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notesSlides/notesSlide3.xml" ContentType="application/vnd.openxmlformats-officedocument.presentationml.notesSlide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notesSlides/notesSlide4.xml" ContentType="application/vnd.openxmlformats-officedocument.presentationml.notesSlide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notesSlides/notesSlide5.xml" ContentType="application/vnd.openxmlformats-officedocument.presentationml.notesSlide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notesSlides/notesSlide6.xml" ContentType="application/vnd.openxmlformats-officedocument.presentationml.notesSlide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notesSlides/notesSlide7.xml" ContentType="application/vnd.openxmlformats-officedocument.presentationml.notesSlide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372" r:id="rId2"/>
    <p:sldId id="1402" r:id="rId3"/>
    <p:sldId id="1403" r:id="rId4"/>
    <p:sldId id="1404" r:id="rId5"/>
    <p:sldId id="1405" r:id="rId6"/>
    <p:sldId id="1406" r:id="rId7"/>
    <p:sldId id="140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18028,'-4'2'1728,"-16"16"-1136,-9 5-248,-12 19 905,-7 4-345,-3 9-440,-1 4-152,3 1-120,6-2-176,9-11-336,4-7-288,13-15-400,7-10-145,7-19 809,1-10-256,4-21-208</inkml:trace>
  <inkml:trace contextRef="#ctx0" brushRef="#br0" timeOffset="1">63 135 16083,'13'8'1553,"-1"7"-945,1 1-224,7 2 592,-2 4-128,10 5-432,2 0-360,0-4-592,1-3 536,4-11-184,-1-5-128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14179,'3'0'211,"-1"0"-1,0 0 0,0 1 1,1-1-1,-1 0 1,0 1-1,0 0 1,0-1-1,1 1 1,-1 0-1,0 0 1,0 0-1,0 1 1,0-1-1,-1 0 1,1 1-1,0-1 1,-1 1-1,1-1 1,0 1-1,-1 0 1,2 3-1,2 1 216,0 2 1,-1-1-1,0 0 0,5 14 0,-2-1-229,-1 2 0,-1-1 1,-1 0-1,-1 1 0,-1 0 0,-1 0 0,-1 0 0,-1 0 1,-1-1-1,-6 34 0,1-23-185,-2 0 1,-1 0-1,-1-1 0,-2 0 1,-1-1-1,-21 33 0,26-47-80,-1-1 0,-1 0-1,-1-1 1,0-1 0,-1 0-1,0 0 1,-29 20 0,2-8-43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20804,'34'0'1905,"9"-4"-1305,6-2-256,1 1 616,5 0-192,-5 2-872,-3 3-704,-17 0 744,-8 3-224,-15 3-200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18404,'32'4'1896,"5"-4"-1376,12-16-768,8-4 753,2-7-169,-2 0 72,-2 2-448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18108,'5'16'1672,"-6"8"-1056,-2 1-240,0 5 721,3 8-265,0 3-360,7 2-224,2-3-728,4 3-328,-3-9-1217,-1 1 1641,-8-3-320,-2-4-296</inkml:trace>
  <inkml:trace contextRef="#ctx0" brushRef="#br0" timeOffset="1">0 493 16588,'4'2'1504,"14"-2"-944,6-6-224,15 0 720,7-2-448,14 0-696,1 1-312,1 2 440,-3 2-128,-9 6-216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15819,'-5'4'502,"-11"12"1791,17-12-871,11-4 108,-6-1-1111,74-13 2302,-70 13-2594,-1 1 0,1-1-1,0 2 1,0-1 0,0 1 0,10 3-1,-19-4-112,1 1-1,-1-1 1,1 1-1,-1 0 1,1 0-1,-1-1 1,1 1-1,-1 0 0,1 0 1,-1 0-1,0 0 1,0 1-1,1-1 1,-1 0-1,0 0 1,0 1-1,0-1 0,-1 1 1,1-1-1,1 3 1,-1 0-2,0-1 1,0 1 0,-1 0-1,1-1 1,-1 1-1,0 0 1,0-1 0,0 1-1,-1 4 1,-1 2 31,0-1 0,-1 0 0,0 0 0,0 0 0,-1 0 0,-9 15 0,3-10 71,0-1 0,-1-1 0,-1 0 1,-16 13-1,-7 8 98,34-33-213,1 0 0,0 1 0,-1-1 0,1 0 1,0 1-1,-1-1 0,1 1 0,0-1 0,0 0 0,-1 1 0,1-1 0,0 1 0,0-1 0,0 1 0,0-1 1,0 0-1,0 1 0,0-1 0,0 1 0,0-1 0,0 1 0,0-1 0,0 1 0,0-1 0,0 1 1,0-1-1,0 0 0,0 1 0,1-1 0,-1 1 0,0-1 0,0 1 0,1-1 0,-1 0 0,0 1 0,1-1 1,19 14-9,-13-10 1,1-1 0,0 0-1,0-1 1,10 2 0,-18-4 7,0 0 0,0 0 0,1 0 0,-1 0 0,0 0 0,1-1 1,-1 1-1,0 0 0,0 0 0,1 1 0,-1-1 0,0 0 0,0 0 0,1 0 0,-1 0 0,0 0 0,1 0 0,-1 0 0,0 0 0,0 0 0,0 1 0,1-1 1,-1 0-1,0 0 0,0 0 0,1 0 0,-1 1 0,0-1 0,0 0 0,0 0 0,0 1 0,1-1 0,-1 0 0,0 0 0,0 1 0,0-1 0,0 0 0,0 0 1,0 1-1,0-1 0,0 0 0,0 1 0,0-1 0,0 0 0,0 0 0,0 1 0,0-1 0,0 0 0,0 0 0,0 1 0,0-1 0,0 1 0,-16 14 77,8-9-15,0-1-1,0 0 0,-12 5 1,13-8-29,-1 0 1,1 0 0,-1-1 0,1 0-1,-10 1 1,15-2-56,1 0 0,0 0 0,0 0 0,0 0-1,0 0 1,-1 0 0,1 0 0,0 0 0,0-1 0,0 1 0,0 0 0,0-1-1,-1 1 1,1-1 0,0 1 0,0-1 0,0 1 0,0-1 0,0 0-1,1 1 1,-1-1 0,0 0 0,0 0 0,0 0 0,1 0 0,-1 0 0,0 0-1,1 0 1,-1 0 0,1 0 0,-1 0 0,1 0 0,-1 0 0,1 0 0,0 0-1,0-1 1,-1 1 0,1 0 0,0 0 0,0 0 0,1-2 0,1-6-214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19 16820,'17'-15'2008,"-17"13"-1128,-7 1-368,-13 9 1041,-4 8-377,-5 18-320,-1 8-184,-6 10-464,2 9-88,2 9-56,5 5-8,14-5-16,6-1 0,15-6-256,11-3-248,20-17 416,7-10-72,15-33-72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 16452,'-10'-2'310,"-1"1"0,1 1 1,-1-1-1,0 2 0,0-1 1,1 2-1,-1-1 1,1 1-1,-1 1 0,1 0 1,0 0-1,0 1 1,-17 10-1,13-6-99,1 0 0,0 1 0,0 0 0,1 1 0,1 1 0,0 0 0,0 1 0,-16 22 0,15-14-75,1 0 1,1 1-1,0 0 1,2 1 0,0 0-1,2 1 1,0 0 0,1 0-1,2 0 1,0 0 0,2 0-1,0 1 1,2-1 0,6 47-1,-6-65-132,0 0-1,0 1 1,1-1-1,0 0 0,-1 0 1,2 0-1,-1-1 1,0 1-1,1 0 1,0-1-1,0 1 0,1-1 1,-1 0-1,1 0 1,0-1-1,0 1 1,0-1-1,0 1 0,0-1 1,1-1-1,0 1 1,-1-1-1,1 1 1,0-1-1,0-1 0,0 1 1,1-1-1,-1 0 1,0 0-1,0 0 1,1-1-1,-1 0 0,1 0 1,6-1-1,-2 0 7,0-1 0,0 0 0,0-1 1,-1 0-1,18-8 0,-23 10-4,-1-1 1,1 0 0,-1 1 0,0-1 0,0-1-1,0 1 1,0 0 0,0-1 0,0 0 0,-1 1-1,1-1 1,-1 0 0,0-1 0,0 1 0,0 0-1,0 0 1,0-1 0,1-4 0,-3 6-2,1 0 1,-1 0-1,0 0 1,0 0 0,0 1-1,0-1 1,-1 0-1,1 0 1,0 0 0,-1 0-1,1 1 1,-1-1-1,0 0 1,0 1 0,1-1-1,-1 0 1,0 1-1,0-1 1,-1 1 0,1-1-1,0 1 1,0 0-1,-1-1 1,1 1-1,-1 0 1,1 0 0,-1 0-1,1 0 1,-1 0-1,0 0 1,1 1 0,-4-2-1,-1 0 9,0 0 1,-1 0-1,1 1 0,-1 0 0,1 0 0,-1 0 0,0 1 1,-6 0-1,4 1 2,2 0 0,-1 1 0,0 0 0,0 0 0,-12 5 1,18-6-15,0-1 0,0 1 0,0 0 0,0 0 0,1 0 0,-1 0 0,0 0 1,1 0-1,-1 1 0,1-1 0,-1 0 0,1 1 0,0-1 0,-1 1 1,1 0-1,0-1 0,0 1 0,0 0 0,0 0 0,1-1 0,-1 1 1,0 0-1,1 0 0,-1 0 0,1 0 0,0 0 0,0 0 0,0 4 0,0-6-2,0 1 0,0 0-1,1 0 1,-1 0 0,0 0-1,1-1 1,-1 1 0,1 0-1,-1 0 1,1-1 0,0 1-1,-1 0 1,1-1-1,0 1 1,-1 0 0,1-1-1,0 1 1,0-1 0,-1 1-1,1-1 1,0 0 0,0 1-1,0-1 1,0 0 0,0 0-1,-1 1 1,1-1-1,0 0 1,0 0 0,0 0-1,0 0 1,2 0 0,35-5-11,-36 4 11,27-7-2,-1-2 1,1-1-1,-2-1 0,31-18 1,-23 12-11,54-21 1,-86 38 11,0 0-1,0 0 0,0 0 1,0 1-1,0-1 1,1 1-1,-1 0 1,0 0-1,4 0 0,-6 0 1,-1 0 0,1 1 0,0-1 0,0 0 0,0 1-1,-1-1 1,1 0 0,0 1 0,-1-1 0,1 1-1,0-1 1,-1 1 0,1 0 0,0-1 0,-1 1 0,1-1-1,-1 1 1,1 0 0,-1 0 0,0-1 0,1 1 0,-1 0-1,0 0 1,1-1 0,-1 1 0,0 0 0,0 0 0,0 0-1,0-1 1,0 1 0,0 0 0,0 0 0,0 0-1,0 0 1,0 0 0,-3 13-1,0 0 0,-1-1 0,0 0 1,-1 0-1,0 0 0,-14 23 0,1 0 3,-2 3 7,13-26-196,0 1-1,0 0 0,-8 29 1,15-43 159,0 1 0,-1-1 1,1 1-1,0-1 0,0 0 1,0 1-1,0-1 1,0 1-1,0-1 0,0 1 1,0-1-1,0 0 0,0 1 1,0-1-1,0 1 0,0-1 1,0 1-1,0-1 1,0 0-1,0 1 0,0-1 1,1 1-1,-1-1 0,0 0 1,0 1-1,1-1 0,-1 0 1,0 1-1,0-1 1,1 0-1,-1 1 0,0-1 1,1 0-1,-1 0 0,1 1 1,1-1-11,-1 0 0,0 0-1,1 0 1,-1 0 0,0 0 0,1 0 0,-1-1 0,1 1 0,-1 0 0,0-1-1,2 0 1,15-8-355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17924,'3'6'2064,"0"9"-1368,-3 2-344,-2 4 1465,1 6-1177,0-1-160,-4-1-432,2 2-320,-1-9-456,0-3-224,-2-11 704,-4-4-232,0-8-177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18124,'22'-13'1420,"-6"3"-272,33-14 1,-45 23-973,0-1 0,1 0 1,-1 1-1,1 0 0,-1 0 1,1 1-1,-1-1 0,1 1 1,-1 0-1,1 0 0,0 0 1,-1 1-1,5 1 0,-8-2-144,1 0 0,-1 1-1,0-1 1,0 1-1,0 0 1,0-1 0,1 1-1,-1 0 1,0-1 0,0 1-1,-1 0 1,1 0 0,0 0-1,0 0 1,0 0 0,0 0-1,-1 0 1,1 0-1,-1 0 1,2 3 0,-1-1-10,-1-1 0,1 1-1,-1 0 1,0 0 0,0 0 0,0 0 0,0-1 0,0 1 0,-1 3 0,-1 4-12,-1 0 1,0-1 0,0 0 0,-8 14 0,-7 8 33,13-25-56,1 1 0,-1 0 0,1 0 0,1 1 0,-4 10 0,7-18 5,0 1-1,-1 0 1,2-1 0,-1 1 0,0 0 0,0-1-1,0 1 1,0-1 0,0 1 0,0-1 0,1 1-1,-1 0 1,0-1 0,0 1 0,1-1 0,-1 1 0,0-1-1,1 1 1,-1-1 0,0 1 0,1-1 0,-1 0-1,1 1 1,-1-1 0,1 0 0,-1 1 0,1-1-1,-1 0 1,1 1 0,-1-1 0,1 0 0,0 0 0,0 0-1,25 6-145,-17-4 88,-4-1 36,16 3-62,0 2 1,-1 0 0,24 11 0,-40-16 90,0 1 1,1 1 0,-1-1 0,0 1 0,0-1 0,0 1 0,0 0 0,-1 1-1,1-1 1,-1 1 0,0-1 0,0 1 0,0 0 0,0 0 0,-1 0 0,1 1-1,-1-1 1,0 1 0,-1-1 0,3 7 0,-4-7 35,0 0-1,0 0 1,0 0 0,-1 0 0,1 0 0,-1 0-1,0-1 1,0 1 0,0 0 0,-1 0-1,1-1 1,-1 1 0,0-1 0,0 1-1,0-1 1,0 0 0,-1 0 0,1 0 0,-7 6-1,-2 1 178,0-1 0,-1 0-1,0 0 1,-14 7 0,16-11-42,0 0 0,0 0 0,-1-1 0,1 0 0,-1-1 0,0 0 0,0-1 0,0 0 0,-22 0 0,29-2-225,1 0 0,-1 0 0,0 0 0,0-1 1,1 0-1,-1 0 0,0 0 0,1 0 0,-1 0 0,1-1 0,0 1 1,-1-1-1,1 0 0,0 0 0,0 0 0,0-1 0,0 1 0,0-1 1,1 1-1,-1-1 0,1 0 0,0 0 0,0 0 0,0 0 0,0-1 0,0 1 1,1 0-1,-1-1 0,1 1 0,0-1 0,0 0 0,0 1 0,0-5 1,0 0-9,0 1 1,0 0 0,1-1-1,0 1 1,1-1-1,-1 1 1,1-1 0,1 1-1,2-8 1,6-9-442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 18876,'0'0'47,"0"0"0,0 0 0,0-1 0,0 1 0,0 0 0,0 0 0,0 0 0,1 0 0,-1 0 0,0-1 0,0 1 0,0 0-1,0 0 1,0 0 0,0-1 0,0 1 0,0 0 0,0 0 0,0 0 0,0 0 0,0-1 0,0 1 0,0 0 0,0 0 0,0 0 0,0-1 0,0 1 0,0 0 0,0 0 0,-1 0 0,1 0 0,0-1 0,0 1 0,0 0 0,0 0 0,0 0-1,0 0 1,0 0 0,-1-1 0,1 1 0,0 0 0,0 0 0,0 0 0,0 0 0,-1 0 0,1 0 0,0 0 0,0 0 0,-14 1 710,-19 13 389,21-6-1016,0 1 1,0 1 0,2 0 0,-1 0 0,1 1 0,0 0 0,1 1 0,-12 19-1,-2 10 105,-26 59 0,33-63-48,3 0 0,-13 51 0,22-71-102,0 0 0,2 0 1,0 1-1,1-1 1,1 0-1,0 1 0,6 29 1,-5-43-150,0 0 0,0 0 0,0 0 1,0-1-1,1 1 0,0 0 0,0-1 0,0 0 0,0 1 1,1-1-1,-1 0 0,1 0 0,-1 0 0,1 0 0,0-1 1,1 1-1,-1-1 0,0 0 0,1 0 0,3 2 0,-1-1-108,1-1-1,0 0 0,0 0 0,0-1 1,0 0-1,0 0 0,0 0 0,1-1 1,-1 0-1,11-2 0,21-5-472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14275,'6'21'1888,"-18"8"-919,-8 1-353,-6 1 1576,-4 4-1088,3 1-327,-2-2-129,9-4-568,3-4-328,10-12-544,5-5-177,11-9 337,7-9 272,5-12-216,5-5-288</inkml:trace>
  <inkml:trace contextRef="#ctx0" brushRef="#br0" timeOffset="1">273 23 12731,'-3'8'575,"0"-1"1,0 0-1,0 0 1,-1-1-1,0 1 1,0-1-1,-1 1 1,-9 9 0,-5 8 669,11-14-830,1 1 0,0 0 0,0 1 0,-7 18 0,13-27-377,0-1-1,0 1 1,1-1 0,-1 1-1,1-1 1,-1 1-1,1 0 1,0-1 0,0 1-1,0 0 1,0-1-1,0 1 1,1 0 0,-1-1-1,1 1 1,-1-1 0,1 1-1,0-1 1,0 1-1,1-1 1,-1 0 0,0 1-1,1-1 1,-1 0-1,1 0 1,0 0 0,0 0-1,-1 0 1,4 2-1,8 4-877,0 0-1,0-1 0,25 10 0,-38-19-389,-7-1 532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17012,'-3'0'319,"0"0"1,0 0-1,0 0 0,0 0 1,-1 0-1,1 1 1,0-1-1,0 1 1,0 0-1,1 0 1,-1 0-1,0 0 0,0 0 1,0 1-1,-2 1 1,-5 3 321,2 0-1,-17 15 1,3 2-382,2 0 1,1 1-1,1 1 0,1 1 0,1 1 0,1 0 1,-19 50-1,26-54-157,0 0 0,-6 30 1,12-45-80,1 0 0,0 0-1,0 0 1,1 0 0,0 0 0,0 0 0,1 0 0,0 0 0,1 0 0,3 13 0,-3-18-20,-1 0 0,1 0 1,-1 0-1,1 0 0,0-1 0,0 1 1,0-1-1,1 1 0,-1-1 1,0 0-1,1 0 0,0 0 1,-1 0-1,1-1 0,0 1 0,0-1 1,0 1-1,0-1 0,0 0 1,0 0-1,0 0 0,0-1 1,1 1-1,-1-1 0,0 0 0,0 0 1,1 0-1,-1 0 0,0 0 1,6-2-1,0 0 0,1 0-1,-1 0 1,0-1 0,0 0-1,0-1 1,-1 0 0,1-1 0,-1 1-1,11-10 1,-10 8 0,-2-1 0,1-1 0,-1 1 0,10-14 1,-15 18 0,0 0 1,0-1-1,0 1 1,0-1-1,0 0 1,-1 1 0,1-1-1,-1 0 1,0 0-1,0 0 1,-1 0-1,1 0 1,-1 0 0,0-5-1,0 7 0,0 1 1,0 0-1,0 0 0,-1 0 1,1 0-1,0 0 0,-1 0 1,1 0-1,0 0 0,-1 0 1,1 0-1,-1 0 0,0 0 1,1 0-1,-1 0 0,0 0 1,1 0-1,-1 0 1,0 1-1,0-1 0,0 0 1,0 1-1,-1-2 0,0 2 1,1-1 0,-1 1 0,0-1 0,0 1 0,1 0 0,-1 0 0,0 0 0,0 0-1,1 0 1,-1 0 0,0 1 0,1-1 0,-4 1 0,-1 2 10,0-1 0,0 1 0,0 0 0,0 0 0,0 1 0,-8 7-1,7-5-7,1 0 0,1 0 0,-1 1 0,-4 7 0,9-12-10,-1 0 1,1 0 0,0 0-1,-1 0 1,1 0 0,0 1 0,1-1-1,-1 0 1,0 1 0,1-1-1,-1 1 1,1-1 0,0 1 0,-1-1-1,1 1 1,1-1 0,-1 0-1,1 5 1,-1-6 0,1 0 1,-1-1-1,0 1 0,1 0 1,-1-1-1,1 1 0,-1 0 1,1-1-1,-1 1 0,1-1 1,-1 1-1,1-1 0,-1 0 1,1 1-1,0-1 0,-1 1 1,1-1-1,0 0 0,-1 0 1,1 1-1,0-1 0,0 0 1,0 0-1,23-2-21,25-20-7,-41 18 20,144-78-443,-149 80 426,0 1 0,0 0-1,0-1 1,0 1 0,0 0 0,0 1-1,1-1 1,-1 0 0,0 1 0,5 0-1,-7 0 17,0 0 1,-1 0-1,1 0 0,0 0 0,-1 1 0,1-1 0,0 0 0,-1 0 0,1 1 1,-1-1-1,1 0 0,-1 1 0,1-1 0,-1 1 0,1-1 0,-1 1 0,1-1 1,-1 1-1,1-1 0,0 2 0,-1-1-2,1 1 1,-1-1-1,0 1 0,1-1 1,-1 0-1,0 1 0,0-1 1,0 1-1,0-1 0,0 1 1,0-1-1,0 1 0,-1 1 1,-5 17-24,0-1 1,-2 0 0,0-1 0,-13 22-1,-12 28 50,30-61-55,-1 7-717,4-14 756,0 0 0,0 0 0,0 0 0,0 0 1,0 0-1,0 0 0,0 0 0,0 1 0,0-1 0,0 0 0,0 0 0,1 0 1,-1 0-1,0 0 0,0 0 0,0 0 0,0 0 0,0 0 0,0 0 0,0 0 1,0 0-1,1 0 0,-1 0 0,0 0 0,0 0 0,0 0 0,0 0 0,0 0 1,0 0-1,1 0 0,-1 0 0,0 0 0,0 0 0,0 0 0,0 0 0,0 0 0,0 0 1,0 0-1,0 0 0,1 0 0,-1 0 0,0 0 0,0 0 0,0 0 0,0 0 1,0-1-1,0 1 0,0 0 0,0 0 0,0 0 0,0 0 0,0 0 0,1 0 1,-1 0-1,0 0 0,0-1 0,0 1 0,0 0 0,0 0 0,0 0 0,0 0 1,0 0-1,0 0 0,0-1 0,0 1 0,8-11-173,0-6-49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19172,'-5'16'824,"-1"-1"-1,-1 1 1,0-1-1,-1-1 1,0 0-1,-2 0 1,-18 22-1,-3 7-337,-1 5-236,16-23-306,-1 0 1,-1-1-1,-1 0 0,-23 20 1,42-44 28,0 0 1,0 0-1,0 0 1,0 1-1,0-1 1,0 0-1,0 0 1,0 0-1,0 0 1,0 0 0,0 0-1,0 0 1,0 1-1,0-1 1,0 0-1,0 0 1,-1 0-1,1 0 1,0 0-1,0 0 1,0 0 0,0 0-1,0 0 1,0 0-1,0 0 1,-1 1-1,1-1 1,0 0-1,0 0 1,0 0-1,0 0 1,0 0 0,0 0-1,0 0 1,-1 0-1,1 0 1,0 0-1,0 0 1,0 0-1,0 0 1,0 0-1,0-1 1,-1 1 0,1 0-1,0 0 1,0 0-1,0 0 1,0 0-1,0 0 1,0 0-1,0 0 1,0 0-1,-1 0 1,1 0 0,0 0-1,0-1 1,0 1-1,0 0 1,0 0-1,0 0 1,2-12-1016,10-15-314,31-51-127,-14 33 556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43 422 16884,'13'2'1784,"-8"11"-1048,-3 6-240,-3 10 929,-2-2-233,-3 6-392,5 3-168,0 1-264,-2-6-48,3-2-192,1 1-160,5-10-544,-2-1-280,0-9-384,-4-9 936,0 1-208,-1-9-281</inkml:trace>
  <inkml:trace contextRef="#ctx0" brushRef="#br0" timeOffset="1">0 622 15395,'0'-4'1929,"2"-3"-1185,8 5-368,6 2 1560,5-4-1175,6 0-425,6-6-1585,2-3 1169,-1-14-176,3-4-176</inkml:trace>
  <inkml:trace contextRef="#ctx0" brushRef="#br0" timeOffset="2">426 0 19076,'7'20'1648,"0"7"-1135,2 8-217,5 12 464,-1 3-80,-1 13-152,-8 3-144,-5 9-232,-7 1-40,-12 1-280,-4-2-176,-6-12-512,0-7-128,-3-20 760,6-9-224,8-17-161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20148,'8'19'1761,"12"-2"-1233,7-4-192,17 0 624,7-3-168,7-1-480,0-2-360,-8-4-560,-9-2 576,-21-2-152,-15 1-144</inkml:trace>
  <inkml:trace contextRef="#ctx0" brushRef="#br0" timeOffset="1">0 347 16051,'39'0'1913,"13"-6"-1257,8-5-488,4-3 552,7-9-224,-2-7 56,-6-6-392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18876,'-4'19'1808,"2"3"-1103,1 2-241,-1 10 688,2 1-264,3 3-240,-1-6-288,2 2-760,0-1-448,0-3 704,-2-4-216,-1-4-128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16748,'38'-6'1808,"8"-7"-1192,9-4-208,6 0 1000,7 3-1440,-4-2-296,-4 3 432,-10 3-128,-17 6-192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 17764,'1'1'151,"0"0"0,1 0 1,-1-1-1,0 1 0,1-1 1,-1 1-1,1-1 0,-1 1 0,1-1 1,-1 0-1,1 1 0,-1-1 1,1 0-1,-1 0 0,3-1 1,29-2 518,-12 0 202,-12 3-538,5-1 45,0 1 1,0 0-1,0 1 0,0 1 0,0 0 1,22 6-1,-34-7-351,0-1 0,0 1 0,-1-1 0,1 1 0,0 0 1,0 0-1,-1 0 0,1 0 0,-1 0 0,1 0 0,-1 0 0,0 0 0,1 1 0,-1-1 1,0 0-1,0 1 0,0-1 0,0 1 0,0 0 0,0-1 0,0 1 0,0 0 0,-1-1 0,1 1 1,-1 0-1,1 0 0,-1 0 0,0 0 0,0-1 0,0 1 0,0 0 0,0 0 0,0 0 0,0 0 1,0 0-1,-1-1 0,1 1 0,-1 0 0,0 0 0,1-1 0,-1 1 0,-1 2 0,-3 5 37,0 0 0,-1-1 0,0 0 0,0 0 0,-1 0 0,-10 10 0,10-7-445,14-6-26,27-5-374,-11-1 338,-19 2 359,0 0 0,0 0 0,1 0 0,-1 0 0,0 1 0,0-1 0,0 1 0,0 0 0,-1 0 0,1 1 0,5 3 0,-8-4 77,1-1 1,-1 0 0,0 1-1,0-1 1,0 1 0,1 0-1,-1-1 1,-1 1 0,1 0-1,0 0 1,0 0 0,-1 0-1,1-1 1,-1 1 0,1 0-1,-1 0 1,0 0-1,0 0 1,0 0 0,0 0-1,0 0 1,0 0 0,-1 0-1,1 0 1,-1 0 0,1 0-1,-1-1 1,-1 3 0,-1 3 105,-1 0 1,-1 0-1,1-1 1,-1 0-1,0 0 1,-1 0-1,1-1 1,-1 1-1,0-1 1,-1-1-1,-7 6 1,-7 2 373,0-1 0,-31 13 0,38-19-341,0 0 1,0 0-1,0-2 0,-1 0 1,1 0-1,-1-2 0,0 0 1,-24-1-1,32 0-215,1-1 0,-1 0 0,0-1 0,1 1 0,-1-1 0,1-1 0,0 1 0,-1-1 0,1 0 0,0-1 0,1 1 0,-1-1 0,1 0 0,-1 0 0,1-1 0,1 0 0,-1 0-1,1 0 1,-1 0 0,-5-12 0,-4-14-502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28 12131,'0'0'324,"0"0"1,-1-1 0,1 1 0,0-1 0,-1 1 0,1-1 0,0 1 0,0-1-1,-1 1 1,1-1 0,0 1 0,0-1 0,0 1 0,0-1 0,0 0-1,0 1 1,0-1 0,0 1 0,0-1 0,0 1 0,0-1 0,0 1-1,0-1 1,0 1 0,1-1 0,-1 0 0,1 0-80,0 0-1,-1 1 1,1-1 0,0 0-1,0 1 1,0-1 0,-1 1-1,1-1 1,0 1 0,0-1-1,0 1 1,0 0 0,2-1-1,40-2-13,-33 3 460,19-2-568,-1 1 0,1 2-1,29 4 1,-57-5-122,0 0 1,0 0-1,1 0 1,-1 0-1,0 1 0,0-1 1,0 0-1,0 1 0,0-1 1,0 1-1,0-1 0,0 1 1,0-1-1,0 1 0,0 0 1,0 0-1,0-1 0,-1 1 1,1 0-1,0 0 0,0 1 0,0-1 2,-1 0-1,0 0 0,0 0 0,0 0 0,0 0 0,0 0 0,0 0 0,0 0 0,-1 0 1,1 0-1,0 0 0,-1 0 0,1-1 0,0 1 0,-1 0 0,1 0 0,-1 0 0,1 0 0,-2 1 1,-4 4 24,0 1 1,0-1 0,0 0 0,-9 5-1,15-11-25,-28 21 304,-1-1 0,-58 29 0,69-41-250,-1 0-1,0-1 1,-1-1 0,1-1 0,-1-1 0,-27 3 0,39-9-1241,9-2 605,9-7 199,-8 9 281,12-11-366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33 16139,'-3'-14'1505,"-1"4"-1033,-4 2-232,-4 19 1088,-4 9-680,1 22-304,-1 5 0,4 17 25,1 5-25,5 7-16,5-1 32,4-11-128,5 4-272,9-17-688,6-8 1696,7-19-1032,6-6-24,13-20-56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16988,'14'-8'908,"-1"0"1,1 1-1,24-8 1,-30 12-595,-1 1 1,1 0-1,-1 1 1,1-1-1,0 1 1,0 1-1,-1 0 1,1 0-1,8 1 0,-14-1-252,0 0-1,-1 1 0,1-1 0,-1 0 0,1 1 0,0 0 0,-1-1 0,0 1 0,1 0 0,-1-1 0,1 1 0,-1 0 1,0 0-1,1 0 0,-1 0 0,0 0 0,0 1 0,0-1 0,0 0 0,0 1 0,1 1 0,-1-1-22,-1 0-1,1 1 1,-1-1-1,1 0 1,-1 0-1,0 0 1,0 0-1,0 1 1,-1-1-1,1 0 1,0 0-1,-1 0 1,1 0-1,-2 3 1,-2 6-5,-2 0-1,1 0 1,-1-1 0,-11 15-1,-5 5 7,-36 56 87,52-75-109,1-1-1,0 1 1,1 0-1,0 0 1,0 0-1,-3 19 1,7-28-16,-1 0 0,1 0 1,0 0-1,0 0 0,0 1 1,0-1-1,0 0 1,0 0-1,0 1 0,1-1 1,-1 0-1,1 0 0,0 0 1,0 0-1,-1 0 1,1 0-1,0 0 0,1 0 1,-1 0-1,3 3 0,-2-4-57,0 1 1,0-1-1,1 1 0,-1-1 0,0 0 0,1 0 0,-1 0 0,1-1 0,-1 1 0,1 0 0,-1-1 0,1 0 0,-1 0 0,1 1 0,2-2 0,8 0-178,0 0 0,0-2 0,-1 0 0,1 0-1,21-9 1,26-13-148,8-7-118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13579,'7'6'2216,"7"-4"-1095,12 0-329,4-1 2128,7 1-1663,2-2-137,4 0-464,-1-2-544,-4-2 112,-2 0-80,-7-4-224</inkml:trace>
  <inkml:trace contextRef="#ctx0" brushRef="#br0" timeOffset="1">567 0 19844,'0'25'1569,"-2"-2"-1249,0-2-112,0 2 424,2 0-424,0-1-536,0-4-352,2-2 568,-1-5-96,0-3-120,2-3-209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21293,'-4'2'1816,"4"-1"-1368,2 1-208,8-4 816,7 1-472,9-5-752,5 0-384,9-1-664,6-1 1952,-1-2-952,-1 1-136,0 5-112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3 17980,'-6'-3'2655,"-23"4"-1971,29-1-552,-13 2 226,0 0 0,1 1 0,-1 0 0,1 1 0,0 1 0,0 0 0,1 0 0,-12 8 0,-2 3-35,0 1 0,-28 25-1,37-27-165,0-1 0,2 2 0,0 0 0,-23 34-1,32-40-86,-1-1 0,1 1-1,0 0 1,1 1-1,1-1 1,-1 1 0,2 0-1,-1 0 1,1 0 0,0 22-1,2-29-59,0 1 0,0-1 1,1 0-1,0 0 0,-1 0 0,1 1 0,1-1 0,-1 0 1,1-1-1,-1 1 0,1 0 0,0 0 0,1-1 0,-1 1 1,1-1-1,-1 1 0,1-1 0,0 0 0,0 0 0,0-1 0,1 1 1,-1-1-1,1 1 0,-1-1 0,1 0 0,0 0 0,0-1 1,0 1-1,0-1 0,0 0 0,0 0 0,0 0 0,6 0 1,-5 0-8,0-1 1,0 0 0,1 0-1,-1-1 1,0 1-1,1-1 1,-1 0 0,0-1-1,0 1 1,0-1 0,0 0-1,0 0 1,-1-1 0,1 1-1,-1-1 1,1 0 0,-1 0-1,0-1 1,0 1 0,0-1-1,-1 0 1,1 0 0,-1 0-1,0 0 1,0-1 0,3-7-1,-4 10 1,-1 0-1,-1 0 0,1 0 1,0 0-1,0-1 0,-1 1 1,1 0-1,-1-1 0,0 1 1,0 0-1,0-1 1,0 1-1,0 0 0,0-1 1,-1 1-1,1 0 0,-1 0 1,-1-5-1,1 5-2,0 1 0,0-1 0,0 0 0,-1 1 0,1-1 0,-1 1-1,1-1 1,-1 1 0,1 0 0,-1 0 0,0 0 0,0 0 0,1 0 0,-1 0 0,0 0 0,0 0 0,-3 0-1,2 0-1,-1 0-1,1 1 0,0 0 0,-1-1 0,1 1 0,-1 0 0,1 1 0,0-1 0,-1 1 0,1-1 0,0 1 1,0 0-1,0 0 0,-1 0 0,1 1 0,0-1 0,0 1 0,1 0 0,-1 0 0,0 0 0,0 0 1,1 0-1,0 0 0,-1 1 0,-2 3 0,4-6 0,1 1-1,-1-1 1,1 1-1,-1 0 1,1-1 0,-1 1-1,1-1 1,0 1 0,-1 0-1,1-1 1,0 1 0,-1 0-1,1 0 1,0-1 0,0 1-1,0 0 1,-1 0 0,1-1-1,0 1 1,0 0-1,0 0 1,0-1 0,0 1-1,1 0 1,-1 0 0,0-1-1,0 1 1,0 0 0,1-1-1,-1 1 1,0 0 0,1 0-1,-1-1 1,1 1 0,-1-1-1,0 1 1,1 0-1,0-1 1,-1 1 0,1-1-1,-1 1 1,1-1 0,-1 0-1,1 1 1,0-1 0,-1 1-1,1-1 1,0 0 0,0 0-1,-1 1 1,1-1 0,0 0-1,0 0 1,-1 0-1,1 0 1,0 0 0,0 0-1,6 1-28,-1-1 0,0 0 0,1 0 0,-1-1 0,12-2 0,13-7-305,-1 0 0,47-25 0,-49 22 57,-10 8 35,-18 5 234,0 0 0,1 0 1,-1 0-1,0 0 0,1 0 1,-1 0-1,0 0 0,1 0 1,-1 0-1,0 0 0,1 1 0,-1-1 1,0 0-1,0 0 0,1 0 1,-1 1-1,0-1 0,0 0 1,1 0-1,-1 1 0,0-1 1,0 0-1,0 0 0,1 1 1,-1-1-1,0 0 0,0 1 1,0-1-1,0 3-11,1-1 0,-1 1 0,-1 0 0,1-1-1,0 1 1,-1 0 0,1-1 0,-1 1 0,0-1 0,-1 4 0,-20 49-21,-9 25 63,29-71-199,0 0 0,0 0 0,0 0 0,1 0 0,1-1-1,0 2 1,1 10 0,2-5-91,-3-15 260,1 1 0,-1-1 0,0 0 0,0 1-1,0-1 1,1 0 0,-1 1 0,0-1 0,0 0 0,1 0 0,-1 1 0,0-1-1,1 0 1,-1 0 0,0 1 0,1-1 0,-1 0 0,0 0 0,1 0 0,-1 0-1,1 0 1,-1 0 0,0 0 0,1 1 0,-1-1 0,1 0 0,-1 0 0,0 0-1,1-1 1,-1 1 0,1 0 0,-1 0 0,0 0 0,1 0 0,-1 0 0,15-8-378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21973,'6'3'1688,"-8"6"-1312,-5 8-160,-7 9 688,-2 4-336,-8 12-359,-1 1-65,-3 4-144,-4-3-88,3-4-241,1-9-167,5-9-536,1-6 1848,15-19-976,3-7-120,15-21 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18148,'-1'71'4511,"-1"-32"-4149,-1 0 0,-11 46 0,9-61-220,-11 58 518,14-72-558,2 0 1,-1 0 0,1 0-1,1 0 1,0 0 0,3 12-1,-4-21-94,0-1 0,0 1 0,0 0-1,0-1 1,0 1 0,0-1 0,0 1-1,0 0 1,1-1 0,-1 1-1,0-1 1,1 1 0,-1-1 0,0 1-1,1-1 1,-1 1 0,0-1 0,1 1-1,-1-1 1,1 1 0,-1-1 0,1 0-1,0 1 1,0-1 0,-1 0 1,1 0-1,-1-1 0,1 1 0,-1 0 1,1-1-1,-1 1 0,1 0 0,-1-1 1,0 1-1,1-1 0,-1 1 0,0-1 1,1 1-1,-1-1 0,0 1 0,1-1 1,-1 1-1,0-2 0,10-30-451,-10 20-11,1-1 0,-3-22-1,-1 15 90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19556,'3'-4'1761,"13"-2"-1161,2-6-240,13-1 808,3-2-296,7 2-688,1-4-424,-2-6 336,-4-3-96,-10-5-168</inkml:trace>
  <inkml:trace contextRef="#ctx0" brushRef="#br0" timeOffset="1">443 1 17012,'24'17'2160,"2"9"-1048,-4 2-392,-2 9 1553,-4 5-801,-4 11-375,-4 4-297,-13 8-392,-8 1-120,-12 5-216,-7 0-152,-7-3-736,-1-3-465,0-16 1033,3-8-152,8-12-208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14891,'5'-3'343,"7"-3"353,0 0-1,19-6 1,-28 11-540,0 0 0,0 0 0,0 0 0,1 1 0,-1-1 1,0 1-1,0 0 0,1 0 0,-1 0 0,0 1 0,0-1 0,1 1 1,-1-1-1,0 1 0,5 2 0,-6-2-83,-1 1 0,1-1 0,-1 0 1,0 0-1,0 0 0,0 1 0,0-1 0,1 0 0,-2 1 1,1-1-1,0 1 0,0 0 0,0-1 0,-1 1 0,1 0 1,-1-1-1,1 1 0,-1 0 0,0-1 0,0 1 0,0 0 1,0 0-1,0-1 0,0 1 0,0 0 0,0 0 0,-1-1 0,1 1 1,-1 0-1,0 1 0,-1 5-5,-1 0 1,0-1-1,0 1 0,-1-1 1,-5 8-1,-8 9-8,-37 39 0,39-47-51,0-1 0,2 2-1,0 0 1,-19 33 0,30-46-28,0 0-1,1 0 1,-1 1 0,1-1-1,0 0 1,0 1 0,0-1-1,1 1 1,-1-1 0,1 1-1,0-1 1,1 1 0,-1-1-1,1 1 1,-1-1 0,1 1-1,1-1 1,-1 0 0,1 1-1,2 5 1,4 3-127,1-1 0,0 0 0,0-1 1,21 20-1,-1 0-113,-17-17 186,0 1-1,0 0 0,-2 1 1,0 0-1,0 1 1,-2 0-1,0 1 0,-1-1 1,-1 1-1,-1 1 0,0-1 1,-1 1-1,-1 0 1,0 22-1,-6 207 698,-1 2 850,5-221-1174,-2 0 0,-1 1 0,-9 51 1,-30 85 910,36-147-1068,3-11-71,1-3-40,0-1-1,-1 0 0,1 0 0,0 0 1,-1 0-1,0 0 0,-5 7 1,7-11-35,0 0 0,0 0 0,0 0 0,0 0 1,0 0-1,0 0 0,0 0 0,0 0 0,0 1 1,0-1-1,-1 0 0,1 0 0,0 0 0,0 0 0,0 0 1,0 0-1,0 0 0,0 0 0,0 0 0,-1 0 1,1 0-1,0 0 0,0 0 0,0 0 0,0 0 1,0 0-1,0 0 0,0 0 0,-1 0 0,1 0 0,0 0 1,0 0-1,0 0 0,0 0 0,0 0 0,0 0 1,0 0-1,-1 0 0,1 0 0,0 0 0,0-1 0,0 1 1,0 0-1,0 0 0,0 0 0,0 0 0,0 0 1,0 0-1,0 0 0,-4-10-40,-1-16 36,5 22-16,-6-34-57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 14859,'0'-1'70,"0"1"0,0-1 0,0 0 0,-1 0 0,1 1 0,0-1 1,-1 0-1,1 1 0,0-1 0,-1 0 0,1 1 0,-1-1 0,1 0 0,-1 1 0,0-1 0,1 1 0,-1-1 0,1 1 0,-1-1 0,0 1 0,1 0 0,-1-1 0,0 1 0,0 0 0,1-1 1,-1 1-1,0 0 0,0 0 0,0 0 0,0 0 0,-2 0 87,0 0 0,0 1 0,1-1 0,-1 1 0,1 0 1,-1 0-1,1 0 0,-1 0 0,-3 2 0,-4 3 368,1 1-1,0 0 1,-16 15-1,23-20-435,-25 29 430,26-30-498,-1 1-1,1 0 1,0 0-1,-1 0 0,1 0 1,0 0-1,0 0 1,1 0-1,-1 1 1,0-1-1,1 0 1,-1 0-1,1 1 1,0 2-1,0-4-19,1 0 0,-1 1 0,1-1 1,0 0-1,-1 0 0,1 0 0,0 0 0,0 0 0,0 0 0,0 0 0,0 0 0,0 0 0,0 0 0,0-1 0,0 1 0,0 0 0,3 0 1,27 12-85,-19-8 42,5 2-29,0 1-1,-1 1 0,0 0 0,21 17 0,-34-23 69,1 0-1,-1 0 0,0 1 1,0-1-1,0 1 0,0 0 0,-1 0 1,0 0-1,0 0 0,3 5 0,-5-6 20,1 0 0,0 0 0,-1 0-1,0 0 1,1 0 0,-1 0 0,0 0-1,-1 0 1,1 0 0,0 0-1,-1 0 1,0 0 0,0 0 0,0 0-1,0 0 1,0 0 0,-2 3 0,-2 1 65,0 1 1,-1-1-1,0 0 1,0 0 0,0-1-1,-1 1 1,-12 8-1,3-4 136,-1 0-1,-25 11 0,40-20-247,0-1-1,0-1 1,-1 1 0,1 0-1,0-1 1,0 1 0,0-1 0,0 1-1,0-1 1,-1 0 0,1 0-1,0 0 1,0 0 0,-4-1 0,6 1 18,0 0 0,-1 0 1,1-1-1,0 1 0,-1 0 1,1 0-1,0 0 0,-1-1 1,1 1-1,0 0 0,-1-1 1,1 1-1,0 0 0,0-1 1,-1 1-1,1 0 0,0-1 1,0 1-1,0 0 0,0-1 1,0 1-1,-1-1 0,1 1 1,0 0-1,0-1 0,0 1 1,0-1-1,0 0 0,1-1 64,-1 1 0,0-1 0,1 0-1,0 0 1,-1 0 0,1 0 0,0 1 0,0-1 0,0 0-1,2-1 1,9-13-44,1 1-1,22-20 1,9-5-128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17788,'0'3'168,"0"0"0,0 0 1,0 0-1,-1 0 0,1 1 1,-1-1-1,0 0 0,0 0 1,0 0-1,0 0 0,0 0 0,0-1 1,-1 1-1,1 0 0,-3 2 1,-7 18 828,8-17-770,1 0 1,1 1-1,-1-1 1,1 1-1,0-1 1,0 9-1,1-14-200,0 0-1,0 1 1,0-1-1,1 1 0,-1-1 1,0 0-1,1 1 1,-1-1-1,1 0 1,-1 1-1,1-1 1,-1 0-1,1 0 1,0 0-1,0 0 1,0 1-1,0-1 0,-1 0 1,1 0-1,1-1 1,-1 1-1,0 0 1,0 0-1,0 0 1,0-1-1,1 1 1,-1 0-1,0-1 0,0 0 1,1 1-1,-1-1 1,0 0-1,1 1 1,-1-1-1,1 0 1,1 0-1,6 0 19,1 0 0,0-1 0,-1 0-1,0-1 1,1 0 0,-1 0 0,15-6 0,63-33 52,-66 29-67,1 1-1,0 2 0,24-8 1,-44 16-25,1 1 0,-1-1 0,0 1 1,1 0-1,-1-1 0,1 1 0,-1 0 1,6 1-1,-8-1-2,1 0 0,0 1-1,0-1 1,0 0 0,0 1 0,0-1 0,-1 1 0,1-1 0,0 1-1,0-1 1,-1 1 0,1 0 0,0-1 0,-1 1 0,1 0 0,1 1-1,-1 1 12,0 1-1,0 0 0,0-1 0,0 1 0,0 0 0,-1 0 0,0-1 0,0 9 0,0-6 15,0-1 1,1 1-1,0 0 1,2 10-1,-3-14-19,1-1-1,-1 0 0,1 1 1,0-1-1,-1 0 1,1 0-1,0 1 0,0-1 1,0 0-1,0 0 1,0 0-1,0 0 1,0 0-1,0 0 0,1 0 1,-1-1-1,0 1 1,0 0-1,1-1 0,-1 1 1,0 0-1,1-1 1,2 1-1,0-1-44,1 1-1,0-1 1,0 0-1,0 0 1,0-1 0,0 1-1,0-1 1,0 0 0,-1 0-1,1-1 1,6-2-1,-3 0-140,0 0-1,0 0 1,-1 0-1,0-1 1,10-8-1,-7 3-135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20188,'3'-4'1761,"3"0"-1305,-2-3-224,11 4 648,8 7-1224,4-3 400,1 1-248,11-2-168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104 206 14835,'-29'28'1812,"20"-19"-1392,-1-1 0,2 2 1,-1-1-1,1 1 1,1 1-1,-11 18 1,17-28-325,0 1 1,1 0-1,-1 0 1,0 0 0,1-1-1,-1 1 1,1 0 0,0 0-1,0 0 1,0 0 0,0 0-1,0 0 1,0 0 0,1 3-1,-1-4-57,1 1 0,-1-1 1,1 0-1,0 0 0,0 0 0,0 0 0,0 0 0,-1 0 0,1 0 0,0 0 1,1 0-1,-1 0 0,0-1 0,0 1 0,0 0 0,0-1 0,1 1 0,-1-1 0,0 1 1,0-1-1,1 0 0,-1 1 0,3-1 0,7 1 11,0 0 0,0-1 0,1-1 0,-1 1 0,0-2 0,0 0 0,0 0 0,0-1 0,0 0 1,19-9-1,0-2 23,-1-1 0,40-28 0,-45 27 12,-2-1 0,0-1 0,-1-1 1,21-25-1,-33 33-48,0 0 1,0-1-1,-1-1 0,0 1 1,-1-1-1,-1 0 1,0-1-1,-1 0 0,6-22 1,-12 25 10,-5 12-28,-14 20-26,10-4-94,0 0-1,1 0 0,1 1 0,1 0 1,0 0-1,1 1 0,1 0 0,1 0 1,1 0-1,-2 27 0,5-42 79,0 0-1,-1 0 1,1 0-1,1 0 1,-1 0-1,1 0 0,-1 0 1,1 0-1,0 0 1,1 0-1,-1 0 1,1-1-1,-1 1 1,1-1-1,0 1 1,1-1-1,1 4 1,24 23-270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18980,'-18'22'5210,"-32"45"-4676,-137 246-2058,185-311 1349,1 1 1,-1-1-1,1 1 1,-1-1 0,0 1-1,0-1 1,0 0 0,0 0-1,-4 3 1,6-5 138,-1 0 0,1 1-1,0-1 1,-1 0 0,1 0 0,-1 0 0,1 0 0,0 0-1,-1 0 1,1 0 0,0 0 0,-1 0 0,1 0 0,-1 0 0,1 0-1,0 0 1,-1 0 0,1 0 0,-1 0 0,1 0 0,0-1-1,-1 1 1,1 0 0,0 0 0,-1 0 0,1-1 0,-9-16-610,2-14-168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130 604 14923,'-2'-7'486,"1"4"-318,0 0 1,1-1 0,-1 1 0,1 0 0,-1 0 0,1 0 0,0-1 0,0 1 0,0 0-1,1-4 1,0 9 109,1 0 0,-1 0 0,0 0 0,0 0 0,0 0 0,0 0 0,-1 0 0,2 4 0,36 199 2776,-34-170-2811,-2 0 0,-1 0 0,-7 69 0,2-84-161,0 1 0,-1-2-1,-11 28 1,12-37-23,0 0 0,-1 0 1,-1 0-1,0 0 0,0-1 0,0 0 0,-15 14 1,20-21-43,-1-1 1,1 1-1,-1-1 1,1 1-1,-1-1 1,0 0-1,1 0 1,-1 0-1,0 0 1,0 0-1,0 0 0,0 0 1,0 0-1,0-1 1,0 1-1,0-1 1,0 1-1,0-1 1,0 0-1,0 0 1,0 0-1,0 0 1,0 0-1,-1-1 1,1 1-1,0-1 1,0 1-1,0-1 1,-2-1-1,1 0-11,1 0 0,0 0-1,0 0 1,0 0 0,0 0-1,0-1 1,0 1-1,1-1 1,-1 0 0,1 1-1,0-1 1,0 0 0,0 0-1,0 0 1,0 0 0,1 0-1,-1 0 1,1 0-1,0-5 1,0-7-37,1-1-1,0 0 1,1 1 0,1-1-1,1 1 1,0 0 0,1 0 0,1 0-1,0 0 1,1 1 0,0 0-1,1 1 1,15-19 0,13-14-102,2 2 1,54-49 0,-85 87 128,56-54-37,39-37 35,-82 76 34,-1-1 0,27-40 1,-44 59-27,0 0 0,-1 0 1,1 1-1,-1-1 1,0 0-1,0-1 0,1-5 1,-2 9-3,0 0 1,0-1-1,0 1 1,0 0-1,0-1 0,0 1 1,0-1-1,0 1 1,0 0-1,0-1 1,0 1-1,0 0 1,0-1-1,-1 1 0,1 0 1,0-1-1,0 1 1,0 0-1,-1-1 1,1 1-1,0 0 1,0 0-1,-1-1 1,1 1-1,0 0 0,0 0 1,-1-1-1,0 1 1,-1 0 0,1 0 0,0-1 0,0 1 0,0 0 0,0 0 0,-1 1 0,1-1 0,0 0 0,0 0 0,0 0 0,0 1 0,0-1 0,-2 1 0,-5 3 2,-1 1 0,1-1 0,0 1 0,0 1 0,1-1 0,-1 1 0,-10 13 0,-2 2 5,-22 31 0,8 0 12,32-47-18,-1-1 0,1 1 0,1 0 0,-1 0 0,1-1 0,-1 1 0,1 0 1,1 0-1,-1 1 0,1 4 0,0-8-1,0-1 0,0 1 0,0-1-1,0 1 1,1-1 0,-1 1 0,1-1 0,-1 1 0,1-1 0,0 0 0,-1 1-1,1-1 1,0 0 0,0 1 0,0-1 0,0 0 0,0 0 0,0 0-1,0 0 1,0 0 0,1 0 0,-1 0 0,0 0 0,0-1 0,1 1 0,-1 0-1,1-1 1,-1 1 0,0-1 0,1 0 0,-1 1 0,1-1 0,-1 0 0,1 0-1,3 0 1,2 0 10,0-1 0,0 1 0,0-1-1,0-1 1,-1 1 0,13-5 0,-4-1 31,-1 1 1,0-2-1,0 0 1,-1 0 0,0-2-1,0 1 1,-1-2 0,0 1-1,13-17 1,-11 10 30,-1-1 0,0 0-1,-1-1 1,-2 0 0,0-1 0,9-23 0,-18 42-64,0-1 0,-1 0 0,1 1 0,0-1-1,-1 0 1,1 0 0,-1 1 0,0-1 0,1 0 0,-1 0 0,0 0 0,0 0 0,0 1 0,0-1 0,-1 0 0,0-2 0,1 4-9,0-1 1,0 1 0,-1 0 0,1 0 0,0 0-1,0 0 1,-1 0 0,1 0 0,0 0 0,0 0 0,-1 0-1,1 0 1,0 0 0,0 0 0,-1 0 0,1 0-1,0 0 1,0 0 0,-1 1 0,1-1 0,0 0-1,0 0 1,0 0 0,-1 0 0,1 0 0,0 1-1,0-1 1,0 0 0,-1 0 0,1 0 0,0 0 0,0 1-1,-13 16-13,6-4 2,1 1 0,0 0 0,0 0 0,-4 21 0,8-26 13,0 0 0,1 0 0,-1 0 1,2 0-1,-1 0 0,1 0 0,1 0 0,3 17 0,-4-23 8,1-1 0,0 1 1,-1 0-1,1-1 0,1 1 0,-1-1 0,0 0 0,1 1 0,-1-1 1,1 0-1,-1 0 0,1 0 0,0 0 0,0 0 0,0 0 1,0 0-1,0-1 0,1 1 0,-1-1 0,0 0 0,1 1 0,-1-1 1,1 0-1,0-1 0,-1 1 0,1 0 0,-1-1 0,1 1 0,0-1 1,0 0-1,-1 0 0,1 0 0,0 0 0,5-1 0,1-1 36,1-1-1,-1 1 1,1-2-1,-1 1 1,0-1-1,0-1 0,-1 0 1,14-9-1,-10 4-15,0 0 0,-1 0 1,0-1-1,-1 0 0,0-1 0,-1 0 0,0-1 0,-1 0 0,0 0 0,-2-1 0,1 0 0,6-22 0,-11 16-23,-2 20-8,0 0 1,0-1 0,0 1-1,0 0 1,0-1 0,0 1-1,0 0 1,-1 0 0,1-1-1,0 1 1,0 0 0,0 0-1,0-1 1,0 1 0,-1 0-1,1 0 1,0 0 0,0-1-1,0 1 1,-1 0 0,1 0-1,0 0 1,0 0 0,0 0-1,-1-1 1,1 1 0,0 0-1,0 0 1,-1 0 0,1 0-1,0 0 1,-1 0-1,0 0-1,-1 1 0,0 0 0,1 0 0,0-1 0,-1 1-1,1 0 1,-1 0 0,1 0 0,0 0 0,0 1-1,-1-1 1,1 0 0,0 0 0,0 1 0,0-1-1,1 1 1,-2 1 0,-4 8-8,0 1 1,0 0-1,2 0 0,-1 0 1,2 1-1,-4 14 0,6-20 8,0 0-1,0 0 1,0 0-1,1 0 1,0 0-1,0 0 1,1 0-1,0 0 1,0 0-1,0 0 1,1 0-1,0 0 1,4 7-1,-5-12 13,1 1-1,-1-1 0,1 0 0,-1 1 0,1-1 0,0 0 0,0 0 1,0 0-1,0-1 0,0 1 0,1 0 0,-1-1 0,1 1 1,-1-1-1,1 0 0,-1 0 0,1 0 0,0 0 0,-1 0 0,1-1 1,0 1-1,-1-1 0,1 0 0,0 1 0,0-1 0,0-1 1,-1 1-1,1 0 0,0-1 0,0 1 0,-1-1 0,1 0 0,0 0 1,-1 0-1,4-2 0,2-1 35,0 0 0,0-1 0,-1 1 0,0-2 1,0 1-1,0-1 0,0 0 0,-1-1 0,10-12 0,-8 6-15,0 0 0,-1-1-1,0 0 1,-1-1 0,0 1-1,-2-1 1,1 0 0,-2 0-1,0-1 1,-1 1 0,0-32-1,-2 47-31,1-1-1,-1 1 0,0-1 0,0 1 1,0-1-1,0 1 0,0-1 1,0 1-1,0-1 0,0 1 0,0-1 1,0 1-1,0-1 0,0 0 1,-1 1-1,1-1 0,0 1 0,0 0 1,0-1-1,-1 1 0,1-1 1,0 1-1,-1-1 0,1 1 0,0 0 1,-1-1-1,1 1 0,0-1 1,-1 1-1,0 0 0,1 0-3,-1 1 1,1 0-1,-1 0 1,1 0-1,-1-1 0,1 1 1,0 0-1,-1 0 0,1 0 1,0 0-1,0 0 0,0 0 1,0 0-1,0 0 0,0 0 1,0 0-1,0 1 1,0 3 2,1 0 1,-1-1-1,1 1 0,0-1 1,0 1-1,0-1 1,0 1-1,1-1 1,0 0-1,0 1 1,0-1-1,0 0 1,1 0-1,0-1 1,-1 1-1,2-1 1,-1 1-1,0-1 0,0 0 1,9 5-1,-8-5 4,1-1-1,-1 0 0,1 0 0,0-1 1,0 1-1,0-1 0,0 0 0,0-1 1,0 1-1,0-1 0,0 0 0,0 0 1,0 0-1,0-1 0,0 0 0,0 0 0,0 0 1,0-1-1,6-2 0,1-1-4,-1 0 0,0-1 0,0-1 0,-1 1 0,0-2 0,0 1 0,9-11 0,-13 12 0,0 0 1,-1 0-1,0 0 0,0-1 1,-1 0-1,0 0 0,0 0 1,0 0-1,-1 0 1,0-1-1,3-14 0,-6 21 5,1-1 1,-1 1-1,0-1 0,1 1 0,-1 0 1,0-1-1,0 1 0,0-1 0,0 1 1,-1-1-1,1 1 0,0-1 0,-1 1 1,1-1-1,0 1 0,-1 0 0,-1-3 0,2 4 1,-1-1-1,1 1 0,-1 0 0,1-1 0,-1 1 0,0 0 0,1 0 0,-1-1 0,0 1 1,1 0-1,-1 0 0,0 0 0,1 0 0,-1 0 0,0 0 0,1 0 0,-1 0 0,0 0 1,1 0-1,-1 0 0,0 0 0,1 0 0,-1 0 0,0 1 0,0-1 0,-4 3-4,1-1-1,0 0 0,0 1 1,0 0-1,0 0 0,1 0 0,-1 0 1,1 0-1,-5 6 0,-1 6-4,-1-1 0,2 2 1,0-1-1,1 1 0,1 1 0,0-1 0,1 1 0,1 0 0,0 0 0,2 0 0,-2 29 0,4-41 10,0 1 0,0-1-1,1 0 1,0 0 0,0 1-1,0-1 1,0 0-1,1 0 1,0 0 0,0 0-1,0-1 1,1 1-1,0-1 1,3 6 0,-3-7 4,0 0-1,0 0 1,0-1 0,0 1 0,0-1 0,1 0-1,-1 0 1,1 0 0,-1 0 0,1 0 0,0-1-1,0 1 1,0-1 0,0 0 0,0-1 0,0 1-1,0-1 1,0 1 0,5-2 0,0 1 3,0-2 0,0 1 0,0-1 0,-1-1 0,1 0 0,0 0 0,-1 0 0,0-1 0,0 0 0,0-1 0,0 0 0,12-10 0,2-4 19,-1-1 0,31-37 0,4-17-47,-2-2 0,-4-3 0,66-141 0,-110 209 19,-3 4 0,0 1-1,0 0 1,0-1-1,-1 0 1,0 1-1,0-1 0,1-8 1,-3 15 1,0-1 0,0 1 0,0 0 0,0-1 0,0 1 0,0 0 0,0 0 0,0-1 0,0 1 0,0 0 0,0 0 0,0-1 0,0 1 0,-1 0 0,1 0 0,0-1 0,0 1 0,0 0 0,0 0 0,0-1 0,-1 1 0,1 0 0,0 0 0,0-1 0,0 1 0,-1 0 0,1 0 0,0 0 0,0 0 0,0 0 0,-1-1 0,1 1 0,0 0 0,0 0 0,-1 0 0,1 0 0,0 0-1,0 0 1,-1 0 0,1 0 0,0 0 0,-1 0 0,1 0 0,0 0 0,0 0 0,-1 0 0,1 0 0,0 0 0,0 0 0,-1 0 0,1 0 0,0 0 0,0 0 0,-1 1 0,1-1 0,0 0 0,0 0 0,-1 0 0,1 0 0,0 1 0,0-1 0,-1 0 0,-18 14-11,17-12 7,-18 15-16,0 1 0,2 0 0,0 2 0,1 0 0,1 1 0,1 1 0,-19 35 0,17-21 23,0 0 0,2 1 0,2 1 1,-11 51-1,21-74 27,0 1-1,0 0 1,2 1 0,0-1 0,1 0 0,2 19-1,-2-29-15,1-1-1,1 1 0,-1-1 1,1 0-1,0 1 0,0-1 1,0 0-1,1 0 0,0 0 0,0 0 1,0-1-1,0 1 0,1-1 1,0 0-1,0 0 0,0 0 1,0 0-1,1-1 0,-1 0 1,1 0-1,5 3 0,80 36-13,-90-42-12,0 0 0,0 0-1,0 0 1,0 0 0,0 0 0,0 0-1,0-1 1,0 1 0,0 0 0,0 0-1,0 0 1,1 0 0,-1 0 0,0 0-1,0 0 1,0 0 0,0-1 0,0 1-1,0 0 1,0 0 0,0 0-1,0 0 1,0 0 0,0 0 0,0 0-1,0 0 1,1 0 0,-1 0 0,0 0-1,0 0 1,0 0 0,0 0 0,0 0-1,0 0 1,0-1 0,0 1-1,1 0 1,-1 0 0,0 0 0,0 0-1,0 0 1,0 0 0,0 0 0,0 1-1,0-1 1,0 0 0,1 0 0,-1 0-1,0 0 1,0 0 0,0 0-1,0 0 1,0 0 0,0 0 0,0 0-1,0 0 1,0 0 0,1 0 0,-1 0-1,0 0 1,0 1 0,-8-16-839,-20-22-346,23 32 1145,-14-18-322,-3-1-78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5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20228,'9'-5'1921,"-6"3"-1345,-2 5-232,-1 16 1008,-3 5-312,-2 10-487,-1 5-241,0 5-216,0 1 24,5 1 0,-1-5-48,2-6-192,2-7-440,2-9 480,0 3-80,1-7-9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19732,'-7'1'512,"-17"1"1629,-43 11 0,61-11-2018,-1-1 0,1 2 1,0-1-1,0 1 0,0 0 0,0 0 0,1 1 1,-1-1-1,1 1 0,0 1 0,-8 7 0,12-12-121,1 1-1,-1 0 1,1-1-1,-1 1 1,1-1-1,-1 1 1,1 0-1,0 0 1,-1-1-1,1 1 1,0 0-1,-1 0 1,1-1-1,0 1 1,0 0-1,0 0 1,0 0-1,0-1 1,0 1-1,0 0 1,0 0-1,0 0 1,0-1 0,0 1-1,1 1 1,-1-1-15,1 0-1,0 1 1,0-1 0,0 0 0,0 0 0,0 0 0,0 0 0,0-1 0,1 1 0,-1 0 0,0 0 0,0-1 0,3 2 0,6 2-118,1-1-1,-1 0 1,15 1-1,-13-2 49,5 2-59,1 1 1,-1 0-1,1 1 0,27 15 1,-40-18 135,1 0 0,-1 1 1,1-1-1,-1 1 0,0 0 1,-1 1-1,1-1 1,-1 1-1,0 0 0,0 0 1,0 0-1,0 1 0,-1-1 1,0 1-1,-1 0 1,5 10-1,-7-13 25,1-1 0,-1 0 1,0 1-1,1-1 0,-1 0 0,0 1 0,0-1 1,-1 0-1,1 1 0,0-1 0,-1 0 0,0 1 1,1-1-1,-1 0 0,0 0 0,0 0 1,-1 3-1,-1-2 26,1 1-1,-1-1 1,0 0 0,0 0 0,0 0 0,0-1 0,-1 1-1,-6 4 1,-5 0 162,0 0 0,0-1 0,-29 7 0,41-12-177,-4 1-33,0 0 1,0 0-1,-1 0 0,1-1 1,0-1-1,-1 1 0,1-1 1,-1 0-1,-12-3 0,20 3-38,-1 0 0,1 0 0,-1 0 0,1 0 0,-1 0 0,1 0 0,-1-1 0,1 1 0,-1 0-1,1 0 1,-1-1 0,1 1 0,-1 0 0,1-1 0,-1 1 0,1 0 0,0-1 0,-1 1 0,1 0 0,0-1 0,-1 1 0,1-1-1,0 1 1,0-1 0,-1 1 0,1-1 0,0 1 0,0-1 0,0 1 0,0-1 0,0 1 0,-1-1 0,1 1 0,0-1 0,0 0-1,0 1 1,1-1 0,-1 1 0,0-1 0,0 1 0,0-1 0,0 1 0,1-1 0,15-25-982,13-7 414,7-7-239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22805,'-10'2'242,"1"2"1,0-1-1,1 1 1,-1 1-1,1-1 0,0 1 1,0 1-1,0 0 1,1 0-1,0 0 1,0 1-1,-12 15 0,10-10-93,0 1-1,0 0 0,1 1 0,1 0 0,0 0 0,1 0 1,-4 17-1,8-25-119,1-1 0,0 1 1,0 0-1,0 0 0,1 0 1,0 0-1,0 0 0,0 0 1,1 0-1,0-1 0,0 1 1,3 8-1,-3-11-39,0-1-1,0 1 1,1 0 0,-1-1-1,1 1 1,0-1 0,0 1-1,0-1 1,0 0 0,0 0-1,1 0 1,-1 0 0,1 0-1,-1 0 1,1-1 0,0 1-1,-1-1 1,1 0 0,0 0-1,0 0 1,0 0-1,0 0 1,0-1 0,6 1-1,30-3-300,-32 1 243,1 0 0,-1 1 0,1 0 1,-1 0-1,10 2 0,-15-2 55,0 1 0,0-1-1,0 1 1,0-1 0,-1 1 0,1 0 0,0 0 0,-1 0 0,1 0 0,0 0-1,-1 1 1,0-1 0,1 0 0,-1 1 0,0-1 0,1 1 0,-1-1-1,0 1 1,0 0 0,0-1 0,0 1 0,-1 0 0,1 0 0,0-1-1,-1 3 1,1 2 36,0 0 0,0-1 0,-1 1 0,0 0 0,-1-1 0,1 1 0,-1 0 0,0-1 0,0 1 0,-1-1 0,0 1 0,0-1 0,0 0 0,0 0 0,-1 1 0,0-2 0,0 1 0,0 0 0,-1-1 0,1 1-1,-1-1 1,0 0 0,-8 5 0,9-5-21,-1-1 0,1-1-1,-1 1 1,0 0-1,0-1 1,0 0 0,0 0-1,0 0 1,-1 0-1,1-1 1,-1 0-1,1 0 1,-1 0 0,1 0-1,-1-1 1,1 1-1,-1-1 1,0 0 0,1-1-1,-1 1 1,1-1-1,-1 0 1,1 0 0,-1-1-1,1 1 1,-1-1-1,1 0 1,0 0-1,-5-3 1,6 2-58,0 0 0,1 0 0,-1 1 0,1-2 1,0 1-1,-1 0 0,1 0 0,1-1 0,-1 1 0,1-1 0,-1 1 0,1-1 0,0 0 0,0 0 1,1 1-1,-1-1 0,1 0 0,-1 0 0,1 0 0,1 0 0,-1 1 0,0-1 0,3-6 0,7-32-376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87 120 16163,'5'0'404,"-1"1"0,1-1 0,0 0 0,-1 0 0,1-1-1,0 1 1,-1-1 0,1 0 0,-1 0 0,9-4 0,-6 2 238,-1-1 1,0 0 0,0-1 0,-1 0 0,1 1 0,6-9-1,-7 8-250,-2 2-296,1 0 0,-1 0 1,0 0-1,0-1 0,0 1 1,-1-1-1,1 0 1,-1 0-1,0 1 0,0-1 1,-1-1-1,1 1 0,1-7 1,-3 10-98,0 1-1,0 0 1,0-1 0,0 1 0,0-1 0,0 1 0,0 0 0,0-1 0,0 1-1,0 0 1,0-1 0,0 1 0,0-1 0,-1 1 0,1 0 0,0-1 0,0 1-1,0 0 1,-1 0 0,1-1 0,0 1 0,-1 0 0,1-1 0,0 1-1,0 0 1,-1 0 0,1 0 0,0-1 0,-1 1 0,1 0 0,-1 0 0,1 0-1,0 0 1,-1 0 0,1 0 0,0 0 0,-1-1 0,-19 6-25,-16 16 12,14-6 35,2 1 0,0 1 0,-23 25 1,36-34 1,0 0 0,0 0 0,1 1 0,0 0 0,0 1 0,1-1-1,1 1 1,-1 0 0,2 0 0,-6 18 0,9-27-38,0 1 0,-1 0 0,1-1 0,0 1 0,0 0 0,0 0 0,0-1 0,1 1 0,-1 0-1,0 0 1,1-1 0,-1 1 0,1 0 0,-1-1 0,1 1 0,0-1 0,0 1 0,0 0 0,0-1-1,0 0 1,0 1 0,0-1 0,0 0 0,0 0 0,1 1 0,-1-1 0,1 0 0,-1 0-1,1 0 1,-1-1 0,1 1 0,-1 0 0,1 0 0,2 0 0,3 0-195,0 1 0,0-1 0,0 0 1,1-1-1,-1 0 0,0 0 0,10-2 0,4-2-120,0-1 0,-1-2-1,0 0 1,0 0-1,-1-2 1,0-1-1,20-13 1,29-19-587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21004,'-21'3'565,"0"1"-1,0 1 0,0 1 1,1 0-1,0 2 0,1 0 0,-1 2 1,-34 22-1,52-31-539,0 0-1,0 1 1,0-1 0,0 1 0,1 0 0,-1 0-1,1-1 1,-1 1 0,1 0 0,-1 0-1,1 0 1,0 1 0,0-1 0,0 0 0,0 0-1,0 1 1,1-1 0,-1 0 0,0 4-1,2-4-32,-1 0-1,1 0 0,-1 1 0,1-1 0,0 0 1,0 0-1,0 0 0,1 0 0,-1 0 0,0 0 1,1 0-1,-1 0 0,1 0 0,-1-1 0,1 1 1,0 0-1,0-1 0,0 0 0,0 1 0,2 0 1,95 52-737,-76-43 605,0 0-1,-1 2 1,-1 1-1,30 23 1,-50-36 145,1 1 0,-1-1 0,0 0 0,0 0 0,0 0 0,0 1 0,0-1 0,0 1 0,0-1 0,0 1 0,0-1 0,-1 1 0,1-1 0,0 1 0,-1 0 0,1 2 0,-1-3 3,0 1 0,-1-1 0,1 0 1,0 0-1,0 0 0,-1 0 0,1 0 0,-1 0 0,1 0 0,-1-1 0,1 1 0,-1 0 0,0 0 1,1 0-1,-1 0 0,0-1 0,0 1 0,1 0 0,-1-1 0,-1 2 0,-5 1 48,0 1 1,-1-1-1,1 0 0,-1 0 0,-12 2 0,12-3-27,-9 3 61,-32 8-197,45-13-6,0 1 0,0 0 1,0-1-1,0 0 1,1 0-1,-1 0 1,0-1-1,0 1 1,-6-2-1,9 1 94,0 0 0,0 1 0,0-1 0,0 0 0,0 0 0,0 0 0,0 0 0,1 0 0,-1 0 0,0 0 0,0 0 0,1 0-1,-1 0 1,1 0 0,-1 0 0,1 0 0,0 0 0,-1-1 0,1 1 0,0 0 0,0 0 0,-1-1 0,1 1 0,0 0 0,1 0 0,-1 0 0,0-1 0,0 1 0,0 0-1,1-2 1,8-33-370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20500,'0'4'204,"0"1"-1,-1-1 1,1 0-1,-1 0 1,0 1-1,0-1 1,0 0-1,0 0 1,-1 0-1,0 0 1,0 0-1,-4 7 1,-5 12 488,2 2-492,0 1 0,3 0-1,0 0 1,1 1 0,2 0-1,0 0 1,2 0 0,1 0-1,7 46 1,-7-67-280,1 0 0,1 0-1,-1-1 1,1 1 0,4 10 0,-5-15 50,-1 0 0,0 0 0,1-1 0,-1 1 0,1 0 0,-1 0 0,1-1 0,0 1 0,-1 0 0,1-1 0,0 1 0,-1-1 0,1 1 0,0-1 0,0 1 0,-1-1 0,1 1 0,0-1 0,0 0 0,0 1 0,0-1 0,-1 0 0,1 0 0,0 0 0,0 1 0,0-1 0,0 0 0,0 0 0,0 0 0,0-1 0,0 1 0,-1 0 0,1 0 0,0 0 0,0-1 0,0 1 0,0 0 0,-1-1 0,1 1 0,0-1 0,0 1 0,0-1 0,-1 1 0,1-1 0,0 1 0,-1-1 0,1 0 0,-1 0 0,2-1 0,42-48-1233,-36 38 1205,1 1-1,1 0 1,0 0 0,1 1-1,14-11 1,-17 17 270,-1 1 1,1-1-1,1 2 0,-1-1 1,0 1-1,15-2 1,-11 2 24,0-1 0,19-6 0,-23 5-195,-1 1 1,0-1 0,0 0 0,9-7 0,-15 10-20,1-1-1,0 1 1,0-1-1,-1 0 1,1 1-1,-1-1 1,1 0-1,-1 0 1,0 0-1,1 0 1,-1 0 0,0 0-1,-1 0 1,1 0-1,0-1 1,0 1-1,-1 0 1,0 0-1,1-5 1,-1 6-9,0 1 0,0-1 0,-1 0 1,1 0-1,0 0 0,0 0 0,-1 0 0,1 0 0,-1 1 0,1-1 1,-1 0-1,1 0 0,-1 0 0,1 1 0,-1-1 0,0 0 0,1 1 1,-1-1-1,0 1 0,0-1 0,1 1 0,-1-1 0,0 1 0,0-1 0,0 1 1,0 0-1,1-1 0,-1 1 0,0 0 0,0 0 0,0 0 0,0-1 1,0 1-1,0 0 0,0 0 0,0 1 0,0-1 0,0 0 0,0 0 1,1 0-1,-1 1 0,-1-1 0,-3 1 30,1 0-1,0 1 1,0-1-1,0 1 1,0 0 0,0 0-1,0 0 1,-4 3-1,3 1-6,-1 0-1,1 0 1,0 0 0,0 1-1,1 0 1,0 0-1,0 0 1,1 1-1,-1-1 1,2 1-1,-1 0 1,1-1 0,0 1-1,1 0 1,0 1-1,0-1 1,1 0-1,0 13 1,1-15-46,-1 1-1,0-1 1,1 1 0,0-1 0,1 0-1,0 1 1,0-1 0,0 0-1,0 0 1,1 0 0,0-1 0,0 1-1,1-1 1,-1 1 0,1-1 0,1 0-1,-1-1 1,1 1 0,-1-1-1,1 0 1,0 0 0,1 0 0,8 4-1,-11-6 38,0-1 0,0 0-1,0 0 1,0-1 0,0 1 0,0-1-1,0 1 1,0-1 0,0 0-1,0 0 1,0 0 0,0-1-1,0 1 1,0-1 0,4-1 0,-3 1-28,0-1 1,0-1-1,0 1 1,0 0-1,0-1 0,0 0 1,-1 0-1,0 0 1,6-7-1,20-26-2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18172,'-1'6'274,"0"0"1,-1 0 0,0 0-1,0 0 1,0-1-1,-1 1 1,-5 9 0,-29 37 165,14-23 225,-182 246 586,171-222-3064,150-230-3171,-12-6 4446,-83 146 938,-7 19 145,-14 17-531,0 1 0,0 0 0,0 0 0,0 0 0,0 0 0,0 0 0,1 0 0,-1 0 0,0 0 0,0-1 0,0 1 0,0 0 0,0 0 1,1 0-1,-1 0 0,0 0 0,0 0 0,0 0 0,0 0 0,1 0 0,-1 0 0,0 0 0,0 0 0,0 0 0,0 0 0,0 0 0,1 0 0,-1 0 0,0 0 1,0 0-1,0 1 0,0-1 0,0 0 0,1 0 0,-1 0 0,0 0 0,0 0 0,0 0 0,0 0 0,0 0 0,0 1 0,0-1 0,1 0 0,-1 0 0,0 0 1,0 0-1,0 0 0,0 1 0,0-1 0,0 0 0,0 0 0,0 0 0,0 0 0,1 6 168,-1 1-1,1-1 1,-1 0 0,-1 8 0,-9 105 603,-2 46 12,11-136-478,2 0 0,2 0 0,8 47-1,-9-69-146,0 1-1,1 0 1,5 11-1,-7-17-129,0 0-1,0 0 0,0 0 1,0 0-1,1 0 1,-1-1-1,1 1 0,-1 0 1,1-1-1,0 1 1,0-1-1,-1 0 0,1 1 1,0-1-1,0 0 1,3 1-1,-4-2-42,-1 0-1,1 0 1,0 0-1,-1 0 1,1 0-1,-1 0 1,1 0 0,0 0-1,-1 0 1,1 0-1,0-1 1,-1 1-1,1 0 1,-1 0 0,1-1-1,0 1 1,-1 0-1,1-1 1,-1 1-1,1 0 1,-1-1 0,1 1-1,-1-1 1,1 1-1,-1-1 1,0 1-1,1-1 1,-1 1 0,0-1-1,1 1 1,-1-1-1,0 0 1,0 1-1,1-1 1,-1 1-1,0-1 1,0 0 0,0 1-1,0-1 1,0 0-1,0 1 1,0-1-1,0 0 1,0 1 0,0-2-1,-3-33-365,-2 17 190,-1 0 1,-1 1 0,0 0-1,-14-24 1,-46-62 129,49 76 320,16 25-229,1 1 1,0-1-1,0 0 1,0 1-1,0-1 1,0 0-1,0 0 1,0 0-1,0 0 1,1 0-1,-1 0 1,1-2-1,0 3-13,1 0-1,-1 0 1,1 1-1,-1-1 0,1 0 1,-1 1-1,1-1 1,0 0-1,-1 1 0,1-1 1,0 1-1,-1-1 0,1 1 1,0-1-1,0 1 1,0 0-1,0-1 0,-1 1 1,1 0-1,0 0 1,0-1-1,0 1 0,0 0 1,0 0-1,0 0 0,0 0 1,0 0-1,80-13 942,-50 7-670,0 1 0,0 1 1,60 1-1,-88 4-293,1-1 1,0 0 0,-1 1 0,1 0-1,-1-1 1,1 2 0,-1-1 0,1 0-1,-1 1 1,0-1 0,0 1 0,0 0-1,0 0 1,0 0 0,0 0 0,0 1-1,0-1 1,-1 1 0,0 0-1,1 0 1,2 4 0,-3-2-14,0 0-1,-1-1 1,1 1 0,-1 0-1,0 0 1,0 0 0,0 0-1,-1 0 1,1 0 0,-1 1-1,-1-1 1,1 0 0,-1 0-1,-2 8 1,-6 12-6,7-20 18,0-1 0,1 0 1,-1 1-1,1 0 0,0-1 1,-1 9-1,2-13-4,0 1 0,0-1 0,0 0 0,0 1-1,1-1 1,-1 0 0,0 0 0,0 1 0,0-1 0,0 0 0,0 0 0,0 1 0,0-1-1,1 0 1,-1 0 0,0 1 0,0-1 0,0 0 0,1 0 0,-1 0 0,0 1-1,0-1 1,1 0 0,-1 0 0,0 0 0,0 0 0,1 1 0,-1-1 0,0 0 0,0 0-1,1 0 1,-1 0 0,0 0 0,1 0 0,-1 0 0,17-2 89,15-10 41,83-48 278,-78 39-240,68-29 0,-104 50-169,0-1 0,1 0-1,-1 1 1,0 0 0,1-1 0,-1 1 0,1 0 0,-1-1 0,1 1-1,-1 0 1,1 0 0,-1 0 0,1 1 0,-1-1 0,1 0-1,-1 0 1,0 1 0,1-1 0,-1 1 0,1-1 0,-1 1 0,0 0-1,2 0 1,-2 1-1,1 0-1,-1-1 1,0 1-1,0 0 1,0-1-1,0 1 1,0 0-1,0 0 0,0 0 1,-1 0-1,1 0 1,-1 0-1,1 0 1,-1 3-1,1 7 3,-1 0 0,0 0 0,-1 0-1,-3 14 1,4-24-1,-13 75-411,13-77 388,0 1 1,-1-1 0,1 0-1,0 1 1,0-1-1,0 0 1,0 1 0,0-1-1,0 1 1,0-1-1,0 0 1,0 1 0,0-1-1,0 0 1,0 1 0,0-1-1,0 0 1,0 1-1,0-1 1,0 0 0,1 1-1,-1-1 1,0 0-1,0 1 1,0-1 0,1 0-1,-1 1 1,0-1-1,0 0 1,1 0 0,-1 1-1,0-1 1,0 0-1,1 0 1,0 0 4,0 0 1,-1-1-1,1 1 0,0-1 1,0 1-1,-1-1 0,1 0 1,-1 1-1,1-1 0,0 0 1,-1 1-1,1-1 0,-1 0 1,0 0-1,1 1 0,-1-2 1,14-25-232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16291,'2'3'240,"-1"-1"0,-1 0-1,1 0 1,0 1 0,0-1-1,-1 0 1,1 1-1,-1-1 1,0 0 0,0 1-1,0-1 1,0 1 0,0-1-1,0 0 1,-2 5-1,2-5 10,-17 126 4212,-5 43-3154,19-133-1352,2 0 1,5 55-1,3-71-760,-4-18-350,-4-13-123,-4-15-108,-1 1-1,-1-1 0,-20-43 1,15 41 1560,2-1 1,-9-35 0,18 60-78,1 0 0,0 1 0,-1-1 1,1 0-1,0 0 0,0 1 0,0-1 0,0 0 1,0 1-1,1-1 0,-1 0 0,1-2 0,-1 4-19,1-1-1,-1 0 0,1 1 1,-1-1-1,0 1 0,1-1 1,-1 1-1,1-1 0,0 1 1,-1-1-1,1 1 0,-1-1 0,1 1 1,0 0-1,-1-1 0,1 1 1,0 0-1,-1-1 0,1 1 1,1 0-1,2 0 205,1 0 0,0 0 0,-1 0 0,1 1 0,0-1 0,-1 1 0,6 2 0,-4-1-252,12 3 4,1-1-1,-1-1 1,1 0-1,0-1 1,0-1 0,0-1-1,0-1 1,0 0-1,20-5 1,5-5-206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19692,'-1'0'89,"-1"0"-1,1 0 1,0 0-1,0 0 1,0 0-1,0 0 1,0 0-1,-1 0 1,1 0-1,0 1 1,0-1-1,0 0 1,0 1-1,0-1 1,0 1-1,0-1 1,0 1-1,0 0 1,0-1-1,0 1 1,0 0-1,0 0 1,1-1-1,-1 1 1,0 0-1,1 0 1,-1 0-1,0 0 1,1 0-1,-1 0 1,0 1-1,-18 37 916,11-15-516,1 0 0,-9 50 0,14-61-472,1 1 1,0 0-1,1 0 1,0 0-1,1 0 0,6 27 1,-7-38-13,1 0 0,0 0 1,-1 0-1,1 0 0,1-1 1,-1 1-1,0 0 0,1-1 1,-1 1-1,1-1 0,0 1 1,0-1-1,0 0 0,0 0 1,0 0-1,0 0 0,1 0 1,-1 0-1,1-1 1,-1 1-1,1-1 0,-1 1 1,1-1-1,0 0 0,0 0 1,0 0-1,0-1 0,0 1 1,0-1-1,-1 0 0,1 1 1,0-1-1,0 0 0,0-1 1,0 1-1,0-1 0,0 1 1,0-1-1,0 0 0,0 0 1,0 0-1,3-2 0,4-2 28,-1 0-1,0-1 1,0 0-1,0-1 1,-1 0-1,0 0 1,-1 0-1,1-1 1,-1 0-1,9-15 1,-2 2 63,-2-1 0,0 0 0,12-34 0,-16 24-15,-7 23-41,-6 21-24,-2 14-19,2 0 0,0 0 1,2 0-1,1 0 1,2 44-1,0-66 12,0 0 0,0 0 1,1 1-1,-1-1 0,1 0 0,0 0 0,1 0 0,-1 0 0,1 0 0,-1 0 1,1 0-1,0 0 0,1-1 0,-1 1 0,5 5 0,-4-7 15,-1-1-1,0 1 1,1 0 0,-1-1-1,1 0 1,0 0-1,-1 0 1,1 0-1,0 0 1,0 0 0,0-1-1,-1 1 1,1-1-1,0 0 1,0 0 0,0 0-1,0 0 1,0 0-1,0-1 1,0 1 0,-1-1-1,1 0 1,5-2-1,4-2 76,-1 0-1,1-1 0,-1 0 0,-1-1 0,1 0 1,-1-1-1,0 0 0,-1 0 0,0-1 1,0 0-1,-1-1 0,8-11 0,-10 13-75,-1 0-1,0 0 0,-1 0 1,0-1-1,0 0 0,0 1 1,-1-1-1,-1-1 1,0 1-1,0 0 0,0-1 1,-1 1-1,-1 0 0,0-1 1,0 1-1,-3-17 0,3 24-81,-1-1 0,1 0 0,-1 1 0,0-1-1,0 1 1,0-1 0,-1 1 0,1-1-1,0 1 1,-1 0 0,0 0 0,0 0 0,1 0-1,-1 0 1,0 0 0,0 0 0,-1 0-1,1 1 1,0-1 0,-1 1 0,1 0 0,-4-2-1,4 3-41,0-1-1,0 1 1,0 0 0,0 0-1,1 0 1,-1 0-1,0 0 1,0 1 0,0-1-1,0 0 1,0 1-1,0 0 1,1-1 0,-1 1-1,0 0 1,1 0-1,-1 0 1,0 0-1,1 0 1,-1 0 0,1 0-1,-1 1 1,1-1-1,0 0 1,0 1 0,0-1-1,-1 1 1,1 0-1,0-1 1,1 1-1,-2 3 1,-5 11-557,3-1-150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16027,'12'0'1913,"6"10"-969,2 5-352,7 2 1057,2 6-385,4 0-368,3 0-296,-2-5-1080,2 1-104,-6-8 480,-1-3-192,-8-10-136</inkml:trace>
  <inkml:trace contextRef="#ctx0" brushRef="#br0" timeOffset="1">545 139 19900,'7'31'1697,"-9"-4"-1241,0 3-184,-3 3 600,-2 3-424,4 1-512,0-1-392,1-6-624,0-6-161,-1-4 833,-4-5-312,-3-7-224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98 21061,'-1'-2'102,"1"0"1,-1 0 0,0 0 0,0 0 0,-1 0 0,1 0 0,0 0 0,-1 1 0,1-1 0,-1 0 0,1 1 0,-1-1 0,0 1 0,1 0 0,-1-1 0,0 1 0,0 0 0,0 0 0,-3-1 0,2 1-9,-1 1 0,1-1 0,-1 1 0,1 0-1,-1 0 1,1 0 0,-1 0 0,1 0 0,-1 1 0,1 0 0,-5 1 0,-3 2 61,0 0 0,0 1 1,0 0-1,1 1 0,-1 1 0,-10 8 0,10-6-108,0 1 0,0 0-1,-14 19 1,20-23-43,1 0-1,0 0 0,0 1 1,0 0-1,1 0 1,0 0-1,0 0 0,-2 10 1,5-16-2,0-1 0,-1 1 0,1 0 0,0 0-1,0 0 1,0 0 0,0 0 0,-1 0 0,1-1 0,1 1 0,-1 0 0,0 0 0,0 0 0,0 0 0,0 0 0,1 0 0,-1 0-1,0-1 1,1 1 0,-1 0 0,0 0 0,1-1 0,-1 1 0,1 0 0,0 0 0,-1-1 0,1 1 0,-1 0 0,1-1 0,0 1-1,0-1 1,-1 1 0,1-1 0,0 1 0,0-1 0,0 0 0,-1 1 0,1-1 0,0 0 0,0 0 0,0 0 0,0 1 0,0-1 0,0 0-1,-1 0 1,1 0 0,0 0 0,0 0 0,0-1 0,1 1 0,8-2 27,0 0 0,0 0 0,17-7 1,-11 3 18,22-5 33,-15 3-18,1 1 1,0 1-1,0 1 0,43-3 0,-63 8-57,-1 0 0,1 1 0,-1 0 0,1 0 1,-1 0-1,1 0 0,-1 0 0,1 0 0,-1 1 0,0 0 0,0 0 0,0 0 1,4 3-1,-6-4 4,0-1 0,0 1 0,-1 0 0,1 0 1,0 0-1,0 0 0,0 0 0,-1 0 1,1 0-1,0 0 0,-1 0 0,1 1 0,-1-1 1,0 0-1,1 0 0,-1 0 0,0 1 0,0-1 1,1 0-1,-1 0 0,0 1 0,0-1 0,-1 0 1,1 1-1,0-1 0,0 0 0,-1 0 0,1 0 1,0 1-1,-1-1 0,1 0 0,-1 0 0,0 0 1,1 0-1,-1 0 0,0 0 0,0 0 0,1 0 1,-1 0-1,-2 1 0,3-1 3,0-1 0,0 0 0,0 0 0,0 0 1,-1 0-1,1 0 0,0 0 0,0 0 0,0 0 0,0 0 0,0 0 0,0 0 0,-1 0 1,1 0-1,0 0 0,0 0 0,0 0 0,0 0 0,0 0 0,0 0 0,-1 0 0,1 0 0,0 0 1,0 0-1,0 0 0,0 0 0,0 0 0,0 0 0,-1 0 0,1 0 0,0 0 0,0 0 1,0 0-1,0 0 0,0-1 0,0 1 0,0 0 0,0 0 0,0 0 0,-1 0 0,1 0 0,0 0 1,0 0-1,0-1 0,0 1 0,0 0 0,0 0 0,0 0 0,0 0 0,0 0 0,0 0 1,0-1-1,0 1 0,0 0 0,0 0 0,0 0 0,0 0 0,0-1 0,-2-15 365,2-18 61,11-159-557,-11 192 54,0 0 0,0 0-1,0 0 1,0 1 0,0-1-1,0 0 1,0 0 0,0 0-1,1 0 1,-1 1 0,0-1-1,1 0 1,-1 0 0,0 0-1,1 1 1,-1-1 0,1 0-1,-1 0 1,1 1 0,-1-1-1,1 1 1,0-1 0,-1 0-1,1 1 1,0-1 0,-1 1-1,1 0 1,0-1 0,0 1-1,-1-1 1,1 1 0,0 0-1,0 0 1,0-1 0,0 1-1,-1 0 1,1 0 0,1 0-1,3 1-233,0 0-1,0 0 0,0 0 0,0 1 1,8 3-1,7 3 1,18 1-517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20076,'-16'91'4525,"-6"3"-4028,1-7-388,3 1-1,-6 100 1,24-186-100,0 1 0,0-1 0,0 0 0,0 0 1,1 1-1,-1-1 0,1 0 0,-1 0 0,2 3 0,4-2 73,2-12 8,1-14-17,-1 0 1,-2-1-1,0 0 1,-1-1 0,3-43-1,-7 56-55,1-3-34,-1-1 1,0 1-1,-1-1 1,-4-29-1,-1 33-58,3 20-21,1 23-8,2-25 94,0 1 0,1-1 0,0 1 0,0-1 0,0 0 0,1 1 0,0-1 0,0 0 0,1-1 0,0 1 1,0-1-1,0 1 0,0-1 0,7 5 0,-7-7 14,0 0 1,0 0-1,1 0 1,0-1-1,0 1 1,-1-1-1,1 0 1,0-1-1,1 1 1,-1-1 0,0 0-1,0 0 1,1-1-1,-1 1 1,0-1-1,1 0 1,-1-1-1,8-1 1,0-1 30,0-1 1,-1 0-1,0-1 0,0-1 1,0 0-1,18-13 1,-8 6 63,-15 12-1,-8 9-36,-8 13 12,8-18-56,-2 5 15,0-1-1,0 1 1,0 0 0,1 0 0,1 0 0,-2 14 0,3-20-19,0-1 0,0 1 1,0 0-1,0 0 0,0-1 0,1 1 1,-1 0-1,0-1 0,1 1 0,0-1 0,-1 1 1,1-1-1,0 1 0,0-1 0,0 1 0,0-1 1,0 1-1,0-1 0,0 0 0,0 0 1,0 0-1,1 0 0,-1 0 0,0 0 0,1 0 1,-1 0-1,1 0 0,-1 0 0,1-1 1,0 1-1,-1-1 0,1 1 0,-1-1 0,1 0 1,0 0-1,0 1 0,-1-1 0,3-1 0,7 1 40,-1 0 1,0-1-1,0-1 0,0 1 0,0-2 0,-1 0 0,14-5 0,67-35 235,-58 27-200,-2 0-36,-17 9-41,1-1 0,0 2 0,24-8 0,-37 14-14,0-1 0,0 1-1,1-1 1,-1 1 0,0 0 0,1 0-1,-1 0 1,0 0 0,0 0-1,1 0 1,-1 0 0,0 0 0,1 0-1,-1 0 1,0 1 0,1-1-1,-1 1 1,0-1 0,0 1 0,0-1-1,1 1 1,-1 0 0,0-1-1,0 1 1,0 0 0,0 0-1,0 0 1,0 0 0,-1 0 0,1 0-1,0 0 1,0 0 0,-1 0-1,1 0 1,0 1 0,-1-1 0,0 0-1,1 0 1,-1 0 0,1 1-1,-1-1 1,0 0 0,0 1 0,0 1-1,1 7-131,-1 0 0,0 1-1,-1-1 1,-3 16-1,3-18-66,0-3 48,0-1-15,0 1 1,1 0-1,0 0 1,0 0-1,0 8 1,0-13 160,0 0 0,0 1 0,0-1 0,0 0 0,0 0 0,0 0-1,0 0 1,0 0 0,0 0 0,0 1 0,0-1 0,0 0 0,0 0 0,0 0 0,0 0 0,1 0 0,-1 0 0,0 0 0,0 1 0,0-1 0,0 0 0,0 0-1,0 0 1,0 0 0,0 0 0,0 0 0,0 0 0,1 0 0,-1 0 0,0 1 0,0-1 0,0 0 0,0 0 0,0 0 0,0 0 0,0 0 0,1 0 0,-1 0-1,0 0 1,0 0 0,0 0 0,0 0 0,0 0 0,1 0 0,-1 0 0,0 0 0,0 0 0,0 0 0,0 0 0,0 0 0,0 0 0,0 0 0,1-1 0,-1 1-1,9-11-417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68 18420,'-2'-2'212,"0"1"1,0 0-1,0-1 1,0 1-1,0 0 1,0 0-1,0 0 0,-1 1 1,1-1-1,0 1 1,0-1-1,-1 1 1,1-1-1,0 1 0,-1 0 1,1 0-1,0 0 1,0 1-1,-1-1 1,1 0-1,0 1 1,0 0-1,-1-1 0,1 1 1,-3 2-1,-3 0 6,1 1-1,0 0 0,0 0 0,0 1 0,-11 10 1,14-12-198,1 1 0,0-1 0,0 1 0,0 0 0,1 0 0,-1 0 0,1 0 0,0 0 0,-3 9 1,5-12-20,-1 0 0,1 0 0,0 0 0,0 0 1,0 0-1,0 0 0,0 0 0,0 1 1,0-1-1,0 0 0,0 0 0,0 0 1,1 0-1,-1 0 0,0 0 0,1 0 1,-1 0-1,2 2 0,-1-2-4,0 0 1,0 0-1,0 0 0,1 0 0,-1 0 1,0 0-1,0-1 0,1 1 0,-1 0 0,1-1 1,-1 1-1,1-1 0,-1 0 0,1 1 1,-1-1-1,1 0 0,2 0 0,40-3-67,-35 1 51,0 1-1,0 1 1,11 0-1,-17 0 5,0 0 0,0 1 0,-1-1-1,1 1 1,0 0 0,0 0 0,0 0-1,0 0 1,-1 1 0,1-1 0,-1 1-1,1 0 1,3 3 0,-1 0-26,0 1-1,0 0 1,-1 0 0,0 1 0,0-1-1,-1 1 1,1 0 0,-2 0-1,1 0 1,-1 0 0,2 10 0,0 4-93,-1 0 1,1 39 0,-4-43 171,-1 1 0,-1-1-1,0 1 1,-1-1 0,-1 0-1,-1 0 1,-11 25 0,14-35 47,-1 0 1,-1-1-1,1 1 1,-1-1-1,0 0 1,0 0-1,-1 0 1,0 0-1,0-1 1,0 0 0,-1 0-1,0-1 1,0 1-1,0-1 1,0 0-1,-1-1 1,1 1-1,-1-1 1,0-1-1,-10 3 1,15-4-57,0-1 1,-1 1-1,1-1 1,0 0-1,-1 0 0,1 0 1,-1 0-1,1 0 1,0-1-1,-1 1 1,1-1-1,-4-1 0,5 1-29,0 1 0,0-1 0,0 0-1,0 0 1,0 1 0,0-1 0,0 0-1,0 0 1,0 0 0,0 0-1,0-1 1,0 1 0,1 0 0,-1 0-1,0 0 1,0-3 0,0 0-31,1 1 0,-1-1-1,1 0 1,0 0 0,0 0 0,0 0 0,0 0 0,1 0-1,0 1 1,-1-1 0,1 0 0,1 0 0,-1 1 0,2-5 0,11-19-209,1-1 0,2 2 0,0 0 1,2 0-1,31-32 0,124-107-295,-109 107 527,-30 26 28,-9 9 77,30-33-1,-42 32 18,-13 24-111,-1 0 0,0-1 0,0 1 0,0-1 0,1 1 0,-1-1 0,0 1 0,0 0 0,0-1 0,0 1 0,0-1 0,0 1 0,0-1 0,0 1 0,0-1 0,0 1 0,0 0 0,0-1 0,0 1 0,0-1 0,0 1 0,0-1 0,0 1 0,-1-1 0,1 1 0,0 0 0,0-1 0,-1 1 0,1 0 0,0-1 0,0 1 0,-1 0 0,1-1 0,0 1 0,-1 0 0,1-1 0,-1 1 0,1 0 0,0 0 0,-1-1 0,1 1 0,-1 0 0,1 0 0,0 0 0,-1 0 0,1 0 0,-1 0 0,1 0 0,-1 0 0,1 0 0,-1 0 0,1 0 0,-1 0 0,1 0 0,0 0 0,-1 0 0,0 0 0,-6 1 13,0 1 0,0 0-1,0 0 1,1 0 0,-1 1-1,0 0 1,1 0 0,0 1 0,0-1-1,0 1 1,-9 9 0,5-5-3,1 1 0,0 0 0,1 0 1,0 1-1,-13 21 0,16-22-133,1 0-1,0 1 0,0-1 0,1 1 0,-3 16 1,5-22 80,0 0 0,1-1 0,-1 1 0,1 0 0,0 0 0,0 0 0,0 0 0,1 0 0,0 0 0,-1 0 0,1-1 0,0 1 0,1 0 0,-1 0 0,1-1 0,0 1 0,3 5 0,16 9-232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42 18284,'-1'-1'128,"0"-1"0,0 1 1,0 0-1,0-1 0,0 1 0,0 0 0,-1-1 1,1 1-1,0 0 0,-1 0 0,1 0 0,0 0 1,-1 1-1,1-1 0,-1 0 0,0 0 0,1 1 1,-1-1-1,0 1 0,1 0 0,-1-1 1,0 1-1,1 0 0,-1 0 0,0 0 0,1 0 1,-1 0-1,0 0 0,0 1 0,1-1 0,-1 1 1,1-1-1,-1 1 0,0-1 0,1 1 0,-1 0 1,1 0-1,-1 0 0,1 0 0,0 0 0,-3 2 1,-1 2 35,0 0 1,1 0-1,-1 0 1,1 0-1,0 1 1,0 0-1,1-1 0,0 1 1,-4 10-1,5-10-156,0 0 0,0 0 0,1 0 0,0 0-1,0 0 1,0 1 0,1-1 0,0 0 0,0 0 0,2 12-1,-1-16-6,-1 1-1,1-1 1,0 0-1,0 1 0,0-1 1,0 0-1,1 0 0,-1 0 1,0 0-1,1 0 1,0 0-1,-1-1 0,1 1 1,0 0-1,0-1 0,0 0 1,0 1-1,0-1 1,0 0-1,0 0 0,1 0 1,-1 0-1,0 0 1,1-1-1,-1 1 0,0-1 1,1 1-1,-1-1 0,5 0 1,2 0-27,-1-1 0,1 0 0,0 0-1,-1-1 1,1 0 0,-1 0 0,11-6 0,-7 4-112,-1 0 0,21-3 0,-31 6 117,0 1 1,1 0-1,-1 0 0,0 0 1,0 0-1,0 0 0,0 0 1,0 0-1,1 1 1,-1-1-1,0 0 0,0 1 1,0-1-1,0 1 0,0-1 1,0 1-1,0-1 0,0 1 1,0 0-1,0-1 0,0 1 1,-1 0-1,2 1 1,0 0-9,-1 0 0,0 1 1,0-1-1,1 1 1,-2-1-1,1 0 1,0 1-1,0 0 0,-1-1 1,1 3-1,0 8-56,-1-1 0,0 1 0,-3 16-1,3-28 83,-4 21 17,0 0-1,-1 0 0,-1-1 0,-2 1 0,0-1 0,-19 34 1,19-40 153,-1-1 1,0 0-1,-1 0 1,-1-1 0,0-1-1,0 0 1,-2 0 0,1-1-1,-23 15 1,30-23-72,0 0 1,0-1-1,0 0 1,0 0-1,0 0 1,-7 1-1,12-3-86,-1 0-1,0 1 0,0-1 0,0 0 0,1 0 0,-1 0 1,0 0-1,0 0 0,0 0 0,0 0 0,1 0 1,-1 0-1,0-1 0,0 1 0,0 0 0,1 0 0,-1-1 1,0 1-1,0-1 0,1 1 0,-1 0 0,0-1 1,1 1-1,-1-1 0,0 0 0,1 1 0,-1-1 0,1 1 1,-1-1-1,1 0 0,-1 0 0,1 1 0,0-1 1,-1 0-1,1 0 0,0 1 0,0-1 0,-1 0 0,1 0 1,0 0-1,0 1 0,0-1 0,0 0 0,0 0 1,0 0-1,0 0 0,0 1 0,1-2 0,0-6-48,0 1-1,1 0 1,0-1 0,0 1-1,1 0 1,0 0-1,0 0 1,0 0-1,8-9 1,47-59-365,-48 64 350,31-34-198,2 1 0,59-46 0,106-66 86,-168 128 225,-32 22-32,0 1 24,-1 0 1,1-1 0,-1 0-1,0 0 1,0 0-1,-1-1 1,0 0-1,8-12 1,-14 19-47,0 0-1,0-1 1,0 1 0,0 0-1,0 0 1,0-1-1,0 1 1,0 0 0,1 0-1,-1-1 1,0 1 0,0 0-1,0-1 1,0 1-1,0 0 1,-1 0 0,1-1-1,0 1 1,0 0-1,0-1 1,0 1 0,0 0-1,0 0 1,0-1 0,-1 1-1,1 0 1,0 0-1,0-1 1,0 1 0,0 0-1,-1 0 1,1 0-1,0-1 1,0 1 0,-1 0-1,1 0 1,0 0 0,0 0-1,-1 0 1,1-1-1,0 1 1,-1 0 0,-14-1 116,7 2-86,-1 1-1,0 0 0,1 0 1,-1 1-1,1 0 1,0 0-1,0 1 1,0 0-1,0 1 0,1-1 1,-12 10-1,10-6-21,-1 1 0,1 0 0,0 0 0,1 1 0,0 0 0,1 0-1,-11 19 1,16-25-47,0 0 1,1 0-1,-1 1 0,1-1 0,0 1 0,0-1 0,0 1 0,0 0 0,1-1 1,0 1-1,0 9 0,1-12-28,-1 0 1,1 0 0,-1 0-1,1 0 1,0 0-1,0 0 1,0 0 0,0 0-1,0-1 1,0 1-1,1 0 1,-1 0 0,0-1-1,1 1 1,-1-1-1,1 0 1,0 1 0,0-1-1,-1 0 1,1 0-1,0 0 1,0 0 0,0 0-1,0 0 1,0-1-1,0 1 1,0-1 0,3 1-1,3 0-28,0-1 0,0 0 0,0-1 0,0 1-1,0-2 1,0 1 0,-1-1 0,1 0 0,10-4 0,38-17-509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19676,'-29'32'1589,"1"1"0,-26 43-1,40-55-1274,2 1 0,0 0 0,2 1 0,0 1 0,-6 24 0,15-44-277,0 0 0,0 0 0,0 0 0,1 0 0,-1 1 0,1-1 0,0 0 0,0 0 0,1 0 0,-1 0 0,1 1 0,2 5 0,-2-7-36,1-1-1,-1 1 1,0-1 0,1 0-1,0 1 1,-1-1 0,1 0-1,0 0 1,0-1 0,1 1-1,-1 0 1,0 0 0,0-1-1,1 0 1,-1 1 0,1-1-1,-1 0 1,1 0 0,5 1-1,3 0-115,0 1 0,0-2 0,0 0 0,0 0 0,1-1 0,13-1 0,68-14-845,1 0-205,-91 14 1126,1 1 0,-1 0-1,0 0 1,1 0-1,-1 1 1,0-1 0,0 1-1,5 1 1,-7-2 39,-1 1-1,1-1 1,-1 0-1,0 0 1,1 1-1,-1-1 1,1 0 0,-1 0-1,0 1 1,1-1-1,-1 1 1,0-1 0,1 0-1,-1 1 1,0-1-1,0 1 1,1-1 0,-1 0-1,0 1 1,0-1-1,0 1 1,0-1 0,1 2-1,-2-1 13,1 0 1,0 0-1,0 0 0,-1 0 0,1 1 0,0-1 1,-1 0-1,1 0 0,-1 0 0,0 0 0,1 0 0,-1 0 1,0 0-1,-1 1 0,-5 5 116,0 0 1,0 0-1,-1-1 1,0 0-1,-1-1 1,-16 9-1,4-4 134,0-1 1,-22 6-1,29-11-137,0 0 0,-17 2 1,28-6-195,0 1 0,0-1 0,0 0 0,0 0 0,0 0 0,0 0 0,0 0 0,0-1 0,0 0 0,0 1 0,1-1 0,-1 0 0,0 0 0,0 0 0,1-1 0,-1 1 0,-4-4 0,6 4 42,0 0 0,0 0 0,1 0 0,-1 0 0,0 0 0,1-1-1,-1 1 1,0 0 0,1 0 0,-1-1 0,1 1 0,0 0 0,0-1 0,-1 1-1,1 0 1,0-1 0,0 1 0,0-1 0,0 1 0,0 0 0,1-1 0,-1 1 0,1-2-1,6-17-397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16 100 19340,'-1'0'107,"1"0"-1,0 0 0,0 0 1,0 1-1,-1-1 1,1 0-1,0 0 0,0 0 1,0 0-1,-1 0 1,1 1-1,0-1 1,0 0-1,0 0 0,0 0 1,-1 1-1,1-1 1,0 0-1,0 0 1,0 1-1,0-1 0,0 0 1,0 0-1,0 0 1,0 1-1,0-1 0,0 0 1,0 0-1,0 1 1,0-1-1,0 0 1,0 0-1,0 1 0,0-1 1,0 0-1,0 0 1,0 1-1,0-1 0,0 0 1,0 0-1,1 1 1,-1-1-1,13 1 1147,17-7-1118,-24 3-111,1 0 0,-1-1-1,0 0 1,-1 0 0,1 0 0,0 0-1,4-6 1,-9 9-18,1-1 0,-1 1 0,0 0 0,0 0 0,0-1 0,0 1 1,0-1-1,0 1 0,0-1 0,0 1 0,0-1 0,-1 0 0,1 1 0,-1-1 0,1 0 0,-1 1 0,0-1 0,1 0 0,-1 0 0,0 1 0,0-1 0,0 0 1,-1 0-1,1 0 0,0 1 0,-1-1 0,1 0 0,-1 1 0,1-1 0,-1 0 0,0 1 0,0-1 0,-1-1 0,1 2-2,0 0 0,0 0 0,0 0 0,-1 0 0,1 0 0,0 0 0,-1 1 0,1-1 0,-1 0 0,1 1 0,-1-1 0,1 1 0,-1 0 0,1-1 0,-1 1 0,1 0 0,-1 0 0,1 0 0,-1 0 0,1 0-1,-1 0 1,0 1 0,1-1 0,-1 0 0,1 1 0,-1-1 0,1 1 0,0 0 0,-1-1 0,1 1 0,0 0 0,-3 2 0,-2 0-6,1 1-1,0 0 1,0 0 0,0 0-1,0 1 1,-6 7 0,8-7-3,0-1 1,0 1-1,1-1 0,-1 1 1,1 0-1,0 0 0,1 0 1,-1 0-1,1 0 1,-1 6-1,2-9 1,0-1 0,0 1 0,0 0 0,0-1 0,0 1 0,0-1 0,0 1 0,1-1 0,-1 1 0,1 0 0,-1-1 0,1 1 0,-1-1-1,1 0 1,0 1 0,0-1 0,0 0 0,0 1 0,0-1 0,0 0 0,0 0 0,0 0 0,0 0 0,1 0 0,-1 0 0,0 0 0,1 0 0,-1 0 0,1-1 0,-1 1 0,1-1 0,-1 1 0,1-1 0,-1 1 0,1-1 0,2 0 0,7 2-56,0-2 1,0 1 0,0-2-1,0 1 1,0-1-1,0-1 1,21-6 0,74-31-321,-74 26 283,-8 4 12,-10 3 34,0 0 0,19-4 0,-33 10 55,0 0-1,1 0 0,-1 0 1,0 0-1,0 0 1,0 0-1,0 0 0,0 0 1,0 0-1,0 0 1,0 0-1,0 0 0,0 0 1,1 0-1,-1 0 0,0 0 1,0 0-1,0 0 1,0 0-1,0 0 0,0 0 1,0 0-1,0 0 1,1 0-1,-1 0 0,0 0 1,0 0-1,0 0 1,0 0-1,0 0 0,0 0 1,0 0-1,0 0 0,0 0 1,0 1-1,0-1 1,0 0-1,0 0 0,1 0 1,-1 0-1,0 0 1,0 0-1,0 0 0,0 0 1,0 0-1,0 1 1,0-1-1,0 0 0,0 0 1,0 0-1,0 0 1,0 0-1,0 0 0,0 0 1,0 0-1,-4 9 155,-15 17 104,7-10-48,11-15-191,-1 1 0,1-1 0,0 1 0,1 0 0,-1-1 0,0 1 0,0 0-1,1 0 1,-1 0 0,1 0 0,-1-1 0,1 1 0,0 0 0,0 0 0,0 0 0,0 0-1,0 0 1,0 0 0,1 0 0,-1-1 0,1 1 0,-1 0 0,1 0 0,0 2-1,1-2 0,0-1 0,0 1 0,0 0 0,0 0 0,0-1 0,0 0 0,0 1 0,0-1 0,1 0 0,-1 0 0,0 0 0,1 0 0,-1 0 0,1-1 0,3 1 0,8 1 7,1-1-1,-1 0 1,1-1-1,-1-1 1,16-2-1,18-7-174,-1-2 0,60-22 0,-55 16-207,-69 37 129,11-13 267,-2 1-185,0 1 1,0 0-1,1 0 1,-10 15-1,16-15 35,6-6-13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209 168 16388,'1'-2'230,"-1"0"0,1-1 0,0 1 1,-1 0-1,1 0 0,-1-1 0,0 1 1,0 0-1,0-1 0,0 1 1,0 0-1,0-1 0,-1 1 0,1 0 1,-1-1-1,1 1 0,-3-3 1,3 4-144,-1 0 1,0 0-1,1 1 1,-1-1-1,0 0 1,1 1 0,-1-1-1,0 1 1,0-1-1,0 1 1,0-1-1,0 1 1,1 0-1,-1-1 1,0 1 0,0 0-1,-1 0 1,-1-1 57,0 1 1,0 0-1,0 1 1,0-1-1,0 0 1,0 1-1,-5 1 1,-3 3-86,0 0-1,0 1 1,0 0-1,1 0 1,0 1-1,0 1 1,0 0-1,1 0 1,1 1-1,-1 0 1,1 0-1,1 1 1,0 0 0,0 0-1,1 1 1,-8 18-1,13-27-58,0-1-1,1 1 1,-1-1 0,1 1-1,0-1 1,-1 1-1,1-1 1,0 1 0,0 0-1,0-1 1,0 1 0,0 0-1,0-1 1,0 1-1,1-1 1,-1 1 0,0 0-1,1-1 1,0 1-1,0 1 1,0-2 0,0 0 1,0 0-1,0 0 0,0 0 0,1-1 1,-1 1-1,0 0 0,0-1 0,0 1 1,1-1-1,-1 1 0,0-1 0,1 0 1,-1 1-1,0-1 0,1 0 0,-1 0 1,3 0-1,3-1 4,1 0 0,0 0 0,-1-1 0,0 1 0,1-2 0,-1 1 0,7-4 1,3-3 76,0-1 1,-1 0 0,0-1-1,-1 0 1,0-1 0,-1-1-1,0-1 1,-1 0 0,-1 0-1,0-2 1,-1 1 0,0-1-1,-2-1 1,0 0 0,-1 0 0,12-34-1,-19 48-47,-1 0 1,1 1-1,0-1 0,-1 0 1,0 1-1,1-1 0,-1 0 0,-1-5 1,1 7-32,0 1 1,0 0 0,0 0 0,0-1-1,0 1 1,-1 0 0,1 0 0,0 0-1,0-1 1,0 1 0,0 0 0,-1 0-1,1 0 1,0-1 0,0 1 0,0 0-1,-1 0 1,1 0 0,0 0 0,0 0 0,-1-1-1,1 1 1,0 0 0,0 0 0,-1 0-1,1 0 1,0 0 0,0 0 0,-1 0-1,1 0 1,0 0 0,0 0 0,-1 0-1,1 0 1,0 0 0,0 0 0,-1 0-1,1 0 1,0 1 0,0-1 0,-1 0-1,1 0 1,0 0 0,0 0 0,-1 1-1,-2 1 5,-1 1-1,1 0 1,0 0-1,0 0 1,0 0 0,1 0-1,-1 1 1,1-1-1,-4 7 1,-3 9-12,1 1 1,0 0 0,-5 24 0,10-33-2,1 0 0,0 1 0,1-1 1,0 0-1,1 1 0,0-1 1,2 16-1,-1-24 4,-1-1 1,1 1-1,0-1 0,0 1 0,0-1 1,0 0-1,0 1 0,0-1 1,1 0-1,-1 0 0,1 0 0,0 0 1,-1 0-1,1 0 0,0-1 1,0 1-1,0 0 0,0-1 0,1 0 1,-1 1-1,0-1 0,1 0 0,-1 0 1,0 0-1,1-1 0,-1 1 1,1-1-1,0 1 0,-1-1 0,1 0 1,-1 0-1,4 0 0,7 0 0,-1-1 0,1-1 0,-1 0 0,0-1 0,14-4 0,-3-1 13,-1 0-1,1-2 1,-2 0-1,1-2 1,-2 0-1,1-1 1,34-31-1,-37 19-15,-18 18 2,-12 13 0,6-1-3,0 0 1,0 1-1,0 0 1,1 0-1,0 1 1,0-1-1,1 1 1,0 0-1,0 1 1,0-1-1,1 0 1,0 1-1,1 0 1,-1 0-1,0 8 1,3-14 6,0-1-1,0 1 1,0-1 0,0 1 0,0-1-1,1 1 1,-1-1 0,0 1-1,1-1 1,-1 1 0,1-1 0,0 1-1,-1-1 1,1 0 0,0 1-1,0-1 1,0 0 0,0 0-1,0 0 1,2 2 0,-1-1 6,0-1-1,0 0 1,1 0-1,-1 0 1,1 0-1,-1 0 1,0 0 0,1-1-1,-1 1 1,1-1-1,4 0 1,3 0 22,0 0 0,0-2 0,0 1 0,0-1 1,13-4-1,-2 0 0,0-2 0,-1 0 0,0-1 1,0-1-1,-1 0 0,0-2 0,-1 0 1,0-2-1,-1 0 0,-1 0 0,25-29 0,-34 31-45,-7 12 14,0 0-1,0 0 1,1 0 0,-1-1-1,0 1 1,0 0-1,0 0 1,0 0 0,0 0-1,0 0 1,0 0 0,0 0-1,0 0 1,0 0-1,0-1 1,0 1 0,0 0-1,0 0 1,0 0 0,0 0-1,0 0 1,0 0 0,0 0-1,-1 0 1,1 0-1,0-1 1,0 1 0,0 0-1,0 0 1,0 0 0,0 0-1,0 0 1,0 0-1,0 0 1,0 0 0,0 0-1,0 0 1,0 0 0,-1 0-1,1 0 1,0 0 0,0 0-1,0 0 1,0 0-1,0 0 1,0 0 0,0 0-1,0 0 1,0 0 0,-1 0-1,1 0 1,0 0 0,-2 0-2,1 1 0,-1-1 1,1 1-1,-1 0 0,1 0 1,-1 0-1,1 0 0,-1 0 1,1 0-1,-3 3 0,-2 4 19,0 0-1,0 0 0,0 0 1,1 1-1,0 0 0,1 0 0,-5 15 1,6-17 11,1-1-1,0 1 1,1 0 0,0 0 0,0 0 0,0 0-1,1 0 1,0 0 0,0 0 0,1 0 0,2 12 0,-2-17-41,0 1 1,0-1 0,0 1 0,0-1-1,0 1 1,1-1 0,-1 0 0,1 0 0,-1 1-1,1-1 1,0-1 0,0 1 0,0 0 0,0 0-1,0-1 1,0 1 0,1-1 0,-1 1-1,1-1 1,-1 0 0,1 0 0,-1 0 0,1-1-1,-1 1 1,1 0 0,0-1 0,-1 0 0,1 0-1,0 0 1,-1 0 0,6 0 0,-4-1-58,0 0 0,-1 1 1,1-2-1,0 1 0,0 0 0,-1-1 1,1 1-1,-1-1 0,1 0 1,-1 0-1,0 0 0,0-1 1,0 1-1,0-1 0,0 0 0,-1 0 1,1 0-1,-1 0 0,1 0 1,-1 0-1,3-8 0,2-18-373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19092,'-3'5'1888,"3"2"-1343,0-2-537,2 0 2592,1-5-2168,-2-2 64,2-1-184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136 103 18796,'-2'11'446,"0"0"-1,-2 0 1,1 0 0,-1 0 0,-1-1-1,-10 17 1,-4 12 604,1-1-568,2 1 0,2 1 0,-18 75-1,32-112-472,-1 0-1,1 0 1,0 1-1,0-1 1,0 0-1,0 0 0,1 0 1,-1 0-1,1 0 1,0 0-1,1 5 1,-2-8-8,0 1 0,1-1 1,-1 0-1,0 1 0,1-1 1,-1 1-1,0-1 0,1 0 1,-1 1-1,0-1 0,1 0 0,-1 1 1,1-1-1,-1 0 0,1 0 1,-1 0-1,1 1 0,-1-1 1,0 0-1,1 0 0,-1 0 1,1 0-1,-1 0 0,1 0 1,-1 0-1,1 0 0,0 0 1,1 0 0,-1-1 1,1 1-1,0-1 1,-1 0-1,1 0 1,-1 0-1,1 0 1,-1 0-1,1 0 1,-1 0-1,0 0 1,2-2-1,4-5 26,-1 0 0,0 0 0,0-1 0,-1 0 0,0 0 0,-1 0 0,0 0 0,0-1 1,3-13-1,1-12 75,5-45 0,-9 54-43,-1 0 0,-1 0 0,-1-1 1,-2 1-1,-6-45 0,7 69-58,-1 1-1,1-1 0,-1 0 0,1 1 1,-1-1-1,1 0 0,-1 1 1,0-1-1,0 1 0,0-1 1,-1-1-1,2 3-1,-1 0 0,1 0 1,0 0-1,-1-1 0,1 1 1,0 0-1,0 0 0,-1 0 0,1 0 1,0 0-1,-1 0 0,1-1 0,0 1 1,-1 0-1,1 0 0,0 0 0,-1 0 1,1 0-1,0 0 0,-1 0 0,1 1 1,0-1-1,-1 0 0,1 0 0,0 0 1,0 0-1,-1 0 0,1 0 0,0 1 1,-1-1-1,1 0 0,0 0 0,-1 1 1,-1 1-2,0 0 1,1 1-1,-1-1 1,0 1-1,1 0 1,0-1-1,-1 1 0,1 0 1,0 0-1,-1 5 1,0 1-6,1 0-1,0-1 1,0 1 0,1 0 0,0 0 0,2 16-1,-2-22 16,1 0 0,-1 0-1,1 0 1,0-1 0,0 1-1,0 0 1,0-1-1,1 1 1,-1-1 0,1 1-1,-1-1 1,1 1-1,0-1 1,0 0 0,0 0-1,0 0 1,0 0 0,0 0-1,1-1 1,-1 1-1,1-1 1,-1 1 0,1-1-1,5 2 1,-3-2 20,1-1 0,0 1 0,0-1 0,0 0 0,-1-1 0,1 1 0,0-1 0,0 0 0,-1 0 0,1-1 0,-1 0 0,1 0 0,-1 0 0,0-1 0,0 1 0,0-1 0,6-5 0,10-7 128,0-1 1,25-27 0,-28 26-59,0-2 0,-2-1 0,0 0 0,17-29 0,-28 44-46,-5 11-33,-3 7-23,-1 1 0,0-1 1,-1 1-1,-9 16 0,-2 5-20,11-25-2,-51 141 8,50-133-169,1 0 0,2 1 0,0 0 0,0 0 0,2 0-1,1 26 1,0-44 153,0 1 0,0-1 0,0 0 0,0 0 0,0 1 0,1-1 0,-1 0 0,1 0 0,-1 1 0,0-1 0,1 0 0,0 0 0,-1 0 0,1 0 0,0 0 0,0 0 0,-1 0 0,1 0 0,0 0 0,0 0 0,0 0 0,0 0 0,0-1 0,0 1-1,1 0 1,-1-1 0,0 1 0,0-1 0,0 1 0,1-1 0,-1 0 0,0 1 0,0-1 0,1 0 0,-1 0 0,0 0 0,0 0 0,3 0 0,15-4-438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16876,'0'1'121,"0"0"0,0 0 0,0 0 0,1 0 0,-1 0 1,0 0-1,0 0 0,0 0 0,1-1 0,-1 1 1,0 0-1,1 0 0,-1 0 0,1-1 0,-1 1 0,1 0 1,-1 0-1,1-1 0,0 1 0,-1 0 0,1-1 1,0 1-1,1 0 0,0 0 67,0 0 0,0 0 0,0-1-1,1 1 1,-1-1 0,0 1 0,0-1 0,1 0 0,3 0 0,5-1 295,0 0 0,1-1-1,11-4 1,-19 5-329,9-2 148,0-1 0,0-1 1,-1 0-1,17-10 1,-24 13-230,0-1-1,0-1 1,0 1 0,0-1 0,-1 0 0,0 0 0,0 0 0,0 0-1,0-1 1,-1 0 0,0 0 0,5-8 0,-8 12-65,1 0 0,-1 0 0,1 0 0,-1 0 0,1-1 0,-1 1 0,0 0 0,1 0 0,-1 0 1,0 0-1,0 0 0,0-1 0,0 1 0,0 0 0,0 0 0,0 0 0,-1 0 0,1-1 0,0 1 0,-1 0 0,1 0 0,-1 0 0,1 0 0,-1 0 0,1 0 0,-1 0 1,0 0-1,1 0 0,-1 0 0,0 0 0,0 1 0,0-1 0,0 0 0,0 0 0,0 1 0,0-1 0,0 1 0,0-1 0,0 1 0,0-1 0,0 1 0,0 0 1,0-1-1,-3 1 0,0-1 1,0 0 1,-1 1 0,1 0-1,-1 0 1,1 0 0,0 0-1,-1 1 1,1-1 0,-1 1-1,1 0 1,-5 2 0,-1 2-8,0 1 0,1 0 0,-1 0 0,1 1 0,0 0 0,1 1 0,-12 12 0,15-15-6,1 0 0,0 0 0,0 1 0,0-1 0,0 1 0,1 0 1,0 0-1,0 0 0,1 0 0,0 1 0,0-1 0,0 0 0,-1 13 0,3-17 2,0-1 0,1 0 0,-1 1 0,0-1 0,0 0 0,1 1 0,-1-1-1,0 0 1,1 0 0,-1 1 0,1-1 0,0 0 0,-1 0 0,1 0 0,0 0 0,0 0 0,0 0 0,0 0 0,0 0 0,0 0 0,0 0-1,0-1 1,0 1 0,0 0 0,0-1 0,0 1 0,0 0 0,1-1 0,-1 0 0,0 1 0,1-1 0,-1 0 0,0 1 0,0-1-1,2 0 1,5 0-1,0 0 0,-1 0 0,1-1 0,14-2-1,20-8-11,80-30 0,13-4 27,-97 37-9,-35 8 0,-1 0 0,1-1 0,-1 1 0,1 0 0,-1 1 0,1-1 0,-1 0 0,1 1-1,-1-1 1,1 1 0,-1 0 0,4 1 0,-5-1-2,-1-1 0,1 1 0,0-1-1,-1 1 1,1-1 0,-1 1 0,1-1 0,-1 1 0,1 0-1,-1-1 1,0 1 0,1 0 0,-1-1 0,0 1 0,1 0 0,-1-1-1,0 1 1,0 0 0,0 0 0,0-1 0,0 1 0,0 0-1,0 0 1,0 1 0,-6 20 29,5-21-22,1 1-1,-1-1 1,0 1-1,1 0 1,-1-1-1,1 1 1,-1 0-1,1 0 1,0-1-1,0 1 1,0 0 0,0 0-1,0-1 1,0 1-1,0 0 1,1 0-1,0 1 1,-1-2-2,1 0 0,0-1 1,0 0-1,0 1 0,-1-1 0,1 1 1,0-1-1,0 0 0,0 1 1,0-1-1,0 0 0,0 0 0,0 0 1,0 0-1,0 0 0,0 0 1,0 0-1,0 0 0,0 0 0,0-1 1,0 1-1,0 0 0,-1-1 1,1 1-1,1-1 0,27-11 85,-26 11-84,14-8 40,-1-1 0,31-24-1,-29 20-6,27-16-1,-45 30-39,1 0 0,-1 0 0,0 0 0,0 0 0,0 0 0,0 0 0,1 0-1,-1 0 1,0 0 0,0 0 0,0 0 0,0 0 0,1 0 0,-1 0 0,0 0 0,0 0 0,0 0 0,0 1 0,0-1 0,1 0 0,-1 0 0,0 0 0,0 0 0,0 0 0,0 0 0,0 1 0,0-1 0,0 0 0,0 0-1,0 0 1,1 0 0,-1 1 0,0-1 0,0 0 0,0 0 0,0 0 0,0 0 0,0 1 0,0-1 0,0 0 0,0 0 0,0 0 0,0 0 0,0 1 0,0-1 0,0 0 0,-1 0 0,1 0 0,0 0 0,0 1 0,0-1-1,0 0 1,0 0 0,0 0 0,0 0 0,0 0 0,0 0 0,-1 1 0,-2 11-3,-4 5-7,5-14-9,0 0 0,0 0 0,1 1 0,0-1 0,-1 1 0,1-1 0,0 1 0,1-1 0,-1 1 0,1-1 0,-1 1 0,1 0 0,1 4 0,-1-7-26,1-1-1,-1 1 0,1-1 1,0 1-1,-1-1 0,1 0 1,0 1-1,0-1 1,-1 0-1,1 1 0,0-1 1,0 0-1,-1 0 0,1 0 1,0 0-1,0 0 0,-1 0 1,1 0-1,0 0 0,0 0 1,0 0-1,-1 0 0,1 0 1,0 0-1,0-1 0,-1 1 1,1 0-1,0-1 0,-1 1 1,2-1-1,27-13-305,-24 12 244,20-11-315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15619,'16'-5'1424,"1"0"-1,-1 1 0,1 0 0,32-1 0,-45 4-1288,0 1-1,1 0 1,-1 0-1,0 1 0,0-1 1,1 1-1,-1 0 1,0 0-1,0 0 1,0 1-1,0 0 0,0-1 1,0 1-1,0 1 1,0-1-1,-1 0 1,1 1-1,-1 0 1,0 0-1,0 0 0,0 0 1,0 0-1,-1 1 1,4 4-1,-5-5-118,1 0 0,-1-1 0,0 1 0,0 0-1,-1 0 1,1-1 0,-1 1 0,1 0 0,-1 0 0,0 0 0,0 0-1,0 0 1,0 0 0,-1 0 0,1 0 0,-1-1 0,0 1 0,0 0-1,0 0 1,0-1 0,-2 4 0,-2 4-6,-2-1 0,1 0 0,-1 0 0,-9 9 0,1-2 43,15-16-56,0 1-1,-1-1 0,1 0 0,0 1 1,0-1-1,-1 1 0,1-1 0,0 1 1,0-1-1,0 1 0,0-1 0,0 1 1,0-1-1,0 1 0,0-1 0,0 1 1,0-1-1,0 1 0,0-1 1,0 1-1,0-1 0,0 1 0,0-1 1,1 1-1,-1-1 0,0 1 0,0-1 1,0 0-1,1 1 0,-1-1 0,0 1 1,1-1-1,-1 0 0,0 1 0,1-1 1,-1 0-1,1 1 0,-1-1 0,1 0 1,-1 0-1,0 1 0,1-1 1,-1 0-1,1 0 0,-1 0 0,1 0 1,-1 1-1,1-1 0,-1 0 0,2 0 1,33 8-215,-26-6 160,23 4-120,-22-5 126,0 0 1,-1 1 0,1 0 0,0 0 0,-1 1-1,0 1 1,0 0 0,0 0 0,0 0 0,0 1 0,7 7-1,-15-12 48,0 1 0,1 0-1,-1 0 1,0 0-1,0 0 1,-1 1 0,1-1-1,0 0 1,0 0-1,0 0 1,-1 1 0,1-1-1,-1 0 1,1 1-1,-1-1 1,0 1 0,1-1-1,-1 0 1,0 1-1,0-1 1,0 1 0,0-1-1,0 1 1,0-1 0,-1 2-1,0 0 8,0-1 0,0 1 0,-1-1 0,1 1 0,-1-1 0,0 0 0,0 0 0,0 0 0,0 0 1,0 0-1,0 0 0,-3 1 0,-7 5 67,0-1 0,-1-1 1,-25 10-1,16-8 26,1-2 0,-1 0 0,0-1 0,0-1-1,-1-1 1,1-1 0,-33-2 0,52 0-187,0 0 0,0-1 0,-1 1 0,1-1 0,0 0 0,0 0 0,0 0 1,0 0-1,1-1 0,-5-1 0,6 1 40,0 1 0,-1 0 1,1 0-1,0-1 0,0 1 1,0 0-1,0-1 0,0 1 1,0-1-1,1 1 0,-1-1 1,0 0-1,1 1 0,-1-1 1,1 0-1,0 1 0,0-1 1,-1 0-1,1-1 0,0-12-441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16147,'-5'1'4951,"5"-2"-4762,-1 1 0,0 0-1,0 0 1,1-1 0,-1 1 0,0 0 0,0 0-1,0 0 1,1 0 0,-1 0 0,0 0 0,0 0 0,0 1-1,0-1 1,1 0 0,-2 1 0,-15 12 332,-1 0-429,1 1-1,0 1 0,1 0 0,1 1 0,-15 20 0,29-34-89,1-1 0,-1 0-1,0 0 1,0 1 0,1-1 0,-1 0 0,1 1-1,-1-1 1,1 1 0,-1-1 0,1 1-1,0-1 1,0 0 0,0 1 0,0-1 0,0 1-1,0-1 1,0 1 0,0-1 0,1 1-1,-1-1 1,1 1 0,-1-1 0,1 0 0,-1 1-1,1-1 1,0 0 0,0 1 0,1 1 0,3 2 2,1 0 1,-1 0 0,1-1-1,0 1 1,8 3 0,14 12 6,-21-13-8,-1 1-1,0-1 1,0 1-1,0 0 1,-1 1-1,-1 0 1,1-1-1,-1 1 1,-1 1-1,0-1 1,0 0-1,-1 1 1,0-1-1,0 1 1,-1 17-1,0-13 1,-1 0 0,-1-1 0,0 1 0,-1 0 0,0-1 0,-1 1 0,-1-1 0,0 0 0,-1 0 0,-10 21-1,10-26 46,0 0-1,-1 0 0,0-1 1,0 0-1,0 0 0,-1 0 0,-1-1 1,-12 10-1,15-13-6,-1 1-1,0-1 1,0 0 0,0-1-1,0 0 1,0 0 0,0 0-1,-1 0 1,1-1 0,-1 0-1,1-1 1,-1 1 0,-10-2-1,14 1-6,1 0-1,-1-1 0,0 1 1,0-1-1,1 0 0,-1 0 0,0 0 1,1 0-1,-1 0 0,1-1 1,0 1-1,-1-1 0,1 1 0,0-1 1,0 0-1,0 0 0,0 0 1,-3-5-1,2 3 2,1 0 1,0-1-1,0 1 1,0-1-1,1 1 1,0-1-1,0 0 1,0 1-1,0-1 1,0-6-1,1-3-10,1-1 0,0 1-1,1 0 1,1 0 0,0 0 0,8-23 0,-7 29-78,-1 0 0,1 0 0,1 1 0,-1-1 1,1 1-1,0 0 0,1 1 0,0-1 1,0 1-1,0 0 0,1 0 0,0 1 0,0 0 1,0 0-1,9-4 0,9-2-918,1 1 1,0 1-1,38-9 0,-24 8 392,10-5-362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62 233 12139,'-26'8'2517,"21"-7"-1850,0 1-1,0-1 1,0 1 0,-9 4-1,13-3 1681,6-1-1608,9-3-207,18-9 69,-1-1 1,0-1-1,-1-1 0,50-31 0,-54 28-357,29-24-1,-47 33-202,0 0 0,0 0-1,-1-1 1,0 0 0,0 0 0,10-18-1,-16 25-34,0 0-1,-1-1 1,1 1-1,0 0 1,-1-1-1,1 1 1,-1 0 0,1-1-1,-1 1 1,1-1-1,-1 1 1,0-1-1,0 1 1,0-1-1,0 1 1,0-1-1,0 1 1,0-1-1,-1 1 1,0-2-1,1 2-2,-1 0 1,0 1-1,1-1 0,-1 0 0,0 1 0,0-1 0,1 1 1,-1-1-1,0 1 0,0-1 0,0 1 0,0 0 1,0-1-1,0 1 0,0 0 0,0 0 0,0 0 0,0 0 1,0 0-1,0 0 0,1 0 0,-3 0 0,-3 1 4,-1 0 0,1 0 1,-1 0-1,1 1 0,0 0 0,0 1 0,-7 3 0,1 1-5,1 0 0,0 1-1,1 1 1,-1 0 0,2 0 0,-13 15 0,18-19-4,-1 0 1,1 1-1,1-1 1,-1 1-1,1 0 1,0 0-1,0 0 1,1 1-1,0-1 1,0 1-1,0-1 1,1 1-1,0 0 1,-1 10-1,3-15-7,-1 0 0,0 0 0,0 0 0,1 1 0,-1-1 0,1 0 0,0 0-1,0 0 1,0 0 0,0 0 0,0-1 0,0 1 0,0 0 0,0 0 0,1-1-1,-1 1 1,1-1 0,-1 1 0,3 1 0,0-1-62,-1 0 1,1 0-1,0 0 0,0 0 0,0-1 1,1 0-1,-1 0 0,0 0 1,5 1-1,9-1-153,-1-1 0,1 0 0,29-5 0,1-1-103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35 20500,'-1'-1'72,"1"-1"-1,0 1 0,-1-1 0,1 0 0,-1 1 0,1-1 0,-1 1 1,0-1-1,1 1 0,-1-1 0,0 1 0,0 0 0,0-1 0,0 1 1,0 0-1,-1 0 0,1 0 0,0-1 0,0 1 0,-1 1 0,1-1 1,-1 0-1,1 0 0,-1 0 0,1 1 0,-1-1 0,1 1 1,-1-1-1,0 1 0,1 0 0,-1 0 0,0-1 0,1 1 0,-1 0 1,0 1-1,-1-1 0,-3 1 29,0 0-1,0 1 1,0-1-1,0 1 1,1 1 0,-1-1-1,1 1 1,-1 0 0,-5 4-1,-18 14 140,1 1-1,1 2 0,1 1 1,1 1-1,2 1 1,0 1-1,2 1 1,-32 57-1,48-77-182,1-1 1,1 1-1,-1 0 0,2 0 0,-1 1 1,-1 10-1,4-18-43,0 1-1,-1 0 1,1 0 0,1 0-1,-1-1 1,0 1 0,1 0-1,-1 0 1,1 0 0,0-1-1,0 1 1,0-1 0,0 1-1,0 0 1,0-1 0,1 0-1,-1 1 1,1-1 0,0 0-1,0 0 1,0 0 0,0 0-1,0 0 1,4 2 0,0 0 2,1-1 0,0 0 0,0 0 0,0-1 0,0 0 0,1 0 0,-1-1 0,0 0 0,1 0 0,-1-1 0,1 0 0,-1 0 0,13-2 0,-8 0 8,-1 0 0,0 0 1,-1-1-1,1-1 0,0 0 0,-1 0 0,0-1 0,15-9 1,-23 12-15,1 1 1,-1-2-1,1 1 1,-1 0 0,1 0-1,-1-1 1,0 1-1,0-1 1,0 0 0,-1 0-1,1 1 1,-1-1-1,1 0 1,-1 0 0,0-1-1,1-4 1,-2 6-7,0 0 0,0 1 0,0-1 0,0 0 0,0 0 0,-1 0 0,1 1 0,-1-1 0,1 0 0,-1 0 0,1 1 0,-1-1 0,0 1 0,0-1 0,0 0 0,0 1 0,0 0 0,0-1 1,0 1-1,-1 0 0,1-1 0,-1 1 0,1 0 0,0 0 0,-1 0 0,0 0 0,1 0 0,-1 1 0,0-1 0,-2-1 0,-5 0 1,0-1 1,1 1 0,-1 0-1,0 1 1,0 0-1,0 0 1,-11 2-1,17-2-5,-1 2 0,1-1 1,-1 0-1,1 1 0,-1-1 0,1 1 0,-1 0 0,1 0 0,0 1 0,0-1 0,-1 1 0,1-1 1,0 1-1,0 0 0,0 0 0,1 0 0,-1 1 0,0-1 0,1 1 0,-4 4 0,5-6 0,1-1-1,0 1 1,0 0 0,0-1-1,-1 1 1,1-1-1,0 1 1,0 0 0,0-1-1,0 1 1,0 0-1,0-1 1,0 1-1,0-1 1,0 1 0,1 0-1,-1-1 1,0 1-1,0-1 1,0 1 0,1-1-1,-1 1 1,0 0-1,1-1 1,-1 1-1,0-1 1,1 0 0,-1 1-1,1-1 1,-1 1-1,1-1 1,-1 0 0,1 1-1,-1-1 1,1 0-1,-1 1 1,1-1 0,0 0-1,-1 0 1,1 1-1,0-1 1,30 8-49,-13-6 31,-1-1 0,1-1 0,-1 0 0,35-5 0,67-22-89,-8 2-76,-110 24 178,1 1 0,-1 0 0,0 0-1,0 0 1,0 0 0,0 0 0,0 0-1,0 0 1,0 0 0,0 0 0,0 0 0,0 1-1,1-1 1,-1 0 0,0 1 0,1 0 0,-1-1 3,-1 1 0,0-1 0,0 0 0,1 1 0,-1-1 0,0 1 0,0-1 1,1 1-1,-1-1 0,0 1 0,0-1 0,0 1 0,0-1 0,0 1 0,0-1 0,0 1 1,0-1-1,0 1 0,0-1 0,0 1 0,0-1 0,0 1 0,0-1 0,0 2 0,-3 3-9,1 1-1,-1-1 1,0 1-1,-6 8 0,3-4 11,4-7-11,-8 11-49,2 1 1,0 1-1,1-1 1,0 1-1,1 0 1,-4 22-1,9-37 0,1 0-1,0 0 0,0 0 0,0 0 1,0 0-1,-1 0 0,1 0 0,1 0 1,-1 0-1,0 0 0,0 0 0,0 0 1,0 0-1,1 0 0,-1 0 0,0 0 1,1 0-1,-1 0 0,1 0 0,-1-1 1,1 1-1,0 0 0,-1 0 0,1 0 1,0-1-1,-1 1 0,2 1 0,0-2-3,0 1 0,-1-1-1,1 1 1,0-1-1,0 0 1,0 0 0,-1 0-1,1 0 1,0 0 0,0 0-1,0 0 1,-1 0-1,1-1 1,3 0 0,17-8-513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144 355 17484,'-21'17'1856,"-9"12"-1032,-2-1-312,8 5 897,2 0-409,11-1-224,8-1-88,9-9-400,7-8-288,9-8-640,-1-9-344,3-11 800,-3-9-176,-2-6-128</inkml:trace>
  <inkml:trace contextRef="#ctx0" brushRef="#br0" timeOffset="1">140 1 19924,'-20'11'1609,"6"2"-1401,4-1-576,-1-12 1000,3-5-208,5-3-368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41 16564,'6'-7'1451,"-4"5"-1215,0 1 1,-1-1 0,1 0-1,-1 0 1,1 0-1,-1 0 1,1 0-1,-1 0 1,0 0-1,0 0 1,0-1 0,0 1-1,-1 0 1,1-4-1,-1 6-163,0 0 0,-1 0 0,1 0 0,0 0 0,-1 0 0,1 0 0,-1 0 0,1 0 0,0 0 0,-1 1-1,1-1 1,0 0 0,-1 0 0,1 0 0,0 0 0,-1 0 0,1 1 0,0-1 0,-1 0 0,1 0 0,0 1 0,-1-1 0,1 0 0,0 0-1,0 1 1,0-1 0,-1 0 0,1 1 0,0-1 0,0 0 0,0 1 0,-1-1 0,-13 16 434,-16 37-68,2 0-1,-37 99 0,64-149-434,-35 98 230,31-86-280,2-1 1,0 1 0,0 0-1,0 30 1,3-43 49,0-1 1,0 1-1,0-1 1,0 1-1,0-1 1,1 1-1,-1-1 1,1 1-1,-1-1 0,1 1 1,-1-1-1,1 1 1,0-1-1,-1 0 1,1 1-1,0-1 1,0 0-1,0 0 1,0 1-1,0-1 1,1 0-1,-1 0 0,0 0 1,0 0-1,1-1 1,-1 1-1,1 0 1,1 0-1,1 0 11,1 0-1,-1 0 0,0-1 1,1 1-1,-1-1 1,1 0-1,-1-1 0,1 1 1,4-2-1,26-6-84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15619,'-6'14'3744,"-13"6"-2435,8-9-139,-34 39 1179,8-12-1777,3 1-1,1 3 1,-38 63 0,71-105-599,-1 1 0,1-1 0,-1 1-1,1-1 1,0 1 0,0 0 0,-1-1 0,1 1 0,0-1 0,0 1 0,0 0 0,-1-1 0,1 1 0,0 0 0,0-1 0,0 1 0,0 0 0,1 1 0,7-2-548,-5-2 477,-1 1 0,1 0 0,-1-1 0,1 0 0,-1 1 0,0-1 0,0 0 0,3-3 0,21-32-760,21-41 0,-29 47 617,-2-1 156,13-34-1,-13 29 431,-11 28 229,-5 18-305,-7 19 77,0-4-261,1 0 0,2 0 0,0 1 0,1 0-1,2 0 1,1 0 0,3 32 0,-1-42-297,0-1 0,1 0 1,1 1-1,10 24 0,-8-32-2125,-5-13 1337,-4-18-49,-3-3 10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15763,'6'7'1425,"7"4"-1025,2-2-136,11 2 312,4 1-624,9-5 232,3-7-64,2-7-216</inkml:trace>
  <inkml:trace contextRef="#ctx0" brushRef="#br0" timeOffset="1">401 124 15571,'-12'38'1913,"-5"1"-1049,-1-3-344,2-3 1288,1 0-679,5-7-729,6 1-352,6-11-696,5-9 592,6-7-224,1 0-129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16932,'2'7'1816,"-2"7"-1224,-9 12-192,-4 7 985,0 4-577,0 11-256,5-1-160,1-1-136,4-5-352,0-2-264,4-15 1544,5-6-1184,-2-11 56,-5-10 16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16259,'11'-2'496,"1"1"-1,-1 1 0,0 0 0,1 0 0,-1 1 0,0 1 0,0 0 0,0 0 0,0 1 0,10 5 0,-9-4-208,0 1-1,-1 0 1,0 1-1,0 0 1,-1 0-1,0 2 1,0-1-1,16 17 1,-24-22-257,1 1 0,-1 0 0,0 0 0,0 0 0,0 0 0,0 0 0,0 1 0,-1-1 0,0 1 0,1-1 0,-1 1 0,-1-1 0,1 1 0,0-1 0,-1 1 0,0 0 0,0-1 0,0 1 0,0 0 0,0 0 0,-1-1 0,0 1 0,0-1 0,0 1 0,0-1 0,0 1 0,-1-1 0,1 0 1,-1 1-1,0-1 0,-3 3 0,-3 5-18,0-1 0,-1-1 0,0 0 0,0 0 0,-1-1 0,0 0 0,-17 10 0,11-5-157,16-12 132,0-1-1,0 0 1,0 1-1,0-1 1,-1 0 0,1 1-1,0-1 1,0 0 0,0 1-1,0-1 1,0 1-1,0-1 1,0 0 0,0 1-1,0-1 1,0 0 0,0 1-1,0-1 1,0 0-1,0 1 1,1-1 0,-1 1-1,0-1 1,0 0 0,0 1-1,0-1 1,1 0-1,-1 1 1,3 1-105,0 0 0,-1 0-1,1-1 1,0 1 0,0-1-1,0 0 1,7 2 0,-4 0-2,9 2-185,-1 1 0,0 1 0,-1 0 0,1 1-1,-1 1 1,22 18 0,-31-23 324,0-1 0,-1 1 1,1 0-1,-1 0 0,1 0 0,-1 0 0,-1 0 1,1 1-1,0-1 0,-1 1 0,0 0 0,0 0 1,-1 0-1,1 0 0,-1 0 0,0 0 0,0 0 1,-1 0-1,0 0 0,0 0 0,0 1 0,0-1 1,-1 0-1,-1 6 0,0-7 36,0 0-1,0 0 1,0 0-1,-1-1 1,1 1-1,-1-1 1,0 0-1,0 0 1,0 0-1,0 0 1,-1-1-1,1 1 1,-1-1-1,0 0 1,0 0-1,-7 3 1,-6 2 140,0-1 1,-26 7 0,27-10-98,1 0 0,0-1 0,-28 0 0,38-2-124,-1 0 0,1 0 0,0-1 0,-1 0 0,1 0 0,0 0 1,0 0-1,0-1 0,0 0 0,0 0 0,0 0 0,0-1 0,1 0 1,-7-5-1,9 7 15,0-1 0,1 1 0,0-1 0,-1 0 1,1 0-1,0 1 0,0-1 0,-2-4 0,0-19-146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1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15563,'3'16'2097,"-3"11"-1033,-9 9-360,-1 12 1585,0 2-1001,-1 10-224,1 2-120,0 2-440,4 1-159,-3-5-153,-1-3-48,-6-7-208,-1-1-208,-9-5-593,-4-2-367,-5-8 984,-4-8-240,-4-7-152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22541,'-4'24'1976,"-5"1"-1632,-4-5-144,3 3 689,4-1-1033,2-2-593,1-1 673,-3-2-176,1-4-144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236 124 16620,'3'-5'608,"-1"1"-1,0-2 1,0 1 0,0 0 0,0 0 0,1-9 0,-3 13-516,0 0-1,0 0 0,0 0 1,0 1-1,0-1 0,-1 0 1,1 0-1,0 0 0,0 0 1,-1 1-1,1-1 1,0 0-1,-1 0 0,1 1 1,0-1-1,-1 0 0,1 1 1,-1-1-1,-1-1 0,1 1 28,0 1-1,0-1 0,-1 0 0,1 1 1,-1-1-1,1 1 0,0-1 0,-1 1 1,1 0-1,-1 0 0,1 0 1,-1 0-1,1 0 0,-1 0 0,-1 0 1,-4 1-52,1 0 1,-1 1 0,0 0-1,1 0 1,0 1 0,-1 0-1,1 0 1,0 0 0,1 1-1,-1 0 1,0 0 0,1 0-1,-6 6 1,-4 6 100,0 0 0,-23 32 0,30-36-184,-1 0 0,2 1 0,-1 0 0,2 0 0,0 0 0,0 1 0,-4 20 0,10-32 7,-1 0 0,1 0 0,0 0 0,-1 0 0,1 0 0,0 0 0,0 0 0,0 0 0,1-1 0,-1 1 0,1 0 0,-1 0 0,1 0 0,0 3 0,0-5 5,0 1-1,-1 0 0,1-1 1,0 1-1,0-1 0,-1 1 1,1-1-1,0 1 0,0-1 1,0 0-1,0 1 1,0-1-1,-1 0 0,1 0 1,0 1-1,0-1 0,0 0 1,0 0-1,0 0 0,0 0 1,0 0-1,0-1 0,0 1 1,0 0-1,0 0 1,-1 0-1,1-1 0,0 1 1,0-1-1,0 1 0,0-1 1,-1 1-1,2-2 0,12-5-27,0-2-1,0 1 0,-1-2 0,16-14 0,47-52 4,-59 59 48,19-23 139,-1-1-1,34-51 1,-61 75 27,-16 22-77,-20 24-39,16-11-67,0 0-1,1 1 1,-14 34 0,20-40-2,0-1 0,1 1 0,1 1 0,0-1 0,1 0 1,0 0-1,0 17 0,2-26-1,1-1 0,-1 0 0,0 1 0,1-1 0,0 0 0,-1 0 1,1 0-1,1 0 0,-1 0 0,0 0 0,1 0 0,-1 0 0,1 0 1,0 0-1,0-1 0,0 1 0,0-1 0,1 1 0,-1-1 0,3 2 1,-1-2-1,-1 0 0,1 0 0,0-1 0,-1 1 0,1-1 1,0 0-1,0 0 0,0 0 0,0-1 0,-1 1 1,1-1-1,0 0 0,0 0 0,0 0 0,0-1 0,5-1 1,4-1 13,0-1 0,0-1 0,0 0 0,-1 0 0,0-2 0,0 1 0,0-2 0,-1 1 1,10-11-1,-7 7 11,-1-1 0,0-1 0,-1 0 0,-1-1 0,0 0 1,12-23-1,-20 34-10,-1-1 1,0 0 0,-1 0 0,1 0 0,-1 0 0,1 0-1,-1 0 1,1-7 0,-5 4 56,-4 11-45,-8 14-19,4-3-11,2 1 1,-10 21-1,16-32 2,1 1 0,0 0 1,0 0-1,0 1 0,1-1 0,0 0 0,0 0 0,1 1 0,-1-1 0,2 9 0,-1-14 1,0 0 0,1 0 0,-1 0 0,0 0 0,1 0 0,-1 0 0,1 0 0,-1 0-1,1 0 1,-1 0 0,1-1 0,0 1 0,-1 0 0,1 0 0,0 0 0,0-1 0,0 1 0,-1-1 0,1 1 0,0 0 0,0-1 0,0 0 0,0 1 0,0-1-1,0 1 1,0-1 0,0 0 0,0 0 0,0 0 0,0 0 0,0 1 0,0-1 0,1-1 0,-1 1 0,0 0 0,0 0 0,1-1 0,7 0 0,-1-1 1,0 0-1,14-6 1,-16 6-2,41-17-7,50-15-18,-88 31 23,1 1-1,-1 0 0,1 1 1,0 0-1,0 0 1,-1 1-1,1 0 0,10 2 1,-17-1 18,0-1 0,0 1 0,-1 0 1,1 0-1,0 0 0,0 0 0,-1 0 1,1 0-1,-1 1 0,1-1 1,-1 1-1,0 0 0,0 0 0,1 0 1,-1 0-1,0 0 0,-1 0 0,1 1 1,0-1-1,-1 0 0,1 1 0,-1-1 1,0 1-1,0 0 0,1 3 0,-5-17 212,1 1 0,0-1-1,0 0 1,1-20-1,-1 1 64,-18-101-811,20 131 475,0 0 1,0-1-1,0 1 0,0 0 0,0-1 1,0 1-1,0 0 0,0 0 0,0-1 0,0 1 1,0 0-1,0-1 0,0 1 0,0 0 0,0 0 1,0-1-1,0 1 0,0 0 0,0 0 0,0-1 1,0 1-1,1 0 0,-1 0 0,0-1 0,0 1 1,0 0-1,0 0 0,1-1 0,-1 1 0,0 0 1,0 0-1,0 0 0,1 0 0,-1-1 0,0 1 1,0 0-1,1 0 0,-1 0 0,0 0 0,1 0 1,-1 0-1,0 0 0,0 0 0,1 0 0,-1 0 1,0 0-1,1 0 0,-1 0 0,0 0 0,0 0 1,1 0-1,-1 0 0,0 0 0,0 0 0,1 0 1,-1 0-1,0 1 0,0-1 0,1 0 0,-1 0 1,0 0-1,19 10-413,-17-8 225,21 9-595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70 19460,'-6'9'1921,"-13"17"-1145,-4 4-304,-1 13 1256,0 0-752,4 3-399,2 1-73,10-3-336,2-5-160,6-9-320,4-1-144,1-15-497,-1-8-335,-4-13 920,-3-12-256,-6-14-112</inkml:trace>
  <inkml:trace contextRef="#ctx0" brushRef="#br0" timeOffset="1">0 14 18204,'12'-10'1968,"6"8"-1007,4 0-345,12 9 1056,5 0-320,14-1-416,2 0-231,3 3-449,0 1-296,-7-2-752,-6 2-505,-18-7 1017,-14 3-208,-29 0-280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19652,'7'10'2025,"12"-8"-1233,8-2-384,13-2 888,8-4-320,6-1-936,2-1-512,0 1-808,-6-2 1032,-7 2-352,-7 0-168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90 16796,'-17'28'2203,"14"-24"-1959,0-1 0,0 1 0,1 0 0,-1 0 0,1 0 0,0 0 0,1 0 0,-1 1 0,1-1 0,-1 1 0,1-1 0,1 1 1,-1-1-1,1 1 0,0 7 0,0-11-180,0 0 0,0 0 0,1 1 1,-1-1-1,1 0 0,-1 0 0,1 0 0,-1 0 1,1 0-1,0 0 0,0 0 0,-1 0 1,1 0-1,0-1 0,0 1 0,0 0 1,0 0-1,0-1 0,0 1 0,0 0 1,0-1-1,0 1 0,0-1 0,0 0 1,0 1-1,1-1 0,-1 0 0,0 0 1,0 1-1,3-1 0,3 0 58,0 0 0,0-1 1,0 0-1,8-2 0,-11 3-61,21-7 180,46-16 0,-49 14-147,0 2 1,0 0-1,25-3 0,-46 9-90,1 1 0,-1 0 1,1 0-1,-1 0 0,1 0 0,-1 0 1,1 0-1,-1 0 0,1 0 1,-1 0-1,1 1 0,-1-1 1,1 0-1,-1 1 0,1 0 1,-1-1-1,0 1 0,1 0 0,-1 0 1,0-1-1,0 1 0,0 0 1,2 2-1,-2-1 16,1 1 0,-1 0 1,1 0-1,-1 0 0,0 0 0,0 0 0,0 1 0,0 3 1,0-3 9,-1 0 1,1 0-1,1 0 1,-1 0-1,4 7 1,-4-9-22,1-1 0,-1 0 0,0 0 0,0 0 0,1 0 0,-1 0 1,1 0-1,-1 0 0,1-1 0,-1 1 0,1-1 0,0 1 0,-1-1 0,1 1 1,0-1-1,-1 0 0,1 0 0,0 0 0,-1 0 0,1 0 0,0 0 0,-1 0 0,1 0 1,2-1-1,43-12 43,-41 11-60,32-13-53,21-6-158,-53 19 151,0 1-1,-1 0 1,1 0 0,0 0 0,0 1 0,0 0-1,12 1 1,-17-1 17,-1 0-1,1 1 1,0-1 0,0 0-1,-1 0 1,1 0-1,0 1 1,0-1-1,-1 0 1,1 1 0,0-1-1,-1 1 1,1-1-1,-1 1 1,1-1-1,0 1 1,-1-1 0,1 1-1,-1-1 1,0 1-1,1 0 1,-1-1 0,1 1-1,-1 0 1,0 0-1,0-1 1,1 1-1,-1 0 1,0 0 0,0-1-1,0 1 1,0 0-1,0 0 1,0-1-1,0 1 1,0 0 0,0 0-1,0-1 1,0 1-1,-1 1 1,1-11-2486,6-2 1822</inkml:trace>
  <inkml:trace contextRef="#ctx0" brushRef="#br0" timeOffset="1">662 1 15955,'-2'1'2049,"-2"5"-1345,4 4-320,3 1 2481,11 2-2777,6 2-560,3-3 408,2 0-56,3-3-168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63 18644,'-12'13'1007,"2"-3"-456,0 1 0,-12 17 1,20-26-446,0 1 0,1-1 0,-1 1 1,1 0-1,0-1 0,0 1 0,0 0 0,0 0 1,0 0-1,1 0 0,-1 0 0,1 0 1,0 0-1,0 0 0,0 0 0,0 0 1,1 5-1,0-6-54,0-1-1,-1 1 1,1-1 0,0 1 0,0-1 0,0 1-1,0-1 1,0 0 0,1 0 0,-1 1-1,0-1 1,1 0 0,-1 0 0,0 0-1,1 0 1,-1 0 0,1-1 0,0 1-1,-1 0 1,1-1 0,0 1 0,-1-1-1,1 0 1,0 1 0,-1-1 0,1 0-1,0 0 1,1 0 0,6 0 72,0-1-1,0 0 1,-1 0-1,12-3 1,0-2 0,-2 0 0,1-1 0,-1-1 0,26-15 0,66-50 108,-111 77-238,-1 1 23,0 0 0,0 0 0,1 1 0,0-1 0,-1 7-1,2-11-16,0 0 0,0 0 0,0 0 0,0 0 0,0 0-1,0 0 1,0 0 0,0 0 0,0 0 0,0 0 0,1 0-1,-1 0 1,0 0 0,1 0 0,-1-1 0,1 1 0,-1 0-1,1 0 1,0 0 0,-1 0 0,1-1 0,0 1 0,-1 0-1,1-1 1,0 1 0,0-1 0,-1 1 0,1 0 0,0-1-1,0 0 1,0 1 0,0-1 0,0 0 0,0 1-1,0-1 1,0 0 0,0 0 0,0 0 0,0 0 0,0 0-1,1 0 1,7 0-143,-1-1 0,0-1 0,0 1 0,0-1 0,0 0 0,12-6 0,48-25-1332,-45 20 868,3 0-8,14-8-725,65-24 0,-103 44 1400,-1 1 1,0-1 0,0 1-1,1-1 1,-1 1-1,0 0 1,0-1 0,1 1-1,-1 0 1,0 0 0,1 0-1,-1 0 1,0 0 0,1 0-1,-1 0 1,0 0 0,1 0-1,-1 1 1,0-1 0,1 1-1,-1-1 1,0 1 0,0-1-1,0 1 1,1 0-1,-1-1 1,0 1 0,0 0-1,0 0 1,0 0 0,0 0-1,0 0 1,-1 0 0,1 0-1,0 0 1,0 2 0,1 2 218,-1 0 0,0 0-1,0 1 1,0-1 0,-1 0 0,1 0 0,-1 1 0,-1 5 0,0-2-206,0 0-1,-1 0 1,0-1 0,-1 1 0,0 0-1,0-1 1,-5 9 0,-35 58 40,26-48 28,16-25-141,-13 26 178,14-28-172,0 0-1,0 1 0,0-1 1,-1 1-1,1-1 0,0 1 1,0-1-1,0 1 0,0-1 1,0 1-1,0-1 0,0 0 1,1 1-1,-1-1 0,0 1 1,0-1-1,0 1 0,0-1 1,0 1-1,1-1 0,-1 0 1,0 1-1,1-1-1,0 1 0,-1-1-1,1 0 1,0 1 0,-1-1 0,1 0 0,0 0 0,-1 0-1,1 0 1,0 0 0,0 0 0,-1 0 0,1 0 0,0 0-1,-1 0 1,1 0 0,0 0 0,-1 0 0,2-1 0,18-4-355,-1-1 1,0-1-1,-1-1 1,0 0-1,0-1 1,0-1 0,22-18-1,-24 12-95,-7-1-149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16884,'27'6'2128,"1"-3"-1368,10-6-312,0 1 1345,3-2-1105,-3-2-496,-3-4 8,-5 0-64,-9 0-240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19204,'-5'6'460,"1"-1"-1,0 1 1,0 0 0,0 0 0,1 1-1,0-1 1,-5 12 0,8-16-373,-1 0 1,1 1 0,-1-1 0,1 0 0,0 0 0,0 0 0,0 0-1,0 1 1,0-1 0,0 0 0,1 0 0,-1 0 0,1 0 0,-1 0 0,1 0-1,0 0 1,0 0 0,0 0 0,0 0 0,0 0 0,0 0 0,1 0-1,-1-1 1,0 1 0,1-1 0,0 1 0,-1-1 0,1 1 0,3 1-1,1 0-43,1 1-1,-1-2 0,1 1 0,0-1 0,0 0 0,0 0 0,0-1 0,0 0 0,1 0 1,-1-1-1,0 1 0,0-2 0,1 1 0,10-3 0,3-1-207,0-1 1,0-1-1,32-15 0,-29 9-157,-19 9 197,-1 1 0,1-1-1,0 1 1,0 0-1,0 0 1,0 0 0,9-1-1,-12 4 115,0-1-1,0 1 0,0 0 1,-1 0-1,1 0 1,0 0-1,-1 0 1,1 0-1,0 1 0,-1-1 1,1 1-1,-1-1 1,0 1-1,0-1 1,1 1-1,-1 0 0,0-1 1,0 1-1,0 2 1,12 13 213,-7-12-173,-1-1-1,1-1 1,0 1-1,0-1 0,1 0 1,-1 0-1,1-1 1,-1 0-1,1 0 1,0 0-1,0-1 1,0 0-1,-1 0 1,1-1-1,0 0 0,9-1 1,8-1-254,-1-1 0,1-1 0,31-10 0,-52 13 198,19-5-361,1 0 0,-1-2 0,0-1 0,0 0 0,28-19 0,-45 23 376,-11 4 159,-10 7 247,14-4-324,-1 0 0,1-1 0,0 1 0,0 0 0,0 0 0,1 0 0,-1 0 0,0 1 0,1-1 0,-1 0 0,1 1 0,0-1 0,0 1 0,0-1 0,-1 4 0,2-1-12,-1 0 1,2 0-1,-1 0 0,0 0 1,1 0-1,0 0 1,3 8-1,2 12-416,-1-1 0,-1 1 0,-2-1 0,0 1 0,-1 0 0,-5 42 0,3-56 345,-1 1 0,-1 0 0,0-1 1,-1 0-1,0 1 0,-12 19 0,12-23 269,-1-2 1,0 1 0,0 0-1,0-1 1,-1 0 0,0 0-1,0-1 1,-1 0 0,0 0-1,-14 8 1,20-13-196,1 1 1,-1 0-1,0-1 0,0 1 0,0-1 0,0 0 1,0 1-1,-1-1 0,1 0 0,0 0 0,0 1 1,0-1-1,0 0 0,0 0 0,0 0 0,0 0 1,0-1-1,0 1 0,0 0 0,-1 0 0,1-1 1,0 1-1,0 0 0,-1-2 0,1 1-9,0 0 0,0 0-1,-1 0 1,1-1 0,1 1 0,-1-1-1,0 1 1,0 0 0,0-1 0,1 0-1,-1 1 1,1-1 0,-1 1 0,1-3-1,-2-7 21,1 0 0,0 0 0,3-20 0,-2 27-80,1-18-158,2 0-1,1 0 0,0 1 1,13-35-1,-9 36-558,0-1 1,2 1-1,1 1 0,0 0 1,2 0-1,0 1 1,27-29-1,-14 24-195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20308,'9'-5'2225,"-1"0"-1665,2-3-1960,-4 2 3328,-2-1-1752,5 4-248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221 240 19900,'-19'1'593,"0"0"-1,0 1 0,-36 9 1,44-8-464,1 0-1,-1 1 1,1 0 0,0 0 0,1 2 0,-1-1-1,1 1 1,-10 8 0,18-13-110,0-1-1,0 1 1,1-1-1,-1 1 1,1-1-1,-1 1 1,0 0-1,1-1 1,-1 1-1,1 0 1,0-1-1,-1 1 1,1 0-1,-1 0 1,1-1-1,0 1 1,0 0-1,-1 1 1,1-1-3,1-1-1,-1 0 1,0 1 0,0-1 0,0 0 0,1 1-1,-1-1 1,0 0 0,1 1 0,-1-1-1,0 0 1,1 0 0,-1 1 0,0-1-1,1 0 1,-1 0 0,1 0 0,-1 0-1,0 1 1,1-1 0,-1 0 0,1 0-1,-1 0 1,0 0 0,1 0 0,5 0 42,-1 0 0,0 0 0,0 0 0,0-1 0,5-1 0,20-6-2,-1-2 0,0-1 0,-1-1 0,0-1 0,26-17 0,-2-4 22,71-58 1,-120 89-76,10-7 24,-1 0 0,0-1 0,-1 0-1,0-1 1,-1 0 0,10-15 0,-14 16 23,-8 7 22,-16 17 24,-3 7-71,0 1 0,2 1-1,0 1 1,2 1 0,0 0-1,2 1 1,-24 53 0,38-76-20,0 0 1,0 0-1,1 0 1,-1 0-1,1 0 1,-1 0-1,1 1 1,0-1-1,0 0 1,0 0-1,0 1 1,0-1-1,0 0 1,1 0-1,-1 1 1,2 3-1,-1-5-1,0 0 1,-1 0-1,1-1 0,0 1 1,0 0-1,0 0 0,0 0 1,1-1-1,-1 1 0,0 0 0,0-1 1,0 1-1,1-1 0,-1 1 1,0-1-1,0 0 0,1 0 1,-1 1-1,0-1 0,1 0 0,-1 0 1,0 0-1,1 0 0,-1-1 1,0 1-1,1 0 0,-1 0 1,0-1-1,0 1 0,2-2 1,24-7 45,0-1 1,29-17-1,14-5 71,-10 11 18,-43 16-75,0 0 0,0-2 0,-1 0 0,26-15-1,-41 21-61,1 1 1,-1-1-1,0 0 0,0 0 0,0 0 0,0 0 0,0 0 0,0 0 0,0 0 1,0-1-1,0 1 0,0 0 0,0-2 0,-1 3-2,0-1-1,0 1 1,0-1 0,0 1-1,0 0 1,0-1-1,0 1 1,0-1 0,0 1-1,0 0 1,0-1 0,0 1-1,0-1 1,-1 1-1,1 0 1,0-1 0,0 1-1,0 0 1,-1-1 0,1 1-1,0 0 1,0-1-1,-1 1 1,1 0 0,0-1-1,-1 1 1,1 0 0,-1-1-1,-2 0-5,1 0 1,-1 0-1,0 0 0,0 0 0,0 1 0,0-1 0,0 1 1,0-1-1,0 1 0,-5 1 0,-4 0-3,-1 1 0,0 0 0,1 1 0,-1 1 0,1 0 0,0 0 0,0 1 0,-12 8 0,18-10 8,-1 1-1,1 0 1,0 0 0,0 1 0,0 0-1,1 0 1,-1 0 0,1 0 0,1 1-1,-1 0 1,1 0 0,0 1-1,0-1 1,0 1 0,-2 7 0,6-12-15,-1 0 0,0-1 0,1 1 0,0 0 0,0 0 0,-1-1 0,1 1 1,0 0-1,0 0 0,0 0 0,1-1 0,-1 1 0,0 0 0,1 0 0,-1-1 1,1 1-1,0 0 0,-1-1 0,1 1 0,0 0 0,0-1 0,1 2 0,0-1-64,1 0-1,-1 0 0,1 0 1,-1 0-1,1 0 1,-1-1-1,1 0 0,0 1 1,0-1-1,0 0 1,5 1-1,5 0-172,1 0 0,-1 0 1,0-2-1,24-1 0,24-6-163,6-5-152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21373,'-12'0'551,"0"1"1,0 0 0,0 0 0,-1 1-1,2 1 1,-1 0 0,0 0 0,1 1-1,-1 1 1,-11 6 0,22-10-545,0-1 0,1 0 0,-1 0 0,1 1-1,-1-1 1,1 0 0,-1 1 0,1-1 0,-1 0 0,1 1 0,-1-1 0,1 1 0,-1-1 0,1 1 0,-1-1 0,1 1-1,0-1 1,-1 1 0,1 0 0,0-1 0,0 1 0,-1-1 0,1 1 0,0 0 0,0-1 0,0 1 0,0 0 0,0-1 0,0 1-1,0 0 1,0-1 0,0 1 0,0-1 0,0 1 0,0 0 0,0-1 0,1 1 0,-1 0 0,0-1 0,0 1 0,1-1-1,-1 1 1,0-1 0,1 1 0,-1-1 0,1 1 0,-1-1 0,1 1 0,-1-1 0,1 1 0,-1-1 0,1 0 0,-1 1 0,1-1-1,-1 0 1,1 1 0,1-1 0,6 5-201,1 0 1,0-1-1,12 4 0,-8-2 22,-5-2 111,0 0 0,0 1-1,-1 0 1,0 0-1,0 1 1,0 0-1,-1 0 1,8 9-1,-13-13 77,1-1-1,-1 1 0,0-1 0,0 1 0,0 0 0,0-1 0,0 1 0,0 0 0,0 0 0,0 0 0,-1 0 0,1 0 1,-1 0-1,1 0 0,-1 0 0,0 0 0,0 0 0,0 0 0,0 0 0,0 0 0,-1 0 0,1 0 0,0 0 1,-1 0-1,0 0 0,1 0 0,-1 0 0,0 0 0,0 0 0,0 0 0,0-1 0,0 1 0,-1 0 0,1-1 0,0 1 1,-1-1-1,1 0 0,-1 1 0,0-1 0,1 0 0,-3 1 0,-2 2-4,-1-1 0,1 1 0,-1-2-1,0 1 1,0-1 0,0 0 0,0 0 0,0-1-1,-9 1 1,-2-1-83,0 0 0,-28-4 0,10-2-39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53 19028,'1'0'55,"0"-1"0,0 0 0,-1 1 0,1-1 0,0 0 1,-1 1-1,1-1 0,0 0 0,-1 0 0,1 0 0,-1 0 0,1 1 0,-1-1 0,1 0 0,-1 0 0,0 0 1,0 0-1,1 0 0,-1 0 0,0 0 0,0 0 0,0 0 0,0 0 0,0 0 0,0 0 0,0 0 0,0 0 0,-1 0 1,1 0-1,0 0 0,-1 0 0,1 0 0,0 0 0,-1 0 0,1 0 0,-1 0 0,0 1 0,1-1 0,-1 0 1,0 0-1,1 1 0,-1-1 0,0 0 0,-1 0 0,-1-1 50,0 0 1,-1 0-1,1 1 1,-1-1-1,1 1 1,-1 0-1,1 0 1,-1 0-1,0 1 1,1-1-1,-1 1 1,-5 0-1,-7 2-39,0 0-1,0 1 0,0 1 1,1 1-1,0 0 0,-1 1 1,2 0-1,-1 1 0,1 1 1,0 1-1,1 0 0,0 0 1,-17 16-1,11-8 1,1 1-1,1 2 1,1-1 0,0 2-1,1 0 1,1 1 0,-18 39 0,28-51-46,0 0 0,0 1 0,1-1 0,1 1 0,0 0 1,0-1-1,1 1 0,0 0 0,1 14 0,0-21-15,1 0-1,-1-1 0,1 1 0,0 0 1,0-1-1,0 1 0,0-1 0,1 1 1,-1-1-1,1 1 0,0-1 0,0 0 1,0 0-1,1 0 0,-1 0 0,1 0 1,-1-1-1,1 1 0,0-1 0,0 0 1,0 1-1,0-1 0,1-1 0,-1 1 1,1 0-1,-1-1 0,1 0 0,-1 0 1,6 2-1,1-2 18,0 0 1,0-1-1,0 0 0,0-1 1,0 0-1,0 0 1,0-1-1,0 0 0,0-1 1,-1 0-1,1 0 1,-1-1-1,9-6 0,-6 4 18,-1 0 1,0-1-1,-1 0 0,1-1 0,-2 0 0,1-1 0,-1 0 0,0 0 1,13-20-1,-19 25-15,-1 0 1,0 0-1,0-1 0,0 1 1,-1 0-1,0-1 1,0 1-1,0 0 0,0-1 1,0-6-1,-1 9-19,0 1 0,0-1 0,0 1 0,0-1-1,-1 1 1,1-1 0,0 1 0,-1 0 0,1-1 0,-1 1-1,0 0 1,1-1 0,-1 1 0,0 0 0,0 0 0,0 0-1,0 0 1,0 0 0,0 0 0,0 0 0,0 0 0,0 0-1,0 0 1,-1 0 0,1 1 0,0-1 0,-1 0 0,1 1-1,0-1 1,-1 1 0,1 0 0,-1-1 0,1 1 0,0 0-1,-4 0 1,0 0-2,-1 1-1,1-1 1,-1 1-1,1 0 0,0 1 1,-1-1-1,1 1 1,0 0-1,0 1 1,0-1-1,0 1 1,1 0-1,-1 0 0,1 0 1,-5 4-1,2 0-7,-1 0-1,1 0 0,0 0 0,1 1 1,0 0-1,0 1 0,-6 11 1,11-18 2,0 0 1,0 1-1,0-1 1,0 0-1,0 1 1,0-1-1,1 1 1,-1-1-1,1 1 1,0 0-1,0-1 1,0 1-1,0-1 1,0 1-1,0 0 1,1-1-1,0 3 1,0-3-1,0 0 0,0 0 0,0-1 1,0 1-1,0-1 0,1 1 0,-1-1 1,0 0-1,1 1 0,-1-1 0,1 0 0,0 0 1,-1 0-1,1 0 0,0 0 0,-1 0 0,5 0 1,2 1-3,0 0 1,0-1-1,1 0 0,-1 0 1,0-1-1,1 0 1,-1-1-1,0 0 0,9-2 1,26-9 25,0-2 0,0-2-1,-2-1 1,42-25 0,-82 41-17,1 0-1,0 0 1,0 0 0,0 0-1,-1 0 1,1 0-1,0 0 1,0 1 0,1-1-1,-1 1 1,0-1-1,0 1 1,0 0-1,3 0 1,-5 0-4,0 1 1,1-1-1,-1 0 0,0 1 0,1-1 1,-1 0-1,0 0 0,0 1 0,0-1 1,1 1-1,-1-1 0,0 0 1,0 1-1,0-1 0,0 0 0,0 1 1,1-1-1,-1 1 0,0-1 0,0 0 1,0 1-1,0-1 0,-1 1 0,-2 21 11,-8 10 55,-26 58-1,24-62-768,1 1 0,-15 55 0,25-62-1201,3-22 1859,-1 1-1,0 0 1,1-1-1,-1 1 0,1-1 1,-1 1-1,1-1 0,-1 1 1,1 0-1,-1-1 0,1 0 1,-1 1-1,1-1 1,0 1-1,-1-1 0,1 0 1,0 1-1,-1-1 0,1 0 1,0 0-1,0 0 0,-1 1 1,1-1-1,0 0 1,0 0-1,-1 0 0,1 0 1,0 0-1,1-1 0,22-1-939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252 366 14051,'-5'1'350,"-1"0"-1,1 0 1,-1 1 0,1 0 0,0 0-1,0 0 1,-8 5 0,-2 1 231,-3 0 78,1 2 0,0 0-1,1 1 1,-26 22 0,34-26-631,0 0 0,1 1 0,0 0 0,0 0 1,1 0-1,0 1 0,0 0 0,1 0 0,0 1 1,-4 13-1,8-23-22,1 1 0,0 0 1,-1 0-1,1 0 0,0 0 1,0 0-1,0 0 0,-1 0 0,1 0 1,0 0-1,0-1 0,1 1 0,-1 0 1,0 0-1,0 0 0,0 0 1,1 0-1,-1 0 0,1 1 0,-1-2 1,1 0 0,-1 1 0,1-1 0,-1 0-1,0 1 1,1-1 0,-1 0 0,1 0 0,0 0-1,-1 0 1,1 0 0,-1 1 0,1-1 0,-1 0-1,1 0 1,-1 0 0,1 0 0,-1 0 0,1-1-1,-1 1 1,1 0 0,-1 0 0,2-1 0,2 0 25,0-1 1,0 0-1,0 0 1,-1 0 0,1 0-1,0-1 1,3-3-1,21-23 295,-1-1 0,-2-2 0,-1 0 0,-1-2 0,19-38 0,-32 55 61,-14 26-134,-12 23-105,4-3-122,-14 47 0,24-68-22,0 0 0,0 0-1,1 0 1,0 0 0,1 0-1,-1 0 1,2 0-1,-1 0 1,1-1 0,0 1-1,1 0 1,2 8 0,-3-14 6,0 0 0,-1 0 0,1 0 0,1 0 0,-1 0 1,0-1-1,0 1 0,1 0 0,-1-1 0,1 1 0,-1-1 1,1 1-1,0-1 0,-1 0 0,1 0 0,0 0 0,0 0 1,0 0-1,0 0 0,0 0 0,0 0 0,0-1 0,0 1 1,0-1-1,0 0 0,0 0 0,1 1 0,-1-1 0,0-1 1,0 1-1,0 0 0,3-1 0,3-1 28,-1 0 0,1-1 0,0 1 1,-1-2-1,0 1 0,1-1 0,9-7 0,9-9 72,0-1 1,-2 0-1,0-2 1,-1-1-1,34-47 1,-22 20-107,-2-2 1,28-62 0,-52 95-97,12-34 1,-20 41 1,-7 14-10,-11 15-15,-11 20 197,2 1 0,1 1-1,2 1 1,2 2 0,-31 82 0,33-59 104,18-58-159,-1-1 0,2 1-1,-1-1 1,1 1 0,0 0-1,0-1 1,0 1 0,1-1 0,2 10-1,-3-14-22,1 1 0,-1-1 0,1 0 0,0 0 0,-1 0-1,1 0 1,0 0 0,0 0 0,-1 0 0,1-1 0,0 1 0,0 0-1,0 0 1,0-1 0,0 1 0,0 0 0,0-1 0,1 1 0,-1-1-1,0 1 1,0-1 0,0 0 0,1 0 0,-1 1 0,0-1 0,0 0-1,0 0 1,1 0 0,-1 0 0,0 0 0,0-1 0,1 1 0,-1 0 0,0 0-1,0-1 1,0 1 0,0-1 0,2 0 0,3-1 6,0-1 0,0 0 0,0 0 0,-1-1 0,1 1 0,5-6 0,21-22 62,-2-1-1,26-36 1,1 0 22,6-5-13,4-7 41,114-101-1,-166 170-87,-30 29-19,-40 51 13,3 2 1,4 2-1,-50 99 0,64-106 167,-36 99-1,56-126-122,3 1 0,1 1-1,1 0 1,-2 44 0,14-109-1172,0 1 0,2-1 0,1 1 0,10-26 1,-4 24 255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16035,'-9'20'3752,"-14"27"-2378,3 8-983,-4-1 0,-1-1 1,-49 74-1,11-19-472,57-95 164,6-14-85,0 1 0,0 0 1,0 0-1,0 0 0,1 0 0,-1 0 1,0 0-1,0 0 0,0 0 1,0 0-1,0 0 0,0 0 0,0 0 1,0 0-1,1 0 0,-1 1 1,0-1-1,0 0 0,0 0 1,0 0-1,0 0 0,0 0 0,0 0 1,0 0-1,0 0 0,1 0 1,-1 0-1,0 0 0,0 0 0,0 0 1,0 1-1,0-1 0,0 0 1,0 0-1,0 0 0,0 0 1,0 0-1,0 0 0,0 0 0,0 0 1,0 0-1,0 1 0,0-1 1,0 0-1,0 0 0,0 0 0,0 0 1,0 0-1,0 0 0,0 0 1,0 1-1,0-1 0,0 0 0,12-11-108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18 359 15499,'-16'35'2348,"16"-34"-2258,0 1-1,-1-1 1,1 0 0,0 0 0,0 0-1,0 0 1,0 1 0,0-1 0,0 0 0,0 0-1,0 0 1,1 3 0,-1-4-26,0 1 0,0-1 1,1 0-1,-1 1 0,1-1 0,-1 0 1,0 0-1,1 1 0,-1-1 0,1 0 0,-1 0 1,0 1-1,1-1 0,-1 0 0,1 0 1,-1 0-1,1 0 0,-1 0 0,1 0 1,-1 0-1,1 0 0,-1 0 0,1 0 1,-1 0-1,0 0 0,1 0 0,-1 0 0,1 0 1,-1 0-1,1 0 0,-1-1 0,1 1 1,0 0-1,5-3 190,0 0 0,0-1 0,0 0 0,0 1 0,0-2 0,-1 1 0,1-1 0,-1 0 0,7-9 0,3-4 303,20-33 0,-31 45-481,0 0 0,0 0 0,0-1 0,-1 0-1,0 1 1,-1-1 0,1 0 0,-1 0 0,-1 0 0,3-13 0,-4 19-72,0 1 1,0-1 0,0 1-1,0 0 1,0-1 0,0 1-1,0-1 1,0 1 0,0-1-1,0 1 1,-1-1 0,1 1-1,0 0 1,0-1 0,0 1-1,0-1 1,-1 1-1,1 0 1,0-1 0,0 1-1,-1-1 1,1 1 0,0 0-1,-1 0 1,1-1 0,0 1-1,-1 0 1,1-1 0,-1 1-1,1 0 1,0 0 0,-1 0-1,1-1 1,-1 1-1,1 0 1,-1 0 0,1 0-1,0 0 1,-1 0 0,1 0-1,-1 0 1,1 0 0,-1 0-1,1 0 1,-1 0 0,1 0-1,-1 0 1,1 0-1,0 1 1,-2-1 0,-17 13 53,10-3-75,0 1 0,1 0 1,1 0-1,0 1 0,0 0 1,1 1-1,1-1 1,0 1-1,1 0 0,0 0 1,1 1-1,-2 26 1,4-37 7,1 1 1,0-1 0,0 1 0,0-1 0,0 0 0,1 1 0,-1-1 0,1 1-1,0-1 1,0 0 0,0 1 0,1-1 0,-1 0 0,3 3 0,-3-4 5,1-1-1,-1 1 1,1-1 0,0 0 0,-1 1 0,1-1 0,0 0 0,-1 0 0,1 0 0,0-1-1,0 1 1,0 0 0,0-1 0,0 1 0,0-1 0,0 0 0,0 1 0,0-1 0,0 0-1,0 0 1,0 0 0,0-1 0,0 1 0,0 0 0,3-2 0,10-3 6,1 0 1,-1-1-1,0-1 1,-1 0-1,0-1 0,0-1 1,13-10-1,-6 4 32,34-17-1,-54 31-33,1 0 1,0 0-1,-1 1 1,1-1-1,0 1 1,-1-1-1,1 1 0,0-1 1,-1 1-1,1 0 1,2 0-1,-3 0-13,-1 0 0,1 1-1,0-1 1,-1 0-1,1 0 1,0 0 0,-1 1-1,1-1 1,-1 0 0,1 1-1,-1-1 1,1 1 0,-1-1-1,1 1 1,-1-1-1,1 1 1,-1-1 0,1 1-1,-1-1 1,1 2 0,0 2-155,0 0 0,0 0 1,0 0-1,0 0 0,-1 0 1,0 0-1,0 7 0,0-7-128,0-1 0,0 1 0,0 0-1,1 0 1,0 0 0,1 5 0,-2-8 226,0-1 1,1 1 0,-1-1-1,0 1 1,1-1 0,-1 1-1,1-1 1,-1 1 0,1-1 0,-1 1-1,1-1 1,-1 1 0,1-1-1,-1 0 1,1 1 0,-1-1-1,1 0 1,-1 0 0,1 1-1,0-1 1,-1 0 0,1 0-1,0 0 1,-1 0 0,2 0-1,18-6-1246,23-22-350,-35 22 1349,20-17-216,-1 0 0,45-53 0,37-64 1797,-96 122-454,-1 0 0,14-32 1,-26 51-791,0-1 0,0 0 1,0 0-1,0 0 0,-1 0 1,1 0-1,0 0 0,0 0 1,0 0-1,0 0 0,-1 0 1,1 0-1,0 0 0,0 0 1,0 0-1,-1 0 0,1 0 1,0 0-1,0 0 0,0 0 1,0 0-1,-1-1 0,1 1 1,0 0-1,0 0 1,0 0-1,0 0 0,0 0 1,0 0-1,-1 0 0,1-1 1,0 1-1,0 0 0,0 0 1,0 0-1,0 0 0,0-1 1,0 1-1,0 0 0,0 0 1,-1 0-1,1 0 0,0-1 1,0 1-1,0 0 0,0 0 1,0 0-1,0-1 0,0 1 1,0 0-1,0 0 0,1 0 1,-1 0-1,0-1 0,0 1 1,0 0-1,0 0 0,0 0 1,0 0-1,0-1 0,0 1 1,0 0-1,1 0 0,-9 6 149,0 1-1,1 0 0,0 0 0,0 1 0,1-1 0,0 2 1,-5 8-1,3-5-2,-15 22 189,2 1 0,1 1 1,2 1-1,-23 64 0,33-60-56,8-39-293,-1-1 1,1 0 0,0 1 0,0-1 0,0 1 0,0-1 0,1 1 0,-1-1-1,0 0 1,0 1 0,1-1 0,-1 0 0,1 1 0,-1-1 0,1 0 0,0 1-1,0-1 1,-1 0 0,1 0 0,0 0 0,0 0 0,0 0 0,0 0 0,2 2 0,-2-3-8,1 0 1,-1 0 0,0 0 0,0 0 0,0 0 0,1 0 0,-1-1 0,0 1 0,0 0 0,0-1 0,1 1 0,-1 0 0,0-1-1,0 0 1,0 1 0,0-1 0,0 1 0,0-1 0,0 0 0,0 0 0,0 0 0,0 0 0,-1 0 0,1 0 0,0 0 0,0-1-1,2 0 2,6-9 4,0 0-1,-1 0 0,-1 0 0,0-1 1,6-13-1,26-66 63,-25 54-33,-13 33-30,1 0 0,0 1 0,-1-1 0,1 0 0,1 1 0,-1-1 0,1 1 0,-1 0 0,1 0 0,4-4 0,-4 5 7,-1 1 1,1-1-1,0 1 1,0 0-1,0 0 1,0 0-1,0 0 1,0 0 0,0 1-1,0-1 1,0 1-1,0 0 1,0 0-1,5 0 1,18 1 116,-1-1 1,0-1-1,0-2 1,0 0-1,0-2 1,-1 0-1,1-2 1,-1-1 0,-1 0-1,1-2 1,-2-1-1,1-1 1,28-20-1,-21 4-19,-29 27-107,0 0 1,-1 0-1,1 0 1,0 0-1,-1 0 1,1 0-1,0 0 1,-1 0-1,1-1 1,-1 1-1,0 0 1,1-2-1,-1 3-3,0 0 1,0-1-1,-1 1 0,1-1 1,0 1-1,0-1 0,0 1 1,0 0-1,-1-1 0,1 1 1,0 0-1,0-1 0,-1 1 1,1 0-1,0-1 0,-1 1 1,1 0-1,0 0 0,-1-1 1,1 1-1,-1 0 0,1 0 1,0 0-1,-1-1 0,1 1 1,-1 0-1,1 0 0,0 0 1,-1 0-1,1 0 0,-1 0 1,1 0-1,-1 0 0,1 0 1,-1 0-1,-3 0-5,-1 0-1,1 1 1,0-1 0,0 1 0,-1 0-1,1 0 1,0 1 0,0-1-1,0 1 1,0 0 0,0 0-1,-5 4 1,-4 3-18,0 0 0,-13 13-1,15-11-123,1 0 0,-1 1-1,2 0 1,-1 0-1,2 1 1,0 0 0,0 0-1,1 1 1,1 0 0,0 1-1,1-1 1,1 1 0,0 0-1,1 0 1,-2 29-1,5-41-68,0-1 0,0 1 0,0-1 0,0 1 0,1-1 0,-1 1 0,1-1 0,0 0 0,0 1 0,2 3-1,-3-5 162,1 0 0,0-1 0,-1 1 0,1 0 0,0 0 0,0-1 0,0 1 0,0 0 0,0-1 0,0 1 0,0-1 0,0 1 0,0-1 0,0 1 0,0-1 0,0 0 0,0 0 0,0 1-1,0-1 1,0 0 0,1 0 0,-1 0 0,0 0 0,0 0 0,0 0 0,2-1 0,22-7-1064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19076,'-3'25'2209,"-1"-5"-1401,-2-12-648,2-6 1072,2-9-480,2-12-232,3-10-544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 20148,'-3'-2'183,"-1"1"1,0 0-1,0 0 0,1 1 0,-1-1 0,0 1 1,0 0-1,0-1 0,0 2 0,0-1 0,0 0 1,1 1-1,-8 2 0,-2 1 145,0 0-1,-19 11 1,10-4-220,1 2 0,1 1 0,0 0 0,1 2 1,0 0-1,1 1 0,1 1 0,1 0 0,1 1 1,0 1-1,2 0 0,0 1 0,1 1 0,1 0 1,-9 27-1,18-43-96,0 0 1,0 0-1,1 0 1,0 1-1,0-1 1,0 0-1,1 10 1,0-15-8,0 1 1,1 0 0,-1-1-1,0 1 1,1-1-1,-1 1 1,1-1-1,-1 1 1,1-1-1,0 0 1,-1 1 0,1-1-1,0 1 1,0-1-1,0 0 1,0 0-1,0 0 1,0 0 0,1 0-1,-1 0 1,0 0-1,0 0 1,1 0-1,-1 0 1,1-1 0,-1 1-1,1 0 1,-1-1-1,1 0 1,-1 1-1,1-1 1,-1 0 0,4 1-1,1-1 10,0-1 0,0 1 0,0-1 0,0 0 0,0 0 0,0-1 0,-1 0 0,1 0 0,0 0 0,5-3-1,54-35 122,-50 31-100,47-36 94,-56 40-109,0 0 0,0 0 0,0-1 0,-1 0 1,0 0-1,0 0 0,4-9 0,-9 15-19,0 0-1,1-1 1,-1 1 0,0 0 0,0 0-1,0 0 1,0-1 0,0 1-1,0 0 1,1 0 0,-1-1 0,0 1-1,0 0 1,0 0 0,0 0-1,0-1 1,0 1 0,0 0 0,0 0-1,0-1 1,0 1 0,0 0 0,0 0-1,0-1 1,0 1 0,0 0-1,-1 0 1,1-1 0,0 1 0,0 0-1,0 0 1,0 0 0,0-1-1,0 1 1,-1 0 0,1 0 0,0 0-1,0-1 1,0 1 0,-1 0 0,1 0-1,0 0 1,0 0 0,0 0-1,-1-1 1,-11 3 44,3 3-27,0 1 0,0-1 0,1 2-1,-1-1 1,2 1 0,-13 12 0,5-1 38,-26 37 1,39-51-52,-1 0 0,1 1-1,0-1 1,0 0 0,-2 9-1,3-12-3,1 0 0,0 0-1,0 0 1,0 0-1,0-1 1,0 1 0,0 0-1,0 0 1,0 0-1,0 0 1,0 0-1,0 0 1,0 0 0,1 0-1,-1 0 1,0 0-1,1-1 1,-1 1 0,1 0-1,-1 0 1,1 0-1,-1-1 1,1 1 0,0 0-1,-1 0 1,1-1-1,0 1 1,-1-1-1,1 1 1,0-1 0,0 1-1,0-1 1,0 1-1,-1-1 1,1 0 0,0 1-1,1-1 1,5 1 4,-1 0 0,0 0 0,0-1 0,1 0 0,-1 0 0,0-1 0,1 0 0,-1 0 0,0 0 0,7-3 0,63-24 22,-74 27-29,149-73 80,-150 73-80,0 1 1,0-1 0,1 0 0,-1 1-1,0-1 1,0 1 0,1-1-1,-1 1 1,0 0 0,1 0-1,-1-1 1,0 1 0,3 0 0,-4 0 0,1 1 0,-1-1 0,0 0 0,0 0 0,1 0 0,-1 1 0,0-1 0,0 0 0,0 0 0,1 0 0,-1 1 0,0-1 0,0 0 0,0 1 0,0-1 0,0 0 0,0 0 0,1 1 0,-1-1 0,0 0 0,0 1 0,0-1 0,0 0 0,0 1 0,0-1 0,0 0 0,0 1 0,0-1 0,0 0 0,-1 0 0,1 1 0,0-1 0,0 1 0,-15 31 2,15-31-2,-20 28-16,14-20-91,0-1 1,1 1-1,0 0 0,0 1 1,1-1-1,-4 12 1,8-21 63,0 1-1,0-1 1,0 0 0,0 0 0,0 1 0,0-1 0,0 0 0,0 0 0,0 0 0,0 1 0,1-1 0,-1 0-1,0 0 1,0 0 0,0 1 0,0-1 0,0 0 0,0 0 0,0 0 0,0 1 0,1-1 0,-1 0 0,0 0-1,0 0 1,0 0 0,0 1 0,1-1 0,-1 0 0,0 0 0,0 0 0,0 0 0,1 0 0,-1 0 0,0 0-1,0 0 1,0 0 0,1 0 0,-1 0 0,0 1 0,0-1 0,0 0 0,1 0 0,-1-1 0,0 1 0,0 0-1,1 0 1,-1 0 0,0 0 0,0 0 0,0 0 0,1 0 0,-1 0 0,0 0 0,0 0 0,0 0 0,1-1-1,-1 1 1,0 0 0,0 0 0,0 0 0,0 0 0,1-1 0,-1 1 0,0 0 0,14-9-1167,34-39-569,-17 17 571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77 188 17372,'0'0'39,"0"0"0,0 0 0,0 0 0,0 0 0,1 0 0,-1 0 0,0 0 0,0 0 1,0 0-1,0 0 0,0 0 0,0 0 0,0 0 0,0 0 0,0 0 0,0 0 0,0 0 0,0 0 0,1 0 1,-1 0-1,0 0 0,0 0 0,0 0 0,0 0 0,0 0 0,0 0 0,0 0 0,0 0 0,0 0 0,0 0 1,0 0-1,0 0 0,0 0 0,0 0 0,0 0 0,0 0 0,1 0 0,-1 1 0,0-1 0,0 0 1,0 0-1,0 0 0,0 0 0,0 0 0,0 0 0,0 0 0,0 0 0,0 0 0,0 0 0,0 0 0,0 0 1,0 1-1,0-1 0,0 0 0,0 0 0,0 0 0,0 0 0,0 0 0,0 0 0,0 0 0,-1 0 0,1 0 1,0 0-1,-2 9 401,-25 51 2149,18-41-2075,1 0 0,0 0 0,1 0 0,1 1 0,-4 25 0,10-44-496,0 0 0,-1 1-1,1-1 1,0 1 0,0-1 0,0 1 0,0-1-1,0 1 1,0-1 0,0 1 0,0-1 0,1 1-1,-1-1 1,1 1 0,-1-1 0,1 0 0,-1 1-1,1-1 1,0 0 0,0 1 0,0-1 0,-1 0 0,1 0-1,0 0 1,1 0 0,-1 0 0,0 0 0,0 0-1,0 0 1,1 0 0,-1 0 0,3 0 0,-1 0-10,0-1 1,0 1 0,0-1 0,0 0 0,0 0-1,0-1 1,0 1 0,1-1 0,-1 1-1,0-1 1,-1 0 0,1 0 0,0 0 0,0-1-1,3-1 1,5-4-28,-1 0 0,0 0-1,-1-1 1,1-1 0,8-10 0,40-51-341,-43 51 204,17-24-364,-32 43 506,0 0 0,0-1-1,0 1 1,0 0 0,1-1 0,-1 1 0,0 0-1,0-1 1,1 1 0,-1 0 0,0-1-1,0 1 1,1 0 0,-1 0 0,0-1 0,1 1-1,-1 0 1,1 0 0,-1 0 0,0 0-1,1-1 1,-1 1 0,0 0 0,1 0 0,-1 0-1,1 0 1,0 0 0,0 10-230,-6 19 50,5-29 191,-3 9 14,1 1 0,1 0 0,-1-1 0,2 1 0,-1 11 0,1-19 2,0-1 0,1 1 0,-1-1 0,0 1 0,1 0 0,-1-1 0,1 0 0,-1 1 0,1-1 0,0 1 0,-1-1 0,1 0 0,0 1 0,0-1 0,0 0 0,0 0 0,1 1 0,0-1 7,0 0 1,-1 0-1,1-1 0,0 1 1,-1 0-1,1-1 1,0 0-1,-1 1 1,1-1-1,0 0 1,0 0-1,0 0 1,-1 0-1,1 0 1,0-1-1,0 1 1,-1 0-1,4-2 0,8-3 65,0 0 0,0 0 1,-1-2-1,0 0 0,0 0 0,0-1 0,13-12 0,70-70 256,-71 64-339,0-1 0,-2 0 0,-1-2 0,-2 0 0,17-34 0,-30 46-88,-6 17 84,0 0 0,0 0 0,0 0 0,0 0 0,0-1 0,0 1 0,0 0 0,0 0 0,0 0 0,0 0 0,0 0 0,0 0 0,0 0 0,0 0 0,0-1 0,-1 1 0,1 0 0,0 0 0,0 0 0,0 0 0,0 0 0,0 0 0,0 0 0,0 0 0,0 0 0,0 0 0,0 0 0,0-1 0,-1 1 0,1 0 0,0 0 0,0 0 0,0 0 0,0 0 0,0 0 0,0 0 0,0 0 0,0 0 0,-1 0 0,1 0 0,0 0 0,0 0 0,0 0 0,0 0 0,0 0 0,0 0 0,0 0 0,-1 0 0,1 0 0,0 0 0,0 0-1,0 1 1,0-1 0,0 0 0,0 0 0,0 0 0,0 0 0,-3 2-15,1-1-1,0 1 1,0 0-1,0 0 1,0 0-1,0 0 1,1 1-1,-3 2 1,-7 16-7,0 1 0,1 0 0,2 0 0,0 1 0,-6 31 0,8-22-33,1 0-1,1 1 1,1 44 0,3-70-6,0-3-1,0 0-1,0 0 1,0 0-1,0-1 1,0 1-1,1 0 1,0 0-1,0-1 1,0 1-1,0 0 1,0-1-1,1 1 0,3 4 1,-5-8 44,0 0 0,0 0 0,0 0 1,0 1-1,0-1 0,0 0 0,0 0 0,0 0 0,0 0 0,0 0 1,1 0-1,-1 0 0,0 0 0,0 0 0,0 0 0,0 0 0,0 0 1,0 0-1,0 0 0,1 0 0,-1 0 0,0 0 0,0 0 0,0 0 1,0 0-1,0 0 0,0 0 0,0 0 0,1 0 0,-1 0 0,0 0 1,0 0-1,0 0 0,0 0 0,0 0 0,0 0 0,0 0 0,1 0 1,-1 0-1,0-1 0,0 1 0,0 0 0,0 0 0,0 0 0,0 0 1,0 0-1,0 0 0,3-9-603,-1-9-258,-3 1 389,-2 0 0,0 0-1,-1 1 1,0-1-1,-1 1 1,-1 0-1,-13-25 1,-7-19-12,18 41 607,6 15 19,0 1 0,0-1-1,0 0 1,1 0 0,-1 0 0,1 0 0,0 0-1,0 0 1,1 0 0,-1-8 0,1 12-70,1-1 0,-1 1 0,0-1 1,1 1-1,-1 0 0,0-1 0,1 1 1,-1-1-1,1 1 0,-1 0 0,1-1 0,-1 1 1,1 0-1,-1-1 0,1 1 0,-1 0 1,1 0-1,-1 0 0,1-1 0,0 1 1,-1 0-1,1 0 0,-1 0 0,1 0 0,0 0 1,-1 0-1,1 0 0,-1 0 0,1 0 1,0 1-1,24 3 861,-20-2-626,37 8 915,-23-5-1162,0 0-1,0-1 1,1-1 0,-1-1 0,1-1 0,29-2-1,-22-5-200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7 213 16636,'-7'17'1818,"7"-17"-1767,0 0 0,0 0 0,0 0-1,0 1 1,0-1 0,0 0 0,0 0 0,0 0 0,1 0-1,-1 1 1,0-1 0,0 0 0,0 0 0,0 0 0,0 0-1,0 0 1,0 1 0,0-1 0,0 0 0,1 0-1,-1 0 1,0 0 0,0 0 0,0 0 0,0 0 0,0 0-1,1 0 1,-1 1 0,0-1 0,0 0 0,0 0 0,0 0-1,1 0 1,-1 0 0,0 0 0,0 0 0,0 0-1,0 0 1,1 0 0,-1 0 0,0 0 0,0 0 0,0 0-1,0 0 1,0-1 0,1 1 0,31-17 2732,-20 9-2383,27-16 399,-2-2 0,-1-1 0,53-52 0,-85 74-730,0 0 0,0 0 0,0 0 0,5-10 0,-9 15-61,0-1 0,0 1-1,1-1 1,-1 1 0,0-1 0,0 1-1,0-1 1,0 1 0,0-1-1,0 1 1,1-1 0,-1 1 0,0-1-1,-1 1 1,1-1 0,0 1-1,0-1 1,0 1 0,0-1-1,0 1 1,0 0 0,-1-1 0,1 1-1,0-1 1,0 1 0,-1-1-1,0 0 4,0 1 0,0-1 1,0 1-1,0-1 0,-1 1 0,1 0 0,0 0 0,0-1 0,0 1 0,0 0 0,-1 0 0,1 0 0,0 0 0,0 1 0,0-1 0,-3 1 0,-5 1-1,0 0 1,0 1-1,1 0 0,-1 1 0,0 0 0,1 0 1,0 1-1,0 0 0,-8 8 0,-2 1-23,1 2-1,-25 29 1,30-31 6,0 1 0,-10 19 1,18-28 0,1 1 0,-1-1 0,2 1 0,-1-1 0,1 1 0,0 0 0,0 0 0,-1 14 0,3-20-16,0 0 0,0 0 0,0 0 0,0 0 0,0 0 0,1 1 1,-1-1-1,0 0 0,0 0 0,1 0 0,-1 0 0,1 0 0,-1 0 0,1 0 0,-1 0 0,1 0 0,0 0 0,-1 0 0,1 0 0,0 0 0,0-1 0,-1 1 0,1 0 0,0-1 0,0 1 0,0 0 0,0-1 0,0 1 0,0-1 0,0 1 0,0-1 0,0 0 0,1 1 0,-1-1 0,0 0 0,0 0 0,0 0 0,0 0 0,0 0 1,0 0-1,1 0 0,-1 0 0,0 0 0,2-1 0,5-1-31,0 1 1,0-1 0,0-1-1,-1 0 1,9-3-1,18-12-121,38-25 0,-10 2-152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20756,'-44'31'3037,"29"-21"-2153,2 0 0,-24 20 0,34-27-797,0 1 1,0-1-1,1 1 0,-1-1 1,1 1-1,-1 0 1,1 0-1,0 0 0,1 0 1,-1 0-1,1 0 1,0 1-1,0-1 0,0 0 1,0 7-1,1-7-76,1 0 0,-1 1-1,1-1 1,0 0 0,1 0-1,-1 1 1,1-1 0,0 0-1,0 0 1,0-1-1,0 1 1,1 0 0,4 5-1,7 7-180,24 22 0,-22-24 68,-1 0-25,22 23-153,-35-35 259,-1 0 1,1 0-1,0 0 1,-1 1-1,0-1 1,0 0-1,1 1 1,-1-1-1,-1 1 1,1-1-1,0 1 1,-1-1-1,1 1 1,-1 0 0,0 4-1,0-6 15,0 0 1,0 0-1,0 0 0,-1 0 1,1 0-1,-1 0 0,1-1 1,-1 1-1,1 0 0,-1 0 1,1 0-1,-1 0 0,0 0 0,1-1 1,-1 1-1,0 0 0,0-1 1,0 1-1,1-1 0,-1 1 1,0-1-1,0 1 0,0-1 1,-1 1-1,-25 5-35,22-6 33,-24 5 115,-50 5-875,72-10 666,0 1-1,1-2 1,-1 1-1,1-1 0,-1 0 1,1 0-1,-1-1 1,1 0-1,-8-3 0,3-2-213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284 291 11418,'6'-4'452,"0"-1"-1,0 0 0,-1 0 1,0 0-1,0 0 0,0-1 0,5-9 1,-9 13-151,0 0 1,0 0-1,0 0 0,-1 0 1,1 0-1,-1 0 1,1 0-1,-1 0 1,0-1-1,0 1 1,0 0-1,0 0 0,0 0 1,0-1-1,-1 1 1,1 0-1,-1 0 1,1 0-1,-1 0 0,0 0 1,0 0-1,0 0 1,0 0-1,0 0 1,0 0-1,-1 1 1,1-1-1,-1 0 0,-1-1 1,1 1-196,0 1 0,0-1 0,-1 0 0,1 1 0,-1-1 0,0 1 0,1 0 0,-1 0 0,0 0-1,1 0 1,-1 1 0,0-1 0,0 1 0,0 0 0,0-1 0,1 1 0,-1 0 0,0 1 0,-4 0 0,-3 0-8,0 1 0,-1 1 0,1-1 0,-10 6-1,4-1-74,0 0-1,0 1 0,1 1 0,1 1 1,-1 0-1,1 1 0,1 0 0,0 1 0,1 1 1,0 0-1,-19 28 0,29-37-26,-1 0-1,1 0 1,0 0 0,0 0-1,1 0 1,-2 6 0,3-9 2,-1 0 0,1 0 0,0 0 0,0 0 0,0-1 0,0 1 0,0 0 0,0 0 0,0 0 1,1 0-1,-1-1 0,0 1 0,0 0 0,1 0 0,-1 0 0,0-1 0,1 1 0,-1 0 0,1-1 0,-1 1 0,1 0 1,-1-1-1,1 1 0,0 0 0,-1-1 0,1 1 0,0-1 0,-1 1 0,1-1 0,0 0 0,0 1 0,-1-1 0,1 0 1,0 1-1,0-1 0,0 0 0,-1 0 0,1 0 0,0 0 0,0 0 0,0 0 0,0 0 0,1 0 0,8 0-20,0-1 0,0 1 1,0-2-1,0 0 0,0 0 0,-1-1 0,1 0 0,-1 0 0,11-6 0,84-50-166,-100 57 181,191-131-326,-171 115 260,-2-1 0,0-2 0,-2 0 0,0-1 0,31-47 0,-51 69 71,0 0 1,0 0-1,0 0 0,0 0 1,0 0-1,0 0 0,0 0 1,0 0-1,0 0 1,0 1-1,0-1 0,0 0 1,0 0-1,0 0 1,0 0-1,-1 0 0,1 0 1,0 0-1,0 0 0,0 0 1,0 0-1,0-1 1,0 1-1,0 0 0,0 0 1,0 0-1,0 0 0,0 0 1,0 0-1,0 0 1,0 0-1,0 0 0,0 0 1,-1 0-1,1 0 0,0 0 1,0 0-1,0 0 1,0 0-1,0 0 0,0 0 1,0 0-1,0 0 0,0 0 1,0 0-1,0-1 1,0 1-1,0 0 0,-7 6-9,-5 6 10,1 1 1,0 0-1,1 1 0,1 0 1,0 1-1,-9 20 0,3 2 25,-19 60 0,30-83-13,1 0 0,0 0 0,-1 23 0,4-34-78,0 1 0,0 0-1,0 0 1,0 0 0,0 0-1,1-1 1,0 1-1,0 0 1,0 0 0,0-1-1,0 1 1,1-1-1,0 1 1,0-1 0,0 0-1,0 1 1,4 4 0,-4-7-18,-1 0-1,0 0 1,1 0 0,-1-1 0,0 1 0,1 0 0,-1-1 0,1 1 0,-1-1 0,1 1 0,-1-1 0,1 0 0,-1 1 0,1-1 0,0 0 0,-1 0 0,1 0 0,-1 0 0,1-1 0,-1 1 0,1 0 0,-1-1 0,1 1 0,2-2 0,2-1-40,0 0 1,-1 0-1,1 0 1,7-7-1,20-17-593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17956,'-25'18'2119,"-38"34"-1,57-45-1851,-1-1 0,1 1 0,1 0 0,-1 0 0,1 1 0,0 0 0,1-1 0,0 2 0,0-1-1,-3 10 1,7-16-233,-1 0-1,1 0 0,-1 0 1,1 0-1,0 0 1,-1 0-1,1 0 0,0 0 1,0 0-1,1 0 0,-1 0 1,0 0-1,1 0 1,-1 0-1,1 0 0,0 0 1,-1 0-1,1 0 0,0 0 1,2 2-1,-1-2-17,0 0 0,0 0 0,0-1 0,0 1 1,0-1-1,1 1 0,-1-1 0,0 0 0,1 0 0,-1 0 0,1 0 0,-1-1 0,1 1 0,3 0 0,3 0-22,0-1-1,0 0 1,1 0-1,-1-1 0,0 0 1,0 0-1,0-1 1,11-4-1,-5 1-86,-1-2 0,1 0 1,-1 0-1,0-1 0,-1-1 0,17-15 0,-21 17-114,0-1-1,-1-1 0,0 0 1,0 0-1,-1 0 1,-1-1-1,0 0 0,0 0 1,6-15-1,-12 25 197,0 0-1,0-1 0,1 1 0,-1 0 0,0 0 0,0 0 1,0 0-1,0-1 0,0 1 0,0 0 0,0 0 1,0 0-1,0-1 0,0 1 0,0 0 0,0 0 1,0 0-1,0-1 0,0 1 0,0 0 0,0 0 1,0 0-1,0-1 0,0 1 0,0 0 0,0 0 1,0 0-1,0 0 0,0-1 0,-1 1 0,1 0 1,0 0-1,0 0 0,0 0 0,0-1 0,0 1 0,0 0 1,-1 0-1,1 0 0,0 0 0,0 0 0,0 0 1,0 0-1,-1 0 0,1-1 0,0 1 0,-1 0 1,-11 2 468,-5-2 837,12-2-1206,0 0 1,-1 0-1,1 0 1,0 1 0,-1 0-1,1 0 1,0 0-1,-1 1 1,1 0 0,-1 0-1,1 0 1,-1 0-1,1 1 1,-1 0 0,1 0-1,0 1 1,0-1-1,-1 1 1,1 0 0,-6 4-1,-4 2-97,0 1 0,1 0 0,0 1 0,1 0 1,-19 19-1,25-21 30,1-1 0,-1 1 1,2 0-1,-1 0 1,1 1-1,0-1 0,1 1 1,0 0-1,-5 17 0,8-23-19,0-1-1,0 1 1,1 0-1,0 0 1,-1-1-1,1 1 1,0 0-1,0 0 1,1 0-1,-1-1 0,0 1 1,1 0-1,0 0 1,0-1-1,-1 1 1,2 0-1,-1-1 1,0 1-1,0-1 1,1 1-1,0-1 1,-1 0-1,1 0 0,0 0 1,0 0-1,0 0 1,0 0-1,0 0 1,1-1-1,-1 1 1,0-1-1,1 1 1,0-1-1,-1 0 0,1 0 1,-1 0-1,1 0 1,4 0-1,-2 0-143,1 0-1,0 0 0,0 0 1,0-1-1,0 0 0,0 0 0,0-1 1,0 0-1,-1 0 0,1 0 1,0 0-1,6-4 0,7-2-321,-1-2-1,22-13 1,-26 14 437,36-20-625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20764,'-10'32'1633,"2"-12"-1777,1-2-440,4-1 1024,1-1-48,4-4-480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20636,'-19'2'744,"-18"2"513,-45 12 1,73-14-1081,0 1 0,0 0 0,1 0 0,-1 1 0,1 0 0,0 1 0,0-1 0,0 2 0,0-1 0,-9 10 0,16-15-169,1 1 1,-1 0 0,0-1 0,1 1 0,-1 0 0,0 0 0,1 0 0,-1 0 0,1 0 0,-1-1 0,1 1 0,0 0 0,-1 0 0,1 0 0,0 0 0,0 0 0,-1 0 0,1 0 0,0 0-1,0 1 1,0-1 0,0 0 0,1 0 0,-1 1 0,1-1-10,-1 1-1,1-1 0,0 0 1,0 0-1,0 1 0,0-1 1,0 0-1,0 0 0,0 0 1,0 0-1,1 0 0,-1 0 1,3 1-1,4 2-40,-1-1 0,1 0 0,0 0 0,14 3 0,61 3-173,-62-8 192,-1 1 0,1 1-1,33 9 1,-54-12 29,1 0 0,0 0 1,-1 0-1,1 0 0,-1 1 0,1-1 0,-1 0 0,1 0 1,0 0-1,-1 1 0,1-1 0,-1 0 0,1 1 0,-1-1 0,0 0 1,1 1-1,-1-1 0,1 1 0,-1-1 0,0 1 0,1-1 1,-1 1-1,0-1 0,1 1 0,-1-1 0,0 1 0,0-1 1,1 2-1,-2-1 3,1-1 0,0 1 0,-1 0 0,1 0 0,-1-1 0,1 1 0,-1 0 0,0-1 0,1 1 0,-1-1 0,0 1 0,1 0 0,-1-1 0,0 1 0,0-1 0,-1 1 0,-45 17 230,41-16-198,-18 6-34,-22 6-433,1 3-1,-68 34 1,112-50 298,3-1-29,10-4-225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241 214 18188,'-3'10'1196,"-1"-1"0,-1 0-1,-7 12 1,-26 31 234,10-19-1356,-32 28-1,-30 14-2067,122-102-1002,55-61-1,21-43 623,-85 103 2157,124-172 3968,-136 191-1759,-11 9-1910,0 1 0,0-1 0,1 1 0,-1 0 0,0-1 0,0 1 0,0-1 0,0 1 1,0-1-1,0 1 0,0-1 0,0 1 0,0-1 0,0 1 0,0-1 0,0 1 0,0 0 0,-1-1 0,1 1 0,0-1 0,0 1 1,-1 0-1,-13 38 1413,-30 59 0,13-31-1133,14-30-236,-5 10-51,2 1 0,3 0 1,-14 57-1,31-92-87,4-11-72,-3-3 73,0 0 0,0-1 0,0 1 0,0 0 0,0 0 0,-1-1 0,1 1 0,0 0 0,-1-1 0,1 1 0,-1-1 0,1-2 0,6-26 7,-3 0-1,0 0 0,-2-1 1,-1 0-1,-5-51 0,-1 64 268,1 29 25,2 30-54,2-40-259,0 0 1,0 0 0,0 0 0,0 0-1,0 0 1,0-1 0,1 1 0,-1 0 0,0 0-1,1 0 1,-1 0 0,0 0 0,1-1 0,-1 1-1,1 0 1,-1 0 0,1-1 0,0 1 0,-1 0-1,1-1 1,0 1 0,-1 0 0,1-1 0,0 1-1,0-1 1,-1 1 0,1-1 0,0 0-1,0 1 1,0-1 0,0 0 0,1 1 0,0-2-95,0 1 0,0 0 0,-1 0 0,1-1 0,0 1 0,0-1 0,-1 0 0,1 1 0,-1-1 0,1 0 0,0 0 1,-1 0-1,0 0 0,1 0 0,-1 0 0,2-2 0,5-6-401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158 149 13155,'7'-10'999,"34"-50"2967,-37 54-3301,-1 0 0,0 0 0,0 0 1,-1 0-1,0 0 0,0-1 0,-1 1 0,2-10 0,-3 15-597,0 1 0,0-1-1,0 1 1,0 0 0,0-1-1,0 1 1,0-1 0,0 1-1,0-1 1,0 1 0,0-1-1,0 1 1,0-1 0,0 1-1,0 0 1,-1-1 0,1 1-1,0-1 1,0 1 0,-1 0-1,1-1 1,0 1 0,0-1-1,-1 1 1,1 0-1,0-1 1,-1 1 0,1 0-1,-1 0 1,1-1 0,-1 1-1,-14 3 1048,-15 19-416,6 1-633,1 1 0,1 1 0,1 1 0,1 1 0,2 0 0,-17 34 0,33-56-66,-1 1-1,1-1 1,0 1 0,1 0-1,-1 0 1,0 8-1,2-13 1,0 0 0,-1-1-1,1 1 1,0 0 0,1-1 0,-1 1-1,0 0 1,0 0 0,0-1 0,0 1-1,0 0 1,1-1 0,-1 1 0,0-1-1,1 1 1,-1 0 0,0-1 0,1 1-1,-1-1 1,1 1 0,-1-1 0,1 1-1,-1-1 1,2 2 0,-1-2 0,1 0 0,-1 0 0,1 0 0,-1 1 0,0-1 0,1-1 0,-1 1 0,1 0 0,-1 0 0,1 0 0,-1-1 0,1 1 0,-1-1 0,0 1 0,1-1 0,-1 0 0,2 0 0,12-8 6,-1 0 1,1 0-1,-2-1 1,1-1-1,20-21 0,55-72 36,-72 83-33,-3 2-10,-12 18-27,-3 6 14,-4 9-4,-29 44 10,23-43 6,1 1 0,1 1 1,0 0-1,2 0 0,-1 1 1,-5 25-1,12-42 3,1 0 1,0 0-1,-1 0 0,1 0 1,0 0-1,0 0 1,0 0-1,0 0 0,0 0 1,0 0-1,0 1 0,0-1 1,1 0-1,-1 0 0,0 0 1,0 0-1,1 0 0,-1 0 1,1 0-1,-1 0 0,1 0 1,-1 0-1,1-1 0,0 1 1,-1 0-1,1 0 0,0 0 1,0-1-1,0 1 1,0 0-1,-1-1 0,1 1 1,0-1-1,0 1 0,0-1 1,0 1-1,0-1 0,0 0 1,0 1-1,1-1 0,-1 0 1,0 0-1,0 0 0,0 0 1,0 0-1,0 0 0,0 0 1,0 0-1,0-1 0,2 1 1,6-2 15,1 0 0,0 0 0,-1-1 0,12-5-1,5-5 46,49-29-1,-54 28-44,1 1 0,1 1 0,25-9 0,-47 21-17,-1-1-1,1 1 1,-1 0-1,1-1 1,-1 1-1,1 0 1,-1 0 0,1-1-1,0 1 1,-1 0-1,1 0 1,0 0-1,-1 0 1,1 0-1,0 0 1,-1 0-1,1 0 1,-1 0 0,1 0-1,0 0 1,-1 0-1,1 1 1,-1-1-1,1 0 1,0 0-1,-1 1 1,1-1-1,-1 0 1,1 1 0,-1-1-1,1 1 1,-1-1-1,1 0 1,-1 1-1,1-1 1,-1 1-1,0-1 1,1 1 0,-1 0-1,0-1 1,1 1-1,-1-1 1,0 1-1,0-1 1,0 1-1,1 0 1,-1 0-1,0 5-1,0-1-1,-1 0 0,1 0 0,-1 0 0,-1 6 1,-1 7 23,2-17-18,1-1 0,0 1-1,0 0 1,0 0 0,0 0 0,0-1 0,0 1 0,0 0 0,0 0 0,1 0-1,-1-1 1,0 1 0,0 0 0,1 0 0,-1-1 0,0 1 0,1 0-1,-1 0 1,1-1 0,-1 1 0,1-1 0,-1 1 0,1 0 0,-1-1 0,1 1-1,0-1 1,-1 1 0,2 0 0,0-1 3,0 0 0,-1 1 0,1-1 0,0 0 0,0 0 1,-1 0-1,1 0 0,0-1 0,0 1 0,-1 0 0,1-1 0,0 1 0,1-2 0,10-4 36,0 0 0,21-14 0,-25 14-29,15-9 18,-12 6-9,1 2 1,0-1-1,25-9 1,-38 17-28,1-1 0,0 1 0,0 0 0,0 0 0,0-1 0,0 1 0,0 0 0,0 0 0,0 0 0,0 0 0,0 0 0,0 0 0,0 0 0,0 1 0,1-1 0,-2 0 5,1 1 0,-1-1 1,0 0-1,1 1 1,-1-1-1,0 0 1,1 1-1,-1-1 1,0 0-1,1 1 1,-1-1-1,0 1 1,0-1-1,0 0 1,1 1-1,-1-1 0,0 1 1,0-1-1,0 1 1,0-1-1,0 1 1,0 0-1,0 4-68,-1 0 0,1 0 0,-1 1 0,-1-1 0,-1 5 0,2-7-199,0 0 1,0 0 0,0 1-1,0-1 1,1 0 0,0 0-1,-1 1 1,1 4 0,1-8 203,-1 1 0,0-1 0,0 1 0,1-1 0,-1 0 0,0 1 0,1-1 0,-1 0 0,1 1 0,-1-1 0,0 0 0,1 0 0,-1 1 0,1-1 0,-1 0 0,1 0 0,-1 0 0,1 0 0,-1 1 0,1-1 0,-1 0 0,1 0 0,-1 0 0,1 0 0,-1 0 0,1 0 0,-1 0 0,1 0 0,-1-1 0,0 1 0,1 0 0,-1 0 0,2-1 0,17-7-788,3-6-129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154 143 17564,'-14'12'2016,"0"0"0,-14 18-1,7-5-1348,0 1 0,-20 35 0,39-57-617,0 0-1,0-1 1,0 1-1,0 0 1,1 0 0,0 0-1,-2 7 1,3-10-42,0-1 0,0 1 0,0 0 0,0 0 1,1 0-1,-1 0 0,0-1 0,0 1 0,1 0 0,-1 0 0,0 0 1,1-1-1,-1 1 0,0 0 0,1-1 0,-1 1 0,1 0 0,0-1 1,-1 1-1,1 0 0,-1-1 0,1 1 0,0-1 0,0 1 0,-1-1 1,1 0-1,0 1 0,0-1 0,-1 0 0,1 1 0,0-1 0,0 0 1,0 0-1,0 0 0,-1 0 0,1 0 0,0 0 0,0 0 0,0 0 1,0 0-1,-1 0 0,2 0 0,6-1-3,0 0 0,-1 0-1,1-1 1,-1 0 0,1 0 0,-1-1 0,0 0 0,0 0-1,0-1 1,-1 1 0,1-1 0,9-8 0,3-4 8,0-1 0,25-29 1,-12 9-2,-1 0 0,-3-2 0,46-81 0,-68 106-7,-8 15-4,-11 19-2,-28 44 65,13-22 71,2 0 1,1 2-1,-26 68 0,48-105-102,1 0 0,0 0 0,0 0 0,1 0 0,0 0 0,0 0 0,1 0 0,0 14 0,1-19-26,-1 0 0,1 1 0,0-1 1,-1 0-1,1 0 0,0 0 0,0 1 1,1-1-1,-1 0 0,0 0 1,1-1-1,-1 1 0,1 0 0,0 0 1,-1-1-1,1 1 0,0-1 0,0 1 1,0-1-1,0 0 0,0 0 0,0 0 1,0 0-1,1 0 0,-1 0 1,0-1-1,1 1 0,-1-1 0,0 1 1,4-1-1,3 0-1,1 1 0,-1-2 0,1 1 0,0-1 0,-1-1 0,1 0 0,-1 0 0,0-1-1,0 0 1,0 0 0,0-1 0,0-1 0,9-5 0,-4 1 2,0-1-1,0 0 1,-1-1-1,0 0 1,-1-1-1,17-22 1,-22 25 7,0-1 1,-1 1-1,6-14 1,-11 20-12,0 0 1,0 1-1,1-1 1,-2 0-1,1 0 1,0 0-1,-1 1 1,1-1-1,-1 0 1,0 0-1,0 0 1,0 0-1,0 0 1,0 0-1,-1 0 1,1 0-1,-3-5 1,2 7-2,1 0 1,-1 0-1,0 1 0,0-1 1,0 0-1,0 0 1,0 0-1,0 1 1,0-1-1,0 1 0,0-1 1,0 1-1,0-1 1,0 1-1,0-1 1,0 1-1,0 0 0,-1 0 1,1-1-1,0 1 1,0 0-1,0 0 1,-1 0-1,1 0 0,0 1 1,0-1-1,0 0 1,0 0-1,-1 1 1,1-1-1,0 1 1,0-1-1,0 1 0,0-1 1,-1 2-1,-4 1 8,0 0-1,1 0 0,-1 1 0,1 0 1,-5 5-1,-28 33 19,35-39-27,1 1 0,-1 0 0,1 0 0,0 0 0,0 0 1,0 1-1,0-1 0,1 0 0,0 1 0,-1 4 0,2-8-2,0 1-1,0-1 1,0 0-1,1 0 0,-1 1 1,0-1-1,1 0 1,-1 0-1,0 0 1,1 0-1,0 1 1,-1-1-1,1 0 1,0 0-1,-1 0 1,1 0-1,0 0 1,0 0-1,0-1 1,0 1-1,0 0 1,0 0-1,0-1 1,0 1-1,0 0 1,0-1-1,1 1 1,-1-1-1,0 0 1,0 1-1,0-1 1,1 0-1,1 0 1,7 2-3,0-1 0,0 0 1,14-1-1,-12 0-2,200 17 53,-212-17-44,0 0 0,0 0 0,1 0 0,-1 0 0,0 0 0,0 0 0,0 0 0,1 0 0,-1-1 0,0 1 0,0 0 0,0 0 0,0 0 0,1 0 0,-1 0 0,0-1 0,0 1 0,0 0 0,0 0 0,0 0 0,0 0 1,0-1-1,1 1 0,-1 0 0,0 0 0,0 0 0,0-1 0,0 1 0,0 0 0,0 0 0,0-1 0,0 1 0,0 0 0,0 0 0,0 0 0,0-1 0,0 1 0,0 0 0,0 0 0,0 0 0,-1-1 0,-1-12 97,1 10-41,-3-22 118,1 0-1,1-42 1,2 66-179,0 1 0,0-1 0,0 1 0,0-1 0,0 1 0,0-1 0,0 1 0,0-1 0,0 0 1,0 1-1,0-1 0,0 1 0,0-1 0,1 1 0,-1-1 0,0 1 0,0-1 0,1 1 0,-1 0 0,0-1 1,0 1-1,1-1 0,-1 1 0,0-1 0,1 1 0,-1 0 0,1-1 0,-1 1 0,1 0 0,-1 0 1,0-1-1,1 1 0,-1 0 0,1 0 0,-1-1 0,1 1 0,0 0 0,-1 0 0,1 0 0,-1 0 1,1 0-1,-1 0 0,1 0 0,-1 0 0,1 0 0,-1 0 0,1 0 0,-1 0 0,1 1 0,-1-1 1,1 0-1,0 0 0,29 20-56,-20-13 51,7 3-26,0-1 0,0-1 0,1 0 0,0-1 0,1-1 1,22 4-1,-26-7-19,1-1 1,-1 0-1,0-1 1,1-1-1,-1 0 1,1-1-1,-1-1 1,17-4-1,-2-4-84,-30 10 127,1 0 0,0 0 0,0-1 0,0 1 0,-1 0-1,1-1 1,0 1 0,0 0 0,-1-1 0,1 1-1,0-1 1,-1 1 0,1-1 0,0 1 0,-1-1 0,1 0-1,-1 1 1,1-1 0,-1 0 0,1 1 0,-1-1 0,0 0-1,1 1 1,-1-1 0,0 0 0,0 0 0,1 0 0,-1 1-1,0-2 1,-1 1 4,1 0 0,-1 0 0,0 1 0,1-1 0,-1 0 0,0 1 0,0-1 0,0 1 0,0-1 0,0 1 0,1-1-1,-1 1 1,0 0 0,0-1 0,0 1 0,0 0 0,0 0 0,0 0 0,0-1 0,0 1 0,0 0 0,0 1 0,0-1 0,0 0 0,0 0 0,0 0-1,0 0 1,0 1 0,-2 0 0,-30 12 12,-3 11-14,33-22 9,1-1-1,0 1 1,1 0-1,-1 0 1,0 0-1,0 0 1,1 1-1,-1-1 0,1 0 1,0 1-1,0-1 1,0 1-1,-1 4 1,1-7 0,1 1 1,0-1-1,0 1 0,0-1 1,0 1-1,0 0 0,0-1 1,0 1-1,0-1 0,0 1 0,1-1 1,-1 1-1,0-1 0,0 1 1,0-1-1,1 1 0,-1-1 1,0 1-1,0-1 0,1 1 1,-1-1-1,0 0 0,1 1 1,-1-1-1,1 0 0,-1 1 1,0-1-1,1 0 0,-1 1 1,1-1-1,-1 0 0,1 1 1,2-1 2,-1 1 1,0-1 0,0 1 0,1-1 0,-1 0 0,0 0 0,0 0 0,4-1 0,42-10 44,8-8-16,-20 5-31,1 2-1,68-13 0,-102 25-6,0-1 0,0 1 0,-1 0 0,1 0 0,0 0 0,0 0-1,0 0 1,0 0 0,0 1 0,0 0 0,3 1 0,-5-2 2,1 1-1,-1 0 1,0 0-1,0 0 1,-1 0 0,1 0-1,0 0 1,0 0-1,0 1 1,-1-1 0,1 0-1,-1 0 1,1 0-1,-1 1 1,1-1 0,-1 0-1,0 1 1,1-1-1,-1 0 1,0 1 0,0-1-1,0 0 1,0 1-1,0-1 1,-1 2 0,1 0-2,0-1-1,0 0 1,0 0 0,0 0 0,0 0 0,1 0 0,-1 0-1,1 1 1,-1-1 0,1 0 0,0 0 0,0 0 0,0 0 0,0-1-1,0 1 1,0 0 0,0 0 0,1-1 0,-1 1 0,3 2 0,-1-2 4,0 0 1,0-1 0,0 1-1,0-1 1,1 1 0,-1-1 0,0 0-1,1 0 1,-1-1 0,1 1-1,5 0 1,3-1-282,1-1-1,-1 0 0,1 0 1,-1-1-1,0-1 0,15-5 1,-19 5-391,-10 3 138,-14 2-136,-5 4 60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17844,'0'7'1944,"-3"15"-1024,-4 5-327,-6 13 1143,-2 5-384,-5 5-448,-1 4-183,4 2-225,1-3-160,4-14-312,6-8-176,4-9-552,2-8-225,3-9 737,-1-5-200,-5-8-168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37 446 17156,'8'12'1864,"7"-7"-880,5 1-336,11-3 809,4-2-137,6-3-280,4-3-112,0-3-455,-4-5-273,-7 1-793,-4-3 1442,-16-6-881,-4-6-16,-8-10-16</inkml:trace>
  <inkml:trace contextRef="#ctx0" brushRef="#br0" timeOffset="1">1 25 17988,'4'7'2288,"6"-1"-1343,16-5-233,3-1 1104,17-1-504,4-2-191,7-1-273,6-1-200,-4 1-576,-3-2-528,-15-1 416,-5 3-80,-17-1-128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18236,'-10'40'2485,"7"-32"-1987,1 0 1,0 0 0,0-1 0,0 1 0,1 0 0,0 0 0,1 1 0,0-1 0,1 12-1,0-18-455,0-1-1,0 1 0,0-1 0,0 1 0,0-1 0,0 1 0,0-1 0,0 1 0,0-1 0,1 0 0,-1 0 0,1 0 0,-1 0 0,1 0 0,-1 0 1,1 0-1,0 0 0,-1 0 0,1-1 0,0 1 0,0-1 0,-1 1 0,1-1 0,0 0 0,0 0 0,0 0 0,-1 0 0,1 0 0,0 0 0,3-1 0,7 0-28,-1-1-1,1 0 1,16-5-1,18-12-13,-36 14 2,1 0 1,0 1-1,0 0 0,0 1 0,15-3 0,-26 7-3,0-1 0,1 0-1,-1 0 1,0 0-1,1 0 1,-1 0-1,0 0 1,1 1 0,-1-1-1,0 0 1,1 0-1,-1 1 1,0-1-1,0 0 1,1 0 0,-1 1-1,0-1 1,0 0-1,0 1 1,1-1-1,-1 0 1,0 1 0,0-1-1,0 0 1,0 1-1,0-1 1,0 1-1,0-1 1,0 0 0,1 1-1,-1-1 1,0 0-1,-1 1 1,1-1-1,0 0 1,0 1 0,0-1-1,0 1 1,0-1-1,0 0 1,0 1-1,-1-1 1,1 0 0,0 1-1,-8 21 15,7-19-19,-4 10-35,-10 30-85,14-40 43,1 0 0,-1 0-1,1 0 1,0 0-1,0 0 1,0 0 0,0 0-1,0 0 1,1 0-1,-1 0 1,1 0 0,1 3-1,-2-5 13,0-1 0,1 1-1,0 0 1,-1 0 0,1 0-1,-1 0 1,1-1 0,0 1 0,0 0-1,-1 0 1,1-1 0,0 1-1,0-1 1,0 1 0,0-1 0,0 1-1,0-1 1,0 1 0,0-1-1,0 0 1,0 0 0,0 1 0,0-1-1,0 0 1,0 0 0,0 0-1,0 0 1,0 0 0,0 0 0,0-1-1,0 1 1,2-1 0,2 0-88,0-1 0,0 1 1,1-2-1,-1 1 0,4-3 0,20-14-599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3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49 15067,'-32'45'3685,"-47"93"0,78-136-3613,0 0 1,0 0-1,0 0 0,0 0 1,0 1-1,1-1 1,-1 0-1,1 1 0,0-1 1,-1 0-1,1 0 1,0 1-1,0-1 0,1 0 1,-1 1-1,0-1 0,1 0 1,0 1-1,-1-1 1,2 2-1,-1-3-43,-1 0-1,1 0 1,0-1-1,-1 1 1,1 0-1,0-1 1,0 1-1,-1 0 1,1-1-1,0 1 1,0-1-1,0 0 1,0 1-1,0-1 1,-1 0-1,1 1 1,0-1-1,0 0 1,2 0-1,-1 0-15,1 0 0,-1 0-1,0 0 1,1-1 0,-1 1-1,1-1 1,-1 0 0,1 0-1,-1 0 1,3-1 0,7-5 8,-1 0 0,1-1 0,-2 0 0,1-1 1,-1 0-1,0-1 0,-1 0 0,-1-1 0,9-11 1,-1-3-6,-1 0 0,0-1 0,11-31 0,-24 51-15,1 1 2,-1 0 0,0 0 1,-1-1-1,1 1 1,0-9-1,-2 13-3,0 1 0,0 0 1,0 0-1,0 0 0,0 0 0,0 0 0,0 0 0,0 0 1,0 0-1,0 0 0,0 0 0,0-1 0,0 1 1,0 0-1,0 0 0,0 0 0,0 0 0,0 0 0,0 0 1,0 0-1,0 0 0,0 0 0,0 0 0,0 0 0,0-1 1,0 1-1,0 0 0,0 0 0,0 0 0,0 0 1,-1 0-1,1 0 0,0 0 0,0 0 0,0 0 0,0 0 1,0 0-1,0 0 0,0 0 0,0 0 0,0 0 1,0 0-1,-1 0 0,1 0 0,0 0 0,0 0 0,0 0 1,0 0-1,0 0 0,0 0 0,0 0 0,0 0 1,0 0-1,0 0 0,-1 0 0,1 0 0,0 0 0,0 0 1,0 0-1,0 0 0,0 0 0,0 0 0,0 1 1,0-1-1,0 0 0,0 0 0,0 0 0,-9 8 5,-8 13-6,1 6 8,1 1 0,1 0 0,2 1-1,1 0 1,1 0 0,-9 53 0,18-78 3,1-1-1,-1 0 1,1 1-1,0-1 1,0 0 0,0 1-1,1-1 1,-1 0-1,1 0 1,0 1 0,2 4-1,-2-7-2,-1 0-1,1 1 1,0-1 0,0 0-1,0 0 1,0 0-1,0 0 1,0 0 0,0 0-1,0-1 1,0 1-1,1 0 1,-1 0 0,0-1-1,1 1 1,-1-1-1,0 1 1,1-1 0,-1 0-1,0 0 1,1 1 0,-1-1-1,1 0 1,-1 0-1,0 0 1,1 0 0,-1-1-1,3 1 1,5-2 20,0-1 0,0 1 1,0-2-1,0 1 0,0-1 0,-1 0 1,10-7-1,57-43 108,-59 41-112,0 2 18,-8 6 40,0-1 1,-1 0-1,1 0 0,-1-1 1,-1 0-1,7-8 1,-23 33 132,-1 1 63,-11 28-1,19-40-270,1 0 0,0 0 0,0 0 0,0 0 0,1 0 0,1 0 0,-1 1 0,1 9 0,0-16-48,0 0 0,0 0 0,0 0 1,0 0-1,0-1 0,0 1 0,0 0 0,0 0 0,1 0 0,-1 0 0,0-1 0,0 1 1,1 0-1,-1 0 0,1 0 0,-1-1 0,1 1 0,-1 0 0,1-1 0,-1 1 0,1 0 0,-1-1 1,1 1-1,0-1 0,-1 1 0,1-1 0,0 1 0,0-1 0,-1 0 0,1 1 0,0-1 1,0 0-1,0 1 0,-1-1 0,1 0 0,0 0 0,0 0 0,0 0 0,0 0 0,0 0 1,-1 0-1,1 0 0,0 0 0,1-1 0,2 0-86,-1 0-1,1-1 1,-1 1 0,1-1 0,-1 0 0,0 0-1,0 0 1,0 0 0,5-5 0,16-19-515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19396,'-7'5'1873,"0"-2"-1225,1-1-336,3 1 680,5 2-776,5-3-1080,0 1 832,7-3-368,2 0-168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14651,'0'6'290,"0"0"1,0-1-1,-1 1 0,1 0 1,-1-1-1,-1 1 0,1-1 1,-1 1-1,0-1 0,0 1 0,-4 6 1,-2 0 787,-1 1 0,-18 20 0,19-25-606,0 1 1,1 0-1,0 1 1,0-1-1,1 1 0,-7 18 1,12-27-443,1 0-1,-1 0 1,1 1 0,-1-1 0,1 0-1,0 1 1,0-1 0,0 0 0,0 1-1,0-1 1,0 0 0,0 1 0,0-1-1,0 0 1,0 0 0,1 1 0,-1-1-1,1 0 1,-1 1 0,1-1 0,-1 0-1,1 0 1,1 2 0,-1-2-13,1 1 1,0-1-1,-1 0 1,1 0-1,0 1 1,0-1-1,0 0 1,0 0-1,0-1 1,0 1-1,0 0 1,4 0-1,5 0-3,1 1-1,-1-2 0,0 0 1,14-1-1,-7-1-4,0-1 1,1-1-1,-1 0 0,0-1 1,-1-1-1,18-9 0,-26 12-10,0-2-1,-1 1 1,0-1-1,0-1 0,0 1 1,0-1-1,-1-1 1,0 1-1,-1-1 0,1-1 1,-1 1-1,0-1 0,5-11 1,-10 18 1,0-1 1,0 1-1,-1-1 0,1 1 1,-1-1-1,1 0 1,-1 1-1,0-1 0,1 0 1,-1 1-1,0-4 1,0 4-1,0 1 0,-1-1 0,1 1 0,0 0 0,0-1 0,0 1 1,0 0-1,0-1 0,-1 1 0,1 0 0,0-1 0,0 1 0,-1 0 0,1-1 1,0 1-1,-1 0 0,1 0 0,0-1 0,-1 1 0,1 0 0,0 0 0,-1 0 1,1 0-1,0-1 0,-1 1 0,1 0 0,0 0 0,-1 0 0,1 0 1,-1 0-1,-1 0 2,0 1 0,0-1 0,0 0 1,0 1-1,0 0 0,0-1 0,0 1 1,0 0-1,1 0 0,-1 0 0,0 0 1,1 0-1,-1 1 0,1-1 0,-1 0 1,1 1-1,-2 2 0,0-1 4,1 0 0,0 0-1,0 0 1,0 0 0,1 1 0,-1-1 0,1 1-1,-1-1 1,1 1 0,1 0 0,-2 6-1,2-8-1,0-1-1,0 0 1,0 1-1,0-1 0,0 1 1,1-1-1,-1 1 0,0-1 1,1 0-1,-1 1 1,1-1-1,-1 0 0,1 0 1,0 1-1,0-1 0,0 0 1,-1 0-1,1 0 1,0 0-1,0 0 0,0 0 1,1 0-1,-1 0 0,0 0 1,0-1-1,0 1 1,1 0-1,-1-1 0,0 1 1,1-1-1,-1 1 0,0-1 1,3 1-1,5 0 6,0 0 0,0-1 0,0 0 0,0 0 0,1-1 0,-1 0 0,0 0 0,0-1 0,0 0 0,-1-1 0,1 0 0,14-7 0,-3 0 7,-1-1 0,0-1 0,0-1-1,17-15 1,-31 24-8,0 0 0,-1 0-1,1 0 1,-1-1 0,0 1 0,-1-1-1,1 0 1,-1 0 0,4-7 0,-29 43 133,-29 53 55,46-73-235,0 0-1,0 0 1,1 0-1,1 0 1,0 1-1,-2 15 1,5-27 39,-1 1 1,1 0-1,0 0 0,0 0 1,0 0-1,0 0 0,0 0 1,0 0-1,0-1 0,0 1 1,0 0-1,0 0 0,1 0 1,-1 0-1,0 0 0,0 0 1,1-1-1,-1 1 0,1 0 1,-1 0-1,1-1 0,-1 1 1,1 0-1,-1-1 1,2 2-1,-1-2 3,1 0 1,-1 0 0,0 1-1,0-2 1,1 1-1,-1 0 1,0 0-1,0 0 1,0-1-1,1 1 1,-1 0 0,0-1-1,0 1 1,0-1-1,0 1 1,0-1-1,0 0 1,0 0-1,2 0 1,17-15-69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5 898 10874,'-1'6'562,"-3"9"688,6-12-617,3-9 3,51-77 3046,-11 15-2336,27-44 719,92-198-1,-122 225-1610,48-120 37,-126 319-614,28-90 107,-12 47 36,19-65-18,-1 1 0,2-1 0,-1 1 0,1 0 0,-1-1 0,2 1 0,-1 0 0,2 7 0,-2-13 3,1 0 1,-1 0-1,1 0 1,-1 0-1,0 0 1,1 0-1,0 0 1,-1 0-1,1 0 1,-1 0-1,1 0 1,0 0-1,0 0 1,0-1-1,0 1 1,-1 0-1,1-1 1,0 1-1,0 0 1,0-1-1,0 1 1,0-1-1,0 0 1,1 1-1,-1-1 1,0 0-1,0 1 1,0-1 0,0 0-1,0 0 1,1 0-1,-1 0 1,0 0-1,0 0 1,0-1-1,2 1 1,3-2 42,0 0 1,0 0-1,0 0 1,10-6 0,-15 8-47,22-13 164,0-1-1,-1-2 0,-1 0 1,0-1-1,19-21 1,85-106 819,-115 131-897,-6 9-58,0 0 1,0 0-1,-1 0 1,0-1-1,0 0 1,0 1-1,0-1 1,-1 0-1,0 0 0,0-1 1,2-5-1,-19 26 9,0 9-39,2 0 1,0 1-1,-11 29 0,20-42-148,0 0 1,0 1-1,1-1 0,1 0 0,0 1 1,0 0-1,2-1 0,-1 1 1,3 16-1,-2-27 94,0 1 0,0-1 0,1 0 0,-1 0 0,1 0 0,-1 0 0,1 0 0,0 0 0,0 0 0,0 0 0,0 0 0,0 0 0,0 0 0,1-1 0,-1 1 0,1 0 0,-1-1 0,1 1 0,-1-1 0,1 0 0,0 1-1,0-1 1,0 0 0,-1 0 0,1 0 0,0 0 0,0-1 0,1 1 0,-1 0 0,0-1 0,0 1 0,0-1 0,0 0 0,0 0 0,4 0 0,30-6-643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17828,'-3'0'1424,"3"7"-1016,0 3-304,3 8 200,3 1-1272,1 4 904,2 1-216,7 1-216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161 209 16796,'-3'-1'153,"0"0"1,0 0 0,1 1 0,-1-1-1,0 1 1,0 0 0,0 0 0,0 0-1,0 0 1,0 0 0,1 1-1,-1-1 1,0 1 0,0 0 0,0 0-1,1 0 1,-1 0 0,0 0 0,1 0-1,-1 1 1,1 0 0,0-1 0,-1 1-1,1 0 1,-3 3 0,-4 4 333,-1 1 0,1 0 0,1 0 0,-9 13 0,11-13-125,1-1 0,0 1 0,-7 17-1,11-24-283,0 0 0,0 0 0,0 0 0,0 0 0,1 0-1,-1 0 1,1 0 0,0 0 0,0 0 0,0 0-1,0 0 1,1 0 0,-1 0 0,1 0 0,-1 0 0,1 0-1,2 5 1,-1-7-52,-1 1-1,1-1 1,-1 1-1,1-1 1,-1 0 0,1 0-1,0 1 1,-1-1-1,1 0 1,0 0-1,0-1 1,0 1-1,0 0 1,0-1 0,0 1-1,0-1 1,0 0-1,0 1 1,0-1-1,0 0 1,0 0-1,1-1 1,1 1 0,4-1 1,0-1 1,0 1-1,0-2 1,13-4-1,-6-1-8,1 0 0,-2-1-1,1-1 1,-1 0 0,-1-1 0,1 0-1,-2-1 1,0-1 0,0 0-1,11-17 1,-1-2-13,-1-1-1,-2-1 1,22-55-1,-41 89-5,15-43-13,-14 41 11,0 0 0,-1 0 0,1 0-1,-1 0 1,1 0 0,-1 0 0,0 0-1,0-1 1,0 1 0,0 0 0,0 0 0,-1 0-1,1 0 1,-1 0 0,1 0 0,-2-4-1,1 5 3,1 1-1,0 0 0,-1 0 0,1 0 1,0 0-1,-1-1 0,1 1 0,-1 0 1,1 0-1,0 0 0,-1 0 0,1 0 1,0 0-1,-1 0 0,1 0 0,-1 0 1,1 0-1,0 0 0,-1 0 0,1 0 1,0 1-1,-1-1 0,1 0 0,0 0 1,-1 0-1,1 0 0,0 1 0,-1-1 1,1 0-1,0 0 0,-1 1 0,1-1 1,-12 12-28,-4 11 22,1 1 0,1 0 0,1 1 0,2 1-1,-15 43 1,23-59 3,-15 52-91,17-58 78,0 1-1,1-1 1,-1 1-1,1 0 1,0-1-1,0 1 0,0 0 1,1-1-1,0 1 1,2 8-1,-3-12-7,1 0 0,-1 0 0,1 0 0,-1 0 0,1 0 0,0 0 0,0 0 0,-1 0-1,1 0 1,0 0 0,0 0 0,0 0 0,0 0 0,0-1 0,0 1 0,0 0 0,0-1 0,1 1-1,-1-1 1,0 1 0,2-1 0,-1 1-28,1-1 0,-1 0 0,1 0 0,0 0 0,-1 0 0,1-1 0,-1 1 0,1-1 1,4-1-1,3-2-169,0 0 1,-1-1 0,17-11-1,-2 0-327,28-25 0,-46 36 590,0-1 1,0 0-1,-1 0 1,1 0-1,-1-1 1,-1 1-1,0-1 0,0-1 1,5-11-1,-47 81 1481,29-46-1338,2 0 1,-9 23-1,14-32-150,0 0 1,0 0 0,1 0-1,0 0 1,0 0-1,1 1 1,-1-1 0,2 10-1,-1-16-27,1 0 0,-1 0 0,0 0 0,0 0 0,0-1 0,1 1 0,-1 0 0,0 0-1,1 0 1,-1-1 0,1 1 0,-1 0 0,1 0 0,-1-1 0,1 1 0,0 0 0,-1-1 0,1 1 0,0-1-1,-1 1 1,1-1 0,0 1 0,0-1 0,1 1 0,0 0 2,0-1-1,0 0 1,0 0-1,0 0 1,0 0 0,0 0-1,0 0 1,0 0 0,0 0-1,3-2 1,3-1 13,0 1 0,-1-2 1,1 1-1,7-6 0,-1-2-2,0-1 0,-1 0 0,0 0 0,-1-2 0,-1 1 0,0-1 0,-1-1 0,0 0 0,-1-1 0,12-31 0,-20 45-19,1-1-3,-1 1 1,0-1-1,-1 1 1,1-1 0,0 1-1,-1-1 1,1 0 0,-1 0-1,0 1 1,0-6-1,0 8 2,0-1-1,0 1 1,0 0-1,0 0 1,0 0-1,0 0 0,0 0 1,-1 0-1,1 0 1,0-1-1,0 1 0,0 0 1,0 0-1,0 0 1,0 0-1,0 0 1,0 0-1,0 0 0,0 0 1,-1 0-1,1-1 1,0 1-1,0 0 0,0 0 1,0 0-1,0 0 1,0 0-1,-1 0 1,1 0-1,0 0 0,0 0 1,0 0-1,0 0 1,0 0-1,0 0 0,-1 0 1,1 0-1,0 0 1,0 0-1,0 0 0,0 0 1,0 0-1,0 0 1,-1 0-1,1 1 1,0-1-1,0 0 0,0 0 1,0 0-1,0 0 1,0 0-1,-1 0 0,-8 10 12,-6 12-7,1 1 1,7-12-1,1-1 1,0 1 0,1 0 0,0 1-1,0-1 1,1 1 0,1 0 0,-3 13-1,6-24-2,0 0-1,0 0 1,0 0-1,0 0 1,0 0-1,0 1 1,0-1-1,0 0 0,0 0 1,1 0-1,-1 0 1,0 0-1,1 0 1,-1 0-1,0 0 1,1 0-1,0 0 0,-1 0 1,1 0-1,0 0 1,-1-1-1,1 1 1,0 0-1,0 0 1,-1-1-1,3 2 0,-1-1 2,0-1-1,0 1 0,0-1 1,0 1-1,0-1 0,0 0 1,0 0-1,1 0 0,-1 0 1,0 0-1,0 0 0,4-1 0,5-2 10,-1-1 0,0 1-1,1-2 1,12-6 0,-7 1 3,-1 0 1,0-1 0,24-22 0,-32 27-19,0-2 1,0 1 0,-1-1-1,0 1 1,-1-2-1,1 1 1,-2-1 0,7-14-1,-30 44-82,14-11 81,-1 0-1,1 0 1,1 1 0,0-1-1,1 1 1,-1 0-1,2 0 1,0 0 0,0 0-1,0 17 1,2-26 2,1 0 1,-1 0-1,0 0 1,1 0-1,-1 0 0,1 0 1,-1 0-1,1-1 1,0 1-1,0 0 1,0 0-1,0-1 0,0 1 1,0-1-1,0 1 1,1-1-1,-1 1 1,0-1-1,1 0 1,-1 1-1,1-1 0,0 0 1,-1 0-1,1 0 1,0-1-1,0 1 1,-1 0-1,1-1 0,0 1 1,0-1-1,0 1 1,0-1-1,0 0 1,0 0-1,0 0 1,0 0-1,2 0 0,6-1-38,0 0-1,0-1 0,0 0 0,0 0 1,17-7-1,7-6-298,-1-2 0,-1-1 0,51-38 1,-72 49 213,-10 6 110,-1 0 1,1 1-1,0-1 0,-1 1 1,1 0-1,0-1 0,0 1 1,-1 0-1,1-1 1,0 1-1,0 0 0,0 0 1,-1-1-1,1 1 1,0 0-1,0 0 0,1 0 1,-2 1 12,1-1 1,-1 0 0,1 0 0,-1 1-1,0-1 1,1 0 0,-1 0-1,0 1 1,1-1 0,-1 0-1,0 1 1,0-1 0,1 1-1,-1-1 1,0 0 0,0 1-1,0-1 1,1 1 0,-1-1-1,0 0 1,0 1 0,0-1 0,0 1-1,-2 36 306,0-19-183,2-17-113,0 1 0,0-1 0,1 0 0,-1 1 0,0-1 0,0 0 0,1 1 0,-1-1 0,1 0-1,-1 1 1,1-1 0,0 0 0,-1 0 0,1 0 0,0 0 0,0 0 0,0 0 0,0 0 0,0 0-1,0 0 1,0 0 0,0 0 0,0 0 0,3 0 0,-1 1-38,0-1 0,1 0 0,-1-1 0,0 1-1,1 0 1,-1-1 0,1 0 0,0 0 0,5-1 0,5-1-284,0 0 1,0-2-1,26-9 1,-27 9 49,-4 1-170,0-1 0,1 0 0,-2 0 0,1 0 0,0-1 0,15-12 0,-23 16 368,-1 1 0,1 0 0,-1-1 0,1 1 0,-1-1 0,1 1 0,-1-1 0,0 1 0,1-1 0,-1 1 0,1-1 0,-1 1 0,0-1 1,1 1-1,-1-1 0,0 0 0,0 1 0,0-1 0,1 0 0,-1 1 0,0-1 0,0 0 0,0 0 0,0 1-12,-1-1 0,1 1 0,-1 0 0,1 0 0,0 0-1,-1 0 1,1 0 0,-1 0 0,1 0 0,0 0 0,-1 0 0,1 0 0,-1 0-1,1 0 1,0 0 0,-1 0 0,1 0 0,-1 0 0,1 0 0,0 0-1,-1 1 1,1-1 0,-1 0 0,1 0 32,-1 0 1,1 0-1,-1 1 1,1-1-1,-1 0 0,1 0 1,0 0-1,-1 0 0,1 0 1,-1 1-1,1-1 1,0 0-1,-1 0 0,1 1 1,0-1-1,-1 0 0,1 1 1,0-1-1,-1 0 0,1 1 1,0-1-1,0 0 1,0 1-1,-1-1 0,1 0 1,0 1-1,0-1 0,0 1 1,0-1-1,0 1 1,0-1-1,-1 0 0,1 1 1,0-1-1,0 1 0,0-1 1,1 1-1,-1-1 1,0 0-1,0 1 0,0-1 1,0 1-1,0-1 0,0 1 1,1-1-1,-1 0 1,0 1-1,0-1 0,1 0 1,-1 1-1,0-1 0,0 0 1,1 1-1,-1-1 1,0 0-1,1 0 0,-1 1 1,0-1-1,1 0 0,-1 0 1,1 1-1,-1-1 1,0 0-1,1 0 0,-1 0 1,1 0-1,0 0 0,9 3-325,5-3 23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58 16243,'1'-3'286,"0"0"-1,0 0 1,0 0-1,0 0 0,-1 0 1,0 0-1,1 0 0,-1 0 1,0 0-1,0 0 0,-1 0 1,0-5-1,1 7-192,-1 0 0,1 1 0,0-1-1,-1 0 1,1 0 0,-1 1 0,1-1 0,-1 0 0,1 1-1,-1-1 1,1 0 0,-1 1 0,0-1 0,1 1 0,-1-1-1,0 1 1,0 0 0,1-1 0,-2 0 0,0 1 31,1 0-1,-1-1 1,0 1 0,1 0 0,-1 0-1,0 0 1,1 1 0,-1-1 0,0 0-1,1 0 1,-1 1 0,1-1 0,-3 2-1,0 0-68,0-1-1,0 1 0,1 1 0,-1-1 0,1 0 1,-1 1-1,1 0 0,0 0 0,0 0 0,0 0 1,0 0-1,1 0 0,-1 1 0,1-1 0,0 1 1,-3 6-1,4-7-136,0 0 1,0-1-1,1 1 1,-1 0 0,1 0-1,-1 0 1,1-1-1,0 1 1,0 0-1,0 0 1,0 0-1,0 0 1,1 0-1,-1-1 1,1 1 0,0 0-1,0 0 1,0-1-1,0 1 1,1 0-1,-1-1 1,1 1-1,-1-1 1,1 0 0,2 3-1,4 2-495,1 0 1,0-1-1,0 0 0,0 0 1,1-1-1,18 7 0,24 13-347,-47-22 1229,0 0 0,0 1 0,-1-1 0,1 1 0,7 7 0,-12-10-167,1 0 1,0 0-1,-1 0 1,1 0-1,0 0 1,-1 0-1,1 1 1,-1-1-1,0 0 1,1 0-1,-1 0 1,0 0-1,0 1 1,0-1-1,1 0 1,-1 0-1,-1 1 1,1-1-1,0 0 1,0 0-1,0 0 1,-1 1-1,1-1 1,0 0-1,-1 0 1,1 0-1,-1 0 1,0 0-1,1 0 1,-1 0-1,0 0 1,1 0-1,-1 0 1,-2 2-1,0 0 156,-1 0-1,1 0 0,-1 0 0,0 0 0,0 0 1,0-1-1,0 0 0,-1 0 0,1 0 0,-6 2 1,-3-1-85,0-1 0,-17 2 0,-14 3-25,29-2-294,2 4-49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19004,'-4'-4'1952,"2"0"-1367,8 7-241,13-2 1048,12-1-800,8 1-80,8 4-200,5-4-216,2 1-520,1 3-288,-4 0-528,-5-4-377,-13-2 1153,-4-4-344,-9-5-248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16764,'-1'-9'583,"1"6"-181,0 0-1,0 0 1,0 0-1,0 0 1,1 0-1,-1 0 1,1 0-1,1-5 1,-2 8-338,0-1 0,1 1 0,-1 0 0,0 0 1,0-1-1,1 1 0,-1 0 0,0 0 0,1-1 0,-1 1 0,0 0 0,1 0 0,-1 0 1,0 0-1,1 0 0,-1 0 0,0-1 0,1 1 0,-1 0 0,0 0 0,1 0 1,-1 0-1,0 0 0,1 0 0,-1 0 0,1 0 0,-1 1 0,1-1 0,18 10 1375,-6 0-1128,0 1 1,-1 0 0,0 0 0,14 18 0,-23-24-284,1 0 0,-1 0 0,-1 0-1,1 0 1,-1 0 0,1 1-1,-2 0 1,1-1 0,0 1-1,-1 0 1,0 0 0,-1-1 0,1 1-1,-1 0 1,-1 11 0,-1-3-19,-1 1 0,0-1 0,-1 0 0,-1 0 1,-9 21-1,-40 60 13,2-2 370,45-75-341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44 165 18444,'0'0'83,"0"0"-1,0-1 1,-1 1 0,1 0 0,0 0-1,0-1 1,0 1 0,0 0 0,0 0-1,-1-1 1,1 1 0,0 0-1,0 0 1,0 0 0,-1-1 0,1 1-1,0 0 1,0 0 0,-1 0 0,1 0-1,0-1 1,0 1 0,-1 0 0,1 0-1,0 0 1,-1 0 0,1 0-1,0 0 1,0 0 0,-1 0 0,1 0-1,-1 0 1,-6 8 1205,-4 19 415,11-25-1622,-15 59 1305,14-57-1361,0 1 1,1-1-1,0 0 0,-1 1 0,2-1 1,-1 0-1,0 0 0,1 1 0,0-1 0,0 0 1,0 0-1,3 7 0,-2-10-22,-1 1 1,1 0-1,-1-1 0,1 1 0,0-1 1,0 0-1,0 0 0,0 1 0,0-1 0,0 0 1,0-1-1,0 1 0,0 0 0,0-1 0,1 1 1,-1-1-1,0 1 0,0-1 0,1 0 1,-1 0-1,0 0 0,0 0 0,1-1 0,3 0 1,4-1 7,0 0 0,0-1 0,0 0 0,10-5 0,1-1 56,-1-2 0,0 0-1,-1-2 1,0 0 0,-1-1-1,-1 0 1,0-2 0,-1 0-1,17-21 1,-33 37-53,0 0-1,0 0 1,0 0 0,0 0 0,0 0-1,0 0 1,0 0 0,0 0-1,0 0 1,0 0 0,0 0 0,0 0-1,0 0 1,0 0 0,1 0-1,-1 0 1,0 0 0,0 0 0,0 0-1,0 0 1,0 0 0,0 0-1,0 0 1,-7 15 167,-12 33 0,16-40-166,1 0 0,1 1-1,-1 0 1,1-1 0,1 1 0,0 0 0,0-1 0,2 11-1,-2-17-4,1 0-1,-1 0 1,1 1-1,0-1 1,0 0-1,0 0 1,0 0-1,0 0 0,1 0 1,-1 0-1,0 0 1,1 0-1,0-1 1,-1 1-1,1-1 1,0 1-1,0-1 0,0 1 1,0-1-1,0 0 1,0 0-1,0 0 1,0 0-1,0 0 0,1-1 1,-1 1-1,0-1 1,0 1-1,1-1 1,-1 0-1,0 0 1,1 0-1,-1 0 0,0 0 1,4-1-1,1 0 27,1 0-1,-1 0 0,0-1 1,0 0-1,0 0 0,0 0 0,0-1 1,-1 0-1,1-1 0,-1 1 1,0-1-1,0 0 0,0-1 1,0 0-1,6-7 0,-6 5-8,0 0 1,-1-1-1,1 0 0,-2 0 1,1 0-1,-1-1 0,0 0 0,-1 0 1,0 0-1,-1 0 0,3-14 0,-1-14-30,-3 27-33,-1 14-42,0-1 73,0-1 0,0 1 0,0 0-1,0-1 1,1 1 0,-1 0 0,1-1 0,0 1 0,-1-1-1,1 1 1,0-1 0,1 1 0,-1-1 0,0 0-1,1 0 1,-1 1 0,1-1 0,0 0 0,0 0 0,0-1-1,0 1 1,0 0 0,0-1 0,0 1 0,0-1 0,1 1-1,-1-1 1,1 0 0,-1 0 0,1 0 0,-1-1 0,1 1-1,3 0 1,3 1 1,0-1-1,0 0 1,0 0-1,0-1 1,0-1-1,0 1 1,0-1 0,15-4-1,-5-1 2,-1-1 1,0 0-1,0-1 0,-1-1 1,0-1-1,0-1 0,-1 0 1,0-1-1,-1 0 0,-1-2 1,17-18-1,-27 28 5,-1 0 0,0 0 0,-1 0 0,1-1 0,-1 1 0,0-1 1,0 1-1,0-1 0,-1 0 0,2-8 0,-3 13-3,0-1 1,1 1-1,-1 0 1,0-1 0,0 1-1,0-1 1,0 1-1,0-1 1,0 1-1,0-1 1,0 1 0,0-1-1,0 1 1,0 0-1,-1-1 1,1 1-1,0-1 1,0 1 0,0 0-1,0-1 1,-1 1-1,1-1 1,0 1-1,-1 0 1,1-1 0,0 1-1,0 0 1,-1-1-1,1 1 1,-1 0-1,1 0 1,0-1 0,-1 1-1,1 0 1,-1 0-1,1 0 1,0-1-1,-1 1 1,1 0 0,-1 0-1,1 0 1,-1 0-1,1 0 1,0 0 0,-1 0-1,1 0 1,-1 0-1,1 0 1,-1 0-1,1 0 1,-1 0 0,1 1-1,0-1 1,-1 0-1,-3 1 0,0 1 0,1-1 0,0 1-1,-1 0 1,1 0 0,-4 2 0,-6 7 1,0 0 0,1 0 1,0 1-1,1 1 0,0 0 1,1 0-1,0 1 0,1 0 1,1 1-1,0 0 0,-9 27 1,16-39 3,0 1 1,0 0 0,0 0-1,1 0 1,-1 0-1,1 0 1,0-1 0,0 6-1,1-7-3,-1-1 0,0 0 0,1 1 1,-1-1-1,1 0 0,-1 0 0,1 1 0,-1-1 0,1 0 0,0 0 0,0 0 0,0 0 0,-1 0 0,1 0 0,0 0 0,0 0 0,0 0 0,0-1 0,1 1 0,-1 0 0,0 0 0,0-1 0,0 1 0,1-1 0,-1 1 0,0-1 0,3 1 0,3 0 1,1-1-1,0 1 1,-1-1-1,1 0 0,0-1 1,0 0-1,-1 0 0,1-1 1,9-3-1,2-1-1,0-2 0,25-13 0,22-17-6,33-17 2,-97 54 7,0 1 0,0-1 0,0 0-1,0 1 1,-1-1 0,1 1-1,0-1 1,0 1 0,0 0 0,0 0-1,0 0 1,4 0 0,-6 0-1,1 0 0,-1 1-1,1-1 1,-1 0 0,1 0 0,-1 1 0,1-1 0,-1 0 0,1 1 0,-1-1-1,1 1 1,-1-1 0,0 1 0,1-1 0,-1 1 0,0-1 0,1 1 0,-1-1-1,0 1 1,0-1 0,1 1 0,-1-1 0,0 1 0,0 0 0,0-1 0,0 2-1,0 4 20,0 0-1,-1 1 1,0-1-1,-1 0 1,1 0 0,-4 7-1,0 5 50,4-13-41,0 0-1,0 0 1,0 1-1,0-1 1,1 0-1,0 1 1,0-1-1,1 6 1,0-9-21,-1-1 1,1 0 0,-1 1-1,1-1 1,-1 0 0,1 0-1,0 0 1,-1 0 0,1 1-1,0-1 1,0 0 0,0 0 0,0 0-1,0-1 1,0 1 0,0 0-1,1 0 1,-1 0 0,0-1-1,0 1 1,0-1 0,1 1-1,-1-1 1,0 1 0,1-1-1,-1 0 1,0 0 0,1 0-1,-1 1 1,1-1 0,-1-1 0,0 1-1,1 0 1,-1 0 0,0 0-1,3-1 1,11-3 15,-1-1-1,1 0 1,-1 0 0,0-2 0,0 0-1,15-10 1,-8 5-3,8-6-7,-23 13-16,1 0 0,0 0-1,1 1 1,-1 0 0,1 1 0,0 0 0,16-5 0,-23 8 2,-1 0 0,1 0-1,-1 0 1,1 0 0,0 0 0,-1 0 0,1 1-1,-1-1 1,1 0 0,-1 0 0,1 0 0,-1 1 0,1-1-1,-1 0 1,1 0 0,-1 1 0,1-1 0,-1 0-1,1 1 1,-1-1 0,0 1 0,1-1 0,-1 1-1,0-1 1,1 0 0,-1 1 0,0-1 0,0 1 0,1 0-1,-1-1 1,0 1 0,0-1 0,0 1 0,0-1-1,1 1 1,-1-1 0,0 1 0,0 0 0,0-1-1,0 1 1,-1-1 0,1 1 0,0 0 0,-6 31-33,4-24-3,2-6-41,-1-1 0,1 1 1,-1 0-1,1 0 0,0-1 0,0 1 1,0 0-1,0 0 0,0 0 1,0-1-1,1 1 0,-1 0 0,1 0 1,-1-1-1,1 1 0,0 0 1,-1-1-1,3 3 0,-2-3-11,0 0-1,0 0 1,0-1 0,0 1-1,1-1 1,-1 1-1,0-1 1,0 1-1,1-1 1,-1 0-1,0 0 1,1 1 0,-1-1-1,0 0 1,1 0-1,-1 0 1,0 0-1,1-1 1,-1 1-1,0 0 1,1-1 0,-1 1-1,0 0 1,0-1-1,3-1 1,18-9-532,4-9-218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19988,'-6'11'1473,"0"0"-1,-11 14 1,-13 22 1249,29-43-2569,-1 0 0,1-1 0,-1 1 0,1 0 0,0 0 0,1 0 0,-1 0 0,1 1 1,-1-1-1,1 0 0,1 4 0,-1-7-148,1 1 0,-1-1 0,0 0 0,1 1 1,0-1-1,-1 0 0,1 0 0,0 1 0,-1-1 0,1 0 1,0 0-1,0 0 0,0 0 0,0 0 0,0 0 0,0 0 1,0-1-1,1 1 0,-1 0 0,0 0 0,0-1 0,1 1 0,-1-1 1,0 1-1,1-1 0,-1 0 0,0 1 0,1-1 0,-1 0 1,0 0-1,1 0 0,-1 0 0,1 0 0,0-1 0,10 1-103,-1-1 0,0-1 0,14-3-1,-16 2 56,10-2-94,-2-1 1,1-1-1,25-13 1,-30 13 108,0 0 1,1 1-1,0 1 1,0 0-1,0 1 0,19-3 1,-32 7 39,1 0 0,-1 0 0,1-1 0,-1 1 0,1 1 0,-1-1 0,0 0 0,1 0 0,-1 0 0,1 1 0,-1-1 0,1 1 0,-1-1 0,0 1 0,1 0 0,-1-1 0,2 2 0,-3-1 1,1 0-1,0 0 1,-1 0 0,1-1-1,-1 1 1,1 0 0,-1 0 0,1 0-1,-1 0 1,0 0 0,0 0-1,1 0 1,-1 1 0,0-1-1,0 0 1,0 0 0,0 0 0,0 1-1,-1 6 56,-1-1-1,0 0 0,0 1 1,0-1-1,-6 9 1,5-7-22,-3 5-272,-1 0 1,0 0-1,-10 15 0,16-27 41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18388,'3'3'2942,"13"-7"-2031,29-18 974,56-34 0,-69 37-1773,-1-1 0,0-1 0,-2-2 0,39-39 0,-68 62-112,4-5 3,0 1-1,0-1 1,0-1 0,4-7-1,-8 13-1,1-1 0,-1 0-1,1 0 1,-1 1 0,0-1 0,1 0-1,-1 0 1,0 1 0,0-1-1,1 0 1,-1 0 0,0 0 0,0 0-1,0 1 1,0-1 0,0 0 0,0 0-1,0 0 1,0 0 0,-1 0-1,1 1 1,0-1 0,0 0 0,-1 0-1,1 0 1,-1 1 0,1-1 0,0 0-1,-1 1 1,1-1 0,-1 0-1,0 1 1,1-1 0,-1 1 0,1-1-1,-1 0 1,0 1 0,0 0 0,1-1-1,-1 1 1,0-1 0,0 1-1,1 0 1,-1 0 0,-1-1 0,-2 0 3,0 1 0,0 0 0,0-1 0,0 1 0,1 1 0,-1-1 0,0 0 0,0 1 0,0 0 0,0 0 0,1 0 0,-1 1 0,0-1 0,-3 3 0,-9 4 16,-25 18 0,41-26-20,-25 17 48,1 1 0,2 1 0,-36 38 0,49-47-18,0 1 1,1-1 0,0 1-1,1 1 1,1-1-1,-1 1 1,2 0-1,0 1 1,0-1-1,-4 22 1,9-32-46,-1 0 1,1 0 0,-1 0-1,1 0 1,0 0 0,0 0-1,0 0 1,0 0 0,0 0-1,1 0 1,-1 0 0,0 0-1,1 0 1,0 0 0,-1 0-1,1 0 1,0 0 0,0 0-1,0-1 1,0 1 0,1 0-1,1 1 1,-1-1-20,0-1 1,0 0-1,0 0 1,0 0-1,1-1 0,-1 1 1,0 0-1,1-1 1,-1 0-1,0 1 0,1-1 1,-1 0-1,1 0 1,-1 0-1,0-1 0,1 1 1,-1 0-1,5-2 1,34-13-178,12-17-34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20212,'-64'69'3885,"58"-61"-3578,0-1 1,1 1-1,0 1 1,0-1-1,1 1 1,0 0-1,-4 12 0,8-19-304,-1 0-1,1 0 0,0 0 0,0 0 0,0 1 1,1-1-1,-1 0 0,0 0 0,1 0 1,-1 0-1,1 0 0,0 0 0,0 0 1,0-1-1,0 1 0,0 0 0,0 0 0,0-1 1,0 1-1,1 0 0,-1-1 0,1 1 1,-1-1-1,1 0 0,-1 1 0,1-1 1,3 1-1,6 5-232,0-1-1,1 0 1,16 5 0,-12-4 79,-9-4 76,7 2-9,0 0-1,-1 1 1,0 1-1,0 1 1,0 0-1,-1 0 1,18 17-1,-29-24 114,0-1-1,0 1 1,-1 0 0,1-1 0,0 1-1,-1 0 1,1 0 0,0 0 0,-1-1-1,1 1 1,-1 0 0,1 0 0,-1 0-1,1 0 1,-1 0 0,0 0 0,1 0-1,-1 0 1,0 0 0,0 0 0,0 0-1,0 0 1,0 0 0,0 1 0,0-1-1,0 0 1,-1 0 0,1 0 0,0 0-1,0 0 1,-1 0 0,1 0 0,-1 0-1,1-1 1,-1 1 0,1 0 0,-1 0 0,0 0-1,1 0 1,-1-1 0,-1 2 0,-3 1 117,0 0 0,0 0 0,0 0 0,-1 0 0,0-1 1,-5 2-1,-2 0 31,-16 8 9,0-2-1,-1-1 1,0-2-1,-51 7 0,62-15-243,8 1-65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18964,'0'3'179,"1"-1"0,0 1 0,0 0 0,0-1 0,1 1 0,-1-1 0,1 1 0,-1-1 0,1 0 0,0 1 0,0-1 0,0 0 0,0 0 0,0 0 0,0 0 0,0-1 0,1 1 0,-1-1 0,1 1 0,-1-1 0,1 0 0,-1 0 0,1 0 0,0 0 0,0-1 0,-1 1 0,1-1 0,0 1 0,0-1 0,0 0 0,0 0 0,0 0 0,-1-1 0,1 1 0,0-1 0,4-1 0,2 0-58,0-1 1,-1 0-1,1 0 1,-1-1-1,0 0 1,0-1-1,0 0 1,-1 0-1,0 0 1,0-1-1,0 0 1,0 0-1,-1-1 1,0 0-1,-1 0 0,1-1 1,-2 1-1,1-1 1,-1 0-1,0 0 1,4-13-1,-7 18-116,0 0-1,-1 0 0,1 0 0,-1 0 0,0 1 1,0-1-1,0 0 0,0 0 0,0 0 0,-1 0 1,1 0-1,-2-4 0,1 5 0,0 0 0,0 1-1,1-1 1,-1 1 0,0-1-1,0 1 1,-1 0 0,1-1 0,0 1-1,0 0 1,-1 0 0,1 0 0,-1 0-1,1 0 1,-1 0 0,-2-1-1,1 1 0,0 1 1,0-1-1,0 1 0,0-1 0,0 1 0,0 0 0,0 0 0,0 0 0,0 1 0,0-1 0,0 1 0,0-1 0,0 1 1,0 0-1,1 0 0,-1 1 0,0-1 0,0 0 0,1 1 0,-1 0 0,1-1 0,0 1 0,-3 3 0,-7 6-12,1 2 0,1-1 0,0 1 0,0 1 0,1 0 0,1 0 0,1 0 0,0 1 0,0 0 0,2 1 0,0 0 0,1-1 0,0 1 0,1 1 0,-1 28 0,4-41 3,0-1 0,0 0-1,1 0 1,-1 0 0,1 1 0,-1-1-1,1 0 1,0 0 0,0 0-1,0 0 1,1 0 0,-1 0-1,1-1 1,0 1 0,-1 0 0,1-1-1,0 1 1,5 3 0,-4-4-2,0 0 0,1 0 0,-1 0 0,1 0 0,0-1 1,-1 0-1,1 0 0,0 0 0,0 0 0,-1 0 0,1-1 1,0 1-1,6-1 0,4-1-12,0-1 0,0 0 0,0-1 1,0-1-1,-1 0 0,1 0 0,17-10 0,0-2 2,-1-2-1,0-1 1,41-34 0,69-81 115,-137 131-90,14-14 36,-13 17-28,-7 12-9,-7 11-6,1 0 0,-14 47 0,22-64 0,-1 0 0,1 0 0,1 0 0,-1-1 0,1 1 0,0 0 0,0 0 1,1 0-1,-1 0 0,2 0 0,-1 0 0,0 0 0,5 9 0,-5-13 2,1 0 0,-1-1 0,1 1 1,-1 0-1,1 0 0,0-1 0,0 1 0,0-1 0,0 1 0,0-1 0,0 0 0,0 0 0,1 0 0,-1 0 0,0 0 0,1-1 0,-1 1 0,0 0 0,1-1 0,-1 0 1,1 0-1,-1 0 0,1 0 0,4-1 0,4 0 5,0 0 0,0-1 0,0-1 0,13-4 0,8-6-13,-1-1-1,-1-2 1,42-28-1,-5 3-39,-53 35 23,-8 8 5,-8 18 12,-1-5 34,3-13-23,-1 0 0,1-1 0,0 1 0,0 0 0,0-1 1,0 1-1,0-1 0,0 1 0,1 0 0,-1-1 0,0 1 0,1-1 0,-1 1 0,1 0 0,0-1 0,-1 1 0,1-1 0,0 0 0,0 1 0,0-1 0,0 0 0,2 2 0,-1-1 2,1-1 0,-1 0 0,0 0-1,0 0 1,0-1 0,1 1 0,-1-1 0,0 1-1,1-1 1,-1 0 0,0 1 0,1-1 0,-1 0 0,3-1-1,10-1 10,-1-1 0,0-1-1,0 0 1,15-6-1,-27 9-16,96-37-128,-97 38 124,0-1 0,0 1-1,0 0 1,0-1 0,0 1 0,0 0 0,0 0 0,0 0 0,0-1 0,0 1 0,0 0 0,0 0 0,0 1 0,0-1 0,0 0 0,0 0 0,0 0-1,0 1 1,0-1 0,0 1 0,0-1 0,0 0 0,0 1 0,0 0 0,1 0 0,-1 0 0,-1 0-1,1 1 1,-1-1-1,1 0 1,-1 0 0,1 1-1,-1-1 1,0 0-1,1 1 1,-1-1 0,0 0-1,0 1 1,0-1-1,0 1 1,0-1 0,-1 2-1,-1 6-55,0 0 0,-1 0 0,0-1-1,-5 12 1,-6 5-1237,7-22 502,4-16 456,6-13-108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19284,'-20'43'1568,"1"-12"-1864,5-4-312,10-5 1104,4-2-64,6-3-608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21052,'0'4'1833,"3"2"-1521,10 0-904,5 0 2160,8-1-1456,4 4 40,9 1-104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108 106 18732,'5'0'320,"0"-1"1,0 0-1,0 0 0,-1 0 0,1 0 1,0-1-1,-1 0 0,1 0 0,7-5 1,38-29 547,-45 32-721,0 0-111,14-12-19,-19 15-5,1 0-1,0 1 1,-1-1-1,1 0 1,0 1-1,-1-1 1,1 0-1,-1 0 1,1 0-1,-1 0 1,0 0-1,1 0 1,-1 1-1,0-1 1,0 0-1,0 0 1,1 0-1,-1 0 1,0 0-1,-1-2 1,1 3 14,-1-1-1,1 0 1,-1 1 0,1-1-1,-1 1 1,0-1 0,1 1-1,-1-1 1,0 1 0,1-1-1,-1 1 1,0 0 0,0-1-1,0 1 1,1 0 0,-1 0-1,0-1 1,0 1 0,0 0-1,0 0 1,1 0 0,-1 0 0,0 0-1,0 0 1,0 0 0,0 1-1,-1-1 1,-27 7 607,15-2-425,1 2 0,0-1 0,0 1-1,0 1 1,1 1 0,1-1 0,-1 2 0,1 0-1,1 0 1,0 1 0,0 0 0,1 0 0,0 1-1,1 1 1,-12 24 0,18-33-179,1 0-1,-1 0 1,1 1-1,0-1 1,0 0 0,0 1-1,1-1 1,-1 1-1,1-1 1,0 1 0,0-1-1,1 1 1,0-1-1,-1 0 1,4 9 0,-3-10-39,1 0 0,-1-1 0,1 1 1,0 0-1,0-1 0,0 1 0,0-1 0,1 0 1,-1 1-1,1-1 0,-1 0 0,1-1 1,0 1-1,0 0 0,0-1 0,0 1 1,0-1-1,0 0 0,0 0 0,0 0 0,6 0 1,0 0-59,-1 0 1,0 0-1,1-1 1,-1-1-1,0 1 1,1-1 0,-1-1-1,0 1 1,0-2-1,0 1 1,0-1-1,0 0 1,11-7-1,31-16-170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20068,'-3'17'2361,"-8"6"-1489,-14 10-368,-2 2 1216,-6 8-719,0 8-33,3 6-400,1-1-184,12-5-208,4-5-96,13-6-88,8-9-56,12-11-216,4-7-328,10-19 1104,6-3-576,3-17-32,8 1-40</inkml:trace>
  <inkml:trace contextRef="#ctx0" brushRef="#br0" timeOffset="1">608 195 23173,'-25'1'1703,"-44"4"0,62-4-1522,0 1 1,0-1 0,0 1-1,1 0 1,-1 1-1,1-1 1,-1 1 0,1 1-1,0-1 1,0 1 0,-6 5-1,11-9-184,1 0-1,0 1 1,-1-1-1,1 0 1,-1 0-1,1 1 1,0-1-1,-1 0 1,1 1-1,0-1 1,0 1-1,-1-1 1,1 0 0,0 1-1,0-1 1,-1 1-1,1-1 1,0 1-1,0-1 1,0 1-1,0-1 1,0 0-1,0 1 1,0-1-1,0 1 1,0-1-1,0 1 1,0-1-1,0 1 1,0-1-1,0 1 1,0-1-1,0 1 1,1-1 0,-1 1-1,0-1 1,0 0-1,1 1 1,-1-1-1,0 1 1,0-1-1,1 0 1,-1 1-1,0-1 1,1 0-1,-1 1 1,1-1-1,-1 0 1,0 0-1,1 1 1,-1-1-1,1 0 1,0 0 0,26 9-588,-26-9 568,31 6-514,-4-1-61,33 10 0,-52-12 559,-1 0 1,0 0 0,0 1-1,0 0 1,0 1 0,-1-1-1,0 1 1,9 8 0,-15-11 66,1-1 0,-1 1 1,0 0-1,1-1 0,-1 1 0,0 0 1,0 0-1,0 0 0,0 0 0,0 0 1,-1 0-1,1 0 0,-1 0 0,1 1 1,-1-1-1,0 0 0,0 0 0,0 0 1,0 0-1,0 1 0,0-1 0,0 0 1,-1 0-1,1 0 0,-1 0 0,0 0 1,0 0-1,1 0 0,-1 0 0,-1 0 1,1 0-1,0 0 0,0 0 0,-1-1 1,-1 3-1,-4 4 140,-1 1 1,0-1-1,-1 0 0,0-1 1,-11 8-1,2-3-76,0 0 1,-1-1-1,0-1 0,-33 13 0,51-23-127,1 1 0,-1-1 0,1 0 0,0 0-1,-1 0 1,1 0 0,-1 0 0,1 1 0,-1-1-1,1 0 1,-1 0 0,1 0 0,0 0 0,-1 0-1,1 0 1,-1-1 0,1 1 0,-1 0 0,1 0-1,0 0 1,-1 0 0,1 0 0,-1-1 0,1 1-1,-1 0 1,2-10-46,14-12 78,16-7-347,12-9-110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15419,'0'0'36,"0"0"-1,0 0 1,0 0 0,0 0-1,0 0 1,0 0-1,0 0 1,0 0 0,0 1-1,-1-1 1,1 0-1,0 0 1,0 0-1,0 0 1,0 0 0,0 0-1,0 0 1,0 0-1,0 0 1,0 0-1,0 0 1,0 0 0,0 0-1,0 0 1,0 1-1,0-1 1,0 0 0,0 0-1,0 0 1,0 0-1,0 0 1,0 0-1,0 0 1,0 0 0,1 0-1,-1 0 1,0 0-1,0 0 1,0 0 0,0 0-1,0 1 1,0-1-1,0 0 1,0 0-1,0 0 1,0 0 0,0 0-1,0 0 1,0 0-1,0 0 1,0 0-1,0 0 1,0 0 0,1 0-1,-1 0 1,0 0-1,0 0 1,0 0 0,0 0-1,0 0 1,0 0-1,0 0 1,0 0-1,0 0 1,0 0 0,0 0-1,-7 9 1264,-21 15 160,15-13 82,5-5-1313,1 0-1,1 1 1,-1 0-1,1 0 1,0 1 0,1 0-1,0 0 1,0 0 0,1 0-1,0 1 1,0 0-1,1 0 1,0 0 0,-2 12-1,5-20-211,-1 1-1,1 0 1,0 0-1,0-1 1,1 1-1,-1 0 1,0 0-1,0 0 1,1-1-1,-1 1 1,1 0-1,0-1 1,-1 1-1,1 0 1,0-1-1,0 1 1,0-1-1,0 1 1,0-1-1,1 0 1,0 2 0,1-1-21,0 0 0,0 0 0,0-1 1,0 1-1,0-1 0,0 0 1,1 0-1,-1 0 0,0 0 1,6 0-1,4 1-132,0-2 1,0 0 0,0 0-1,25-5 1,-18 0-113,0-1 0,20-8 1,11-3-370,-47 16 544,0 0-1,0 0 1,0 0 0,0 0 0,1 1 0,-1 0 0,0 0 0,5 1 0,-8-1 63,0 0 0,0 0 0,0 0 0,0 1 0,0-1 0,0 1 0,0-1 0,0 0 1,0 1-1,-1-1 0,1 1 0,0 0 0,0-1 0,0 1 0,-1 0 0,1 0 0,-1-1 0,1 1 1,0 0-1,-1 0 0,1 0 0,-1 0 0,0-1 0,1 1 0,-1 0 0,0 0 0,1 0 0,-1 0 1,0 0-1,0 0 0,0 0 0,0 0 0,0 0 0,0 0 0,0 0 0,0 0 0,0 0 0,-1 1 1,-2 10 57,0-1 1,0 0 0,-1 0-1,-1 0 1,-6 13 0,-3 5 148,-4 9 428,-2-2-1,-2 0 1,0-1-1,-3-1 1,-49 53-1,65-78-330,-1 1 1,-15 10-1,23-18-250,0-1 0,-1 1 1,1-1-1,0 1 0,-1-1 0,1 0 1,-1 0-1,1 0 0,-1 0 0,0-1 1,1 1-1,-1-1 0,0 1 0,1-1 1,-1 0-1,0 0 0,1 0 1,-6-1-1,7 0-47,-1 0 1,1 0 0,-1 0-1,1 0 1,0 0-1,-1 0 1,1-1 0,0 1-1,0-1 1,0 1-1,0-1 1,0 1 0,0-1-1,0 1 1,0-1-1,1 0 1,-1 1 0,1-1-1,-1 0 1,1 0 0,0 0-1,-1 1 1,1-1-1,0 0 1,0 0 0,1-2-1,-1-5-140,0 0 0,1 0 0,4-17 0,-2 14-136,1-1 1,1 1 0,0 1 0,0-1-1,1 1 1,1 0 0,0 0 0,0 0-1,13-13 1,-7 11-58,0 0 0,2 1 0,-1 0 0,1 1 0,1 1 0,17-9 0,27-9-383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19852,'-5'14'2545,"2"-1"1736,9-17-3385,1-14-352,0-5-192,3-1-392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33 18996,'-1'-3'152,"0"1"0,0 0 0,0 0 0,-1 1 0,1-1 0,-1 0 0,1 0-1,-1 1 1,0-1 0,0 1 0,1-1 0,-1 1 0,0 0 0,0-1 0,-1 1 0,1 0 0,0 1 0,-3-2 0,1 1 42,0 1 0,0-1 0,0 1 0,0 0 0,0 0 1,-1 0-1,1 1 0,0-1 0,-7 3 0,0 0 61,0 2 0,-1-1 0,1 2 0,1-1 0,-1 1 0,-11 10 0,20-15-234,-16 13 170,-25 23 0,38-33-195,1 1 1,1-1-1,-1 1 1,0-1-1,1 1 1,0 0-1,0 0 1,1 1-1,0-1 1,-1 0-1,-1 10 1,4-13-12,0-1 0,0 1 1,0-1-1,0 0 0,1 1 1,-1-1-1,1 1 0,-1-1 1,0 0-1,1 1 0,0-1 1,-1 0-1,1 1 1,0-1-1,0 0 0,0 0 1,0 0-1,0 0 0,0 0 1,0 0-1,0 0 0,0 0 1,0 0-1,3 1 0,39 20-218,-20-12 122,-15-4 99,0-1 0,0 1 0,-1 0 0,0 0 1,0 1-1,-1 0 0,1 0 0,-2 1 0,1 0 0,-1 0 1,0 0-1,-1 1 0,0-1 0,6 18 0,-8-18 20,0-1 0,0 1 0,-1 0 0,0 0 0,0 0-1,-1 0 1,0 0 0,-1 0 0,0 0 0,0 0 0,0 0 0,-1 0-1,0 0 1,-1-1 0,0 1 0,0-1 0,-8 14 0,4-10 110,-1-1 0,0 0 0,0 0 1,-1 0-1,0-1 0,-1-1 0,0 0 1,0 0-1,0-1 0,-1 0 0,-1-1 1,1 0-1,-1 0 0,-22 6 0,31-12-69,1 1-1,-1-1 1,1 1-1,-1-1 0,1 0 1,-1 0-1,1 0 1,-1 0-1,-3-1 0,5 0-26,0 1 0,1 0 0,-1-1 0,0 1 0,0 0 0,0-1 0,1 1 0,-1-1 0,0 1 0,0-1 0,1 0-1,-1 1 1,0-1 0,1 0 0,-1 1 0,1-1 0,-1 0 0,1 0 0,-1 0 0,0-2-1,1 0-1,0 1 1,0-1 0,-1 1-1,1-1 1,1 0 0,-1 1-1,0-1 1,1 0 0,-1 1 0,1-1-1,0 1 1,0-1 0,0 1-1,0-1 1,0 1 0,3-4-1,15-24-91,2 0 0,1 1 0,27-28 0,86-76-447,-103 102 406,177-168-351,-202 192 468,-5 5-1,0 0 1,0 0-1,0 0 0,0 0 0,0 1 0,0-1 0,1 1 0,-1-1 0,0 1 0,4-1 0,-5 2-3,-1 0 0,0 1 0,0-1 0,0 0 0,1 1 0,-1-1 0,0 0 0,0 1 0,0-1 0,0 0 0,0 1 0,1-1 0,-1 1 0,0-1 0,0 0 0,0 1 0,0-1 0,0 0 0,0 1 0,0-1 0,-1 1 0,1-1 0,0 0 0,0 1 0,0-1 0,0 0 0,0 1 0,0-1 0,-1 0 0,1 1 0,0-1 0,0 0 0,-1 1 0,-6 18 0,7-18 0,-8 17-1,2 0 0,0 0 0,1 0 0,1 1 0,1-1 0,-2 35 0,5-51-11,-1 0 1,1-1-1,0 1 0,0 0 0,0-1 0,1 1 0,-1 0 0,0-1 0,1 1 0,-1 0 0,1-1 0,-1 1 0,1-1 0,0 1 0,0-1 0,-1 1 0,1-1 0,0 0 0,0 1 0,1-1 0,-1 0 0,0 0 0,0 1 0,1-1 0,-1 0 0,0 0 0,1-1 0,-1 1 0,1 0 0,-1 0 0,1-1 0,-1 1 0,1-1 1,0 1-1,-1-1 0,1 0 0,0 0 0,-1 0 0,4 0 0,0 0-96,0-1 0,1 0 1,-1 0-1,0-1 0,1 0 1,-1 0-1,0 0 0,0 0 0,-1-1 1,1 0-1,5-4 0,17-18-178,1-6-66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22605,'-50'64'2641,"34"-46"-2159,1 1-1,1 1 1,0 0-1,2 1 1,-20 44-1,31-64-473,1 1-1,-1 0 1,0-1-1,1 1 1,-1 0 0,1 0-1,-1 0 1,1-1-1,0 1 1,0 0-1,0 0 1,0 0-1,0 0 1,0-1-1,1 1 1,-1 0-1,1 0 1,-1-1 0,1 1-1,-1 0 1,1 0-1,0-1 1,0 1-1,0-1 1,0 1-1,0-1 1,0 1-1,0-1 1,1 0-1,-1 1 1,0-1 0,1 0-1,-1 0 1,1 0-1,0 0 1,-1 0-1,1 0 1,-1-1-1,1 1 1,0-1-1,0 1 1,2 0-1,8 1-111,0-1 0,0 0 0,0 0 0,0-1 0,14-2 0,15-2-210,-24 1 92,0 1-1,0 2 1,27 0-1,-43 0 216,0 0 0,1 0 1,-1 1-1,0-1 0,0 0 0,1 0 1,-1 1-1,0-1 0,0 0 0,0 1 0,1-1 1,-1 1-1,0 0 0,0-1 0,0 1 0,0 0 1,0 0-1,0 0 0,0 0 0,0 0 0,0 0 1,-1 0-1,1 0 0,0 0 0,-1 0 1,1 0-1,0 2 0,0 0 18,-1-1-1,0 1 1,-1-1-1,1 0 1,0 1 0,-1-1-1,1 1 1,-1-1 0,0 0-1,1 0 1,-1 1-1,0-1 1,-3 3 0,-3 6 101,0 0 0,-1-1 1,0 0-1,-15 13 0,12-13-8,-1-1-1,0-1 1,-1 1-1,-16 7 1,21-12-81,0-1 0,-1 1-1,0-1 1,1-1 0,-1 0 0,0 0-1,0 0 1,-10-1 0,17-1-64,-1 0 1,1 0-1,0 0 1,-1 0-1,1 0 0,0-1 1,0 1-1,-1-1 1,1 0-1,0 1 0,0-1 1,0 0-1,0-1 1,0 1-1,0 0 0,0 0 1,0-1-1,1 1 1,-1-1-1,0 0 0,1 1 1,0-1-1,-1 0 1,1 0-1,0 0 0,0 0 1,0 0-1,0 0 1,0 0-1,0 0 0,0 0 1,1-1-1,-1 1 1,1 0-1,0 0 0,0-1 1,0 1-1,0 0 1,0-1-1,0 1 0,0 0 1,2-4-1,6-23-321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20492,'-16'25'1372,"-1"0"0,-31 34-1,31-39-862,0 0 0,2 1 0,-22 39 0,31-46-396,0-1 0,0 1 0,2 1-1,0-1 1,0 1 0,0 15 0,3-23-99,0 1 0,1-1 1,0 0-1,0 1 0,1-1 1,0 0-1,1 0 0,-1 0 0,1 1 1,1-1-1,-1-1 0,1 1 1,0 0-1,5 6 0,-7-12-35,0 1-1,0-1 1,0 1-1,0-1 0,0 0 1,0 0-1,0 0 1,1 0-1,-1 1 1,1-2-1,-1 1 1,2 1-1,-2-2-7,-1 0-1,1 1 1,0-1-1,-1 0 1,1 0-1,-1 0 1,1 0-1,-1 0 1,1 0 0,0 0-1,-1 0 1,1 0-1,-1-1 1,1 1-1,-1 0 1,1 0-1,-1 0 1,1-1 0,-1 1-1,1 0 1,-1 0-1,1-1 1,-1 1-1,1-1 1,1-1-84,-1 0 0,0 0 0,1 0 0,-1 0 0,0 0-1,0-1 1,0 1 0,-1 0 0,1 0 0,-1-1 0,1 1 0,-1-1 0,0 1 0,0-5 0,0-3-203,-1-1 0,0 1 1,-1 0-1,0 0 1,-1 1-1,0-1 0,-4-9 1,-35-64-448,33 69 986,8 12-158,1 1 0,-1 0 0,0 0-1,0-1 1,1 1 0,-1-1 0,1 1 0,-1-1 0,1 1 0,0-1 0,0 1-1,0-1 1,-1 1 0,1-1 0,1 1 0,-1-1 0,0 1 0,1-2-1,-1 2 1,1 0 0,-1 0-1,1 0 1,0 0 0,-1 0-1,1 0 1,0 0-1,0 0 1,0 0 0,0 1-1,0-1 1,0 0-1,0 1 1,0-1 0,0 1-1,0-1 1,0 1 0,2-1-1,5-1 166,0 1 0,1 0 0,-1 0 0,1 1-1,9 1 1,-11-1-243,99 0-1211,-95 0 925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23989,'-7'5'2145,"6"-2"-1745,5-4-896,6-3 800,6-2-56,-1-1-192,1-1-328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20108,'7'9'2105,"-7"9"-1305,-1 2-344,-3 5 1288,-1 4-751,4 1-441,1-2-264,1-3-832,2-5-345,2-12-1015,-3-8 1528,-3-8-296,-6-9-304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8 19452,'22'-7'1961,"-21"8"-1257,-14 5-328,-11 5 1256,-9 8-640,-10 10-464,-1 2-215,-8 9-337,2 3-128,4 0-345,6-3-175,8-7-504,8-4 32,12-25 696,10-11-272,9-19-113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14427,'12'-18'6185,"-2"13"-4808,-2 5-641,-1 5-296,6-5 1504,6 7-1336,13-6-1232,2 1-176,10-2 616,7 0-280,3 0-184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17692,'-25'19'2011,"-34"19"1,35-24-75,-41 34 0,64-48-1887,1 1 0,-1 0-1,0-1 1,0 1-1,0 0 1,1 0 0,-1 0-1,0 0 1,1 0 0,-1 0-1,1 0 1,-1 0-1,1 0 1,-1 1 0,1-2-37,0 1 1,0-1 0,0 1 0,0-1 0,0 0 0,0 1 0,0-1 0,1 0 0,-1 1 0,0-1 0,0 0 0,0 0 0,0 1 0,1-1 0,-1 0 0,0 1 0,0-1 0,1 0 0,-1 0 0,0 0 0,0 1 0,1-1 0,-1 0 0,0 0 0,1 0 0,-1 0 0,0 1 0,1-1 0,4 1-13,0 0 0,1 0-1,-1-1 1,9 1 0,-10-1-45,39 1-479,44 7 0,-73-6 384,-1 0 0,1 2 0,-1 0 0,0 0 0,0 1 0,0 1 0,15 8 0,-24-11 111,0-1 0,0 1-1,-1 0 1,1 0 0,-1 0-1,0 1 1,0-1 0,0 1 0,-1 0-1,1 0 1,-1 0 0,0 0-1,0 0 1,0 0 0,2 9-1,-4-11 41,1 1-1,-1 0 0,0-1 1,0 1-1,0 0 0,0-1 1,0 1-1,-1-1 0,1 1 1,-1 0-1,0-1 0,1 1 1,-1-1-1,0 1 1,-1-1-1,1 0 0,0 1 1,-1-1-1,1 0 0,-1 0 1,0 0-1,0 0 0,0 0 1,0 0-1,0-1 0,0 1 1,0-1-1,-3 2 0,-7 4 140,-1-1-1,0-1 1,0 0 0,0 0-1,-1-2 1,1 1-1,-19 0 1,13-1-22,-1-2 0,0-1 0,0 0 0,-30-5 0,44 4-245,1 0 1,-1-1-1,0 1 0,1-1 0,-1-1 1,1 1-1,-8-5 0,11 6 86,1 0-1,0 0 0,0 1 0,-1-1 1,1 0-1,0 0 0,0 0 0,0-1 1,0 1-1,0 0 0,1 0 0,-1-1 1,0 1-1,1 0 0,-1-1 0,0 1 1,1 0-1,0-1 0,-1 1 0,1-1 1,0 1-1,0-1 0,0 1 0,0-1 1,0 1-1,0-1 0,0 1 0,0-1 1,0 1-1,1 0 0,-1-1 0,1 1 1,0-3-1,17-22-508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18068,'-21'30'3213,"5"-2"-2329,2 1 1,0 0 0,-19 61 0,28-71-853,1 1 1,1 0-1,0 0 0,2 0 1,0 0-1,1 1 0,5 31 1,-3-35-345,1 0 0,1-1 0,1 1 0,11 28 1,-26-81-4478,-39-68-141,-6 3 5101,33 61 1551,21 39-1463,0-1 0,0 0 1,0 0-1,0 0 0,1 0 0,-1-1 0,1 1 0,-1 0 1,0-4-1,1 5-131,0 0 1,1 1-1,-1-1 0,0 0 1,0 1-1,0-1 0,0 1 1,1-1-1,-1 0 0,0 1 1,0-1-1,1 1 0,-1-1 1,1 1-1,-1-1 0,0 1 1,1-1-1,-1 1 1,1-1-1,-1 1 0,1-1 1,0 1-1,3-2 169,0 1 0,-1 0 0,1 1-1,0-1 1,0 1 0,-1-1 0,1 1 0,0 0 0,7 1 0,236 21-514,-193-20-88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18612,'-9'8'1776,"10"5"-1079,-1-1-241,22-11 712,11-1-208,23-10-248,11-1-160,16-2-280,2 1-208,-4-2-672,-2 2-456,-8 4 864,-8 1-152,-20 4-144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20572,'9'1'477,"-1"0"-1,1 0 0,-1 1 1,16 5-1,11 2-49,12 0 54,5 0-10,88 27 0,-138-36-470,0 1 0,1 0 1,-1 0-1,0 0 0,0 0 1,0 0-1,1 0 0,-1 0 0,0 1 1,-1-1-1,1 1 0,0-1 0,0 1 1,-1 0-1,1-1 0,-1 1 0,1 0 1,-1 0-1,0 0 0,0 1 0,2 2 1,-3-3-2,0 1 1,0 0 0,-1 0 0,1-1-1,-1 1 1,1 0 0,-1-1-1,0 1 1,0-1 0,0 1 0,0-1-1,0 1 1,-1-1 0,1 1-1,-1-1 1,1 0 0,-1 0 0,-4 3-1,-33 36-11,-66 52 0,16-15 37,83-72-15,-3 3-7,-1 0-1,0-1 1,0 0 0,-14 8 0,2-6 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19820,'1'0'80,"0"1"0,-1-1-1,1 1 1,0 0 0,-1-1 0,1 1-1,0 0 1,-1-1 0,1 1 0,-1 0-1,0 0 1,1-1 0,-1 1-1,1 0 1,-1 0 0,0 0 0,0 0-1,0-1 1,1 1 0,-1 0 0,0 0-1,0 0 1,0 0 0,0 0 0,0 0-1,-1 0 1,1-1 0,0 1-1,0 0 1,0 0 0,-1 1 0,-14 39 544,8-22 105,1 4-358,1 1-1,1-1 1,1 1-1,1-1 1,2 37-1,0-56-356,1-1 1,-1 1-1,0-1 0,1 1 0,0 0 0,0-1 0,0 1 0,0-1 1,1 0-1,-1 1 0,1-1 0,0 0 0,0 0 0,0 0 1,0 0-1,0 0 0,1-1 0,0 1 0,-1-1 0,1 0 0,0 1 1,0-1-1,0 0 0,0-1 0,0 1 0,1 0 0,-1-1 1,0 0-1,1 0 0,4 1 0,32 5 28,-31-6-32,1 1 0,-1-1 0,0 2 0,0-1 0,15 7 0,-22-8-2,0 1 0,0-1 0,0 1 0,0-1 1,0 1-1,0-1 0,0 1 0,-1 0 0,1 0 0,-1 0 0,1 0 0,-1 0 0,0 0 0,0 1 0,0-1 0,0 0 0,0 1 0,-1-1 1,1 0-1,0 1 0,-1-1 0,0 1 0,0-1 0,0 1 0,0-1 0,0 4 0,-1 1 25,0 0 1,0 0-1,0-1 0,-1 1 0,0 0 1,-1-1-1,1 0 0,-1 1 0,0-1 1,-1 0-1,1 0 0,-1-1 0,0 1 1,-1-1-1,1 0 0,-1 0 0,0 0 1,-1-1-1,1 0 0,-1 0 0,1 0 1,-1-1-1,0 1 0,-1-2 0,1 1 1,-1-1-1,-10 3 0,4-1-31,1-2 0,-1 0 1,0 0-1,0-1 0,0 0 0,0-2 0,0 1 0,0-1 1,0-1-1,0-1 0,1 0 0,-1 0 0,-20-9 1,29 10-138,0 0 0,0 0 0,0-1 0,1 1 0,-1-1 1,1 0-1,0 0 0,0 0 0,0 0 0,0 0 0,-3-6 1,5 8 97,0-1 0,1 1 0,-1-1 0,1 1 0,-1-1 0,1 1 1,0-1-1,-1 1 0,1-1 0,0 1 0,0-1 0,0 1 0,0-1 1,0 0-1,0 1 0,1-1 0,-1 1 0,1-1 0,-1 1 1,1-1-1,-1 1 0,1 0 0,0-1 0,0 1 0,-1 0 0,1-1 1,0 1-1,0 0 0,0 0 0,1 0 0,-1 0 0,0 0 0,0 0 1,0 0-1,2-1 0,36-18-690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18156,'39'2'3591,"-28"-1"-2455,0 0 0,0-1 0,22-2 0,-28 1-1132,-1 0 1,1-1-1,0 1 0,-1-1 1,1 0-1,-1 0 0,7-4 1,-7 3 4,0 0 1,-1-1 0,1 1 0,-1-1 0,0 1 0,0-1 0,0 0 0,0 0 0,0-1-1,-1 1 1,4-9 0,-6 12-8,1-1 0,-1 1 0,1-1 0,-1 1-1,1-1 1,-1 1 0,0-1 0,0 1 0,0-1 0,0 1 0,0-1-1,0 1 1,0-1 0,0 1 0,-1-1 0,1 1 0,-1-1 0,1 1-1,-1-1 1,1 1 0,-1-1 0,0 1 0,0 0 0,0 0 0,0-1-1,0 1 1,0 0 0,0 0 0,0 0 0,0 0 0,0 0 0,0 0-1,-1 0 1,1 0 0,0 1 0,-1-1 0,1 0 0,-1 1 0,1-1-1,-3 1 1,-1-1-2,1 0 1,-1 1-1,0 0 0,1 0 0,-1 1 0,0-1 0,1 1 0,-1 0 0,1 0 0,-1 0 1,1 1-1,-1 0 0,1-1 0,0 2 0,0-1 0,0 0 0,0 1 0,0 0 0,1 0 1,-1 0-1,1 0 0,-6 6 0,5-4-1,-1 0-1,1 0 1,0 1 0,0-1 0,1 1-1,0-1 1,0 1 0,0 0 0,0 1-1,1-1 1,0 0 0,0 1 0,1-1-1,0 1 1,-1 10 0,3-14 4,0 0 0,-1 0 0,1 0 0,0 0 0,0 0 0,1 0 0,-1 0 0,1 0 0,-1 0 0,1-1 0,0 1 0,0-1 0,0 1 0,0-1 0,0 0 0,1 0 0,-1 0 0,1 0 0,0 0 0,-1 0 0,1-1 0,0 1 0,0-1 0,0 0 0,0 0 0,0 0 1,6 1-1,5 1 33,0-1 0,0 0 1,0-1-1,27-1 1,-22-1 23,0-1 0,-1-1 0,1 0 0,-1-2 0,0 0 0,0-1 0,30-15 0,-34 14 0,-2 0 0,1-1-1,-1-1 1,0 0 0,-1 0 0,0-1-1,0-1 1,-1 0 0,-1 0 0,12-17-1,-26 36-58,1 0 1,0 0-1,1 0 0,0 1 0,1 0 0,-1-1 0,2 1 1,-2 12-1,3-18-69,0 0 0,0 0 0,0-1 0,0 1 0,0 0 0,1-1 1,-1 1-1,1 0 0,0-1 0,0 1 0,0-1 0,0 1 0,3 4 0,-2-6-37,-1 1 0,1-1 0,-1 0 0,1 1 0,0-1 0,-1 0 0,1 0 0,0 0 0,0 0 0,0-1 0,0 1 0,0 0 0,0-1 0,0 1 0,0-1 0,0 0 0,0 0 0,0 0 0,0 0 0,0 0 0,2 0 0,18-4-444,-1-3-186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17060,'3'12'1136,"4"-1"-1416,8 5-168,10 1 592,10 3-208,8-2-136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50 17252,'-23'10'976,"-11"3"444,-35 20 0,60-27-1081,0-1 0,0 2-1,0-1 1,0 1-1,1 0 1,0 1 0,1 0-1,-8 10 1,14-17-276,0 1 1,0 0-1,0-1 1,0 1-1,0-1 1,0 1-1,1 0 1,-1 0-1,1-1 1,-1 1-1,1 0 1,0 0-1,0 0 1,-1 0-1,2 2 1,-1-2-33,0-1 1,1 0-1,-1 0 1,1 0-1,-1 1 1,1-1-1,0 0 0,0 0 1,-1 0-1,1 0 1,0 0-1,0 0 0,0 0 1,0 0-1,0 0 1,0-1-1,0 1 1,0 0-1,1-1 0,-1 1 1,0-1-1,0 1 1,1-1-1,0 1 1,9 1 2,-1 0 1,0 0-1,0-1 1,0-1 0,1 1-1,-1-2 1,0 0-1,0 0 1,1 0-1,-1-1 1,14-5 0,-7 1-29,0 0 0,-1-1 0,0-1 0,0 0 0,28-20 1,-30 16 10,1-1 0,-1 0 0,12-15 1,-19 20 18,-1 0 1,0-1-1,0 1 1,-1-1-1,0 0 1,-1-1 0,4-11-1,-7 20-32,-1 1 1,0 0-1,0-1 0,0 1 0,1 0 1,-1-1-1,0 1 0,0 0 1,0-1-1,0 1 0,0 0 0,0-1 1,0 1-1,0-1 0,1 1 1,-1 0-1,-1-1 0,1 1 0,0 0 1,0-1-1,0 1 0,0-1 1,0 1-1,0 0 0,0-1 0,0 1 1,-1 0-1,1-1 0,0 1 1,0 0-1,0-1 0,-1 1 0,1 0 1,0 0-1,0-1 0,-1 1 1,1 0-1,0 0 0,-1-1 0,1 1 1,0 0-1,-1 0 0,1 0 1,-2 0 4,1 0 1,0 0-1,0 1 1,0-1-1,0 0 1,0 1-1,0-1 1,0 1 0,0 0-1,0-1 1,0 1-1,0 0 1,0-1-1,0 1 1,-1 1-1,-4 5 28,0 1-1,0 0 0,0 0 0,1 0 0,1 1 1,-1-1-1,-4 17 0,6-19-31,1 0-1,0 1 1,1-1 0,-1 1 0,2-1-1,-1 1 1,0-1 0,1 1-1,1 0 1,-1-1 0,1 1-1,2 8 1,-2-11-1,1-1-1,0 1 0,0-1 1,1 0-1,-1 0 1,0 0-1,1 0 1,0 0-1,0 0 0,0 0 1,0-1-1,0 0 1,1 0-1,-1 0 0,1 0 1,-1 0-1,1 0 1,0-1-1,-1 0 1,1 0-1,4 1 0,8 1 11,0 0 0,0-1 0,29 0 0,-23-3 0,0 0 0,0-2 0,0 0 1,28-8-1,-38 7 23,0 0 1,0 0 0,-1-1-1,1-1 1,-1 0-1,0 0 1,-1-1 0,20-16-1,-28 20-7,1 1 0,-1-1 0,0 1 0,0-1 0,0 0 0,0 0 0,0 0 0,-1 0 0,1 0 0,-1 0 0,0 0 0,0-1 0,0 1 0,1-6 0,-3 7-15,1 1 0,0-1 0,0 1 0,0-1 0,-1 1 0,1-1 0,-1 1 0,1-1 0,-1 1 0,0-1 0,1 1 0,-1 0 0,0-1 0,0 1 0,0 0 0,0 0 0,0-1 0,0 1 0,-1 0 0,1 0 0,0 0 0,0 0 0,-1 1 0,1-1 0,-1 0 0,1 1 0,-1-1 0,1 0 0,-1 1 0,1 0 0,-1-1 0,1 1 0,-1 0 0,-1 0 0,-6-1 6,0 1-1,1 0 0,-1 0 1,0 1-1,0 1 0,0-1 1,1 1-1,-1 1 1,1-1-1,0 1 0,-1 1 1,2 0-1,-1 0 0,0 0 1,1 1-1,-1 0 1,-11 12-1,17-15-20,1-1-1,-1 1 1,1 0 0,-1-1 0,1 1 0,-1 0-1,1 0 1,0 0 0,0 0 0,0 0 0,0 1-1,1-1 1,-1 0 0,0 0 0,1 0-1,0 1 1,-1-1 0,1 0 0,0 1 0,0-1-1,0 0 1,1 3 0,0-2-8,0-1 0,0 1 0,0 0 0,1-1 1,-1 0-1,1 1 0,-1-1 0,1 0 0,0 1 0,0-1 0,0 0 0,0-1 1,0 1-1,1 0 0,-1-1 0,0 1 0,1-1 0,2 2 0,7 2-175,-1-1 0,1 0 0,0 0-1,0-1 1,0-1 0,17 2 0,3-3-152,41-1 1,-16-5-19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50 14451,'0'-2'145,"0"0"0,-1-1 1,1 1-1,0 0 0,-1 0 0,1 0 0,-1 0 0,0 0 0,0 0 0,0 0 1,0 0-1,0 0 0,0 1 0,0-1 0,-1 0 0,1 1 0,-1-1 1,1 0-1,-1 1 0,0 0 0,1-1 0,-1 1 0,0 0 0,0 0 1,0 0-1,0 0 0,0 0 0,0 1 0,0-1 0,0 1 0,0-1 1,0 1-1,0 0 0,0-1 0,-4 2 0,-2-2 217,-1 1 0,1 1-1,0-1 1,-1 1 0,1 1-1,0 0 1,0 0 0,-11 5 0,2 1-91,1 1 0,0 0 0,0 1 0,1 1 0,1 1 0,0 0 0,-19 22 1,12-10-96,1 1 1,2 0 0,-26 46 0,35-54-104,1 1-1,1 0 1,-9 29 0,14-41-53,1 1-1,-1-1 1,1 1 0,1 0 0,-1-1 0,1 1 0,0 0-1,0 0 1,1-1 0,0 1 0,0 0 0,1-1-1,3 11 1,-3-14-16,0 0 0,0 0 0,0-1 0,0 1-1,0 0 1,1-1 0,-1 1 0,1-1 0,0 0 0,0 0-1,0 0 1,0 0 0,0 0 0,0-1 0,0 1-1,0-1 1,1 0 0,-1 0 0,1 0 0,-1 0 0,0-1-1,1 1 1,-1-1 0,1 0 0,0 0 0,6-1-1,1 0-5,0-1 0,-1 0-1,1-1 1,0 0-1,-1-1 1,0 0 0,13-7-1,-15 6 7,0 0-1,0 0 0,-1 0 1,11-12-1,-16 16-1,-1-1-1,1 0 1,-1 0-1,1 1 1,-1-1-1,0 0 1,0 0-1,0 0 1,0 0-1,-1 0 1,2-4-1,-2 5 0,0 0-1,0 0 1,0 0-1,0 0 1,0 0 0,0 0-1,-1 0 1,1 0-1,0 0 1,-1-1 0,1 1-1,0 0 1,-1 0-1,1 0 1,-1 1-1,0-1 1,1 0 0,-1 0-1,0 0 1,0 0-1,1 1 1,-1-1-1,0 0 1,-1 0 0,-1-1-1,0 1 1,-1 0 0,1-1-1,0 1 1,0 1-1,-1-1 1,1 0 0,-1 1-1,1 0 1,-1 0 0,1 0-1,0 0 1,-1 0 0,1 1-1,-1 0 1,1-1 0,-4 2-1,0 0-8,-1 1-1,1-1 1,0 1-1,0 1 1,0-1-1,-11 8 1,17-9 5,-1-1 0,1 0 0,-1 0 0,1 1 1,0-1-1,-1 1 0,1-1 0,0 1 0,0-1 0,0 1 1,0 0-1,0 0 0,1-1 0,-1 1 0,0 0 1,1 0-1,0 0 0,-1 2 0,1-3 2,0 0-1,1 0 1,-1 0-1,0 0 1,1 1-1,-1-1 1,0 0-1,1-1 1,-1 1-1,1 0 1,0 0-1,-1 0 1,1 0-1,0 0 1,0 0-1,-1-1 1,1 1-1,0 0 1,0-1-1,0 1 1,0-1-1,0 1 1,0-1-1,0 1 1,0-1-1,0 1 1,0-1 0,0 0-1,0 0 1,0 0-1,0 1 1,0-1-1,2 0 1,8 1-12,0-1 0,1 0 1,-1-1-1,1 0 1,-1 0-1,0-1 0,1-1 1,17-6-1,8-5-31,42-24 1,7-2-23,-85 39 68,-1 1 0,1 0 1,-1-1-1,0 1 0,1 0 0,-1 0 0,1 0 1,-1-1-1,1 1 0,-1 0 0,1 0 1,-1 0-1,1 0 0,-1 0 0,1 0 0,-1 0 1,1 0-1,-1 0 0,1 0 0,-1 0 1,1 0-1,-1 0 0,1 1 0,-1-1 0,1 0 1,-1 0-1,1 0 0,-1 1 0,0-1 1,1 0-1,-1 1 0,1 0 0,0 0 3,-1 0 0,0 0 0,0 0 0,0 0 1,0 1-1,0-1 0,0 0 0,0 0 0,0 0 0,0 0 0,-1 1 0,1-1 0,-1 2 0,-23 45 123,21-41-103,-7 10 23,4-7-13,0 1 1,0-1-1,1 1 0,1 0 1,0 1-1,0-1 0,1 1 0,-2 17 1,5-28-58,0 1-1,0-1 1,0 0 0,0 0 0,0 1 0,1-1-1,-1 0 1,0 0 0,1 0 0,-1 1 0,1-1-1,-1 0 1,1 0 0,0 0 0,-1 0 0,1 0-1,0 0 1,0 0 0,-1 0 0,1 0 0,0-1-1,0 1 1,0 0 0,0-1 0,0 1 0,1 0 0,-1-1-1,0 1 1,0-1 0,0 1 0,0-1 0,1 0-1,-1 0 1,0 1 0,0-1 0,3 0 0,1 0-191,1-1 1,-1 1 0,0-1 0,1 1-1,-1-2 1,0 1 0,8-3 0,-3-1 64,0 0 1,0 0 0,-1-1-1,0 0 1,0 0 0,16-16 0,20-27-556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5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41 118 20036,'1'0'86,"0"-1"0,0 1-1,-1 0 1,1-1 0,0 1 0,0 0-1,-1 0 1,1-1 0,0 1-1,0 0 1,0 0 0,-1 0 0,1 0-1,0 0 1,0 0 0,0 0-1,-1 0 1,1 0 0,0 0 0,1 1-1,-2 1-10,0-1 0,0 1 0,0-1-1,0 1 1,0-1 0,0 1 0,0-1 0,0 1 0,-1-1-1,1 1 1,-1-1 0,1 0 0,-2 3 0,-11 34 514,2 0 1,1 1 0,3 0 0,-5 60 0,11-79-609,1 0-1,1 0 1,0 0-1,2 0 1,0 0 0,2-1-1,0 1 1,1-1-1,1 0 1,0-1 0,12 20-1,-7-17-235,0 2-238,2 0 0,19 23 0,-22-36 159,-3-6-97</inkml:trace>
  <inkml:trace contextRef="#ctx0" brushRef="#br0" timeOffset="1">301 1 18012,'16'11'1912,"9"11"-1120,6 4-335,7 12 1127,4 10-488,-1 9-392,0 4-256,-14 5-232,-7 5-80,-20 3-80,-12 5-16,-23 3-88,-13-3-144,-19-1-512,-5 1-312,-20-4 816,1-5-152,3-11-160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20412,'-43'70'1904,"11"-20"-362,-40 87 0,65-122-1358,1 1 0,1 0-1,0 0 1,1 1 0,1-1 0,0 1 0,1-1-1,1 1 1,1 0 0,2 23 0,0-31-139,-1 0 0,2 1 0,0-1 0,5 12 0,-8-19-74,1-1 1,-1 1-1,1 0 0,0-1 0,0 1 0,0 0 0,-1-1 0,2 1 0,-1-1 0,0 0 0,0 1 0,0-1 0,1 0 0,-1 1 0,1-1 1,-1 0-1,1 0 0,-1 0 0,1-1 0,-1 1 0,1 0 0,0 0 0,0-1 0,-1 1 0,1-1 0,0 0 0,0 1 0,2-1 0,-2-1-76,-1 1 0,1-1-1,-1 0 1,0 1-1,1-1 1,-1 0-1,0 0 1,1 0 0,-1 0-1,0 0 1,0 0-1,0-1 1,0 1-1,0 0 1,0-1 0,0 1-1,-1 0 1,1-1-1,0 1 1,0-2-1,9-33-2336,-9 34 2292,7-39-4656,4-58-1,-12 92 4846,1 6 792,2 20 1593,0-13-1911,0-1-1,0 0 1,0 0-1,1 0 1,-1-1-1,1 1 1,0-1-1,1 0 1,-1 0-1,1 0 0,8 4 1,-6-4-202,0 0 1,0-1-1,1 0 0,-1 0 0,1 0 1,0-1-1,0-1 0,9 2 1,-9-2-200,1-1 1,-1 0-1,0 0 1,1-1-1,-1 0 0,0 0 1,0-1-1,0 0 1,0 0-1,0-1 1,0 0-1,0 0 1,-1-1-1,0 0 1,0 0-1,0-1 1,12-10-1,-18 14-98,1-1 1,0 0-1,-1 0 0,0 0 1,1 0-1,-1 0 0,0 0 1,0 0-1,0 0 0,0 0 1,-1-1-1,1 1 0,0 0 1,-1-1-1,0 1 0,1 0 1,-1-1-1,0 1 0,0 0 1,-1-1-1,1-2 0,-1 5-11,1-1-1,0 0 1,0 0-1,-1 1 1,1-1-1,0 0 0,-1 0 1,1 1-1,-1-1 1,1 1-1,-1-1 1,0 0-1,1 1 1,-1-1-1,1 1 0,-1-1 1,0 1-1,0-1 1,1 1-1,-1 0 1,0-1-1,0 1 1,0 0-1,-1-1 1,0 1 1,0 0-1,0 0 0,1 1 1,-1-1-1,0 0 0,0 0 1,0 1-1,1-1 0,-1 1 1,0 0-1,0-1 0,1 1 1,-4 2-1,0 0-6,0 1 0,0 0 0,1 0 0,-1 0 0,1 1 0,0-1 0,0 1 0,0 0 0,1 0 0,0 1 0,0-1-1,0 1 1,0-1 0,1 1 0,-3 10 0,5-14 5,-1 1 0,1-1 0,-1 1 0,1-1 0,0 1 0,0-1 1,0 1-1,0-1 0,0 1 0,1-1 0,-1 1 0,1-1 0,0 1 0,-1-1 0,1 1 0,0-1 0,1 0 0,-1 1 0,0-1 0,1 0 0,-1 0 0,1 0 0,-1 0 0,1 0 0,0-1 0,0 1 0,0 0 0,0-1 0,0 0 0,0 1 0,1-1 0,-1 0 0,0 0 1,1 0-1,-1 0 0,1 0 0,-1-1 0,1 1 0,-1-1 0,4 0 0,6 2 25,1-1 1,0-1 0,0-1-1,0 1 1,0-2-1,0 0 1,0-1 0,-1 0-1,1 0 1,21-11-1,-9 3 33,-1-1 1,0-2-1,-1 0 0,26-21 0,-43 30-52,0 1 1,-1-1-1,1 0 0,-1-1 1,0 1-1,0-1 0,7-13 1,-43 49-19,22-18 3,0 0-1,1 0 1,-8 18-1,13-24 5,0 0 1,0 1-1,1 0 1,0-1-1,0 1 1,1 0-1,0 0 0,0 14 1,0-20-21,1 0-1,0 0 1,0 0 0,0 1 0,0-1-1,0 0 1,1 0 0,-1 0 0,0 0-1,0 0 1,1 1 0,-1-1-1,1 0 1,-1 0 0,1 0 0,-1 0-1,1 0 1,0 0 0,-1 0 0,1 0-1,0-1 1,0 1 0,0 0 0,0 0-1,0-1 1,0 1 0,0 0 0,0-1-1,0 1 1,0-1 0,0 1-1,0-1 1,0 0 0,0 1 0,0-1-1,0 0 1,1 0 0,-1 0 0,0 0-1,0 0 1,0 0 0,0 0 0,1 0-1,-1 0 1,0-1 0,0 1-1,0 0 1,2-1 0,1-1-352,1 0 0,-1 1 0,0-1 0,0-1 1,0 1-1,-1 0 0,1-1 0,0 0 0,-1 0 0,0 0 0,5-6 0,-2-1 4,0 0 0,-1-1 0,0 0 0,-1 0-1,4-16 1,5-29-1061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19404,'-2'16'1584,"0"8"-1183,2-4-321,3 2 32,6 4-352,5-9 344,3-1-256,13-5-217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181 307 18076,'-46'28'2071,"23"-14"-1054,-34 26 0,51-36-821,1 0 0,1 1 1,-1 0-1,1 0 0,0 0 0,0 0 0,0 1 0,0-1 0,1 1 0,0 0 0,-3 10 1,5-15-153,1 1 0,-1-1 0,1 1 1,0 0-1,0-1 0,-1 1 0,1-1 1,0 1-1,0 0 0,0-1 1,1 1-1,-1-1 0,0 1 0,1-1 1,-1 1-1,1-1 0,-1 1 0,1-1 1,0 1-1,-1-1 0,1 1 0,0-1 1,2 2-1,-1-1-7,1 0 0,-1 0-1,1 0 1,0-1 0,-1 1 0,1-1 0,0 0 0,0 0 0,0 0-1,0 0 1,5 1 0,5-1-15,-1 1 0,1-2 1,0 0-1,0 0 0,14-3 0,-8-1-19,1 0 0,-1-2 0,0 0 0,-1-1-1,1 0 1,-1-2 0,-1 0 0,0-1 0,0-1 0,-1-1 0,0 0-1,18-18 1,-14 9-24,0-2-1,-1 0 0,-1 0 1,-1-2-1,-2 0 0,0-1 1,17-43-1,-26 53-5,0 0 0,4-21 0,-9 33 18,0-1 0,0 1 0,-1 0 1,1-1-1,-1 1 0,0 0 0,-1 0 0,1-1 1,-1 1-1,0 0 0,0 0 0,0-1 0,0 1 1,-3-4-1,4 7 6,-1 0 0,0-1 1,1 1-1,-1 0 0,0 0 1,1 0-1,-1 0 0,0 1 1,0-1-1,0 0 0,0 0 1,0 0-1,0 1 0,0-1 0,0 0 1,0 1-1,-1-1 0,1 1 1,0 0-1,0-1 0,0 1 1,-1 0-1,1 0 0,0 0 1,0-1-1,-2 2 0,-1-1 3,1 1-1,0 0 1,0 0 0,0 0-1,0 0 1,0 1-1,1-1 1,-1 1 0,0-1-1,-3 4 1,-5 5 19,0 0 0,1 1 0,-15 18 0,12-11 12,0 1 1,1 0-1,1 1 1,-12 30-1,19-39-9,0 0 0,1-1 0,0 2-1,0-1 1,1 0 0,1 0 0,0 1 0,1-1-1,0 1 1,2 17 0,-1-25-14,0 1 0,0-1 0,1 1 0,-1-1 0,1 0 0,0 0 0,0 0 0,0 0 0,1 0 0,-1 0 0,1 0 0,0-1 0,0 0 0,0 1 0,1-1 0,4 3 0,-3-2-11,1-1 0,0 0 0,0 0 0,0-1 0,0 0-1,1 0 1,-1 0 0,1-1 0,-1 0 0,9 0 0,3 0-22,-1-2 1,1 0-1,0-1 1,-1-1-1,0-1 0,1 0 1,23-10-1,-25 8 47,-1-1-1,0 0 0,0-1 1,-1-1-1,0 0 0,0-1 1,15-15-1,-30 28 23,0 0 0,0-1 1,1 1-1,-1 0 0,1-1 0,0 1 1,0 0-1,0-1 0,0 1 0,0 0 0,0 0 1,1-1-1,0 1 0,-1 0 0,1-1 1,0 1-1,2 3 0,-1-4-31,-1 1 1,1-1-1,0 1 0,0-1 0,0 0 1,0 0-1,0 0 0,0 0 1,1-1-1,-1 1 0,0 0 0,1-1 1,5 3-1,-2-2-7,0 0 0,0-1 1,1 1-1,-1-1 0,0-1 0,7 1 0,4-1-33,0-1-1,-1-1 0,1 0 1,17-5-1,-4-1-183,-1-1 0,0-1 1,29-14-1,-57 23 206,-1 1 1,0 0-1,0 0 1,0 0-1,0 0 1,0 0-1,1 0 1,-1-1-1,0 1 1,0 0-1,0 0 1,0 0-1,1 0 1,-1 0-1,0 0 1,0 0-1,0 0 0,1 0 1,-1 0-1,0 0 1,0 0-1,0 0 1,0 0-1,1 0 1,-1 0-1,0 0 1,0 0-1,0 0 1,1 0-1,-1 0 1,0 0-1,0 1 1,0-1-1,0 0 1,1 0-1,-1 0 0,0 0 1,0 0-1,0 0 1,0 1-1,0-1 1,0 0-1,1 0 1,-1 0-1,0 0 1,0 1-1,0-1 1,0 0-1,0 0 1,0 0-1,0 0 1,0 1-1,0-1 0,0 0 1,0 0-1,0 0 1,0 1-1,0-1 1,0 0-1,0 0 1,0 0-1,0 1 1,-3 10-59,-3 5 53,1 0 1,1 0-1,0 0 1,1 1 0,1 0-1,0-1 1,2 1-1,-1 0 1,4 22-1,-2-28 16,-1 1 1,0 0-1,-1 0 0,0-1 0,0 1 1,-2 0-1,-5 19 0,5-23 16,0-1-1,-1 1 1,0-1 0,0 0-1,0 0 1,-1 0 0,0 0-1,-1-1 1,1 0-1,-1 0 1,-12 9 0,16-14 2,0 1 1,0-1-1,0 0 0,-1 0 1,1 0-1,0 0 1,-1 0-1,1 0 1,-1 0-1,1-1 1,0 1-1,-1-1 1,0 0-1,1 0 1,-1 0-1,1 0 0,-3 0 1,4 0-9,0-1 0,0 1 0,0 0-1,0-1 1,0 1 0,1-1 0,-1 1 0,0-1 0,0 1 0,1-1 0,-1 0 0,0 1-1,0-1 1,1 0 0,-1 1 0,1-1 0,-1 0 0,0-1 0,0 0 6,1 0 0,-1 0 1,1 0-1,-1 0 0,1 0 1,0 0-1,0 0 0,0 0 1,0 0-1,0 1 0,1-1 0,0-4 1,2-5-21,1 0 1,1 0 0,0 0-1,0 0 1,1 0-1,1 1 1,0 0-1,0 1 1,10-11 0,12-11-194,40-31 0,32-20-175,-57 48 268,0-2-1,-3-2 1,40-46 0,-76 77 109,-2 5-3,-1 0-1,0 0 0,-1 0 1,1-1-1,0 1 1,-1-1-1,1 1 1,-1-1-1,0 0 0,1 0 1,-1 1-1,-1-1 1,1 0-1,0-4 1,-1 7-6,0-1 0,0 1 0,0-1 0,0 1 0,0-1 0,0 1 1,0 0-1,0-1 0,0 1 0,-1-1 0,1 1 0,0 0 0,0-1 0,0 1 1,-1-1-1,1 1 0,0 0 0,-1-1 0,1 1 0,0 0 0,-1-1 1,1 1-1,0 0 0,-1 0 0,1-1 0,-1 1 0,1 0 0,0 0 1,-1 0-1,1 0 0,-1 0 0,1-1 0,0 1 0,-1 0 0,1 0 0,-1 0 1,1 0-1,-1 0 0,1 0 0,-1 0 0,1 0 0,-1 1 0,1-1 1,0 0-1,-1 0 0,1 0 0,-1 0 0,1 0 0,0 1 0,-1-1 0,1 0 1,-1 1-1,-22 14 65,14-7-53,1 0 0,0 0 0,1 1 0,-13 19 0,17-25-10,1 1 1,0 0-1,0 0 0,0 0 0,0 1 0,1-1 0,0 0 0,-1 1 0,2-1 0,-1 1 0,0-1 0,1 1 0,0-1 1,0 1-1,1 5 0,0-8-1,0 1 1,0-1-1,0 0 1,0 0-1,0 0 1,0-1-1,0 1 1,1 0-1,-1 0 1,1-1-1,-1 1 0,1-1 1,0 1-1,0-1 1,-1 0-1,1 1 1,0-1-1,0 0 1,0 0-1,0-1 1,1 1-1,-1 0 1,0-1-1,4 1 1,5 1 12,0-1 0,0 0 0,19-1 1,1-2 19,0-3 0,32-7 0,20-3 117,-81 14-138,1 1 1,-1-1-1,0 1 0,0 0 0,0 0 1,1 0-1,-1 0 0,0 1 1,0-1-1,0 0 0,1 1 0,-1 0 1,0-1-1,0 1 0,0 0 0,0 0 1,0 0-1,2 2 0,-2-1 34,0 1 0,0 0 0,0 0-1,0 0 1,0 0 0,0 1 0,-1-1 0,0 0-1,1 1 1,0 3 0,-1-3-17,1 1 1,1-1-1,-1 0 0,0 0 0,1 0 1,0 0-1,0 0 0,0 0 1,1-1-1,-1 0 0,1 1 1,0-1-1,0-1 0,0 1 1,0 0-1,0-1 0,0 0 1,1 0-1,-1 0 0,1-1 0,0 0 1,-1 1-1,7-1 0,10 2-32,0 0-1,1-2 1,39-3-1,-34 0-270,47-9 0,-65 10-147,0-2-1,0 1 1,-1-1 0,1-1 0,0 0 0,-1 0 0,0 0-1,14-11 1,-19 13-207,-5 2-190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18508,'-4'5'536,"-1"1"0,2-1 1,-1 1-1,1 0 0,0-1 1,0 2-1,0-1 0,1 0 0,-2 8 1,-11 59 838,14-67-1266,-2 10 89,-5 46 301,8-56-459,0 0 0,0-1-1,0 1 1,0 0 0,1-1 0,0 1-1,1-1 1,2 8 0,-4-11-34,1-1 0,-1 0 0,1 0 1,0 0-1,-1 0 0,1 0 0,0 0 1,0 0-1,-1 0 0,1-1 1,0 1-1,0 0 0,0 0 0,0-1 1,0 1-1,0 0 0,0-1 0,0 1 1,1-1-1,-1 0 0,0 1 0,0-1 1,0 0-1,0 0 0,1 0 1,-1 1-1,0-1 0,0 0 0,0-1 1,1 1-1,-1 0 0,0 0 0,0 0 1,0-1-1,1 1 0,-1-1 0,0 1 1,0-1-1,1 0 0,4-2 5,-1 0-1,0 0 0,0-1 0,0 1 1,-1-1-1,8-8 0,12-16 47,-1-1 0,-2-1-1,-1-1 1,-1-1 0,18-42-1,-42 91-38,1 1-1,0 0 0,2 0 0,0 1 0,1-1 0,2 24 0,-1-38-4,0-1 1,1 0-1,-1 0 0,1 0 0,0 1 0,0-1 0,0 0 0,0 0 0,0 0 0,1 0 0,-1-1 0,1 1 0,0 0 0,3 3 0,-3-4 2,0-1 0,0 1-1,0-1 1,0 0 0,0 1 0,0-1 0,0 0 0,0 0 0,1-1 0,-1 1 0,0 0 0,1-1-1,-1 0 1,0 1 0,1-1 0,-1 0 0,0 0 0,1 0 0,-1-1 0,5 0 0,4-2 33,0 0 0,0-1 0,0 0 0,-1-1 0,0 0 0,0-1 0,0 0 1,12-10-1,6-7 87,32-34 1,-44 41-109,-7 8-24,-1 1 0,-1-1 0,0 0 0,0-1 0,0 0 0,-1 0 0,7-14-1,-13 23-2,0 0 0,0 0-1,0 0 1,0 0 0,0 0 0,1 0-1,-1 0 1,0 0 0,0 0-1,0-1 1,0 1 0,0 0-1,0 0 1,0 0 0,0 0 0,0 0-1,0 0 1,0 0 0,0 0-1,0 0 1,0-1 0,0 1-1,0 0 1,0 0 0,0 0-1,0 0 1,0 0 0,0 0 0,0 0-1,0 0 1,0 0 0,0-1-1,-1 1 1,1 0 0,0 0-1,0 0 1,0 0 0,0 0-1,0 0 1,0 0 0,0 0 0,0 0-1,0 0 1,0 0 0,0 0-1,0 0 1,-1 0 0,1 0-1,0-1 1,0 1 0,0 0-1,0 0 1,0 0 0,0 0 0,0 0-1,0 0 1,-1 0 0,1 0-1,0 0 1,0 0 0,0 0-1,0 1 1,0-1 0,0 0-1,0 0 1,-7 4-5,0 3 0,0 0 0,1 1 0,0 0 0,1 0 0,-1 0 0,2 1 0,-1 0 0,1 0 0,1 0 0,-1 0 0,1 1 0,1-1 0,0 1 0,0-1 0,1 1 0,0 18 0,1-26 4,1 0 0,-1 0 1,0 0-1,1 0 0,-1 0 1,1 0-1,0 0 0,0 0 1,-1-1-1,1 1 1,0 0-1,1 0 0,-1-1 1,0 1-1,0 0 0,1-1 1,-1 1-1,1-1 0,-1 0 1,1 0-1,2 2 0,-1-2 0,0 0 0,0 0 0,0 0 0,0-1 0,0 1 0,0-1 0,0 1 0,0-1 0,0 0 0,0-1 0,0 1 0,6-1 0,3-3 1,1 1 0,-1-2 1,0 1-1,0-2 1,17-10-1,13-13 11,-2-1 0,44-43 0,-73 63-18,-15 30-45,2-17 51,-2 5-2,-1 0 0,2 0-1,-1 0 1,1 1 0,0-1 0,1 1 0,0 0 0,1 0 0,-2 10 0,3-17 6,0-1 0,0 0 0,0 0 0,1 0 0,-1 0 1,0 0-1,0 1 0,1-1 0,-1 0 0,1 0 0,-1 0 1,1 0-1,-1 0 0,1 0 0,-1 0 0,1 0 0,0 0 1,0 0-1,-1-1 0,1 1 0,0 0 0,0 0 0,1 0 1,0 0 1,0 0 1,0-1-1,0 1 1,0-1-1,1 1 1,-1-1-1,0 0 1,0 0 0,0 0-1,0 0 1,0 0-1,3-1 1,4-1 12,1 0 0,-1-1 0,1-1 0,13-6 0,19-14 35,-1-1-1,40-33 0,-21 14-91,-60 44 38,0 1-1,0-1 1,0 0 0,0 0 0,0 0-1,0 0 1,0 1 0,0-1 0,0 0-1,0 0 1,0 0 0,0 0 0,0 0-1,0 1 1,0-1 0,0 0 0,0 0-1,0 0 1,0 0 0,0 0 0,0 1-1,1-1 1,-1 0 0,0 0 0,0 0-1,0 0 1,0 0 0,0 0 0,0 0-1,1 0 1,-1 1 0,0-1 0,0 0-1,0 0 1,0 0 0,0 0 0,1 0-1,-1 0 1,0 0 0,0 0 0,0 0-1,0 0 1,0 0 0,1 0 0,-1 0-1,0 0 1,0 0 0,0 0 0,0 0-1,0 0 1,1 0 0,-1 0 0,0 0-1,0-1 1,0 1 0,0 0 0,0 0-1,1 0 1,-1 0 0,0 0 0,0 0-1,0-1 1,-4 14-23,-5 6-115,1 0 0,-7 23 0,13-37-50,1 0-1,0 0 0,0 1 1,0-1-1,1 0 0,-1 0 0,1 1 1,1-1-1,-1 0 0,1 1 1,0-1-1,0 0 0,0 0 1,3 5-1,-4-8 140,1-1 1,0 1-1,0-1 0,0 0 0,0 1 1,0-1-1,0 0 0,1 0 0,-1 0 1,0 0-1,0 0 0,1 0 1,-1 0-1,1 0 0,-1 0 0,1-1 1,-1 1-1,1-1 0,0 1 0,-1-1 1,1 0-1,0 1 0,1-1 0,26-3-755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22237,'-6'1'294,"0"-1"0,1 1 1,-1 0-1,1 0 0,-1 0 0,1 1 1,0 0-1,-1 0 0,1 0 0,0 1 1,-9 5-1,6-3 290,1-2-439,1 0-1,0 1 0,-1 0 1,1 0-1,0 1 0,1-1 1,-1 1-1,1 0 1,0 1-1,0-1 0,-6 11 1,11-15-156,-1 0 1,1 0 0,0 0-1,0 0 1,0 0-1,0 0 1,0 0 0,0 0-1,0 0 1,0 0 0,0 0-1,0 0 1,0 0 0,1 0-1,-1 0 1,0 0-1,1 0 1,-1 0 0,1 0-1,-1 0 1,1 0 0,-1 0-1,1 0 1,0-1 0,-1 1-1,1 0 1,0 0 0,0-1-1,0 1 1,-1-1-1,1 1 1,0 0 0,0-1-1,0 0 1,0 1 0,0-1-1,0 0 1,0 1 0,1-1-1,7 3-131,1 0 0,-1-1-1,12 2 1,-15-3 79,25 3-157,26 5-2,-52-8 227,0 1-1,0-1 1,0 1 0,0 0-1,0 0 1,0 1-1,-1 0 1,6 3 0,-10-6 6,1 0 1,-1 1-1,1-1 1,-1 1-1,1-1 1,-1 1-1,1-1 1,-1 1-1,0-1 1,1 1-1,-1-1 1,0 1-1,1-1 1,-1 1 0,0 0-1,0-1 1,1 1-1,-1 0 1,0-1-1,0 1 1,0 0-1,0-1 1,0 1-1,0 0 1,0-1-1,0 1 1,0 0-1,0-1 1,-1 1-1,0 1 15,1 0 0,-1-1 0,0 1-1,0-1 1,-1 0 0,1 1 0,0-1-1,0 0 1,-1 0 0,1 0 0,-2 1-1,-7 4 150,-1 0-1,-18 7 0,24-11-100,-11 5-12,0-1 1,0 0-1,-1-1 1,0-1-1,1-1 1,-23 2-1,38-5-138,0 1-1,0-1 0,0 0 1,0 0-1,0-1 1,-1 1-1,1 0 1,0 0-1,0 0 1,0-1-1,0 1 1,0-1-1,0 1 1,0-1-1,0 1 1,0-1-1,0 1 1,-1-2-1,2 1 36,0 1 0,-1-1 0,1 0 0,0 1 0,0-1 0,-1 0-1,1 1 1,0-1 0,0 0 0,0 1 0,0-1 0,0 0 0,0 0 0,0 1 0,0-1 0,1 0 0,-1 1-1,0-1 1,0 0 0,0 1 0,1-2 0,2-3-101,0 0 0,0 1 0,0-1 0,1 1 0,6-7 0,21-16-641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18668,'-5'-1'3353,"-19"5"-2445,11-1-329,0 0-1,0 2 1,0 0-1,1 0 1,0 1 0,0 0-1,0 1 1,-18 15 0,29-21-562,0-1 0,0 1 1,0 0-1,0 0 1,0 0-1,1 0 0,-1 0 1,0 0-1,1 0 1,-1 1-1,0-1 0,1 0 1,-1 0-1,1 0 1,0 1-1,-1-1 0,1 0 1,0 3-1,0-3-12,0 0 0,1 0 1,-1 0-1,0 0 0,1 0 0,-1 0 0,1 0 0,-1 0 0,1 0 1,0 0-1,-1 0 0,1-1 0,0 1 0,0 0 0,0-1 0,-1 1 1,1 0-1,1 0 0,5 3-27,0-1 0,1 0 0,-1 0 0,16 3 0,-15-4 5,30 7-104,-27-7 96,0 0-1,-1 1 1,1 0-1,-1 0 1,0 1-1,0 0 0,-1 1 1,16 10-1,-24-15 29,0 1-1,0 0 1,0 0-1,0 0 1,0 0-1,0 0 1,0 0-1,-1 0 1,1 0-1,0 0 1,-1 0-1,1 0 1,0 1-1,-1-1 1,0 0-1,1 0 1,-1 1-1,0-1 1,1 0-1,-1 1 1,0-1-1,0 0 1,0 2-1,-1-1 4,0 0 0,1 0 0,-1 0-1,0 0 1,0 0 0,0-1 0,0 1-1,-1 0 1,1 0 0,0-1-1,-1 1 1,1-1 0,-3 2 0,-4 3 9,0 0 0,0-1 0,-1 0 0,-18 8 0,21-11-132,1 0 0,-1-1 0,0 1 0,0-1 1,0-1-1,0 1 0,-8-1 0,12 0 72,1 0 1,-1 0 0,1 0-1,-1 0 1,0 0 0,1-1-1,-1 1 1,1 0 0,-1-1-1,1 1 1,0-1 0,-1 0-1,1 1 1,0-1 0,-1 0-1,1 0 1,0 0 0,0 0-1,0 0 1,-1 0 0,1 0-1,0-1 1,1 1 0,-1 0-1,0 0 1,0-1 0,0 1-1,1-1 1,-1 1 0,1-1-1,-1 1 1,1-1 0,-1-2-1,4-15-426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17 126 19708,'8'-1'431,"0"0"-1,0-1 0,0 0 1,0 0-1,-1-1 0,1 0 1,-1-1-1,0 1 0,0-1 1,0-1-1,0 1 0,-1-1 1,0 0-1,0-1 0,0 0 1,-1 0-1,1 0 0,4-8 1,-9 12-418,0 1 0,0 0 0,0-1 0,0 1 0,-1-1 0,1 1 0,0-1 1,-1 1-1,0-1 0,1 1 0,-1-1 0,0 1 0,0-1 0,1 0 0,-1 1 0,-1-3 1,1 4-12,0-1 0,-1 0 0,1 0 0,0 0 1,-1 1-1,1-1 0,-1 0 0,1 1 1,-1-1-1,1 0 0,-1 1 0,0-1 1,1 1-1,-1-1 0,0 1 0,1-1 0,-1 1 1,0 0-1,0-1 0,1 1 0,-3-1 1,-1 0-6,0 1 0,0-1 0,-1 1 0,1 0 1,0 0-1,-1 0 0,1 0 0,0 1 1,0 0-1,-6 1 0,3 1-2,0 0 0,1 0 0,-1 1 0,1-1-1,0 1 1,0 1 0,0-1 0,1 1 0,-1 0 0,-8 11 0,12-14 3,0 1 1,0 0-1,0 0 1,1 0-1,-1 1 1,1-1-1,0 0 1,-1 1-1,1-1 1,1 0 0,-2 5-1,2-6 2,0 0 0,0 1-1,1-1 1,-1 0 0,0 0 0,1 1-1,-1-1 1,1 0 0,0 0 0,0 0-1,0 1 1,0-1 0,0 0 0,0-1-1,1 1 1,-1 0 0,0 0 0,4 2-1,-1-1 3,0 1 0,1-1-1,0-1 1,0 1 0,0-1 0,0 0-1,0 0 1,0 0 0,0-1 0,1 1-1,-1-2 1,1 1 0,-1 0-1,1-1 1,8-1 0,7 0 10,0 0 1,34-9 0,113-36 44,-165 45-53,1 0-1,-1 0 1,1 1 0,0 0-1,-1-1 1,7 2 0,-10-1-4,1 0 1,-1 0 0,1 0-1,-1 1 1,1-1-1,-1 0 1,1 0-1,-1 1 1,1-1 0,-1 0-1,1 1 1,-1-1-1,1 1 1,-1-1-1,1 1 1,-1-1-1,0 1 1,1-1 0,-1 1-1,0-1 1,0 1-1,1-1 1,-1 1-1,0-1 1,0 1 0,0-1-1,0 1 1,0 0-1,0-1 1,0 1-1,0-1 1,0 1 0,0 0-1,0-1 1,0 1-1,0-1 1,0 1-1,0-1 1,0 1-1,-1 0 1,1-1 0,0 1-1,-1 0 1,-4 14-4,3-9 8,0 0 0,0 0-1,0 0 1,1 0 0,0 0 0,0 9 0,1-13-4,0-1 0,0 1 0,1-1 0,-1 1 0,1-1 0,-1 1 1,1-1-1,-1 1 0,1-1 0,0 0 0,0 1 0,0-1 0,0 0 0,0 0 0,0 1 1,0-1-1,0 0 0,0 0 0,0 0 0,1 0 0,-1-1 0,0 1 0,1 0 0,-1 0 1,1-1-1,-1 1 0,1-1 0,-1 1 0,1-1 0,-1 0 0,2 1 0,7 0 4,0 1-1,0-1 1,0-1-1,0 0 1,0 0-1,0-1 1,16-3-1,5-4-116,31-11 0,17-5-465,-79 23 527,1 1-1,-1 0 1,1 0-1,-1 0 1,1-1 0,-1 1-1,1 0 1,0 0 0,-1 0-1,1 0 1,-1 0-1,1 0 1,-1 0 0,1 0-1,-1 0 1,1 0 0,-1 0-1,1 0 1,0 1-1,-1-1 1,1 0 0,-1 0-1,1 0 1,0 1 0,-2 0-18,0-1 1,1 0 0,-1 0 0,0 1 0,0-1-1,1 0 1,-1 0 0,0 0 0,0 0-1,1 0 1,-1 0 0,0 0 0,0 0-1,1 0 1,-1 0 0,0 0 0,0 0 0,-1-1-1,-11-2-296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21733,'54'-1'2104,"8"1"-1552,12 0-696,7-7 480,0 5 0,-3-5-144,-12-7-360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9 18820,'-6'-2'360,"0"0"0,0 1 1,0 0-1,0 0 0,0 0 0,0 1 0,0 0 0,0 0 1,0 0-1,-9 3 0,-59 14 2027,69-16-2127,-6 2-147,1 0 0,-1 1 0,1 0-1,0 0 1,0 1 0,0 0 0,1 1 0,-13 9-1,22-14-119,-1-1 0,1 0-1,-1 1 1,1-1 0,0 0-1,-1 1 1,1-1 0,0 1-1,-1-1 1,1 0 0,0 1 0,-1-1-1,1 1 1,0-1 0,0 1-1,0-1 1,-1 1 0,1-1-1,0 1 1,0-1 0,0 1-1,0 0 1,0-1 0,0 1-1,0-1 1,0 1 0,0-1 0,0 1-1,1 0 1,-1 0-13,1 0 0,0-1 0,-1 1 0,1 0 0,0-1 0,0 1 0,0 0 0,0-1 0,0 1 0,0-1 0,-1 1 0,1-1-1,0 0 1,2 1 0,45 6-545,-38-6 463,-9 0 96,37 4-375,53 14 1,-80-16 370,0 0 0,-1 1 0,0 1 1,1-1-1,-2 2 0,1-1 0,-1 1 0,0 1 1,15 13-1,-22-19 27,-1 0 0,0 1 0,0-1 0,1 0 0,-1 1 0,0-1 0,0 1 0,-1-1 0,1 1 0,0 0 0,-1-1 0,1 1-1,0 0 1,-1-1 0,0 1 0,1 0 0,-1 0 0,0-1 0,0 1 0,0 0 0,0 0 0,0-1 0,-1 4 0,-1-2 25,1 0 0,-1 0-1,1 0 1,-1 0 0,0-1-1,0 1 1,0-1 0,0 0 0,0 1-1,-1-1 1,1 0 0,-6 3-1,-1 1 88,-1-1 0,0 0 0,0-1 0,0 0 0,-1 0 0,1-1 0,-18 3 0,21-5-180,0 0 0,0 0 0,0 0 0,0-1 0,0 0 0,0-1 0,0 0 0,1 0 0,-1 0 0,0-1 0,0 0 0,1 0 0,-8-4 0,13 6 36,-1-1 0,1 0 1,0 0-1,0 1 0,0-1 1,0 0-1,0 0 0,0 0 1,0 0-1,0 0 0,0-1 1,0 1-1,1 0 0,-1 0 1,0-1-1,1 1 0,-1 0 1,1 0-1,0-1 0,-1 1 1,1-1-1,0 1 0,0 0 1,0-1-1,0 1 0,0-1 1,0 1-1,0 0 0,0-2 1,5-22-312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22445,'-7'13'1720,"-6"9"-1344,0 3-184,3 6 512,0 1-199,10-1-465,2-3-264,8-8-617,4-5-375,2-15 928,0-6-224,1-10-200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1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294 346 16051,'0'-2'220,"1"0"0,-1 0-1,0 1 1,1-1 0,-1 0-1,0 0 1,0 0 0,0 0-1,-1 0 1,1 0 0,0 0-1,-1 0 1,1 0 0,-1 0-1,0 0 1,1 1 0,-1-1-1,0 0 1,0 0 0,0 1-1,0-1 1,-1 1 0,1-1-1,0 1 1,-1-1 0,1 1-1,-1 0 1,1-1 0,-1 1 0,0 0-1,1 0 1,-1 1 0,-2-2-1,-2-1-34,0 0 0,0 0 0,0 1 0,0 0 0,-1 0-1,1 0 1,0 1 0,-13-1 0,9 3-160,1 0 0,-1 0 0,0 1 0,1 1 0,-1-1 0,1 2 0,0-1 0,0 1 0,0 0 0,1 1 0,-1 0 0,1 1 0,0 0 0,0 0 0,1 0 0,0 1 0,0 0 0,1 0 0,-1 1 0,2 0 0,-1 0 0,-5 12 0,10-18-22,0 0 0,0-1 0,1 1 0,-1 0 0,0 0 0,1 0 1,-1 0-1,1 0 0,0 0 0,0 0 0,0 0 0,0 0 0,0-1 0,0 1 0,0 0 0,1 0 0,-1 0 1,1 0-1,-1 0 0,2 2 0,-1-2 4,1-1 0,-1 0 0,0 0 0,1 0 0,-1 0 0,0 0-1,1 0 1,-1 0 0,1 0 0,-1-1 0,1 1 0,0-1 0,-1 1 0,1-1 0,0 1 0,-1-1 0,1 0 0,2 0 0,5 0 34,1-1 0,-1 0 0,0 0 0,0-1 0,0 0 0,0 0 0,10-5 0,-4 0 52,-1 1 0,0-2 0,0 0 0,-1-1-1,0 0 1,-1-1 0,0 0 0,0-1 0,-1 0-1,-1-1 1,0 0 0,0-1 0,-1 0 0,-1 0 0,0-1-1,-1 0 1,0-1 0,-2 1 0,1-1 0,-2 0-1,0-1 1,0 1 0,-2-1 0,2-24 0,-4 35-76,0-1 0,-1 1 0,1 0 1,-1-1-1,0 1 0,-1 0 0,1 0 0,-1-1 0,0 1 1,0 0-1,-1 1 0,1-1 0,-7-8 0,7 10-15,-1 1-1,1-1 0,-1 1 1,0 0-1,0 0 1,0 0-1,0 0 0,0 1 1,0-1-1,0 1 0,0 0 1,-1 0-1,1 0 0,-1 0 1,1 0-1,0 1 1,-1 0-1,1-1 0,-1 1 1,1 0-1,-1 1 0,-4 0 1,-4 2-207,0 0-1,0 1 1,0 0 0,0 1-1,1 0 1,0 1 0,0 0 0,0 1-1,1 0 1,0 1 0,0 0-1,1 1 1,-15 17 0,16-10-480,8-15 657,0-1 1,0 1-1,0-1 0,0 1 1,0-1-1,0 1 0,0-1 1,0 1-1,0-1 0,0 1 0,1-1 1,-1 1-1,0-1 0,0 1 1,0-1-1,0 0 0,1 1 1,-1-1-1,0 1 0,1-1 1,-1 0-1,0 1 0,1-1 0,-1 0 1,0 1-1,1-1 0,-1 0 1,0 1-1,1-1 0,-1 0 1,1 0-1,-1 1 0,1-1 1,-1 0-1,2 0 0,12 1-696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19636,'-14'18'1361,"6"-8"-697,0 1 0,0 0 0,1 0 0,-12 23 0,18-32-604,0 0 0,1 0-1,-1 0 1,0 0 0,1 1-1,-1-1 1,1 0 0,0 0 0,0 1-1,0-1 1,0 0 0,0 0-1,0 1 1,1-1 0,-1 0 0,1 0-1,-1 0 1,1 1 0,0-1-1,0 0 1,0 0 0,0 0 0,0 0-1,0 0 1,1-1 0,-1 1-1,1 0 1,-1-1 0,1 1 0,0-1-1,0 1 1,-1-1 0,1 0 0,0 1-1,2 0 1,3 0-32,-1 1-1,1-1 1,-1 0-1,1 0 1,0-1-1,0 0 1,0 0-1,0 0 1,0-1 0,0 0-1,0-1 1,0 0-1,0 0 1,-1 0-1,1-1 1,12-4 0,7-4 16,-1 0 0,44-27 0,-37 16 31,-22 14-33,0 1 0,20-11-1,-29 17-39,-1 0-1,0 0 0,0 0 0,0 0 0,0 0 0,1 0 0,-1 0 0,0 0 1,0 0-1,0 0 0,1 0 0,-1 0 0,0 0 0,0 0 0,0 0 0,0 0 1,1 0-1,-1 0 0,0 0 0,0 0 0,0 0 0,0 0 0,1 0 0,-1 1 1,0-1-1,0 0 0,0 0 0,0 0 0,0 0 0,1 0 0,-1 0 0,0 1 1,0-1-1,0 0 0,0 0 0,0 0 0,0 0 0,0 0 0,0 1 0,1-1 1,-1 0-1,0 0 0,0 0 0,0 1 0,0-1 0,0 0 0,0 0 0,0 0 1,0 0-1,0 1 0,0-1 0,0 0 0,0 0 0,0 0 0,-1 1 0,1-1 1,0 0-1,-2 12 30,1-11-22,0 2-3,-1 4 41,0 0 0,0 0 0,1 0 0,0 0 0,0 10 0,1-16-34,0 0 0,0 1 0,0-1-1,0 0 1,0 0 0,0 0 0,1 0 0,-1 0 0,0 0 0,1 0 0,-1 0 0,1 0 0,0 0-1,-1 0 1,1 0 0,-1 0 0,1 0 0,0 0 0,0 0 0,0 0 0,0-1 0,-1 1 0,1 0 0,0-1-1,0 1 1,0-1 0,0 1 0,1-1 0,-1 1 0,0-1 0,0 0 0,0 0 0,0 1 0,0-1-1,0 0 1,1 0 0,-1 0 0,0 0 0,0 0 0,0 0 0,0-1 0,2 1 0,5-2 35,0 1 1,0-1-1,-1-1 1,1 1 0,-1-1-1,0 0 1,12-8-1,45-35 90,-10 7-91,-54 39-47,0 0-1,0 0 1,0 0-1,1 0 0,-1 0 1,0-1-1,0 1 1,0 0-1,0 0 1,0 0-1,1 0 1,-1 0-1,0 0 1,0 0-1,0 0 1,0 0-1,1 0 1,-1 0-1,0 0 1,0 0-1,0 0 0,1 0 1,-1 0-1,0 0 1,0 0-1,0 0 1,0 0-1,1 0 1,-1 0-1,0 0 1,0 0-1,0 1 1,0-1-1,0 0 1,1 0-1,-1 0 0,0 0 1,1 9-15,-4 13-9,2-17 15,-1 4 43,1 0 0,0 0 0,1 0 1,1 14-1,-1-21-155,0 1 0,1 0 0,-1-1 0,1 1 0,-1-1 0,1 0 0,0 1 0,0-1 0,0 1 0,0-1 0,1 0 0,-1 0 0,0 0 0,1 0 0,0 0 0,-1 0 0,1 0 0,0 0 0,0-1 0,4 4 0,-16-26-2470,-2 7 1771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18212,'0'4'2080,"3"4"-1432,5-6-391,4 6 1703,5 6-2376,1-1 656,2 7-400,1 3-152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62 188 17204,'0'0'75,"0"0"1,0 0-1,-1 0 1,1 0 0,0-1-1,0 1 1,0 0-1,0 0 1,-1 0 0,1 0-1,0 0 1,0 0-1,-1 0 1,1 0 0,0 0-1,0 0 1,0 0-1,-1 0 1,1 0-1,0 0 1,0 0 0,0 0-1,-1 0 1,1 0-1,0 0 1,0 0 0,-1 0-1,1 0 1,0 0-1,0 0 1,0 1 0,-1-1-1,1 0 1,0 0-1,0 0 1,0 0-1,0 0 1,0 1 0,-1-1-1,1 0 1,-10 8 645,5-4-336,1 1-1,0 0 0,0 0 0,1 1 0,-1-1 0,1 1 0,0 0 1,1-1-1,0 1 0,0 0 0,0 1 0,-1 8 0,2-12-344,1 0 0,-1-1-1,1 1 1,0-1 0,0 1-1,0 0 1,0-1 0,1 1-1,-1-1 1,1 1 0,-1 0-1,1-1 1,0 1 0,0-1-1,0 0 1,0 1 0,1-1-1,-1 0 1,1 0 0,-1 0-1,1 0 1,0 0 0,0 0-1,0 0 1,0 0 0,0-1-1,0 1 1,0-1 0,0 1-1,1-1 1,-1 0 0,5 1-1,0 0 3,1 0 0,-1-1-1,0 0 1,1-1 0,-1 0 0,1 0-1,-1 0 1,0-1 0,1 0-1,-1 0 1,0-1 0,0 0 0,0-1-1,0 1 1,11-7 0,-5 3-10,-1-2 1,0 1-1,0-2 0,-1 0 1,0 0-1,0-1 1,11-14-1,-23 27-28,1-1 0,-1 0-1,1 1 1,-1-1 0,1 1 0,0-1-1,0 0 1,0 1 0,0-1 0,1 1-1,-1-1 1,1 0 0,-1 1 0,2 2-1,-2-3-5,1 0-1,0 0 0,-1 0 0,1 0 0,0 0 0,0 0 0,0 0 0,1 0 1,-1 0-1,0 0 0,1-1 0,-1 1 0,1 0 0,-1-1 0,1 1 1,0-1-1,0 0 0,0 0 0,0 0 0,0 1 0,2-1 0,3 1-1,1-1 0,0-1-1,-1 0 1,1 0 0,-1 0-1,1-1 1,0 0 0,-1-1-1,0 1 1,1-2 0,-1 1-1,11-5 1,0-2 1,-1 0 0,0 0-1,27-21 1,-33 21-19,-1 0-1,0-1 1,0 0 0,-1 0-1,0-1 1,0-1 0,-2 1-1,1-1 1,-2 0 0,1-1-1,-2 0 1,0 0 0,0 0-1,-1 0 1,2-16 0,-5 26 4,-1 0 0,0 0 0,0-1 0,0 1 0,-1 0 1,1 0-1,-1 0 0,1 0 0,-1 0 0,0 0 0,-1 0 1,-1-5-1,2 7 10,1 0 0,-1 0 0,1 0 0,-1 1 0,0-1 0,1 0 0,-1 0 0,0 1 0,0-1 0,0 1 0,1-1 0,-1 0 0,0 1 0,0 0 0,0-1 0,0 1 0,0-1 0,0 1 0,0 0 0,0 0 0,0 0 0,0 0 0,0-1 0,0 1 0,0 0 0,0 1 0,0-1 0,0 0 0,0 0 0,0 0 0,0 1 1,0-1-1,0 0 0,0 1 0,0-1 0,1 1 0,-1-1 0,0 1 0,0-1 0,0 1 0,0 0 0,0 0 0,-4 4-17,0 0-1,0 0 1,1 0 0,0 0-1,0 1 1,0 0 0,0-1 0,-4 14-1,-1 2-9,-8 30 0,13-38-34,1-1 0,0 1-1,1-1 1,0 1-1,1 0 1,1 16-1,0-26-30,1 0 1,-1 0-1,0 0 0,1 0 0,0 0 0,0 0 0,0 0 1,0 0-1,0 0 0,0-1 0,1 1 0,-1 0 0,1-1 1,0 0-1,0 1 0,0-1 0,0 0 0,0 0 0,0 0 1,1 0-1,-1 0 0,1 0 0,-1-1 0,1 1 0,0-1 1,-1 0-1,1 0 0,0 0 0,0 0 0,0 0 0,0-1 0,3 1 1,21 0-516,3-5-253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20652,'-17'55'1902,"-39"155"1892,50-183-3559,3 0 0,0 0 0,1-1-1,2 1 1,6 54 0,-5-74-207,-1-4-26,0 0 1,0 0-1,1 1 0,-1-1 1,1 0-1,0 0 1,0 0-1,0 0 0,1 0 1,-1 0-1,1 0 1,-1 0-1,1-1 0,0 1 1,3 3-1,-5-6-10,1 0 1,-1 0-1,0 1 0,1-1 0,-1 0 0,0 0 0,1 0 0,-1 0 0,0 0 1,1 1-1,-1-1 0,1 0 0,-1 0 0,0 0 0,1 0 0,-1 0 0,1 0 0,-1 0 1,0 0-1,1 0 0,-1-1 0,1 1 0,-1 0 0,0 0 0,1 0 0,-1 0 1,0-1-1,1 1 0,-1 0 0,1-1 0,7-12-210,0-21-111,-7 6 196,-1 0-1,-1 0 1,-2 0-1,-1 0 1,-9-38-1,43 84-2712,15-2 1762,-15-9 348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19036,'-1'-1'114,"1"1"0,-1-1 0,0 1 0,1-1 0,-1 1 0,0 0 0,0-1 0,0 1 0,0 0 0,1 0 0,-1-1 0,0 1 0,0 0 0,0 0 1,0 0-1,0 0 0,1 0 0,-1 0 0,0 1 0,0-1 0,0 0 0,0 0 0,0 0 0,1 1 0,-1-1 0,0 1 0,-1 0 0,-26 13 1073,24-11-549,-3 1-227,0 0 0,0 1 0,1 0-1,0 1 1,0 0 0,-8 9-1,13-14-354,0 1 0,-1 0-1,1 0 1,0 0-1,0 0 1,0 0-1,0 0 1,1 0 0,-1 0-1,0 1 1,1-1-1,-1 4 1,1-5-32,1 0-1,-1 1 1,0-1 0,0 1-1,1-1 1,-1 0 0,1 1-1,-1-1 1,1 0 0,0 0-1,0 1 1,-1-1 0,1 0-1,0 0 1,0 0 0,0 0 0,0 0-1,0 0 1,0 0 0,1 0-1,-1-1 1,1 2 0,4 1 13,0 0 1,1-1 0,-1 1 0,0-1-1,1-1 1,0 1 0,-1-1 0,1 0-1,10-1 1,62-3-26,-79 3-12,46-6-130,0-3 1,-1-2-1,68-25 0,-87 27-16,-25 9 144,-1 0 0,0 0 0,0 0 1,0 0-1,0 0 0,0 0 1,0 0-1,1 0 0,-1 0 1,0 0-1,0 0 0,0 0 0,0 0 1,0 0-1,1 0 0,-1 0 1,0 0-1,0 0 0,0 0 0,0 0 1,0 0-1,1 0 0,-1 0 1,0 0-1,0 0 0,0 1 0,0-1 1,0 0-1,0 0 0,0 0 1,0 0-1,1 0 0,-1 0 0,0 0 1,0 1-1,0-1 0,0 0 1,0 0-1,0 0 0,0 0 0,0 0 1,0 0-1,0 1 0,0-1 1,0 0-1,0 0 0,0 0 0,0 0 1,0 0-1,0 1 0,0-1 1,0 0-1,0 0 0,0 0 0,0 0 1,0 0-1,0 0 0,0 1 1,0-1-1,0 0 0,-1 0 0,1 0 1,0 0-1,0 0 0,0 0 1,0 0-1,0 1 0,0-1 0,-8 15 52,3-5-20,5-9-23,-1 0 0,1 0 0,0 0-1,0 0 1,0-1 0,0 1 0,0 0 0,0 0 0,0 0 0,0 0-1,0 0 1,0 0 0,1 0 0,-1 0 0,0 0 0,1-1 0,-1 1-1,0 0 1,1 0 0,-1 0 0,1-1 0,-1 1 0,1 0-1,0 0 1,1 0 0,0 1 2,0-1 0,0 0 0,0 0-1,0 0 1,0 0 0,0-1 0,1 1 0,-1 0-1,0-1 1,4 1 0,6-1-15,0 0 0,1 0 0,12-3 0,-21 2-10,43-7-400,91-28 1,-134 36 454,-7 6-232,-13 13-574,-4 5-101,17-17 568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7:5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161 437 20156,'-3'-1'145,"0"1"0,-1-1 0,1 1 0,-1 0 0,1 0 0,-1 0 0,1 1-1,-1-1 1,1 1 0,-1 0 0,1 0 0,0 0 0,-1 0 0,1 1 0,0-1 0,0 1 0,0 0-1,0 0 1,0 0 0,-3 4 0,-5 3 275,1 0-1,1 1 1,-16 19-1,20-23-310,1 1-1,0-1 0,0 1 0,1 0 0,-1 0 1,1 0-1,-2 8 0,5-13-95,-1-1-1,1 0 0,0 0 1,0 1-1,0-1 1,0 0-1,0 1 0,0-1 1,0 0-1,0 1 1,1-1-1,-1 0 0,0 1 1,1-1-1,-1 0 1,1 0-1,-1 0 0,1 0 1,1 2-1,-1-2-7,0 0-1,1 0 0,-1 0 1,1 0-1,-1 0 0,1 0 1,0-1-1,-1 1 0,1-1 1,0 1-1,0-1 0,-1 1 1,1-1-1,0 0 0,0 0 1,-1 0-1,1 0 0,2 0 1,6-1 1,0-1 1,0 1-1,13-6 1,-12 5-3,-1-1 1,0 1-1,11-1 1,-19 3-5,0 0 0,-1 0 0,1 0 1,-1 1-1,1-1 0,-1 0 0,0 1 1,1-1-1,-1 1 0,1-1 0,-1 1 1,0-1-1,1 1 0,-1 0 0,0 0 1,0 0-1,1 0 0,-1 0 0,1 1 1,0 1-1,0 0 1,0 0 0,0 0 0,0 0 0,-1 0-1,1 0 1,-1 1 0,1 3 0,1 6 0,-1 0 0,0 1 0,0 16 0,-2-29-1,1 23 101,-2 0 0,-1 0 1,-1 0-1,-1-1 1,-2 0-1,0 1 1,-1-2-1,-1 1 1,-1-1-1,-1 0 1,-1-1-1,-1 0 0,-15 19 1,24-36-31,-23 27 322,25-29-363,0-1 0,0 0 1,-1 0-1,1 0 0,0 0 1,0 0-1,-1 0 0,1-1 1,0 1-1,-1 0 0,1-1 0,-1 1 1,1-1-1,-1 1 0,1-1 1,-1 0-1,0 0 0,1 1 1,-1-1-1,-2-1 0,3 1-17,0 0 0,1-1 0,-1 1 1,0-1-1,0 1 0,1-1 0,-1 0 0,0 1 0,1-1 0,-1 1 0,0-1 0,1 0 1,-1 0-1,1 1 0,-1-1 0,1 0 0,0 0 0,-1 0 0,1 0 0,0 0 0,-1 1 1,1-1-1,0 0 0,0 0 0,0 0 0,0 0 0,0 0 0,0 0 0,0 0 0,0 0 1,1-1-1,7-33 38,3 8-111,1-1 1,1 2-1,1 0 1,26-36-1,82-92-220,-43 57 150,-76 93 124,18-22-28,-2 0 0,0-2 0,-2 0 0,16-34 0,-32 59 13,0 1 1,0-1 0,0 0 0,0 0-1,-1 1 1,1-1 0,-1 0 0,0 0-1,0-6 1,0 9 16,0 0 1,0 0-1,0-1 0,0 1 1,0 0-1,0 0 1,0 0-1,0 0 0,0-1 1,0 1-1,-1 0 0,1 0 1,0 0-1,0 0 0,0-1 1,0 1-1,0 0 0,0 0 1,-1 0-1,1 0 0,0 0 1,0 0-1,0 0 0,0 0 1,-1-1-1,1 1 0,0 0 1,0 0-1,0 0 0,0 0 1,-1 0-1,1 0 0,0 0 1,0 0-1,0 0 0,-1 0 1,1 0-1,0 0 1,0 0-1,0 0 0,-1 0 1,1 1-1,-14 11-122,4 2 73,0 0 1,1 0-1,-15 31 0,21-38 53,0 0 0,0 0-1,1 0 1,0 1 0,0-1-1,1 1 1,0-1 0,0 1-1,1 0 1,0-1 0,1 10 0,-1-16 6,1 1 0,-1-1 1,0 1-1,1-1 0,0 1 1,-1-1-1,1 1 1,0-1-1,0 0 0,0 1 1,0-1-1,0 0 1,0 0-1,0 0 0,0 0 1,0 0-1,1 0 0,-1 0 1,0 0-1,1 0 1,-1-1-1,1 1 0,-1 0 1,1-1-1,-1 0 0,1 1 1,-1-1-1,1 0 1,-1 1-1,1-1 0,1 0 1,4 0 19,-1-1 1,0 1 0,1-1-1,-1 0 1,0-1 0,9-2-1,2-3 25,0-1 1,0 0-1,-1-2 0,-1 0 0,1 0 0,-1-1 1,-1-1-1,0-1 0,-1 0 0,0 0 0,17-25 1,-11 10-12,0-1 1,-2 0-1,-1-2 1,-1 0-1,14-45 1,-26 67-36,0 0 1,-1 0-1,0-1 1,0 1-1,-1 0 1,0-18-1,-1 26-5,0 0 0,0 0 0,0 0 0,0 0 0,0 1 0,-1-1-1,1 0 1,0 0 0,-1 0 0,1 0 0,-1 0 0,1 1 0,-1-1-1,1 0 1,-1 0 0,0 1 0,0-2 0,0 2-1,1 0 0,-1 0 0,1-1 0,-1 1 0,1 0 0,-1 0 1,1 0-1,-1 0 0,0 0 0,1 0 0,-1 0 0,1 0 0,-1 0 0,1 0 1,-1 0-1,1 0 0,-1 0 0,1 0 0,-1 1 0,1-1 0,-1 0 0,1 0 0,-1 1 1,1-1-1,-1 0 0,1 0 0,-1 1 0,1-1 0,-1 1 0,-4 4-4,0 1 1,0-1-1,1 1 0,0 0 1,0 0-1,-5 9 0,-18 46-3,21-47 4,-10 26-13,-17 61 0,28-82 10,1 1 1,1 0-1,1 0 1,0 1-1,2 24 0,0-42 7,1 1-1,-1-1 1,0 1-1,1 0 1,0-1-1,0 1 1,0-1-1,0 0 0,1 1 1,0-1-1,-1 0 1,1 0-1,0 0 1,0 0-1,1 0 1,-1 0-1,0-1 0,1 1 1,0-1-1,0 0 1,4 4-1,-2-4 0,0 0 0,0 0 1,0-1-1,0 1 0,0-1 0,0 0 0,0-1 0,0 1 0,0-1 0,0 0 1,0 0-1,1-1 0,-1 1 0,7-3 0,5-2 3,1 0 0,-1-2 0,-1 0 0,1-1 0,-1 0 0,-1-1 0,1-1 0,-2-1 0,1 0-1,-2-1 1,1 0 0,-2-1 0,1 0 0,9-16 0,4-7 0,-2-1 1,-1-1-1,-2 0 0,25-69 0,-35 81-22,-2-1-1,-1 0 1,-1 0-1,6-46 0,-13 71 16,1 0-1,-1 0 0,0 0 0,0 0 0,0 0 0,0 0 0,-1 0 1,1 0-1,0 0 0,-1 0 0,1 0 0,-1 0 0,0 1 0,0-1 0,1 0 1,-1 0-1,0 1 0,-2-3 0,2 3 3,1 1 0,-1 0 0,1 0-1,-1-1 1,1 1 0,0 0 0,-1 0 0,1 0 0,-1 0 0,1 0 0,-1 0-1,1-1 1,-1 1 0,1 0 0,-1 0 0,1 1 0,-1-1 0,1 0-1,-1 0 1,1 0 0,-1 0 0,1 0 0,-1 0 0,0 1 0,-1 0-6,1 0 1,-1 0 0,1 1 0,-1-1 0,1 0-1,-1 1 1,1-1 0,0 1 0,-2 2-1,-11 19-28,0 0 0,2 1 0,0 0 0,-8 30 0,-26 107 34,34-114 37,-18 86 147,27-110-95,0 1 1,1 0 0,3 38 0,-1-58-59,1 0 0,0-1 0,-1 1 0,2-1 0,-1 1 0,0-1 0,0 0 0,1 0 0,0 1 0,0-1 1,2 3-1,-3-5-15,0 0 0,0 0 0,-1 0 1,1-1-1,0 1 0,0 0 0,0 0 1,0-1-1,0 1 0,0-1 0,0 1 1,0-1-1,0 1 0,0-1 0,0 0 1,0 1-1,0-1 0,0 0 0,0 0 1,1 0-1,-1 0 0,0 0 0,0 0 1,0 0-1,0 0 0,0 0 0,0-1 0,0 1 1,1 0-1,-1-1 0,0 1 0,0-1 1,0 1-1,0-1 0,0 0 0,-1 1 1,3-2-1,-2 0 3,1 0 0,-1 0 0,1 0 0,-1 0 0,0 0 0,0 0 0,0 0-1,0 0 1,-1 0 0,1-1 0,-1 1 0,1 0 0,-1 0 0,1-1 0,-1 1 0,0 0 0,0-1 0,-1-2 0,-7-43-114,3 28-105,-2 0 0,0 0 0,-1 1 0,-1 0 0,-1 1-1,-1 0 1,0 1 0,-19-22 0,28 37 162,1 1-1,-1-1 1,0 1-1,0 0 1,1-1 0,-1 1-1,0 0 1,0 0-1,-3-1 1,5 2 36,0 0-1,-1 0 1,1 0-1,0 0 1,0 0-1,-1 0 1,1 0-1,0 0 1,0 0-1,-1 0 1,1 0-1,0 0 1,0 0-1,-1 0 1,1 0-1,0 0 1,0 0-1,-1 0 1,1 0-1,0 0 1,0 0-1,0 1 1,-1-1-1,1 0 1,0 0-1,0 0 1,0 0-1,-1 1 1,1-1 0,0 0-1,1 14-55,2-8 47,0 0 1,0-1-1,0 1 1,0-1 0,1 0-1,0 0 1,0 0 0,1 0-1,-1-1 1,1 1 0,0-1-1,0 0 1,0-1 0,1 1-1,-1-1 1,1 0-1,0-1 1,0 1 0,0-1-1,0 0 1,0-1 0,1 1-1,-1-1 1,12 0 0,-9 0-66,-1-1 1,1 0-1,0 0 1,0-1-1,0 0 1,0 0-1,-1-1 1,1-1-1,-1 1 1,1-1-1,-1-1 1,0 1-1,0-1 0,-1-1 1,1 0-1,-1 0 1,11-9-1,-8 4-53,-1-1-1,13-18 1,-21 27 151,1-1-1,0 1 1,-1-1 0,1 0-1,-1 1 1,0-1 0,0 0-1,0 0 1,0 0 0,0 0-1,-1 0 1,1 0 0,-1 0-1,0 0 1,0 0 0,0 0-1,0 0 1,-1-4 0,0 6-10,1 1 1,0 0-1,0-1 1,0 1-1,-1-1 1,1 1-1,0 0 1,0-1-1,-1 1 0,1 0 1,0 0-1,-1-1 1,1 1-1,0 0 1,-1 0-1,1-1 1,-1 1-1,1 0 1,0 0-1,-1 0 1,1 0-1,-1-1 1,1 1-1,0 0 1,-1 0-1,1 0 0,-1 0 1,1 0-1,-1 0 1,1 0-1,0 0 1,-1 0-1,1 1 1,-1-1-1,1 0 1,0 0-1,-1 0 1,1 0-1,-1 1 1,1-1-1,0 0 1,-1 0-1,1 0 0,0 1 1,-1-1-1,1 0 1,0 1-1,-1-1 1,1 0-1,0 1 1,0-1-1,-1 1 1,-16 19 304,17-19-290,-16 21 484,-24 44-1,36-58-435,1-1-1,0 1 1,0 0-1,0 0 1,1 0-1,0 0 1,1 0-1,-1 1 1,2-1-1,-1 11 1,1-17-56,0-1-1,1 0 1,-1 0 0,0 1 0,1-1 0,-1 0 0,0 0 0,1 0 0,-1 0 0,1 1 0,0-1-1,-1 0 1,1 0 0,0 0 0,0 0 0,0-1 0,0 1 0,0 0 0,0 0 0,0 0 0,1 0 0,0 0 4,1 0 0,-1 0 1,1 0-1,-1 0 0,1-1 1,-1 1-1,1-1 0,-1 0 1,6 0-1,0 0 8,0-1 1,1-1-1,-1 1 1,0-1-1,14-6 1,9-7 36,-1 0 1,0-3-1,-1 0 0,35-30 1,-64 47-65,1 0 0,0 1 0,-1-1 0,1 1 0,0-1 1,0 1-1,-1-1 0,1 1 0,0 0 0,0-1 0,0 1 1,-1 0-1,1 0 0,0-1 0,0 1 0,1 0 0,-2 0 0,0 0 0,1 1-1,-1-1 1,0 0-1,0 0 1,1 0-1,-1 1 1,0-1 0,0 0-1,1 0 1,-1 1-1,0-1 1,0 0-1,0 0 1,0 1-1,1-1 1,-1 0 0,0 1-1,0-1 1,0 0-1,0 0 1,0 1-1,0-1 1,0 0 0,0 1-1,0-1 1,0 0-1,0 1 1,-6 31 21,4-23-16,1-4 5,0 1 0,0 0 1,0-1-1,1 1 0,0 0 1,0-1-1,1 1 0,0-1 1,0 1-1,2 8 0,-2-12-4,0 1 0,1-1 0,-1 0 0,1 0 0,0 1 0,-1-1 0,1 0 0,0 0 0,0 0 0,0-1 0,0 1 0,0 0 0,1-1 0,-1 0 0,1 1 0,-1-1 0,1 0 0,-1 0 0,1 0 0,-1-1 0,1 1 0,0-1 0,4 1 0,8 1 7,0-2 0,0 0 0,0 0 0,0-1 0,0-1 0,26-7 0,-17 2-54,-1 0-1,1-2 0,29-16 1,-39 21-46,-13 4 85,-1 1-1,0-1 1,0 0-1,0 0 0,1 0 1,-1 0-1,0 1 1,0-1-1,0 0 1,1 0-1,-1 0 1,0 1-1,0-1 1,0 0-1,0 0 0,0 1 1,0-1-1,1 0 1,-1 0-1,0 1 1,0-1-1,0 0 1,0 0-1,0 1 1,0-1-1,0 0 1,0 0-1,0 1 0,0-1 1,0 0-1,0 1 1,-12 30-33,4-12 25,8-18-34,0 1-1,-1-1 0,1 0 1,0 0-1,-1 0 1,1 0-1,0 1 0,0-1 1,0 0-1,0 0 1,0 0-1,0 0 0,0 1 1,1-1-1,-1 0 1,0 0-1,0 0 0,1 0 1,-1 0-1,1 0 0,-1 1 1,1-1-1,0 0 1,-1-1-1,1 1 0,0 0 1,0 0-1,0 0 1,1 1-1,0-2-150,1 1 0,-1-1 0,0 0 0,0 0 0,1 0 0,-1-1-1,0 1 1,0 0 0,1-1 0,-1 0 0,0 1 0,0-1 0,0 0 0,0 0 0,0 0 0,3-2 0,4-2-142,0-1 0,-1 1 0,0-2 0,13-11 1,12-16-712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 21573,'10'-8'1952,"-10"9"-1432,-4 5-256,-5 8 1217,5 6-529,1 11-1032,1 1-336,4 13-809,-1 1-983,4 3 1800,-3 1-352,0 4-305</inkml:trace>
  <inkml:trace contextRef="#ctx0" brushRef="#br0" timeOffset="1">30 682 18380,'-4'10'2480,"-2"3"-1503,1-6 2095,5-6-2239,-5-5-649,1 0-184,-2-2-201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140 291 18804,'0'-1'107,"0"-1"-1,0 1 0,1 0 1,-1 0-1,0 0 1,0 0-1,0 0 1,0 0-1,-1 0 1,1-1-1,0 1 1,0 0-1,-1 0 1,1 0-1,0 0 1,-1 0-1,1 0 1,-1 0-1,1 0 1,-1 0-1,0 0 1,1 1-1,-1-1 1,0 0-1,0 0 1,0 0-1,0 1 1,1-1-1,-1 0 1,0 1-1,0-1 1,0 1-1,0-1 1,0 1-1,-1 0 1,0-1-1,0 1 7,0-1-1,-1 1 1,1 0-1,-1 0 1,1 0-1,0 1 1,-1-1-1,1 1 1,0-1-1,0 1 1,-1-1 0,1 1-1,0 0 1,0 0-1,0 0 1,-3 2-1,-3 4 44,-1 0 0,1 1-1,0 0 1,-10 12-1,15-16-148,0 0 0,0 0 1,0 0-1,1 1 0,-1-1 0,1 1 0,0-1 0,1 1 0,-1 0 0,1 0 0,-2 8 0,3-12-5,0 0-1,0 0 0,0 0 1,0 0-1,0 0 1,1 0-1,-1 0 0,0-1 1,0 1-1,1 0 1,-1 0-1,0 0 0,1-1 1,-1 1-1,1 0 1,-1 0-1,1-1 1,-1 1-1,1 0 0,-1-1 1,1 1-1,0 0 1,-1-1-1,1 1 0,0-1 1,0 1-1,-1-1 1,1 0-1,0 1 1,0-1-1,0 0 0,-1 1 1,1-1-1,0 0 1,0 0-1,0 0 0,0 0 1,1 0-1,2 0 5,1 0 0,-1 0 0,0-1 0,0 0-1,0 0 1,7-2 0,22-11 75,-1-2 0,0-1 0,-1-2 0,51-40 1,-55 37 62,-1-1 0,-2-1 0,0-2 0,-1 0 0,-2-1 0,21-35 0,-38 55-92,-1 4-7,-1-1 1,1 1-1,-1-1 1,0 0-1,-1 0 1,1 0-1,0 0 1,-1 0-1,2-9 1,-3 13-42,0 0 1,0-1-1,0 1 1,0 0 0,0 0-1,0 0 1,0-1-1,0 1 1,0 0 0,0 0-1,0 0 1,0-1 0,0 1-1,0 0 1,0 0-1,0-1 1,-1 1 0,1 0-1,0 0 1,0 0-1,0 0 1,0-1 0,0 1-1,0 0 1,-1 0 0,1 0-1,0 0 1,0-1-1,0 1 1,0 0 0,-1 0-1,1 0 1,0 0-1,0 0 1,0 0 0,-1 0-1,1 0 1,0 0-1,0 0 1,0-1 0,-1 1-1,1 0 1,0 0 0,0 0-1,0 0 1,-1 1-1,-13 5 72,-13 17-34,14-4-39,1-1 0,1 2 0,0-1-1,2 1 1,0 1 0,2 0 0,0 0 0,1 1-1,1-1 1,-4 38 0,9-52-5,0-1 0,0 0 0,0 0 0,1 0 0,0 0 0,0 1 0,0-1 0,1 0 0,0 0 1,4 9-1,-4-12 0,0 0 1,0 0 0,0 0 0,0 0-1,0-1 1,1 1 0,-1-1-1,1 1 1,0-1 0,0 0 0,0 0-1,0 0 1,0-1 0,0 1 0,0-1-1,1 1 1,-1-1 0,0 0-1,1 0 1,3 0 0,2 0-1,0-1 1,0 0-1,0-1 1,-1 0-1,1 0 1,0-1-1,0 0 1,-1 0-1,1-1 1,-1 0-1,0-1 1,0 0-1,0 0 1,13-10-1,-1 0 11,0-2 0,-2 0 1,0-1-1,17-21 0,-22 23 6,0 0 1,13-23-1,-26 38-14,0 0-1,0 0 1,0 0-1,1 0 1,-1 0-1,0 0 0,0 0 1,0 0-1,0 0 1,0 0-1,0-1 1,0 1-1,0 0 0,0 0 1,1 0-1,-1 0 1,0 0-1,0 0 1,0 0-1,0 0 1,0-1-1,0 1 0,0 0 1,0 0-1,0 0 1,0 0-1,0 0 1,0 0-1,0-1 0,0 1 1,0 0-1,0 0 1,0 0-1,0 0 1,0 0-1,0 0 1,0-1-1,0 1 0,0 0 1,0 0-1,0 0 1,-1 0-1,1 0 1,0 0-1,0 0 1,0 0-1,0-1 0,0 1 1,0 0-1,0 0 1,0 0-1,0 0 1,-1 0-1,1 0 0,0 0 1,0 0-1,0 0 1,0 0-1,0 0 1,0 0-1,-7 3 23,3 1-22,1 0 1,0 1-1,-1 0 1,1 0 0,1-1-1,-1 2 1,1-1-1,0 0 1,0 0 0,1 1-1,-1-1 1,1 1-1,0-1 1,1 1 0,0-1-1,0 8 1,-1-10-2,1 0 0,1 1 1,-1-1-1,0 0 0,1 0 1,-1 0-1,1 0 0,0 0 0,0 0 1,0 0-1,1 0 0,-1 0 1,1 0-1,-1 0 0,1-1 1,0 1-1,0-1 0,0 1 0,1-1 1,-1 0-1,0 0 0,1 0 1,-1 0-1,1 0 0,0-1 0,0 1 1,-1-1-1,1 1 0,6 0 1,-1-1 1,0 0 1,0-1 0,-1 0 0,1 0 0,0-1-1,0 0 1,0-1 0,-1 1 0,1-1 0,-1-1-1,0 0 1,1 0 0,-1 0 0,13-9 0,-4 2 9,0-2-1,-1 0 1,0 0 0,24-28 0,-33 34 0,-3 3-8,0 0 0,0 0 0,-1 0 1,1 0-1,-1 0 0,1-1 0,-1 1 0,0-1 0,-1 0 0,1 1 0,0-1 0,0-4 0,-2 7-4,0 1 0,0 0 0,0 0 0,0 0 0,0 0 0,0-1 0,0 1 0,0 0 0,0 0 0,0 0 0,0 0 0,0-1 0,0 1 0,0 0 0,0 0 0,0 0 0,0 0 0,-1-1 0,1 1 0,0 0 0,0 0 0,0 0 0,0 0 0,0 0 0,0 0 0,0-1 0,-1 1 0,1 0 0,0 0 0,0 0 0,0 0 0,0 0 0,-1 0 0,1 0 0,0 0 0,0 0 0,0 0 0,0 0 0,-1 0 0,1 0 0,0 0 0,0 0 0,0 0 0,-1 0 0,-9 5 2,-7 8 14,9-4-20,0 0 1,1 0 0,0 1-1,1 0 1,0 0 0,1 0-1,0 1 1,0 0 0,1 0-1,1 0 1,0 0 0,0 1-1,1 0 1,1-1 0,-1 21-1,3-29-94,-1-1 0,0 1-1,0 0 1,1-1-1,0 1 1,-1-1-1,1 0 1,0 1 0,0-1-1,0 0 1,0 1-1,1-1 1,1 2-1,-2-3 50,-1 0-1,1-1 0,0 1 1,0-1-1,-1 1 0,1-1 0,0 1 1,0-1-1,0 0 0,0 0 1,0 1-1,0-1 0,-1 0 0,1 0 1,0 0-1,0 0 0,0 0 1,0 0-1,0 0 0,0 0 0,0 0 1,0 0-1,0-1 0,0 1 1,-1 0-1,1-1 0,0 1 0,0 0 1,0-1-1,0 1 0,-1-1 1,1 1-1,0-1 0,0 0 0,-1 1 1,1-1-1,-1 0 0,2 0 1,14-18-535,-1-8-226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22773,'1'8'1851,"1"-3"-1904,0 0-1,0 0 1,0 0 0,1-1-1,-1 1 1,1-1-1,0 0 1,1 0 0,-1 0-1,1 0 1,-1 0 0,1-1-1,0 0 1,7 4 0,1 2-405,1-2-1,-1 0 1,27 10 0,-3-4-541,0-3 1,1-1-1,1-1 0,41 2 0,-101-9 3818,0 0 0,-39 7 0,43-5-2481,1 1 0,-1 1 0,0 0 1,1 1-1,-20 11 0,35-17-332,1 1-1,-1 0 1,1 0-1,0-1 1,-1 1-1,1 0 1,0 0-1,0 1 1,0-1 0,-1 0-1,1 0 1,0 0-1,1 1 1,-1-1-1,0 0 1,0 1-1,1-1 1,-1 1-1,-1 2 1,3-2-21,-1-1 0,0 0 1,0 1-1,0-1 0,1 0 0,-1 0 0,1 1 1,-1-1-1,1 0 0,-1 0 0,1 0 0,0 0 0,-1 0 1,1 0-1,0 0 0,0 0 0,0 0 0,0 0 1,1 1-1,6 4-94,0-1 0,0 0-1,1 0 1,0-1 0,9 3 0,-4-1 4,0 0 0,-1 1 1,0 0-1,19 14 0,-29-19 108,0 0 0,-1 0 0,0 1 0,0-1 0,1 1 0,-1-1-1,-1 1 1,1 0 0,0-1 0,-1 1 0,1 0 0,0 4 0,-1-5 10,-1 0-1,0 0 1,0 0 0,0 0 0,0 0-1,0 0 1,0 0 0,-1 0-1,1 0 1,0 0 0,-1 0-1,0 0 1,1 0 0,-1 0-1,0-1 1,0 1 0,0 0 0,0 0-1,-1-1 1,1 1 0,-2 1-1,-2 2 7,0 0-1,0-1 1,0 1-1,-1-1 1,1-1-1,-1 1 1,0-1-1,-9 4 1,13-6-44,0 0 0,0-1 0,1 1 1,-1 0-1,0-1 0,0 1 0,0-1 0,0 0 1,0 0-1,0 0 0,0 0 0,1 0 0,-1 0 1,0 0-1,0 0 0,0-1 0,0 1 0,0-1 1,0 0-1,1 1 0,-1-1 0,0 0 0,1 0 1,-1 0-1,0 0 0,1 0 0,-1 0 0,1-1 1,0 1-1,-1-1 0,1 1 0,0-1 0,0 1 1,-1-3-1,1 2 7,0 0 0,0 0-1,1 0 1,-1 0 0,1 0 0,-1 0 0,1 0 0,0 0 0,0-3-1,4-22-265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17636,'31'3'991,"0"0"1,-1-2-1,1-2 1,0 0-1,0-2 1,-1-2 0,52-13-1,-42 3-379,-37 14-582,-1 0 0,0 0-1,0-1 1,0 1 0,0 0 0,0-1-1,0 0 1,-1 1 0,1-1 0,0 0 0,-1 0-1,1 0 1,-1 0 0,0 0 0,2-3-1,-3 4-24,0 1-1,0-1 1,0 1-1,0-1 1,0 0-1,0 1 1,0-1-1,0 0 1,0 1-1,0-1 0,-1 0 1,1 1-1,0-1 1,0 0-1,-1 1 1,1-1-1,0 1 1,-1-1-1,1 1 1,-1-1-1,1 1 1,0-1-1,-1 1 0,1-1 1,-1 1-1,1 0 1,-1-1-1,0 1 1,1 0-1,-1-1 1,1 1-1,-1 0 1,0 0-1,1-1 1,-1 1-1,0 0 0,1 0 1,-1 0-1,-1 0 1,-30-4 86,32 4-90,-19 0 39,1 1 0,-1 1 0,1 0-1,0 1 1,-34 11 0,39-9-15,-1 0-1,1 0 1,0 2-1,0 0 1,0 0-1,1 1 1,0 0 0,-11 12-1,20-17-51,0-1-1,1 1 0,-1 0 0,1 0 1,0 0-1,0 0 0,0 0 1,0 0-1,1 0 0,0 1 1,-1-1-1,1 1 0,0-1 1,0 1-1,1 0 0,-1 3 1,1-4-11,0-1 1,1 1 0,-1-1-1,1 1 1,-1-1 0,1 0 0,0 1-1,0-1 1,0 0 0,0 0-1,1 0 1,-1 1 0,0-1-1,1-1 1,0 1 0,-1 0 0,1 0-1,0-1 1,0 1 0,0-1-1,0 1 1,0-1 0,0 0 0,4 2-1,-1-1 2,0 0-1,1 0 0,-1-1 1,1 1-1,7-1 0,38 4-306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16652,'-22'47'3507,"-3"11"-1065,23-52-2245,-32 111 2059,29-96-1921,2-1 0,0 1 0,0 38 0,3-56-308,0-1 0,0 0 1,0 1-1,1-1 0,-1 0 1,1 1-1,0-1 1,-1 0-1,1 0 0,0 0 1,0 1-1,0-1 0,1 0 1,-1 0-1,1-1 0,-1 1 1,1 0-1,-1 0 1,1-1-1,0 1 0,0-1 1,0 1-1,0-1 0,0 0 1,0 0-1,0 0 0,0 0 1,0 0-1,1 0 1,-1-1-1,0 1 0,1-1 1,-1 1-1,3-1 0,9 1 54,0-1 0,0 0 1,0-1-1,23-5 0,-27 4-52,172-38-1768,-160 37 1397,-6 2-110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21 275 15379,'-7'14'1291,"5"-10"-913,0 0 0,0 0 0,1 0-1,-1 0 1,1 0 0,0 1-1,-1 6 1,2-10-320,0-1-1,0 1 0,0-1 0,0 0 1,1 1-1,-1-1 0,0 0 1,0 1-1,0-1 0,1 0 1,-1 1-1,0-1 0,0 0 1,1 1-1,-1-1 0,0 0 1,1 0-1,-1 1 0,0-1 0,1 0 1,-1 0-1,0 0 0,1 0 1,-1 1-1,0-1 0,1 0 1,-1 0-1,1 0 0,-1 0 1,0 0-1,1 0 0,-1 0 1,1 0-1,-1 0 0,0 0 1,1 0-1,-1 0 0,1 0 0,-1 0 1,0-1-1,1 1 0,-1 0 1,0 0-1,1 0 0,-1 0 1,1-1-1,20-9 1065,-5-1-665,-2-1 1,1 0-1,-1-1 1,-1 0-1,22-29 1,-28 32-387,0 0 1,0-1-1,-1 0 1,0 0 0,-1 0-1,-1-1 1,1 0-1,-2 1 1,5-25-1,-8 30-58,0 1-1,0-1 0,0 1 1,0 0-1,-1-1 0,0 1 1,0 0-1,-1-1 0,-3-7 1,5 11-13,-1 0 1,0 1-1,0 0 1,0-1-1,0 1 0,0-1 1,0 1-1,0 0 1,0 0-1,0 0 1,0 0-1,-1 0 1,1 0-1,-1 0 1,1 0-1,-1 0 1,1 1-1,-1-1 1,1 0-1,-1 1 1,1-1-1,-1 1 1,0 0-1,1 0 1,-1-1-1,0 1 1,1 0-1,-1 0 1,0 1-1,1-1 1,-1 0-1,1 1 1,-1-1-1,0 0 1,1 1-1,-3 1 1,-1 0-6,-1 1 1,1 1 0,0-1 0,0 0-1,1 1 1,-1 0 0,1 0-1,0 1 1,0-1 0,0 1-1,1 0 1,-1 0 0,1 0-1,0 0 1,-2 6 0,0 1-8,0 0 0,1 0 0,1 0 0,-1 0 0,2 1 1,-2 15-1,4-21 10,-1 0 0,2 0 1,-1 0-1,1 0 0,0 0 1,0 0-1,0-1 0,1 1 1,1 0-1,5 12 0,-6-15 1,1 0 0,0 0 0,0 0 1,0 0-1,0 0 0,1-1 0,-1 1 0,1-1 0,0 0 0,0 0 0,0 0 0,1-1 0,-1 1 0,1-1 0,9 3 0,-2-2 6,0 0 1,0-1-1,0-1 0,0 0 0,0 0 0,1-2 0,-1 1 0,0-1 0,0-1 0,0 0 0,0-1 0,0 0 0,20-9 0,-1-2 82,0-1 1,-1-2-1,46-34 1,-71 48-70,12-9 125,-1 0 0,0-1 0,25-26 0,-34 28 84,-13 14-7,-15 18-20,17-16-177,1 0-1,1 1 1,-1-1 0,1 1-1,0 0 1,0-1 0,1 1-1,-1 0 1,1 0 0,0 0-1,1 7 1,0-11-17,0 1 1,0-1-1,0 0 1,1 0-1,-1 1 0,1-1 1,-1 0-1,1 0 1,0 0-1,0 0 1,0 0-1,0 0 1,0 0-1,0 0 0,1 0 1,-1 0-1,0-1 1,1 1-1,0 0 1,-1-1-1,1 0 1,0 1-1,0-1 0,0 0 1,0 0-1,0 0 1,0 0-1,0 0 1,0 0-1,0-1 1,1 1-1,-1-1 0,2 1 1,7 0 11,1-1-1,-1 0 1,0 0 0,0-1-1,1-1 1,-1 0 0,0 0-1,-1-1 1,1-1 0,17-7-1,8-6 38,52-34 0,-72 41-56,-13 7-1,0 0 1,1 1 0,-1-1-1,1 1 1,0 0 0,-1 0-1,1 1 1,0-1 0,0 1-1,1 0 1,-1 0 0,5-1-1,-9 2 1,1 0 0,-1 1 0,1-1 0,-1 0 1,1 0-1,-1 1 0,1-1 0,-1 0 0,0 1 0,1-1 0,-1 0 0,1 1 0,-1-1 0,0 0 0,1 1 0,-1-1 0,0 1 0,0-1 0,1 1 0,-1-1 0,0 1 0,0-1 0,0 1 0,0-1 0,1 1 1,-1-1-1,0 1 0,0-1 0,0 1 0,0-1 0,0 1 0,0-1 0,0 1 0,-1-1 0,1 1 0,-4 24-11,3-21 13,-2 9-11,-1 4 2,-3 30 1,7-44 7,-1 1 0,1-1 0,0 1 0,1-1 0,-1 1 0,1 0 0,-1-1 0,1 0 0,0 1 0,0-1 0,1 1 0,-1-1 0,1 0 0,2 5 0,-2-6-3,0 0 1,-1-1-1,1 0 1,0 1-1,0-1 1,0 0-1,0 0 1,0 0-1,0 0 1,0 0-1,0 0 1,0-1-1,1 1 1,-1-1-1,0 1 1,0-1-1,4 0 1,42-4-427,-29 1 24,35-4-3340,-59 3 439,-7-18 2390,1-2 286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20252,'3'1'1825,"-2"5"-1401,5 1-696,5 4 744,8-1-304,7 3-248,11 3-152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18796,'-1'1'104,"1"0"-1,0 0 1,0 0 0,0 0-1,0 0 1,0 0 0,1 1-1,-1-1 1,0 0-1,0 0 1,1 0 0,-1 0-1,0 0 1,1 0 0,-1 0-1,1 0 1,0-1 0,-1 1-1,1 0 1,0 0 0,-1 0-1,1-1 1,0 1 0,0 0-1,1 0 1,0 0 40,0 1 1,1-1-1,-1-1 0,1 1 1,-1 0-1,1-1 0,0 1 1,-1-1-1,1 0 0,3 0 1,7 0 214,1-2 0,-1 1 1,15-5-1,-26 5-311,22-5 185,-1 0 1,32-15-1,-44 16-174,0 0 1,0-1-1,-1-1 1,0 1-1,0-2 1,14-12-1,-22 18-39,-1 0 1,1 0-1,0 0 0,-1 0 1,1 0-1,-1 0 0,0-1 0,0 1 1,0 0-1,1-4 0,-2 5-3,1 0 0,-1 0 0,0 0 0,0 0 0,0 0 0,0 0 0,0 0 0,0-1 0,0 1 0,-1 0 0,1 0 0,0 0 0,-1 0 0,1 0 0,0 0 0,-1 0 0,0-1 0,-1 0 6,0 0-1,0 0 0,0 1 1,0-1-1,0 1 0,0 0 1,0 0-1,0-1 0,0 1 1,-1 1-1,1-1 1,0 0-1,-1 0 0,1 1 1,0 0-1,-1-1 0,1 1 1,-1 0-1,-2 0 0,-4 1 2,1-1 0,-1 1 0,1 1 0,-1 0 0,1 0-1,0 1 1,-1 0 0,2 0 0,-1 1 0,0 0 0,-9 6 0,8-4-15,0 1 0,0 1 0,1-1 1,-1 1-1,2 1 0,-1 0 0,1 0 0,-8 13 1,11-14-14,0 0 0,0 0 0,0 0 0,1 0 1,1 1-1,-1 0 0,1-1 0,1 1 0,0 0 0,-1 15 1,2-17-3,1 0 0,0-1 1,0 1-1,1-1 1,-1 0-1,1 1 0,1-1 1,-1 0-1,1 0 0,0 0 1,0-1-1,1 1 1,0-1-1,0 1 0,7 6 1,-4-5-26,1 0 0,0-1 1,1 0-1,-1-1 0,1 1 1,0-2-1,0 1 0,1-1 1,0-1-1,-1 0 0,1 0 1,0-1-1,11 2 0,38-2-59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64 16980,'2'-2'177,"0"1"1,-1-1 0,1 0-1,-1 1 1,1-1 0,-1 0-1,1 0 1,-1 0 0,0 0 0,1-3-1,-2 4-134,1 0 0,-1 0-1,0 0 1,0 0 0,0 1 0,0-1-1,0 0 1,0 0 0,-1 0 0,1 0-1,0 0 1,0 0 0,-1 0-1,1 1 1,0-1 0,-1 0 0,1 0-1,-1 0 1,1 1 0,-1-1 0,1 0-1,-1 0 1,1 1 0,-1-1 0,0 1-1,0-1 1,1 0 0,-1 1-1,0 0 1,0-1 0,-1 0 0,-5-2 219,1 1 0,-1-1 0,0 1 1,1 0-1,-1 1 0,0 0 1,0 0-1,0 0 0,-1 1 0,-6 1 1,-5 0 166,0 1-1,-31 7 1,32-4-292,0 0 0,1 2-1,-1 0 1,1 1 0,0 0-1,1 2 1,0 0 0,1 0-1,-22 20 1,29-22-86,0 0 0,0 0 0,1 1 1,0 0-1,0 0 0,1 1 0,0 0 0,1 0 0,0 0 1,0 1-1,1-1 0,1 1 0,0 0 0,0 0 0,1 1 1,-1 18-1,3-25-76,0 0 1,0 0-1,1 0 1,-1-1 0,1 1-1,0 0 1,1 0-1,-1-1 1,1 1 0,0-1-1,0 1 1,0-1-1,0 0 1,1 0 0,0 0-1,0 0 1,0 0-1,0-1 1,1 1 0,-1-1-1,1 0 1,0 0-1,0-1 1,0 1-1,0-1 1,1 1 0,-1-1-1,1-1 1,8 3-1,-2-1-2,0 0-1,1-1 0,-1-1 0,1 0 0,0-1 0,-1 0 0,1-1 0,-1 0 0,1 0 1,-1-2-1,18-4 0,35-18-226,0-9-138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30 19388,'-34'13'1948,"23"-9"-1606,0 0 0,0 1 1,1 0-1,-19 12 1,19-9-51,1 0 1,0 0-1,0 1 0,1 0 1,0 1-1,-11 18 1,16-24-219,0 1-1,0 1 1,1-1 0,0 0 0,0 1-1,0-1 1,0 1 0,1-1-1,0 1 1,0 0 0,0 0 0,1-1-1,0 1 1,0 0 0,1 0 0,1 6-1,-1-9-42,0 0 0,0-1 1,0 1-1,0-1 0,1 1 0,-1-1 0,1 1 0,0-1 0,-1 0 0,1 0 0,0 0 0,1 0 0,-1 0 0,0-1 0,0 1 1,1-1-1,-1 1 0,1-1 0,-1 0 0,1 0 0,0 0 0,-1 0 0,1 0 0,0-1 0,0 1 0,-1-1 0,1 0 1,0 1-1,5-2 0,3 1 46,-1-1 0,1 0 0,-1-1 0,1-1 0,-1 1 0,17-8 1,-10 3 22,-1 0 1,0-2-1,0 0 1,-1 0 0,0-2-1,16-15 1,-24 20-64,-1 0-1,1-1 1,-2 1 0,1-1 0,-1-1 0,0 1-1,-1-1 1,1 0 0,-1 0 0,-1 0 0,0-1-1,0 1 1,-1-1 0,3-13 0,-5 20-31,0 1 0,0 0 1,0 0-1,0 0 0,0 0 1,0 0-1,0 0 0,0-1 1,0 1-1,-1 0 0,1 0 1,0 0-1,-1 0 0,1 0 0,-2-2 1,2 3-4,0-1 0,-1 1 1,1 0-1,-1-1 1,1 1-1,0 0 0,-1 0 1,1 0-1,-1-1 0,1 1 1,-1 0-1,1 0 0,-1 0 1,1 0-1,-1 0 0,1 0 1,-1 0-1,1 0 1,-1 0-1,1 0 0,-1 0 1,1 0-1,-1 0 0,0 0 1,-1 1-1,0 0 0,0 0 0,0 0 0,0 0 0,0 0-1,1 1 1,-1-1 0,0 1 0,1-1 0,-1 1 0,1-1 0,-1 1 0,1 0 0,-2 3 0,1-1-5,0 0 0,0 0 0,0 1 1,1-1-1,0 0 0,0 1 0,0-1 0,0 1 0,1 0 0,0-1 0,0 6 0,0-8 1,0 0 1,1-1-1,-1 1 0,0 0 0,1-1 0,-1 1 0,1 0 1,0-1-1,0 1 0,-1-1 0,1 1 0,0-1 0,0 0 0,0 1 1,1-1-1,-1 0 0,0 0 0,0 1 0,1-1 0,-1 0 1,0 0-1,1-1 0,-1 1 0,1 0 0,0 0 0,-1-1 1,1 1-1,-1-1 0,1 1 0,0-1 0,-1 0 0,4 1 1,2-1-1,0-1 1,1 1 0,-1-1 0,0 0-1,0-1 1,0 0 0,1 0 0,-2 0-1,12-6 1,60-35-51,-58 30 17,-15 10 13,22-12-57,-26 15 74,-1 0 1,1 0-1,-1 0 1,1 0-1,-1-1 1,1 1-1,-1 0 0,0 0 1,1 0-1,-1 0 1,1 0-1,-1 0 1,1 0-1,-1 0 1,1 0-1,-1 0 1,1 0-1,-1 1 0,1-1 1,-1 0-1,1 0 1,-1 0-1,1 1 1,-1-1-1,0 0 1,1 1-1,-1-1 0,0 0 1,1 1-1,-1-1 1,0 0-1,1 1 1,-1-1-1,0 0 1,1 1-1,-1-1 1,0 1-1,0-1 0,0 1 1,0-1-1,1 1 1,-1-1-1,0 1 1,0-1-1,0 1 1,0-1-1,0 1 1,0-1-1,0 1 1,-1 7-23,1-1 1,-2 1 0,1-1 0,-4 13-1,2-13 25,1 1 0,1 0 0,-1-1 0,1 1 0,0 12 0,1-18 8,1 0 0,-1 0-1,0 0 1,1 0-1,-1 0 1,1-1-1,0 1 1,0 0 0,-1 0-1,1 0 1,0-1-1,0 1 1,1 0-1,-1-1 1,0 1 0,1-1-1,-1 0 1,1 1-1,-1-1 1,1 0-1,-1 0 1,1 0 0,0 0-1,0 0 1,-1 0-1,4 0 1,1 1 13,-1 0 0,1-1 1,0 0-1,0-1 0,0 1 0,0-1 1,0 0-1,0 0 0,0-1 0,0 0 1,0 0-1,6-2 0,11-4 69,36-17-1,-39 15-33,98-47 78,-117 56-132,-1-1 0,1 1-1,0 0 1,0-1 0,-1 1 0,1 0-1,0 0 1,-1-1 0,1 1 0,0 0-1,0 0 1,-1 0 0,1 0 0,0 0-1,0 0 1,-1 0 0,1 0 0,0 0-1,0 0 1,-1 1 0,1-1 0,0 0 0,0 0-1,-1 1 1,1-1 0,0 0 0,-1 1-1,1-1 1,-1 1 0,1-1 0,0 1-1,-1-1 1,1 1 0,-1-1 0,1 1-1,-1 0 1,0-1 0,1 1 0,-1 0 0,0-1-1,1 1 1,-1 0 0,0-1 0,0 1-1,1 0 1,-1 0 0,0-1 0,0 1-1,0 1 1,0-1-22,0 0 0,0 0 0,1 1 0,-1-1 0,0 0-1,1 0 1,-1 0 0,1 0 0,-1 0 0,1 0 0,0 0 0,-1 0 0,1 0 0,0 0-1,0 0 1,0 0 0,0-1 0,-1 1 0,1 0 0,0 0 0,0-1 0,0 1 0,1-1-1,-1 1 1,0-1 0,0 1 0,0-1 0,0 0 0,0 0 0,0 1 0,2-1 0,2 0-185,-1-1 1,0 1 0,0-1 0,0 0 0,1 0 0,-1-1-1,0 1 1,0-1 0,-1 0 0,1 0 0,4-3 0,41-31-2954,-34 24 2002,52-47-5245,4-5 5353,-70 64 1150,-1 0-1,0 0 1,0 0 0,0 0-1,0 0 1,0 0 0,0 0 0,1 0-1,-1 0 1,0 0 0,0 0-1,0 0 1,0 0 0,0 0 0,1 0-1,-1 0 1,0 0 0,0 0 0,0 0-1,0 0 1,2 1 1410,-2-1-1411,0 0 1,0 0 0,0 1 0,0-1-1,1 0 1,-1 0 0,0 0 0,0 0-1,0 0 1,0 0 0,0 1-1,-2 13 3191,-8 17-1003,5-21-2095,2-4-195,0 0 0,0 0-1,1 0 1,0 1 0,0-1-1,1 0 1,0 1 0,0-1-1,0 1 1,1 0-1,-1-1 1,3 12 0,3 36 1115,-3-53-392,1-6-439,2-5-95,-3 6 40,0 5-79,0 12-26,0 21-116,21-78 194,-9 23-204,1 0 1,1 1-1,1 1 1,22-20-1,-39 38 4,1 1-1,-1-1 0,0 1 0,1-1 1,-1 1-1,1-1 0,-1 1 1,1-1-1,-1 1 0,1-1 0,-1 1 1,1 0-1,-1-1 0,1 1 1,0 0-1,-1 0 0,1-1 0,-1 1 1,1 0-1,0 0 0,-1 0 0,1 0 1,0 0-1,-1 0 0,1 0 1,0 0-1,-1 0 0,2 0 0,-1 1 2,-1 0-1,1 0 0,-1 0 0,1 0 1,-1 0-1,0 0 0,0-1 0,1 1 1,-1 0-1,0 0 0,0 0 0,0 0 1,0 0-1,0 0 0,0 0 0,0 2 1,-10 44 38,10-45-36,-6 22 126,1 1 0,1-1 0,-2 44 0,6-67-138,0-1 0,0 1 0,0-1-1,0 0 1,0 1 0,0-1 0,0 0 0,0 1 0,0-1 0,0 0 0,0 1 0,1-1-1,-1 0 1,0 1 0,0-1 0,0 0 0,0 0 0,0 1 0,1-1 0,-1 0 0,0 1 0,0-1-1,1 0 1,-1 0 0,0 1 0,0-1 0,1 0 0,-1 0 0,0 0 0,1 0 0,-1 1 0,0-1-1,1 0 1,-1 0 0,0 0 0,1 0 0,-1 0 0,0 0 0,1 0 0,-1 0 0,0 0-1,1 0 1,-1 0 0,0 0 0,1 0 0,-1 0 0,0 0 0,1 0 0,-1 0 0,0 0 0,1-1-1,-1 1 1,0 0 0,0 0 0,1 0 0,-1-1 0,0 1 0,1 0 0,-1-1 0,22-15-1686,-19 14 1467,38-37-864,-16 12 357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79 274 17812,'-1'1'423,"0"-1"1,0 0-1,0 0 0,0 1 1,0-1-1,-1 1 0,1-1 1,0 1-1,0-1 1,0 1-1,1 0 0,-1-1 1,0 1-1,-1 1 0,-16 19 1332,-12 30-2480,26-45 1130,3-4-403,-1 0-1,1 1 0,0-1 0,0 0 0,0 1 0,0-1 0,0 1 0,1-1 0,-1 1 0,1-1 0,0 1 0,-1-1 0,1 1 0,0-1 0,1 4 0,0-5 0,-1 0 0,1 1 1,0-1-1,-1 0 0,1 0 0,0 0 0,0 0 0,0 0 0,0 0 0,0 0 0,0 0 1,0 0-1,0 0 0,1-1 0,-1 1 0,0 0 0,0-1 0,1 1 0,-1-1 1,0 0-1,1 1 0,-1-1 0,0 0 0,1 0 0,-1 0 0,1 1 0,2-2 0,-1 2 32,1-1 0,-1 0 0,1 0 0,-1 0-1,0 0 1,1 0 0,-1-1 0,1 0 0,-1 1-1,0-1 1,1 0 0,-1-1 0,0 1 0,0-1-1,0 1 1,0-1 0,0 0 0,0 0 0,-1 0-1,1-1 1,3-3 0,44-52 351,-3-1-1,60-102 1,-107 161-384,9-12 17,-1-1-1,-1 0 1,0 0 0,-1-1-1,7-23 1,-12 36-14,-1 1 1,0-1-1,0 1 1,1-1-1,-1 1 0,0-1 1,0 0-1,0 1 1,0-1-1,0 1 1,0-1-1,0 0 1,0 1-1,0-1 0,0 1 1,0-1-1,-1 0 1,1 1-1,0-1 1,0 1-1,0-1 0,-1 1 1,1-1-1,0 1 1,-1-2-1,0 2 1,0 0-1,1 0 1,-1 0 0,0 0 0,1 0-1,-1 0 1,0 0 0,1 0-1,-1 0 1,1 1 0,-1-1-1,0 0 1,1 0 0,-1 0-1,1 1 1,-1-1 0,0 0-1,0 2 1,-26 21 97,17-9-83,1 0 0,0 1 0,1 0 0,0 1 0,2-1 0,0 1 0,0 1 0,2-1 0,0 1 0,1 0 0,0 0 1,2 0-1,0 0 0,1 21 0,1-30 0,0 0 0,0-1 0,4 15 0,-4-20-11,-1 0-1,1 0 1,0-1-1,0 1 1,0 0-1,0 0 1,0-1-1,0 1 1,0 0-1,0-1 1,0 1-1,1-1 1,-1 1-1,1-1 1,-1 0-1,1 0 1,0 0-1,-1 1 1,4 0-1,-4-2-1,1 0-1,-1 0 1,0 0-1,0 0 1,0 0 0,1 0-1,-1 0 1,0 0-1,0 0 1,0-1-1,0 1 1,1-1-1,-1 1 1,0-1-1,0 1 1,0-1-1,0 1 1,0-1-1,0 0 1,0 0-1,0 0 1,0 1-1,-1-1 1,1 0-1,0 0 1,0 0 0,-1 0-1,1 0 1,-1 0-1,1 0 1,-1-1-1,1 1 1,-1 0-1,1-2 1,1-2-24,-1-1 0,1 1 0,-1-1 0,0 1 1,-1-1-1,1-6 0,-2 5-73,0-1 1,0 2-1,0-1 0,-1 0 0,0 0 1,-1 0-1,1 1 0,-1-1 0,0 1 1,-1 0-1,0 0 0,-7-10 1,5 9-9,0 0 1,-1 1 0,0 0 0,0 0 0,0 0 0,0 1 0,-1 0 0,0 1 0,-13-6 0,61 23-101,0-2 0,1-1 0,54 5 0,-55-9-78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20436,'24'6'2057,"9"-4"-1369,3-2-232,6 0 840,1-2-664,-3-6-199,-6 3-145,-9-2-272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28 19900,'3'2'2121,"-4"6"-803,-7 19-36,1-5-292,-13 46-30,12-45-854,1 0-1,1 1 1,1 0 0,-3 43-1,8-67-104,0 0-1,0 1 1,-1-1 0,1 0-1,0 0 1,0 0 0,0 1-1,0-1 1,0 0 0,0 0 0,0 0-1,0 1 1,0-1 0,0 0-1,0 0 1,0 1 0,0-1-1,0 0 1,0 0 0,0 0-1,0 1 1,0-1 0,1 0-1,-1 0 1,0 0 0,0 1-1,0-1 1,0 0 0,0 0-1,0 0 1,1 0 0,-1 1-1,0-1 1,0 0 0,0 0-1,0 0 1,1 0 0,-1 0-1,0 0 1,0 0 0,0 1-1,1-1 1,-1 0 0,0 0-1,1 0 1,7-10 10,8-19 4,-7 4-4,-1-1-1,-1 0 0,-1-1 0,-1 1 0,-1-1 0,-2 0 1,-1-42-1,-4 56-4,0 19 0,-2 21 19,5-20-15,0 0 1,1 1-1,-1-1 0,1 0 1,1 0-1,-1 0 0,1 0 1,1 0-1,-1 0 0,1-1 1,0 1-1,1-1 0,-1 0 1,1 0-1,0 0 0,1 0 1,0-1-1,-1 1 0,2-1 1,-1 0-1,1-1 0,-1 0 1,13 7-1,-10-7 27,-1 0 1,1-1-1,0 0 0,0-1 1,0 0-1,1 0 0,-1-1 1,0 0-1,1 0 1,-1-1-1,0 0 0,1-1 1,-1 0-1,1 0 0,-1 0 1,0-1-1,0-1 0,0 1 1,0-1-1,10-6 0,-7 3 25,-1 0-1,0-1 0,-1-1 0,0 1 0,0-2 0,0 1 0,11-15 1,-15 17-57,-1 0 1,1-1 0,-1 0 0,-1 1-1,1-1 1,-1 0 0,0-1 0,-1 1-1,1 0 1,-1-1 0,-1 0 0,2-12 0,-3 19-23,0-1 1,0 0 0,0 1 0,-1-1 0,1 1 0,0-1 0,-1 1 0,1-1 0,-1 1 0,1-1 0,-1 1 0,-1-3 0,2 4-20,-1-1-1,1 1 1,0 0-1,-1-1 0,1 1 1,-1-1-1,1 1 1,-1 0-1,1-1 1,-1 1-1,0 0 0,1-1 1,-1 1-1,1 0 1,-1 0-1,0 0 1,1 0-1,-1 0 0,1 0 1,-1-1-1,-1 2 1,1-1-93,-1 0 0,1 1 0,-1-1 1,1 1-1,-1-1 0,1 1 0,0 0 0,-1 0 1,1 0-1,0-1 0,-1 1 0,1 0 0,0 1 1,0-1-1,0 0 0,0 0 0,0 0 0,0 1 1,0-1-1,1 0 0,-2 3 0,0 0-139,1 1-1,-1 0 0,1 0 0,0 0 1,1 0-1,-1 0 0,1 0 1,0 0-1,0 1 0,0-1 0,2 6 1,5 12-737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 18852,'0'-1'112,"-1"-1"1,1 1-1,-1 0 0,0 0 0,1-1 1,-1 1-1,0 0 0,0 0 0,0 0 1,0 0-1,0 0 0,0 0 0,0 0 1,0 0-1,0 1 0,-1-1 0,1 0 1,0 1-1,0-1 0,-1 1 0,1-1 1,0 1-1,-1 0 0,1-1 1,-1 1-1,1 0 0,0 0 0,-1 0 1,1 0-1,-1 0 0,1 0 0,0 1 1,-1-1-1,-1 1 0,0 0-27,1 0 0,0 0-1,0 0 1,0 0 0,0 0 0,0 0-1,1 1 1,-1-1 0,0 1-1,1-1 1,-1 1 0,1 0 0,-1 0-1,1 0 1,0 0 0,-1 0 0,1 0-1,0 0 1,1 0 0,-1 0 0,-1 3-1,2-2-64,-1 0 0,1 0 0,-1-1 0,1 1 0,0 0-1,0 0 1,1 0 0,-1 0 0,0-1 0,1 1 0,0 0 0,-1 0 0,1-1-1,0 1 1,1 0 0,-1-1 0,0 1 0,1-1 0,-1 0 0,1 1 0,0-1-1,0 0 1,0 0 0,0 0 0,0 0 0,0 0 0,0-1 0,1 1 0,-1-1-1,1 1 1,4 1 0,-1-1 2,0 0 0,1 0 0,-1 0 0,1-1 0,0 0 1,-1 0-1,1 0 0,0-1 0,0 0 0,-1-1 0,1 1 0,9-3 0,-9 1-7,0 0 0,0 0 0,0-1-1,-1 1 1,1-2 0,-1 1 0,0-1-1,0 0 1,0 0 0,0 0 0,-1-1 0,1 0-1,-1 0 1,0-1 0,-1 1 0,0-1 0,1 0-1,-2 0 1,1 0 0,2-8 0,-5 8-1578,0 7 1438,-1 0 1,0 0 0,0 0 0,0 0-1,0 0 1,1-1 0,-1 1 0,0 0-1,1 0 1,-1 0 0,1-1 0,-1 1-1,1 0 1,-1 0 0,1-1 0,1 2-1,1 0-44,0 1 0,0 0-1,0-1 1,1 0 0,-1 0-1,1 0 1,4 2-1,15 2-618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 16964,'-1'-2'161,"0"0"1,0 1-1,-1-1 1,1 0 0,0 1-1,-1-1 1,1 0-1,-1 1 1,1 0 0,-1-1-1,0 1 1,0 0 0,0 0-1,1 0 1,-1 0-1,0 0 1,0 1 0,0-1-1,0 0 1,-1 1-1,1 0 1,0-1 0,0 1-1,0 0 1,0 0-1,0 0 1,0 0 0,0 1-1,-1-1 1,1 1-1,-3 0 1,2 0-80,0 0 0,0 0 0,1 0 0,-1 1 0,1-1 0,-1 0-1,1 1 1,0 0 0,0 0 0,-1-1 0,1 1 0,0 0 0,1 1 0,-1-1 0,0 0 0,1 1 0,-1-1 0,1 0 0,-1 1-1,1 0 1,0-1 0,0 1 0,0 4 0,1-3-82,0 1-1,0-1 1,1 0-1,0 0 1,-1 0-1,2 0 1,-1 0-1,0 0 1,1 0-1,0 0 1,0-1-1,0 1 1,0-1-1,0 1 1,1-1-1,0 0 1,-1 0-1,1 0 1,0 0-1,1 0 1,-1-1-1,4 3 1,6 4-69,0-1 1,1 0-1,0-1 1,23 8 0,20 3 93,-74-15 612,-13-3-422,24 0-339,1 0 1,-1-1-1,1 1 0,-1-1 0,1-1 0,-1 1 0,1-1 1,-6-2-1,9 3 74,1 0-1,0 0 1,-1 0 0,1 0 0,0 0-1,0 0 1,0 0 0,0 0 0,0 0-1,0-1 1,0 1 0,0 0-1,1-1 1,-1 1 0,0 0 0,1-1-1,-1 1 1,1-1 0,0 1 0,-1-1-1,1 1 1,0-1 0,0 1 0,0-1-1,0 0 1,0 1 0,0-1 0,0 1-1,1-1 1,-1 1 0,1-1 0,-1 1-1,2-3 1,9-18-555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3 120 15451,'-3'21'1913,"12"-6"-889,8-5-304,19-10 1257,10-2-385,20-6-312,11-4-176,19-3-335,9 0-161,7-3-232,2 2-152,-6 3-480,-2 0-248,-12 3-625,-6 0-367,-22 0 1120,-7-2-296,-25 1-240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18660,'2'3'155,"-1"-1"0,0 1 0,0-1 0,0 1 0,-1-1 0,1 1 0,0-1 0,-1 1 0,0 0 0,1-1 0,-1 1 0,0 0 0,0-1 0,-1 5 0,-11 41 771,10-40-472,-48 136 1691,6-17-1135,38-102-543,9-17 277,-2-8-685,-1 0-1,1 0 1,-1 0-1,1 0 1,-1 0-1,1 0 0,-1 0 1,1 0-1,-1 0 1,1-1-1,-1 1 1,1 0-1,-1 0 1,1 0-1,-1-1 1,1 1-1,-1 0 1,1 0-1,-1-1 1,1 0-1,-22 39 1240,22-38-1297,-1 0-1,0 0 1,0 0 0,0 1 0,0-1-1,0 0 1,0 0 0,0 0 0,0 0 0,0 0-1,0 1 1,0-1 0,0 0 0,0 0-1,0 0 1,1 0 0,-1 0 0,0 0-1,0 0 1,0 1 0,0-1 0,0 0-1,0 0 1,1 0 0,-1 0 0,0 0-1,0 0 1,0 0 0,0 0 0,0 0-1,1 0 1,-1 0 0,0 0 0,0 0 0,0 0-1,0 0 1,1 0 0,-1 0 0,0 0-1,0 0 1,0 0 0,0 0 0,0 0-1,1 0 1,-1 0 0,0 0 0,0 0-1,0 0 1,0-1 0,1 1 0,9-3 7,67-48 56,-59 37-64,1 0 0,1 2 0,40-19 0,-60 31-2,1-1 1,0 1 0,0-1 0,0 1-1,-1 0 1,1-1 0,0 1 0,0 0-1,0 0 1,0 0 0,0 0 0,0 0-1,0-1 1,-1 2 0,1-1 0,0 0-1,0 0 1,0 0 0,0 0 0,0 0-1,0 1 1,0-1 0,-1 0 0,1 1-1,0-1 1,0 1 0,-1-1 0,1 1-1,0-1 1,0 1 0,-1 0 0,1-1-1,-1 1 1,1 0 0,0-1 0,-1 1-1,1 0 1,-1 0 0,0-1 0,1 1-1,-1 0 1,0 0 0,1 0 0,-1 0-1,0 0 1,0-1 0,0 1 0,0 0-1,0 0 1,0 0 0,0 0 0,0 1-1,0 8 1,-1 1-1,0-1 0,-5 19 1,3-13 4,-1 19 5,4-23-189,-2 1-1,0 0 1,-5 17 0,11-33-127,4-7 105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17780,'0'10'1880,"6"0"-992,6-2-327,5 2 823,6-1-128,8-5-632,8-1-584,7-7 184,4 0-88,7-4-264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37 21269,'0'-2'88,"0"1"0,0-1 0,0 1 0,0-1 0,-1 1 0,1-1 0,-1 1 0,1 0 0,-1-1 0,0 1 1,1-1-1,-1 1 0,0 0 0,0 0 0,0-1 0,0 1 0,0 0 0,0 0 0,0 0 0,-2-1 0,0 1-19,1 0-1,0 0 0,-1 0 0,1 0 0,-1 0 0,1 1 0,-1-1 0,1 1 0,-1 0 0,1-1 0,-4 2 0,-4-1 92,1 2 0,0-1-1,0 1 1,0 1 0,0 0 0,-9 4-1,-3 2-10,0 2-1,2 0 1,-1 1-1,2 1 1,-1 1-1,-18 19 1,28-25-91,0 1 0,1 1 0,0-1 0,1 1 1,0 1-1,0-1 0,1 1 0,1 0 0,0 1 0,0-1 1,1 1-1,0 0 0,-1 13 0,4-22-46,1 0 0,-1 0 0,1 0 0,0 0 0,0 0-1,0 0 1,1 0 0,-1 0 0,1 0 0,-1 0 0,1 0 0,0 0 0,0 0 0,0 0 0,1-1-1,-1 1 1,1 0 0,-1-1 0,1 1 0,0-1 0,0 0 0,0 1 0,0-1 0,1 0 0,-1 0-1,1-1 1,-1 1 0,1 0 0,-1-1 0,1 1 0,0-1 0,0 0 0,0 0 0,0 0 0,0-1-1,0 1 1,3 0 0,2-1-5,-1 1 0,0-2 0,1 1 0,-1-1 0,0 0 0,0 0 0,1-1 0,-1 0 0,0 0 0,-1-1-1,1 0 1,0 0 0,12-8 0,-11 5 0,1-1 0,-1 1 1,0-1-1,-1 0 0,1-1 0,-2 0 0,1 0 0,-1 0 0,7-12 0,-12 17-4,1 0 1,-1 0-1,0 0 0,0 0 0,0 0 0,0 0 1,0 0-1,-1 0 0,1 0 0,-1 0 0,0 0 1,0 0-1,0-1 0,0 1 0,-1 0 0,0-4 1,0 5-4,0 1 1,1-1-1,-1 1 1,0-1-1,0 1 1,0-1 0,0 1-1,-1 0 1,1-1-1,0 1 1,-1 0 0,1 0-1,0 0 1,-1 0-1,1 0 1,-1 0 0,0 1-1,1-1 1,-1 0-1,0 1 1,1-1 0,-1 1-1,0 0 1,0-1-1,1 1 1,-1 0-1,0 0 1,0 0 0,-3 1-1,0 0 0,0 0-1,0 0 1,0 1-1,0-1 1,0 1-1,0 0 1,0 1-1,0-1 0,1 1 1,-1 0-1,-5 5 1,9-7 1,0 0 0,-1 0 0,1 0 0,0 0-1,0 0 1,0 0 0,0 0 0,0 0 0,0 0 0,1 0 0,-1 1 0,0-1 0,1 0 0,-1 1 0,1-1 0,-1 1 0,1-1-1,0 0 1,-1 1 0,1-1 0,0 1 0,0-1 0,0 1 0,0-1 0,0 1 0,0-1 0,1 0 0,-1 1 0,0-1 0,1 1-1,-1-1 1,1 0 0,-1 1 0,1-1 0,0 0 0,0 0 0,-1 1 0,1-1 0,0 0 0,0 0 0,0 0 0,0 0-1,0 0 1,1 0 0,1 1 0,2 1 6,0 0-1,0 0 1,1 0-1,-1-1 1,1 0-1,-1 0 1,1 0 0,0-1-1,0 0 1,10 1-1,8-1 16,32-1 0,-44-1-22,28-2 29,50-11 1,11-2 9,-100 16-40,-1 0 1,1-1-1,-1 1 1,1 0-1,0 0 1,-1 0 0,1 0-1,0 0 1,-1 0-1,1 0 1,0 0 0,-1 0-1,1 0 1,0 0-1,-1 0 1,1 1-1,-1-1 1,1 0 0,0 0-1,-1 1 1,1-1-1,-1 0 1,1 1-1,-1-1 1,1 0 0,-1 1-1,1-1 1,-1 1-1,1-1 1,-1 1-1,1-1 1,-1 1 0,0 0-1,1-1 1,-1 1-1,0-1 1,0 1-1,0 0 1,1-1 0,-1 1-1,0-1 1,0 1-1,0 0 1,0-1-1,0 1 1,0 0 0,0-1-1,0 1 1,0 0-1,0-1 1,0 1-1,-1 0 1,1-1 0,0 1-1,0-1 1,-1 1-1,1 0 1,-4 8-18,0-1 1,0 0-1,-9 12 1,5-8-34,3-2 5,-27 53-607,28-55 354,2-1 1,-1 0-1,1 1 1,1-1 0,-1 1-1,0 14 1,2-21 269,0 0 0,-1 0 1,1 0-1,0 0 0,0 0 1,0 0-1,0 0 0,0-1 1,0 1-1,1 0 0,-1 0 1,0 0-1,0 0 0,1 0 1,-1 0-1,0-1 0,1 1 1,-1 0-1,1 0 0,-1-1 1,1 1-1,-1 0 0,1-1 0,0 1 1,-1 0-1,1-1 0,0 1 1,-1-1-1,1 1 0,0-1 1,0 1-1,0-1 0,-1 0 1,1 1-1,0-1 0,0 0 1,1 1-1,24-8-655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2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 20332,'0'0'36,"0"0"-1,0 0 1,0-1-1,0 1 0,0 0 1,0 0-1,0 0 0,0 0 1,0 0-1,0-1 1,0 1-1,0 0 0,0 0 1,0 0-1,-1 0 1,1 0-1,0-1 0,0 1 1,0 0-1,0 0 1,0 0-1,0 0 0,0 0 1,-1 0-1,1 0 1,0 0-1,0 0 0,0-1 1,0 1-1,0 0 0,0 0 1,-1 0-1,1 0 1,0 0-1,0 0 0,0 0 1,0 0-1,-1 0 1,1 0-1,0 0 0,0 0 1,0 0-1,0 0 1,-1 0-1,-9 4 394,-10 9 91,0 10 16,0 0 0,1 1 0,2 0 0,-26 48 0,27-44 52,9-16-284,0 0 0,1 0 0,1 0 0,0 1 0,-6 24 0,10-33-269,1 0 0,-1 0 0,1 0 0,-1 0 0,1 0 0,1 0 1,-1-1-1,0 1 0,1 0 0,0 0 0,0 0 0,0 0 0,0 0 0,1-1 0,0 1 1,-1-1-1,1 1 0,1-1 0,-1 1 0,0-1 0,1 0 0,-1 0 0,1 0 0,3 2 0,1 0-16,-1-1 0,1 0-1,0 0 1,0-1-1,0 1 1,0-2-1,1 1 1,-1-1-1,1 0 1,0 0-1,-1-1 1,1 0-1,0-1 1,0 0-1,14-1 1,-15 0-10,-1 0 0,1 0-1,-1 0 1,0-1 0,1 0 0,-1-1-1,0 1 1,0-1 0,-1 0 0,1 0 0,-1-1-1,1 0 1,-1 0 0,0 0 0,0-1-1,-1 1 1,0-1 0,1 0 0,4-8 0,-7 8-5,0 1 0,-1 0 0,1-1 0,-1 1 0,0-1 0,0 1 0,-1-1 0,1 0 0,-1 1 0,0-1 0,0 0 0,0 1 0,-1-1 0,0 0 0,0 1 0,0-1 1,0 1-1,-1-1 0,0 1 0,0 0 0,-3-6 0,4 7-2,-1 0-1,0 0 1,0 1 0,0-1-1,0 0 1,0 1 0,-1-1 0,1 1-1,-1 0 1,0 0 0,1 0 0,-1 0-1,0 0 1,0 0 0,0 1 0,-1 0-1,1-1 1,0 1 0,0 0 0,-1 1-1,1-1 1,-1 1 0,1-1 0,0 1-1,-1 0 1,1 0 0,-1 0-1,1 1 1,-6 1 0,8-2-1,1 0 0,-1 0 0,0 1-1,0-1 1,0 0 0,0 1 0,0-1 0,0 1 0,1-1-1,-1 1 1,0-1 0,0 1 0,1-1 0,-1 1 0,0 0 0,1-1-1,-1 2 1,0-1 0,1-1 0,0 1 0,0-1 0,0 1 0,0-1 0,0 1 0,0-1 0,0 1 0,0-1 0,0 1 0,0-1 0,0 1 0,0 0 0,0-1 0,0 1 0,0-1 0,1 1 0,-1-1 0,0 1 0,0-1 0,1 1 0,0 1 1,1 0-1,-1-1 1,1 1-1,-1-1 1,1 0-1,0 1 1,-1-1-1,1 0 1,0 0-1,0 0 1,0 0 0,0 0-1,3 1 1,9 0 2,1 1 0,0-2 0,0 0 0,0 0 0,1-2 0,-1 0 0,17-3 0,-1-2 3,0-1-1,40-15 1,-71 21-7,0 1 0,0 0 0,1 0 0,-1 0 0,0 0 0,0 0 0,1 0 0,-1 0 0,0 0 0,0 0 0,0 0 0,1 0 0,-1 0 0,0 0 0,0 0 0,0 0 0,1 0 0,-1 0 0,0 0 0,0 0 0,0 0 0,1 0 0,-1 0 0,0 0 0,0 1 0,0-1 0,1 0 0,-1 0 0,0 0 0,0 0 0,0 0 0,0 1 0,1-1 0,-1 0 0,0 0 0,0 0 0,0 0 0,0 1 0,0-1 0,0 0 0,0 0 0,0 0 0,0 1 0,1-1 0,-1 0 0,0 0 0,0 0 0,0 1 0,0-1 0,0 0 0,0 0 0,0 1 0,-1-1 0,1 0 0,0 0 0,0 0 0,0 1 0,0-1 0,0 0 0,0 0 0,0 0 0,0 1 0,0-1 0,-1 0 0,1 0 0,0 0 0,0 1 0,-8 16 12,7-15-8,-63 148 281,51-112-352,-2-2 0,-1 0 0,-2-1 0,-34 51 0,33-63-45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0:4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93 18828,'-16'-3'2128,"6"3"-1143,2-3-417,18 3 1776,11-3-1279,12-1-297,4 1-136,11-1-264,6-1-176,9 2-440,5-2-232,-1 0-528,-1-3-329,-7-4 985,-3-2-240,-9-6-248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0:4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18916,'8'1'505,"-1"0"1,1-1-1,0 0 1,0-1-1,0 1 1,15-5-1,8 1 455,17-2 85,3 0-297,58 1 1,-94 5-769,-1 1-1,1 1 0,-1 0 1,1 1-1,-1 0 1,0 1-1,0 1 0,22 10 1,-33-14 6,0 0 1,-1 0 0,1 1-1,0 0 1,-1-1-1,1 1 1,-1 0-1,0 0 1,0 0 0,0 0-1,0 1 1,0-1-1,0 1 1,0-1-1,-1 1 1,1-1 0,-1 1-1,0 0 1,0 0-1,0 0 1,0 0-1,0 0 1,-1 0 0,1 0-1,-1 0 1,0 0-1,0 0 1,0 0-1,0 0 1,0 0 0,-1 0-1,1 0 1,-1 0-1,0 0 1,0 0-1,0-1 1,0 1 0,-1 0-1,1 0 1,-1-1-1,0 1 1,-2 2-1,-6 9 35,-1-1-1,0-1 0,-1 0 1,-17 13-1,-59 40 303,50-39-175,-232 172-104,238-175-145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3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 26438,'9'-6'148,"-10"5"-21,-18 11 86,17-9-196,0 0 0,0 1-1,1-1 1,-1 0 0,1 1-1,-1 0 1,1-1 0,0 1-1,-1 0 1,0 2 0,1-3-12,1 0 1,0-1-1,0 1 1,0 0-1,0 0 0,0-1 1,0 1-1,0 0 1,0-1-1,0 1 0,0 0 1,0 0-1,0-1 1,1 1-1,-1 0 0,0-1 1,0 1-1,1 0 1,-1-1-1,0 1 0,1-1 1,-1 1-1,1 0 1,-1-1-1,1 1 0,-1-1 1,1 1-1,-1-1 1,1 0-1,0 1 1,-1-1-1,1 1 0,-1-1 1,2 1-1,11 4-87,-1 0 0,1 0 0,0-1 0,20 4 0,-20-6 17,-1 1-1,1 0 1,-1 1-1,0 0 1,0 1-1,17 10 1,-27-13 66,1 0 0,-1 0-1,1 0 1,-1 0 0,0 1 0,0-1 0,0 1 0,0-1 0,-1 1 0,1 0 0,-1-1 0,3 7-1,-3-5 26,0 1-1,-1-1 0,1 1 1,-1 0-1,0-1 0,0 1 0,0-1 1,-1 1-1,1-1 0,-1 1 0,-2 4 1,-1 4 163,-2 0 0,0 0 0,0-1 0,-1 0 0,-1 0 0,0-1 0,0 0 0,-1 0 0,0-1 0,-1 0 0,0-1 0,-1 0-1,0-1 1,0 0 0,-1 0 0,-22 9 0,28-15-108,0 0 0,0 0 0,0-1 0,-1 1 0,1-2 0,0 1 0,-1-1 0,1 0 0,-1 0 0,-8-2 0,-36-10-2360,60 11-751,6 1 2095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17956,'4'-40'2350,"-4"34"-1985,0-1 1,1 1-1,0-1 0,0 1 1,2-8-1,-2 13-291,-1 0 1,1 0-1,0 0 0,-1 0 0,1 0 1,0 0-1,-1 0 0,1 0 0,0 1 0,0-1 1,0 0-1,0 0 0,0 1 0,0-1 1,0 1-1,0-1 0,0 0 0,0 1 1,0 0-1,0-1 0,1 1 0,-1 0 0,0 0 1,0-1-1,0 1 0,0 0 0,1 0 1,-1 0-1,0 1 0,2-1 0,5 1 33,-1 1 0,1 0 0,11 5 0,-11-4-14,10 2 46,0 2 1,-1 0-1,0 1 0,-1 1 0,0 0 1,24 19-1,-38-27-117,-1 1 0,1-1-1,-1 1 1,1-1 0,-1 1 0,0 0 0,0 0-1,1-1 1,-1 1 0,-1 0 0,1 0 0,0 0-1,0 0 1,-1 0 0,1 0 0,-1 1 0,1-1-1,-1 0 1,0 0 0,0 0 0,0 0 0,0 0-1,-1 0 1,1 1 0,0-1 0,-1 0 0,0 0-1,1 0 1,-1 0 0,0 0 0,0 0 0,0 0-1,0-1 1,0 1 0,-1 0 0,-1 2 0,-6 7 62,-1-1 0,-1 1 1,1-2-1,-18 13 1,10-9 18,-7 5-54,21-16-167,-1 0 1,1 1 0,0-1-1,0 1 1,0 0-1,1 0 1,-1 1 0,1-1-1,-1 1 1,1 0-1,0 0 1,-2 5 0,5-9 106,0 0 0,0 0 0,0 0 1,0 1-1,0-1 0,0 0 1,0 0-1,0 1 0,0-1 0,0 0 1,1 0-1,-1 0 0,0 0 0,0 1 1,0-1-1,0 0 0,0 0 1,1 0-1,-1 0 0,0 0 0,0 1 1,0-1-1,0 0 0,1 0 1,-1 0-1,0 0 0,0 0 0,0 0 1,1 0-1,-1 0 0,0 0 1,0 0-1,0 0 0,1 0 0,-1 0 1,0 0-1,0 0 0,0 0 0,1 0 1,-1 0-1,0 0 0,1 0 1,10-1-220,15-5-216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36 19148,'-1'-2'137,"0"-1"0,0 1 0,-1 0 1,1 0-1,-1 0 0,0 0 0,0 0 0,1 0 0,-1 0 0,0 0 0,-1 1 1,1-1-1,0 1 0,0 0 0,-1-1 0,1 1 0,-1 0 0,1 0 0,-1 1 1,1-1-1,-1 1 0,1-1 0,-1 1 0,0 0 0,1 0 0,-1 0 0,0 0 0,1 0 1,-1 0-1,-3 2 0,-4 0 60,-1 1-1,1 0 1,0 1 0,0 0 0,0 0-1,-12 9 1,-7 6-17,1 2 1,1 2 0,0 0-1,2 1 1,1 2-1,1 1 1,2 0-1,0 2 1,2 0-1,-25 51 1,38-67-96,0 0-1,1 1 1,0 0 0,1 0 0,0 0 0,-1 20 0,4-30-70,1 0 0,0 0 0,0 0 1,0 0-1,0 0 0,1 0 1,-1 0-1,1 0 0,0 0 0,0 0 1,1 0-1,-1 0 0,1-1 0,0 1 1,0-1-1,0 1 0,0-1 1,1 0-1,-1 1 0,1-1 0,0-1 1,0 1-1,0 0 0,0-1 0,1 1 1,-1-1-1,5 2 0,3 1-4,0-1-1,1-1 0,-1 0 0,1 0 0,0-1 1,-1-1-1,1 0 0,0 0 0,19-2 1,-10-1 75,0-1 0,0-1 0,0 0 1,30-12-1,-44 13-10,0 0-1,0 0 1,-1-1 0,0 0 0,7-4 0,-12 7-57,-1 1 0,1-1 0,0 0 0,0 1-1,-1-1 1,1 0 0,-1 0 0,1 0 0,-1 1 0,1-1 0,-1 0 0,1 0 0,-1 0 0,1 0 0,-1 0 0,0 0 0,0 0 0,1-1-1,-2 1-1,1 0 0,0 0-1,-1 0 1,1 0 0,-1 0-1,1 0 1,-1 0 0,0 1-1,1-1 1,-1 0 0,0 0-1,1 1 1,-1-1 0,0 0-1,0 1 1,0-1-1,0 1 1,1-1 0,-1 1-1,0-1 1,0 1 0,-2-1-1,-6-1 29,0-1-1,0 1 0,0 1 1,0 0-1,0 0 1,-1 1-1,1 0 0,0 0 1,0 1-1,-9 2 0,7 2-39,11-1-15,19 0-22,45-10-62,-49 4 59,0 0 1,-1 1-1,1 0 1,21 3-1,-35-2 32,0 0 0,0 0 0,0 1 0,0-1 0,0 1 0,0-1 0,0 1 0,0-1 0,0 1-1,0-1 1,0 1 0,0 0 0,0 0 0,0 0 0,0-1 0,0 1 0,-1 0 0,1 0 0,0 0 0,-1 0-1,1 0 1,-1 0 0,1 1 0,-1-1 0,0 0 0,1 0 0,-1 0 0,0 0 0,0 0 0,0 1 0,0-1-1,0 0 1,0 0 0,0 0 0,0 0 0,-1 2 0,0 8-117,-1-1 1,0 0 0,-6 15-1,1-2-924,7-22 1004,0-1-1,-1 1 1,1-1 0,0 1-1,0-1 1,0 1-1,0 0 1,-1-1 0,1 1-1,0-1 1,0 1 0,0 0-1,0-1 1,0 1 0,1-1-1,-1 1 1,0-1-1,0 1 1,0 0 0,0-1-1,1 1 1,-1-1 0,0 1-1,0-1 1,1 1 0,-1-1-1,0 1 1,1-1-1,-1 0 1,1 1 0,-1-1-1,0 1 1,1-1 0,-1 0-1,1 1 1,-1-1-1,1 0 1,-1 0 0,1 1-1,0-1 1,-1 0 0,1 0-1,-1 0 1,1 0 0,-1 0-1,1 1 1,0-1-1,-1 0 1,1 0 0,-1-1-1,1 1 1,-1 0 0,1 0-1,0 0 1,0-1 0,17-1-629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21733,'23'-6'2000,"-14"7"-1288,-1 5-352,-8 5 1377,-4 7-809,-4 2-472,0 3-304,-3 0-416,-2-2-184,0-1-696,-4-3-329,4-8-287,-1-5 1192,-1-4-488,-2-8-185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250 238 14875,'-3'-3'469,"-1"1"0,0-1-1,1 1 1,-1 0 0,0 0 0,0 0-1,-1 0 1,1 1 0,0 0 0,0 0 0,-1 0-1,1 0 1,-1 1 0,-4-1 0,2 2-246,1-1 0,-1 1 1,0 0-1,1 0 0,0 1 1,-1 0-1,1 0 0,0 1 1,-7 3-1,7-3-199,-1 1 1,1 0-1,0 0 1,0 1-1,0 0 1,1 0-1,0 0 0,0 0 1,0 1-1,0 0 1,1 0-1,0 0 1,0 1-1,1-1 1,0 1-1,0 0 0,-3 11 1,5-17-13,1 0 0,0 0 0,0 0 0,-1 0 0,1 1 0,0-1 1,0 0-1,0 0 0,0 0 0,0 0 0,1 0 0,-1 0 0,0 0 0,0 0 0,1 0 0,-1 0 0,0 0 0,1 0 1,-1 0-1,1 0 0,0 0 0,-1 0 0,1 0 0,0 0 0,-1-1 0,2 2 0,0-1 16,0 0-1,0-1 1,-1 1-1,1-1 1,0 1 0,0-1-1,0 0 1,-1 1-1,1-1 1,0 0-1,0 0 1,0-1 0,0 1-1,2-1 1,5-1 105,0 0 1,0-1 0,0 0-1,0-1 1,10-6 0,1-2 271,0-2 1,0 0-1,-2-1 1,32-33-1,-42 39-236,0 0 0,0-1-1,-1 0 1,0-1 0,-1 0 0,0 0-1,0 0 1,-2 0 0,1-1 0,-1 0 0,2-15-1,-5 23-130,0 0 0,-1-1 0,0 1 0,0 0-1,0-1 1,0 1 0,-1 0 0,0 0 0,0-1-1,0 1 1,0 0 0,-1 0 0,-3-7-1,3 8-35,0 1 0,0-1 0,0 0 0,0 1 0,-1 0 0,1 0 0,-1 0 0,1 0-1,-1 0 1,0 0 0,0 1 0,0-1 0,0 1 0,0 0 0,0 0 0,0 0 0,0 0-1,-1 0 1,-3 1 0,-4-1-37,0 1 0,-1 0 0,1 1 0,0 0-1,0 1 1,0 0 0,0 0 0,1 2 0,-19 7 0,12-4-491,-1 2 1,2 0-1,-1 1 0,-28 24 1,29-17-576,16-16 1075,-1-1 0,1 1 0,0-1 0,0 1 0,0-1 0,-1 1 0,1-1 0,0 1 0,0 0 0,0-1 0,0 1 0,0-1 0,0 1 0,0-1 0,0 1 0,0-1 0,0 1 0,0-1 0,0 1 0,0-1 0,1 1 0,-1 0 0,0-1 0,0 1 0,0-1 0,1 0 0,-1 1 0,0-1 0,1 1 0,-1-1 0,0 1 0,1-1 0,-1 0 0,1 1 0,-1-1 0,1 0 0,-1 1 0,1-1 0,0 0 0,8 6-598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17676,'4'-8'387,"0"-1"1,1 1 0,0 0-1,0 0 1,1 0-1,0 1 1,0 0 0,0 0-1,1 0 1,0 1-1,1 0 1,0 1-1,-1 0 1,2 0 0,-1 0-1,0 1 1,1 0-1,12-3 1,-10 4-54,-1 0 1,1 1-1,-1 0 0,1 1 0,0 0 1,0 0-1,-1 1 0,14 2 0,-21-1-305,0-1 0,0 1 1,1 0-1,-1 0 0,0 0 0,0 0 0,0 1 0,-1-1 0,1 1 0,0 0 0,0 0 0,-1 0 0,1 0 0,-1 0 0,0 0 0,0 1 0,0-1 0,0 1 0,0-1 0,0 1 1,0 0-1,-1 0 0,0 0 0,1 0 0,-1 0 0,0 0 0,-1 0 0,1 0 0,0 1 0,-1-1 0,0 4 0,0 0-21,0 0-1,-1 0 1,0 0-1,0 0 1,-1 0-1,0 0 1,0-1-1,-1 1 1,0-1-1,0 1 1,0-1-1,-1 0 1,-6 8 0,10-14-12,0 0 1,0 0 0,0 0 0,-1 1 0,1-1 0,0 0-1,0 0 1,0 0 0,0 1 0,-1-1 0,1 0 0,0 1 0,0-1-1,0 0 1,0 0 0,0 1 0,0-1 0,0 0 0,0 0-1,0 1 1,0-1 0,0 0 0,0 1 0,0-1 0,0 0-1,0 1 1,0-1 0,0 0 0,0 0 0,0 1 0,0-1 0,0 0-1,1 0 1,-1 1 0,0-1 0,0 0 0,0 0 0,1 1-1,-1-1 1,0 0 0,0 0 0,0 0 0,1 0 0,-1 1 0,0-1-1,0 0 1,1 0 0,-1 0 0,0 0 0,0 0 0,1 0-1,-1 0 1,0 1 0,1-1 0,-1 0 0,0 0 0,0 0-1,1 0 1,-1 0 0,0 0 0,1-1 0,-1 1 0,26-3-132,-16 2 67,0 0 9,0 1 0,0 1 0,-1 0 0,1 0 0,0 1 0,0 0 0,10 4 0,-17-5 39,-1 0 0,1 0 1,-1 0-1,0 1 0,1-1 1,-1 0-1,0 1 1,0 0-1,0 0 0,0-1 1,0 1-1,-1 0 1,3 4-1,-3-4 14,0-1 0,0 1 0,-1 0 0,1 0 0,-1 0 0,0 0 0,0 0 0,1 0 0,-1-1 0,0 1 0,-1 0 0,1 0 0,0 0 0,0 0 0,-1 0 0,1 0 0,-1-1 0,0 1 0,1 0 0,-1 0 0,-2 2 0,-1 3 60,-2 1 0,1-1 0,-1 0 0,0 0 0,-1 0 0,0-1 0,0 0 0,0-1 0,-11 8 0,-7 2 426,-44 19-1,57-29-373,0 0-1,0-1 0,-1 0 0,0-1 1,0 0-1,0-1 0,0 0 1,-21-1-1,28-1-289,1-1 0,-1 0 1,0 0-1,1 0 0,-1 0 1,1-1-1,-1 0 0,1 0 0,0-1 1,-1 1-1,1-1 0,1 0 1,-1-1-1,0 1 0,1-1 0,-1 0 1,1 0-1,0 0 0,1-1 1,-1 1-1,-4-9 0,3 1-707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18644,'0'7'2609,"7"-3"-1585,17-9-408,8-5 2505,20-2-2193,2-1-168,12 2-376,1 1-288,-1 1-632,-4 8-504,-19-1 824,-7 2-104,-18-1-161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19676,'23'12'1993,"10"-12"-1217,4 0-352,9-3 928,1-3-416,-1-2-664,-2-2-704,-9-9 448,-4 0-160,-11-1-208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19324,'16'-13'620,"0"0"0,1 2 0,1 0 0,0 0 0,1 2 0,0 0 0,0 2 0,1 0 0,0 1 0,0 0 0,1 2 0,20-2 1,-35 5-525,0 1 0,-1 0 1,1 0-1,0 0 1,-1 1-1,1-1 0,0 2 1,8 1-1,-13-2-80,1 0-1,0-1 1,-1 1-1,1 0 1,-1 0-1,0 0 0,1 0 1,-1 0-1,0 1 1,1-1-1,-1 0 1,0 0-1,0 1 1,0-1-1,0 1 1,0-1-1,0 1 1,-1-1-1,1 1 1,-1 0-1,1-1 1,-1 1-1,1 0 1,-1-1-1,0 1 1,0 0-1,0 0 1,0-1-1,0 1 1,0 0-1,-1 2 0,0 3-1,-1 0 0,1 0-1,-2-1 1,1 1-1,-1 0 1,0-1 0,-1 0-1,1 1 1,-8 8-1,-7 7 12,-21 21 0,26-30-6,-31 33 37,-47 52 114,88-95-162,0 1 1,0-1-1,1 1 0,0-1 0,-1 1 0,1 0 1,1 0-1,-3 7 0,4-10-11,0 0 1,0 1-1,-1-1 1,1 0-1,0 0 0,1 1 1,-1-1-1,0 0 1,0 1-1,1-1 0,-1 0 1,0 0-1,1 0 1,-1 1-1,1-1 0,0 0 1,-1 0-1,1 0 1,0 0-1,0 0 0,0 0 1,0 0-1,0 0 1,0 0-1,0 0 1,0-1-1,0 1 0,0 0 1,0-1-1,0 1 1,2 0-1,6 2-187,-1 0 1,1 0-1,0-1 1,0 0-1,0 0 0,1-1 1,12 0-1,7-1-408,31-4 0,1-7 130,7-7-139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20724,'-7'9'2073,"8"2"-1393,3-4-264,12 2 1232,7-3-663,13-5-729,5-1-608,10-9 352,3-4-120,2-2-64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10 21020,'-1'-1'115,"-1"0"-1,1 0 0,-1 0 0,1 1 1,-1-1-1,1 0 0,-1 0 0,0 1 1,1-1-1,-1 1 0,0 0 0,1-1 1,-1 1-1,0 0 0,1 0 0,-1 0 0,0 0 1,0 0-1,1 1 0,-1-1 0,0 0 1,1 1-1,-1-1 0,0 1 0,-1 1 1,-6 1 166,0 1 1,0 0 0,-10 7-1,1 2-105,1 0 0,0 0 0,1 2 0,1 0 1,0 1-1,1 0 0,1 1 0,0 1 0,2 0 0,-13 25 0,15-26-95,1 1 1,1 1-1,0-1 1,2 1 0,0 0-1,1 0 1,1 1-1,1-1 1,0 1-1,2-1 1,2 31 0,-1-43-62,0 0 0,1-1 0,0 1-1,0 0 1,1-1 0,0 0 0,6 12 0,-8-17-19,0 0-1,-1 1 1,1-1 0,0 0-1,0 0 1,0 0-1,0 0 1,0 0 0,0 0-1,0 0 1,1 0-1,-1-1 1,0 1 0,0 0-1,1-1 1,-1 1-1,0-1 1,1 1 0,-1-1-1,0 1 1,1-1-1,-1 0 1,1 0 0,-1 0-1,0 0 1,1 0-1,-1 0 1,1 0 0,-1 0-1,1-1 1,-1 1 0,0-1-1,1 1 1,-1-1-1,0 1 1,0-1 0,1 0-1,-1 1 1,0-1-1,0 0 1,0 0 0,0 0-1,0 0 1,2-2-1,2-3 2,0 0 0,0 0 0,-1 0 0,1-1 0,-1 0 0,-1 0 0,0 0 0,0 0 0,0-1 0,2-9 0,-3 11-2,-1 0 0,0 0 1,0 1-1,0-1 0,-1 0 0,1 0 1,-2 0-1,1 0 0,-1 0 0,1 0 1,-2 0-1,1 0 0,-1 1 0,-2-7 1,3 10 0,1 1 1,0 0 0,-1 0-1,0 0 1,1 1 0,-1-1-1,0 0 1,1 0 0,-1 0-1,0 0 1,0 1-1,0-1 1,1 0 0,-1 1-1,0-1 1,0 0 0,0 1-1,0-1 1,0 1 0,0 0-1,0-1 1,0 1 0,-1 0-1,1 0 1,0-1 0,0 1-1,0 0 1,0 0 0,0 0-1,0 1 1,0-1-1,-1 0 1,1 0 0,0 0-1,0 1 1,0-1 0,0 1-1,0-1 1,0 1 0,-2 0-1,1 1 6,0-1 0,0 1 0,0 0 0,0-1 0,0 1 0,1 0 0,-1 0 0,0 0 0,1 1 0,0-1 0,-1 0 0,1 1 0,0-1 0,0 0-1,-1 5 1,2-5-3,0 0 0,-1 0-1,1-1 1,0 1 0,0 0-1,0 0 1,1 0 0,-1 0 0,0 0-1,1 0 1,-1-1 0,1 1-1,0 0 1,-1 0 0,1-1-1,0 1 1,0 0 0,0-1-1,0 1 1,1-1 0,-1 1-1,0-1 1,1 0 0,-1 1-1,1-1 1,-1 0 0,1 0-1,-1 0 1,1 0 0,0 0-1,0-1 1,-1 1 0,1 0 0,0-1-1,3 1 1,4 1 4,-1-1 1,1 0-1,-1 0 1,1-1-1,-1 0 1,16-2-1,1-4 1,1-1 0,-1 0-1,-1-2 1,1-1-1,36-21 1,-14 8 11,-38 21-54,-8 7 21,-10 12 8,8-15 1,-10 17-36,-40 75 44,46-83-109,1 0-1,0 1 0,0 0 0,1 0 1,1 0-1,-3 18 0,5-28 21,0-1-1,0 1 1,0 0-1,0 0 1,0 0-1,0 0 1,0 0-1,1 0 1,-1-1-1,1 1 1,-1 0-1,1 0 1,0 0-1,0-1 1,0 1 0,0 0-1,0-1 1,0 1-1,0-1 1,2 3-1,-1-3 30,0 0 0,0-1 1,0 1-1,0 0 0,0-1 0,0 1 0,0-1 0,0 1 0,0-1 0,0 0 1,0 0-1,0 0 0,0 0 0,0 0 0,0-1 0,0 1 0,0 0 1,4-2-1,29-9-594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19020,'-7'30'2409,"-6"3"-1449,-15 4-352,-2 6 1656,-10 6-1247,0 3-121,-1-2-328,-1-3-144,8-8-328,-1-8-112,17-9-448,6-11-264,21-24-2345,9-14 2601,5-9-392,10-12-152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16948,'24'-12'2144,"-11"15"-1088,-6 7-368,-7 13 1585,0-1-577,-3 12-599,-1-1-265,0 1-336,1-1-136,3 0-368,1 0-168,5-4-552,0-3-457,-1-8 929,1-5-208,-2-6-240</inkml:trace>
  <inkml:trace contextRef="#ctx0" brushRef="#br0" timeOffset="1">0 225 19940,'9'-1'1777,"8"1"-1201,7-2-272,11-3-1816,1 5 1912,9-3-456,16 1-232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19828,'34'8'2129,"7"-4"-1249,0-1-344,15 3 912,7-2-255,4 2-577,1-2-360,-9-3-1160,-8-1 535,-22-3 153,-9-4-208,-20-3-200</inkml:trace>
  <inkml:trace contextRef="#ctx0" brushRef="#br0" timeOffset="1">97 191 20036,'43'9'1753,"11"-11"-1209,4-5-264,10-7 80,0-2-504,1 2 352,-10-5-208,-15-8-264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15715,'24'3'897,"-1"1"-1,0 1 1,0 1-1,0 1 0,-1 1 1,25 13-1,-43-20-846,-1 1-1,1 0 1,0 1-1,-1-1 1,1 1-1,-1-1 1,0 1-1,1 0 1,-1 0-1,4 7 1,-5-8-28,-1 1-1,0-1 1,0 1 0,0-1-1,0 1 1,0 0 0,0 0-1,-1-1 1,1 1 0,-1 0-1,0 0 1,0 0 0,0-1-1,0 1 1,0 0 0,-1 0-1,-1 5 1,-1 3 95,-2 0 0,1-1 0,-1 1 0,-1-1 0,0 0 0,-14 19 0,-53 52 655,60-68-632,-26 29 313,5-5-543,-1-2 0,-66 52 0,88-80-104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20500,'-15'9'1657,"-3"3"-1249,1 7-216,-9 5 712,-1 4-296,1 3-352,0 2-128,4 2-224,1-4-152,2-5-424,2-3-272,4-10 736,2-8-144,-1-12-184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5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98 21004,'14'-11'306,"0"1"-1,1-1 0,0 2 1,1 0-1,0 1 0,0 1 1,1 0-1,-1 2 0,1-1 1,1 2-1,-1 0 0,1 2 1,-1 0-1,1 0 0,0 2 1,18 1-1,-34-1-293,1 0 0,-1 0 0,0 1 0,0-1 0,0 1 0,0-1 0,0 1 0,0 0 0,0 0 0,0 0 0,0 0 0,0 0 0,0 0 0,-1 0 0,1 1 0,3 2 0,-5-3-9,1 1 1,0-1-1,0 1 1,-1-1-1,1 1 1,-1-1-1,1 1 1,-1-1-1,0 1 1,0 0-1,0-1 0,0 1 1,0-1-1,0 1 1,0 0-1,0-1 1,0 1-1,-1 0 1,1-1-1,-1 1 1,1-1-1,-1 1 1,0-1-1,-1 2 1,-4 8 8,0 0 0,-1 0 0,-1-1 0,0 0 1,-14 14-1,-55 43 53,42-37-33,-7 6 37,2-2 70,-67 72 0,102-101-116,1 1 0,-1 0 0,1 0 0,1 0 0,-1 1-1,1-1 1,-3 12 0,5-16-17,0 0 0,1 0-1,0 0 1,-1 0 0,1 0 0,0 0-1,0-1 1,0 1 0,0 0 0,1 0-1,-1 0 1,0 0 0,1 0 0,0 0-1,-1 0 1,1-1 0,0 1 0,0 0-1,0 0 1,0-1 0,0 1-1,0-1 1,0 1 0,1-1 0,-1 1-1,0-1 1,1 0 0,-1 0 0,1 1-1,0-1 1,3 1 0,11 6-382,1-2-1,1 0 1,-1-1 0,1 0 0,0-2 0,0 0 0,1-1-1,-1-1 1,0 0 0,1-2 0,-1 0 0,23-4-1,18-8-513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21581,'15'5'2152,"-2"0"-1624,4-2-272,0 1 1217,13 2-1081,0-2-192,8-1-984,0-3-193,0-1 753,-1-3-192,-1-4-152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5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17 18540,'-1'-2'127,"-1"0"1,0 1-1,0-1 1,0 1-1,0 0 0,0 0 1,0 0-1,0 0 0,-1 0 1,1 0-1,0 0 1,0 1-1,-1-1 0,1 1 1,-1 0-1,1 0 1,0 0-1,-1 0 0,1 0 1,0 0-1,-1 0 0,1 1 1,-4 1-1,-6 1 146,0 1 0,0 1 0,-13 7 0,13-6 23,-7 4-95,0 1 1,1 0-1,0 2 1,1 0-1,1 1 1,-30 32-1,26-23 8,1 2 1,2 0-1,0 1 0,-18 36 0,30-51-139,1 1 0,0-1 0,0 1 0,1 0 0,1 0 0,-1 0 0,2 0 0,0 20 0,1-27-49,0 0 0,1 0 0,0 0-1,0 0 1,0 0 0,0 0 0,1-1 0,0 1-1,0 0 1,4 5 0,-4-7-11,0 0-1,0-1 1,1 1-1,-1-1 1,1 1 0,0-1-1,-1 0 1,1 0-1,0 0 1,1 0-1,-1-1 1,0 1 0,0-1-1,1 0 1,-1 1-1,4-1 1,-2 0 12,1-1 0,-1 0 0,0 0 0,1 0 1,-1-1-1,0 1 0,0-1 0,1-1 0,-1 1 0,0-1 0,0 0 0,-1 0 1,1 0-1,0-1 0,-1 1 0,1-1 0,-1 0 0,0-1 0,0 1 0,4-5 0,-5 6 1,-1 0-1,0-1 0,0 1 0,0-1 1,0 1-1,0-1 0,0 0 0,-1 1 1,1-1-1,-1 0 0,0 0 0,0 0 0,0 0 1,0 0-1,0-1 0,-1 1 0,1 0 1,-1 0-1,0 0 0,0-1 0,0 1 1,-1 0-1,1 0 0,-1 0 0,0 0 0,1-1 1,-1 1-1,-1 0 0,1 0 0,0 1 1,-1-1-1,1 0 0,-4-3 0,2 3-1,1 0 0,-1 1 1,0 0-1,0 0 0,0 0 0,0 0 0,-1 0 0,1 0 0,0 1 0,-1 0 0,1-1 0,-1 1 0,1 1 1,-1-1-1,0 0 0,1 1 0,-5 0 0,5 0-13,0 0 1,-1 0 0,1 0-1,0 0 1,0 1-1,0-1 1,0 1-1,0 0 1,0 0-1,0 0 1,0 0 0,0 1-1,0-1 1,1 1-1,-1 0 1,0-1-1,1 1 1,0 1-1,-5 3 1,7-5-9,-1-1 0,1 0 0,0 1 0,-1-1 1,1 1-1,0-1 0,-1 1 0,1-1 0,0 1 0,0-1 0,-1 1 0,1-1 0,0 1 0,0-1 1,0 1-1,0-1 0,0 1 0,0-1 0,0 1 0,0-1 0,0 1 0,0 0 0,0-1 0,0 1 1,0-1-1,0 1 0,1-1 0,-1 1 0,0-1 0,0 1 0,0-1 0,1 1 0,-1-1 0,0 1 1,1 0-1,1 0-1,0 0 0,-1-1 0,1 1 0,0 0 0,-1 0 0,1-1 0,0 1 0,0-1 0,0 0 0,3 1 0,5 0 0,0-1-1,0-1 1,12-1 0,-11 1 3,-1-1 0,1-1 0,-1 0 1,0 0-1,0-1 0,0 0 0,0-1 0,-1 0 0,15-11 0,-23 16-1,-1 0 0,1-1 0,-1 1 0,0 0 0,1 0 0,-1-1 0,0 1-1,1 0 1,-1-1 0,0 1 0,0-1 0,1 1 0,-1 0 0,0-1 0,0 1-1,0-1 1,0 1 0,1 0 0,-1-1 0,0 1 0,0-1 0,0 1 0,0-1-1,0 1 1,0-1 0,0 1 0,0 0 0,0-1 0,0 1 0,-1-1 0,1 1-1,0-1 1,0 1 0,0 0 0,0-1 0,-1 0 0,-15-11-99,14 11-22,1 1 1,-1-1-1,0-1 0,1 1 0,-1 0 0,0 0 0,1-1 1,0 1-1,-1-1 0,1 1 0,0-1 0,-2-2 0,0-5-148,3-2-78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5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74 20460,'16'-12'909,"-1"1"-1,1 1 1,25-12 0,-33 18-607,1 1 1,0 0-1,0 1 1,1 0-1,-1 0 1,0 0 0,1 2-1,17-1 1,-25 1-268,0 0 0,0 0 1,-1 0-1,1 0 0,0 1 0,0-1 1,0 1-1,-1-1 0,1 1 0,0-1 1,-1 1-1,1 0 0,-1 0 1,1 0-1,-1 0 0,1 0 0,-1 0 1,1 0-1,-1 0 0,0 1 0,0-1 1,0 0-1,1 1 0,-1-1 1,-1 1-1,1-1 0,0 1 0,0 0 1,-1-1-1,1 1 0,0 0 0,-1 0 1,0-1-1,1 4 0,-1 0-9,0 0 0,-1 0 0,1-1 0,-1 1 0,0 0 0,0-1-1,-1 1 1,1-1 0,-1 0 0,0 1 0,0-1 0,-6 7 0,1-1 13,-1 0 1,0-1 0,-1 0 0,0 0-1,-18 12 1,-57 31 238,37-24-97,46-28-180,0 1-1,0 0 1,0-1 0,0 1-1,0 0 1,0-1 0,1 1-1,-1 0 1,0 0-1,1 0 1,-1 0 0,0 0-1,1 0 1,-1 0-1,1 0 1,0 0 0,-1 0-1,1 0 1,0 0-1,0 0 1,-1 0 0,1 1-1,0-1 1,0 0 0,0 0-1,0 0 1,0 0-1,1 0 1,-1 0 0,0 0-1,1 2 1,2 3-47,-1 1 1,1-1-1,1 0 0,5 8 1,6 12-127,-10-14 129,-1 1 0,-1 0 0,0 0-1,0 0 1,-1 0 0,-1 1 0,-1-1-1,0 0 1,0 1 0,-1-1 0,-1 0 0,0 0-1,-1 0 1,-8 24 0,6-25 114,0 0 0,0 0 0,-1-1 0,-1 1 0,0-1 0,0-1 0,-1 1 0,0-1 0,-1-1 0,0 0 0,-1 0 0,0 0 0,0-1 0,-1-1 0,-15 9 0,18-13-39,1-1 0,-1 1 0,0-1 0,0 0 0,0-1 0,0 0 0,0 0 0,-1-1-1,1 0 1,0 0 0,0-1 0,0 0 0,0-1 0,-10-2 0,37 1-3900,18 1 3204,1 2-224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2:5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21653,'4'16'2064,"-4"4"-1352,-2 1-272,-6 11 1121,1-1-521,-1 10-488,0-3-176,0-2-264,-1-4-184,4-7-272,-3-4-240,1-11-512,0-3-305,-3-13 785,-3-5 96,2-18-224,-2-8-80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31 17860,'8'-5'514,"1"1"0,-1 0 1,1 1-1,0-1 0,0 2 1,0-1-1,0 1 0,0 1 0,1-1 1,-1 2-1,0-1 0,12 2 1,-11-1-183,1 1 0,-1 1 0,1 0 1,-1 0-1,0 1 0,0 0 1,0 1-1,0 0 0,-1 1 0,15 8 1,-22-12-316,0 1 0,0-1 0,0 0 0,0 1 0,0 0 0,0-1 0,0 1 0,-1 0 0,1 0 0,-1 0 1,1 0-1,-1 0 0,0 1 0,0-1 0,0 0 0,0 0 0,0 1 0,0-1 0,-1 1 0,1-1 0,-1 0 0,0 1 0,1-1 0,-1 1 1,-1-1-1,1 1 0,0-1 0,0 1 0,-1-1 0,1 1 0,-1-1 0,0 0 0,0 1 0,0-1 0,0 0 0,0 0 0,-3 4 1,-1 0-17,1 1 0,-2-1 0,1-1 1,-1 1-1,0-1 0,0 0 0,-1 0 1,1 0-1,-1-1 0,-11 5 1,13-7 31,-17 10-201,21-12 162,1 0 0,0 0 0,0 0 0,0 0 0,0 1 0,-1-1 0,1 0 0,0 0 0,0 0 0,0 0 0,0 0 0,0 1 0,0-1 0,0 0 0,0 0 0,-1 0 0,1 0 0,0 1 0,0-1 0,0 0 0,0 0-1,0 0 1,0 1 0,0-1 0,0 0 0,0 0 0,0 0 0,0 1 0,0-1 0,0 0 0,0 0 0,1 0 0,-1 0 0,0 1 0,0-1 0,13 5-260,4-1-123,1 1 0,0 1-1,-1 0 1,0 1 0,27 16 0,-42-23 360,-1 1 0,1 0-1,-1 0 1,1 0 0,-1 1 0,0-1 0,1 0-1,-1 0 1,0 1 0,0-1 0,0 1 0,0-1 0,0 1-1,0-1 1,-1 1 0,1-1 0,0 1 0,-1 0-1,1-1 1,-1 1 0,0 0 0,1 2 0,-2-1 34,1-1 1,-1 1 0,1-1 0,-1 0-1,0 1 1,0-1 0,0 0-1,0 0 1,-1 0 0,1 0-1,0 0 1,-1 0 0,0 0-1,-1 2 1,-8 5 220,0 0-1,0-1 0,0 0 1,-18 9-1,-6 1 852,-45 19 0,67-32-738,-1-1 0,0 1 0,0-2 0,0 0 0,-1-1 0,-25 1 0,36-4-328,0 1 0,0-1 0,0 0 0,0 0 0,0 0 0,0-1 1,0 1-1,0-1 0,1 0 0,-1 0 0,1-1 0,-1 1 0,1 0 0,-4-5 1,6 6-117,0 0 0,0 0 0,0-1 1,0 1-1,0 0 0,0 0 1,0-1-1,0 1 0,1 0 1,-1-1-1,1 1 0,-1-1 1,1 1-1,-1-1 0,1 1 1,0-1-1,0 1 0,0-1 1,0 1-1,0-1 0,0 1 1,0-1-1,0 1 0,0-1 1,1 1-1,-1-1 0,1 1 1,-1-1-1,1 1 0,0-1 0,0 1 1,-1 0-1,1 0 0,0-1 1,0 1-1,0 0 0,0 0 1,0 0-1,0 0 0,3-2 1,12-8-674,6-2-149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20428,'0'4'2161,"8"2"-1209,2 0-432,11-2 1569,9 0-953,9 0-528,3 1-176,5-1-568,-3-1-360,-5-2 976,-6-2-544,-13-2-64,-10 0-64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22157,'10'23'1904,"17"-12"-1392,8-3-184,15-7 649,1-2-521,10-7-792,2 0-609,-3-11 777,0-1-208,-5-4-168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20732,'-14'1'212,"0"-1"0,1 2 0,-1 0 0,1 1 0,-1 0 0,1 1 0,0 0 0,0 1 0,1 0 0,-1 1 0,1 1 0,1 0 0,-1 1 0,1 0 0,0 0 0,1 1 0,0 1 0,0 0-1,1 0 1,1 1 0,0 0 0,0 0 0,1 1 0,0 0 0,1 0 0,0 1 0,-5 20 0,9-27-166,0 0 0,1 0 0,0 1 0,0-1 1,1 1-1,0-1 0,0 1 0,0-1 0,1 1 0,0-1 0,0 1 0,1-1 0,0 0 0,0 0 1,0 0-1,1 0 0,0 0 0,0 0 0,4 5 0,-3-5-36,1-1 0,0 0 0,0 0 1,0-1-1,1 1 0,-1-1 0,1 0 0,0-1 0,0 1 0,0-1 0,1 0 1,-1-1-1,1 1 0,0-2 0,0 1 0,-1 0 0,12 0 0,-10-2 0,1 1 0,0-2-1,-1 1 1,1-1 0,15-3 0,-22 3 3,1 1 0,-1-1 0,0 1 1,0-1-1,0 0 0,0 0 1,0 0-1,0 0 0,0 0 1,0 0-1,-1 0 0,1-1 1,0 1-1,-1-1 0,1 1 0,-1-1 1,1 0-1,-1 1 0,0-1 1,0 0-1,0 0 0,0 0 1,0 0-1,0 0 0,0 0 0,-1 0 1,1 0-1,0-3 0,-2 3 4,1 0-1,0 0 0,-1 1 0,1-1 0,-1 0 0,0 0 1,1 1-1,-1-1 0,0 1 0,0-1 0,0 1 0,0-1 1,-1 1-1,1 0 0,0-1 0,0 1 0,-1 0 0,1 0 1,-1 0-1,1 0 0,-1 0 0,0 0 0,1 0 0,-1 1 1,0-1-1,1 1 0,-4-1 0,-2-2 40,0 2-1,-1-1 0,1 1 1,0 0-1,-12 0 1,15 1-46,1 0 0,-1 0-1,0 0 1,1 1 0,-1-1 0,0 1 0,1 0 0,-1 0 0,1 0-1,-1 1 1,1-1 0,-4 3 0,7-3-10,1-1 0,-1 1 0,1-1 0,0 0 0,-1 1-1,1-1 1,0 0 0,0 1 0,-1-1 0,1 0 0,0 0 0,0 1 0,-1-1 0,1 0 0,0 0 0,0 0 0,0 0 0,-1 0 0,2-1 0,21 0-43,0-2 1,0-1 0,0-1 0,-1-1 0,27-10-1,39-10-349,-88 26 389,0 0 1,0 0-1,1-1 0,-1 1 0,0 0 1,0 0-1,1 0 0,-1 0 0,0 0 1,1 0-1,-1 0 0,0 0 0,0 0 1,1 0-1,-1 0 0,0 1 0,0-1 1,1 0-1,-1 0 0,0 0 0,0 0 1,1 0-1,-1 0 0,0 1 0,0-1 1,1 0-1,-1 0 0,0 0 0,0 0 1,0 1-1,0-1 0,1 0 0,-1 0 1,0 1-1,0-1 0,0 0 0,0 0 1,0 1-1,0-1 0,0 0 1,1 0-1,-1 1 0,0-1 0,0 0 1,0 1-1,0-1 0,0 0 0,0 0 1,0 1-1,-1-1 0,1 0 0,0 0 1,0 1-1,0-1 0,0 0 0,0 0 1,0 1-1,0-1 0,-1 0 0,1 0 1,0 1-1,-9 18 43,8-18-37,-20 35 243,-28 54 584,45-80-686,-1 1 0,2-1 0,-1 1 0,2 0 1,-1 0-1,-1 20 0,8-4-373,-4-27 222,1 1 0,-1-1 0,0 0 0,0 1-1,0-1 1,0 1 0,1-1 0,-1 0 0,0 1 0,0-1-1,1 0 1,-1 1 0,0-1 0,0 0 0,1 0-1,-1 1 1,0-1 0,1 0 0,-1 0 0,1 0 0,-1 1-1,0-1 1,1 0 0,-1 0 0,0 0 0,1 0 0,-1 0-1,1 0 1,-1 0 0,1 0 0,-1 0 0,0 0 0,1 0-1,-1 0 1,1 0 0,-1 0 0,0 0 0,1 0 0,-1 0-1,1 0 1,-1-1 0,0 1 0,1 0 0,-1 0 0,0 0-1,1-1 1,-1 1 0,0 0 0,1 0 0,-1-1 0,0 1-1,0 0 1,1-1 0,-1 1 0,0 0 0,0-1 0,0 1-1,1-1 1,-1 1 0,11-18-208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 21237,'10'-2'2168,"-12"4"-1440,-5 3-272,-13 11 1049,-4 4-377,-9 15-448,-6-1-280,2 7-264,-2 0-64,7-3 16,4 0-112,11-13-176,4-5-216,13-14-688,3-6-353,9-11 1153,6-11-312,10-14-240</inkml:trace>
  <inkml:trace contextRef="#ctx0" brushRef="#br0" timeOffset="1">343 3 17876,'7'7'2128,"-9"12"-1192,-10 2-399,-2 2 1503,2 9-664,2 1-624,2 1-247,5-4-289,3-3-80,1-5-304,5-3-360,0-8-633,-5-10 1001,1 4-176,-4-10-144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15019,'10'9'2121,"0"2"-865,2 5-432,3 1 1505,3 2-681,2 2-464,1-1-504,1 1-1096,-2-3 1537,1-4-1089,2-3-80,3-9-73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18316,'13'13'2208,"7"-2"-1455,10-4-305,5 0 1160,8-2 200,5-1-1087,-6-4-177,5 2-72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18764,'14'13'2080,"8"10"-1399,14-11-193,13-5 816,19 3-408,11-2 40,19-2-223,8 0-177,8 4-224,0-6-48,-5-2-312,-8 0-256,-13-2-937,-9-4 1081,-29-12-184,-12-7-80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16075,'18'23'1793,"17"5"-921,6-11-272,21-4 872,7-9-79,17 3-233,4-8-200,13-1-272,0-6-224,6-11-352,-3 0-264,-8 2-592,-6 1-480,-19-4 928,-12 0-176,-19 3-288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 19356,'-13'-2'2161,"15"-2"-1185,2 1-344,24-2 1480,15-4-815,16-4-601,9 2-48,6 1-360,5-1-232,-9 1-592,-8 2-472,-16 8 816,-12 0-160,-25 11-89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19364,'-6'8'2305,"14"-1"-1441,19-7-360,6-5 1536,14-2-1279,3-1-497,15-4-1097,2-1 985,-1 0-312,-3 3-232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21637,'13'5'945,"1"-1"1,-1 0 0,15 2-1,-13-4-439,0 2 0,21 7-1,-21-5-336,-1 0-1,0 1 0,0 1 0,0 0 1,-1 1-1,0 0 0,21 22 0,-30-27-167,-1 0-1,1 0 1,-1 0-1,0 0 1,0 1-1,-1-1 0,1 1 1,-1 0-1,0 0 1,-1 0-1,1 0 0,-1 0 1,0 0-1,0 0 1,0 1-1,-1-1 0,0 0 1,0 0-1,0 1 1,-1-1-1,0 0 1,0 0-1,0 0 0,0 1 1,-1-1-1,0-1 1,-3 7-1,-2 3-11,-1-1 1,0-1-1,0 0 1,-2 0-1,-14 15 0,-60 49-246,60-56 71,-8 8-313,-59 37 1,73-55 242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19 110 19820,'1'-2'314,"0"0"0,1 0 1,-1 0-1,0 0 0,0 0 0,1 0 0,0 0 0,-1 0 0,1 1 0,0-1 0,0 0 0,0 1 1,3-2-1,31-15 991,-28 15-498,21-10-317,0 3 1,1 0-1,0 2 1,0 1 0,1 1-1,43-2 1,-71 8-476,0 0 0,0 0 0,1 1 0,-1-1 0,0 1 0,0-1 1,0 1-1,0 0 0,0 0 0,5 2 0,-7-2-13,-1 0 0,1 0 0,0-1 0,0 1 0,0 0 0,-1 0 1,1 0-1,0 0 0,-1 0 0,1 0 0,-1 0 0,1 0 0,-1 0 0,0 0 0,1 0 0,-1 0 0,0 0 1,0 0-1,1 0 0,-1 1 0,0-1 0,0 0 0,0 0 0,-1 0 0,1 0 0,0 0 0,0 0 0,-1 0 0,1 0 1,0 1-1,-1-1 0,1 0 0,-1 0 0,1 0 0,-2 1 0,-6 9 4,0 1 0,0-1-1,-1-1 1,-1 0 0,0 0 0,0 0-1,-15 9 1,7-4 4,-147 111 78,145-111-85,20-15-3,0 0 0,0 0 0,-1 1 1,1-1-1,0 0 0,0 0 0,0 0 0,-1 1 1,1-1-1,0 0 0,0 0 0,0 0 0,0 1 1,0-1-1,0 0 0,-1 0 0,1 1 1,0-1-1,0 0 0,0 0 0,0 1 0,0-1 1,0 0-1,0 1 0,0-1 0,0 0 0,0 0 1,0 1-1,0-1 0,0 0 0,0 0 0,1 1 1,-1-1-1,0 0 0,0 0 0,0 1 1,0-1-1,0 0 0,0 0 0,1 0 0,-1 1 1,0-1-1,0 0 0,0 0 0,1 0 0,-1 1 1,0-1-1,0 0 0,1 0 0,-1 0 0,0 0 1,0 0-1,1 0 0,-1 0 0,0 0 0,0 1 1,1-1-1,-1 0 0,1 0 0,18 3 3,-16-3-4,8 1-3,1 1 1,-2 0-1,1 1 0,0 1 0,0-1 0,-1 2 0,0-1 0,18 12 0,-24-13 0,1 1 0,0-1 0,-1 1 0,0 0 1,0 0-1,0 0 0,-1 1 0,1-1 0,-1 1 1,0 0-1,0 0 0,-1 0 0,0 1 0,0-1 1,0 0-1,0 1 0,-1 0 0,2 11 0,-3-15 12,0 1-1,0 0 1,0 0-1,0 0 0,0 0 1,-1-1-1,1 1 0,-1 0 1,0 0-1,0-1 1,0 1-1,0 0 0,0-1 1,-1 1-1,1-1 1,-1 0-1,-2 4 0,1-3 27,-1 0-1,1 0 0,-1 0 1,0-1-1,0 1 0,0-1 0,0 0 1,0 0-1,-9 2 0,-3 0 136,0 0 0,-1-2 0,0 0 0,-29-1 0,10-2-405,-41-7 0,71 7-2418,10 0 1763,11 2 189,4 4-287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20900,'-13'-1'322,"-1"2"0,1-1-1,-1 2 1,1 0 0,-1 0-1,1 2 1,0-1 0,1 2-1,-1-1 1,0 2 0,1 0-1,-20 13 1,10-4 20,0 0 1,1 2-1,1 1 1,1 0-1,-26 32 0,28-28-105,1 1 0,1 0-1,-18 35 1,28-47-161,0 1-1,0 0 1,1 0-1,1 0 1,0 0-1,1 0 1,0 1-1,0-1 1,2 24-1,0-32-56,0 0 0,1-1 1,0 1-1,0-1 0,0 1 0,0 0 0,0-1 0,1 0 0,-1 1 1,1-1-1,0 0 0,0 0 0,0 0 0,1 0 0,-1 0 1,6 4-1,-4-4 2,0-1 0,0 1-1,0-1 1,1 0 0,-1 0 0,1 0 0,-1 0 0,1-1 0,0 0 0,-1 0 0,1 0 0,7-1 0,3 1 49,0-1 1,-1-1 0,1 0-1,-1-1 1,1-1 0,-1 0-1,0-1 1,0-1 0,0 0-1,0-1 1,17-10 0,-28 15-46,-1-1 1,0 1-1,-1-1 1,1 1-1,0-1 1,0 0-1,-1 0 1,1 1-1,-1-1 1,1 0-1,-1-1 1,0 1-1,0 0 1,0 0-1,0 0 1,1-4-1,-2 5-14,0 0 0,0 0 0,-1 0 0,1-1 0,0 1 0,0 0 0,-1 0-1,1 0 1,0 0 0,-1 0 0,1 0 0,-1 0 0,0 0 0,1 0 0,-1 0-1,0 1 1,1-1 0,-1 0 0,0 0 0,0 0 0,0 1 0,0-1 0,1 1 0,-1-1-1,0 0 1,0 1 0,0 0 0,-1-1 0,1 1 0,0 0 0,0-1 0,0 1-1,0 0 1,0 0 0,0 0 0,-2 0 0,-2-1 8,0 0-1,1 0 1,-1 1 0,0 0-1,0 0 1,0 0 0,0 1-1,0-1 1,0 1 0,0 0-1,0 1 1,-8 2 0,10 1-21,10-3-7,17-1-22,-2-4-35,31-10-1,-34 8 11,-1 1 0,1 0 0,23-1 0,-41 5 49,1 0 1,-1 0-1,1 0 1,-1 0-1,1 0 1,0 1-1,-1-1 1,1 0-1,-1 1 1,1-1-1,-1 1 1,1 0-1,-1-1 1,2 3-1,-2-3 6,0 1 1,-1 0-1,1 0 0,-1 0 1,1-1-1,-1 1 1,0 0-1,1 0 0,-1 0 1,0 0-1,0 0 0,1 0 1,-1 0-1,0-1 0,0 1 1,0 0-1,0 0 0,0 0 1,0 0-1,-1 0 0,1 0 1,0 0-1,0 0 1,-1 0-1,1 0 0,0-1 1,-2 3-1,-7 15 42,-2 0 0,0 0 0,-24 28 0,12-16 18,12-16-72,7-9-55,1-1-1,-1 1 0,1-1 0,0 1 1,0 0-1,1 1 0,-1-1 1,-2 9-1,5-14 53,0 0 0,0 0 0,0 0 0,0 1 0,0-1 0,0 0 0,0 0 0,0 0 0,-1 0 1,1 1-1,0-1 0,0 0 0,0 0 0,0 0 0,0 0 0,0 1 0,0-1 0,0 0 0,0 0 0,0 0 0,0 0 0,0 1 0,0-1 0,0 0 1,1 0-1,-1 0 0,0 0 0,0 1 0,0-1 0,0 0 0,0 0 0,0 0 0,0 0 0,0 0 0,1 1 0,-1-1 0,0 0 0,0 0 1,0 0-1,0 0 0,0 0 0,1 0 0,-1 0 0,0 0 0,0 0 0,0 1 0,0-1 0,1 0 0,-1 0 0,0 0 0,0 0 0,0 0 0,0 0 1,1 0-1,-1 0 0,0 0 0,0 0 0,0 0 0,0 0 0,1-1 0,-1 1 0,0 0 0,14-7-223,-9 3 94,16-8-285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19988,'51'-52'4040,"-51"52"-3998,1 0 1,-1 0-1,0 0 0,0 0 1,0 0-1,0 0 1,1 0-1,-1 0 0,0 0 1,0 0-1,0 0 1,0 0-1,0 0 0,0 0 1,1 0-1,-1 0 1,0 1-1,0-1 0,0 0 1,0 0-1,0 0 1,0 0-1,1 0 0,-1 0 1,0 0-1,0 0 1,0 0-1,0 1 0,0-1 1,0 0-1,0 0 1,0 0-1,0 0 0,0 0 1,0 1-1,0-1 1,0 0-1,1 0 0,-1 0 1,0 0-1,0 0 1,0 1-1,0-1 0,0 0 1,-1 0-1,1 0 1,0 0-1,0 0 0,0 1 1,2 10 697,-5 16-183,-1-1-1,-7 28 0,-1 3-444,2-4-112,3-21-155,2 1 1,1-1 0,-1 37-1,6-67 26,-1 0-1,0 0 1,0 0-1,1 0 1,0 0 0,-1 0-1,1 0 1,0 0-1,0 0 1,2 3-1,-3-5 91,0 0 1,0 1-1,0-1 1,0 0-1,0 0 0,0 0 1,0 0-1,1 0 0,-1 1 1,0-1-1,0 0 0,0 0 1,0 0-1,0 0 0,1 0 1,-1 0-1,0 0 0,0 0 1,0 1-1,1-1 0,-1 0 1,0 0-1,0 0 0,0 0 1,0 0-1,1 0 0,-1 0 1,0 0-1,0 0 0,0 0 1,1 0-1,-1 0 0,0-1 1,0 1-1,1 0 0,3-13-676,-2-7 79,-3-9-115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20900,'-8'11'2113,"8"1"-1217,5-4-328,17-1 993,4-5-289,12-1-496,4 1-336,5-2-1072,1-2 728,0-6-224,0-5-128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 19924,'-3'11'1849,"-4"4"-1257,0 3-280,-5 5 928,-1 4-344,-1 4-592,0 0-256,-2 1-312,3-1-176,3-4-400,1-7-280,6-12 912,1-8-176,6-10-96,3-11-49</inkml:trace>
  <inkml:trace contextRef="#ctx0" brushRef="#br0" timeOffset="1">131 0 12819,'-1'13'5833,"-7"14"-3473,6-20-1702,-7 26 1036,-7 57 1,14-78-1677,1 0 0,1 0 0,0 0 0,1 0 0,0 0 0,1 0 0,0 0 0,5 15 0,-7-26-121,1 0 0,-1 0-1,0 1 1,1-1 0,-1 0-1,1 0 1,-1 0 0,1 0-1,-1 1 1,1-1 0,0 0-1,0 0 1,-1 0 0,1 0-1,0-1 1,0 1 0,0 0-1,0 0 1,0 0 0,0-1-1,0 1 1,1-1 0,-1 1-1,0-1 1,2 1 0,-2-1 18,-1 0 0,1 0 0,-1 0 1,0 0-1,1-1 0,-1 1 0,1 0 0,-1 0 0,1-1 1,-1 1-1,0 0 0,1-1 0,-1 1 0,0 0 1,1-1-1,-1 1 0,0 0 0,0-1 0,1 1 0,-1-1 1,0 1-1,0-1 0,1 0 0,1-20-898,-5 1 31</inkml:trace>
  <inkml:trace contextRef="#ctx0" brushRef="#br0" timeOffset="2">44 135 14851,'-2'1'1993,"2"2"-1161,6 0-208,2 0 1240,7 0-615,3 0-297,8-3-896,4 0-448,5-6 480,-2-1-96,0-3-272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2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19 18828,'-1'-2'130,"-1"1"0,1-1 0,0 1 0,0 0 0,-1 0 0,1-1 0,0 1 0,-1 0 0,1 0 0,-1 0 0,1 1 0,-1-1 0,0 0 1,1 1-1,-1-1 0,0 1 0,0-1 0,1 1 0,-1 0 0,0-1 0,0 1 0,0 0 0,1 0 0,-1 1 0,0-1 0,-3 1 0,-2 0 135,0 1 1,0 0-1,0 0 1,1 1-1,-12 5 1,-3 5-44,0 0 1,1 2-1,0 1 1,1 0 0,1 1-1,1 1 1,0 1-1,1 0 1,1 1-1,1 1 1,1 0-1,1 1 1,1 0-1,1 1 1,-11 33 0,19-49-171,1 0-1,-1 1 1,1-1 0,1 0 0,-1 1 0,1-1 0,0 1 0,1-1 0,0 1 0,0-1 0,1 1 0,3 9 0,-4-13-17,1 1 1,0-1-1,1 0 1,-1 0-1,1 0 0,0 0 1,0-1-1,0 1 1,0-1-1,0 1 0,1-1 1,0 0-1,-1-1 1,1 1-1,0-1 0,0 1 1,1-1-1,-1 0 1,0-1-1,10 3 1,-7-2 35,-1-1 0,1-1-1,0 1 1,-1-1 0,1 0 0,0 0 0,0-1 0,-1 0 0,1 0 0,0-1 0,-1 1 0,0-2 0,1 1 0,9-6 0,-13 7-37,0-1 0,0 0 0,0 0 0,-1 0 0,1 0-1,-1 0 1,1-1 0,-1 1 0,0-1 0,0 1 0,0-1-1,0 0 1,-1 0 0,1 0 0,-1 0 0,1 0 0,-1 0-1,0 0 1,0-1 0,-1 1 0,1 0 0,-1-1 0,0 1-1,1 0 1,-1-1 0,-1 1 0,1 0 0,0-1 0,-1 1-1,-1-5 1,0 4-13,1 0 0,-1 0-1,0 0 1,0 1 0,0-1-1,0 1 1,-1 0-1,0-1 1,1 1 0,-1 0-1,0 1 1,0-1 0,-1 0-1,-4-2 1,6 4-19,0-1-1,0 1 1,0 0 0,0 0 0,-1 0-1,1 0 1,-1 0 0,1 1 0,0-1-1,-1 1 1,1-1 0,-1 1 0,1 0-1,-1 0 1,1 0 0,-1 0 0,1 1-1,-1-1 1,1 1 0,-1-1 0,1 1-1,0 0 1,-1 0 0,-3 2 0,6-3-3,0 1 0,-1-1 1,1 0-1,-1 1 1,1-1-1,-1 0 0,1 1 1,0-1-1,-1 1 1,1-1-1,0 1 0,0-1 1,-1 1-1,1-1 1,0 1-1,0-1 0,0 1 1,-1-1-1,1 1 0,0-1 1,0 1-1,0-1 1,0 1-1,0-1 0,0 1 1,0-1-1,0 1 1,0-1-1,1 1 0,-1-1 1,0 1-1,0-1 1,0 1-1,0-1 0,1 1 1,-1-1-1,0 1 0,1-1 1,-1 1-1,0-1 1,1 0-1,-1 1 0,0-1 1,1 1-1,-1-1 1,1 0-1,-1 0 0,1 1 1,-1-1-1,1 0 1,-1 0-1,1 1 0,-1-1 1,1 0-1,-1 0 0,1 0 1,-1 0-1,1 0 1,-1 0-1,2 0 0,9 1-5,0-1-1,0 0 0,0-1 0,0 0 0,0-1 0,0 0 1,-1-1-1,1 0 0,18-8 0,-16 6-23,0 0-1,0 1 1,1 1-1,-1 0 1,26-2 0,-37 5 24,-1 0 0,0 0 1,0 0-1,0 0 0,0 0 1,0 1-1,0-1 0,0 0 1,0 0-1,0 1 0,0-1 1,-1 1-1,1-1 0,0 1 1,0-1-1,0 1 0,0-1 1,0 1-1,-1 0 0,1 0 1,0-1-1,-1 1 0,1 0 1,0 0-1,0 1 0,-1 0-1,1 0 0,0 0 1,-1 0-1,1 1 0,-1-1 0,0 0 0,1 1 0,-1-1 0,0 0 0,-1 1 1,1 1-1,-3 9-12,0 0 1,0 0 0,-7 14-1,7-21 9,-11 30-41,8-24-118,1 0 1,0 0-1,1 0 0,0 0 1,1 1-1,0 0 1,-1 21-1,4-34 124,0 0 0,0 1 0,0-1 0,0 1 0,0-1 0,0 1 0,0-1-1,1 1 1,-1-1 0,0 1 0,0-1 0,0 1 0,0-1 0,1 0 0,-1 1 0,0-1 0,0 1 0,1-1 0,-1 0 0,0 1 0,1-1 0,-1 0 0,0 1 0,1-1 0,-1 0-1,1 0 1,-1 1 0,0-1 0,1 0 0,-1 0 0,1 0 0,0 1 0,18-3-605,-1-3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3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18476,'13'-8'3100,"-13"8"-3051,1 0 0,-1 0 0,0 0 0,0 0 0,0 0 0,0 0 0,0 0 0,0 0 0,0 0 0,0 0 0,1 0 0,-1 0 0,0 0 0,0 0 0,0 1 0,0-1 0,0 0 0,0 0 0,0 0 0,0 0 1,0 0-1,0 0 0,0 0 0,0 1 0,1-1 0,-1 0 0,0 0 0,0 0 0,0 0 0,0 0 0,0 0 0,0 0 0,0 1 0,0-1 0,0 0 0,0 0 0,0 0 0,0 0 0,0 0 0,-1 0 0,1 1 0,0-1 1,0 0-1,0 0 0,0 0 0,0 0 0,0 0 0,0 0 0,0 0 0,0 0 0,0 1 0,-15 26 2471,11-20-2595,-14 23 319,-203 328-243,214-349-739,5-11-521,8-19-372,27-53 4,-9 25 510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3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 17028,'6'-4'2669,"-6"13"-897,-7 28 41,3-13-1022,0 12-638,2-1-1,2 1 0,1-1 1,1 1-1,3-1 1,12 54-1,-14-81-707,-3-10-760,-3-14-544,-18-25 420,7 16 495</inkml:trace>
  <inkml:trace contextRef="#ctx0" brushRef="#br0" timeOffset="1">0 193 20156,'4'2'2097,"5"-2"-1249,4 0-352,4 0 1072,6 0-455,4 0-1057,0-3-945,-2-6 889,-5-2-240,-1-4-248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21453,'6'7'1984,"-9"6"-1336,0 4-272,-3 8 969,2 2-441,-2 3-360,2 3-344,1-1-504,1-4-320,2-9-593,2-5-287,-2-15 336,-7-13 120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 19724,'4'-3'396,"0"1"0,1-1 0,-1 1 0,0 0 0,1 0 0,0 0 0,-1 1 0,1 0-1,0-1 1,6 1 0,52-3 1451,-45 4-1091,0-1-450,0 0 0,0 1 0,0 2 1,0-1-1,0 2 0,-1 1 0,33 10 1,-49-14-303,1 1 0,-1-1 0,1 1 0,0 0 0,-1-1 1,1 1-1,-1 0 0,0 0 0,1 0 0,-1 0 1,0 0-1,1 1 0,-1-1 0,0 0 0,0 1 1,0-1-1,0 1 0,0-1 0,-1 1 0,1-1 0,1 3 1,-2-2-6,-1 0 1,1-1 0,0 1-1,0-1 1,-1 1-1,1-1 1,-1 1 0,1-1-1,-1 1 1,0-1-1,1 0 1,-1 1 0,0-1-1,0 0 1,0 1-1,0-1 1,0 0 0,-2 2-1,-6 4-16,0 0 0,0-1 0,-1 0-1,-19 9 1,-54 19 12,74-31 29,-1 0-1,0-1 1,0 0 0,0-1-1,0 1 1,-16-2-1,49-9 137,-14 7-157,0 1 1,0 0-1,0 1 0,0 0 0,0 0 0,0 1 1,0 0-1,-1 0 0,1 1 0,10 4 0,-14-4-13,-1 0 0,0 0-1,0 0 1,0 1 0,0-1-1,-1 1 1,1 0 0,-1 0-1,0 0 1,1 1 0,-2-1-1,1 1 1,0 0 0,-1 0 0,1 0-1,-1 0 1,0 0 0,0 0-1,-1 1 1,1-1 0,0 7-1,0-4 20,-1 0 0,0 0 0,0 0 0,-1 0 0,0 0 0,0 1 0,0-1-1,-1 0 1,0 0 0,-1 0 0,1 0 0,-1 0 0,-1-1 0,1 1 0,-1-1 0,-1 1 0,1-1 0,-1 0-1,0 0 1,0 0 0,0-1 0,-1 0 0,0 1 0,0-2 0,-1 1 0,1 0 0,-1-1 0,0 0 0,0-1-1,-13 7 1,1-2 247,-1-1-1,1-1 1,-31 7-1,40-11-152,-1 0-1,0-1 1,0 0 0,0-1-1,0 0 1,0 0 0,0-1-1,-18-4 1,26 5-169,0-1 0,1 0 0,-1 0 0,0 0 0,0 0 0,1 0 1,-1 0-1,0 0 0,1 0 0,-1-1 0,1 1 0,0 0 0,-1-1 0,1 0 0,0 1 0,0-1 0,0 0 0,0 1 0,0-1 0,0 0 0,1 0 0,-1 0 1,1 0-1,-1 0 0,1 0 0,0 1 0,-1-1 0,1 0 0,0 0 0,1-4 0,0-3-223,0 0 0,0 1 1,1-1-1,1 0 0,4-11 0,7-13-488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21181,'5'8'2584,"5"-4"-1640,12-6-416,5-1 1977,10 0-1521,5 3-208,5-3-584,2 3-224,-3 3-552,-7-2-504,-11-1 864,-6 0-184,-12-7-200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3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22605,'30'7'2096,"11"-8"-1392,2-5-295,5 2 783,1-2-368,-6 2-992,-4 0-2745,-13-8 2593,-12-1-376,-13-5-368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3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15819,'6'-4'3149,"74"-72"3171,203-204-1163,-280 279-4908,-5 7-123,-6 14-39,6-15-50,-18 51 7,3 1 1,-15 88 0,25-112-34,-3 25-19,3-19-850,-15 51 0,22-89 846,0-1 0,0 0 0,0 0 0,0 0 0,0 0 0,0 0 0,0 0 0,0 1 0,0-1 0,0 0 0,0 0 0,0 0 0,0 0 0,0 0 0,0 1 0,0-1 0,0 0 0,0 0 0,0 0 0,0 0 0,0 0 0,-1 0 0,1 1 0,0-1 0,0 0 1,0 0-1,0 0 0,0 0 0,0 0 0,0 0 0,0 0 0,-1 0 0,1 0 0,0 1 0,0-1 0,0 0 0,0 0 0,0 0 0,0 0 0,-1 0 0,1 0 0,0 0 0,0 0 0,0 0 0,0 0 0,0 0 0,0 0 0,-1 0 0,1 0 0,0 0 0,0 0 0,0 0 0,0 0 0,0 0 0,-1 0 0,1-7-468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4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418 130 15867,'-7'-63'11005,"7"60"-10749,0 1-1,-1 0 0,1-1 0,-1 1 1,0 0-1,0 0 0,0-1 0,0 1 1,0 0-1,-2-3 0,2 3-117,-1 1 0,1-1-1,0 0 1,0 0 0,0 0-1,1-1 1,-1 1 0,0 0-1,1 0 1,-1-3 0,1 5-136,0-1 0,0 1 0,0 0 0,0-1 0,-1 1 0,1 0 0,0 0 0,0-1 0,0 1 0,-1 0 0,1 0 0,0-1 0,0 1 0,-1 0 0,1 0 0,0 0 0,-1-1 0,1 1 0,0 0 0,-1 0 0,1 0 0,0 0 0,-1 0 0,1 0 0,0-1 0,-1 1 0,1 0 0,0 0 0,-1 0 0,1 0 0,0 0 0,-1 1 0,1-1 0,-1 0 0,-11 2 46,11-2-53,1 0 14,-12-2 8,-1-2 6,12 4-17,0 0 14,-1-1 0,0 0 0,-1 1 0,1-1 0,0 1 0,0-1 1,0 1-1,0 0 0,0 0 0,-3 0 0,-3 1-19,1 0 0,-1 0 0,1 1 1,-1 0-1,1 0 0,0 1 0,-1-1 0,1 2 0,1-1 0,-1 1 1,-10 7-1,5-2 1,1 1 1,0-1 0,0 2-1,1-1 1,-10 15-1,2 0-8,2 2-1,1 0 0,1 0 0,1 2 0,-17 54 0,20-45 9,1 1-1,2-1 1,1 1-1,1 48 1,4-75-4,1-1 0,0 1 0,1 0-1,0-1 1,1 1 0,0-1 0,1 1 0,0-1-1,1 0 1,8 16 0,-11-25 1,0 0 0,0 0 0,1 0 0,-1-1 0,1 1 0,-1-1 0,1 1 0,-1-1 0,1 1 0,0-1 0,0 0 0,0 0 0,-1 0 0,1 0 0,0 0 0,1 0 0,-1 0 0,0-1 0,0 1 0,2-1 0,0 0 1,0 0-1,0 0 1,0 0 0,0-1-1,0 0 1,0 0 0,-1 0-1,1 0 1,0 0 0,5-3-1,3-3 5,1-1 1,-1-1-1,0 1 0,20-21 0,-27 24-5,51-53 35,-52 52-28,1 0 0,-1-1 0,0 1 0,0-1 0,0 1 0,-1-1 0,0-1 0,2-8 0,-4 14-4,-1 1-1,0 0 1,0 0 0,0-1 0,0 1-1,0 0 1,0 0 0,0-1 0,0 1-1,0 0 1,-1 0 0,1-1 0,0 1-1,-1 0 1,1 0 0,-1 0 0,0 0-1,1 0 1,-1-1 0,0 1 0,1 0-1,-1 0 1,0 1 0,0-1 0,0 0-1,0 0 1,0 0 0,0 1 0,0-1-1,0 0 1,0 1 0,0-1 0,-1 1 0,0-1-1,-1 0-1,1 1-1,0-1 1,0 1-1,0-1 1,-1 1-1,1 0 1,0 0-1,0 0 1,-1 0-1,1 0 0,0 1 1,0-1-1,-1 1 1,1-1-1,0 1 1,0 0-1,-3 1 1,5-2-1,-1 0 1,1 0 0,0 0 0,0 0-1,0 0 1,0 0 0,-1 0 0,1 1-1,0-1 1,0 0 0,0 0-1,0 0 1,-1 0 0,1 0 0,0 0-1,0 0 1,0 0 0,0 0-1,0 1 1,-1-1 0,1 0 0,0 0-1,0 0 1,0 0 0,0 0-1,0 1 1,0-1 0,0 0 0,0 0-1,0 0 1,0 0 0,0 1-1,0-1 1,0 0 0,0 0 0,0 0-1,0 0 1,0 1 0,0-1 0,0 0-1,0 0 1,0 0 0,0 0-1,0 1 1,0-1 0,0 0 0,0 0-1,0 0 1,0 0 0,0 1-1,0-1 1,1 0 0,12 2-1,19-3 1,-2-2-1,-14 2-5,1-1 0,-1 0 0,0-1 0,0 0 0,0-2 0,18-6 0,-32 9 22,-5 9-25,0 0 1,0 0-1,0 0 0,1 0 1,-2 13-1,0-2-2,-31 92-408,-13 56-775,49-197 512,6-3 246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4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60 279 13435,'-14'5'1642,"10"-4"-1086,1 1 1,-1-1 0,1 0 0,-1 0-1,1 0 1,-1-1 0,0 1-1,-7-1 1,11 0-456,-1 0 1,1-1-1,0 1 0,-1 0 1,1 0-1,0 0 0,-1-1 1,1 1-1,0 0 0,0-1 1,-1 1-1,1 0 0,0-1 1,0 1-1,0 0 0,-1-1 0,1 1 1,0 0-1,0-1 0,0 1 1,0 0-1,0-1 0,0 1 1,0-1-1,0 1 0,0 0 1,0-1-1,0 1 0,0-1 1,0 1-1,0 0 0,0-1 1,0 1-1,0-1 0,0 1 1,1-1-1,5-15 1255,-6 14-1136,8-14 279,0-1-1,2 1 1,0 1-1,0 0 1,2 0-1,0 1 1,14-13-1,-12 13-378,0 1-1,2 1 1,-1 0-1,2 1 0,-1 1 1,1 1-1,1 0 1,0 1-1,0 1 0,0 1 1,20-5-1,-31 10-97,-1 0 0,1 0 0,-1 1-1,1 0 1,0 0 0,-1 0 0,1 1 0,-1 0-1,9 2 1,-14-2-20,1 0 0,0-1-1,0 1 1,0 0 0,-1 0-1,1 0 1,0 0 0,-1 1-1,1-1 1,-1 0-1,1 1 1,-1-1 0,0 1-1,0-1 1,0 1 0,0 0-1,0-1 1,0 1 0,0 0-1,0 0 1,-1 0 0,1 0-1,0 0 1,-1 0 0,0 0-1,0 0 1,1 0 0,-1 0-1,0-1 1,0 1 0,-1 0-1,1 0 1,0 0 0,-2 3-1,0 6 1,-2 0-1,1-1 0,-1 0 1,-1 0-1,0 0 0,0 0 1,-8 10-1,-51 61 8,61-78-9,-35 38-4,-52 43-1,35-33 10,53-50 0,1 0 0,-1 1 0,1-1 0,0 0 0,0 1 0,0 0 0,-1-1 0,1 1 0,1 0 0,-2 1-1,2-3 2,0 1-1,0-1 0,0 1 0,0-1 0,0 0 0,0 1 0,0-1 0,0 0 0,0 1 0,0-1 0,0 0 0,0 1 0,0-1 0,0 1 0,0-1 0,0 0 0,1 1 0,-1-1 0,0 0 1,0 1-1,0-1 0,1 0 0,-1 0 0,0 1 0,0-1 0,1 0 0,-1 0 0,0 1 0,1-1 0,0 0 0,2 2 33,1-1 0,0 0-1,-1-1 1,1 1 0,0-1 0,0 1 0,0-1-1,5-1 1,204-19 509,28-1-3,-234 21-544,-7 0 0,0 0 0,0 0 0,0 0 0,0 0 0,0 0 0,0 0-1,0 1 1,0-1 0,0 0 0,0 0 0,-1 0 0,1 0 0,0 0 0,0 0 0,0 0 0,0 0 0,0 0 0,0 0 0,0 0-1,0 0 1,0 0 0,0 0 0,0 0 0,0 1 0,0-1 0,0 0 0,0 0 0,0 0 0,0 0 0,0 0 0,0 0 0,0 0-1,0 0 1,0 0 0,0 1 0,0-1 0,0 0 0,0 0 0,0 0 0,0 0 0,0 0 0,0 0 0,0 0 0,0 0 0,0 0-1,0 0 1,0 1 0,0-1 0,0 0 0,0 0 0,0 0 0,0 0 0,0 0 0,0 0 0,0 0 0,1 0 0,-1 0 0,0 0 0,0 0-1,0 0 1,0 0 0,-7 3-120,3-3-60,0 0 0,0-1 0,-1 1 0,1-1 0,-8-2 0,-3-1-61,4 2-33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17700,'0'4'1872,"15"-2"-1000,8-4-336,10-1 1145,5 0-449,6 1-488,3 0-288,4 2-800,-4 2-528,-8-2 760,-4 0-192,-16-2-192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4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20260,'0'5'2433,"2"6"-1585,-1 15-352,-4 5 1801,-1 11-1353,0 1-272,-1 4-376,3 2-200,-1-8-472,-2-6-288,1-9-752,0-6-233,-3-15 1169,-2-5-360,0-12-232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4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 20308,'4'-5'370,"0"-1"-1,0 1 1,1 0-1,0 0 1,0 0-1,0 1 1,0 0-1,1 0 1,0 0-1,0 0 1,0 1-1,0 0 1,1 1-1,-1-1 1,9-1-1,4-1 154,0 1-1,0 0 1,0 2-1,24-1 1,-36 3-452,0 0 1,0 0-1,0 1 1,0 0-1,-1 0 1,1 1-1,0 0 0,-1 0 1,1 1-1,6 3 1,-10-5-65,-1 1 0,1 0 0,-1-1 0,0 1 0,1 0 0,-1 0 0,0 1 0,0-1 0,-1 0 0,1 1 0,0-1 0,-1 1 0,1 0 0,-1-1 0,0 1 0,0 0 0,0 0 0,0 0 0,-1-1 0,1 1 0,-1 0 0,0 0 0,0 0 0,0 0 0,0 5 0,-1-1-6,-1 0-1,1 0 1,-1 0 0,-1-1 0,1 1-1,-1-1 1,0 0 0,0 0 0,-1 0-1,-7 9 1,-1 0 11,-1-1 0,-22 20 0,35-33-12,-1-1-1,1 0 1,0 0 0,0 0 0,0 0-1,-1 0 1,1 1 0,0-1-1,0 0 1,0 0 0,0 0 0,-1 1-1,1-1 1,0 0 0,0 0-1,0 0 1,0 1 0,0-1 0,0 0-1,0 0 1,-1 1 0,1-1-1,0 0 1,0 0 0,0 1 0,0-1-1,0 0 1,0 0 0,0 1-1,0-1 1,1 0 0,-1 0 0,0 1-1,0-1 1,0 0 0,0 0-1,0 1 1,0-1 0,0 0-1,0 0 1,1 1 0,-1-1 0,0 0-1,0 0 1,0 0 0,1 1 0,13 5-60,-2-1 36,-8-2 16,0 1 0,0-1-1,0 1 1,0 0 0,0 0 0,-1 0 0,0 0 0,0 0 0,0 1 0,0-1 0,-1 1 0,1 0 0,-1 0 0,-1 0 0,1 0-1,-1 0 1,1 1 0,-2-1 0,1 0 0,0 0 0,-1 1 0,0-1 0,-1 10 0,-1-7 26,1 0 0,-1-1-1,-1 1 1,1-1 0,-1 0 0,0 0 0,-1 0 0,0 0-1,0-1 1,0 1 0,-1-1 0,0 0 0,0 0 0,-1-1-1,1 1 1,-8 4 0,2-2 110,-1-1 0,0 0-1,0-1 1,-1 0 0,0-1 0,0 0-1,-16 3 1,23-6-63,-1-1-1,0 0 1,0 0-1,-1 0 1,1-1 0,0 0-1,0 0 1,0-1-1,0 0 1,0 0-1,0 0 1,0-1-1,0 0 1,1-1 0,-11-4-1,15 5-143,0 1 0,-1 0-1,1-1 1,0 1 0,0-1-1,1 0 1,-1 1 0,0-1-1,0 0 1,1 0 0,-1 0 0,1 0-1,0 0 1,-1-1 0,1 1-1,0 0 1,1-1 0,-1 1-1,0-1 1,1 1 0,-1-1 0,1 1-1,-1-3 1,2 1-89,0 0 1,-1 0-1,1 1 1,1-1-1,-1 0 1,0 1-1,1-1 1,0 1 0,0-1-1,0 1 1,0 0-1,0 0 1,1 0-1,4-4 1,18-19-740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23389,'-9'23'2216,"-8"3"-1671,-6 2-273,3 5 1208,5 7-968,5 2-136,3-2-320,7-3-192,0-4-248,7-3-160,2-5-464,-3-5-217,-3-13 809,-3-5-232,-9-11-72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4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18692,'-6'-4'2505,"3"4"-1313,3 1-488,9-1 2097,8 0-1073,16 0-736,7 0-208,6 0-600,4 0-192,3 0-624,-4 0-400,-7 0 816,-4 3-168,-13-2-160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5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37 117 20548,'0'-3'221,"0"0"-1,1 1 0,-1-1 0,1 1 0,0-1 1,0 0-1,0 1 0,0 0 0,0-1 1,1 1-1,-1 0 0,1-1 0,0 1 0,-1 0 1,1 0-1,4-3 0,0 0 185,1-1 0,0 1 0,16-8 0,-7 5 90,1 1 0,0 0 0,0 1 0,20-5 0,-30 10-420,-1 0-1,1 0 0,-1 0 0,1 0 0,-1 1 0,1 0 0,0 1 0,-1-1 0,1 1 0,-1 1 0,0-1 0,1 1 0,-1 0 0,11 5 0,-15-6-60,0 1 0,0-1 0,0 0 0,0 1 0,0 0 0,-1-1 0,1 1 0,0 0 0,-1 0 0,1 0-1,-1 0 1,0 0 0,1 0 0,-1 0 0,0 1 0,0-1 0,-1 0 0,1 1 0,0 2 0,-1-1-7,1 0 0,-1 1 1,-1-1-1,1 0 0,-1 0 1,1 0-1,-1 0 0,-1 0 1,1 0-1,-3 6 0,-3 4-4,-1 1-1,-1-1 0,0-1 1,-18 21-1,2-6 17,-1-1 1,-1-2-1,-57 42 0,96-70-40,0 1 0,1 0 0,0 1 0,-1 1 0,1 0 0,0 1 0,21 3 0,-31-3 12,1 0-1,-1 0 0,0 1 0,0-1 1,1 1-1,-1 0 0,0 0 0,-1 0 1,1 0-1,0 0 0,0 1 0,-1-1 1,0 1-1,1 0 0,-1 0 1,0 0-1,0 0 0,-1 0 0,1 0 1,-1 0-1,1 0 0,-1 1 0,0-1 1,0 1-1,-1-1 0,1 1 0,-1-1 1,1 1-1,-1-1 0,0 1 0,-1-1 1,1 1-1,-1 3 0,-1 2 21,0-1 0,0 0-1,-1 1 1,-1-1 0,1 0-1,-1 0 1,0-1 0,-1 1 0,0-1-1,0 0 1,0 0 0,-10 8-1,6-7 119,0-1-1,0 0 0,-1-1 0,0 0 0,0 0 1,0-1-1,-1-1 0,0 0 0,-13 3 1,17-5-74,1-1 1,-1 0 0,1 0 0,-1-1 0,1 0 0,-1 0-1,-12-2 1,15 1-125,1 0-1,-1 0 1,0 0-1,1-1 1,-1 1-1,1-1 1,-1 0-1,1 0 1,0 0-1,-1-1 1,1 1 0,0-1-1,1 0 1,-4-3-1,6 6-19,-1-1-1,1 1 1,0-1 0,-1 0-1,1 1 1,0-1-1,-1 0 1,1 1 0,0-1-1,0 0 1,0 1 0,-1-1-1,1 0 1,0 1-1,0-1 1,0 0 0,0 0-1,0 1 1,0-1-1,0 0 1,1 0 0,-1 1-1,0-1 1,0 0 0,1 1-1,-1-1 1,0 0-1,1 1 1,-1-1 0,0 0-1,1 1 1,-1-1 0,1 1-1,-1-1 1,1 1-1,-1-1 1,1 1 0,0-1-1,-1 1 1,1 0-1,0-1 1,-1 1 0,1 0-1,0-1 1,0 1 0,13-6-836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19988,'-7'2'350,"0"1"-1,0 0 0,1 1 1,0-1-1,-1 1 0,1 1 0,0-1 1,-7 8-1,4-4 44,-17 15-35,2 1 0,1 1 1,1 1-1,1 1 0,1 1 0,1 1 0,2 1 1,1 0-1,-21 56 0,33-74-307,0 0 0,1 0-1,0 0 1,1 1 0,-1 12 0,3-22-22,0 1-1,0-1 1,0 0 0,0 0 0,0 0 0,1 1-1,0-1 1,0 0 0,0 0 0,0 0 0,0 0-1,0 0 1,1 0 0,-1-1 0,1 1 0,0 0-1,0-1 1,0 1 0,0-1 0,0 0 0,1 0-1,-1 0 1,1 0 0,-1 0 0,5 2 0,-1-1 51,1 0 0,0-1 1,0 0-1,1 0 0,-1-1 1,0 0-1,0 0 0,1-1 1,-1 0-1,1 0 0,7-1 0,-10 0-43,-1 1 0,1-1-1,-1 0 1,1 0-1,-1-1 1,0 1-1,0-1 1,0 0 0,0 0-1,0 0 1,0-1-1,0 1 1,0-1-1,-1 0 1,0 0-1,1 0 1,-1 0 0,0-1-1,3-4 1,-6 7-30,1-1 0,0 1 0,-1 0 0,1 0 0,-1 0 0,1 0 0,-1 0-1,0-1 1,1 1 0,-1 0 0,0 0 0,0-1 0,0 1 0,0 0 0,0 0 0,0-1 0,0 1 0,0 0 0,-1 0 0,1-1 0,-1 1 0,1 0 0,0 0 0,-1 0 0,0-2 0,-1 2 1,1-1 0,-1 0 0,0 1 0,0-1 0,1 1 0,-1 0 0,0 0 0,0 0 0,0 0-1,0 0 1,-1 0 0,1 0 0,-2 0 0,-2-1 5,1 1-1,-1 0 1,1 1-1,-1-1 0,0 1 1,1 0-1,-1 0 1,0 1-1,1-1 1,-11 4-1,6 2-11,11 0 0,0-6-1,0 1 0,0 0 0,0-1 0,0 1 0,0-1 0,0 0 0,0 1 0,0-1 0,0 0 0,1 0 0,-1 0 0,0 0 0,0 0 0,0 0-1,2 0 1,12-2 0,-1-1 1,1 0-1,-1-1 0,15-6 0,-15 4-1,0 1 1,1 1 0,25-4-1,-38 8 0,-1 0 0,0 0 0,0 0 0,1-1 0,-1 1 0,0 0 0,0 1-1,1-1 1,-1 0 0,0 0 0,0 0 0,1 1 0,-1-1 0,0 1 0,0-1 0,0 1 0,1-1 0,-1 1-1,0 0 1,0 0 0,0-1 0,0 1 0,1 2 0,-1-2 0,-1 1-1,1-1 1,-1 1-1,0-1 1,1 1-1,-1 0 1,0-1 0,0 1-1,0 0 1,0-1-1,0 1 1,-1 0-1,1-1 1,0 1 0,-1 0-1,1-1 1,-1 1-1,-1 1 1,-8 21 32,-2 0 0,-1 0 0,-20 26 0,-20 38-1678,64-111-478,0 3 1443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5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21541,'0'6'2320,"-12"14"-1360,-6 0-408,-11 8 1633,-1 5-841,0 7-640,0 1-224,1-1-320,5-3-160,5-4-272,5-7-168,11-13-216,3-12-304,11-12-568,10-11-313,6-15 1225,4-6-272,11-7-112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5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 18020,'0'0'74,"0"0"1,1 0 0,-1-1-1,0 1 1,0 0 0,1 0-1,-1 0 1,0 0 0,0 0-1,1 0 1,-1 0-1,0 0 1,1 0 0,-1 0-1,0 0 1,0 0 0,1 0-1,-1 0 1,0 0-1,0 0 1,1 0 0,-1 0-1,0 0 1,0 1 0,1-1-1,-1 0 1,0 0-1,0 0 1,1 0 0,-1 0-1,0 1 1,0-1 0,0 0-1,1 1 1,-1 10 1535,-10 25 239,5-22-805,-3 19-72,2-1 1,-4 61-1,7 69-1302,3-119-396,0-40 473,0 0 0,0 0-1,0-1 1,0 1 0,-1 0-1,0 0 1,-1 5 0,2-8 212,0 0 0,0 1 0,-1-1 0,1 0 0,0 0 0,0 1 0,0-1 0,0 0 0,-1 0 0,1 0 0,0 1 0,0-1 0,-1 0 0,1 0 0,0 0 0,0 0 0,-1 1 0,1-1 0,0 0 1,-1 0-1,1 0 0,0 0 0,-1 0 0,1 0 0,0 0 0,0 0 0,-1 0 0,1 0 0,-1 0 0,-13-10-620,-3-8-294</inkml:trace>
  <inkml:trace contextRef="#ctx0" brushRef="#br0" timeOffset="1">1 203 19356,'1'-9'2625,"9"2"-1561,8 3-408,7 1 1545,14 1-729,1-1-448,9 1-1184,2-4 912,1-1-680,0 1-56,-2-6-104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23749,'6'12'2105,"17"-12"-1425,2-5-304,23 3 800,3-3-320,5-6-656,2 4-392,-10-3 216,-6-3-96,-18 1-184</inkml:trace>
  <inkml:trace contextRef="#ctx0" brushRef="#br0" timeOffset="1">87 267 19908,'23'-3'2425,"8"-3"-1561,10-7-576,3 2 1808,10-6-2416,7-1-480,-8-3 712,-2-5-328,5-4-320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3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21941,'16'-7'583,"0"2"-1,0-1 1,0 2 0,1 0 0,0 1 0,0 1 0,-1 0 0,1 1 0,0 1-1,1 1 1,-2 0 0,1 2 0,0-1 0,20 8 0,-34-10-554,0 1 0,0 0 0,0 0 1,-1 1-1,1-1 0,0 0 0,-1 1 0,0 0 0,1-1 1,-1 1-1,0 0 0,0 0 0,0 0 0,0 1 1,0-1-1,0 0 0,-1 1 0,3 5 0,-3-6-24,-1 1 0,1 0 1,-1 0-1,0-1 0,0 1 0,-1 0 0,1 0 0,0-1 0,-1 1 0,0 0 0,1-1 1,-1 1-1,0 0 0,-1-1 0,1 1 0,0-1 0,-1 0 0,1 1 0,-1-1 0,0 0 1,-2 2-1,-20 22-14,-2 0 1,-1-2 0,-45 31 0,16-12 9,23-17-1,18-16 2,1 1 1,0 1-1,1 0 1,0 1-1,-16 20 0,28-31-1,-1-1 0,1 1 0,0-1 0,0 1 0,0 0 0,1-1 0,-1 1-1,0 0 1,1 0 0,-1-1 0,1 1 0,-1 0 0,1 0 0,0 0 0,0 0 0,0-1-1,0 1 1,0 3 0,1-4 1,0 1-1,0-1 0,0 1 0,0-1 1,0 0-1,0 1 0,0-1 1,1 0-1,-1 0 0,0 0 0,1 0 1,-1 0-1,1 0 0,-1 0 1,1-1-1,-1 1 0,1 0 1,0-1-1,-1 1 0,1-1 0,2 1 1,27 3-248,0 0 0,-1-3-1,1 0 1,46-5 0,-57 3-56,100-12-342,-60 4 224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2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15075,'16'6'2409,"7"-5"-1257,8-2-432,2-6 1697,7 1-1201,5 0-504,-4-4-224,2-4-48,-2 1-360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2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17 508 14811,'-1'0'56,"-14"-4"1291,31-7-457,7 0-355,-1 2 0,2 1 0,45-11-1,83-6 517,-142 24-982,567-50 1712,9 34-1302,-235 9-424,1631-100 121,-277 11 119,-1185 70-1307,-498 26 1004,-1-1 1,1-1 0,25-7-1,-41 8 32,0 0-1,0 0 0,-1 0 0,1-1 1,-1 0-1,0 0 0,0 0 0,0-1 1,0 1-1,-1-1 0,1 0 0,-1-1 1,0 1-1,0-1 0,5-8 0,5-20-1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2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25501,'-10'11'1985,"0"-1"-1529,0 0-200,10-11 512,7 4-400,6 4-1264,3-1 1008,11-12-320,3-7-120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2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22093,'1'-2'142,"-1"0"0,1 0 0,0 0 0,0 0 0,0 0 0,0 0 0,0 0 1,0 0-1,1 1 0,-1-1 0,1 1 0,-1-1 0,1 1 0,-1-1 0,1 1 0,0 0 1,0 0-1,0 0 0,-1 0 0,1 0 0,0 0 0,0 0 0,3 0 0,6-2 219,0 1 0,-1 0-1,16-1 1,1 2 227,-1 0 0,44 5 1,-60-3-533,0 1 1,0 0 0,0 0-1,0 1 1,-1 0 0,1 1-1,-1 0 1,0 0 0,0 1 0,9 6-1,-16-9-51,0 0-1,0 0 1,0-1-1,0 1 1,0 0-1,-1 1 0,1-1 1,-1 0-1,1 0 1,-1 1-1,0-1 1,0 0-1,0 1 1,0-1-1,0 1 0,-1 0 1,1-1-1,-1 6 1,0-3-5,0-1-1,-1 1 1,0 0 0,0-1-1,0 1 1,0-1 0,-1 0 0,0 1-1,0-1 1,-2 4 0,-7 9-9,-1-1 1,0-1-1,-29 28 0,39-41 12,-5 6-3,-1-1-4,1 0-1,0 1 1,-9 12-1,15-19 4,0 0 1,1 0-1,-1 0 0,0 0 1,1 1-1,-1-1 0,0 0 1,1 0-1,0 0 0,-1 1 1,1-1-1,0 0 0,-1 0 1,1 1-1,0-1 0,0 0 0,0 1 1,0-1-1,0 0 0,0 1 1,1-1-1,-1 0 0,0 0 1,1 1-1,-1-1 0,1 0 1,-1 0-1,1 0 0,-1 1 1,1-1-1,0 0 0,0 0 1,0 0-1,1 1 0,5 3-10,0-1 0,0 0 0,1 0 0,-1-1-1,1 0 1,0 0 0,9 2 0,18 6-38,-21-6 14,0 1 1,0 1 0,0 0-1,-1 1 1,0 0 0,-1 1-1,13 12 1,-22-19 24,-1 1-1,1-1 0,-1 1 1,1 0-1,-1 0 1,0 0-1,0 0 1,0 0-1,-1 1 1,1-1-1,-1 0 1,0 1-1,0-1 1,0 1-1,0 0 1,-1-1-1,1 1 1,-1 0-1,0-1 1,0 1-1,0 0 0,-1-1 1,1 1-1,-1-1 1,0 1-1,0 0 1,0-1-1,0 0 1,-1 1-1,1-1 1,-1 0-1,0 1 1,0-1-1,0 0 1,-3 2-1,-4 6 24,-1 0 0,-1-1-1,0 0 1,0-1 0,0 0-1,-1 0 1,-1-2 0,1 1 0,-1-2-1,-1 0 1,-22 8 0,-1-4-237,0 0 0,-1-3 0,-43 4 0,72-10 48,4 0-73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2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21125,'0'0'102,"0"-1"0,0 0 0,0 0 1,0 0-1,0 1 0,0-1 0,0 0 1,0 0-1,1 1 0,-1-1 0,0 0 1,0 0-1,1 1 0,-1-1 0,0 0 1,1 1-1,-1-1 0,1 0 0,-1 1 1,1-1-1,-1 1 0,1-1 0,-1 1 1,1-1-1,0 1 0,-1-1 0,1 1 1,0-1-1,-1 1 0,1 0 0,0 0 1,1-1-1,26-13 900,-28 14-972,13-4 210,-1 0 0,1 0 0,0 2 0,1-1 0,-1 2 0,0 0 0,0 0 0,1 1 0,24 4 0,-35-4-234,0 0 1,0 1-1,0 0 0,0-1 0,-1 1 0,1 0 0,0 0 1,0 1-1,-1-1 0,1 1 0,-1-1 0,1 1 0,-1 0 1,0 0-1,0 0 0,0 0 0,0 0 0,0 0 0,0 1 0,0-1 1,-1 0-1,1 1 0,-1 0 0,2 4 0,-2-2-8,0 0 1,0 0-1,-1 0 0,1 0 0,-1-1 0,0 1 1,-1 0-1,1 0 0,-1 0 0,0 0 0,0 0 0,-1-1 1,1 1-1,-4 5 0,-4 7 6,-1-1 0,-1 0 0,0 0 1,-1-1-1,-18 17 0,2-1 30,28-30-37,-1-1 1,0 1 0,0 0-1,0 0 1,1 0 0,-1 0 0,0-1-1,1 1 1,-1 0 0,1 0-1,-1 0 1,1 1 0,-1-1-1,1 0 1,0 0 0,-1 0-1,1 0 1,0 0 0,0 0 0,0 0-1,0 1 1,0-1 0,0 0-1,0 0 1,0 0 0,1 0-1,-1 2 1,2-1-11,0 0 0,0 0 0,0 1 0,1-1-1,-1 0 1,0-1 0,1 1 0,-1 0 0,6 1 0,27 19-221,46 34 1,-69-47 174,0 2 0,0-1 0,-1 2 0,-1-1 0,0 2 0,16 24-1,-25-34 68,0-1-1,1 0 0,-1 1 1,0-1-1,0 0 1,-1 1-1,1-1 0,0 1 1,-1-1-1,1 1 0,-1 0 1,0-1-1,0 1 0,0-1 1,0 1-1,-1-1 0,1 1 1,-1 0-1,1-1 0,-2 4 1,0-3 36,0 0 0,0 0 1,0 0-1,-1 0 0,1-1 1,0 1-1,-1-1 0,0 0 1,0 0-1,0 0 0,0 0 1,0 0-1,-4 1 0,-9 4 260,-1-2-1,1 0 0,-1 0 0,-31 2 1,29-4-106,1-1 0,-1 0 0,0-2 0,-36-3 0,55 3-249,-1 0-1,0 0 0,1 0 0,-1 0 0,0 0 1,1 0-1,-1 0 0,0-1 0,1 1 0,-1 0 0,0 0 1,1-1-1,-1 1 0,1 0 0,-1-1 0,0 1 0,1-1 1,-1 1-1,1-1 0,-1 1 0,1-1 0,0 1 1,-1-1-1,1 1 0,-1-2 0,1 2 27,0-1 0,1 0 0,-1 1 0,0-1 0,1 0 0,-1 1 0,0-1 0,1 1-1,-1-1 1,1 0 0,-1 1 0,1-1 0,-1 1 0,1 0 0,-1-1 0,1 1 0,0-1 0,0 0 0,36-14-553,-10 7-25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2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22237,'-12'2'267,"0"1"1,1 0-1,-1 1 1,1 0-1,0 1 1,0 1-1,0-1 1,1 2-1,0-1 1,-15 14-1,-1 3 217,2 0-1,-32 40 1,36-38-153,1 1 1,1 1 0,-20 42 0,31-55-223,1 1 0,0 0 0,1 0 0,0 1 1,1 0-1,1-1 0,1 1 0,-1 28 1,3-39-91,0-1 0,0 1 0,1-1 1,0 1-1,0-1 0,0 1 0,0-1 1,1 1-1,0-1 0,0 0 0,0 0 1,0 0-1,1 0 0,-1 0 0,1 0 1,0-1-1,0 1 0,1-1 0,3 3 1,-3-3-11,1 0 1,0-1 0,0 1 0,-1-1-1,1 0 1,1-1 0,-1 1 0,0-1-1,0 0 1,1 0 0,-1 0 0,0-1-1,1 0 1,-1 0 0,1 0 0,5-2-1,-6 2 6,0-1-1,0 0 1,-1 0-1,1 0 1,0-1-1,-1 0 1,1 1-1,-1-2 1,1 1-1,-1 0 1,0-1-1,0 0 1,0 0-1,0 0 1,-1 0-1,7-8 1,-10 11-9,1-1 0,-1 1 0,0 0 0,1-1-1,-1 1 1,0-1 0,1 1 0,-1-1 0,0 1 0,0-1 0,0 1-1,0-1 1,1 1 0,-1-1 0,0 1 0,0-1 0,0 1 0,0-1 0,0 1-1,0-1 1,0 1 0,0-1 0,0 1 0,0-1 0,-1 1 0,1-1 0,0 1-1,0-1 1,0 1 0,-1-1 0,1 1 0,0-1 0,-1 1 0,1 0 0,0-1-1,-1 1 1,1-1 0,0 1 0,-1 0 0,1-1 0,-1 1 0,1 0-1,-1 0 1,1-1 0,0 1 0,-1 0 0,1 0 0,-1 0 0,1-1 0,-2 1-1,0 0 18,-1-1 0,1 1 0,0 0 0,0 0 0,-1 0 0,1 0 0,0 0 0,-1 1 0,1-1 0,0 1 0,0-1 0,-3 2-1,2 0 7,0-1-1,0 1 1,0 0 0,0 0-1,0 0 1,1 1-1,-1-1 1,-2 4-1,5-6-23,-1 1-1,1-1 1,0 0-1,-1 1 1,1-1-1,0 1 1,-1 0 0,1-1-1,0 1 1,0-1-1,0 1 1,0-1-1,-1 1 1,1 0-1,0-1 1,0 1 0,0-1-1,0 1 1,0 0-1,0-1 1,1 2-1,-1-2-1,1 1-1,-1 0 0,1-1 1,0 1-1,-1 0 0,1-1 0,0 1 1,-1-1-1,1 1 0,0-1 1,0 1-1,-1-1 0,1 0 0,0 1 1,0-1-1,0 0 0,0 0 1,-1 0-1,3 1 0,6 0-28,1 0 1,0 0-1,0-1 0,0 0 0,-1 0 1,1-1-1,12-3 0,71-23-354,-18 6 35,-73 20 329,0 0-1,0 1 0,0 0 0,-1-1 1,1 1-1,0 0 0,0 0 0,0 0 1,0 0-1,0 1 0,2 0 0,-4-1 16,1 0-1,-1 0 0,0 0 0,0 1 0,0-1 1,1 0-1,-1 0 0,0 1 0,0-1 0,0 0 0,0 0 1,0 1-1,0-1 0,0 0 0,1 1 0,-1-1 1,0 0-1,0 0 0,0 1 0,0-1 0,0 0 0,0 1 1,0-1-1,-1 0 0,1 1 0,0-1 0,0 0 1,0 0-1,0 1 0,0-1 0,0 0 0,0 0 1,-1 1-1,1-1 0,0 0 0,0 0 0,0 1 0,-1-1 1,-4 7 16,-1-1 0,0 0 0,-9 7 1,8-7 5,-10 8-52,1 2 0,0 0 0,-22 29 0,38-45-30,0 0 1,-1 1-1,1-1 1,0 0-1,0 0 1,-1 1-1,1-1 1,0 0-1,0 1 1,0-1-1,-1 0 1,1 1-1,0-1 1,0 0-1,0 1 1,0-1-1,0 1 1,0-1-1,0 0 1,-1 1-1,1-1 1,0 0-1,0 1 1,1-1-1,-1 1 1,0-1-1,0 0 1,0 1-1,0-1 1,0 0-1,0 1 1,0-1-1,1 0 1,-1 1-1,14-1-1263,24-14 292,-37 13 1002,36-15-890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22781,'-7'18'606,"-1"-1"-1,0-1 1,-2 1 0,0-1 0,0-1-1,-25 28 1,-15 22 1100,33-41-1237,-13 18 64,28-39-638,1 0 0,-1 0 0,0 1 0,1-1 0,0 1 0,-1-1 0,1 1 0,1-1 0,-2 7 0,2-9 52,0-1 0,0 0-1,0 1 1,1-1 0,-1 1-1,0-1 1,0 0 0,0 1-1,0-1 1,0 0-1,0 1 1,1-1 0,-1 0-1,0 1 1,0-1 0,1 0-1,-1 0 1,0 1-1,0-1 1,1 0 0,-1 0-1,0 1 1,1-1 0,-1 0-1,0 0 1,1 0 0,-1 0-1,0 1 1,1-1-1,-1 0 1,0 0 0,1 0-1,-1 0 1,1 0 0,-1 0-1,0 0 1,1 0-1,-1 0 1,0 0 0,1 0-1,-1 0 1,1 0 0,-1-1-1,0 1 1,1 0 0,-1 0-1,0 0 1,1 0-1,-1-1 1,0 1 0,1 0-1,17-11-1934,0-6 195,-1-2 0,-1 0 0,22-32 0,-24 30 1156,69-106 1843,-77 119 824,-3 8-684,-4 13 562,-5 10-796,0 0 0,1 0 0,-2 45 0,6-48-1362,2-1 0,0 0 0,1 0 0,1 0 0,7 25 0,-5-27-68,-4-7-104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14723,'5'-13'1905,"8"4"-1121,13 7-648,4-6 3561,20 3-2985,5-7 0,8-9-200</inkml:trace>
  <inkml:trace contextRef="#ctx0" brushRef="#br0" timeOffset="1">756 1 23589,'-12'24'2120,"1"11"-1567,-2-2-233,10 5 904,3 5-560,9-1-480,7 2-304,4-8-1048,-5-6-192,-7-10 1015,-8-5-287,-15-15-240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19068,'10'-6'2177,"12"3"-1481,12 2-280,9 1 1352,9-2-1312,8-5 0,6-6-224,0 0-144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54 19268,'1'-2'179,"-1"-1"0,-1 1-1,1 0 1,0 0 0,0 0-1,-1 0 1,1 0 0,-1 0-1,1 0 1,-1 0 0,0 0 0,0 0-1,0 0 1,0 0 0,0 0-1,-1 1 1,1-1 0,0 0-1,-1 1 1,1-1 0,-1 1 0,0 0-1,1-1 1,-1 1 0,0 0-1,0 0 1,0 0 0,0 0-1,0 1 1,0-1 0,0 0 0,0 1-1,0-1 1,0 1 0,0 0-1,0 0 1,-1 0 0,1 0-1,0 0 1,-3 1 0,-4-1-44,0 2-1,0-1 1,0 1 0,0 1-1,1-1 1,-1 1 0,1 1 0,-14 7-1,1 3-9,0 1-1,1 1 0,0 1 1,2 1-1,0 0 0,-26 35 1,24-26 44,2 1 1,1 0-1,1 2 0,-21 53 1,34-73-108,-1 1 0,1 0 0,1-1 1,0 1-1,1 0 0,0 1 0,1 17 0,0-24-44,0-1-1,1 1 0,0-1 0,0 1 1,0-1-1,0 0 0,1 0 1,0 0-1,0 1 0,0-1 0,0-1 1,1 1-1,-1 0 0,1-1 1,0 1-1,0-1 0,0 0 0,1 0 1,-1 0-1,1 0 0,4 2 1,-1-2-9,-1 0 0,1-1 0,0 1 1,0-2-1,0 1 0,1-1 0,-1 0 1,0 0-1,0-1 0,1 0 1,-1 0-1,0-1 0,11-1 0,-7-1 4,1 1-1,-1-2 0,1 1 0,-1-2 1,0 1-1,0-2 0,13-8 1,-20 11-7,-1 0 1,1 0 0,-1 0 0,0 0 0,0-1-1,0 1 1,0-1 0,-1 0 0,0 0-1,3-5 1,-5 8-3,1 0-1,-1 0 1,0 0-1,1 0 1,-1 0-1,0 0 1,0 0-1,0 0 1,0 0-1,0 0 0,0-1 1,0 1-1,0 0 1,0 0-1,0 0 1,-1 0-1,1 0 1,-1-2-1,0 2 2,0 0-1,0 0 0,0 0 1,0 0-1,0 0 1,0 1-1,0-1 1,0 0-1,-1 1 0,1-1 1,0 1-1,0-1 1,-1 1-1,1-1 0,0 1 1,0 0-1,-1 0 1,1 0-1,0-1 1,-2 2-1,-3-1 6,1 0 0,0 0 1,0 1-1,0 0 0,-1 0 0,1 1 0,0-1 1,0 1-1,-8 5 0,10-6-5,1 0 0,-1 1 0,0-1 0,1 1 0,0 0 0,-1 0 0,1 0 0,0 0 0,0 0 0,0 0-1,0 1 1,0-1 0,1 1 0,-1-1 0,1 1 0,-1 0 0,1-1 0,-1 6 0,1-7-3,1 0-1,0 0 1,0 1-1,0-1 1,0 0 0,0 0-1,1 0 1,-1 0 0,0 1-1,0-1 1,1 0-1,-1 0 1,1 0 0,-1 0-1,1 0 1,-1 0 0,1 0-1,0 0 1,-1 0-1,1 0 1,0 0 0,0-1-1,0 1 1,0 0-1,0 0 1,0-1 0,0 1-1,0-1 1,0 1 0,0-1-1,0 1 1,0-1-1,0 1 1,0-1 0,0 0-1,2 0 1,4 2 0,0-1 0,0-1 0,0 1-1,14-2 1,0-2-11,1-1 0,-1-1 1,33-12-1,-31 9-98,0 1 1,34-5 0,-56 12 100,0 0 0,-1 0 0,1 0 0,-1-1 0,1 1 1,0 0-1,-1 0 0,1 1 0,0-1 0,-1 0 0,1 0 1,-1 0-1,1 0 0,0 0 0,-1 1 0,1-1 0,-1 0 1,1 1-1,-1-1 0,1 0 0,-1 1 0,1-1 0,-1 0 1,1 1-1,-1-1 0,1 1 0,-1-1 0,0 1 0,1-1 1,-1 1-1,0 0 0,1-1 0,-1 1 0,0-1 0,0 1 1,0 0-1,1-1 0,-1 1 0,0-1 0,0 1 0,0 0 1,0-1-1,0 1 0,0 0 0,0-1 0,0 1 0,-1-1 1,1 1-1,0 0 0,0-1 0,0 1 0,-1 0 0,-16 41-122,13-33 103,2-4 2,-14 40-314,15-42 204,0-1-1,1 1 1,-1-1-1,1 1 1,-1 0-1,1-1 1,0 1-1,0 0 1,1-1-1,-1 1 1,0-1-1,1 1 1,-1 0-1,3 3 1,-2-5 90,0 0 0,0 0 0,0 0-1,0-1 1,0 1 0,0 0 0,0 0 0,1-1 0,-1 1 0,0-1 0,1 1 0,-1-1-1,0 0 1,1 0 0,-1 1 0,0-1 0,1 0 0,-1 0 0,0 0 0,3-1-1,20-2-538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21012,'-20'36'2169,"-3"-5"-1417,1-3-288,2 0 792,4 2-831,5-7-906,2-6 1554,3-8-1113,1-3-192,0-5-112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0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75 14387,'0'0'82,"0"1"1,0-1-1,-1 0 0,1 0 1,0 0-1,0 0 0,0 1 1,0-1-1,0 0 0,0 0 1,-1 0-1,1 1 0,0-1 1,0 0-1,0 0 0,0 0 1,0 1-1,0-1 0,0 0 1,0 0-1,0 0 0,0 1 1,0-1-1,0 0 0,0 0 1,0 0-1,0 1 0,0-1 1,0 0-1,0 0 0,0 0 1,1 1-1,-1-1 0,0 0 1,0 0-1,0 0 0,0 0 1,0 1-1,0-1 0,1 0 1,-1 0-1,12 3 1932,26-6-259,-27 2-1106,363-18 3771,40-2-4037,-402 20-364,13 0 27,0-1-1,0-1 1,0-2-1,48-14 1,-96 20 342,20 0-313,-13 3-289,1-1 1,-24 3-1,33-6 25,0 0 1,1 0-1,-1-1 0,0 0 0,1 0 1,-1 0-1,1 0 0,-1-1 0,1 0 0,-8-4 1,-9-4-322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86 266 15827,'3'-4'288,"1"0"1,0 0-1,0 0 0,0 0 0,0 1 0,1-1 0,0 1 0,-1 0 0,1 1 0,0-1 0,0 1 1,1 0-1,-1 0 0,0 1 0,1 0 0,-1 0 0,1 0 0,-1 0 0,1 1 0,-1 0 0,1 0 1,0 0-1,-1 1 0,1 0 0,-1 0 0,0 0 0,1 1 0,-1 0 0,0 0 0,0 0 0,0 1 1,0-1-1,0 1 0,6 5 0,-6-4-138,0 0 0,0 0 1,-1 0-1,1 1 0,-1-1 0,0 1 1,0 0-1,0 1 0,-1-1 0,0 0 1,0 1-1,0 0 0,-1 0 0,0 0 1,0 0-1,2 11 0,-4-13-127,0 0-1,1 1 1,-2-1-1,1 0 0,0 1 1,-1-1-1,0 0 1,0 1-1,0-1 1,-1 0-1,1 0 0,-1 0 1,0 0-1,0 0 1,0-1-1,-1 1 1,1-1-1,-1 1 1,0-1-1,0 0 0,0 0 1,-1 0-1,1 0 1,-7 4-1,4-4 8,-7 7-247,13-10 206,0 0-1,0 1 1,0-1 0,-1 0-1,1 1 1,0-1 0,0 0-1,0 0 1,0 1 0,0-1-1,0 0 1,0 1 0,0-1-1,0 0 1,0 1 0,1-1-1,-1 0 1,0 1 0,0-1 0,0 0-1,0 0 1,0 1 0,0-1-1,1 0 1,-1 0 0,0 1-1,0-1 1,0 0 0,1 0-1,-1 1 1,0-1 0,0 0-1,1 0 1,-1 0 0,0 0-1,1 1 1,-1-1 0,0 0-1,0 0 1,1 0 0,-1 0-1,0 0 1,1 0 0,-1 0-1,1 0 1,51 17-1087,-42-15 957,0 1 0,0 0 0,-1 0 0,0 1 0,1 0 0,10 8 1,-19-12 153,0 1-1,-1-1 1,1 1 0,0 0 0,0-1 0,0 1 0,-1 0 0,1 0 0,0-1 0,-1 1 0,1 0 0,-1 0 0,1 0 0,-1 0 0,1 0-1,-1 0 1,0 0 0,1 0 0,-1 0 0,0 0 0,0 0 0,0 0 0,0 0 0,0 2 0,0-2 21,-1 1 1,1 0-1,-1-1 1,0 1-1,0 0 0,0-1 1,0 1-1,0-1 1,0 1-1,0-1 1,0 0-1,0 0 1,-3 2-1,-4 4 212,-1-1 1,0 0-1,-17 7 0,23-11-185,-25 11 399,0-1 0,0-1 1,-1-1-1,-1-2 0,1-1 0,-53 6 1,76-13-516,1 1 1,0-2 0,-1 1-1,1 0 1,0-1-1,0 0 1,0 0 0,-1-1-1,1 1 1,-9-5-1,13 5-12,-1 0-1,1 0 0,0 0 0,-1 0 0,1 0 0,0 0 0,0 0 0,0 0 0,0-1 0,0 1 0,0 0 0,1-1 1,-1 1-1,0 0 0,1-1 0,-2-1 0,2 0 16,0 1 0,0 0 0,0-1 1,0 1-1,0 0 0,0-1 0,0 1 0,1 0 1,-1 0-1,1-1 0,0 1 0,0 0 0,0 0 1,1-3-1,13-20-607</inkml:trace>
  <inkml:trace contextRef="#ctx0" brushRef="#br0" timeOffset="1">811 1 24237,'1'3'2161,"8"1"-1465,1-1-248,13 1 960,9 1-496,2 0-295,12 0-185,0 0-368,1 1-256,-7 0-857,-4-2-487,-16-4 1232,-6 0-304,-14-3-216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17660,'15'22'2320,"9"-8"-1392,15-17-415,6 3 1991,11-2-1760,5-4-456,-6-3 48,-6-8-96,-12-6-232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16964,'31'-11'1176,"1"1"0,-1 2 0,1 1 0,1 1 0,-1 2 0,1 2 0,50 1 0,-68 2-761,0 0-1,25 5 1,-37-5-347,0 0-1,1 0 1,-1 0-1,0 0 1,1 1-1,-1-1 1,5 5-1,-7-6-46,0 1 0,-1 0 0,1 0 0,0 0 0,0 0 1,0 0-1,-1 0 0,1 0 0,0 0 0,-1 0 0,1 0 0,-1 0 0,0 0 0,1 0 0,-1 0 0,0 1 0,1-1 0,-1 0 0,0 0 1,0 0-1,0 1 0,0 0 0,-1 1-1,1-1 0,-1 1-1,0-1 1,0 1 0,0-1 0,0 0 0,0 1 0,-1-1 0,1 0-1,-1 0 1,1 0 0,-1 0 0,0 0 0,-2 2 0,-33 23 78,26-19-54,-45 27 119,36-24-106,1 1 0,0 1 0,1 0 0,1 1 0,0 1-1,-15 18 1,30-30-47,-1 0 0,1 1-1,-1-1 1,1 1-1,1 0 1,-1 0 0,0-1-1,1 1 1,0 0 0,0 0-1,0 1 1,0-1 0,0 8-1,2-9-3,-1 0 0,0 0 0,1 0 0,0-1 0,0 1 0,0 0 0,0 0 0,0-1 0,0 1 0,1-1 0,-1 1 0,1-1 0,0 1 1,0-1-1,0 0 0,0 0 0,0 0 0,0 0 0,0 0 0,5 2 0,4 3 9,0-1 0,1 0 0,0-1 1,0 0-1,1-1 0,-1 0 0,1-1 1,0 0-1,0-1 0,0-1 0,0 0 1,0-1-1,0 0 0,0-1 0,0 0 1,0-1-1,0-1 0,0 0 0,-1-1 1,14-5-1,33-17 39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19308,'9'-2'4111,"11"-7"-3415,-12 6 161,8-3-265,0 0 0,0 2 1,1 0-1,31-4 0,-41 7-528,1 1 0,0-1 0,0 2 0,-1-1 0,1 1 0,0 0 0,-1 0 0,1 1 0,-1 0 0,1 0 0,-1 1 0,12 6 0,-16-7-58,0 0 1,0 1-1,0-1 1,0 0 0,-1 1-1,1 0 1,-1 0-1,0-1 1,0 1-1,0 1 1,0-1-1,0 0 1,-1 0-1,0 1 1,1-1-1,-1 0 1,0 1 0,-1 0-1,1-1 1,-1 1-1,1-1 1,-1 1-1,0 0 1,0-1-1,-1 1 1,1-1-1,-1 1 1,0 0 0,-1 3-1,-3 9 2,-2 1 0,0-1 0,-1-1 0,-16 26-1,16-27-25,7-13-16,1-1 1,0 1-1,-1 0 0,1 0 0,0 0 1,0 0-1,-1 0 0,1 0 0,0 0 1,0 0-1,0 0 0,0 0 0,0 0 1,0 0-1,0 0 0,1 0 1,-1 0-1,0 0 0,1 0 0,-1 0 1,0-1-1,1 1 0,-1 0 0,1 0 1,-1 0-1,1 0 0,0-1 0,-1 1 1,2 1-1,27 20-743,-21-17 616,0 1-22,15 9-388,29 26 0,-47-36 569,0 0-1,0 0 1,-1 0-1,1 0 1,-1 1-1,0 0 1,-1 0-1,1 0 1,-1 0-1,0 0 1,2 8-1,-5-11 52,1 1 0,0-1-1,-1 0 1,0 0-1,0 0 1,0 1-1,0-1 1,-1 0-1,1 0 1,-1 1-1,1-1 1,-1 0-1,0 0 1,-1 0 0,1 0-1,-3 4 1,1-2 80,-1-1 1,1 1-1,-1-1 1,0 0-1,0 0 1,-1 0 0,1-1-1,-9 6 1,0-2 193,0 0 1,-1-2-1,1 1 1,-1-2-1,0 1 1,-22 2-1,22-5-99,0-1 1,0 0-1,1-1 1,-16-2-1,23 1-252,0 0 0,1 0 0,-1 0 0,0 0 0,1-1 0,-1 0 0,1 0 0,0-1 0,-1 0 0,1 0 0,1 0 0,-6-4 0,9 7-24,1-1 0,-1 1 1,1-1-1,-1 1 0,1-1 1,-1 1-1,1-1 1,-1 1-1,1-1 0,0 0 1,-1 1-1,1-1 0,0 0 1,0 1-1,-1-1 0,1 0 1,0 1-1,0-1 1,0 0-1,0 1 0,0-1 1,0 0-1,0 1 0,0-1 1,0 0-1,0 1 1,0-1-1,1 0 0,-1 1 1,0-1-1,0 0 0,1 1 1,-1-1-1,0 0 1,1 1-1,-1-1 0,0 1 1,1-1-1,-1 1 0,1-1 1,-1 1-1,1-1 0,0 1 1,-1-1-1,1 1 1,-1 0-1,2-1 0,2-2-159,1 0 0,1 1 0,-1 0 0,8-3-1,18-5-610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18116,'-17'7'402,"1"1"1,-1 0 0,1 1-1,1 1 1,0 0-1,0 1 1,-13 13 0,-1 4 361,1 1 1,-25 35-1,28-33-20,2 2 1,-27 50-1,43-71-544,1 0 1,1 1-1,0 0 1,1 0-1,1 0 1,-1 0-1,2 1 1,0-1 0,1 1-1,0 24 1,2-32-167,0-1 1,0 0-1,0 0 0,1 0 1,0 0-1,0-1 1,0 1-1,0 0 1,1-1-1,-1 1 1,1-1-1,0 0 0,1 0 1,-1 0-1,1-1 1,0 1-1,0-1 1,0 0-1,0 0 1,0 0-1,1 0 0,-1-1 1,1 1-1,0-1 1,0-1-1,0 1 1,6 1-1,-3-1-18,0-1 0,0 0 0,1 0 0,-1 0 0,0-1 0,0 0 0,0-1-1,0 0 1,0 0 0,0-1 0,0 0 0,0 0 0,0-1 0,-1 0 0,1 0 0,13-8 0,-19 9 4,0 1 0,0-1 0,0 0 0,0 1 0,-1-1 0,1 0 0,0 0 0,-1 0 0,1 0 0,-1 0 0,0-1 1,1 1-1,-1 0 0,0-1 0,-1 1 0,1-1 0,0 1 0,-1-1 0,1 1 0,-1-1 0,0 1 0,0-1 0,0-3 0,0 4 1,-1 0 0,0-1 0,1 1 0,-1 0 0,0 0 0,0 0 0,0 0 0,0 0 0,-1 0 0,1 0 0,-1 0 0,1 0 0,-1 1-1,1-1 1,-1 1 0,0-1 0,0 1 0,0-1 0,0 1 0,0 0 0,0 0 0,0 0 0,0 0 0,0 1 0,0-1 0,-4 0-1,-29-2 193,34 3-211,0 0-1,0-1 1,0 1 0,0 0-1,1 0 1,-1 0 0,0 0 0,0 1-1,0-1 1,0 0 0,0 0-1,0 0 1,0 1 0,0-1 0,0 1-1,0-1 1,1 1 0,-1-1-1,0 1 1,0-1 0,1 1-1,-1-1 1,0 1 0,1 0 0,-1 0-1,0-1 1,1 1 0,-1 0-1,1 0 1,-1 1 0,1-1-4,0 0 0,1-1 0,-1 1 1,1 0-1,-1 0 0,1-1 0,0 1 0,-1-1 0,1 1 1,0 0-1,-1-1 0,1 1 0,0-1 0,0 0 0,-1 1 1,1-1-1,0 0 0,0 1 0,0-1 0,-1 0 0,1 0 1,0 0-1,0 1 0,0-1 0,0 0 0,0 0 1,-1 0-1,1-1 0,1 1 0,2 0-11,19 1-138,1-2-1,-1 0 1,0-2 0,0 0 0,0-2 0,29-9 0,57-10-1022,-107 24 1132,0 0 0,-1 0 0,1-1 0,0 1 0,-1 0 0,1 0 0,0 1 0,0-1 0,-1 0 0,1 0 0,-1 1 0,1-1 0,0 1 1,-1-1-1,3 2 0,-4-1 25,0-1 1,1 1 0,-1-1 0,1 1 0,-1-1-1,0 1 1,1-1 0,-1 1 0,0 0-1,1-1 1,-1 1 0,0 0 0,0-1 0,0 1-1,0 0 1,0-1 0,0 1 0,1 0-1,-2-1 1,1 1 0,0 0 0,0-1-1,0 1 1,0 1 0,-3 4-24,0 1 0,0-1-1,0 0 1,0 0 0,-7 9-1,4-7 37,-7 11-57,-1 0-161,1 2 0,1 0 0,1 0 0,-13 34 1,23-48-41,1-7 255,0 1 0,0-1 1,0 0-1,0 0 1,0 0-1,0 0 1,0 0-1,1 0 0,-1 0 1,0 0-1,0 0 1,0 1-1,0-1 1,0 0-1,0 0 0,0 0 1,0 0-1,1 0 1,-1 0-1,0 0 1,0 0-1,0 0 0,0 0 1,0 0-1,0 0 1,0 0-1,1 0 1,-1 0-1,0 0 1,0 0-1,0 0 0,0 0 1,0 0-1,0 0 1,1 0-1,-1 0 1,0 0-1,0 0 0,0 0 1,0-1-1,0 1 1,0 0-1,0 0 1,0 0-1,0 0 0,1 0 1,-1 0-1,0 0 1,0 0-1,0 0 1,0-1-1,0 1 0,10-9-390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21845,'-10'19'2232,"-7"11"-1376,-10 3-392,-5 12 1337,1 5-849,-2 3-256,4-2-200,5-5-512,5-4-240,8-18-368,9-10-384,7-24 776,8-13-160,9-15-192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20300,'-2'13'2009,"-6"15"-1233,-4 0-256,1 9 1064,1 6-447,4-1-361,2-1-224,4-1-288,7 2-232,2-8-288,1-2-584,0-15 1056,-3-7-376,-7-14-136,0-8-32</inkml:trace>
  <inkml:trace contextRef="#ctx0" brushRef="#br0" timeOffset="1">0 213 18460,'12'-1'1952,"8"-1"-1384,14-1-263,2-2 751,8 0-672,4 1 56,0-2-216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25189,'-5'18'2065,"4"-1"-1481,1 3-288,-2 11 936,4 4-448,4 7-431,2 1-209,2 4-609,3-1-247,-1-7-640,-2-2-240,-2-10-393,-5-7-207,-6-11 1184,-5-5-425,-5-11 81</inkml:trace>
  <inkml:trace contextRef="#ctx0" brushRef="#br0" timeOffset="1">7 207 19044,'-6'-20'2313,"7"13"-1185,4 0-424,10 9 1336,6 1-287,7 6-625,7-1-464,3-3-912,2 0 176,-9 1 64,-6 1-136,-9-7-120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21 19348,'-11'-4'1065,"2"0"-157,0 1 0,-1 0-1,-17-3 1,23 5-770,0 1 0,1 0 0,-1 0 0,0 1-1,0-1 1,0 1 0,0 0 0,1 0 0,-1 0-1,0 0 1,1 1 0,-1 0 0,-3 1 0,-3 4 5,0 0 1,0 1 0,0 0-1,1 0 1,0 1 0,1 0-1,-8 12 1,10-13-98,0 0 0,1 0 0,0 0 1,1 1-1,0 0 0,0 0 0,1 0 0,0 0 0,-2 16 1,5-24-40,-1 0 1,1 0 0,0 1 0,0-1-1,0 0 1,0 1 0,0-1-1,0 0 1,1 0 0,-1 1 0,0-1-1,1 0 1,-1 0 0,1 0 0,-1 1-1,1-1 1,1 2 0,-2-3-3,1 1 0,0-1 0,-1 1 0,1-1-1,0 0 1,0 1 0,-1-1 0,1 0 0,0 1 0,0-1 0,0 0 0,-1 0 0,1 0 0,0 1 0,0-1-1,0 0 1,0 0 0,0 0 0,1-1 0,3 0 4,-1 0-1,1-1 1,0 0-1,-1 0 1,1 0-1,-1 0 0,7-5 1,14-13 7,-1-1 0,-1-1 0,0-1 0,27-37 0,-36 46-52,-13 14 36,-1 0-1,0 0 1,0-1 0,0 1-1,0 0 1,0 0-1,1 0 1,-1 0-1,0 0 1,0 0 0,0 0-1,0 0 1,0 0-1,1 0 1,-1 0-1,0 0 1,0 0 0,0 0-1,0 0 1,1 0-1,-1 0 1,0 0-1,0 0 1,0 0 0,0 0-1,1 0 1,-1 0-1,0 0 1,0 0 0,0 1-1,0-1 1,0 0-1,1 0 1,-1 0-1,0 0 1,0 0 0,0 0-1,0 0 1,0 1-1,0-1 1,0 0-1,0 0 1,1 0 0,-1 0-1,0 1 1,0 4-3,1-1 0,-1 1 0,0 0 0,-1-1 0,0 7 0,1-9 3,-7 62 42,-9 133 154,14-154 286,3 0-1,10 71 1,-11-113-463,0-1 1,0 0 0,0 1-1,0-1 1,-1 0 0,1 0 0,0 0-1,0 1 1,0-1 0,-1 0-1,1 0 1,0 0 0,-1 1-1,1-1 1,0 0 0,0 0 0,-1 0-1,1 0 1,0 0 0,-1 0-1,1 1 1,0-1 0,-1 0-1,1 0 1,0 0 0,0 0 0,-1 0-1,1 0 1,0 0 0,-1-1-1,1 1 1,0 0 0,-1 0-1,1 0 1,0 0 0,-1 0-1,1 0 1,0 0 0,0-1 0,-1 1-1,1 0 1,0 0 0,-1-1-1,-17-6 236,16 6-176,-26-12 140,-1 1-1,0 2 1,-34-7 0,63 17-242,0 0 1,1 0-1,-1-1 1,0 1-1,0 0 1,0 0-1,0 0 1,0 0-1,0 0 1,0 0-1,0 0 1,0 0-1,0 0 1,0 0-1,0 0 0,0 0 1,0 0-1,0 0 1,0 0-1,0 0 1,0-1-1,0 1 1,0 0-1,0 0 1,0 0-1,0 0 1,0 0-1,0 0 1,0 0-1,0 0 1,0 0-1,0 0 1,0 0-1,0 0 1,0 0-1,0-1 1,0 1-1,0 0 1,0 0-1,0 0 0,0 0 1,0 0-1,0 0 1,0 0-1,0 0 1,-1 0-1,1 0 1,0 0-1,0 0 1,0 0-1,0 0 1,0 0-1,0 0 1,0 0-1,0 0 1,0 0-1,0 0 1,0 0-1,0 0 1,0 0-1,0 0 1,-1 0-1,1 0 1,0 0-1,0 0 1,0 0-1,0 0 0,0 0 1,8-4-1014,12-3-436,35-5-125,-21 4 534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64 15763,'-1'-3'701,"-1"-1"0,1 1 1,0 0-1,-1-1 0,0 1 0,0 0 0,0 0 0,0 0 0,-1 0 0,1 0 0,-4-3 0,3 3-202,-1 1 0,1 0-1,-1 0 1,1 0 0,-1 0-1,1 0 1,-1 0 0,0 1 0,-6-2-1,5 3-365,0-1 0,0 0-1,1 1 1,-1 0-1,0 0 1,0 1-1,0-1 1,1 1-1,-1 0 1,0 0-1,1 1 1,-1-1-1,1 1 1,-1 0-1,1 0 1,0 0-1,0 1 1,-6 5-1,-4 4-106,1 2-1,0 0 0,1 0 1,1 1-1,0 1 0,2 0 1,-1 0-1,-11 30 0,12-24-26,1 1-1,2-1 1,0 1-1,1 1 1,1-1-1,-1 36 1,5-53 1,0 0 1,1 1 0,-1-1-1,1 0 1,1 0 0,-1 0-1,1 0 1,0 0 0,0 0-1,1 0 1,0 0 0,5 8-1,-6-12 0,0 1 0,0 0 0,1-1 0,-1 1 0,1-1 0,0 0 0,0 0 0,-1 0 1,1 0-1,0-1 0,1 1 0,-1-1 0,0 0 0,0 1 0,1-2 0,-1 1 0,1 0 0,-1-1 0,0 1 0,1-1 0,-1 0 0,1 0 0,6-1 0,-3-1 5,1 1-1,-1-1 1,0-1 0,1 1-1,-2-1 1,1-1 0,12-6-1,-17 8-1,0 1-1,0 0 0,0-1 0,0 1 1,0-1-1,0 1 0,-1-1 0,1 0 0,0 0 1,-1 0-1,1 0 0,-1 0 0,0 0 1,0 0-1,0 0 0,0-1 0,0 1 0,0 0 1,0-1-1,-1 1 0,1-1 0,-1 1 1,0-1-1,0 1 0,0-1 0,0-4 0,-1 5 0,0 0 0,0 0-1,-1 0 1,1 0 0,0 1-1,-1-1 1,1 0-1,-1 1 1,1-1 0,-1 1-1,0-1 1,0 1 0,0 0-1,1-1 1,-1 1-1,0 0 1,-1 0 0,1 1-1,0-1 1,0 0-1,0 1 1,0-1 0,-1 1-1,1 0 1,0 0 0,0 0-1,-1 0 1,-2 0-1,1 0-1,-1 0 0,1 1 0,-1-1 0,1 1 0,-1 0 0,1 0 0,0 0 0,-1 0 0,1 1 0,0 0 0,0 0 0,0 0 0,-5 4 0,9-6-2,-1 1 1,0-1-1,1 0 0,-1 1 0,1-1 0,-1 1 0,1-1 1,-1 1-1,1-1 0,-1 1 0,1-1 0,0 1 1,-1 0-1,1-1 0,0 1 0,-1-1 0,1 1 1,0 0-1,0-1 0,0 1 0,0 0 0,0 0 1,-1-1-1,1 1 0,0 0 0,1-1 0,-1 1 0,0 0 1,0 1-1,1-2-3,0 1 1,0 0 0,0 0 0,-1-1-1,1 1 1,0 0 0,0-1-1,0 1 1,1-1 0,-1 1-1,0-1 1,0 0 0,0 0-1,0 1 1,2-1 0,4 1-38,1 0 0,-1-1 1,1 0-1,9-2 0,4-3-151,-1-1 0,29-12 0,-27 9-104,29-8 1,-50 17 275,1-1 0,-1 1 0,0 0 1,1 0-1,-1-1 0,0 1 0,1 0 0,-1 0 0,0 0 1,1 0-1,-1 0 0,0 1 0,1-1 0,-1 0 0,0 1 1,0-1-1,1 1 0,-1-1 0,0 1 0,2 1 0,-2-1 10,0 0-1,0 0 1,0 0-1,-1 0 0,1 1 1,-1-1-1,1 0 1,-1 0-1,1 1 0,-1-1 1,0 0-1,1 1 1,-1-1-1,0 0 0,0 1 1,0-1-1,0 2 1,-2 7-2,1 0 1,-2 1-1,1-1 0,-6 13 1,4-12 10,-5 14 21,5-13-184,0 0-1,0 0 0,1 0 1,0 0-1,-1 25 0,4-37 157,0 1-1,0-1 1,0 1-1,-1-1 1,1 1-1,0-1 1,1 1-1,-1-1 1,0 1-1,0-1 1,0 1-1,0-1 1,0 1-1,0-1 1,1 1-1,-1-1 1,0 0-1,0 1 0,1-1 1,-1 1-1,0-1 1,0 0-1,1 1 1,-1-1-1,1 0 1,-1 1-1,0-1 1,1 0-1,-1 1 1,1-1-1,-1 0 1,0 0-1,1 0 1,-1 1-1,1-1 1,-1 0-1,1 0 1,-1 0-1,1 0 1,-1 0-1,1 0 1,-1 0-1,1 0 1,-1 0-1,1 0 1,18-4-274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8 14107,'-9'0'1260,"4"0"-676,0-1 0,0 1 0,1 0-1,-1 1 1,0-1 0,0 1 0,0 0 0,0 0 0,-7 3 0,12-3-534,0-1 0,0 0 0,0 0 0,0 1 0,0-1 0,0 0 0,0 0 1,0 1-1,0-1 0,0 0 0,0 0 0,1 0 0,-1 1 0,0-1 0,0 0 0,0 0 0,0 0 0,1 1 1,-1-1-1,0 0 0,0 0 0,0 0 0,1 0 0,-1 1 0,0-1 0,0 0 0,0 0 0,1 0 0,-1 0 1,0 0-1,0 0 0,1 0 0,-1 0 0,0 0 0,0 0 0,1 0 0,-1 0 0,0 0 0,0 0 0,1 0 0,-1 0 1,0 0-1,1 0 0,15 2 486,325-6 1143,-114-4-1522,-200 9-121,-20 1-10,-15 1 8,-69 9 51,-136 5 1,172-15-77,-18 2 15,10-1-1,1-1 0,-70-7 0,103 1-22,22-1-22,22-3-30,50-1-46,84-17 70,-206 26-27,-61 14-203,-133 34 1,224-42 672,13-4-219,10 0-188,8 0 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18924,'-7'35'2048,"-14"9"-1183,-8-2-385,0 2 1464,2 2-1136,4-7-680,2-5-320,11-5-904,2-5-272,0-12 920,-4-7-304,1-10-305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20436,'12'-1'563,"0"0"0,0 2 0,0 0-1,0 0 1,-1 1 0,1 0 0,0 1-1,22 8 1,-30-9-378,1 1-1,0-1 1,0 1 0,-1 0-1,0 0 1,0 0-1,0 0 1,0 1-1,0 0 1,3 4-1,-5-5-106,0 0-1,0 0 1,-1 0-1,1 0 1,-1 0-1,0 0 1,0 0-1,0 1 1,-1-1-1,1 0 1,-1 1-1,1-1 1,-1 0-1,0 1 1,-1-1-1,1 0 1,-1 5-1,-1-4-58,1 1-1,-1-1 1,0 1-1,0-1 1,0 0-1,-1 0 1,0 0-1,1 0 1,-1 0-1,-1-1 1,1 1-1,0-1 1,-1 0-1,0 0 1,-6 4-1,-23 23 78,72-25-853,-23-4 556,-1 0 0,1 2 1,17 4-1,-29-6 170,0 0-1,1 1 1,-1 0 0,0-1 0,0 1-1,0 1 1,0-1 0,0 0 0,-1 1-1,1 0 1,-1 0 0,0 0 0,1 0-1,-1 1 1,3 5 0,-5-7 45,0 0 0,0 0 0,-1 1 0,1-1 0,-1 0 1,0 0-1,0 0 0,0 1 0,0-1 0,0 0 0,0 0 0,0 1 0,-1-1 0,1 0 1,-1 0-1,0 0 0,1 0 0,-1 1 0,0-1 0,0 0 0,-1-1 0,1 1 1,0 0-1,-1 0 0,-2 3 0,-5 5 133,0-1-1,-1 0 1,-11 8-1,20-15-126,-36 26 909,-77 44-1,88-58-565,-1-1 0,0-1 1,-1-2-1,-32 8 0,54-16-330,-1-1 1,1 0-1,0 0 0,-1 0 1,1-1-1,-1 0 0,-8-2 0,13 2-101,0 0 0,1-1 0,-1 1 0,0-1 0,0 0 0,1 1 0,-1-1 0,0 0 0,1 0 0,-1 0-1,1 0 1,-1-1 0,1 1 0,-1 0 0,1 0 0,0-1 0,0 1 0,0-1 0,-1 1 0,2-1 0,-1 0-1,0 1 1,0-1 0,0 0 0,1 0 0,-1 0 0,1 1 0,-1-1 0,1-3 0,-1-2-124,1-1 1,0 0 0,0 0-1,1 1 1,0-1 0,0 0-1,1 1 1,0-1-1,0 1 1,0-1 0,5-6-1,14-21-705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19132,'7'25'2457,"9"-4"-1577,9-8-352,7-4 1992,12-2-1615,5-3-321,7-2-1008,-3-4-929,-1-12 1169,-11 0-192,-9-5-264</inkml:trace>
  <inkml:trace contextRef="#ctx0" brushRef="#br0" timeOffset="1">3 247 22541,'21'11'1856,"13"-5"-1360,9-7-224,16-11-88,5 1-328,8-8 376,2-10-112,7-3-328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3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19956,'-31'8'557,"0"1"1,1 2-1,0 1 0,1 1 0,0 1 1,-41 29-1,56-33-309,0 1 1,1 0-1,0 1 0,1 1 1,-19 25-1,24-28-52,1 0 0,0 1 0,0-1 0,1 1 0,1 1-1,0-1 1,0 1 0,1-1 0,-1 16 0,3-20-145,0 0 1,1 0 0,0 1-1,0-1 1,1 0 0,-1 0-1,2 1 1,-1-1-1,1 0 1,0 0 0,1-1-1,-1 1 1,1 0 0,1-1-1,-1 1 1,1-1-1,9 11 1,-7-11-44,1 0 1,0 0-1,0 0 1,1-1-1,-1 0 0,1 0 1,0-1-1,0 0 0,1 0 1,-1-1-1,1 0 1,-1-1-1,1 0 0,10 1 1,-3 0-17,0-2 0,30 0 0,-42-1 35,0-1-1,0 1 1,0 0 0,1-1 0,-1 0-1,0 0 1,0 0 0,0-1 0,-1 1-1,1-1 1,0 0 0,0 0 0,-1 0-1,1-1 1,-1 1 0,5-5-1,-7 6 3,-1 0-1,1 0 0,0 0 1,-1 0-1,1 0 0,-1 0 1,1 0-1,-1 0 0,0 0 0,1 0 1,-1 0-1,0 0 0,0-1 1,0 1-1,0 0 0,0 0 0,0 0 1,0 0-1,0 0 0,0-1 1,0 1-1,0 0 0,-1 0 0,1 0 1,-1 0-1,1 0 0,-1 0 1,1 0-1,-1 0 0,1 0 1,-1 0-1,0 0 0,0 1 0,1-1 1,-1 0-1,0 0 0,0 1 1,0-1-1,0 0 0,0 1 0,0-1 1,0 1-1,-2-1 0,-4-3 131,0 0-1,-1 1 0,0 0 1,-13-2-1,1 0 111,-1 2 1,-25-1 0,36 3-420,0 1 0,0 0 1,0 1-1,0 0 0,1 1 1,-17 5-1,54-13-1732,-1-4 1309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4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19644,'-1'0'89,"1"0"0,0 0 0,0 0 0,0 0-1,-1 0 1,1 0 0,0 0 0,0 0 0,-1 0-1,1-1 1,0 1 0,0 0 0,0 0 0,0 0 0,-1 0-1,1-1 1,0 1 0,0 0 0,0 0 0,0 0 0,0-1-1,-1 1 1,1 0 0,0 0 0,0 0 0,0-1 0,0 1-1,0 0 1,0 0 0,0-1 0,0 1 0,0 0-1,0 0 1,0-1 0,0 1 0,0 0 0,0 0 0,0-1-1,0 1 1,0 0 0,0 0 0,1-1 0,11 4 1533,24 14-317,-7 1-880,-1 2 0,-1 1 0,0 1 0,-2 1 0,39 45 0,-48-47-379,0-1 0,-1 2 0,-2 0 0,0 1 0,-1 0 0,-1 1-1,-1 0 1,7 31 0,-12-33-32,-2-1-1,-1 1 1,0 0-1,-2 0 0,0-1 1,-2 1-1,0 0 1,-1 0-1,-2-1 0,0 0 1,-1 0-1,-1 0 1,-10 20-1,2-11-25,0 0 0,-2-2 1,-1 0-1,-2-1 0,0-1 0,-2-1 0,-47 44 1,64-64-53,-1 0 0,1-1 0,-1 1 0,0-1 0,0-1 0,0 1 0,0-1 0,-1 0 0,1 0-1,-8 1 1,13-3 54,-1-1-1,1 0 0,0 0 0,0 1 0,-1-1 0,1 0 0,0 0 0,-1 0 0,1 0 0,0 0 0,-1-1 0,1 1 0,0 0 0,-3-1 0,4 0-3,-1 0-1,0 0 0,1 0 0,-1 0 1,0 0-1,1 0 0,-1 0 0,1 0 1,0 0-1,-1 0 0,1 0 0,0 0 1,-1 0-1,1-2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17372,'35'5'2784,"15"-5"-1151,6-1-657,14-5 2233,7-1-1073,8-3-696,4-2-383,-3 4-745,-5 1-368,-10 2-1177,-4 4 1105,-10 4-224,-7 1-88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21293,'0'0'49,"0"0"1,0 0-1,0 0 1,0 0-1,-1 0 1,1 0 0,0 0-1,0 0 1,0 0-1,0 0 1,0 0 0,0-1-1,-1 1 1,1 0-1,0 0 1,0 0 0,0 0-1,0 0 1,0 0-1,0-1 1,0 1-1,0 0 1,0 0 0,0 0-1,0 0 1,0 0-1,0-1 1,0 1 0,0 0-1,0 0 1,0 0-1,0 0 1,0-1 0,0 1-1,0 0 1,0 0-1,0 0 1,0 0-1,0 0 1,0-1 0,0 1-1,0 0 1,0 0-1,0 0 1,0 0 0,0 0-1,1 0 1,-1-1-1,0 1 1,0 0 0,0 0-1,0 0 1,0 0-1,0 0 1,1 0-1,-1 0 1,0 0 0,0 0-1,0 0 1,0 0-1,1-1 1,16-12 1503,24-12-23,-20 15-1250,1 1 0,0 1 0,0 1 0,1 2 0,38-6 0,-59 10-274,1 1-1,-1 0 0,0 0 1,1 0-1,-1 0 0,0 1 1,1-1-1,-1 1 0,0-1 1,0 1-1,1 0 0,-1 0 1,0 0-1,0 0 0,0 0 1,0 0-1,2 2 0,-2-1-3,-1-1 1,0 1-1,1 0 0,-1 0 0,0-1 1,0 1-1,-1 0 0,1 0 0,0 0 1,-1 0-1,1 0 0,-1 0 0,1 0 1,-1 0-1,0 4 0,0 2 10,-1 1-1,-1-1 0,1 1 0,-1-1 1,-1 0-1,1 0 0,-1 0 0,-5 8 1,2-2 67,-1-1 0,-1 1 0,0-2 0,-1 1 1,0-1-1,-1 0 0,-14 13 0,24-25-61,0 0-1,0 1 1,0-1-1,0 0 1,0 0-1,0 0 1,0 0-1,0 0 1,0 0-1,0 0 1,0 0-1,0 0 1,0 0 0,3-1-20,-1 0 1,1 0 0,0 0 0,-1 0 0,1 0 0,0 0 0,0 1 0,4-1 0,-1 2-17,0 0-1,0 1 1,1-1-1,-1 1 1,0 0 0,0 1-1,0 0 1,-1-1-1,1 2 1,-1-1-1,1 1 1,-1 0 0,0 0-1,-1 0 1,1 1-1,-1 0 1,0-1 0,0 2-1,0-1 1,-1 0-1,1 1 1,3 8-1,-5-9 33,0-1-1,0 0 1,-1 1-1,1 0 0,-1-1 1,0 1-1,0 0 1,0-1-1,-1 1 1,0 0-1,0 0 0,0 0 1,0-1-1,-1 1 1,0 0-1,0 0 0,0-1 1,0 1-1,-1-1 1,0 1-1,0-1 0,0 1 1,-1-1-1,1 0 1,-1 0-1,0 0 1,0-1-1,0 1 0,-1-1 1,-4 5-1,2-4 82,0 0 0,-1-1 0,1 0-1,-1 0 1,0 0 0,1-1 0,-1 1 0,0-2 0,-1 1-1,1-1 1,-8 0 0,-8 0 130,-1-1 0,-23-4 0,27 2-406,13 1-2641,20 0 2382,0 0-64,14-5-365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2 335 19748,'0'1'177,"-1"0"0,1 0-1,0 1 1,0-1 0,-1 0 0,1 1-1,0-1 1,0 0 0,0 0 0,0 1-1,0-1 1,1 0 0,-1 2-1,1-3-126,-1 0 0,0 0-1,0 0 1,1 0-1,-1 1 1,0-1-1,1 0 1,-1 0-1,0 0 1,1 0-1,-1 0 1,0 0 0,0-1-1,1 1 1,-1 0-1,0 0 1,1 0-1,-1 0 1,0 0-1,0 0 1,1 0-1,-1-1 1,0 1 0,0 0-1,1 0 1,-1 0-1,0-1 1,0 1-1,1 0 1,-1 0-1,0-1 1,0 1 0,0 0-1,29-35 1892,-23 26-1493,167-230 2320,-165 228-2747,0 0 0,1 1 1,0 0-1,11-9 0,-20 18-21,1 1 0,-1-1-1,1 1 1,0-1 0,-1 1 0,1-1-1,-1 1 1,1 0 0,0-1-1,-1 1 1,1 0 0,0 0 0,-1-1-1,1 1 1,0 0 0,-1 0 0,1 0-1,0 0 1,0 0 0,-1 0-1,1 0 1,1 0 0,-2 0 0,1 1-1,-1-1 1,1 1-1,-1-1 1,1 1-1,-1-1 1,0 1 0,1-1-1,-1 1 1,0-1-1,1 1 1,-1 0-1,0-1 1,0 1 0,0-1-1,0 1 1,1 0-1,-1-1 1,0 1 0,0 0-1,-4 43-16,2-34 15,-7 53-43,-5 37-1,12-86-256,2 1 0,0 0-1,0-1 1,5 23 0,-4-34 71,-1 1 1,1-1 0,0 0-1,0 0 1,0 0-1,1 0 1,-1-1-1,1 1 1,-1 0-1,1 0 1,3 3-1,-4-5 175,1 0-1,-1 0 1,1 0-1,-1 0 1,0 0-1,1-1 1,0 1-1,-1-1 1,1 1-1,-1-1 1,1 1-1,0-1 1,-1 0-1,1 0 0,0 0 1,-1 0-1,1 0 1,0 0-1,-1 0 1,1 0-1,0-1 1,-1 1-1,3-2 1,35-10-983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0 16556,'-15'8'514,"1"0"0,0 1 0,0 1 0,1 0 0,0 1 0,-11 12 0,-64 78 793,75-85-983,-30 40 70,2 2 0,3 1 1,2 2-1,3 1 0,3 2 0,3 1 1,2 1-1,-29 129 0,49-166-351,1 0-1,1 0 1,1 0-1,2 0 0,1 0 1,1 0-1,2 0 1,1 0-1,9 31 0,-9-42-121,1-1 0,1-1-1,0 0 1,1 0 0,1 0 0,0-1-1,1 0 1,1-1 0,0 0-1,1 0 1,0-2 0,1 1-1,1-2 1,0 1 0,0-2 0,17 9-1,-15-10 17,0-1 0,1-1-1,31 8 1,-10-7-109,40 3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20116,'6'-14'671,"2"0"0,0 1 0,0 0 0,20-22 0,-7 9 113,185-225 2693,-156 192-2803,14-13 465,-64 71-1122,0 1 0,1 0 0,-1 0 0,0-1 1,0 1-1,0 0 0,0 0 0,1-1 0,-1 1 0,0 0 0,0 0 0,1 0 0,-1 0 0,0-1 1,0 1-1,1 0 0,-1 0 0,0 0 0,1 0 0,-1 0 0,0 0 0,0 0 0,1 0 1,-1 0-1,0 0 0,1 0 0,-1 0 0,0 0 0,1 0 0,-1 0 0,1 0 0,-1 10 218,-9 18-114,8-25-77,-57 189 425,51-161-427,2 0-1,1 0 1,1 1 0,2 40-1,1-69-38,4 31-220,-4-33 200,1 0 0,-1 1 0,1-1 0,-1 0 0,1 1 0,-1-1 0,1 0 0,-1 0 0,1 0 0,0 0 0,0 0 0,0 0 0,-1 0 0,1 0 0,0 0 0,0 0 0,0 0 0,1-1 0,-1 1 1,2 1-1,-3-2 15,0 0 0,0 0 0,0 0 0,0 0 0,1 0 0,-1 1 0,0-1 0,0 0 0,0 0 0,0 0 0,1 0 0,-1 0 0,0 0 0,0 0 0,0 0 0,0 0 0,1 0 0,-1 0 0,0 0 0,0 0 0,0 0 0,0 0 0,1 0 0,-1 0 0,0 0 0,0 0 0,0 0 0,0 0 0,1-1 0,-1 1 0,0 0 0,0 0 0,0 0 0,0 0 1,0 0-1,1 0 0,-1 0 0,0-1 0,0 1 0,0 0 0,0 0 0,0 0 0,0 0 0,0 0 0,0-1 0,-3-17-164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6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63 17444,'1'-5'651,"0"0"-173,0 0 0,-1 1-1,1-1 1,-1 0 0,-1-8-1,1 12-375,0 0-1,-1 0 0,1 0 1,0 0-1,-1 0 1,1 0-1,-1 0 1,1 0-1,-1 0 0,1 0 1,-1 0-1,0 1 1,1-1-1,-1 0 0,0 0 1,0 1-1,1-1 1,-1 0-1,0 1 0,0-1 1,0 1-1,0-1 1,0 1-1,0 0 1,0-1-1,0 1 0,0 0 1,0 0-1,0-1 1,0 1-1,0 0 0,-2 0 1,-2 1 93,-1-1 0,1 1 0,-1 0 0,1 0 1,0 0-1,0 1 0,-1 0 0,1 0 0,-6 4 0,-47 30 291,51-31-420,-24 17-9,0 1 0,2 1 0,-43 47-1,57-54-47,0 1 0,2 0-1,0 1 1,1 1-1,2 0 1,-1 0 0,-10 33-1,19-45-8,0 0-1,0 0 1,0 1 0,1-1-1,1 1 1,-1 0 0,1-1-1,1 1 1,0-1 0,0 1-1,0-1 1,4 12 0,-3-16-2,-1 0-1,1 0 1,0 0 0,0 0 0,1 0 0,-1 0 0,1 0 0,-1-1-1,1 0 1,0 1 0,1-1 0,-1 0 0,0 0 0,1-1 0,0 1 0,0-1-1,-1 1 1,1-1 0,1-1 0,-1 1 0,0 0 0,0-1 0,1 0-1,-1 0 1,5 0 0,1 0 50,0-1 0,-1-1 0,1 1 0,0-2 0,-1 1 0,1-1 0,-1-1 0,0 0 0,0 0 0,0-1 0,0 0 0,0 0 0,-1-1 0,0 0 0,0-1 0,0 1 0,0-2 0,-1 1 0,0-1 0,-1 0 0,1-1 0,-1 1 0,-1-1 0,9-16 0,-13 21-27,1 1 0,-2 0 0,1-1 0,0 1-1,0-1 1,-1 1 0,0-1 0,1 1 0,-1-1-1,0 1 1,0-1 0,0 1 0,-1-1-1,1 1 1,-1-1 0,1 1 0,-1-1 0,0 1-1,0 0 1,0-1 0,0 1 0,0 0 0,0 0-1,-1 0 1,1-1 0,-1 2 0,0-1 0,1 0-1,-1 0 1,0 0 0,0 1 0,0-1 0,0 1-1,0 0 1,-1-1 0,1 1 0,0 0 0,-4-1-1,1 0-15,0 0 1,-1 1-1,1-1 0,0 1 0,-1 0 0,1 1 0,-1-1 0,0 1 0,1 0 0,-1 0 0,1 1 0,-1 0 1,1 0-1,-1 0 0,1 0 0,-10 5 0,9 0-69,11-3 24,13-1-15,32-14-47,-41 9 90,-1 1 0,1-1 0,0 2 0,0-1 0,12 1-1,-19 1 12,-1 0 0,0 0 0,1 1-1,-1-1 1,1 1 0,-1-1-1,0 1 1,1 0 0,-1-1 0,0 1-1,0 0 1,1 0 0,-1 0-1,0 0 1,0 0 0,0 0-1,0 0 1,0 0 0,0 1 0,-1-1-1,1 0 1,0 1 0,-1-1-1,1 0 1,-1 1 0,1-1-1,-1 1 1,1-1 0,-1 0 0,0 3-1,2 5 8,-1 1-1,-1-1 1,0 15-1,0-13 3,-5 69 28,3-54-214,0 1 0,4 42 0,-2-68 123,0-1 0,0 1 0,0 0 0,0 0 0,0-1 0,0 1-1,0 0 1,0 0 0,0-1 0,0 1 0,1 0 0,-1-1 0,0 1-1,0 0 1,1-1 0,-1 1 0,1 0 0,-1-1 0,0 1 0,1-1-1,-1 1 1,1-1 0,-1 1 0,1-1 0,0 1 0,-1-1 0,1 1-1,-1-1 1,1 0 0,0 1 0,-1-1 0,2 0 0,0 0-5,-1 0 1,0-1 0,0 1 0,1-1 0,-1 1 0,0-1 0,0 0-1,0 0 1,1 0 0,-1 1 0,0-1 0,0 0 0,0 0-1,0 0 1,-1 0 0,1-1 0,1 0 0,12-20-587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85 114 20204,'6'-11'682,"-1"1"-1,1 0 1,1 0-1,0 0 1,10-10-1,-13 16-425,0 0 0,0 0 0,0 0 0,1 1 1,-1 0-1,1 0 0,0 0 0,0 1 0,0-1 0,0 1 0,1 0 0,-1 1 0,7-2 0,-11 3-227,1-1 1,-1 1-1,1 0 0,-1 0 0,1 0 1,0 0-1,-1 0 0,1 0 1,-1 0-1,1 0 0,-1 1 1,1-1-1,0 1 0,-1-1 0,0 1 1,1-1-1,-1 1 0,1 0 1,-1 0-1,0 0 0,1 0 1,-1 0-1,0 0 0,0 0 0,0 0 1,0 0-1,0 0 0,0 1 1,0-1-1,0 1 0,0-1 0,-1 0 1,1 1-1,0-1 0,-1 1 1,0-1-1,1 1 0,-1 0 1,0-1-1,0 1 0,0-1 0,0 1 1,0 3-1,0 3 24,-1 0 0,0 1 0,0-1 0,-1 0 0,0 1 1,0-1-1,-5 9 0,0-2 84,-1 0 1,-1 0-1,-15 20 1,18-27-48,-1 0 0,1-1 0,-1 0 0,-1 0 0,1-1-1,-1 0 1,-12 7 0,8-9 59,13-10-56,17-11-199,-12 14 18,-1 0 1,1 1-1,0 0 0,-1 1 0,1-1 0,0 1 0,0 0 0,0 0 0,0 1 0,0 0 1,0 0-1,0 0 0,0 1 0,0 0 0,0 0 0,0 1 0,10 3 0,-13-4 51,0 0-1,1 1 1,-1 0-1,0 0 1,0 0-1,1 0 0,-2 0 1,1 0-1,0 1 1,0-1-1,-1 1 1,1 0-1,-1 0 1,0 0-1,0 0 0,0 0 1,0 1-1,-1-1 1,1 1-1,-1-1 1,0 1-1,0-1 1,0 1-1,-1 0 0,1-1 1,-1 1-1,0 0 1,0-1-1,-1 7 1,0-4 91,0-1 0,-1 0 0,1 0 0,-1 1 0,-1-1 0,1-1 0,-1 1 0,0 0 0,0-1 0,0 1 0,-1-1 0,1 0 0,-1 0 0,0 0 0,0-1 0,-1 1 0,-6 4 0,-3 0 190,1 0 0,-1-1 0,-1 0 0,-27 8 0,31-11-104,-1-1-1,0-1 1,0 0-1,-18 1 1,26-3-185,0 0 0,0-1 0,0 1 0,1-1-1,-1 0 1,0 0 0,-7-2 0,10 2-49,-1 0-1,0 0 0,1 0 0,-1 0 1,1 0-1,-1 0 0,1 0 0,0-1 1,0 1-1,-1 0 0,1-1 0,0 1 1,0-1-1,0 1 0,0-1 0,1 0 1,-2-2-1,1 2 53,1 0 0,-1 1 1,1-1-1,0 0 0,0 0 1,0 0-1,0 0 0,0 1 0,0-1 1,0 0-1,0 0 0,1 0 0,-1 1 1,1-1-1,-1 0 0,1 0 0,0 1 1,0-1-1,0 1 0,-1-1 1,2 1-1,-1-1 0,1-1 0,17-18-599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20532,'4'3'384,"1"0"-1,0 0 1,-1 0-1,1 1 0,-1-1 1,0 1-1,0 0 0,0 0 1,-1 1-1,0-1 1,5 8-1,3 8 687,12 30 1,-22-47-980,11 25 81,-2 0 1,-1 1 0,-2 0 0,0 1 0,-2-1 0,-2 1-1,0 1 1,-2-1 0,-1 0 0,-2 0 0,-1 0 0,-1 0-1,-1 0 1,-18 52 0,4-26-46,-4-1 1,-56 100-1,-85 89-1777,138-210 756,-2-2 1,-2 0-1,0-2 1,-63 46-1,31-35-274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9 18628,'10'-6'1072,"-7"4"-37,-4 3-44,-27 20 1439,3 4-1848,1 1 0,0 1 0,-35 55-1,-41 100-89,75-129-322,4 1-1,1 1 1,3 0 0,-12 71 0,22-87-115,3 1 1,1-1 0,1 1 0,3 0 0,1-1-1,2 1 1,10 43 0,-10-65-121,0-2-1,1 1 0,1 0 1,1-1-1,0 0 1,1-1-1,16 24 1,2-14-59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74 19372,'4'-8'944,"-2"3"-529,1 0 0,-1 0 1,-1 0-1,1 0 1,-1 0-1,0 0 1,0 0-1,1-8 0,-2 12-350,-1 1-1,1-1 0,0 0 1,0 1-1,-1-1 0,1 1 1,0-1-1,0 0 0,-1 1 1,1-1-1,-1 1 0,1-1 1,-1 1-1,1 0 0,-1-1 0,1 1 1,-1-1-1,1 1 0,-1 0 1,1-1-1,-1 1 0,1 0 1,-1 0-1,0-1 0,1 1 1,-1 0-1,1 0 0,-1 0 0,0 0 1,1 0-1,-2 0 0,-24 2 710,10 3-587,0 1 1,0 0-1,1 1 0,0 1 1,1 0-1,-21 16 1,11-6-19,1 2 0,-36 39 0,35-32-40,2 1 1,1 1-1,-18 33 1,31-49-80,1 1-1,1 0 1,0 1 0,1 0-1,0-1 1,1 1 0,1 1-1,0-1 1,-1 22 0,4-34-40,0 1 0,0 0 0,1-1 1,-1 1-1,1-1 0,-1 1 1,1-1-1,0 1 0,1-1 0,-1 1 1,0-1-1,1 0 0,0 0 0,0 0 1,0 0-1,3 4 0,-2-5-3,-1 0-1,1 0 0,0 0 1,-1 0-1,1-1 0,0 1 1,0-1-1,0 0 1,0 0-1,0 0 0,1 0 1,-1 0-1,0-1 0,0 0 1,4 1-1,3-2 5,0 1 0,0-2 1,0 1-1,-1-1 0,1-1 0,0 0 0,-1 0 0,1-1 0,-1 0 0,12-8 0,-10 5 10,0-1-1,-1 0 1,0 0-1,11-13 0,-16 16-3,0-1-1,-1 0 0,1 0 0,-1 0 1,0 0-1,-1-1 0,0 0 0,5-11 0,-8 17-11,1-1 0,-1 1 0,0 0 0,1 0 0,-1 0-1,0-1 1,0 1 0,1 0 0,-1 0 0,0-1-1,0 1 1,-1 0 0,1 0 0,0-1 0,0 1-1,0 0 1,-1 0 0,1-1 0,-1 1 0,1 0-1,-1 0 1,0 0 0,1 0 0,-1 0 0,0 0-1,1 0 1,-1 0 0,0 0 0,0 0 0,0 0-1,0 0 1,0 1 0,0-1 0,-2-1 0,2 2-3,-1 0 1,1 0 0,0 0-1,0 0 1,0 0 0,0 1 0,0-1-1,0 0 1,0 0 0,0 1-1,0-1 1,0 1 0,0-1-1,0 1 1,0-1 0,0 1 0,0 0-1,0-1 1,0 1 0,0 0-1,1 0 1,-1 0 0,0-1-1,1 1 1,-1 0 0,0 0 0,1 0-1,-1 0 1,1 0 0,0 0-1,-1 0 1,1 0 0,0 0-1,0 1 1,-1-1 0,1 0 0,0 0-1,0 1 1,0 0-2,0 0 0,-1 0 1,1-1-1,0 1 0,0 0 1,0 0-1,1 0 0,-1-1 1,0 1-1,1 0 0,-1 0 1,1-1-1,-1 1 0,1 0 0,0-1 1,0 1-1,0-1 0,0 1 1,0-1-1,1 3 0,1-2 0,-1-1 0,0 1-1,1 0 1,0 0 0,-1-1 0,1 0-1,0 1 1,0-1 0,0 0-1,-1 0 1,5 0 0,3 1 1,0-1 0,0 0 1,0-1-1,1 0 0,-1 0 1,13-3-1,-4-2 14,1 0-1,31-15 1,-16 7-2,-35 13-13,0 0-1,1 0 0,-1 0 0,0 0 1,1 0-1,-1 0 0,0 0 1,0 0-1,1 0 0,-1 0 1,0 0-1,1 0 0,-1 0 1,0 0-1,0 0 0,1 1 1,-1-1-1,0 0 0,0 0 1,1 0-1,-1 0 0,0 1 0,0-1 1,1 0-1,-1 0 0,0 0 1,0 1-1,0-1 0,1 0 1,-1 0-1,0 1 0,0-1 1,0 0-1,0 1 0,0-1 1,0 0-1,0 0 0,0 1 1,0-1-1,0 0 0,0 1 0,0-1 1,0 0-1,0 1 0,0-1 1,0 0-1,0 0 0,0 1 1,0-1-1,0 0 0,0 1 1,0-1-1,0 0 0,-1 1 1,-2 6 2,-1 0 1,0 0 0,0 0 0,-1 0 0,0-1 0,0 0 0,-10 10 0,-4 5 5,-88 116-389,98-122-492,9-15 829,0 0 1,0 0-1,0 1 0,0-1 0,0 0 0,0 0 0,0 0 0,0 0 1,0 0-1,0 0 0,0 0 0,1 0 0,-1 0 0,0 1 1,0-1-1,0 0 0,0 0 0,0 0 0,0 0 0,0 0 0,0 0 1,1 0-1,-1 0 0,0 0 0,0 0 0,0 0 0,0 0 1,0 0-1,0 0 0,0 0 0,1 0 0,-1 0 0,0 0 0,0 0 1,0 0-1,0 0 0,0 0 0,0 0 0,0 0 0,1 0 0,-1 0 1,0 0-1,0 0 0,0-1 0,0 1 0,0 0 0,0 0 1,0 0-1,0 0 0,0 0 0,0 0 0,1 0 0,-1 0 0,0 0 1,0-1-1,0 1 0,0 0 0,0 0 0,26-24-2245,5-14 1291,12-11-336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21101,'-9'20'1932,"-1"1"1,-17 25 0,-2 5-14,-20 56-702,43-92-1528,1 0 0,1 0-1,0 1 1,1 0 0,-2 20-1,5-35 240,0-1 0,0 1 0,0-1 0,0 1-1,0-1 1,0 1 0,0 0 0,0-1-1,0 1 1,0-1 0,0 1 0,0 0 0,0-1-1,1 1 1,-1-1 0,0 1 0,0-1 0,1 1-1,-1-1 1,0 1 0,0-1 0,1 1 0,0 0-1,8-7-1706,10-20-395,6-24-256,24-68 0,8-17 4516,-60 181 1851,-1-19-3164,-16 119 1551,19-129-2330,1 0 1,1 0-1,0 0 0,1 0 1,1-1-1,7 28 1,3-18-1374,-9-19 291,-9-16 787,-3-6-235,-4-4 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16548,'0'-6'1976,"8"3"-976,7 3-424,6 7 1185,3 5-297,2-5-1304,2 2-2440,-6 1 2216,-1-3-329,-9-1-447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7450,'2'-3'492,"0"-2"301,1 0 0,0 1 0,1 0-1,-1 0 1,1 0 0,-1 0 0,1 0 0,0 1-1,1 0 1,-1-1 0,9-3 0,-13 7-674,0 0 0,1 0 1,-1 0-1,0 0 0,1 0 0,-1-1 1,0 1-1,1 0 0,-1 1 0,1-1 1,-1 0-1,0 0 0,1 0 0,-1 0 1,0 0-1,1 0 0,-1 0 1,0 0-1,1 1 0,-1-1 0,0 0 1,1 0-1,-1 1 0,0-1 0,0 0 1,1 0-1,-1 1 0,0-1 0,0 0 1,1 0-1,-1 1 0,0-1 1,0 0-1,0 1 0,0-1 0,1 0 1,-1 1-1,0-1 0,0 1 0,0-1 1,0 1-1,0 16 1748,0-15-1694,-3 16 1011,-1 0 1,0 0-1,-13 32 0,10-34-1139,2 0-1,0 1 1,1 0-1,-3 21 1,7-37-125,0 0 0,0 0 1,0 0-1,0 0 0,0-1 0,0 1 0,0 0 1,0 0-1,0 0 0,0 0 0,0 0 0,1 0 1,-1-1-1,0 1 0,1 0 0,-1 0 0,0 0 1,1 0-1,-1-1 0,1 1 0,0 0 0,0 0 1,0-1 17,0 1 0,-1-1 0,1 0 0,0 0 1,0 0-1,-1 0 0,1 0 0,0 0 1,0 0-1,0 0 0,-1 0 0,1 0 0,0 0 1,0 0-1,-1 0 0,1-1 0,0 1 1,0 0-1,-1-1 0,1 1 0,0-1 0,-1 1 1,2-1-1,8-8-744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0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10 163 15779,'-2'-2'208,"1"0"1,0 0-1,0 0 0,0 0 0,0-1 0,0 1 0,1 0 0,-1 0 0,1-1 0,-1 1 0,1 0 0,0 0 0,0-1 0,0 1 0,0 0 0,0-1 1,2-3-1,-1 1 125,1 1 0,-1 0 0,1 0 1,0 0-1,1 0 0,-1 0 1,1 1-1,5-7 0,0 2 200,0 0 0,0 1 0,1 0 0,0 1 0,0 0 0,19-9 0,-19 11-285,1 0 0,0 1 0,0 1 1,0 0-1,0 0 0,0 1 0,0 0 0,18 1 1,-25 0-184,1 1 1,0-1-1,0 1 1,0 0-1,0 0 1,0 0-1,-1 1 1,1-1-1,-1 1 1,1 0-1,3 3 1,-5-4-43,-1 1 1,1 0-1,0 0 1,0 0-1,-1 0 1,1 0-1,-1 0 1,0 0-1,0 0 1,0 0-1,0 1 1,0-1-1,0 1 1,0-1-1,-1 1 1,1-1-1,-1 0 1,0 5-1,0-4-7,0 0 0,-1-1 0,1 1 0,-1-1 1,0 1-1,0-1 0,0 0 0,0 1 0,0-1 0,0 0 0,-1 0 0,1 1 1,-1-1-1,1 0 0,-1-1 0,0 1 0,0 0 0,0 0 0,0-1 0,0 1 1,0-1-1,0 0 0,-4 2 0,4-2 10,0 0 0,0 0 0,1 0 0,-1-1 0,0 1 1,0 0-1,0-1 0,0 0 0,1 1 0,-1-1 0,0 0 0,0 0 0,0 0 0,0-1 0,0 1 1,0 0-1,0-1 0,1 1 0,-1-1 0,0 1 0,0-1 0,0 0 0,1 0 0,-1 0 0,0 0 1,1 0-1,-1 0 0,1 0 0,-1 0 0,1-1 0,0 1 0,-2-2 0,3 2-10,-1-1 0,0 1-1,1 0 1,-1 0-1,1 0 1,-1 0 0,1-1-1,0 1 1,-1 0 0,1 0-1,0-1 1,0 1-1,0 0 1,0-1 0,0 1-1,0 0 1,0 0 0,1-1-1,-1 1 1,0 0-1,1 0 1,-1-1 0,2-1-1,-2 3-18,1-1 1,-1 1-1,0-1 0,1 0 0,0 1 0,-1-1 0,1 1 0,-1 0 1,1-1-1,0 1 0,-1-1 0,1 1 0,0 0 0,-1 0 0,1-1 0,0 1 1,-1 0-1,1 0 0,0 0 0,0 0 0,-1 0 0,1 0 0,0 0 0,0 0 1,-1 0-1,1 0 0,0 0 0,0 0 0,-1 1 0,1-1 0,0 0 0,-1 0 1,1 1-1,0-1 0,-1 0 0,1 1 0,-1-1 0,1 1 0,0-1 1,0 1-1,-1-1-21,0 1 0,0-1 1,0 0-1,0 0 0,0 0 0,1 0 1,-1 0-1,0 0 0,0 0 1,0 0-1,0 0 0,1 0 0,-1-1 1,0 1-1,0 0 0,0 0 1,0 0-1,0 0 0,0 0 0,1 0 1,-1 0-1,0 0 0,0 0 1,0 0-1,0 0 0,0 0 0,0-1 1,0 1-1,0 0 0,1 0 1,-1 0-1,0 0 0,0 0 0,0 0 1,0-1-1,0 1 0,0 0 1,0 0-1,0 0 0,0 0 0,0 0 1,0-1-1,0 1 0,0 0 1,0 0-1,0 0 0,0 0 0,0 0 1,0-1-1,0 1 0,0 0 1,0 0-1,0 0 0,0 0 0,0 0 1,0 0-1,-1-1 0,1 1 1,0 0-1,0 0 0,0 0 1,0 0-1,-2-13-101,-4-6-221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357 105 21309,'5'-7'507,"-1"1"1,1-1 0,-2 0 0,1 0-1,0 0 1,-1 0 0,-1 0 0,1-1-1,-1 0 1,1-10 0,-3 17-445,1 1 1,-1-1 0,0 1-1,0-1 1,0 0-1,0 1 1,-1-1 0,1 1-1,0-1 1,0 1-1,0-1 1,0 1 0,0-1-1,-1 1 1,1-1 0,0 1-1,0 0 1,-1-1-1,1 1 1,0-1 0,-1 1-1,1 0 1,0-1-1,-1 1 1,1-1 0,-1 1-1,1 0 1,0 0-1,-1-1 1,1 1 0,-1 0-1,1 0 1,-2-1 0,0 1 40,0 0 0,0 0 0,0 0 0,0 0 0,0 0 1,0 1-1,1-1 0,-1 1 0,-3 0 0,-5 3 142,1 0-1,-17 10 1,-4 7-150,1 2 0,2 0 1,0 2-1,1 1 0,2 1 0,0 1 1,2 1-1,-27 48 0,35-52-41,-16 36-1,27-52-39,0-1 1,0 0 0,1 0 0,0 1-1,1-1 1,0 1 0,0 0-1,1-1 1,0 10 0,1-15-10,-1 0 0,1 0 1,-1 0-1,1 0 0,0 0 1,0 0-1,1-1 0,-1 1 0,1 0 1,-1-1-1,1 1 0,0-1 1,0 1-1,0-1 0,0 0 1,4 4-1,-1-3 0,0 0 0,0 0 0,0 0 1,0-1-1,0 0 0,1 0 0,-1 0 1,9 1-1,2-1 4,-1-1-1,0 0 1,0-1 0,0 0-1,30-6 1,-41 6-6,46-12 27,-48 11-28,0 1 0,0-1-1,0 0 1,0 0 0,0 0 0,0 0 0,0 0 0,0 0 0,0 0 0,-1-1-1,1 1 1,0-1 0,-1 1 0,1-1 0,-1 1 0,0-1 0,1 0-1,-1 0 1,1-3 0,-2 4 0,0 0 1,0 0-1,0 0 0,0 0 0,0 0 0,0 0 0,-1 0 0,1 0 1,0 0-1,-1 0 0,1 0 0,-1 0 0,1 0 0,-1 0 0,0 0 1,1 1-1,-1-1 0,0 0 0,1 0 0,-1 1 0,0-1 0,0 0 0,0 1 1,0-1-1,0 1 0,0-1 0,0 1 0,0-1 0,0 1 0,-1-1 1,-35-10 54,35 11-58,-19-4 37,1 2-1,-39-1 1,100-10-111,-5 4 25,10-2-98,0 1 0,52-3 1,-97 13 137,1 0 1,-1 0-1,1 0 1,-1 0-1,1 0 0,-1 0 1,0 0-1,1 0 1,-1 0-1,1 1 1,-1-1-1,1 1 1,-1-1-1,0 1 0,1-1 1,-1 1-1,0 0 1,0 0-1,1 0 1,-1-1-1,0 1 1,1 2-1,-1-2 3,-1 1 0,1-1 0,-1 1 0,0-1 0,1 1 0,-1 0 0,0-1 0,0 1 0,0-1 0,0 1 0,-1-1 0,1 1 0,0 0 0,0-1 0,-1 1 0,1-1 0,-1 1 0,0-1 0,1 1 0,-2 1 0,-26 48 46,20-39-10,1 1 1,0 0 0,1 1 0,0-1-1,1 1 1,-5 24 0,9-37-61,1 0 1,0 0-1,0 1 1,0-1-1,0 0 0,0 0 1,0 0-1,0 0 1,0 1-1,0-1 1,0 0-1,1 0 0,-1 0 1,0 0-1,1 0 1,-1 0-1,1 0 1,0 0-1,0 2 1,0-3-27,0 1 0,0-1 1,-1 1-1,1-1 1,0 1-1,0-1 0,0 0 1,0 0-1,0 1 1,-1-1-1,1 0 1,0 0-1,0 0 0,0 0 1,0 0-1,0 0 1,0 0-1,2 0 0,4-2-166,0-1 0,0 1 0,0-1-1,11-6 1,-17 8 248,34-17-610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137 138 22805,'-11'13'1050,"0"0"-1,1 1 1,0 0 0,-10 20 0,15-25-1180,1 0 1,1 0-1,-1 1 1,1-1-1,1 1 1,0-1-1,0 1 1,0 16-1,3-13-2753,-5-30 953,-7-14-2174,-15-60-1,23 80 4216,1 0 0,1 0 1,0 0-1,1 0 0,0-1 0,0 1 0,1 0 0,1 0 1,3-15-1,-3 22 257,0-1 0,0 1 0,1-1-1,-1 1 1,1 0 0,0 0 0,0 0 0,0 1 0,0-1 0,1 1 0,0 0 0,-1 0-1,1 0 1,0 0 0,0 0 0,1 1 0,-1 0 0,1 0 0,-1 0 0,1 1 0,-1-1-1,1 1 1,0 0 0,9-1 0,-9 2-151,0-1 1,0 1-1,0 0 1,0 0-1,0 1 0,0 0 1,0 0-1,0 0 0,0 0 1,-1 1-1,1-1 0,0 1 1,-1 0-1,1 1 0,-1-1 1,0 1-1,1 0 0,-1 0 1,-1 0-1,1 1 1,0-1-1,-1 1 0,0 0 1,3 4-1,-5-6-206,0 0 0,0 0 1,0 0-1,0 0 0,-1 0 0,1 0 0,-1 0 1,0 0-1,1 0 0,-1 0 0,0 0 0,0 0 1,0 0-1,-1 1 0,1-1 0,0 0 0,-1 0 0,1 0 1,-1 0-1,0 0 0,0 0 0,1-1 0,-1 1 1,-1 0-1,1 0 0,0-1 0,0 1 0,-1 0 1,1-1-1,-1 1 0,1-1 0,-4 2 0,-3 4 1,0-1 0,-1 0 0,0-1 0,0 0-1,-11 3 1,50-5-888,-17-2 607,2 0-98,-1 1 1,1 0-1,0 1 1,23 7-1,-35-9 334,0 1-1,0-1 1,0 0-1,0 1 0,0-1 1,-1 1-1,1 0 1,-1 0-1,1 0 0,-1 0 1,0 0-1,0 0 1,0 1-1,0-1 1,0 1-1,0 0 0,-1-1 1,1 1-1,-1 0 1,0 0-1,1 0 1,-1 0-1,-1 0 0,1 0 1,0 0-1,-1 0 1,0 0-1,0 7 1,-1-1 189,-1 0 0,0-1 1,0 1-1,-1 0 1,0-1-1,0 0 0,-1 0 1,0 0-1,-1 0 1,-10 14-1,1-5 468,0 0 1,-2 0-1,-20 17 1,31-30-502,1-1-1,-1 0 1,0 1 0,1-1 0,-1-1 0,-1 1-1,1-1 1,0 0 0,0 0 0,-1 0 0,1-1-1,-1 0 1,-6 0 0,9-1-132,0 0 0,0 0 0,-1 0 0,1-1 0,0 1 0,0-1 0,0 0-1,0 0 1,0-1 0,0 1 0,0 0 0,0-1 0,0 0 0,0 0 0,1 1 0,-1-2 0,1 1 0,-1 0 0,1 0 0,0-1 0,0 1 0,0-1 0,-3-5-1,2 2-162,0 0-1,1 0 0,-1 0 1,1 0-1,0-1 0,1 1 0,0-1 1,0 1-1,0-1 0,1 1 0,-1-1 1,2 1-1,-1-1 0,1 0 0,0 1 1,0 0-1,1-1 0,2-6 0,15-21-596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17180,'129'-33'5568,"-115"30"-5021,0 1 0,0 1-1,0 0 1,0 1 0,1 1-1,-1 0 1,18 4 0,-31-4-497,1-1 0,0 0-1,0 1 1,-1-1 0,1 1 0,0 0 0,-1-1 0,1 1 0,0 0-1,-1 0 1,1 0 0,-1 0 0,0 0 0,1 1 0,-1-1 0,0 0-1,0 1 1,0-1 0,2 4 0,-2-4-29,-1 1 0,0 0 0,0 0 0,0-1 0,0 1 0,0 0 0,0 0 0,0 0 0,0-1 0,-1 1 0,1 0 0,-1-1 0,1 1 0,-1 0 0,0-1 0,1 1 0,-1 0 0,0-1-1,0 1 1,-2 1 0,-12 15 45,0-1-1,-1-1 0,-23 19 1,0 1 21,15-15-52,15-14-13,0 1 0,0 0 0,1 1 0,0-1 0,1 2 1,-1-1-1,2 1 0,-8 13 0,14-22-20,-1 0-1,1 0 1,0 0-1,0 1 1,-1-1-1,1 0 1,0 0-1,0 0 1,0 0-1,0 1 0,0-1 1,1 0-1,-1 0 1,0 0-1,0 0 1,1 0-1,-1 1 1,1-1-1,-1 0 1,1 0-1,-1 0 1,1 0-1,0 0 1,-1 0-1,1-1 1,0 1-1,0 0 1,0 0-1,0 0 1,0-1-1,0 1 0,0 0 1,0-1-1,0 1 1,0-1-1,0 1 1,0-1-1,0 0 1,0 1-1,2-1 1,5 2 2,0 0 0,1-1 0,-1 0 0,12 0 1,33 1-163,124 8-1713,-138-4 1514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17812,'0'0'117,"-1"1"0,0-1 0,0 0 0,1 0 0,-1 1 0,0-1 1,1 0-1,-1 1 0,0-1 0,1 1 0,-1-1 0,0 0 0,1 1 0,-1 0 0,1-1 1,-1 1-1,1-1 0,0 1 0,-1 0 0,1-1 0,-1 1 0,1 0 0,0-1 0,0 1 1,-1 0-1,1-1 0,0 1 0,0 0 0,0 0 0,0 0 0,0 0 0,-1 30 1447,1-27-1095,5 55 662,3-1 0,2-1 1,23 74-1,-6-26-686,-6-14-152,-3 1 1,-4 1-1,1 99 1,-15-152-129,-2-1 1,-2 0-1,-17 76 1,14-87-89,-2-2 0,-1 1 0,-1-2 0,-1 1 0,-1-1 0,-24 33 0,28-46-220,-1 1-1,-19 17 0,24-25 67,0-1 1,0 0-1,-1 0 0,1 0 1,-1-1-1,0 0 0,0 0 0,-10 3 1,14-5 58,1-1 0,-1 1 0,0-1 0,0 0 0,1 0 0,-1 0 0,0 0 1,0 0-1,1 0 0,-1 0 0,-2-1 0,-15-8-249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21445,'1'3'2488,"12"2"-1696,14-5-320,11-3 1665,12-2-1353,7 1-256,9-2-656,1-1-488,-9-1 512,-10 2-96,-22 6-184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1 713 19868,'9'1'1841,"19"-7"-1161,8-4-336,16-3 152,-1-4-664,17-1 416,6 2-144,5-1-304</inkml:trace>
  <inkml:trace contextRef="#ctx0" brushRef="#br0" timeOffset="1">867 0 21525,'-29'30'2040,"-5"23"-1160,-1 12-344,-1 15 897,-1 9-201,6 16-296,2 8-128,9 4-288,5-2-128,11-12-175,6-11-65,13-12-152,10-9-377,12-26-503,6-14-648,10-24 1208,7-12-192,13-38-272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18540,'1'-10'544,"1"-1"0,1 1 0,0 0 0,0 0 0,1 0 0,0 1 0,8-15 0,-8 18-228,1 0 1,-1 1-1,1-1 0,0 1 1,1 0-1,-1 0 1,1 0-1,0 1 0,0 0 1,1 0-1,8-4 0,-1 2-35,-1 1-1,1 0 1,0 1-1,0 1 1,0 0 0,0 1-1,1 0 1,-1 2-1,0-1 1,1 2-1,-1 0 1,1 0-1,-1 1 1,0 1-1,0 1 1,15 5-1,-27-8-270,0 0-1,1 0 0,-1 0 1,0 0-1,-1 0 0,1 1 0,0-1 1,0 0-1,0 1 0,-1 0 1,1-1-1,-1 1 0,1 0 1,-1 0-1,0 0 0,0 0 0,0 0 1,0 0-1,0 0 0,0 0 1,-1 0-1,2 3 0,-2-2-7,0 1-1,0-1 0,-1 1 0,1-1 1,0 1-1,-1-1 0,0 0 1,0 1-1,0-1 0,0 0 1,-1 0-1,1 1 0,-1-1 0,-2 3 1,-61 79-123,43-58-57,-29 45-1,45-63 68,1 1-1,0 0 1,1 0-1,0 0 1,1 0-1,0 1 1,0-1-1,1 1 1,-1 12-1,3-20 16,0 1-1,0 0 0,0-1 1,0 1-1,1-1 0,-1 1 0,1-1 1,0 1-1,0-1 0,0 0 1,0 1-1,1-1 0,-1 0 1,1 0-1,0 0 0,0 0 0,0 0 1,0 0-1,1-1 0,-1 1 1,1-1-1,-1 1 0,1-1 0,0 0 1,0 0-1,0 0 0,0 0 1,0-1-1,1 0 0,4 2 0,16 0-501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20188,'0'0'55,"0"0"-1,-1 0 0,1 0 1,0 1-1,0-1 0,0 0 1,0 0-1,0 0 0,-1 0 1,1 0-1,0 0 0,0 1 1,0-1-1,0 0 0,0 0 1,0 0-1,0 1 0,0-1 1,0 0-1,0 0 0,0 0 1,0 0-1,-1 1 0,1-1 1,0 0-1,0 0 0,1 0 1,-1 1-1,0-1 0,0 0 0,0 0 1,0 0-1,0 1 0,0-1 1,0 0-1,0 0 0,0 0 1,0 0-1,0 1 0,0-1 1,1 0-1,-1 0 0,0 0 1,0 0-1,0 1 0,13-2 1200,24-11-20,-28 8-441,8-1 11,8-4 66,1 1 0,30-5 0,-50 12-808,0 0-1,-1 0 1,1 1-1,0 0 1,0 0 0,0 0-1,-1 1 1,1 0-1,0 0 1,0 0 0,-1 1-1,1 0 1,-1 0 0,1 0-1,9 6 1,-13-7-54,-1 1 1,1 0-1,0-1 1,0 1-1,0 0 1,-1 0-1,1 0 1,-1 0-1,0 0 1,0 0-1,1 1 1,-1-1-1,-1 0 1,1 0-1,0 1 1,0-1-1,-1 1 1,1 2-1,-1-1-4,0 1-1,-1-1 1,1 1-1,-1 0 1,0-1 0,0 0-1,0 1 1,0-1-1,-3 6 1,-2 2 12,-1-1 0,0 0 1,0 0-1,-1 0 0,-18 18 1,-37 25 199,43-38-41,-32 32-1,51-47-172,0 0-1,1-1 1,-1 1-1,1-1 1,-1 1-1,0 0 1,1 0-1,-1-1 1,1 1-1,0 0 1,-1 0-1,1 0 1,0-1 0,-1 1-1,1 0 1,0 0-1,0 0 1,0 0-1,0 0 1,0-1-1,0 1 1,0 0-1,0 0 1,0 1-1,1-1-21,-1-1 0,1 1-1,-1 0 1,1 0-1,0-1 1,-1 1-1,1-1 1,0 1-1,0 0 1,-1-1-1,1 1 1,0-1 0,0 0-1,0 1 1,0-1-1,0 0 1,2 1-1,4 0-217,1 0 0,-1 0 0,1-1 0,7 0 0,-1-1-1,-1 0 0,0-1 0,1-1-1,-1 0 1,0-1 0,-1 0 0,24-12 0,17-16-422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4:1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15803,'0'0'77,"-1"0"0,1 0-1,0 0 1,-1 1-1,1-1 1,0 0-1,0 0 1,-1 1 0,1-1-1,0 0 1,0 1-1,0-1 1,-1 0 0,1 1-1,0-1 1,0 0-1,0 1 1,0-1-1,0 0 1,0 1 0,0-1-1,-1 0 1,1 1-1,0-1 1,0 0 0,0 1-1,1-1 1,-1 0-1,0 1 1,0-1-1,0 0 1,0 1 0,0-1-1,0 0 1,1 1-1,8 16 810,-1-2-14,5 19 421,-1 1 1,-2 0-1,-2 1 0,7 63 1,-10-40-861,-3 0 0,-6 71-1,-4-60-420,-2 0-1,-4-2 0,-2 1 1,-4-2-1,-2 0 0,-3-2 1,-4 0-1,-1-2 0,-57 85 1,42-82-275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5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28 252 12795,'-4'-7'59,"0"-1"1,0 1-1,1-1 1,0 0-1,1 0 1,0 0-1,0 0 1,1 0-1,0 0 1,0-1-1,1 1 1,0 0-1,0-1 1,1 1-1,0 0 1,1 0-1,0 0 1,0 0-1,0 0 1,1 0 0,0 0-1,1 1 1,5-9-1,-6 10 6,1-1 0,1 1-1,-1 0 1,9-9 0,-12 13-43,0 1 0,0 0 0,0 0 0,0 1 0,0-1 0,1 0 0,-1 0 0,0 0-1,0 1 1,0-1 0,1 1 0,-1-1 0,0 1 0,1-1 0,-1 1 0,0 0 0,1-1 0,-1 1 0,1 0 0,-1 0 0,0 0-1,1 0 1,-1 1 0,1-1 0,-1 0 0,0 0 0,1 1 0,-1-1 0,0 1 0,1-1 0,-1 1 0,0 0 0,1 0 0,5 5 96,-2 0 0,1 0 0,-1 0 0,1 0 0,3 8 0,15 17 179,-12-19-229,0-2 0,0 0 0,1 0-1,0-1 1,1-1 0,0 0 0,0-1 0,1-1 0,0 0-1,0-1 1,26 6 0,4-2-12,1-3 1,84 3-1,129-16-7,-16 0-24,-183 8 37,1 3 0,62 12 0,164 56 187,-10-2-24,-96-40-164,331 9 1,187-48-135,799-25 24,-587 1-69,-4-31-195,151 37 1640,-655 23-737,-291-2-546,172-33 1,-283 38-45,11-1 11,0 0-1,-1-1 1,16-7 0,-26 10-10,-1 0 1,1 0-1,-1 0 1,0-1 0,0 1-1,1 0 1,-1 0 0,0 0-1,1-1 1,-1 1 0,0 0-1,0-1 1,1 1 0,-1 0-1,0 0 1,0-1 0,0 1-1,1-1 1,-1 1-1,0 0 1,0-1 0,0 1-1,0 0 1,0-1 0,0 1-1,0 0 1,0-1 0,0 1-1,0-1 1,0 1 0,0 0-1,0-1 1,0 1 0,0 0-1,0-1 1,0 1 0,-1 0-1,1-1 1,0 1-1,0 0 1,0-1 0,-1 1-1,1 0 1,0-1 0,0 1-1,-1 0 1,1 0 0,0-1-1,0 1 1,-1 0 0,1 0-1,0-1 1,-1 1 0,1 0-1,0 0 1,-1 0-1,1 0 1,-1 0 0,1 0-1,-1-1 1,-20-8 36,-27-2-87,35 8-52,0 1 0,-19-8 0,-72-39-72,31 19 34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14163,'-2'2'162,"0"0"0,0 0 0,0 0 0,0 0 0,0 0-1,0 0 1,-2 5 0,4-7-147,0 0-1,0 0 1,0 0-1,0 1 1,0-1-1,0 0 1,0 0-1,0 1 1,0-1-1,0 0 1,0 0-1,0 0 1,0 1-1,0-1 1,0 0-1,0 0 1,0 0-1,1 1 1,-1-1-1,0 0 1,0 0-1,0 0 1,0 0-1,0 1 1,0-1-1,1 0 1,-1 0-1,0 0 0,0 0 1,0 0-1,0 0 1,1 1-1,-1-1 1,0 0-1,1 0 1,16 2 425,472-8 2524,1050 23-805,-1474-15-2060,1124 0 1029,-187-4-705,-939 3-399,153 7 160,-197-5 76,-17-2-260,1 0 0,0-1 0,0 1 0,0-1 0,0 0 0,0 1 0,0-1 0,0 0 0,0-1 0,0 1 0,0-1 0,0 1 0,4-2 0,-2-28-2524,-8 25 2114,-4-1-49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18292,'0'9'4121,"4"-2"-3257,9-4-280,6-2-272,12 3 768,7 2-263,6 0-369,3-3-240,-4-3-688,-1 3-569,-16-3 841,-13 0-104,-16-3-192</inkml:trace>
  <inkml:trace contextRef="#ctx0" brushRef="#br0" timeOffset="1">0 216 18620,'19'9'1928,"8"-9"-1127,8-3-329,2-3 792,0-1-72,0 3-952,-4 4-488,-13-9 320,-2 2-136,-11-2-216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16091,'-10'0'1929,"0"14"-1041,0 5-344,3 8 1753,1 3-1313,5 2-384,2-1-56,8-1-448,2-2-336,4-7-488,-1-2-304,-1-11 800,-3-2-208,-4-4-161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13811,'6'5'2256,"10"0"-879,-2-5-497,14-3 2281,0-1-1465,7-1-536,2 0-192,-1-3-608,0 4-328,-8 0-832,1-1-272,-11 0 832,1 0-248,-5 1-168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20148,'6'14'1881,"7"-11"-1201,8 0-312,15-7 856,3-2-328,8-6-776,2 1-536,-3-3 464,-5 1-136,-11 1-224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16476,'0'0'57,"0"0"0,0 0 0,0 0 0,0 0 0,0 0 0,0 0 0,-1 1 0,1-1 0,0 0 0,0 0 0,0 0 0,0 0 0,0 1 0,0-1 0,0 0 0,0 0 1,0 0-1,0 0 0,0 1 0,0-1 0,0 0 0,0 0 0,0 0 0,0 1 0,0-1 0,0 0 0,0 0 0,0 0 0,0 0 0,0 1 0,0-1 0,0 0 0,0 0 1,0 0-1,0 0 0,1 1 0,-1-1 0,0 0 0,0 0 0,0 0 0,0 0 0,0 0 0,1 0 0,-1 1 0,0-1 0,12 2 1147,17-4 1185,-22 1-1967,1 1 1,-1 0 0,0 1-1,1-1 1,-1 2-1,10 1 1,-13-2-315,1 0 1,-1 1-1,0-1 0,0 1 1,0 0-1,0 0 0,0 0 1,0 1-1,-1-1 0,1 1 1,5 6-1,-8-7-91,1 0 0,-1 0 0,0 0 0,0 0 0,-1 1 0,1-1 0,0 0 0,-1 1 0,0-1 0,1 0 0,-1 1-1,0-1 1,0 1 0,0-1 0,-1 0 0,1 1 0,0-1 0,-1 0 0,0 1 0,-1 2 0,1 0-9,-1-1 0,0 1 1,-1-1-1,1 1 0,-1-1 0,0 0 0,0 0 0,-6 6 1,-29 26 8,38-35-24,0-1 0,0 0 0,-1 0 0,1 1 0,0-1 1,0 0-1,0 0 0,0 0 0,0 1 0,0-1 0,0 0 0,0 0 1,0 1-1,0-1 0,0 0 0,0 0 0,0 1 0,0-1 0,0 0 0,0 0 1,0 1-1,1-1 0,-1 0 0,0 0 0,0 0 0,0 1 0,0-1 0,0 0 1,0 0-1,1 0 0,-1 1 0,0-1 0,0 0 0,0 0 0,1 0 1,-1 0-1,0 0 0,0 1 0,0-1 0,1 0 0,-1 0 0,0 0 0,0 0 1,1 0-1,-1 0 0,0 0 0,0 0 0,1 0 0,-1 0 0,0 0 0,0 0 1,1 0-1,-1 0 0,0 0 0,15 1-239,16-1-210,63 2-639,-84-1 973,0 0 1,0 1-1,0 0 1,-1 1-1,1 0 0,17 9 1,-25-12 114,-1 1-1,0-1 1,0 1 0,1 0-1,-1-1 1,0 1 0,0 0-1,0 0 1,0 0 0,0 0-1,0 0 1,0 0 0,0 0-1,0 0 1,-1 1 0,1-1-1,0 0 1,-1 0 0,1 1-1,-1-1 1,1 0 0,-1 1-1,0-1 1,1 3 0,-2-2 23,1 0-1,-1 0 1,1 0 0,-1 0 0,0 0 0,1 0 0,-1 0 0,0 0-1,0 0 1,-1-1 0,1 1 0,0 0 0,-1-1 0,-1 3 0,-6 3 162,1 1-1,-1-1 1,-1-1 0,-16 10 0,4-4 148,0-2 0,0 0 0,-1-2 0,0 0 0,0-2-1,-1 0 1,-24 2 0,44-8-400,-1 0 0,0 0-1,1 0 1,-1-1 0,0 1-1,1-1 1,-6-2 0,9 3 54,0-1 1,0 1-1,1 0 1,-1-1-1,0 1 1,0 0 0,0-1-1,1 1 1,-1-1-1,0 1 1,1-1 0,-1 1-1,1-1 1,-1 0-1,0 1 1,1-1 0,-1 0-1,1 1 1,0-1-1,-1 0 1,1 0-1,-1 0 1,1 1 0,0-1-1,0 0 1,0 0-1,-1 0 1,1 0 0,0 1-1,0-1 1,0 0-1,0 0 1,0 0 0,1 0-1,-1 0 1,0 1-1,0-1 1,0 0-1,1 0 1,-1 0 0,0 1-1,1-1 1,-1 0-1,1 0 1,12-17-414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17620,'0'0'1896,"-15"13"-1112,-6 3-296,-8 13 1257,1 8-505,-4 12-448,2 5-176,8 12-208,4-1-103,15-1-41,6-4-152,18-11-448,11-9-393,18-17 1209,6-14-568,11-17-80,2-9-32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20500,'5'-3'329,"1"2"-1,0-1 0,0 1 0,0 0 0,0 0 0,0 0 1,0 1-1,0 0 0,10 2 0,54 10 1047,-60-9-1245,1 0-1,-1 0 0,1 1 1,-1 0-1,0 1 0,18 11 1,-26-15-123,0 1 0,-1-1 1,1 0-1,0 1 0,-1 0 1,1-1-1,0 1 0,-1 0 1,0 0-1,0 0 1,1 0-1,-1 0 0,0 0 1,0 0-1,-1 0 0,1 0 1,0 0-1,-1 1 0,1-1 1,-1 0-1,0 0 1,0 1-1,0-1 0,0 0 1,0 0-1,0 1 0,-1-1 1,1 0-1,-1 0 0,1 1 1,-1-1-1,0 0 1,0 0-1,0 0 0,0 0 1,0 0-1,-1 0 0,-2 3 1,-22 27 41,-1-1 0,-1-2 0,-38 31 0,4-4 35,57-51-75,0 0 1,0 0 0,1 0 0,0 1-1,-4 7 1,7-12-16,1-1 0,-1 1 1,1 0-1,-1 0 0,1 0 0,0 0 0,0 0 1,-1 0-1,1 0 0,0 0 0,0 0 1,0 0-1,0 0 0,0 0 0,0 0 0,1 0 1,-1-1-1,0 3 0,1-2-17,0-1-1,-1 1 1,1 0 0,0 0 0,0-1-1,-1 1 1,1 0 0,0-1-1,0 1 1,0-1 0,0 1 0,0-1-1,0 0 1,0 1 0,0-1-1,0 0 1,0 0 0,0 1-1,0-1 1,0 0 0,2 0 0,9 0-176,1 0 1,-1-1 0,1 0 0,-1-1 0,24-6-1,-10 0-3,41-18 0,-2-5-193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15011,'-2'11'6194,"4"1"-4930,8-2-648,9-9-224,5-1 1088,13-3-968,5-5-560,4-7 184,1 1-128,4-2-208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17244,'-1'-2'175,"0"1"0,0 0 0,0-1 1,0 1-1,-1 0 0,1 0 0,-1 0 0,1 0 1,-1 0-1,1 1 0,-1-1 0,1 0 0,-1 1 1,0-1-1,1 1 0,-1-1 0,0 1 0,1 0 1,-1 0-1,0 0 0,1 0 0,-4 0 0,-42 4 2378,32 0-2343,0 0-1,0 1 1,0 0-1,0 1 1,1 1-1,0 1 1,1-1-1,-1 2 0,2 0 1,-22 19-1,24-19-184,1 1 0,0-1 0,0 2 0,1-1 0,0 1 0,1 0 0,0 1 0,1-1-1,0 1 1,1 1 0,0-1 0,1 1 0,-3 13 0,7-21-16,-1 0 0,1 0 0,0 0 0,0 0-1,1 0 1,-1 0 0,1 0 0,0 0 0,0-1 0,1 1 0,0 0 0,-1-1 0,2 1 0,-1-1-1,0 1 1,1-1 0,0 0 0,0 0 0,0 0 0,0-1 0,1 1 0,-1-1 0,1 0 0,0 1-1,0-2 1,0 1 0,1 0 0,-1-1 0,0 0 0,1 0 0,0 0 0,-1-1 0,1 0 0,0 1-1,0-2 1,0 1 0,0 0 0,0-1 0,0 0 0,0 0 0,0-1 0,0 1 0,-1-1 0,1 0-1,0-1 1,0 1 0,-1-1 0,7-2 0,-5 1 0,0-1 0,1 0 1,-1 1-1,0-2 0,-1 1 0,1-1 0,-1 0 1,0 0-1,8-11 0,-11 14 1,0-1 0,-1 1 1,1-1-1,-1 1 0,0-1 0,0 0 0,0 1 1,0-1-1,0 0 0,0 0 0,-1 0 0,0 0 1,1 1-1,-1-1 0,0 0 0,0 0 0,-1 0 1,1 0-1,0 0 0,-1 0 0,0 1 0,0-1 1,0 0-1,0 0 0,0 1 0,-1-1 0,-1-2 0,1 3 0,0 0 0,0 0 0,0 0 0,0 0-1,0 1 1,-1-1 0,1 1 0,0-1-1,-1 1 1,1 0 0,-1 0 0,0 0 0,1 0-1,-1 1 1,0-1 0,1 1 0,-1-1-1,-4 1 1,5 0-5,0 0 0,0 0 0,1 0-1,-1 0 1,0 0 0,0 1 0,0-1 0,1 0-1,-1 1 1,0 0 0,1-1 0,-1 1-1,0 0 1,1 0 0,-1 0 0,1 0 0,-1 0-1,1 0 1,0 0 0,-1 0 0,1 1 0,0-1-1,0 0 1,0 1 0,0-1 0,0 1 0,0-1-1,0 1 1,0 2 0,0-3-6,1 0 0,0 0 0,0 0 0,-1 0 1,1 0-1,0 0 0,0 1 0,0-1 0,0 0 0,1 0 0,-1 0 1,0 0-1,0 0 0,1 0 0,-1 0 0,0 0 0,1 0 0,-1 0 0,1 0 1,0 0-1,-1 0 0,1-1 0,1 2 0,0 0-4,0 0 0,0-1 0,0 1 0,0-1 0,0 0 0,1 0 0,-1 0 0,1 0-1,3 1 1,6 1-25,1-1-1,-1-1 1,15 1-1,-25-2 26,33-1-206,0-1 0,39-9 0,2 1-513,-74 10 689,0-1-1,0 1 1,-1 0 0,1 0 0,0 0 0,-1 0 0,1 0 0,0 0 0,0 1 0,-1-1 0,1 1 0,0-1 0,-1 1 0,1-1 0,-1 1 0,1 0 0,0 0 0,-1 0 0,0 0 0,3 2 0,-3-1 2,0-1 1,0 1-1,0 0 1,-1 0 0,1 0-1,0 0 1,-1 0-1,0 0 1,1 0 0,-1 0-1,0 0 1,0 0 0,0 0-1,0 0 1,-1 0-1,1 0 1,-1 3 0,-14 40-255,-2 11-220,16-53 303,0 1 1,1-1-1,-1 0 1,1 1-1,0-1 1,0 0-1,0 1 0,0-1 1,1 0-1,-1 1 1,1-1-1,0 0 1,1 3-1,-1-5 162,-1 0 1,1 0-1,0-1 0,0 1 0,-1 0 0,1-1 0,0 1 1,0-1-1,0 1 0,0-1 0,0 1 0,0-1 0,0 0 1,0 1-1,0-1 0,0 0 0,0 0 0,0 0 0,0 0 1,0 0-1,0 0 0,0 0 0,0 0 0,0 0 1,0 0-1,0-1 0,0 1 0,0 0 0,0-1 0,0 1 1,0 0-1,1-2 0,25-14-829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17316,'-11'29'1624,"-8"9"-1072,-1 5-256,2 2 888,0 4-415,6-6-761,3-2-136,2-14 120,4-5-56,3-11-128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112 248 18092,'8'-1'492,"0"-1"1,0 1-1,0 0 1,1 1-1,-1 0 1,0 0-1,0 1 0,0 0 1,12 4-1,-17-5-405,-1 1-1,0 0 1,0 0-1,0 0 1,0 0-1,0 0 0,0 0 1,0 0-1,-1 1 1,1-1-1,0 1 0,-1-1 1,1 1-1,-1 0 1,0 0-1,1 0 1,-1-1-1,0 1 0,0 0 1,0 1-1,0-1 1,-1 0-1,1 0 1,0 0-1,-1 0 0,0 0 1,1 1-1,-1-1 1,0 0-1,0 0 1,0 1-1,-1-1 0,1 0 1,0 0-1,-1 0 1,0 1-1,1-1 1,-2 3-1,-1 2-48,-1 0 0,1 0 0,-1 0 0,-1 0 0,1 0 1,-1-1-1,0 0 0,0 0 0,-12 10 0,8-8-138,1 0 1,1 0-1,-9 13 1,15-21 65,1 1 0,0-1 1,0 0-1,0 0 0,0 1 1,-1-1-1,1 0 0,0 1 1,0-1-1,0 0 0,0 1 1,0-1-1,0 0 0,0 1 1,0-1-1,0 0 0,0 1 1,0-1-1,0 0 0,0 1 1,0-1-1,0 0 0,0 1 1,0-1-1,1 0 0,-1 1 1,0-1-1,0 0 0,0 0 1,0 1-1,1-1 0,-1 0 1,0 0-1,0 1 0,1-1 1,-1 0-1,0 0 0,0 0 1,1 1-1,-1-1 0,0 0 1,1 0-1,-1 0 0,0 0 1,0 0-1,1 0 0,-1 1 1,0-1-1,1 0 0,20 3-683,-16-3 478,16 3-436,1 0 0,35 12 0,-53-14 700,1 1 0,-1-1 1,1 1-1,-1 0 0,0 0 0,1 0 0,-1 1 0,0-1 0,-1 1 0,1 0 0,0 1 0,-1-1 1,0 0-1,0 1 0,0 0 0,0-1 0,0 1 0,4 9 0,-7-11 29,1 0 0,-1 0 0,0 0-1,0 0 1,1 0 0,-1 0 0,0 0 0,-1 1 0,1-1 0,0 0-1,-1 0 1,1 0 0,-1 0 0,1 0 0,-1 0 0,0-1-1,0 1 1,0 0 0,0 0 0,0 0 0,-3 2 0,-2 2 233,0 1 0,0-1 1,-15 9-1,10-6-4,-13 9 239,0 0 1,-2-2-1,0-1 1,0 0 0,-1-2-1,-1-2 1,-32 10 0,58-20-569,0 0 0,1-1 0,-1 1 0,0-1 0,0 0 0,0 1 0,0-1 1,0 0-1,0 0 0,0 0 0,0-1 0,1 1 0,-1 0 0,0-1 0,0 1 1,0-1-1,0 1 0,0-1 0,-3-2 0,5 2 14,-1-1-1,0 0 1,0 1 0,0-1 0,1 0-1,-1 0 1,1 1 0,-1-1-1,1 0 1,0 0 0,0 0-1,0 1 1,0-1 0,0 0 0,0 0-1,0 0 1,1 0 0,-1 1-1,1-1 1,-1 0 0,1 0-1,1-1 1,13-41-449</inkml:trace>
  <inkml:trace contextRef="#ctx0" brushRef="#br0" timeOffset="1">733 0 17404,'0'36'1856,"7"-4"-904,6 1-288,6 5 785,1 4 15,0 4-176,0 4-183,-6 6-353,-4 1-152,-10 2-240,-7 3-88,-17-1-352,-11-1-168,-11-7-504,-8-5-344,-9-8 872,-2-6-209,1-9-159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24 14915,'0'-1'268,"0"0"-1,0 0 1,0 0-1,0 0 1,0 0-1,-1 0 1,1 0 0,0 0-1,0 0 1,-1 0-1,1 0 1,-1 0-1,1 1 1,-1-1-1,1 0 1,-1 0 0,0 0-1,0 0-153,0 0 1,-1 0-1,1 1 0,0-1 0,0 1 1,-1-1-1,1 1 0,0-1 0,-1 1 1,1 0-1,0 0 0,-1-1 1,1 1-1,0 0 0,-1 0 0,1 0 1,-3 1-1,-4 1 43,0 0 0,0 0 1,0 0-1,-10 6 0,-8 5 179,1 1 0,0 1 0,2 1 0,0 0 0,-22 22 0,13-8-111,1 3-1,-40 52 1,62-73-157,1 1 0,0-1-1,0 2 1,1-1 0,1 1-1,-6 18 1,11-28-51,-1 0-1,1 0 0,1 0 1,-1 1-1,0-1 1,1 0-1,0 1 0,0-1 1,0 1-1,1-1 0,0 0 1,-1 0-1,1 1 1,1-1-1,-1 0 0,1 0 1,-1 0-1,1 0 1,0 0-1,1 0 0,-1-1 1,1 1-1,-1-1 0,1 0 1,5 5-1,0-2-10,1-1 0,-1 0-1,1-1 1,0 0 0,0 0-1,0-1 1,0 0 0,1-1-1,-1 0 1,1 0 0,0-1-1,-1 0 1,1-1 0,0 0-1,-1 0 1,1-1 0,0-1-1,-1 1 1,18-7 0,-26 8-4,0 0 0,1-1 0,-1 0 0,0 1 0,1-1 0,-1 0 1,0 0-1,0 0 0,0 1 0,0-1 0,0-1 0,0 1 0,0 0 0,0 0 1,0 0-1,0 0 0,0-1 0,-1 1 0,1 0 0,0-2 0,-1 2 2,0 0-1,0-1 0,0 1 0,0 0 0,0 0 1,0 0-1,-1-1 0,1 1 0,0 0 1,-1 0-1,1 0 0,-1 0 0,1 0 1,-1 0-1,0 0 0,1 0 0,-1 0 1,0 0-1,-1-1 0,-1-1 3,-1 0 0,0-1 0,0 2 0,0-1-1,0 0 1,-1 1 0,1 0 0,-1 0 0,-8-3 0,18 5-33,0-1 1,-1 1 0,1-1-1,0 0 1,0 0 0,8-4-1,49-18-72,-34 12 40,-21 8 44,26-7-37,-32 10 51,0 0 0,0-1 0,0 1 0,0 0 0,-1 0-1,1 1 1,0-1 0,0 0 0,0 0 0,0 0-1,0 0 1,-1 1 0,1-1 0,0 0 0,0 1 0,0-1-1,-1 1 1,1-1 0,0 1 0,0-1 0,-1 1-1,1 0 1,-1-1 0,1 1 0,0 0 0,-1-1-1,1 1 1,-1 0 0,0 0 0,1-1 0,-1 1 0,0 0-1,1 1 1,2 16 11,0 0 1,-2 0-1,0 1 0,-1-1 0,-5 35 0,2-3 52,2-40-46,0 7-140,0-1-1,2 1 0,4 32 0,0-37-13,-5-12 136,1 0-1,-1 1 1,0-1 0,0 0-1,1 0 1,-1 0-1,0 0 1,0 0 0,1 0-1,-1 1 1,0-1 0,0 0-1,1 0 1,-1 0 0,0 0-1,0 0 1,1 0 0,-1 0-1,0 0 1,1 0 0,-1 0-1,0 0 1,0 0-1,1 0 1,-1-1 0,0 1-1,0 0 1,1 0 0,-1 0-1,0 0 1,0 0 0,1-1-1,-1 1 1,0 0 0,0 0-1,0 0 1,1 0-1,-1-1 1,0 1 0,0-1-1,12-18-137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14395,'3'10'2249,"-6"16"-929,-6 5-560,-2 15 2465,-2 5-1657,-3-1-648,5 4-192,4-4-464,4-7-304,3-20-672,5-8-320,1-17 1056,-2-8-264,-2-10-216,-2-10-160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3 17452,'6'-3'2912,"-8"3"-2424,-9 6 1113,-3 5-353,-8 6-512,-4 5-208,-4 7-392,-1 1-136,-4 4-192,5-1-104,4-4-336,5-5-192,7-8-360,2-8-121,11-15 801,3-8-280,11-14-40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18204,'15'-5'784,"0"2"0,1 0 0,-1 1 0,1 0 0,0 1 0,0 1 0,22 2 0,-33-1-711,-1-1 0,1 1 0,-1 0 0,1 0 0,-1 1 0,0-1-1,0 1 1,1 0 0,-1 0 0,0 0 0,-1 1 0,1-1 0,0 1 0,-1 0 0,1 0 0,-1 0-1,0 0 1,0 1 0,0 0 0,-1-1 0,1 1 0,-1 0 0,0 0 0,0 0 0,0 0-1,0 1 1,-1-1 0,0 0 0,1 9 0,-1-4-5,0 0-1,-1 0 1,0 0-1,0 1 1,-1-1 0,-1 0-1,0 0 1,0 0-1,0 0 1,-1 0 0,-1-1-1,1 1 1,-2-1-1,1 0 1,-6 8 0,-6-3 240,13-14-245,7-9-184,0 6 52,-1 0-1,1 0 1,0 0-1,0 1 1,1-1-1,-1 1 0,1 0 1,0 0-1,-1 0 1,1 1-1,0 0 1,1 0-1,-1 0 1,0 0-1,0 1 1,1 0-1,-1 0 0,1 1 1,-1-1-1,1 1 1,-1 0-1,1 1 1,9 1-1,-8-1 34,0 1 0,0-1 0,-1 1 0,1 0 0,-1 1 0,1 0-1,-1 0 1,0 0 0,0 1 0,0 0 0,-1 0 0,1 0 0,-1 1 0,0 0 0,0 0-1,0 0 1,-1 0 0,6 10 0,-9-12 62,1 1 0,-1-1-1,0 0 1,-1 1 0,1-1-1,-1 1 1,1-1 0,-1 0-1,0 1 1,0-1 0,-1 1-1,1-1 1,-1 1 0,1-1-1,-1 0 1,0 1 0,0-1-1,-1 0 1,1 0 0,-1 1-1,1-1 1,-1-1 0,-2 4 0,-4 5 159,0-1 1,0-1 0,-1 1 0,-18 14 0,13-13 69,-1-1 1,0 0 0,-1-1-1,-17 7 1,23-11-183,-1-1-1,1 0 1,-1-1 0,1 0 0,-1-1 0,0 0-1,-19 0 1,28-2-135,0 0-1,0 0 1,0 0-1,0 0 1,0 0-1,0-1 1,0 1-1,0-1 1,1 0-1,-1 1 1,0-1-1,0 0 1,0 0-1,1 0 1,-1 0-1,0-1 1,1 1-1,-1 0 1,1-1-1,0 1 1,-1-1-1,1 1 0,0-1 1,0 0-1,0 1 1,0-1-1,-1-2 1,1 0-17,0-1 1,0 1-1,0-1 1,1 1-1,-1-1 1,1 0-1,0 1 1,1-1-1,-1 1 1,1-1-1,1-4 1,11-37-583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24877,'10'0'1697,"-3"2"-1417,5-1-160,16-1 384,10 0-224,9 1-272,0-1-264,3 0-976,-2-1 1832,-11 1-760,-7 4-72,-26 5-144</inkml:trace>
  <inkml:trace contextRef="#ctx0" brushRef="#br0" timeOffset="1">0 148 19116,'15'7'1840,"19"-4"-1207,8-3-305,14-2 896,2-2-720,5-2-88,2 1-24,-6 0-352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20316,'-4'17'1929,"-2"9"-1257,-1 3-344,1 7 1360,2 2-1024,5 7-215,3-2-185,5-2-504,1-4-433,2-2 1426,-1-5-777,-1-3-72,-1-1 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17484,'11'13'2120,"14"-6"-1128,3 0-407,14-4 1335,8 0-648,6-3-328,9-3-455,-1-1-1050,-1-3 1434,-17 5-873,-15 1-24,-28 1-72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16564,'19'0'1279,"-1"0"0,0-1 0,0-2 0,33-7 0,23-2 1489,-63 10-2473,12 0 490,35 1-1,-53 1-714,-1 0 1,0 0-1,1 1 1,-1-1-1,1 1 1,-1 1-1,0-1 1,0 0 0,0 1-1,0 0 1,0 0-1,0 0 1,0 0-1,6 6 1,-8-6-57,-1 0-1,0 0 1,0 0 0,0 0 0,0 0 0,0 0 0,0 1-1,-1-1 1,1 0 0,-1 0 0,1 1 0,-1-1-1,0 0 1,0 1 0,0-1 0,0 0 0,-1 1 0,1-1-1,0 0 1,-1 1 0,0-1 0,1 0 0,-1 0-1,0 0 1,0 0 0,-2 3 0,-3 6 8,-1 0 1,0 0-1,-12 13 1,6-8-74,-1-1 0,0-1 1,-1 0-1,0 0 0,-32 20 0,53-38-120,1 1 0,0 1 0,0-1 0,0 1 0,1 0 0,-1 1 0,0-1 0,1 1 0,-1 1 0,1 0 0,-1 0 0,1 0 0,-1 1-1,11 2 1,-9-1 102,0 0-1,-1 1 0,1 0 1,-1 1-1,1 0 0,-1 0 1,-1 0-1,1 1 0,0 1 1,-1-1-1,12 13 0,-17-16 77,0 0 0,0 0 0,0 0 0,0 1 0,0-1-1,-1 1 1,1-1 0,-1 1 0,0 0 0,1-1-1,-1 1 1,-1 0 0,1 0 0,0 0 0,-1 0 0,1 0-1,-1 0 1,0 0 0,0 0 0,0 0 0,0 0 0,-1 0-1,1 0 1,-1 0 0,0-1 0,0 1 0,0 0-1,0 0 1,0 0 0,-3 3 0,0 0 69,0 0 0,-1-1 1,0 0-1,0 0 0,0 0 1,-1 0-1,1-1 0,-1 0 0,0 0 1,0-1-1,-12 6 0,0-2 198,0 0-1,-1-2 1,-21 5 0,33-9-320,0 0 0,0 0 0,0-1 1,0 1-1,0-2 0,0 1 1,1-1-1,-1 0 0,0 0 1,0-1-1,0 0 0,-6-3 0,10 4 27,1 0-1,0 0 0,0-1 0,0 1 1,0 0-1,0-1 0,0 0 0,0 1 1,0-1-1,1 0 0,-1 0 0,1 0 1,-1 0-1,1 0 0,0-1 0,0 1 0,0 0 1,0 0-1,0-1 0,1 1 0,-2-5 1,-3-30-301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20988,'-15'14'1561,"-9"12"-1161,-6 7-168,-6 17 920,0 6-584,5 9-256,-1 1-16,12-1 1,7 0-17,13-8-32,12-2-104,11-14-632,4-3 800,14-15-328,8-6 8,13-12-72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16676,'3'-4'538,"0"-1"1,0 1-1,0 0 1,0 0-1,0 1 1,1-1-1,0 0 1,8-5 0,-10 8-391,-1 0 1,1 0 0,0 0-1,0 0 1,0 1 0,0-1-1,0 1 1,0-1 0,0 1-1,0-1 1,0 1 0,0 0-1,0 0 1,0 0 0,0 0-1,0 1 1,0-1 0,0 1-1,0-1 1,0 1 0,0-1-1,0 1 1,0 0 0,0 0-1,2 2 1,1 0-77,-1 0 0,-1 0 0,1 1 0,0-1 1,-1 1-1,0 0 0,0 0 0,0 0 0,0 0 0,-1 1 0,0-1 0,0 1 0,0 0 0,0-1 0,-1 1 1,0 0-1,1 5 0,-1-3-53,0-1 0,-1 1 0,0 0 0,0 0 1,0-1-1,-1 1 0,0 0 0,-1-1 0,1 1 1,-1-1-1,0 0 0,-5 10 0,-3-1 18,0-1 0,-1 1 1,0-2-1,-1 0 0,-1 0 0,0-1 0,-21 15 1,-29 28 123,61-53-160,0-1 0,0 1-1,1 0 1,-1 1 0,0-1 0,1 0 0,0 0 0,-1 1 0,1-1 0,0 1-1,0-1 1,0 1 0,1 0 0,-2 3 0,2-5-31,1 0-1,-1 0 1,0 1 0,0-1 0,1 0-1,-1 1 1,1-1 0,-1 0-1,1 0 1,-1 0 0,1 0 0,0 0-1,-1 1 1,1-1 0,0 0 0,0 0-1,0-1 1,0 1 0,0 0-1,0 0 1,0 0 0,0-1 0,0 1-1,0 0 1,1-1 0,-1 1-1,0-1 1,0 0 0,0 1 0,3-1-1,8 3-213,1-2-1,0 0 0,-1 0 0,1-1 1,-1-1-1,1 0 0,22-5 1,19-3-286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21269,'0'0'2288,"4"3"-1664,12-3-240,4 0 1193,10-2-881,3-1-320,9 2-1152,1 1 864,-8 0-272,-3-1-40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41 15483,'0'-2'121,"0"1"-1,0-1 0,0 0 1,0 0-1,0 1 0,0-1 1,0 0-1,-1 1 0,1-1 1,-1 0-1,1 0 0,-1 1 1,0-1-1,1 1 0,-1-1 1,0 1-1,0-1 0,0 1 1,0-1-1,-2-1 0,1 2-62,1 1 0,-1-1 0,1 1 0,-1-1 0,1 1-1,-1-1 1,1 1 0,-1 0 0,1 0 0,-1 0-1,1 0 1,-1 0 0,1 0 0,-1 0 0,1 0-1,-1 1 1,1-1 0,-1 1 0,1-1 0,-1 1-1,1-1 1,-1 1 0,1 0 0,0 0 0,-3 1 0,-13 11 327,0 1 1,1 0-1,1 1 1,-15 17-1,8-8-104,-14 16 422,-52 73-1,73-90-432,1-1 0,1 2-1,1 0 1,1 0 0,-10 36-1,20-57-244,0-1 0,1 1 0,-1-1 0,1 0 1,-1 1-1,1-1 0,0 1 0,0-1 0,0 1 0,0-1 0,1 1 0,-1-1 0,1 1 0,0-1 0,-1 1 0,1-1 0,0 0 0,0 1 0,0-1 0,1 0 0,1 2 0,-1-1-6,1-1-1,0 1 0,0-1 0,0 0 0,0 0 1,0 0-1,0 0 0,1-1 0,-1 0 1,0 1-1,1-1 0,-1 0 0,5 0 0,4 1 5,1-1-1,0 0 0,0-1 0,0 0 1,0-1-1,0 0 0,15-4 0,-11 0 30,0 0 0,-1-1 0,30-14-1,-39 16-17,-1 1 0,0-1-1,-1 0 1,1 0 0,-1-1-1,1 1 1,-1-1-1,-1 0 1,1-1 0,-1 1-1,0-1 1,4-8 0,-7 13-20,0 0 0,0 0 0,-1 0 0,1 0 0,-1-1 1,1 1-1,-1 0 0,1 0 0,-1-1 0,0 1 0,0 0 1,1 0-1,-1-1 0,0 1 0,0 0 0,0-1 0,-1 1 1,1 0-1,0-1 0,0 1 0,-1 0 0,1 0 0,-1-1 1,1 1-1,-1 0 0,1 0 0,-1 0 0,0 0 0,0-1 1,1 1-1,-1 0 0,0 0 0,0 1 0,0-1 0,0 0 1,0 0-1,0 0 0,-1 1 0,1-1 0,0 0 0,0 1 1,0-1-1,-1 1 0,-1-1 0,-2 0 22,0 0-1,0 0 1,0 1 0,0 0-1,0-1 1,0 2 0,0-1-1,0 1 1,0-1 0,-7 3-1,-28 16 94,37-18-128,0 1 0,1-1 0,-1 1 0,1 0 0,0 0 0,0 0 0,0 0 0,0 0 0,0 1 0,0-1 0,0 1 0,-1 3 0,3-6-1,0 1-1,-1 0 1,1-1 0,0 1 0,0 0 0,0-1 0,0 1 0,0 0 0,0-1 0,0 1 0,0 0 0,1-1 0,-1 1 0,0-1 0,0 1 0,0 0 0,1-1 0,-1 1 0,0-1 0,1 1 0,-1-1 0,0 1 0,1-1 0,-1 1 0,1-1 0,-1 1 0,1-1 0,-1 1 0,1-1 0,-1 0 0,1 1 0,-1-1 0,1 0 0,0 1 0,-1-1-1,1 0 1,0 0 0,-1 0 0,1 0 0,-1 0 0,1 1 0,0-1 0,-1 0 0,2-1 0,32 2-14,57-20-90,-60 11-190,58-6-1,-86 13 259,0 1 1,0 0-1,1 0 0,-1 0 0,0 0 0,0 1 0,1 0 0,-1-1 0,0 1 0,0 0 0,0 1 0,0-1 0,0 0 0,5 4 0,-7-4 22,0 0-1,1 1 1,-1-1-1,0 1 1,0-1-1,0 1 1,0 0-1,0-1 1,0 1-1,-1 0 1,1-1-1,-1 1 1,1 0-1,-1 0 1,1 0-1,-1 0 1,0-1-1,0 1 1,0 0-1,0 0 1,0 0-1,0 0 1,-1 0-1,1 0 1,-1-1-1,0 3 1,-8 18 82,0-1 1,-1 0 0,-2-1 0,0 0 0,-16 21-1,12-18-252,5-11-293,11-12 470,0 0 0,0 0 0,0 0 0,-1 0 0,1 1 0,0-1 0,0 0 0,-1 0 0,1 0 0,0 0 0,0 0 0,-1 0 0,1 0 0,0 0 0,0 0 0,-1 0 0,1 0 0,0 0 0,0 0 1,-1 0-1,1 0 0,0 0 0,0 0 0,-1 0 0,1 0 0,0 0 0,0 0 0,-1 0 0,1-1 0,0 1 0,0 0 0,0 0 0,-1 0 0,1 0 0,0-1 0,0 1 0,0 0 0,0 0 0,-1 0 0,1-1 1,0 1-1,0 0 0,0 0 0,0-1 0,0 1 0,0 0 0,0 0 0,0-1 0,0 1 0,0 0 0,-1 0 0,1-1 0,0-12-268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21509,'-21'17'1648,"-7"13"-1280,-5 5-176,-5 13 496,-4 4-224,0-3-128,4-2-112,9-5-216,5-2-184,8-16-336,9-10-304,10-21 1704,7-13-984,8-16-64,4-7-56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3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17764,'0'2'1856,"0"14"-1016,0 1-272,2 8 1057,1 2-305,5 2-432,2 1-128,5 1-215,-1 1-65,4-2-224,3 1-32,-3 0-64,2 0-88,-3-1-424,-1-1-480,-3-8 728,-3-5-144,-4-9-33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17676,'0'0'61,"1"0"0,-1 0 1,1 0-1,-1 0 0,1 0 0,-1 0 1,1 0-1,-1 1 0,1-1 0,-1 0 1,0 0-1,1 1 0,-1-1 0,1 0 0,-1 0 1,0 1-1,1-1 0,-1 1 0,0-1 1,1 0-1,-1 1 0,0-1 0,1 1 1,-1-1-1,0 0 0,0 1 0,0-1 1,0 1-1,1-1 0,-1 1 0,-3 20 1046,-18 27 325,17-40-937,-19 41 371,2 2 0,-16 57 1,28-74-810,1 0 0,2 1 0,1 0 0,0 48 0,4-57-366,0-18-92,0 0 1,1 0-1,1 12 0,-4-33-10,-2-8-169</inkml:trace>
  <inkml:trace contextRef="#ctx0" brushRef="#br0" timeOffset="1">2 299 12867,'-2'-38'1768,"5"10"-712,4 6-400,8 8 1041,5 7-329,4 5-616,5 1-536,5-3 56,4 2-104,3-1-312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5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 18204,'-17'36'1600,"8"17"-1016,5 4-216,4 12 657,0 3-249,0 5 8,1 5-136,-14 2-272,-5 7-48,-20 5-72,-9-3-136,-15 0-592,-8 0-304,-11-10 640,-13-7-104,0-19-120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3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58 16035,'1'-2'195,"0"1"0,0-1 0,-1 0 0,1 0 0,0 0 0,-1 0 0,0 0 0,1 0 0,-1 0 0,0 0 0,0 0 0,0 0 0,0 0 0,-1 0 0,1 0 0,-2-4 0,1 5-75,0-1 0,0 1 0,0 0-1,0-1 1,-1 1 0,1 0 0,-1 0 0,1 0-1,-1 0 1,1 0 0,-1 0 0,1 0-1,-1 0 1,0 1 0,1-1 0,-1 1 0,0-1-1,0 1 1,-3-1 0,-3 1 56,-1-1 1,0 1-1,0 0 1,0 1-1,0 0 1,0 1-1,0-1 1,1 2-1,-1-1 0,1 1 1,0 1-1,-1-1 1,1 1-1,-9 7 1,-4 3-2,1 0 0,0 1 0,-33 35 0,33-29-57,1 1 0,1 1 0,1 1 0,1 0 0,-13 27 0,23-41-89,1 1 0,0 0 0,1 0 0,1 0 0,-1 0 0,2 0 0,0 1 0,0-1 0,1 1 0,0-1 1,1 1-1,0-1 0,1 1 0,1 0 0,3 14 0,-4-21-24,1-1 1,0 1-1,0-1 1,0 0-1,0 0 1,1 0-1,0 0 1,0 0-1,0 0 1,0-1-1,0 0 0,1 1 1,0-1-1,-1 0 1,7 3-1,-4-3 1,1 0-1,0 0 0,0 0 0,0-1 0,1 0 1,-1 0-1,0-1 0,1 0 0,7 0 0,-1-1 2,-1 0 0,0-1-1,0-1 1,0 0-1,0 0 1,0-1-1,-1-1 1,1-1 0,-1 1-1,19-12 1,-18 9 17,-1-2 1,-1 1 0,0-1-1,13-14 1,-22 21-13,0-1 0,0 1 0,0-1-1,0 0 1,0 1 0,-1-1 0,1 0 0,-1 0 0,0 0 0,0 0-1,1-4 1,-2 5-4,0 1-1,0-1 1,0 0-1,0 1 1,0-1-1,-1 0 1,1 1-1,-1-1 1,1 1 0,-1-1-1,1 0 1,-1 1-1,0-1 1,0 1-1,1 0 1,-1-1-1,0 1 1,-1 0-1,1-1 1,0 1-1,0 0 1,-3-2-1,2 2 7,-1-1-1,0 1 0,1 0 0,-1 0 0,0 0 0,1 0 0,-1 1 0,0-1 0,0 1 0,0-1 0,0 1 0,0 0 1,1 0-1,-1 0 0,0 1 0,0-1 0,0 1 0,0 0 0,1-1 0,-1 1 0,0 0 0,-4 3 0,1-1-1,0 0 0,0 0-1,0 1 1,0 0-1,1 0 1,-1 1 0,1-1-1,-7 9 1,11-13-12,1 1 1,-1 0 0,0-1-1,1 1 1,-1 0-1,1 0 1,-1-1-1,1 1 1,-1 0 0,1 0-1,0 0 1,-1-1-1,1 1 1,0 0-1,0 0 1,-1 0 0,1 0-1,0 0 1,0 0-1,0 0 1,0-1 0,0 1-1,0 0 1,0 0-1,1 0 1,-1 0-1,0 0 1,0 0 0,1 0-1,-1-1 1,1 1-1,-1 0 1,0 0-1,1 0 1,0-1 0,-1 1-1,1 0 1,-1-1-1,1 1 1,0 0-1,1 0 1,0 0-1,0 0 0,0 0-1,1 0 1,-1 0 0,1 0-1,-1-1 1,1 1 0,-1-1 0,1 1-1,-1-1 1,1 0 0,-1 0-1,1 0 1,2-1 0,12-3 4,0 0 0,-1-1 0,0-1 0,1-1 0,22-13 0,-15 6 2,0-2-1,35-29 1,-53 40-5,0 0 0,1 0 0,10-5 0,-16 9-1,0 0 1,1 1-1,-1-1 0,1 1 1,-1-1-1,0 1 1,1-1-1,-1 1 0,1 0 1,-1 0-1,1 0 1,1 0-1,-2 0 1,0 1 0,-1-1-1,1 0 1,-1 0 0,1 1 0,0-1 0,-1 0 0,1 1-1,-1-1 1,1 1 0,-1-1 0,1 1 0,-1-1 0,1 1-1,-1-1 1,1 1 0,-1 0 0,0-1 0,0 1 0,1 0-1,-1-1 1,0 1 0,0 0 0,1-1 0,-1 1 0,0 0-1,0 0 1,1 11 6,-1 0 1,-1 0-1,0 0 0,0 0 1,-1 0-1,-7 21 0,2-1 25,1-7 21,2-13-59,2 0 0,-1 0-1,1 0 1,1 0 0,0 0-1,1 0 1,2 20 0,2-23-9,3-2 23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19732,'-16'29'2017,"-1"5"-1249,-3 2-344,-12 0 1248,1 4-656,-2 0-423,0-1-169,8-5-456,5-4-224,6-15-385,5-5-311,22-19-848,4-15 1120,3-8-168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8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 16708,'25'-21'1848,"-14"20"-928,-7 8-344,-8 22 1025,-7 5-161,-7 9-368,0 3-152,-1 4-328,3-1-95,5-3-161,5-5-88,5-12-216,1-5-240,7-9-616,0-5-521,-4-12 1081,-2-5-192,-1-7-264</inkml:trace>
  <inkml:trace contextRef="#ctx0" brushRef="#br0" timeOffset="1">2 215 18412,'-2'-3'1752,"8"2"-992,7 1-303,10 4 847,4 3-208,0-7-528,8 2-624,-1-2 208,3 1 0,-4 3-240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0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51 625 12219,'-5'-2'298,"-1"0"0,1-1 1,1 0-1,-1 0 0,0-1 1,1 1-1,-5-5 0,8 7-230,1 0 0,-1 0-1,0 0 1,0 0-1,1 1 1,-1-1-1,1 0 1,-1 0-1,1 0 1,-1 0-1,1-1 1,0 1-1,0 0 1,-1 0 0,1 0-1,0 0 1,0 0-1,0-2 1,1 2-8,-1 0 0,0 0 0,1 0 0,0 0-1,-1 0 1,1 0 0,0-1 0,0 2 0,-1-1 0,1 0 0,0 0 0,0 0 0,0 0 0,0 0 0,0 1 0,0-1 0,0 0 0,1 1 0,-1-1 0,2 0 0,9-4 152,1 1 0,0 0 1,0 1-1,1 0 1,-1 1-1,17-1 0,87 3 299,-66 2-297,18-1-25,40 1 17,115-13-1,-62-7-169,203-27 5,415-65 10,-387 57 17,380-24 108,-647 67-144,640-44 111,-46 5-69,1286-20 289,-1851 73-310,411 0 72,-547-5-118,5 2 23,-1-2 0,0-1-1,0-1 1,32-9 0,-54 12-35,-1 0 0,1 0 0,-1 0 0,1 0 0,-1 0 0,1-1 0,-1 1 0,1 0 0,-1 0 0,1-1 0,-1 1 0,1 0 0,-1 0 0,0-1 0,1 1 0,-1 0 0,0-1 0,1 1 0,-1-1 0,0 1 0,1 0 0,-1-1 0,0 0 0,-6-6-185,-20-4 57,4 4 71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15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6725 271 13643,'-533'-21'1338,"326"0"-1175,-669-48 495,344 61-441,-632-30 256,986 25-286,-742-36 333,694 48-515,1 10-1,-242 42 0,-69 61 51,405-76-24,3 6 1,-127 61-1,228-90-26,1 1-1,0 2 1,1 0-1,1 2 1,0 0 0,2 2-1,-38 41 1,47-46-9,1 1 0,1 0 0,0 1 0,1 0 0,1 1 0,0 0-1,2 1 1,0-1 0,1 1 0,1 1 0,0-1 0,-2 32 0,6-32-12,1 0 0,1 0 0,0 1 0,1-1 0,2 0 0,0-1 0,0 1 0,2-1 1,15 35-1,-9-30-6,1-1 1,1-1-1,0 0 1,2-1 0,1 0-1,0-1 1,20 16-1,4-2 4,1-1 0,1-2 0,2-2-1,0-3 1,2-1 0,1-2-1,61 19 1,15-4 32,225 38 0,-82-38 3,336 4 0,269-53 14,-245-22-28,-567 31-3,509-44 16,-436 35-15,800-118 3,-11-55 8,-574 111 1,295-65 23,-200 14-6,-357 93-26,-1-4 0,-2-4 1,79-50-1,-138 74 11,0 0 1,-1-2-1,-1 0 1,-1-2-1,0 0 0,32-43 1,-45 53 7,-1-1 0,0 0-1,-1 0 1,-1-1 0,0 1 0,0-1 0,-1-1-1,-1 1 1,0 0 0,0-1 0,-1 1 0,-1-1 0,0 0-1,-1 0 1,0 1 0,-1-1 0,-5-24 0,3 27-14,0-1 0,-1 1 0,0-1 0,0 1 1,-1 1-1,-1-1 0,0 1 0,0 0 0,-12-13 0,6 9-19,0 2-1,-1 0 0,0 0 0,-1 1 0,-24-13 1,4 6-9,-2 1 0,1 2 0,-2 2 0,-68-14 0,-61 0-73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1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7874 775 13043,'-55'-43'203,"-1"3"-1,-1 3 1,-3 2 0,-1 3 0,-1 2 0,-120-39 0,37 27-247,-1 7 0,-159-18 0,-706-55-1007,117 16 411,128 0 1118,-5 31 520,507 56-657,1 11 0,0 12 1,-462 91-1,563-70-294,2 7 0,1 6-1,4 8 1,-255 136 0,322-145-46,-102 75 0,139-86-8,2 1 1,2 3 0,-44 52-1,62-61 0,1 1-1,2 2 0,1 0 0,2 2 1,-27 63-1,41-80 12,1 1 0,1-1 0,1 2 1,1-1-1,1 0 0,1 1 0,2 0 1,0 0-1,1 0 0,2-1 0,7 40 0,-3-40 13,1 0-1,2-1 0,0 0 0,2 0 1,0-1-1,1 0 0,1-1 1,2-1-1,0 0 0,1-1 0,33 32 1,-3-12 25,1-1 0,1-3 0,95 52 0,-38-33 13,3-4-1,189 59 1,245 31 59,612 45 49,15-127-75,442-127 8,-1218 25 12,-3-16 1,421-123-1,-644 133 49,222-99 0,-287 102 34,-2-5 0,-2-5 0,111-84 0,-163 103-83,-2-2 1,-1-1 0,-2-3 0,-2-2 0,-2-1 0,-2-1 0,-2-2 0,-3-2 0,45-103 0,-63 123-87,-1 0 0,-1-1-1,-1 0 1,-3 0 0,4-41 0,-8 53-58,-1 0 1,-2-1-1,0 1 1,-1 0-1,-1 0 1,-1 0-1,-1 1 1,-1-1 0,-12-28-1,7 28 20,0 0-1,-1 1 1,-1 1 0,-1 0-1,-1 1 1,0 1-1,-2 0 1,0 1 0,0 0-1,-21-12 1,-115-61-77,147 86 90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55 17708,'0'-2'82,"-1"-1"0,0 1 0,0-1 1,1 1-1,-1-1 0,-1 1 0,1 0 0,0 0 1,0-1-1,-1 1 0,1 0 0,-1 0 0,0 0 1,0 1-1,0-1 0,0 0 0,0 1 1,0-1-1,-3-1 0,0 1 9,0 0 0,0 0 1,0 1-1,0-1 0,0 1 0,-1 0 1,1 1-1,-11-1 0,1 2 43,0 0-1,0 1 1,0 0 0,0 2-1,-26 8 1,24-5-18,0 2 0,1-1-1,-1 2 1,2 0 0,-1 1 0,2 0-1,-1 1 1,2 1 0,-22 25 0,24-25 24,1 1 1,1 0 0,0 0 0,1 1-1,0 0 1,1 1 0,1-1 0,1 1 0,0 0-1,-5 34 1,9-45-104,1 1 0,-1-1 0,1 0 0,1 0 0,-1 1 0,1-1-1,0 0 1,0 0 0,0 0 0,1 1 0,0-2 0,0 1 0,0 0 0,1 0 0,-1-1 0,1 1 0,4 4 0,-4-6-30,0 0 0,0 0 0,1 0 0,-1-1 0,1 1 0,-1-1 0,1 0 0,0 0 0,0 0 0,0-1 0,0 1 0,0-1 0,0 0 0,1 0 0,-1 0 0,0-1 0,1 0 0,-1 1 0,0-1 0,1-1 0,4 0 0,3-2 21,0 0 0,0 0 0,0-2 1,-1 1-1,0-2 0,1 1 0,-2-2 0,1 1 0,-1-1 1,0-1-1,0 0 0,-1 0 0,0-1 0,-1 0 0,0-1 1,9-12-1,-16 20-4,0 1-1,0 0 1,0-1 0,0 1 0,-1 0 0,1-1 0,0 1-1,-1-1 1,1 1 0,-1-1 0,1 1 0,-1-1 0,0 1 0,0-1-1,0 0 1,0 1 0,0-1 0,0 1 0,0-1 0,-1-2 0,1 4-13,0-1 1,-1 1-1,1 0 1,0 0-1,0-1 1,-1 1-1,1 0 1,0 0-1,-1 0 1,1 0 0,0 0-1,-1-1 1,1 1-1,0 0 1,-1 0-1,1 0 1,0 0-1,-1 0 1,1 0-1,0 0 1,-1 0 0,1 0-1,0 0 1,-1 0-1,1 1 1,0-1-1,-1 0 1,1 0-1,-1 0 1,-16 14 242,10-7-178,1 0-1,1 1 1,0 0-1,0 0 1,0 0-1,1 1 1,-6 17-1,8-21-63,0 1 0,1-1 0,0 0 0,0 1 0,0-1 0,0 1 0,1-1 0,0 1 0,1 0-1,-1-1 1,1 1 0,0-1 0,0 1 0,0-1 0,3 6 0,-3-9-10,1 1 0,-1-1 0,0 0 1,1 0-1,0 0 0,-1 0 0,1 0 0,0-1 0,0 1 0,0 0 0,0-1 0,0 1 0,0-1 1,0 0-1,1 0 0,-1 0 0,4 2 0,-1-2 2,0 0 1,0-1-1,0 1 0,0-1 1,0 0-1,0 0 0,-1 0 1,9-2-1,0-1 8,0 0 1,-1-1-1,1-1 1,-1 0-1,0 0 1,12-9-1,-12 7 11,-1 0-1,-1-1 1,1 0 0,-1-1-1,0 0 1,-1-1 0,9-11-1,-17 21-19,-1-1 0,0 1-1,1 0 1,-1 0-1,1-1 1,-1 1 0,0 0-1,1-1 1,-1 1-1,0-1 1,0 1 0,1 0-1,-1-1 1,0 1 0,0-1-1,0 1 1,0-1-1,1 1 1,-1-1 0,0 1-1,0-1 1,0 1-1,0 0 1,0-1 0,0 1-1,0-1 1,0 1-1,0-1 1,0 1 0,-1-1-1,1 1 1,0-1-1,0 1 1,0-1 0,-1 0-1,0 1-1,0 0 0,0 0 0,-1 0-1,1 1 1,0-1 0,0 0 0,0 0 0,0 1 0,0-1 0,0 1-1,0-1 1,0 1 0,0-1 0,0 1 0,0 0 0,-1 0 0,-8 7-111,0 0 0,1 0 0,1 1 1,-11 11-1,15-14 62,0-1 0,0 1 0,0 0 0,0 0 0,1 0 0,0 0 0,0 1 0,1-1 0,-2 8 0,4-13 47,-1-1-1,1 1 1,0 0-1,0-1 0,0 1 1,0 0-1,0-1 1,0 1-1,0 0 1,0-1-1,0 1 0,0-1 1,0 1-1,1 0 1,-1-1-1,0 1 1,0 0-1,1-1 1,-1 1-1,0-1 0,1 1 1,0 0-9,0-1 1,-1 0-1,1 0 1,0 1-1,0-1 1,-1 0-1,1 0 1,0 0-1,0 0 1,-1 0-1,1 0 1,0 0-1,0 0 1,-1-1 0,1 1-1,0 0 1,-1 0-1,2-1 1,23-10-231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 18948,'-31'27'1947,"-42"45"0,60-57-1594,1 0 0,0 1 0,1 0 0,1 1 0,-9 21 0,17-35-304,1-1 0,0 1 0,0 0 0,0 0 0,1 0 0,-1 0 0,1 0 0,-1 0-1,1 0 1,0 4 0,0-7-39,1 1-1,-1-1 0,0 0 0,0 1 0,0-1 0,0 0 0,0 1 1,0-1-1,1 0 0,-1 1 0,0-1 0,0 0 0,1 1 1,-1-1-1,0 0 0,0 0 0,1 1 0,-1-1 0,0 0 1,1 0-1,-1 0 0,0 1 0,1-1 0,-1 0 0,0 0 0,1 0 1,-1 0-1,1 0 0,0 0 3,1 0 1,-1 0-1,1 0 0,-1-1 1,0 1-1,1 0 0,-1-1 1,0 1-1,1-1 0,-1 0 1,0 1-1,2-2 0,6-4 36,-1-1 1,1 0-1,-1 0 0,0-1 0,10-12 0,32-49 307,-37 51-228,24-43 656,-65 145-649,25-75-129,1 1-1,0 0 1,1 0 0,0 0-1,0 0 1,2 19 0,-1-28-4,0 1 0,0-1 1,0 1-1,1-1 0,-1 0 1,0 1-1,1-1 0,-1 1 1,1-1-1,-1 0 0,1 0 1,0 1-1,0-1 0,-1 0 1,1 0-1,0 0 0,0 0 0,0 0 1,0 0-1,0 0 0,0 0 1,1 0-1,-1 0 0,2 1 1,-1-2-2,0 0 1,-1 0 0,1 0-1,0 0 1,0 0-1,0 0 1,0 0 0,0-1-1,0 1 1,-1 0-1,1-1 1,0 0 0,0 1-1,-1-1 1,4-2-1,5-3-58,-1-1 0,0 1-1,0-2 1,13-14-1,17-24-974,-36 42 868,-1 0 0,1 0 0,0 0 0,-1 0 0,0-1 0,0 1 0,0-1 0,-1 0 0,2-7 0,-6 3-311,-7 4-163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0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16195,'0'0'2201,"7"3"-969,4-2-424,11 1 1473,4-1-585,9-1-432,6 0-223,2-3-465,2 2-264,-2-4-584,-2 3-400,-8 0-713,-6 1 1121,-17-1-248,-9 2-208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9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153 315 20940,'-4'3'362,"0"0"-1,0 1 1,1-1-1,-1 1 0,1-1 1,0 1-1,0 0 1,0 1-1,1-1 0,-5 9 1,-15 47 966,16-36-1150,0 1 0,1 0 0,2 1-1,1-1 1,0 1 0,5 41 0,3-41-218,1-19-49,-6-7 79,-1 0 0,1-1 0,-1 1 1,1 0-1,-1-1 0,1 1 0,-1 0 0,1-1 0,-1 1 0,0 0 0,1-1 0,-1 1 0,1-1 0,-1 1 0,0-1 0,0 1 0,1-1 0,-1 1 0,0-1 0,0 1 0,0-1 0,1 0 0,41-110-2422,-25 62-318,40-79 0,-77 171 3980,2 1 1,-16 57-1,-17 81 427,-18 53-707,55-200-455,13-32-207,1-5-14,9-21 74,91-240 499,105-241-829,-201 495-22,9-21-28,1 0 0,2 2 1,1-1-1,39-47 1,-53 72 24,0 1 1,0 0-1,1 0 1,-1 0 0,1 1-1,4-4 1,-7 6 5,0 0 0,-1-1 1,1 1-1,0 0 1,-1-1-1,1 1 0,0 0 1,-1 0-1,1 0 0,0 0 1,0 0-1,-1-1 1,1 1-1,0 0 0,0 1 1,-1-1-1,1 0 0,0 0 1,-1 0-1,1 0 0,0 1 1,0-1-1,-1 0 1,1 0-1,0 1 0,-1-1 1,1 1-1,-1-1 0,1 0 1,0 1-1,-1 0 0,1-1 1,-1 1-1,1-1 1,-1 1-1,0-1 0,1 1 1,-1 0-1,0-1 0,1 1 1,-1 0-1,0-1 0,0 1 1,1 0-1,-1 0 1,0 1-1,1 6 0,1 0 0,-1 0 1,-1 0-1,0 0 0,0 0 0,-1 0 1,1 0-1,-2-1 0,1 1 0,-1 0 1,-4 9-1,-5 14 9,-23 41 0,21-45-14,11-25-7,1 0 0,0 1 0,0-1 0,1 0 0,-1 0 0,0 0 0,1 1 0,0-1 0,-1 3 0,1-4-8,0 0 0,1 0 0,-1 0 0,0-1-1,1 1 1,-1 0 0,0 0 0,1 0 0,-1-1 0,1 1 0,-1 0-1,1-1 1,-1 1 0,1 0 0,0-1 0,-1 1 0,1-1-1,0 1 1,0-1 0,-1 1 0,1-1 0,0 1 0,0-1 0,1 1-1,1 0-14,-1 0 0,0 0-1,1 1 1,-1-1-1,0 1 1,0-1-1,0 1 1,0 0-1,0 0 1,0 0 0,0 0-1,-1 0 1,1 1-1,-1-1 1,3 5-1,-3-2 20,1 0-1,-1-1 0,0 1 0,0 0 0,0 0 1,-1 0-1,1 0 0,-2 6 0,0 3 81,-1 1 0,-1-1 0,0 1 0,-1-1 0,-6 14 0,4-14 111,0 0 1,-1 0-1,-13 19 1,17-28-103,0-1 0,-1 1 1,0-1-1,1 0 1,-1 0-1,0 0 0,-1-1 1,1 0-1,-1 1 0,1-2 1,-1 1-1,0 0 1,-7 1-1,11-3-62,-1-1-1,1 1 1,-1-1 0,0 0 0,1 1-1,-1-1 1,0 0 0,1 0-1,-1 0 1,1-1 0,-1 1 0,0 0-1,1-1 1,-1 1 0,1-1-1,-1 1 1,0-1 0,1 0 0,0 1-1,-3-3 1,2 1-103,0 0 0,0 0 0,0 0 0,0-1 0,0 1 0,1-1-1,-1 1 1,1-1 0,0 1 0,0-1 0,-1-3 0,-1-2-249,1-1 0,1 0-1,-1 1 1,1-1 0,1 0 0,1-18-1,6-4-335,6 2-212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9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7 16259,'-3'-1'693,"0"0"1,0 0-1,0 0 0,0 0 0,-1 1 0,1-1 0,0 1 0,0-1 0,-4 1 0,-29 6 2052,19 0-2198,0 1 0,-17 10 0,32-16-437,-7 3-64,1 1-1,0 0 1,0 0 0,0 1 0,1 0-1,-13 13 1,20-18-52,-1-1-1,1 0 1,-1 1 0,1-1-1,-1 0 1,1 1 0,-1-1 0,1 1-1,0-1 1,-1 1 0,1-1-1,0 1 1,-1-1 0,1 1-1,0 0 1,0-1 0,-1 1-1,1-1 1,0 1 0,0 0-1,0-1 1,0 1 0,0-1 0,0 1-1,0 0 1,0-1 0,0 1-1,0-1 1,0 1 0,1 0-1,-1-1 1,0 1 0,0-1-1,1 1 1,-1-1 0,0 1 0,1 0-1,-1 0 1,2 0-29,0 0 1,0 0 0,0-1-1,0 1 1,0 0 0,0-1-1,1 1 1,-1-1-1,0 1 1,0-1 0,3 0-1,10 0-234,1 0-1,17-4 1,-11 0-32,-16 2 225,1 1 1,-1 0-1,0 0 0,1 0 1,-1 1-1,1 0 0,-1 0 1,0 0-1,8 2 0,-14-2 77,0 0 0,1 1-1,-1-1 1,1 0 0,-1 0-1,0 0 1,1 0 0,-1 1-1,0-1 1,1 0-1,-1 0 1,0 1 0,1-1-1,-1 0 1,0 0 0,0 1-1,1-1 1,-1 0 0,0 1-1,0-1 1,1 0-1,-1 1 1,0-1 0,0 1-1,0-1 1,0 0 0,0 1-1,0-1 1,0 1 0,0-1-1,0 0 1,0 1 0,-7 15 170,-18 10 178,2-6-276,-1 0-1,-1-2 1,-1 0 0,-1-2-1,-31 15 1,46-29-816,8-7 265,4 3 438,0 1 0,0-1 0,1 0 0,-1 1 0,1-1 0,0 0-1,-1 1 1,1-1 0,0 1 0,0-1 0,0 1 0,2-2 0,21-24-480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0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89 164 16596,'-1'1'1509,"-28"27"734,22-22-1764,0 0 0,1 0 0,0 1-1,-10 13 1,14-16-350,0 0 0,-1 1 0,1-1-1,1 0 1,-1 1 0,1 0 0,0-1 0,-1 9 0,1-12-112,1 0 0,0 0 1,0 1-1,0-1 1,1 0-1,-1 0 1,0 1-1,0-1 1,1 0-1,-1 0 1,0 0-1,1 0 1,-1 1-1,1-1 0,0 0 1,-1 0-1,1 0 1,0 0-1,0 0 1,0 0-1,-1-1 1,1 1-1,0 0 1,0 0-1,0 0 1,0-1-1,1 1 1,-1-1-1,0 1 0,0-1 1,0 1-1,0-1 1,0 0-1,1 1 1,-1-1-1,0 0 1,0 0-1,3 0 1,5 0 2,0 0 0,0-1 0,0 0 0,0-1 0,0 0 0,-1 0 0,1-1 1,-1 0-1,1 0 0,13-9 0,10-6 30,36-29-1,-62 43-39,15-11 17,-1 0 0,0-2-1,-1-1 1,-1 0 0,0-1-1,-2-1 1,17-25 0,-19 14 6,-13 15-10,-1 16-22,0-1 0,0 1 0,0 0 0,-1-1 0,1 1 0,0 0 0,0 0 0,0-1 0,-1 1 0,1 0 0,0-1 0,0 1 0,-1 0 0,1 0 0,0 0 0,-1-1 0,1 1 0,0 0 0,-1 0 0,1 0 0,0 0 0,-1 0 0,1 0 0,0 0 0,-1 0 0,1-1 0,-1 1 0,1 0 0,0 0 0,-1 1 0,1-1 0,0 0 0,-1 0 0,1 0 0,-1 0 0,-5 2 0,1 0 1,-1 0 0,1 0-1,-1 1 1,1 0-1,0 0 1,0 0 0,0 1-1,1 0 1,-1 0-1,1 0 1,0 0 0,0 1-1,-5 7 1,-1 1 4,1 0 0,1 1 0,1 0 0,-9 21 0,13-26-2,-1 0-1,2 1 0,-1 0 0,1-1 0,1 1 0,-1 0 0,2 0 1,-1 0-1,3 17 0,-2-23-3,1-1 1,0 1-1,0 0 0,0-1 0,1 1 1,-1-1-1,1 1 0,-1-1 1,1 0-1,1 0 0,-1 0 1,0 0-1,1 0 0,-1 0 0,1 0 1,0-1-1,0 1 0,0-1 1,0 0-1,0 0 0,0 0 1,1-1-1,-1 1 0,1-1 1,-1 1-1,1-1 0,7 1 0,-3-1-16,1 0-1,0-1 0,-1 0 1,1 0-1,-1-1 0,1 0 0,0-1 1,-1 0-1,0 0 0,1-1 0,-1 0 1,0 0-1,0-1 0,7-4 1,-6 3 15,-1 0 0,0-1 0,0 0 0,-1 0 0,1-1 0,-1 1 0,-1-2 0,1 1 0,-1-1 0,-1 0 1,1 0-1,4-10 0,-6 12 256,-1 8 9,-2-2-256,-1 1 0,1-1 0,-1 1 0,1-1 0,-1 1 0,1-1 0,-1 1 0,1-1 0,0 0 0,-1 1 1,1-1-1,0 0 0,-1 1 0,1-1 0,0 0 0,0 0 0,1 0 0,1 0-1,1 0-1,0 0 1,0 0 0,0-1-1,-1 0 1,1 0 0,4-2-1,-6 3-2,-1-1 0,1 1-1,-1-1 1,1 0 0,-1 1-1,1-1 1,-1 0 0,0 0-1,0 0 1,1 0 0,-1 0-1,0 0 1,0 0 0,0-1-1,0 1 1,0 0 0,0-1-1,-1 1 1,2-3 0,-2 4-1,0 0 1,0 0 0,0 0-1,0 0 1,0 0 0,0-1 0,0 1-1,1 0 1,-1 0 0,0 0 0,0 0-1,0 0 1,0-1 0,0 1-1,-1 0 1,1 0 0,0 0 0,0 0-1,0 0 1,0 0 0,0-1 0,0 1-1,0 0 1,0 0 0,0 0-1,0 0 1,0 0 0,0 0 0,0 0-1,0-1 1,-1 1 0,1 0 0,0 0-1,0 0 1,0 0 0,0 0-1,0 0 1,0 0 0,0 0 0,-1 0-1,1 0 1,0 0 0,0 0 0,0 0-1,0 0 1,0 0 0,-1 0-1,1 0 1,0 0 0,0 0 0,-10 3 133,-10 9 76,14-7-105,-1 0 1,1 0 0,0 1-1,-9 11 1,13-14-76,-1 0 0,1 0 1,0 0-1,1 0 0,-1 1 0,1-1 0,-1 0 1,1 1-1,0-1 0,0 1 0,1 0 0,-2 6 1,2-9-52,0 0 1,0 0 0,0-1-1,0 1 1,0 0 0,1 0 0,-1 0-1,0 0 1,0-1 0,0 1-1,1 0 1,-1 0 0,0-1 0,1 1-1,-1 0 1,1 0 0,-1-1-1,1 1 1,-1 0 0,1-1 0,-1 1-1,1-1 1,0 1 0,-1-1-1,1 1 1,0-1 0,-1 1 0,1-1-1,0 0 1,0 1 0,0-1-1,-1 0 1,1 0 0,0 1 0,1-1-1,1 0-14,0 0-1,0 0 0,0-1 1,0 1-1,0-1 0,0 1 1,0-1-1,4-2 0,13-6-177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0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17508,'5'0'2144,"1"17"-1160,-3 7-351,-2 12 1487,1 4-856,1 8-448,-2 2-31,-1-1-473,2-5-184,-2-8-384,1-7-336,2-18-681,-7-25 433,-2-12 264,-4-13-160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20364,'28'-10'2161,"4"-1"-1385,1 1-344,3 0 1072,2 1-319,-1 5-833,-4 1-536,-7 5-1025,-3 2 1866,-8 2-849,-4 4-121,-11 4-95</inkml:trace>
  <inkml:trace contextRef="#ctx0" brushRef="#br0" timeOffset="1">23 270 15435,'29'4'2657,"4"-4"-1369,10-12-600,6-1 2369,5-2-1921,-1-2-208,-3 2-1024,-11 2-640,-16 8 584,-3 5-256,-17 2-112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0 307 15755,'23'17'1481,"6"-23"-1033,2-5-296,10-18 104,2-11-448,0-13-624,2-2 856,-4-8-464,-7-4-233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15 15267,'-6'6'367,"1"1"0,0 0 0,0 0 0,1 0-1,-1 1 1,2 0 0,-1 0 0,-3 13 0,-2 8 616,-3 31 1,9-46-508,-1 10 131,0 0-1,0 30 1,3-48-522,1-1 0,0 1 0,1-1 1,-1 1-1,1-1 0,0 0 0,0 1 0,1-1 0,0 0 1,0 0-1,0 0 0,0 0 0,1 0 0,0 0 1,0-1-1,5 7 0,-6-9-65,-1-1 0,1 0 1,0 0-1,-1 0 0,1 0 0,0 0 0,-1 0 1,1 0-1,0 0 0,0-1 0,0 1 0,0-1 1,0 1-1,0-1 0,0 0 0,0 0 1,0 0-1,0 0 0,0 0 0,2 0 0,0-1 2,1-1-1,-1 1 0,0-1 0,0 0 1,0 1-1,-1-2 0,1 1 0,0 0 1,2-4-1,7-5 50,-1-1-1,0 0 1,17-24 0,21-40 400,-57 90-145,0 0 1,-7 26-1,11-30-283,0 1 1,0-1-1,1 1 0,1 0 0,-1 0 0,2 19 0,0-29-51,0-1-1,-1 1 0,1-1 1,0 1-1,0-1 0,0 1 0,0-1 1,0 1-1,0-1 0,0 0 1,1 1-1,-1-1 0,0 1 0,0-1 1,0 1-1,0-1 0,0 1 0,1-1 1,-1 0-1,0 1 0,0-1 1,1 1-1,-1-1 0,0 0 0,1 1 1,-1-1-1,0 0 0,1 1 1,-1-1-1,1 0 0,-1 0 0,0 0 1,1 1-1,-1-1 0,1 0 1,-1 0-1,1 0 0,-1 0 0,0 0 1,1 1-1,-1-1 0,1 0 1,-1 0-1,1 0 0,-1 0 0,1-1 1,-1 1-1,1 0 0,-1 0 1,1 0-1,-1 0 0,0 0 0,1-1 1,-1 1-1,1 0 0,-1 0 0,1-1 1,-1 1-1,1-1 0,2-1-181,-1 0 0,1-1 0,0 1 0,-1-1 0,0 0 0,4-6 0,-1-1-4,0 0 0,0 0 1,4-19-1,2-9-309</inkml:trace>
  <inkml:trace contextRef="#ctx0" brushRef="#br0" timeOffset="1">289 0 20540,'-3'6'2193,"2"1"-1553,-1-1-368,4 0 1288,0-3-1608,4 0 440,1 1-384,-5-1-184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2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16932,'-7'17'7381,"-9"35"-6038,14-40-1234,-1-3-63,1 0 0,0 1 0,1-1 0,0 1 0,0 0 0,1-1 0,2 14 1,-2-22-44,0-1 1,0 1 0,1-1 0,-1 1 0,0 0-1,1-1 1,-1 1 0,0-1 0,1 1-1,-1-1 1,1 1 0,-1-1 0,1 1 0,-1-1-1,1 1 1,-1-1 0,1 0 0,-1 1-1,1-1 1,-1 0 0,1 1 0,0-1 0,-1 0-1,1 0 1,0 0 0,-1 0 0,1 0 0,0 1-1,-1-1 1,1 0 0,0 0 0,-1 0-1,1-1 1,0 1 0,-1 0 0,1 0 0,-1 0-1,1 0 1,0-1 0,-1 1 0,1 0 0,-1-1-1,1 1 1,0 0 0,0-2 0,28-17 88,-29 19-92,43-40 59,-30 26-44,1 1-1,31-22 1,-45 34-15,1 0 1,-1 1-1,1 0 1,-1-1-1,1 1 1,0-1-1,-1 1 1,1 0-1,0-1 0,-1 1 1,1 0-1,0 0 1,-1-1-1,1 1 1,0 0-1,-1 0 1,1 0-1,0 0 0,0 0 1,-1 0-1,1 0 1,0 0-1,-1 0 1,1 0-1,0 1 1,-1-1-1,1 0 1,0 0-1,-1 1 0,1-1 1,0 0-1,-1 1 1,1-1-1,-1 1 1,1-1-1,0 1 1,-1-1-1,1 1 0,-1-1 1,0 1-1,1-1 1,-1 1-1,1 0 1,-1-1-1,0 1 1,0 0-1,1-1 0,-1 1 1,0 0-1,0 1 1,2 6 6,-1 0-1,0 0 1,0 0 0,-1 9 0,1 10 5,-1-26-4,1 1 1,-1-1-1,0 0 0,1 0 0,-1 1 0,1-1 0,-1 0 1,1 0-1,0 1 0,-1-1 0,1 0 0,0 0 0,0 0 0,0 0 1,0 0-1,0 0 0,0 0 0,0 0 0,0-1 0,0 1 0,1 0 1,-1-1-1,0 1 0,2 0 0,0 0 11,0-1 0,0 0-1,0 0 1,0 0 0,-1 0 0,1 0 0,0-1-1,0 1 1,-1-1 0,1 0 0,4-1 0,5-3 83,0-1 1,0-1 0,21-14 0,87-70 646,-119 90-742,0 0 0,1 0 1,0 0-1,-1 0 0,1 0 0,-1 1 0,1-1 0,0 0 1,0 1-1,1-1 0,-2 1-6,-1 0 1,0 0-1,1 0 0,-1 0 1,1 0-1,-1 0 0,1 0 1,-1 1-1,0-1 0,1 0 1,-1 0-1,1 0 0,-1 0 1,0 1-1,1-1 0,-1 0 1,0 0-1,1 1 0,-1-1 1,0 0-1,1 0 0,-1 1 1,0-1-1,0 1 0,1-1 1,-1 1-1,1 2-4,0 1 0,0-1 0,-1 1 0,1-1 0,-1 1 0,0-1 0,0 7 1,0-1-17,-1-6 21,1-1 0,0 1 0,1-1 0,-1 1 0,0-1 0,1 1 0,-1-1 0,1 1 0,0-1-1,0 1 1,0-1 0,0 0 0,0 0 0,1 1 0,1 2 0,-1-4 3,-1 0 1,1 0 0,-1 0-1,1 0 1,-1 0-1,1-1 1,0 1-1,-1 0 1,1-1 0,0 1-1,0-1 1,0 0-1,-1 1 1,1-1-1,0 0 1,0 0 0,0 0-1,0 0 1,-1-1-1,1 1 1,0 0-1,3-2 1,9-3 40,1 0 1,-1-1-1,0-1 0,24-15 1,-26 14-34,0 1 0,1 0 0,0 1 0,0 0 0,0 1 0,15-3 0,-27 7-13,0 1 0,1 0-1,-1-1 1,0 1 0,1 0 0,-1 0 0,1 0 0,-1 0-1,0 0 1,1 1 0,-1-1 0,0 0 0,1 0 0,-1 1 0,0-1-1,1 1 1,-1 0 0,0-1 0,0 1 0,1 0 0,0 0 0,-1 1-87,1 0 1,-1 0-1,0 0 1,0 0 0,0 0-1,0 1 1,0-1-1,0 0 1,0 0 0,0 4-1,5-19-2399,-4-3 1949,0-9-142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2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16147,'6'20'1225,"1"-2"-1113,5 4-248,8-8 1128,4-1-776,9-6-152,6-3-56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3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152 344 19148,'-33'19'1776,"12"-7"-626,-27 20 0,43-28-879,0 0-1,1 0 1,-1 0-1,1 1 1,0 0-1,0 0 1,1 0 0,-1 0-1,1 0 1,-3 9-1,5-14-240,1 1 1,0-1-1,-1 1 0,1-1 0,0 1 0,0 0 0,0-1 0,0 1 1,-1-1-1,1 1 0,0 0 0,0-1 0,0 1 0,0 0 0,0-1 1,1 1-1,-1 0 0,0-1 0,0 1 0,0-1 0,0 1 1,1-1-1,-1 1 0,0 0 0,1-1 0,-1 1 0,1 0 0,0-1-2,0 1 0,0-1-1,-1 1 1,1-1 0,0 0-1,0 1 1,0-1 0,0 0-1,0 0 1,0 0 0,0 0-1,0 0 1,0 0 0,0 0-1,2 0 1,36-12 211,-19 3-329,-1-1 0,0-1 1,-1-1-1,0 0 0,-1-1 0,-1-1 1,0-1-1,-1 0 0,22-29 0,-41 53-79,0 0-1,1 0 0,0 0 0,1 1 0,0-1 0,0 0 0,0 12 0,2-20 173,0 0 0,0-1-1,0 1 1,0 0-1,1 0 1,-1 0-1,0 0 1,0-1-1,1 1 1,-1 0-1,1 0 1,-1 0 0,1-1-1,-1 1 1,1 0-1,-1-1 1,1 1-1,-1 0 1,1-1-1,0 1 1,-1-1-1,1 1 1,0-1-1,0 1 1,-1-1 0,1 0-1,0 1 1,0-1-1,0 0 1,0 0-1,0 1 1,-1-1-1,1 0 1,0 0-1,0 0 1,0 0 0,0 0-1,0 0 1,-1 0-1,1-1 1,0 1-1,0 0 1,1-1-1,3 0 20,1-1 0,-1 0 0,0-1 0,0 1 0,8-7 0,6-5 51,0-1-1,-1-1 1,-1-1-1,-1-1 1,22-30-1,-11 10 125,40-79 0,-65 112-186,4-5 19,-1 0-1,0-1 1,0 1-1,-2-1 0,1 0 1,-1 0-1,-1 0 0,2-14 1,-4 24-29,0 1-1,0 0 1,0 0 0,0 0 0,0-1 0,0 1 0,0 0-1,0 0 1,0-1 0,0 1 0,0 0 0,-1 0-1,1 0 1,0 0 0,0-1 0,0 1 0,0 0 0,0 0-1,-1 0 1,1 0 0,0-1 0,0 1 0,0 0 0,0 0-1,-1 0 1,1 0 0,0 0 0,0 0 0,0 0-1,-1 0 1,1 0 0,0 0 0,0 0 0,-1 0 0,1 0-1,0 0 1,0 0 0,0 0 0,-1 0 0,1 0 0,0 0-1,0 0 1,0 0 0,-1 0 0,1 0 0,0 0-1,0 0 1,0 0 0,-1 0 0,1 0 0,0 1 0,0-1-1,0 0 1,0 0 0,-1 0 0,1 0 0,0 1 0,0-1-1,0 0 1,0 0 0,0 1 0,-13 11 5,-4 13 14,1 1 1,1 1-1,1 0 0,2 1 0,1 0 1,1 1-1,1 1 0,1-1 0,2 1 1,-3 48-1,8-75-12,1 0 0,0 0 0,0 0 0,1 0 0,-1 0 0,1 0 0,-1 0 0,1 0 0,0-1 0,0 1 0,0 0 0,0-1 0,1 1 0,-1 0 0,1-1 1,2 4-1,-3-5-3,0-1 0,-1 1 0,1 0 0,0-1 1,0 1-1,0-1 0,0 1 0,0-1 0,0 1 1,0-1-1,0 0 0,0 1 0,0-1 0,0 0 0,0 0 1,0 0-1,0 0 0,2 0 0,-1 0-1,0-1-1,0 0 1,0 1-1,0-1 1,0 0-1,0 0 1,0 0 0,0 0-1,0-1 1,-1 1-1,1 0 1,2-3-1,4-5 14,-1 0-1,0-1 1,0 1-1,-1-1 1,0-1-1,7-16 1,-1-5-12,10-34 1,-20 59-13,0 1-5,0 1 1,-1 0-1,0-1 1,0 1-1,0-1 1,-1 1-1,1-1 1,-2-7-1,-3 30-50,3-8 62,1 0 0,0-1 1,0 1-1,1 0 0,0 0 1,1-1-1,3 11 0,-4-16 0,0 1-1,1-1 0,-1 0 0,1 0 1,0 0-1,0 0 0,0 0 0,0 0 1,0-1-1,1 1 0,-1-1 1,1 1-1,0-1 0,-1 0 0,1 0 1,0 0-1,1-1 0,-1 1 0,0-1 1,0 1-1,7 0 0,-2 0-36,0-2 0,0 1 1,1-1-1,-1 0 0,0-1 0,0 0 0,1-1 0,-1 1 1,0-1-1,0-1 0,0 0 0,-1 0 0,1 0 0,-1-1 0,0 0 1,0 0-1,0-1 0,10-9 0,-9 6-102,-11 9 54,-15 11 42,14-7-7,-27 30 206,29-32-253,0-1-1,0 1 1,1 0 0,-1 0-1,1 0 1,-1 0-1,1 0 1,0 0 0,0 0-1,1 0 1,-2 6-1,6-11-2294,6-9 806,7-17-690,20-73-1876,-19 49 4854,-17 51-593,0-1 1,0 1-1,0 0 0,0-1 1,0 1-1,0 0 1,0 0-1,0 0 1,1 0-1,-1 0 1,0 0-1,1 0 1,-1 0-1,1 0 0,-1 1 1,1-1-1,0 0 1,-1 1-1,1 0 1,-1-1-1,1 1 1,0 0-1,-1 0 1,1 0-1,0 0 0,-1 0 1,1 0-1,0 0 1,-1 1-1,3 0 1,7-1-292,-7-3 197,1 2-8,5 12-25,10 19-10,12 12 961,-3-17 2559,-27-24-3394,0 0 0,0 0 0,0 0 0,0 0 0,0 0 0,0-1 0,0 1 0,0 0 0,0-1 0,0 0 0,1 1 0,-1-1 0,0 0 0,0 0 0,0 0 0,1-1 0,-1 1 0,0 0-1,0-1 1,0 1 0,2-2 0,5 0-91,-8 2-10,0-1 1,0 1-1,1-1 1,-1 1 0,0 0-1,0 0 1,1-1-1,-1 1 1,0 0-1,0 0 1,1 0-1,-1 1 1,0-1-1,1 0 1,-1 0 0,0 1-1,0-1 1,0 1-1,1-1 1,-1 1-1,0-1 1,0 1-1,0 0 1,0-1 0,0 1-1,0 0 1,0 0-1,0 0 1,0 0-1,0 0 1,-1 0-1,1 0 1,0 0 0,-1 0-1,1 0 1,-1 1-1,1-1 1,-1 0-1,1 0 1,-1 0-1,0 1 1,1 1 0,-1 5-89,0 1 0,0-1 0,0 1 0,-1-1 0,-3 12 0,1-3-619,3-17 639,0 0 0,0 1-1,0-1 1,0 0 0,0 0-1,0 1 1,0-1-1,0 0 1,-1 0 0,1 1-1,0-1 1,1 0 0,-1 0-1,0 0 1,0 1-1,0-1 1,0 0 0,0 0-1,0 1 1,0-1 0,0 0-1,0 0 1,0 1-1,0-1 1,1 0 0,-1 0-1,0 0 1,0 0 0,0 1-1,0-1 1,1 0-1,-1 0 1,8-3-753,9-15 365,-16 16 259,18-21-788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0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39 15779,'-1'9'2049,"8"-5"-985,9-2-416,11-4 1433,9-2-801,7-2-416,4-1-248,3 0-1104,-2 0 856,3-2-416,-1 3-104,-1 1-88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0 15683,'0'1'99,"1"-1"-1,-1 1 1,0-1-1,0 1 1,0-1-1,0 1 0,1-1 1,-1 1-1,0 0 1,0-1-1,0 1 1,0-1-1,0 1 0,-1-1 1,1 1-1,0-1 1,0 1-1,0-1 1,0 1-1,-1-1 1,1 1-1,0-1 0,0 1 1,-1-1-1,1 0 1,0 1-1,-1-1 1,1 1-1,-11 14 1147,-4-1 43,12-12-1170,0 0-1,0 1 0,0-1 0,1 1 1,-1-1-1,1 1 0,-1 0 0,1 0 1,0 0-1,0 0 0,1 0 0,-3 6 1,4-8-120,0-1 1,0 1-1,1 0 1,-1 0 0,0-1-1,1 1 1,-1 0-1,0-1 1,1 1 0,-1 0-1,1-1 1,-1 1 0,1-1-1,-1 1 1,1-1-1,0 1 1,-1-1 0,1 1-1,-1-1 1,1 0 0,0 1-1,0-1 1,21 11-78,-15-9 64,3 3 33,-1 0 0,1 0-1,-1 1 1,0 0 0,0 0-1,12 12 1,-20-16 35,1-1 1,-1 0-1,0 1 0,1 0 1,-1-1-1,0 1 0,0 0 1,0 0-1,0-1 0,0 1 1,-1 0-1,1 0 0,-1 0 0,1 0 1,-1 0-1,1 0 0,-1 0 1,0 0-1,0 0 0,0 1 1,0-1-1,-1 0 0,1 0 1,0 0-1,-1 0 0,1 0 1,-1 0-1,0-1 0,0 1 1,0 0-1,0 0 0,0 0 0,0-1 1,0 1-1,0 0 0,-1-1 1,1 1-1,-1-1 0,1 0 1,-1 1-1,-2 0 0,-5 5 164,-1 0-1,0-1 1,0 0-1,0 0 1,-1-1-1,1-1 1,-16 5-1,5-4-1148,-30 5 0,44-9 404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4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23309,'3'5'1560,"6"-7"-1312,1-2-232,7 0-224,-1-7 952,2-10-671,3 0-33,-7-2-56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5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39 331 18500,'-12'40'1223,"-10"58"0,20-82-1047,0-1 0,1 1 1,1-1-1,0 1 0,1 0 0,7 30 0,-8-44-147,0 0 1,1 0-1,0 0 0,0 0 0,-1 1 0,1-1 0,0 0 0,1 0 0,-1-1 0,0 1 0,0 0 0,1 0 0,0-1 0,-1 1 0,1 0 0,0-1 0,-1 0 0,1 1 0,0-1 0,0 0 0,0 0 1,2 1-1,-1-2 10,-1 1 0,0-1 0,1 0 1,-1 0-1,1 0 0,-1 0 0,1 0 1,-1-1-1,0 1 0,1-1 0,-1 1 1,0-1-1,0 0 0,1 0 0,-1 0 1,0 0-1,0 0 0,0-1 0,0 1 0,3-4 1,3-2 104,0-1 1,0-1 0,-1 1-1,-1-1 1,1-1-1,-2 1 1,1-1-1,7-20 1,1-8 400,10-42 0,-17 53-382,-4 24-130,2 10-51,7 23-89,0 1 29,-11-29 80,0 0 1,1 0-1,-1 0 0,0 0 0,1 0 1,-1-1-1,1 1 0,-1-1 0,1 1 0,0-1 1,0 1-1,0-1 0,-1 0 0,1 0 1,0 0-1,1 0 0,-1 0 0,4 1 0,-4-2 5,0 0-1,0 0 0,1-1 1,-1 1-1,0 0 1,0-1-1,0 1 0,0-1 1,0 0-1,0 1 0,0-1 1,0 0-1,0 0 0,0-1 1,3-2-1,2-2 13,-1 0-1,1-1 0,-2 0 1,1 0-1,-1 0 0,0-1 1,8-15-1,-10 17-18,1-1 0,-1 0 0,-1 0 0,1 0 0,-1-1 0,-1 1 0,1 0 0,0-15 0,-2 22-3,0 0 0,0-1 1,0 1-1,0 0 0,0-1 0,0 1 0,0 0 1,0-1-1,0 1 0,0 0 0,0-1 1,0 1-1,0 0 0,0-1 0,0 1 0,0 0 1,-1-1-1,1 1 0,0 0 0,0-1 0,0 1 1,0 0-1,-1-1 0,1 1 0,0 0 0,0 0 1,-1-1-1,1 1 0,0 0 0,-1 0 1,1 0-1,0 0 0,0-1 0,-1 1 0,1 0 1,0 0-1,-1 0 0,1 0 0,0 0 0,-1 0 1,1 0-1,-1 0 0,1 0 0,0 0 1,-1 0-1,1 0 0,0 0 0,-1 0 0,1 0 1,0 0-1,-1 0 0,1 0 0,0 0 0,-1 1 1,1-1-1,-1 0 0,-14 14-93,7-6 74,1 1 0,1 1-1,0-1 1,0 1 0,0 0 0,2 0-1,-1 1 1,1-1 0,1 1 0,0 0-1,0 0 1,-1 17 0,4-26 23,0 0 0,0 0 0,0 0 0,0 0 0,1 0 0,-1 0 1,0-1-1,1 1 0,0 0 0,-1 0 0,1 0 0,0 0 0,0-1 0,0 1 0,0 0 0,1-1 1,-1 1-1,0-1 0,1 0 0,-1 1 0,0-1 0,1 0 0,0 0 0,-1 1 0,1-1 0,0-1 0,-1 1 1,1 0-1,0 0 0,0-1 0,0 1 0,0-1 0,2 1 0,8 1 6,0-1-1,0 0 0,0-1 1,18-2-1,-7 1 4,10 0 8,-1 1 0,64 10 0,-94-10-5,0 1 0,-1-1-1,1 0 1,0 0-1,-1 0 1,1 0 0,0-1-1,-1 1 1,1 0 0,0-1-1,-1 1 1,1-1 0,0 1-1,-1-1 1,1 0 0,-1 0-1,1 0 1,-1 0 0,0 0-1,1 0 1,-1 0 0,0 0-1,0 0 1,0-1-1,0 1 1,0 0 0,0-1-1,0 1 1,0-1 0,1-2-1,2-6 58,0 0 0,-1-1 0,4-20 0,-3 12 2,7-31 10,-2 0-1,-2-1 0,0-53 1,-8 101-129,1 1 0,1-1 0,-1 1 0,0-1 0,1 1 0,-1 0 0,1-1 1,-1 1-1,1-1 0,0 1 0,0 0 0,0 0 0,2-3 0,-1 3-99,0 0 1,1 0-1,-1 0 0,1 1 1,-1-1-1,1 1 0,-1-1 1,1 1-1,0 0 0,5-2 1,0 0-145,1-1 1,-1 0 0,1 0 0,-1-1 0,0 0-1,11-10 1,-15 11 270,0 1-1,0-1 0,0-1 1,-1 1-1,1 0 1,-1-1-1,0 0 0,0 0 1,-1 0-1,1 0 1,-1 0-1,2-7 0,-4 2 325,-6 13 104,-7 15 16,2 7-172,1 1-1,1 0 0,-5 29 1,-12 85 645,18-91-509,-7 41 464,5 1 0,2 167 0,7-242-857,0-16 4,1 0-1,0 0 1,0 0-1,0 0 1,0 0-1,0 0 1,0 0-1,-1 1 1,1-1-1,0 0 1,0 0-1,0 0 1,0 0-1,0 0 1,-1 0-1,1 0 1,0 0-1,0-1 1,0 1-1,0 0 1,0 0-1,-1 0 1,1 0-1,0 0 1,0 0-1,0 0 1,0 0-1,0 0 1,0 0-1,0 0 1,-1 0-1,1-1 1,0 1-1,0 0 1,0 0-1,0 0 1,0 0 0,0 0-1,0 0 1,0 0-1,0-1 1,0 1-1,0 0 1,0 0-1,0 0 1,0 0-1,0-1 1,-12-31-132,4-6-216,1-1 0,2 0 0,2-1-1,1 1 1,2-1 0,6-44 0,-5 78 156,0-1 0,0 1 0,1 0 0,-1-1 0,2 1 0,-1 0 0,6-10 1,8-6-951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3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169 224 18140,'0'-1'94,"-1"0"1,1 0-1,-1 0 0,1 0 1,-1 1-1,1-1 1,-1 0-1,1 0 0,-1 0 1,0 1-1,0-1 0,1 0 1,-1 1-1,0-1 1,0 0-1,0 1 0,0 0 1,0-1-1,0 1 0,0-1 1,0 1-1,1 0 1,-1 0-1,0-1 0,-1 1 1,1 0-1,0 0 0,0 0 1,0 0-1,0 0 1,0 0-1,0 1 0,0-1 1,0 0-1,0 0 0,0 1 1,1-1-1,-1 1 1,0-1-1,0 0 0,0 1 1,0 0-1,-1 0 0,-4 3 191,0 1 0,1-1 0,-1 1 0,1 0 0,-5 6 0,-2 4-131,1 1-1,1 0 1,0 1-1,1 0 0,1 0 1,1 1-1,0 0 0,1 0 1,-6 31-1,12-23-57,0-25-91,0 0 1,0 0-1,0-1 0,0 1 0,1 0 1,-1-1-1,0 1 0,0 0 1,1-1-1,-1 1 0,1 0 1,-1-1-1,1 1 0,-1-1 1,1 1-1,-1-1 0,1 1 0,-1-1 1,2 1-1,-1-1 0,1 1 0,0-1 0,-1 0 0,1 0-1,0-1 1,-1 1 0,1 0 0,0 0 0,-1-1 0,1 1 0,-1-1-1,1 0 1,-1 1 0,1-1 0,-1 0 0,1 0 0,-1 0 0,1 0 0,-1 0-1,0 0 1,0 0 0,0-1 0,2-1 0,25-27-399,-1-2-1,-1 0 1,42-73 0,-39 59-964,-38 61 35,-13 30 0,6-3 1255,1 1 1,-9 48-1,24-91 67,-4 39-100,3-38 93,1 0 0,0-1 1,0 1-1,0 0 0,0 0 1,0 0-1,0-1 1,0 1-1,0 0 0,0 0 1,1-1-1,-1 1 0,0 0 1,0 0-1,1-1 0,-1 1 1,0 0-1,1-1 1,-1 1-1,1 0 0,-1-1 1,1 1-1,-1-1 0,1 1 1,-1 0-1,1-1 1,-1 0-1,1 1 0,0-1 1,-1 1-1,1-1 0,0 0 1,0 1-1,-1-1 0,1 0 1,0 0-1,0 1 1,-1-1-1,1 0 0,0 0 1,0 0-1,-1 0 0,1 0 1,0 0-1,1-1 1,3 0-46,-1-1 1,1 0 0,-1 0-1,0-1 1,0 1 0,0-1-1,0 0 1,-1 0 0,1 0-1,4-6 1,32-40-461,-37 45 472,23-35-367,-1-1-1,-2 0 1,-1-2 0,-2-1 0,-3 0-1,23-86 1,-37 119 388,-2 7 39,0 0-1,0 0 1,-1 0-1,1 0 1,-1 0-1,1-1 0,-1 1 1,0 0-1,0 0 1,-1-1-1,1 1 1,-2-6-1,2 9-7,0 0-1,0-1 1,0 1-1,-1 0 1,1 0-1,0-1 1,0 1-1,0 0 1,0 0-1,-1 0 1,1-1-1,0 1 1,0 0-1,0 0 1,-1 0-1,1 0 1,0 0-1,0-1 1,-1 1-1,1 0 1,0 0 0,0 0-1,-1 0 1,1 0-1,0 0 1,-1 0-1,1 0 1,0 0-1,0 0 1,-1 0-1,1 0 1,0 0-1,0 0 1,-1 0-1,1 0 1,0 0-1,0 0 1,-1 0-1,1 1 1,0-1-1,0 0 1,-1 0 0,1 0-1,0 0 1,0 1-1,-1-1 1,1 0-1,0 0 1,0 0-1,0 1 1,-1-1-1,-10 14 355,10-12-301,-13 20 604,1 1 1,2 1-1,0 0 0,1 0 0,2 1 0,0 0 0,2 1 0,1-1 1,-2 30-1,6-52-592,1 0-1,0-1 1,0 1 0,0 0 0,0 0 0,0-1-1,1 1 1,0 0 0,-1-1 0,1 1 0,0 0 0,0-1-1,0 1 1,0-1 0,1 1 0,1 2 0,-1-4-54,-1 1 0,1-1 0,-1 0 0,1 0 0,0 0 0,0 0 0,-1 0 0,1-1 0,0 1 1,0-1-1,0 1 0,0-1 0,0 1 0,0-1 0,-1 0 0,1 0 0,0 0 0,0 0 0,0 0 0,0-1 0,0 1 1,0 0-1,3-2 0,7-2-90,1-1-1,-1 0 1,-1-1 0,1 0 0,-1-1-1,17-13 1,-16 11-87,1 1 0,0 0 0,0 1-1,19-8 1,-31 14 149,0 1-1,-1 0 0,1-1 1,0 1-1,0 0 1,-1 0-1,1 0 1,0 0-1,0-1 1,-1 1-1,1 0 0,0 0 1,0 0-1,-1 1 1,1-1-1,0 0 1,0 0-1,-1 0 0,1 1 1,0-1-1,-1 0 1,1 0-1,0 1 1,-1-1-1,1 1 1,0-1-1,-1 1 0,1-1 1,-1 1-1,1-1 1,-1 1-1,1-1 1,-1 1-1,1 0 1,-1-1-1,0 1 0,1 0 1,-1-1-1,0 1 1,0 0-1,1-1 1,-1 1-1,0 0 0,0 0 1,0-1-1,0 1 1,0 0-1,0 0 1,0-1-1,0 1 1,0 1-1,-1 6 16,1 0 0,-1 0 1,-4 14-1,4-17 6,-2 6 40,-4 26 107,6-36-148,1 1 0,0-1 0,0 1 0,-1-1 0,1 1 1,0-1-1,1 1 0,-1-1 0,0 0 0,0 1 0,1-1 1,-1 1-1,0-1 0,1 0 0,0 1 0,-1-1 0,1 0 1,0 0-1,0 2 0,0-3-6,0 1 1,0-1-1,-1 0 0,1 0 1,0 1-1,0-1 0,0 0 1,-1 0-1,1 0 1,0 0-1,0 0 0,0 0 1,0 0-1,-1 0 0,1-1 1,0 1-1,0 0 0,0 0 1,-1-1-1,1 1 1,0 0-1,-1-1 0,1 1 1,0-1-1,1 0 0,17-15 87,-19 16-92,45-48-128,-32 34-86,0-1 0,1 2-1,16-13 1,-28 25 198,1-1 0,0 1 0,-1 0-1,1 0 1,0 0 0,0 1 0,0-1 0,0 1 0,-1-1-1,1 1 1,0 0 0,0 0 0,0 0 0,0 1 0,0-1-1,0 1 1,3 0 0,0 0 91,-1 0 1,1 0-1,0-1 0,10 0 1,-2-3 4,0-1 1,0 0-1,0 0 0,15-9 1,-14 7-43,0 0 0,31-8 0,-45 14-37,0 0 1,1-1 0,-1 1-1,0 0 1,0 0 0,0 0-1,0 0 1,1 0-1,-1 0 1,0 0 0,0 0-1,0 1 1,0-1 0,1 0-1,-1 1 1,0-1-1,0 1 1,0-1 0,0 1-1,0 0 1,0-1 0,0 1-1,0 0 1,0 0-1,-1 0 1,1 0 0,0-1-1,0 1 1,-1 0 0,1 0-1,0 2 1,1 2 43,0 0 0,-1 1 0,1-1-1,-1 0 1,0 10 0,3 12 162,-3-24-176,0 0 0,0 0 0,0-1 0,0 1 0,0-1 0,0 1 0,1-1 0,-1 1 0,1-1 0,0 0 0,-1 0 0,1 1 0,0-1-1,0-1 1,1 1 0,-1 0 0,0 0 0,1-1 0,3 3 0,-2-3 2,0 0 0,0 0 0,1 0 0,-1-1 0,0 0 0,0 1 0,1-1 0,-1-1 0,0 1 0,0-1 0,0 1 0,8-3 0,11-5-202,-1 0-1,0-2 0,-1 0 0,0-2 1,-1 0-1,28-22 0,-45 33-95,-2 2-84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2 280 19404,'-1'3'1640,"12"-6"-1143,15-18-201,18-6 576,11-5-136,11-4-400,1 0-304,2 2-720,-6 1-272,-16 6 752,-7 7-192,-24 7-129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1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19532,'37'13'2449,"-22"-5"-2332,1 0 0,-1 1 1,-1 1-1,0 0 0,0 1 1,13 14-1,-22-19-122,0-1 0,0 2 0,0-1 0,-1 0 1,0 1-1,0 0 0,-1 0 0,0 0 0,0 0 0,-1 1 1,0-1-1,0 1 0,-1-1 0,1 1 0,-2 0 0,1 9 1,-3 7-73,-1-1-1,-2 1 1,0 0 0,-15 40 0,-2 13-160,18-59 145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26 17756,'-1'-2'149,"-1"0"0,1 0 0,-1 1 1,1-1-1,-1 0 0,1 1 0,-1-1 0,0 1 0,0-1 1,0 1-1,0 0 0,0 0 0,0 0 0,0 0 1,0 0-1,0 0 0,0 1 0,-1-1 0,1 1 0,0-1 1,0 1-1,-1 0 0,1 0 0,0 0 0,-1 0 1,1 1-1,-4 0 0,-3 0 125,0 2 0,0-1 1,0 1-1,0 0 0,-15 8 0,5 1-42,-1 1 0,2 0-1,0 1 1,1 1 0,0 1 0,-24 30-1,16-14 41,1 1-1,-36 69 1,48-79-161,-12 31 0,22-46-93,0-1 1,0 0-1,0 1 0,1 0 0,0-1 0,0 1 0,1 0 0,1 13 0,-1-18-16,1 0-1,-1-1 1,1 1-1,0 0 0,-1-1 1,1 1-1,0-1 1,1 1-1,-1-1 1,0 1-1,1-1 0,-1 0 1,1 0-1,0 0 1,0 0-1,0 0 1,0 0-1,0 0 0,4 2 1,-2-2-29,0 0 0,0-1 0,0 1 0,1-1 0,-1 0 0,1 0 0,-1 0 0,1 0 0,-1-1 0,9 0 0,3-2-298,-1 0 0,1-1 0,-1 0 0,0-1 0,28-12 1,-33 12 110,0-1 1,0-1-1,0 0 1,-1 0 0,1-1-1,-1 0 1,-1 0-1,0-1 1,0 0 0,11-14-1,5-19-593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2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13 106 15723,'-6'50'2948,"0"59"1,6-89-2430,1 0 1,1-1-1,1 1 1,1-1 0,11 38-1,-14-55-478,-1-1 0,1 0 0,-1 1-1,1-1 1,0 0 0,-1 1 0,1-1 0,0 0-1,0 0 1,0 0 0,0 1 0,2 0 0,-3-2-20,0 0 1,1 1-1,-1-1 1,1 0-1,-1 0 1,0 0-1,1 0 1,-1 0-1,1 0 1,-1 0-1,0 0 1,1 0-1,-1 0 1,0 0-1,1 0 1,-1 0-1,1 0 1,-1 0-1,0 0 0,1 0 1,-1-1-1,1 1 1,-1 0-1,0 0 1,1 0-1,-1-1 1,0 1-1,1 0 1,1-3 43,0 1 0,-1 0-1,1 0 1,-1-1 0,1 1 0,-1-1 0,0 1 0,0-1 0,0 1 0,1-6-1,3-21 157,-1 0 0,-1 1 0,-2-1 0,0-1 0,-8-55 0,6 77-206,1 5-8,0 1 1,0 0-1,-1-1 1,1 1-1,-1-1 1,0 1-1,0 0 1,1-1-1,-1 1 1,-2-3-1,3 15 63,5 8-57,-3-13-12,1-1 1,0 1-1,0 0 1,0-1-1,1 0 1,-1 1-1,1-1 1,0-1-1,0 1 1,1-1-1,-1 1 0,1-1 1,-1-1-1,11 5 1,-8-4-10,1-1 0,-1 0 0,1 0 0,0-1 0,-1 0 0,1 0 0,0-1 0,0 0 1,12-2-1,-4 0-96,1-2 1,-1 0-1,0-1 1,-1 0-1,1-1 1,-1-1-1,0-1 1,-1 0-1,18-13 1,16-20-644,-44 37 615,0 0 0,0 0 1,-1-1-1,1 1 0,-1-1 0,0 0 1,-1 0-1,5-10 0,-6 6-332,-6 12 132,-7 14 227,9-11 159,1 0 0,0 0 1,0 0-1,0 1 0,-1 12 1,3-19-41,0 1 0,0 0 0,0 0 0,0 0 0,-1 0 0,1-1 0,0 1 0,0 0 0,0 0 0,1 0 0,-1-1 0,0 1 0,0 0 0,0 0 0,1 0 0,-1-1 0,0 1 0,1 0 0,-1 0 0,0-1 0,1 1 0,-1 0 0,1-1 0,-1 1 0,1 0 0,0-1 0,-1 1 0,1-1 0,0 1 0,-1-1 0,1 0 0,0 1 0,-1-1 0,1 1 0,0-1 0,0 0 0,0 0 0,-1 1 0,1-1 0,0 0 0,0 0 0,0 0 0,-1 0 0,1 0 0,0 0 0,0 0 0,0 0 0,0-1 0,-1 1 0,1 0 0,0 0 0,0-1 0,-1 1 0,1 0 0,0-1 0,1 0 0,5-2 77,0-1-1,0 0 0,0 0 1,0-1-1,-1 0 1,9-8-1,35-40 382,-33 33-298,-6 8-74,-9 9-71,0-1-1,1 2 1,-1-1 0,1 0 0,-1 0 0,1 1-1,0-1 1,0 1 0,1 0 0,-1 0 0,4-1-1,-7 3-24,0 0-1,1 0 1,-1 0-1,0 0 1,1 0-1,-1 0 1,0 0-1,1 1 1,-1-1-1,0 0 0,1 0 1,-1 1-1,0-1 1,1 0-1,-1 0 1,0 1-1,0-1 1,0 0-1,1 0 1,-1 1-1,0-1 0,0 0 1,0 1-1,0-1 1,1 0-1,-1 1 1,0-1-1,0 1 1,0-1-1,0 0 1,0 1-1,0-1 0,0 0 1,0 1-1,0-1 1,0 1-1,0-1 1,0 0-1,-1 1 1,0 19 41,1-18-38,-3 21 56,2-16-47,-1 0 0,1 1 0,0-1 0,1 0-1,0 1 1,0-1 0,1 0 0,0 1 0,0-1 0,3 10 0,-4-17-8,0 1 1,0-1-1,1 1 1,-1-1-1,1 1 1,-1-1-1,0 1 1,1-1-1,-1 0 1,1 1-1,-1-1 1,1 1-1,-1-1 1,1 0-1,-1 1 1,1-1-1,-1 0 1,1 0-1,-1 1 1,1-1-1,0 0 1,-1 0-1,1 0 1,-1 0-1,1 0 1,0 0 0,-1 0-1,1 0 1,1 0-1,0-1 14,0 1 0,1-1 0,-1 0-1,0 0 1,0 0 0,1 0 0,-1-1 0,2-1 0,33-31 243,-37 34-260,21-24 150,-10 11-22,25-22 1,-35 34-135,-1 1 0,0 0 0,0-1 0,1 1 0,-1 0 0,0 0-1,1-1 1,-1 1 0,0 0 0,1 0 0,-1 0 0,1-1 0,-1 1 0,0 0 0,1 0 0,-1 0 0,1 0 0,-1 0 0,1 0 0,-1 0 0,0 0 0,1 0 0,-1 0 0,1 0 0,-1 0 0,0 0 0,1 0 0,-1 1-1,1-1 1,-1 0 0,0 0 0,1 0 0,-1 1 0,0-1 0,1 0 0,-1 0 0,0 1 0,1-1 0,-1 0 0,0 1 0,1-1 0,-1 0 0,0 1 0,0-1 0,0 0 0,1 1 0,-1-1 0,0 1 0,0-1 0,0 0-1,0 1 1,0-1 0,0 1 0,0-1 0,0 1 0,5 33-26,-4-19-66,-1-15 79,0 1 1,0 0-1,0-1 0,0 1 1,1 0-1,-1-1 0,0 1 1,0-1-1,1 1 0,-1 0 0,0-1 1,1 1-1,-1-1 0,0 1 1,1-1-1,-1 1 0,1-1 1,-1 1-1,1-1 0,-1 0 0,1 1 1,-1-1-1,1 0 0,0 1 1,-1-1-1,1 0 0,-1 0 1,1 0-1,0 1 0,0-1 0,1 0-67,-1 0-1,1-1 1,0 1-1,-1-1 1,1 1-1,-1-1 1,1 1-1,-1-1 1,1 0-1,-1 1 1,3-3-1,2-2-387,0 0 0,-1 0 0,0 0 0,7-9 1,25-31-787,-16 23 460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13531,'5'0'7588,"25"-3"-5527,-16-2-1684,0-1 0,0 0 1,-1-1-1,0 0 1,14-10-1,-22 14-321,0 0 1,-1-1-1,0 1 0,0-1 0,0 0 0,0 0 0,0 0 0,-1 0 1,0-1-1,0 0 0,0 1 0,-1-1 0,1 0 0,-1 0 1,0 0-1,2-11 0,-4 16-49,0-1 0,0 0 0,0 1 0,0-1 0,0 1-1,0-1 1,0 0 0,0 1 0,0-1 0,0 0 0,-1 1 0,1-1 0,0 1 0,0-1 0,-1 0 0,1 1 0,0-1 0,-1 1-1,1-1 1,0 1 0,-1-1 0,1 1 0,-1-1 0,1 1 0,-1 0 0,1-1 0,-1 1 0,1 0 0,-1-1 0,0 1-1,1 0 1,-1 0 0,1-1 0,-1 1 0,0 0 0,1 0 0,-1 0 0,0 0 0,1 0 0,-1 0 0,1 0 0,-1 0-1,0 0 1,1 0 0,-1 0 0,0 1 0,-3-1 16,0 1-1,1 0 1,-1 0-1,0 0 1,1 0-1,0 1 1,-4 1-1,-4 4 34,1 1-1,0 0 0,1 0 0,0 1 0,0 1 1,0-1-1,1 1 0,1 0 0,-7 13 1,13-22-47,0 0 0,1 0 0,-1 0 1,1 0-1,-1 0 0,1 0 1,-1 0-1,1 0 0,-1 0 1,1 0-1,0 0 0,0 0 0,0 0 1,-1 0-1,1 0 0,0 1 1,0-1-1,1 0 0,-1 0 1,0 0-1,1 2 0,-1-3-14,1 1-1,-1-1 0,1 1 0,0-1 1,0 1-1,-1-1 0,1 0 1,0 1-1,-1-1 0,1 0 1,0 0-1,0 1 0,0-1 0,-1 0 1,1 0-1,0 0 0,0 0 1,0 0-1,-1 0 0,1 0 1,0 0-1,1-1 0,5 0-260,0-1 0,0 0 0,1-1 0,12-6 0,-3 0-588,-1-1-1,0-1 1,-1-1-1,-1 0 1,1-1-1,21-26 1,-27 28-885,-1 0 0,-1 0 0,8-14 0,-15 23 1913,1 1 0,-1 0 0,1 0 0,-1-1 0,1 1 1,-1 0-1,0-1 0,1 1 0,-1-1 0,0 1 0,0 0 0,0-3 1,-5 0 2918,-6 11 694,9-6-3679,1 1 0,0-1 0,0 1 0,0 0 0,-1 0 0,2 0-1,-1 0 1,0-1 0,0 1 0,0 0 0,1 1 0,0-1 0,-1 0 0,1 0-1,0 0 1,0 0 0,0 0 0,0 0 0,0 0 0,0 0 0,1 0-1,-1 1 1,1-1 0,-1 0 0,2 3 0,0 0-112,0-1 0,0 1 0,1 0 0,-1-1 0,1 0 0,0 1 0,0-1 0,0 0 0,7 5 0,-4-4-1,0-1-1,1-1 1,0 1 0,13 4-1,-14-6 21,0 1-1,0-1 1,-1 1-1,1 0 1,0 0-1,-1 1 1,5 4-1,-9-7-1,-1-1 0,0 1 0,1-1-1,-1 1 1,0-1 0,1 1 0,-1-1-1,0 1 1,0 0 0,1-1 0,-1 1-1,0-1 1,0 1 0,0 0 0,0-1-1,0 1 1,0 0 0,0-1 0,0 1-1,0-1 1,0 1 0,-1 0 0,1-1-1,0 1 1,0-1 0,0 1 0,-1 0-1,1-1 1,0 1 0,-1-1 0,1 1-1,-1-1 1,1 1 0,0-1 0,-1 1-1,1-1 1,-1 0 0,1 1 0,-1-1-1,1 0 1,-1 1 0,0-1 0,-28 16 305,27-15-275,-7 3-33,1 0 0,-1 0 0,0-1 0,0 0 0,0-1-1,0 0 1,0 0 0,-11-1 0,20 0-67,-1-1 0,1 0 0,-1 0 0,1 0 0,0-1 0,-1 1-1,1 0 1,-1 0 0,1 0 0,-1 0 0,1 0 0,-1-1 0,1 1 0,-1 0-1,1 0 1,-1-1 0,1 1 0,0 0 0,-1 0 0,1-1 0,0 1 0,-1-1-1,1 1 1,0 0 0,-1-1 0,1 1 0,0-1 0,0 1 0,0-1 0,-1 1-1,1 0 1,0-1 0,0 0 0,0 0 2,0 0-1,0 0 1,0 0 0,0-1-1,1 1 1,-1 0 0,0 0-1,1 1 1,-1-1 0,1 0-1,-1 0 1,1 0-1,-1 0 1,1 0 0,0 0-1,0 0 1,12-10-605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4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148 292 15699,'1'-1'172,"-1"0"-1,0 0 0,0-1 0,0 1 0,0 0 0,0 0 1,0 0-1,-1 0 0,1 0 0,0 0 0,-1 0 0,1 0 1,0 0-1,-1 0 0,1 0 0,-1 0 0,0 0 0,1 0 1,-1 0-1,0 0 0,1 1 0,-1-1 0,-1-1 0,1 2-23,0 0 0,0-1 0,0 1 0,0 0 0,0 0 0,-1 0 0,1 0 0,0 0 0,0 0 0,0 0 0,0 0 0,0 1 0,0-1-1,0 0 1,0 1 0,0-1 0,0 1 0,-2 0 0,-2 2 113,-1 0 1,1 1-1,0 0 0,0 0 0,0 0 0,-8 10 1,-2 5 288,-19 33 1,31-46-470,0 0 1,0 0 0,0 0 0,1 0-1,-1 1 1,2-1 0,-1 1 0,1-1-1,0 1 1,-1 11 0,2-16-68,0-1-1,0 1 1,1-1 0,-1 1-1,0-1 1,0 1 0,1-1-1,-1 0 1,1 1 0,-1-1 0,1 1-1,0-1 1,0 0 0,-1 0-1,1 1 1,0-1 0,0 0-1,0 0 1,0 0 0,0 0-1,1 0 1,-1 0 0,0 0-1,0-1 1,1 1 0,-1 0-1,0-1 1,1 1 0,-1-1-1,1 1 1,-1-1 0,0 1 0,1-1-1,-1 0 1,1 0 0,-1 0-1,1 0 1,-1 0 0,3-1-1,2 1 13,0-1-1,0-1 0,1 1 0,-1-1 1,0 0-1,0-1 0,10-5 0,-2-1 25,-1 0 0,0-2-1,0 1 1,-1-2-1,0 0 1,-1 0-1,-1-1 1,0 0-1,11-19 1,-4 2 13,-2 0-1,0-2 0,14-46 1,-24 63-52,0 1 0,-2-1 0,0 0 0,0 0 0,-1-1 0,-1 1 0,-2-29 0,1 43-11,0 0 0,0 0 0,0 0 0,0 0 0,0 0 0,0 1 0,0-1 0,-1 0 1,1 0-1,0 0 0,-1 0 0,1 0 0,-1 0 0,1 1 0,-1-1 0,1 0 0,-1 0 0,1 1 0,-1-1 0,0 0 0,1 1 0,-1-1 0,0 0 0,0 1 1,1-1-1,-2 0 0,0 1 0,1 1 0,0-1 1,0 0-1,0 0 0,-1 0 1,1 1-1,0-1 0,0 1 0,0-1 1,0 1-1,0-1 0,0 1 1,0-1-1,0 1 0,0 0 1,0 0-1,-1 1 0,-5 4 7,1 1 0,-1 1 0,-8 14 0,7-9 12,0 1-1,1 0 1,1 0 0,1 1 0,-5 18 0,7-24-7,2 0 1,-1 0 0,1 0-1,0 1 1,1-1 0,0 0-1,0 0 1,1 0-1,1 1 1,2 10 0,-3-18-10,0 1-1,0 0 1,0-1 0,0 1 0,0-1 0,0 1-1,1-1 1,0 1 0,-1-1 0,1 0 0,0 0 0,0 0-1,0 0 1,0 0 0,1-1 0,-1 1 0,0 0-1,5 1 1,-3-2 0,-1 0 0,1 0 0,0 0 0,0 0 0,0-1 1,0 1-1,0-1 0,0 0 0,0-1 0,-1 1 0,1-1 0,4 0 0,2-2 5,0 0-1,0-1 1,0 0 0,-1-1 0,0 1-1,0-2 1,0 1 0,0-1 0,8-9-1,-12 11-2,20-22 19,-24 24-24,0 1 0,0 0-1,0-1 1,0 0-1,0 1 1,0-1 0,0 1-1,-1-1 1,1 0-1,-1 0 1,1 1 0,-1-1-1,1 0 1,-1 0-1,0-3 1,-1 5-3,0 1-1,-1 0 1,1-1-1,0 1 0,0 0 1,0 0-1,0 0 1,0 0-1,0-1 1,1 1-1,-1 0 1,0 1-1,-1 0 1,2 0 2,-1-1 0,0 0 1,1 1-1,-1-1 0,1 0 0,-1 1 1,1-1-1,0 0 0,-1 1 1,1-1-1,0 1 0,0-1 0,0 0 1,0 1-1,1 2 0,-1-4 2,0 1-1,1 0 0,-1-1 1,0 1-1,1-1 0,-1 1 1,1-1-1,-1 1 0,1-1 1,-1 1-1,1-1 1,-1 1-1,1-1 0,-1 0 1,1 1-1,0-1 0,-1 0 1,1 1-1,-1-1 0,1 0 1,0 0-1,1 0 0,1 1 4,0-1 0,1 0 1,-1 0-1,1-1 0,-1 1 0,0-1 0,1 1 0,-1-1 0,0 0 0,0-1 0,5-1 0,7-7 39,-1-1 0,0 0 0,0-1-1,-1-1 1,0 0 0,-2 0 0,12-18 0,-25 38-73,1 0 1,0 1-1,0-1 0,0 0 1,1 0-1,0 1 0,0-1 1,1 0-1,2 14 0,16 34-4058,-18-52 3851,1 0-1,-1 0 1,0 1-1,0-1 1,0 0 0,-1 0-1,1 7 1,-3 8-923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0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18988,'-16'0'434,"1"0"1,0 1-1,0 0 0,0 1 0,0 1 0,0 0 1,1 2-1,-15 5 0,20-6-284,-1 0 1,1 1-1,0 0 0,1 1 0,-1 0 1,1 0-1,1 1 0,-1 0 0,1 0 1,0 1-1,1 0 0,-10 14 0,14-18-96,0-1-1,0 1 1,1 0-1,-1-1 1,1 1-1,0 0 0,0 0 1,0 0-1,1-1 1,-1 1-1,1 7 1,0-8-18,0-1 0,1 0-1,-1 1 1,1-1 0,0 0 0,-1 0 0,1 1 0,0-1 0,0 0 0,0 0-1,1 0 1,-1 0 0,0 0 0,1 0 0,-1-1 0,1 1 0,0 0 0,0-1 0,-1 1-1,5 1 1,3 2 29,-1-2 0,1 1 0,0-1 0,0-1 0,0 0 0,0 0 0,1 0 0,-1-1 0,0-1 0,14 0 0,0-1 28,0-2 1,-1 0-1,26-7 1,-28 5-17,-1-1 0,24-11 0,-38 15-62,0-1 0,0 1 0,0-1 1,0 0-1,-1 0 0,1-1 0,-1 1 0,0-1 0,0 0 0,-1 0 0,1 0 0,-1-1 0,4-6 0,-6 10-22,0-1-1,-1 0 0,1 1 0,0-1 1,-1 0-1,0 0 0,1 0 0,-1 0 1,0 0-1,0 0 0,0 1 0,0-1 1,0 0-1,-1 0 0,1 0 0,0 0 1,-1 0-1,0 1 0,1-1 0,-1 0 1,0 1-1,0-1 0,0 0 0,0 1 1,0-1-1,0 1 0,0-1 0,-1 1 1,1 0-1,0-1 0,-1 1 0,1 0 1,-1 0-1,0 0 0,1 0 0,-1 0 1,0 0-1,-2 0 0,-5-3-185,-1 0 0,0 1 0,0 0 0,0 1 0,-17-2 0,12 2 53,-1 1 1,1 1-1,0 1 1,-20 3-1,-13 8-328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5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87 19084,'-4'9'456,"-1"-1"1,2 1-1,-1 0 0,2 0 0,-1 0 1,1 1-1,0-1 0,1 1 0,-1 13 1,1-7 295,-4 66 719,6 100-1,2-90-1666,-3-81 19,1-1-46,-1-1 1,0 1-1,-3 14 1,3-23 138,0 0 1,0 1-1,0-1 1,-1 0 0,1 0-1,0 0 1,-1 0-1,1 0 1,0 0 0,-1 0-1,1 0 1,-1 0-1,0 0 1,1 0 0,-1 0-1,0 0 1,0 0 0,1-1-1,-1 1 1,0 0-1,0-1 1,0 1 0,0 0-1,0-1 1,0 1-1,0-1 1,0 1 0,0-1-1,0 0 1,0 1-1,-1-1 1,1 0 0,0 0-1,0 0 1,0 0-1,0 0 1,-2 0 0,-1-1-203,0 0 1,-1-1 0,1 1 0,0-1 0,0 0 0,0 0-1,1-1 1,-1 1 0,0-1 0,1 1 0,-4-5 0,-34-37-1821,36 37 1851,-99-135-2342,81 105 3015,2 0 1,-17-44-1,34 72-39,0-1 0,1 1 0,1 0 0,0-1-1,0 1 1,0-1 0,1-18 0,1 23-156,1 0 0,-1 0 0,1 0 0,1 0 0,-1 0 0,0 0 0,1 1 0,0-1 0,0 0 0,1 1 1,-1 0-1,1-1 0,0 1 0,0 0 0,1 0 0,-1 1 0,5-4 0,5-3 224,0 0 0,1 1 0,0 0 0,1 2 0,-1-1 1,2 2-1,26-8 0,-15 6-62,0 2-1,1 1 1,50-2 0,-66 6-314,0 1 1,0 1 0,0 0-1,0 1 1,0 0 0,0 1-1,21 7 1,-28-8-69,-1 0 0,0 0 0,-1 0 0,1 0 0,0 1 0,-1 0 0,1-1 0,-1 1 0,0 1 0,0-1 0,0 0 1,0 1-1,-1-1 0,1 1 0,-1 0 0,0 0 0,0 0 0,0 0 0,-1 0 0,1 0 0,-1 0 0,0 1 0,0-1 0,0 9 0,-1-4-9,0-1-1,-1 1 1,0-1 0,0 1-1,-1-1 1,0 0-1,0 1 1,-1-1 0,0 0-1,-6 10 1,-4 4 34,-1 0 0,-18 21 1,21-29 4,0 1 1,1-1 0,0 2 0,1 0-1,1 0 1,-6 17 0,13-31-62,0 0 1,0-1-1,1 1 1,-1 0 0,1-1-1,-1 1 1,1 0-1,0 0 1,0 0-1,0-1 1,0 1-1,0 0 1,0 0 0,0 0-1,1-1 1,-1 1-1,1 0 1,-1-1-1,1 1 1,0 0-1,0-1 1,-1 1-1,1 0 1,0-1 0,0 1-1,1-1 1,-1 0-1,0 1 1,0-1-1,1 0 1,-1 0-1,0 0 1,1 0 0,0 0-1,-1 0 1,1 0-1,-1 0 1,1-1-1,0 1 1,-1-1-1,1 1 1,0-1-1,0 0 1,2 1 0,3-1-258,-1 1 1,1-1 0,-1 0 0,1-1-1,-1 0 1,0 0 0,1 0 0,-1-1-1,0 0 1,0 0 0,8-4 0,-3 0-43,0-1 1,-1-1-1,0 0 1,14-15-1,8-11-706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26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0 393 17252,'0'1'244,"0"0"0,0 0 0,1 0 0,-1 0 0,0 0 0,1 0 0,-1-1 1,0 1-1,1 0 0,-1 0 0,1 0 0,-1-1 0,1 1 0,-1 0 0,1 0 0,0-1 0,-1 1 1,1 0-1,0-1 0,0 1 0,0-1 0,-1 1 0,1-1 0,0 0 0,0 1 0,0-1 0,0 0 1,0 1-1,1-1 0,2 2-101,-1-1 0,0 0 1,1 0-1,0 0 0,-1 0 0,1-1 1,0 1-1,3-1 0,-3-1-68,0 0 0,-1 0-1,1 0 1,0-1 0,-1 1-1,1-1 1,-1 0 0,1 0 0,-1 0-1,0-1 1,0 1 0,0-1-1,0 0 1,-1 0 0,1 0 0,-1 0-1,3-5 1,-3 6-24,0-1-1,0 0 1,0 0 0,-1-1 0,0 1-1,0 0 1,0 0 0,0-1-1,0 1 1,0 0 0,-1-1 0,0 1-1,0-1 1,0 1 0,0-1-1,0 1 1,-1 0 0,1-1 0,-1 1-1,-1-4 1,1 5-38,1 1 0,-1 0 1,1 0-1,-1-1 0,0 1 0,1 0 0,-1 0 0,0 0 1,0 0-1,0 0 0,0 0 0,0 0 0,0 0 1,0 1-1,0-1 0,0 0 0,0 1 0,0-1 1,0 0-1,-1 1 0,1-1 0,0 1 0,0 0 0,-2-1 1,1 1-8,-1 0 1,1 1 0,0-1-1,0 0 1,-1 1 0,1 0 0,0-1-1,0 1 1,0 0 0,0 0-1,0 0 1,0 0 0,-2 2-1,-1 1-24,0 0-1,-1 0 0,2 1 0,-1 0 0,1 0 0,-1 0 0,1 0 0,-5 11 0,6-9-53,0 0-1,1 0 0,0 0 1,0 1-1,1-1 0,0 0 0,0 12 1,0-17 20,1 0 0,0-1 0,0 1 0,0 0 0,1 0 0,-1 0 1,0 0-1,1 0 0,-1 0 0,1-1 0,0 1 0,0 0 0,-1 0 0,1-1 0,0 1 1,0-1-1,1 1 0,-1-1 0,0 1 0,0-1 0,1 0 0,-1 1 0,1-1 0,-1 0 1,1 0-1,0 0 0,-1 0 0,1 0 0,0-1 0,0 1 0,-1 0 0,1-1 1,3 1-1,3 0-216,-1-1 0,0-1 0,1 1 0,-1-1 1,0 0-1,0-1 0,1 0 0,-1 0 1,-1-1-1,1 1 0,0-1 0,11-8 0,7-4-1264,40-35-1,-61 47 1390,13-10-446,-1-2 1,0 0-1,-1 0 0,0-1 0,15-25 0,-27 34 926,-8 7 273,-8 9 306,7-3-467,-1 0 0,1 0 0,0 1 0,1 0 0,0 0 0,0 1 0,0-1 0,1 1 0,0 0 0,0 0 0,1 1-1,-3 13 1,5-20-398,1-1-1,0 1 0,0-1 0,0 1 0,0-1 0,0 1 1,0-1-1,1 0 0,-1 1 0,0-1 0,1 1 1,-1-1-1,1 0 0,0 1 0,-1-1 0,1 0 1,0 0-1,0 0 0,0 1 0,0-1 0,0 0 0,0 0 1,0 0-1,0 0 0,0-1 0,0 1 0,0 0 1,1 0-1,1 0 0,4 2 13,1 0 1,0-1-1,-1 0 1,12 2-1,6 1-1,-18-2-59,0 0-1,0 1 1,0 0 0,-1 0-1,1 0 1,-1 1 0,0-1-1,0 2 1,-1-1 0,0 1 0,0-1-1,0 1 1,0 1 0,-1-1-1,0 1 1,0 0 0,-1-1-1,0 2 1,0-1 0,-1 0 0,0 0-1,0 1 1,0 0 0,-1-1-1,-1 1 1,1 0 0,-1-1-1,0 1 1,-1 0 0,0-1 0,0 1-1,0-1 1,-1 1 0,-1-1-1,1 1 1,-1-1 0,-5 9-1,7-14 16,0-1 0,0 1 0,0 0 0,0-1 0,0 1 0,-1-1 0,1 1-1,-1-1 1,1 1 0,-1-1 0,-2 2 0,3-3-5,1 0 1,-1 0-1,0 1 0,0-1 1,1 0-1,-1 0 0,0 0 1,0 1-1,1-1 0,-1 0 1,0 0-1,0 0 0,1-1 1,-1 1-1,0 0 0,0 0 1,1 0-1,-1 0 0,0-1 1,0 1-1,0-1 0,-1 0 12,1-1 0,-1 1 0,1-1 0,-1 1 0,1-1 0,0 0 0,-1 0 0,1 1 0,0-1 0,0 0 0,0 0 0,0 0-1,1 0 1,-1-1 0,1 1 0,-1 0 0,1 0 0,-1-4 0,1-4 15,0-1 0,1 1-1,0 0 1,0-1 0,1 1-1,1 0 1,0 0 0,0 0 0,1 0-1,0 1 1,9-16 0,-1 4-29,2 1 0,0 1 0,32-35 0,38-22 58,-52 49 87,32-36 0,-59 58-114,-1 0 0,0 0 0,-1-1 0,1 0 1,-1 0-1,2-7 0,-4 12-36,-1 0 1,1 0-1,-1 0 0,1 0 0,-1 0 0,0 0 0,1 0 1,-1 0-1,0 0 0,0 0 0,0 0 0,0 0 1,0 0-1,0-1 0,0 1 0,0 0 0,0 0 0,0 0 1,-1 0-1,1 0 0,0 0 0,-1 0 0,1 0 1,-1 0-1,1 0 0,-1 0 0,0 0 0,1 0 0,-1 0 1,0 0-1,0 1 0,1-1 0,-1 0 0,0 1 1,0-1-1,0 0 0,0 1 0,0-1 0,0 1 0,0-1 1,0 1-1,-2-1 0,-1 1-6,1 0 0,-1 0 0,1 0 0,-1 0 0,1 0 0,-1 1 0,1 0 0,-1-1 0,1 1 0,0 1 0,-1-1 0,1 0 0,0 1 0,0 0 0,0 0 0,0 0 0,0 0 0,0 0 0,1 0 0,-4 4 0,-1 1-6,0 0-1,1 1 1,0-1-1,1 1 1,0 0-1,-6 13 1,8-14 14,0 1 1,0 0-1,1 0 1,0 1 0,1-1-1,-1 0 1,2 1-1,-1 10 1,1-17-3,0 0 1,1 0 0,-1 0-1,0 0 1,1 0-1,-1-1 1,1 1-1,0 0 1,-1 0 0,1 0-1,0-1 1,0 1-1,0 0 1,0-1-1,1 1 1,-1-1 0,2 2-1,-1-2 4,0 0-1,0 0 1,0 0-1,0 0 1,0-1-1,0 1 1,0-1 0,0 1-1,0-1 1,1 0-1,-1 0 1,0 0-1,0 0 1,0 0 0,0-1-1,0 1 1,1 0-1,-1-1 1,3-1-1,6-2 24,0 0-1,-1-1 0,1 0 0,-1-1 0,0-1 0,0 1 0,-1-1 1,16-16-1,-8 6 2,-1 0 0,-1-1 0,19-30 0,-24 32-39,0 0 1,-2 0-1,0-1 1,0 0-1,-2 0 0,8-32 1,-13 47-1,-1 0-1,0 1 1,0-1 0,1 0 0,-1 0-1,0 0 1,0 0 0,-1 1 0,1-1-1,0 0 1,0 0 0,-1 0 0,0 1-1,1-1 1,-1 0 0,0 0-1,1 1 1,-1-1 0,0 1 0,0-1-1,-1 1 1,1-1 0,0 1 0,0 0-1,-3-3 1,2 4 2,1-1-1,-1 1 1,0-1-1,0 1 1,1-1-1,-1 1 1,0 0-1,0 0 1,0 0-1,1 0 1,-1 0-1,0 0 1,0 1-1,0-1 1,1 1-1,-1-1 1,0 1-1,1-1 1,-1 1 0,0 0-1,1 0 1,-1 0-1,1 0 1,-1 0-1,1 0 1,-2 2-1,-4 3 0,0 1-1,1 0 1,0 1-1,0-1 1,0 1 0,1 0-1,0 1 1,1-1-1,0 1 1,0 0-1,1 0 1,0 0 0,1 0-1,-1 0 1,0 11-1,3-15-47,-1 1 0,1-1 0,0 0 0,0 0 0,0 1 0,1-1 0,0 0 0,0 0 0,0 0 0,0 0 0,1 0 0,0 0 0,0 0 0,0 0 0,1-1 0,0 1-1,-1-1 1,2 0 0,-1 1 0,0-2 0,1 1 0,0 0 0,0-1 0,0 1 0,0-1 0,0 0 0,1-1 0,0 1 0,5 2 0,32 7-208,1-4-84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1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4660 982 12027,'3'-15'232,"-1"0"1,-1 0 0,0-1 0,-1 1 0,0 0 0,-1-1 0,-1 1 0,-1 0 0,0 0-1,-1 0 1,0 0 0,-1 0 0,-1 1 0,0 0 0,-17-26 0,4 11 100,-1 0 1,-2 1-1,-1 2 1,-1 0-1,-32-26 1,17 21-103,-1 1 0,-1 2 0,-49-23 0,-16 1-110,-2 5-1,-153-43 1,58 32-114,-1 8 0,-269-28 1,303 61 87,-1 7 1,0 7 0,-214 28-1,211 1 67,-270 79-1,344-77-140,1 3 0,3 6 0,0 3-1,3 5 1,-129 85 0,137-71-23,-95 86 0,144-113 1,2 1 1,2 1-1,1 2 0,-48 78 0,49-63-2,3 0-1,2 3 0,2 0 0,3 1 1,-17 79-1,30-97 1,1 0 1,2 0 0,1 1-1,3-1 1,1 1-1,1-1 1,3 1-1,1-1 1,13 44 0,-5-40-1,3 0 0,1-1 1,2-1-1,1-1 0,3-1 1,1-1-1,2-1 0,39 42 1,-13-24 28,2-2 1,2-2 0,3-3-1,73 45 1,-42-38 115,1-4 1,3-4-1,102 35 0,-70-38 175,258 51 0,-180-64-109,1-10-1,2-8 0,231-16 0,-231-10-167,0-9-1,229-54 1,-244 31-39,-2-8-1,222-94 1,-318 104 62,177-110 1,-208 110 45,-3-3 1,-1-3-1,73-77 1,-112 103-31,-1 0 0,-1-2 1,-1 0-1,-2 0 0,0-2 1,21-50-1,-29 57-24,-2 0 1,0 0-1,-2-1 0,0 0 0,-1 0 1,-1 0-1,-1 0 0,0 0 0,-2 0 1,-5-32-1,2 33-29,-1 1-1,-1-1 1,0 1 0,-1 0 0,-2 0 0,0 1 0,-18-28 0,9 20-108,-2 0 1,-1 1 0,-2 2-1,-27-25 1,-21-8-136,-4 2-1,-107-58 1,68 48-5,-176-70 1,63 48-147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9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 15971,'-4'-2'4089,"4"5"-2272,2 3-297,9 0-304,6-2-120,7-1-391,10 1-177,19-4-200,6 0-184,9-7-776,-1-5 1376,3 1-744,-7-2-64,-11 2-64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10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10 124 16532,'-6'11'2088,"2"-2"-1240,16-9-232,13-9 937,21-4-329,7-1-184,15-5-256,0-1-256,7 3-992,-1 1 592,-5-4-168,-6 5-120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2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32 13363,'-22'-15'4268,"21"13"-3952,-1 0 1,1 1-1,-1 0 1,0-1-1,0 1 1,0 0-1,0 0 1,0 0 0,0 0-1,0 0 1,0 1-1,0-1 1,-1 0-1,1 1 1,0 0-1,0-1 1,0 1 0,-5 1-1,-9 0-79,-1 1-1,1 1 1,0 0 0,0 2 0,0 0-1,1 0 1,-1 1 0,1 1 0,1 1-1,-1 0 1,1 1 0,1 1-1,-14 11 1,20-13-342,1 0-1,0 0 1,1 1-1,0-1 1,0 1-1,-6 15 1,-5 11 138,15-33-185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9:29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26 14251,'-16'-2'1250,"11"1"-828,0 0 0,0 0 0,-1 0 0,1-1 0,0 1 0,0-1 0,1-1 1,-1 1-1,-5-4 0,10 7-386,0-1 1,1 0-1,-1 0 1,0 0-1,0 0 1,0 0 0,0 0-1,0 0 1,0 0-1,0 0 1,1 0-1,-1 0 1,0 0 0,0 0-1,0 0 1,0 0-1,0 0 1,0 0-1,0 0 1,0-1 0,1 1-1,-1 0 1,0 0-1,0 0 1,0 0-1,0 0 1,0 0-1,0 0 1,0 0 0,0 0-1,0 0 1,0 0-1,1 0 1,-1-1-1,0 1 1,0 0 0,0 0-1,0 0 1,0 0-1,0 0 1,0 0-1,0 0 1,0 0 0,0-1-1,0 1 1,0 0-1,0 0 1,0 0-1,0 0 1,0 0 0,0 0-1,0 0 1,0-1-1,0 1 1,0 0-1,0 0 1,0 0 0,0 0-1,-1 0 1,1 0-1,0 0 1,0 0-1,0-1 1,9 2 396,67 19-225,1-4 0,1-3 0,-1-3 0,2-4 0,-1-3 0,1-4 0,150-20-1,-174 9-191,-83 11 7,-709 102-43,563-75-20,996-124 47,-790 95-2,-19 1-4,0 0-1,0 1 0,-1 1 1,1 0-1,18 3 1,-83 9 4,-281 6-2071,300-18 1668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9:30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99 16035,'-27'12'1445,"25"-12"-1393,1 0-1,0 1 1,0-1 0,0 0-1,0 0 1,-1 0-1,1 0 1,0 1 0,0-2-1,0 1 1,-1 0 0,1 0-1,0 0 1,0-1 0,0 1-1,-1 0 1,1-1-1,0 1 1,0-1 0,0 1-1,-1-2 1,7 0 866,24-2-164,0 1 1,48 2 0,-10 0-442,698-72 487,-582 51-801,-171 21-15,-13 4-1,-22 7-20,17-7 26,-91 33-27,-114 25 0,93-28 41,-394 91-2,459-112-16,130-22-29,418-88 42,-454 86-20,-217 51-937,-88 19-232,180-38 799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0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30 525 15563,'-1'1'553,"-22"18"1728,23-18-2217,0-1-1,-1 0 1,1 0-1,-1 0 1,1 1 0,0-1-1,-1 0 1,1 1 0,0-1-1,-1 0 1,1 1-1,0-1 1,0 1 0,-1-1-1,1 0 1,0 1 0,0-1-1,0 1 1,0-1 0,-1 1-1,1-1 1,0 0-1,0 1 1,0-1 0,0 1-1,0-1 1,0 1 0,0-1-1,0 1 1,0-1-1,0 1 1,1-1 0,-1 0-1,0 1 1,0-1 0,0 1-1,0-1 1,1 1-1,-1-1 1,0 0 0,0 1-1,1-1 1,-1 0 0,0 1-1,1-1 1,-1 0-1,0 1 1,1-1 0,-1 0-1,1 1 1,1-1 25,0 0 0,0 0 0,0 0 0,-1 0 0,1 0 0,0 0 0,0 0 0,0 0 0,-1-1 0,1 1 0,0-1 0,0 1 0,-1-1 0,1 0 0,-1 0 0,1 1 0,0-1 1,-1 0-1,2-2 0,31-26 486,-26 23-409,27-28 287,0-2 0,28-39-1,54-85 183,-93 126-524,27-44 118,11-16 74,-62 94-297,1-1 1,-1 0-1,1 1 0,-1-1 0,1 1 0,-1-1 0,1 0 0,-1 1 0,1 0 0,0-1 0,-1 1 0,1-1 0,0 1 1,-1 0-1,1-1 0,1 1 0,-1 0-4,-1 0 0,0 0-1,1 0 1,-1 0 0,0 0 0,1 0 0,-1 0 0,0 1-1,1-1 1,-1 0 0,0 0 0,0 0 0,1 1 0,-1-1-1,0 0 1,0 0 0,1 1 0,-1-1 0,0 0 0,0 0 0,0 1-1,1-1 1,-1 0 0,0 1 0,0-1 0,6 28 31,-5-21-14,10 42 14,2 0 0,30 73 0,-31-91-16,-3-6 173,20 48-1742,-26-67 1369,0 0 1,0 0-1,0 0 0,1-1 0,0 0 1,0 1-1,1-1 0,9 8 0,-1-8-373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08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637 38 19364,'13'-10'1088,"-9"7"-845,0 0 0,0 0-1,0 0 1,0 0 0,0 1 0,1 0 0,-1 0 0,1 0 0,-1 0 0,7-1 0,-11 3-220,0 0 0,1 0 1,-1 0-1,0 0 0,0 0 1,0 0-1,0 0 0,0 0 1,0 0-1,0 0 0,0 0 1,0 0-1,1 0 0,-1 1 1,0-1-1,0 0 0,0 0 1,0 0-1,0 0 0,0 0 1,0 0-1,0 0 0,0 0 1,0 0-1,0 0 0,0 0 1,1 0-1,-1 0 0,0 1 1,0-1-1,0 0 1,0 0-1,0 0 0,0 0 1,0 0-1,0 0 0,0 0 1,0 0-1,0 1 0,0-1 1,0 0-1,0 0 0,0 0 1,0 0-1,0 0 0,0 0 1,0 0-1,0 0 0,0 0 1,-1 1-1,1-1 0,-4 8 527,-9 7-50,-328 303 1757,21-23-1886,317-292-368,0 0 1,0 0-1,0 0 0,1 1 0,-1-1 0,1 1 0,0 0 0,-3 6 0,5-9-3,0-1 0,0 1 0,-1-1 0,1 1 0,0-1-1,0 1 1,0-1 0,0 1 0,0-1 0,1 1 0,-1-1 0,0 0-1,0 1 1,0-1 0,0 1 0,0-1 0,1 1 0,-1-1-1,0 0 1,0 1 0,1-1 0,-1 1 0,0-1 0,0 0-1,1 1 1,-1-1 0,1 0 0,-1 1 0,2-1 0,0 1 0,-1 0-1,1-1 1,0 1 0,0-1 0,0 0 0,-1 1-1,1-1 1,0 0 0,0 0 0,2-1 0,146-12 26,49-2 97,-161 15-56,62 9 1,-83-6-169,0 0 0,-1 2 0,1 0 0,-1 0 0,0 2 0,16 8 0,-28-12 214,6 4-2697,-10-7 2538,0 0 1,0 0 0,0 0-1,1 0 1,-1 0 0,0 0 0,0 0-1,0 0 1,0 0 0,0 0-1,1 0 1,-1 0 0,0 0-1,0 0 1,0 0 0,0 0 0,0 0-1,1 0 1,-1 0 0,0 0-1,0-1 1,0 1 0,0 0 0,0 0-1,1 0 1,-1 0 0,0 0-1,0 0 1,0 0 0,0 0-1,0-1 1,0 1 0,0 0 0,0 0-1,0 0 1,1 0 0,-1 0-1,0-1 1,0 1 0,0 0 0,0 0-1,0 0 1,0 0 0,0 0-1,0-1 1,0 1 0,0 0-1,0 0 1,0 0 0,0 0 0,0 0-1,0-1 1,0 1 0,0 0-1,-1 0 1,1 0 0,-1-19-983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6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366 328 16187,'0'-6'1713,"0"5"-1536,0 0-1,0 0 1,0 0 0,0 0-1,0 0 1,0 0-1,0 0 1,0 0-1,0 0 1,0 0-1,-1 0 1,1 0-1,0 0 1,-1 0-1,1 0 1,-1 0-1,1 0 1,-1 0 0,1 1-1,-1-1 1,0 0-1,1 0 1,-1 1-1,0-1 1,0 0-1,1 1 1,-1-1-1,0 1 1,0-1-1,0 1 1,0-1-1,0 1 1,-1-1-1,-5-1 83,0-1-1,0 2 1,0-1 0,0 1-1,0 0 1,-1 0-1,1 1 1,0 0-1,0 0 1,-1 0-1,1 1 1,0 1-1,0-1 1,0 1-1,-9 3 1,-2 2-175,0 0 0,1 1-1,0 1 1,-26 19 0,30-19-74,1 1-1,1 1 1,-1-1-1,-13 20 1,20-25-7,1 1 1,0 0-1,0 1 0,0-1 1,1 1-1,0 0 0,0-1 1,1 1-1,0 0 0,0 1 1,-1 10-1,3-17-2,0 0 1,0 0-1,0 0 1,0 1-1,0-1 0,0 0 1,0 0-1,0 0 0,1 1 1,-1-1-1,1 0 0,-1 0 1,1 0-1,-1 0 1,1 0-1,0 0 0,-1 0 1,1 0-1,0 0 0,0 0 1,0 0-1,0 0 0,-1-1 1,1 1-1,0 0 1,1 0-1,-1-1 0,0 1 1,0-1-1,0 1 0,0-1 1,0 0-1,0 1 0,1-1 1,-1 0-1,0 0 1,0 0-1,1 0 0,0 0 1,5 0 19,-1 0 0,0-1 0,0 0 0,1 0 0,-1 0-1,10-4 1,2-3 53,-1 0-1,0-1 1,0-1-1,-1 0 0,0-1 1,-1-1-1,-1-1 1,1 0-1,12-16 0,-12 12 47,-1-1 0,-1-1 0,0 0 0,-1 0-1,-2-1 1,0-1 0,11-30 0,-17 38-48,-1 0 1,0 0-1,-1-1 0,0 1 1,-1-1-1,0 0 1,-3-23-1,2 33-66,-1-1 0,1 1 0,-1-1 0,0 1 0,-1 0 0,1 0 0,-1 0 0,0 0 0,0 0 0,0 0 0,0 0 0,-1 0 0,1 1 1,-1-1-1,0 1 0,0 0 0,0 0 0,-1 0 0,1 0 0,-1 1 0,0-1 0,1 1 0,-1 0 0,0 0 0,0 0 0,0 1 0,-6-2 0,2 2-27,1 0 0,-1 0 0,0 1 0,1 0 0,-1 0 0,0 1 0,0 0 0,1 0 0,-1 1-1,1 0 1,-1 0 0,1 1 0,0 0 0,-12 7 0,11-6-154,1 1 0,0-1 0,0 1 1,1 1-1,-1-1 0,1 1 0,1 0 0,-1 1 0,1-1 0,0 1 0,0 0 0,1 0 0,-5 12 0,8-18 67,0 1 1,0 0-1,1-1 0,-1 1 0,0 0 0,1 0 0,0 0 0,-1 0 0,1-1 0,0 1 0,0 0 0,0 0 0,0 0 0,1 0 0,-1 0 0,0-1 1,1 1-1,-1 0 0,1 0 0,0 0 0,-1-1 0,1 1 0,0 0 0,0-1 0,0 1 0,0-1 0,3 3 0,-2-2 19,1 0 1,0-1-1,0 1 0,0 0 0,0-1 0,1 0 1,-1 0-1,0 0 0,0 0 0,1 0 0,-1-1 1,1 0-1,-1 1 0,5-2 0,27 0-735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19236,'2'12'1768,"14"-6"-1111,11 3-265,8-9 680,6-7-320,11 1-152,1 0-48,-3 3-424,-4 0-232,-10 9-560,-9 6-376,-17 1 816,-6-1-136,-12-3-184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3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 16884,'14'6'1896,"19"-6"-1000,1-9-408,14-7 1401,9 5-985,9-6-552,4 0-280,3 7-2296,-6-5 2079,-11 1-439,-4-3-184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20860,'7'0'327,"1"0"-1,0 0 0,0 1 0,0 1 0,-1-1 0,1 1 0,0 0 0,-1 1 0,0 0 0,10 5 0,-15-6-283,1-1 0,-1 1 0,1 0 0,-1 0 0,0 1 0,0-1 0,0 0 0,0 1 0,0-1 0,0 1 0,-1 0 0,1-1 0,-1 1 0,0 0 0,0 0 0,0 0 0,0 0 0,0 0 0,-1 0 0,1 0 0,-1 0 0,0 0 0,0 0 0,0 0 0,0 1 0,-1-1 0,1 0 0,-1 0 0,-1 3 0,-8 24 89,-2 0 0,-1-1 0,-1-1-1,-32 48 1,16-27-49,15-24-329,2 0-1,0 2 1,-10 30-1,18-35 65,8-10-52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4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0 541 14611,'1'1'124,"-1"-1"0,1 0 0,-1 1 0,0-1 0,1 0-1,-1 1 1,1-1 0,-1 0 0,1 0 0,-1 0 0,1 1 0,-1-1 0,1 0-1,-1 0 1,1 0 0,0 0 0,-1 0 0,1 0 0,-1 0 0,1 0 0,-1 0-1,1 0 1,-1-1 0,1 1 0,-1 0 0,1 0 0,-1 0 0,1-1 0,0 1-1,20-7 915,-2-2 345,-1-1-1,18-14 1,70-60 247,-85 67-1228,90-79 400,144-161-1,-232 226-709,-18 24-1,-13 22-35,-17 31-17,2 2 0,-30 90-1,-8 111-467,54-184-3077,5-60 2880,-7 4-175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18436,'6'4'2120,"10"-2"-1239,4-2-321,14-6 1448,6-3-856,16-2-367,3-1-89,3-1-552,-3 2-352,-9 5-793,-12 2 913,-13 4-168,-9 1-176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5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45 19044,'17'-2'817,"0"-1"0,0 0 0,-1-1 0,17-7 0,-20 7-434,-1 0 0,1 0 0,-1 1-1,1 1 1,0 0 0,0 1 0,18 0 0,-29 1-350,-1 0-1,1 0 1,-1 0 0,1 0-1,-1 1 1,1-1 0,-1 0-1,1 1 1,-1-1-1,1 1 1,-1-1 0,0 1-1,1 0 1,-1-1-1,0 1 1,0 0 0,1 0-1,-1 0 1,0 0 0,0 0-1,0 0 1,0 1-1,0-1 1,-1 0 0,2 3-1,-1-2-4,-1 0 0,0 1 0,0-1 0,0 0 0,0 1 0,0-1 0,0 0 0,-1 1-1,1-1 1,-1 0 0,0 0 0,0 0 0,1 1 0,-3 2 0,-5 8 72,0-1 1,0 0-1,-20 21 1,-11 6 334,-84 65 0,123-104-433,0 0-1,0 0 0,0 0 1,1 0-1,-1 0 0,0 0 0,0 0 1,0 0-1,0 0 0,0 0 0,0 0 1,1 0-1,-1 1 0,0-1 0,0 0 1,0 0-1,0 0 0,0 0 0,0 0 1,0 0-1,0 1 0,0-1 0,0 0 1,1 0-1,-1 0 0,0 0 0,0 1 1,0-1-1,0 0 0,0 0 0,0 0 1,0 0-1,0 0 0,0 1 0,0-1 1,0 0-1,0 0 0,-1 0 1,1 0-1,0 0 0,0 1 0,0-1 1,0 0-1,0 0 0,0 0 0,0 0 1,0 0-1,0 0 0,0 1 0,-1-1 1,1 0-1,0 0 0,57-10-99,-38 6 9,31-3 1,-38 7 21,1 0-1,-1 0 1,0 1-1,1 1 1,-1 0-1,17 5 1,-26-6 47,0 0 0,0 0 0,0 0 0,-1 0 1,1 0-1,0 1 0,-1-1 0,1 1 0,-1 0 0,0 0 0,1 0 1,-1 0-1,0 0 0,0 0 0,0 0 0,-1 1 0,1-1 0,0 1 0,-1-1 1,0 1-1,1 0 0,-1-1 0,0 1 0,0 0 0,-1 0 0,1 0 0,-1 0 1,1 0-1,-1 0 0,0 0 0,0 0 0,-1 5 0,-1-1 31,0 0 0,0 1 0,-1-1 0,0 0 0,0 0-1,-1-1 1,0 1 0,0-1 0,0 0 0,-1 0 0,0 0 0,0 0 0,-9 7-1,-7 3 209,1 1 0,-37 20-1,39-27-53,1-1 1,-1 0-1,-1-1 0,1-1 0,-28 6 0,39-12-168,0 1 0,0-2 0,0 1 0,0-1 0,0 0 0,0 0 0,0-1 0,-9-2 0,12 2-83,0 0-1,0 0 0,1-1 0,-1 0 0,1 1 0,-1-1 0,1-1 0,-1 1 0,1 0 0,0-1 0,0 0 0,1 0 0,-1 1 0,0-2 1,-3-5-1,4 6 30,1 0 0,-1 0 0,1 0 0,0 0 0,0 0 0,0-1 0,0 1 0,0-1 0,1 1 0,-1 0 0,1-1 0,0-4 0,4-16-461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5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23181,'-13'5'1816,"-14"13"-1400,-4 9-184,-10 11 649,0 6-257,-5 12-280,3 7-104,6 7-72,5 2-56,12 0-40,9-4 24,13-3-88,10-6-168,12-13-688,8-8 136,14-13-145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59 19924,'3'-5'224,"1"1"0,0-1 0,0 1 0,0 0 0,0 0-1,1 0 1,-1 1 0,1-1 0,0 1 0,0 0 0,1 1 0,-1-1 0,1 1-1,-1 0 1,1 0 0,-1 1 0,1 0 0,0 0 0,0 0 0,0 1-1,0-1 1,-1 1 0,1 1 0,0-1 0,0 1 0,0 0 0,0 1 0,-1-1-1,1 1 1,-1 0 0,1 0 0,-1 1 0,0 0 0,0 0 0,0 0 0,5 4-1,-8-5-194,0 0-1,0 0 0,0 1 0,0-1 0,0 0 0,0 1 1,0-1-1,-1 1 0,1 0 0,-1 0 0,0-1 0,0 1 1,0 0-1,0 0 0,-1 0 0,1 0 0,-1 0 0,1 0 1,-1 0-1,0 0 0,0 0 0,-1 0 0,1 0 1,-1 0-1,1 0 0,-1 0 0,0 0 0,0 0 0,0 0 1,-1 0-1,1-1 0,-3 4 0,-4 7-8,0 0 0,-1-1 0,-1-1 0,0 1 0,-12 9 0,-30 28 31,17-18-25,2 2 0,-42 52 0,72-81-24,0 1 0,0-1 0,0 1 0,1 0 0,-1 0 0,1 0 0,0 0 0,-1 8 0,3-11-12,-1-1 0,1 1-1,0-1 1,0 1 0,0-1-1,1 1 1,-1-1 0,0 0-1,0 1 1,1-1 0,-1 1-1,1-1 1,0 0 0,-1 1 0,1-1-1,0 0 1,-1 1 0,1-1-1,0 0 1,0 0 0,0 0-1,0 0 1,0 0 0,1 0-1,-1 0 1,0 0 0,0 0-1,1-1 1,-1 1 0,0 0-1,1-1 1,-1 1 0,1-1-1,-1 0 1,3 1 0,4 0-198,0 1 0,0-2 0,1 1 0,-1-1 0,1 0 0,-1-1 0,0 0 0,0 0-1,1-1 1,-1 0 0,13-6 0,10-4-593,45-25 1,-27 10-42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6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19 20364,'-32'-3'1977,"25"-1"-1377,4 1-256,10-1 1480,12 1-1224,5 1-247,2 2-105,6 2-176,1 2-56,-3 2-496,-3-2-1649,3 2 1905,-3-3-224,-1-3-152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7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51 21117,'0'-2'114,"0"0"0,0 0 0,-1 0 1,1 0-1,-1 0 0,1 0 1,-1 0-1,0 0 0,0 0 1,0 0-1,0 1 0,0-1 1,0 0-1,0 1 0,-1-1 1,1 1-1,-1-1 0,1 1 0,-2-2 1,0 1 3,-1 1-1,1-1 1,0 1 0,-1-1-1,1 1 1,-1 0 0,1 0 0,-1 0-1,1 1 1,-5-1 0,0 1 31,-1 0 0,1 0 0,-1 1 0,1 0 1,-1 1-1,1-1 0,0 2 0,-15 5 0,8 0-115,1 1 0,-1 0-1,1 1 1,1 1 0,0 0 0,0 1-1,1 0 1,0 1 0,2 0 0,-13 19-1,12-15-21,1 1-1,0 0 0,2 0 0,0 1 0,1 0 1,1 0-1,0 1 0,-3 27 0,8-39 0,1 1 0,-1-1 1,1 0-1,1 1 0,0-1 0,0 0 0,0 1 0,1-1 0,4 10 0,-5-14-4,1 0 0,0 0 0,0 0 0,1 0-1,-1 0 1,1-1 0,0 1 0,0-1 0,0 1 0,0-1 0,1 0 0,-1 0-1,1-1 1,0 1 0,0-1 0,-1 0 0,2 0 0,5 2 0,-1-1 2,0-1 0,0-1 1,0 0-1,1 0 1,-1-1-1,0 0 0,1-1 1,-1 0-1,0 0 0,0-1 1,0 0-1,0-1 1,0 0-1,9-4 0,-6 2 11,0-1-1,0 0 1,-1-1-1,0 0 1,0-1 0,0 0-1,-1 0 1,-1-2-1,12-12 1,-18 19-6,-1 0 0,0-1-1,1 0 1,-2 1 0,1-1 0,0 0 0,-1 0 0,1 0 0,0-6-1,-2 9-3,0 0 0,1 0-1,-1 0 1,0-1-1,0 1 1,0 0 0,-1 0-1,1-1 1,0 1-1,0 0 1,-1 0 0,1 0-1,0 0 1,-1-1-1,1 1 1,-1 0 0,0 0-1,1 0 1,-1 0 0,0 0-1,0 0 1,1 0-1,-1 1 1,0-1 0,0 0-1,0 0 1,0 0-1,0 1 1,0-1 0,0 1-1,0-1 1,-1 1-1,1-1 1,-1 1 0,-3-1 15,0 0 1,0 0 0,0 1 0,1 0 0,-1 0 0,0 0 0,0 1-1,0 0 1,1 0 0,-1 0 0,-7 3 0,9-3-13,0 0-1,0 0 1,0 0 0,0 0 0,0 1 0,0 0-1,1-1 1,-1 1 0,1 0 0,-1 0 0,1 1-1,0-1 1,0 0 0,0 1 0,0-1 0,0 1-1,0 0 1,-1 4 0,3-7-13,0 1 1,0-1-1,0 0 1,0 1-1,0-1 1,0 0-1,0 1 1,0-1-1,0 1 1,1-1-1,-1 0 1,0 1-1,0-1 1,0 0-1,1 1 1,-1-1-1,0 0 1,0 1-1,1-1 1,-1 0-1,0 0 1,0 1-1,1-1 1,-1 0-1,0 0 1,1 0-1,-1 1 0,1-1 1,-1 0-1,0 0 1,1 0-1,-1 0 1,0 0-1,1 0 1,-1 0-1,1 0 1,-1 0-1,0 0 1,1 0-1,-1 0 1,1 0-1,-1 0 1,0 0-1,1 0 1,-1 0-1,1-1 1,19-2 16,50-22 10,-52 17-40,1 1 0,34-8 0,-52 14 9,1 1 0,0-1 0,0 1 0,-1 0 0,1 0 0,0 0 0,0 0 0,-1 0-1,1 0 1,0 0 0,0 1 0,-1-1 0,1 1 0,0-1 0,-1 1 0,1 0 0,0-1 0,-1 1 0,1 0 0,-1 0 0,2 2 0,-1-2-1,-1 1 0,0 0 1,0 0-1,0 0 0,0 0 1,0 0-1,0 0 1,-1 0-1,1 0 0,-1 0 1,1 0-1,-1 0 0,0 0 1,0 1-1,0 1 0,-1 9-22,-1 1 0,0-1-1,-1 0 1,-6 18-1,7-24 12,-17 47-219,-7 28-1998,26-74 1760,4-14-43,4-15-123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 20132,'0'6'329,"0"1"0,0 0 0,0-1 0,-1 1 0,0-1-1,0 1 1,0-1 0,-1 1 0,0-1 0,-4 8 0,-2 10 536,-10 32 174,-7 23-219,-24 136 1,48-211-811,0 0 0,1 0 0,0 0-1,-1 0 1,2 0 0,-1 0 0,0 0 0,1 0 0,0 0-1,0-1 1,2 8 0,-2-9-2,0-1 1,1 1-1,-1-1 0,0 1 0,1-1 1,-1 0-1,1 1 0,-1-1 0,1 0 1,-1 0-1,1 0 0,0 0 1,0-1-1,-1 1 0,1 0 0,0-1 1,0 1-1,0-1 0,0 0 0,0 1 1,0-1-1,-1 0 0,1 0 0,0 0 1,0-1-1,0 1 0,2-1 1,239-38 277,-118 16-1567,-106 20 965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7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21829,'-19'50'1856,"0"3"-1312,4-1-280,3-6 472,2-2-600,4-14-1016,2-7 880,4-13-312,-3-7-168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7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17868,'19'-6'875,"0"1"1,1 0-1,0 2 1,23-2 0,-33 5-531,1-1 0,-1 2 1,0 0-1,0 0 0,0 0 1,0 1-1,0 1 0,0 0 0,18 8 1,-26-10-313,0 0 1,0 1 0,1-1-1,-1 0 1,-1 1-1,1-1 1,0 1 0,0 0-1,0 0 1,-1 0-1,1 0 1,-1 0-1,0 0 1,1 0 0,-1 0-1,0 0 1,0 1-1,-1-1 1,1 0 0,0 1-1,-1-1 1,1 1-1,-1-1 1,0 1 0,0-1-1,0 1 1,0-1-1,0 1 1,-1-1-1,1 0 1,-1 1 0,1-1-1,-1 1 1,-2 3-1,-1 4 56,0-1 1,-2 1-1,1-1 0,-1 0 0,0 0 0,-11 12 0,-70 65 839,94-86-1027,0-1 1,0 1-1,1-1 0,7-3 1,-5 2-19,0 1 0,0 0 0,0 0 0,0 1 0,0 0 0,0 1 1,1 0-1,-1 0 0,19 7 0,-25-7 94,-1 0-1,1 1 1,0-1 0,-1 1-1,1 0 1,-1 0 0,0 1-1,0-1 1,1 0-1,-1 1 1,-1 0 0,1 0-1,0 0 1,-1 0 0,0 0-1,1 1 1,-1-1 0,-1 1-1,1-1 1,0 1 0,-1 0-1,0 0 1,0 0 0,0-1-1,0 1 1,-1 0 0,1 0-1,-1 6 1,-1-1 80,0 0 1,-1-1-1,0 1 0,0 0 1,-1-1-1,0 0 0,0 0 1,-1 0-1,0 0 0,0 0 1,-1-1-1,0 0 0,-1 0 0,1 0 1,-1 0-1,-9 6 0,-2 3 305,-1-1-1,-1-1 1,0-1-1,-41 21 1,47-28-173,1 0-1,-1-1 1,-17 4 0,27-8-229,-1 0 1,0-1 0,1 1-1,-1-1 1,0 1 0,0-1-1,0 0 1,1-1 0,-1 1 0,0-1-1,0 0 1,1 1 0,-1-2-1,0 1 1,1 0 0,-5-3 0,6 3-24,1 0 0,0 0 1,0 0-1,-1 0 1,1-1-1,0 1 1,0 0-1,0-1 1,0 1-1,0-1 1,1 1-1,-1-1 1,0 1-1,1-1 1,-1 1-1,1-1 1,-1 0-1,1 1 1,0-1-1,0-2 0,0 0-11,0-1-1,0 1 0,1 0 0,-1-1 0,1 1 0,0 0 0,3-6 0,14-29-594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1 19260,'13'11'2161,"5"6"-1433,-1 6-304,6 7 1360,0 15-984,-1 6-111,-8 12-193,-5 6-64,-14 13-80,-10 4-48,-18 10-8,-7 0-40,-14-3-88,0-1-48,-3-6-1048,1-3 904,0-14-152,6-9-96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8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17676,'4'19'1856,"18"-3"-992,5 5-360,19-9 1121,11-4-657,9 1-216,2 0-112,-1-4-496,-5-2-272,-14-1-832,-9-1-1216,-20 3 1808,-14 2-289,-29 1-311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4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16916,'31'2'1944,"18"1"-1144,4-3-344,10 0 1089,2-1-697,-2-1 960,-3 4-1216,-9 4-304,-8 1-8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2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72 17596,'4'-6'322,"0"1"-1,0 0 1,0 0 0,1 0 0,0 0 0,0 1 0,0 0-1,0 0 1,1 0 0,0 0 0,-1 1 0,1 0-1,1 1 1,-1-1 0,0 1 0,8-2 0,-11 3-236,1 1 1,-1-1-1,1 0 1,-1 1 0,1 0-1,-1 0 1,1 0-1,-1 0 1,0 0 0,1 1-1,-1-1 1,1 1-1,-1 0 1,0 0 0,1 0-1,-1 1 1,0-1-1,0 1 1,0 0-1,0 0 1,0 0 0,-1 0-1,1 0 1,0 1-1,-1-1 1,0 1 0,1-1-1,-1 1 1,0 0-1,-1 0 1,4 6 0,-3-4-66,-1 0 0,0-1 0,0 1 0,0 0 1,-1 0-1,0 0 0,1 0 0,-2-1 1,1 1-1,0 0 0,-1 0 0,0 0 1,0 0-1,-1-1 0,1 1 0,-4 5 1,-3 7 21,-1-1 1,-20 30 0,1-11 126,0-2 1,-3-1-1,-47 39 1,-21 22 582,97-92-729,0 1 1,1 0 0,0 0 0,-1-1 0,1 1 0,0 0 0,0 0 0,-2 4 0,3-6-14,0 1 1,0 0 0,0-1-1,0 1 1,-1 0 0,1 0-1,0-1 1,0 1 0,1 0-1,-1-1 1,0 1 0,0 0-1,0 0 1,0-1 0,1 1 0,-1 0-1,0-1 1,0 1 0,1 0-1,1 1 7,0 0-1,0-1 0,0 1 0,0-1 0,0 1 1,1-1-1,-1 0 0,0 0 0,1 0 1,-1 0-1,0 0 0,1-1 0,3 1 0,19 4-401,0-1-1,0-2 0,0-1 1,0 0-1,0-2 0,50-8 1,-48 3-206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2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20444,'11'8'2553,"9"4"-1633,3-8-408,4-3 1801,6-1-1457,3-1-152,-6-5-760,0-1-632,-10 6 584,-5 1-152,-7 3-136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3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90 19924,'87'-33'3902,"-59"21"-2973,0 1 0,32-8-1,-59 19-902,20-5 392,-1 2 0,23-3 0,-39 6-373,0 0 0,0-1 1,0 1-1,0 1 1,0-1-1,0 0 0,0 1 1,-1 0-1,1 0 1,0 0-1,0 0 0,-1 1 1,1-1-1,-1 1 1,1 0-1,-1 0 0,0 0 1,6 6-1,-8-6-36,1 0 1,-1 1-1,1 0 0,-1-1 1,0 1-1,0 0 0,-1 0 1,1-1-1,-1 1 0,1 0 1,-1 0-1,0 0 0,0 0 0,0 0 1,0-1-1,0 1 0,-1 0 1,0 0-1,1 0 0,-1 0 1,0-1-1,0 1 0,0 0 0,-3 3 1,-3 7-15,-1-1 0,1 0 0,-18 18 1,-9 6-3,-2-1 0,-1-2 1,-44 29-1,68-49-60,13-13 65,0 0-1,0 0 1,0 0 0,0 0 0,0 1-1,0-1 1,0 0 0,0 0 0,0 0 0,0 0-1,0 1 1,0-1 0,0 0 0,0 0 0,0 0-1,0 1 1,0-1 0,0 0 0,0 0 0,0 0-1,0 0 1,0 1 0,0-1 0,0 0 0,0 0-1,0 0 1,0 0 0,0 1 0,1-1 0,-1 0-1,0 0 1,0 0 0,0 0 0,0 0-1,0 0 1,0 1 0,1-1 0,-1 0 0,0 0-1,28 3-140,-18-3 131,6 0-37,1 2 0,-1 0 0,1 1 0,-1 0 1,0 1-1,27 12 0,-36-13 38,-1 0 0,0 0 0,0 1 0,0 0 0,0 0 0,-1 1 0,0-1 0,6 8 0,-8-9 8,0 0-1,-1 1 1,0 0-1,0 0 1,0 0-1,0 0 1,0 0-1,-1 0 1,0 0-1,0 0 1,0 1-1,0-1 1,-1 0-1,1 6 1,-2-5 33,1 0 0,-1 0 1,0 0-1,-1 0 1,1 0-1,-1 0 0,0 0 1,0-1-1,0 1 0,-1-1 1,0 1-1,0-1 1,0 0-1,0 0 0,-1 0 1,1-1-1,-1 1 0,-8 5 1,-1 1 131,-2-1 0,1 0 0,-1-2 1,-23 10-1,19-10 2,1-1 0,-1 0 0,-1-2 1,-24 3-1,34-6-198,-1 0 1,0-1 0,0 0-1,1 0 1,-1-2-1,0 1 1,1-1 0,-1-1-1,-13-4 1,21 5-163,1 1 1,-1-1 0,0 0-1,0 1 1,1-1-1,-1 0 1,-2-3 0,4 4 154,1 1 1,-1-1 0,1 1 0,0-1-1,-1 1 1,1-1 0,0 1 0,-1-1-1,1 1 1,0-1 0,-1 1 0,1-1-1,0 0 1,0 1 0,0-1 0,0 1-1,-1-1 1,1 0 0,0 1 0,0-1-1,0 0 1,0 1 0,0-1 0,1 1-1,-1-1 1,0 0 0,0 1 0,0-1-1,0 1 1,1-1 0,-1 0-1,0 1 1,1-1 0,-1 1 0,0-1-1,1 1 1,-1-1 0,1 1 0,-1-1-1,1 1 1,-1 0 0,1-1 0,15-7-696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4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74 15843,'1'-1'159,"0"0"-1,0 0 1,0 0-1,0 0 0,0 0 1,0-1-1,0 1 0,0 0 1,-1 0-1,1-1 0,0 1 1,-1-1-1,1 1 1,-1 0-1,0-1 0,1 1 1,-1-1-1,0 1 0,0-1 1,0 1-1,0-1 1,0 1-1,0-1 0,0 1 1,0-1-1,-1 1 0,1-1 1,-1 1-1,1-1 1,-1 1-1,0 0 0,1-1 1,-1 1-1,0 0 0,0 0 1,0-1-1,0 1 1,0 0-1,0 0 0,0 0 1,0 0-1,-3-1 0,1-1 87,-1 1 0,0 0 0,0 0 0,0 1 0,-1-1 0,1 1 0,0 0 0,-1 0 0,1 0-1,0 1 1,-1-1 0,1 1 0,-1 0 0,-6 1 0,-3 2-193,1 1 0,-1 1 0,1 0 1,0 0-1,0 1 0,1 1 0,-1 0 0,2 1 0,-1 1 0,1-1 1,0 2-1,-16 17 0,-3 7-48,2 1 0,-41 66-1,53-77 18,2 1-1,0 0 0,2 1 0,1 1 0,0-1 0,3 2 1,-10 46-1,17-69-15,0 0 0,1 1-1,0-1 1,0 1 0,0-1 0,1 0 0,-1 1 0,1-1 0,1 0 0,-1 0 0,4 7-1,-4-9-4,1 0-1,-1-1 1,1 1-1,0-1 0,0 0 1,0 1-1,1-1 0,-1 0 1,0 0-1,1-1 0,0 1 1,-1 0-1,1-1 1,0 1-1,0-1 0,0 0 1,-1 0-1,1 0 0,0-1 1,6 2-1,3-1-5,0 0-1,0-1 1,1 0-1,-1-1 1,0-1-1,0 0 1,0 0-1,17-6 1,-13 2 35,0 0 0,-1 0-1,0-2 1,0 0 0,22-16 0,-34 22 5,0 0 1,0-1-1,-1 1 1,1-1-1,-1 1 1,0-1-1,0 0 1,0 0-1,0 0 1,0 0-1,-1 0 0,3-6 1,-4 8-16,0 0 0,1 0 0,-1 0 0,0 0 0,0 0 0,0 0 0,0-1 0,0 1 0,0 0 0,-1 0 0,1 1 0,0-1 0,0 0 0,-1 0 0,1 0 0,-1 0 0,1 0 0,-2-2 0,1 2 2,0 0 0,-1 0 0,1-1 0,-1 1 0,1 0 0,-1 0 0,0 1 0,1-1 0,-1 0 0,0 0 0,1 1 0,-1-1 0,-4 0 0,-4 0 16,0-1 0,0 2 0,0-1 0,0 1 0,0 1 0,0 0 0,0 1 0,0-1 0,0 2 0,0 0 0,1 0 0,-1 0 0,1 1 0,-11 6 0,15-4-78,7-3-14,11-4-14,9-5-20,28-13 0,-34 13 56,0 0 0,0 0 0,0 2-1,21-4 1,-35 8 29,0-1 0,0 1 0,0 0 0,0 0 0,0 0 0,0 0 0,0 0 0,0 0-1,0 1 1,0-1 0,-1 1 0,1-1 0,0 1 0,0 0 0,0 0 0,-1 0 0,1 0 0,-1 0-1,1 0 1,2 2 0,-3-1-1,1 0 0,-1 0-1,0 1 1,0-1 0,0 0 0,0 0-1,0 0 1,-1 1 0,1-1-1,-1 0 1,1 1 0,-1-1-1,0 1 1,0 2 0,-2 9-8,0 0 1,0 0 0,-1-1-1,-8 21 1,10-29 15,-23 66-1303,24-71 1280,0 0-1,0 0 1,0 1-1,0-1 1,-1 0-1,1 0 1,0 0-1,0 1 1,0-1-1,0 0 1,0 0 0,0 1-1,0-1 1,0 0-1,0 1 1,0-1-1,0 0 1,0 0-1,0 1 1,0-1-1,0 0 1,0 0-1,0 1 1,0-1-1,0 0 1,0 0 0,0 1-1,1-1 1,-1 0-1,0 0 1,0 0-1,0 1 1,0-1-1,1 0 1,-1 0-1,0 0 1,0 1-1,0-1 1,1 0 0,-1 0-1,0 0 1,0 0-1,1 0 1,-1 0-1,0 1 1,14-7-402,-12 4 370,23-12-443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5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0 20964,'-10'33'2065,"-8"6"-1377,-3 4-320,3 0 976,1-2-439,4-2-609,3-6-400,5-6-1025,1-7 1361,4-11-448,0-11-120,0-9-208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7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0 151 20804,'36'-14'2233,"22"-6"-1297,7-2-376,19-2 1049,3 2-249,8 2-488,2 5-376,-1 6-448,-6 5-136,-14 4-352,-5 1-152,-17 6-336,-5 2-136,-15-2-457,-8-1-79,-13-6 1000,-2-4-312,-11-12 15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5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10 21077,'21'-3'872,"-1"0"1,0 1 0,0 1 0,30 2 0,-38 0-626,0 0 0,0 1-1,-1 0 1,1 1-1,-1 1 1,0-1-1,0 2 1,20 10 0,-29-14-228,0 1 1,1-1 0,-1 1 0,0-1 0,0 1 0,0 0 0,0 0 0,0 0 0,0 0 0,0 0 0,-1 0-1,1 0 1,-1 1 0,0-1 0,0 0 0,0 1 0,0-1 0,0 1 0,0 0 0,0-1 0,-1 1 0,1 0 0,-1-1-1,0 1 1,0 0 0,0-1 0,-1 5 0,0-2 21,-1 0 1,0 0-1,0 0 1,0-1-1,-1 1 1,0-1-1,1 0 1,-1 1-1,-1-1 0,1-1 1,-1 1-1,1 0 1,-7 4-1,0 0 94,-1-1-1,1 0 0,-17 7 1,43-14-515,0 1-1,23 3 1,-29-2 302,-1 0 0,0 0-1,0 1 1,0 0 0,0 1-1,0 0 1,11 8-1,-17-11 79,0 1 0,-1 0 0,0-1-1,1 1 1,-1 0 0,0 0-1,0 1 1,0-1 0,0 0 0,0 1-1,-1-1 1,1 1 0,-1 0-1,0-1 1,0 1 0,0 0 0,0 0-1,0 0 1,0 0 0,-1 0 0,1 0-1,-1 0 1,0 0 0,0 0-1,0 0 1,0 0 0,-2 5 0,-1 1 59,0 0 1,-1-1 0,0 1 0,-1-1 0,0 0 0,0 0 0,-1 0 0,0-1 0,0 1-1,-1-2 1,1 1 0,-12 7 0,-12 9 338,-55 32 1,84-55-391,-19 12 55,0-2 0,0 0 0,-1-2 0,0 0 0,-24 5 0,34-10-172,0-1 0,0-1-1,0 0 1,0 0 0,0-1 0,0 0 0,0-1 0,0 0 0,0-1 0,0-1 0,0 1-1,-11-6 1,3 2-268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8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22789,'0'-2'1792,"0"3"-1344,6 12-360,-7-10 1185,-4-2-1946,12 2-519,4-4 976,10-15-232,6-4-184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6:5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19 22669,'12'-3'874,"50"-11"975,-58 13-1732,1 1 0,0-1 0,0 1-1,0 0 1,0 1 0,0-1-1,0 1 1,-1 0 0,1 0 0,7 3-1,-11-4-91,0 1-1,1 0 1,-1-1-1,1 1 0,-1 0 1,0 0-1,0 0 1,0 0-1,0 0 1,1 0-1,-1 1 0,-1-1 1,1 0-1,0 0 1,0 1-1,0-1 0,-1 0 1,1 1-1,0-1 1,-1 1-1,1 1 0,-1 1-3,0-1-1,0 0 1,0 0-1,0 1 1,0-1-1,-1 0 1,1 0-1,-1 0 1,-2 6-1,-2 4 9,-1-1-1,-1 0 0,-14 20 0,-56 62 40,51-63-41,17-17-18,11-7 3,0-6-9,0-1-1,0 1 0,0-1 0,1 1 0,-1-1 1,0 0-1,0 0 0,0 0 0,3 0 1,14 1 1,-13 1-8,1-1 1,0 1-1,0 1 0,-1 0 1,0 0-1,1 0 0,-1 0 1,0 1-1,0 0 0,-1 1 1,1-1-1,-1 1 0,0 0 1,-1 0-1,1 1 0,-1-1 1,0 1-1,0 0 0,0 0 1,-1 0-1,0 1 0,0-1 1,-1 1-1,0 0 0,0-1 1,-1 1-1,1 0 0,-2 0 1,1 0-1,-1 0 0,0 0 1,0 0-1,-1 0 0,0 0 1,-3 12-1,3-15 35,-1 0 0,0-1 0,0 1 0,0 0 0,0-1 0,-1 1 0,1-1 0,-1 0 0,0 0 0,0 0 0,0 0 0,-1 0 0,1-1 0,-1 1 0,1-1 0,-1 0 0,0 0 0,0-1 0,0 1 0,0-1 0,0 0 0,-7 2 0,-8 1 141,-2-1 0,1-1 0,-26 0-1,43-2-151,-106-3-2048,108 3 2012,1 0-1,0 0 1,0 0 0,0 0 0,0 0-1,-1 0 1,1 0 0,0 0 0,0 0-1,0 0 1,0 0 0,-1 0 0,1 0-1,0 0 1,0 0 0,0 0 0,0 0-1,-1 0 1,1 0 0,0 0 0,0 0 0,0 0-1,0 0 1,0 0 0,-1 1 0,1-1-1,0 0 1,0 0 0,0 0 0,0 0-1,0 0 1,0 0 0,0 1 0,0-1-1,-1 0 1,1 0 0,0 0 0,0 0-1,0 1 1,0-1 0,0 0 0,0 0 0,0 0-1,0 0 1,0 0 0,0 1 0,0-1-1,0 0 1,0 0 0,0 0 0,0 0-1,0 1 1,0-1 0,0 0 0,1 0-1,-1 0 1,1 5-619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0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 19916,'-9'6'1881,"11"0"-1161,0-1-272,16-5 808,17-4-216,13 0-343,5-2-89,1 2-384,-4 1-240,-9 3-768,-7 3-425,-21 4 985,-9 3-216,-14-4-152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0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18148,'2'16'1800,"15"-9"-1080,2-4-311,9-8 783,8 0-296,10-5-760,3 1-528,1-4 440,0-1-152,-11-10-240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1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10 18876,'4'-1'205,"0"-1"-1,0 1 1,0-1-1,0 1 1,0 0 0,0 1-1,0-1 1,0 1-1,1-1 1,-1 1 0,0 1-1,0-1 1,0 1 0,0-1-1,1 1 1,-1 0-1,6 3 1,-3-2-117,0 1 0,1 1 0,-1-1 0,0 1 0,-1 1 0,1-1-1,-1 1 1,9 8 0,-12-9-66,-1-1-1,1 1 1,0 1-1,-1-1 1,0 0-1,0 1 1,0-1-1,-1 1 1,0-1-1,0 1 1,0 0-1,0 0 0,0 0 1,-1-1-1,0 1 1,0 0-1,-1 0 1,1 0-1,-1-1 1,0 1-1,-3 7 1,-2 10 122,-2 0 0,0-1 0,-14 23 0,19-39-123,-19 39 10,-3-1 0,-1-2-1,-2 0 1,-2-2 0,-2-1 0,-53 49 0,67-73-182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7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19 131 19500,'-15'0'1929,"12"0"-1089,10 4-280,12-10 1144,11-2-656,11-7-311,7-3-57,9-1-304,5 2-208,-4-2-328,0 2-224,-10 8-392,-9 2-257,-15 10 1610,-8 1-882,-17 9-39,-9 0-8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7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14267,'0'9'2409,"4"-2"-1145,16-7-400,7-1 2401,12-4-1945,7 0-192,4-5-376,6 1-368,3-1-1120,-2-1-2392,-10-4 2688,-4-3-425,-3-15-335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7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1 19036,'2'17'1624,"8"0"-1159,1 2-209,7 2 544,-4 2-112,3 10-280,-1 7-104,-16 9-208,-9 5-16,-12 11 0,-6 1-16,-11 0 80,0 0-112,-1-12-600,3-10 560,7-16-64,8-11-24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8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22 20844,'-7'-3'197,"-1"-1"0,0 1 0,-1 0 0,1 1 0,0 0 0,-1 0-1,1 1 1,-1 0 0,0 0 0,1 1 0,-1 0 0,0 1 0,1 0-1,-1 0 1,1 1 0,-1 0 0,1 1 0,0-1 0,0 1 0,-14 8-1,6-2-66,1 0 0,0 1 0,1 0 0,0 1-1,1 0 1,0 2 0,1-1 0,0 1-1,-12 19 1,6-5-24,2 0 0,0 2 0,2 0-1,1 1 1,2 0 0,1 0 0,1 2-1,1-1 1,-6 64 0,14-83-73,0-1 1,0 1-1,1-1 1,0 0-1,1 1 0,6 19 1,-7-27-29,1 1-1,0-1 1,-1 0 0,2 0-1,-1 0 1,0 0 0,1-1-1,0 1 1,0-1 0,0 1 0,0-1-1,1 0 1,-1 0 0,1 0-1,0-1 1,-1 1 0,1-1 0,0 0-1,7 2 1,-2-1-2,0-1 0,-1-1 0,1 0-1,0 0 1,0-1 0,0 0 0,0 0 0,0-1 0,0 0 0,0-1-1,15-5 1,-9 3 6,0-2-1,-1 0 1,0 0-1,0-2 0,-1 0 1,13-9-1,-19 12 2,-1 0 1,0 0-1,0-1 0,-1 0 0,1 0 0,-2 0 1,1-1-1,5-8 0,-9 13-5,0 0 1,0-1-1,0 1 0,0 0 0,-1-1 1,1 1-1,-1-1 0,1 1 0,-1 0 1,0-1-1,0 1 0,0-1 0,0 1 1,0-1-1,-1 1 0,1-1 0,-1 1 1,1 0-1,-1-1 0,0 1 0,0 0 1,0-1-1,0 1 0,0 0 0,-1 0 1,1 0-1,-1 0 0,1 0 0,-1 1 1,-3-4-1,0 1 3,-1 0 1,1 1-1,-1-1 1,0 1-1,0 1 0,0-1 1,0 1-1,-1 0 1,-8-2-1,12 3-7,0 1-1,1-1 1,-1 1-1,0-1 1,0 1 0,1 0-1,-1 0 1,0 0-1,0 0 1,0 1 0,1-1-1,-1 1 1,0 0-1,0 0 1,1 0-1,-1 0 1,1 0 0,-1 0-1,1 1 1,0-1-1,-1 1 1,1 0 0,0-1-1,-3 5 1,4-6-3,1 1 1,0-1 0,-1 1-1,1 0 1,0-1 0,-1 1-1,1 0 1,0 0-1,0-1 1,0 1 0,0 0-1,0-1 1,0 1 0,0 0-1,0 0 1,0-1 0,0 1-1,0 0 1,0-1 0,0 1-1,0 0 1,1-1 0,-1 1-1,0 0 1,1-1-1,-1 1 1,0 0 0,1-1-1,-1 1 1,1-1 0,-1 1-1,1-1 1,-1 1 0,1-1-1,-1 1 1,1-1 0,-1 1-1,1-1 1,0 0 0,-1 1-1,1-1 1,0 0-1,-1 0 1,2 1 0,2 1-9,1-1 1,-1 1 0,1-1-1,0 0 1,7 1-1,-1-2-7,1-1 0,-1 1 0,1-2 0,20-5 0,13-1-44,-44 7 59,1 1 0,0-1 0,-1 1 0,1 0 0,0 0 0,0 0 0,-1 0 0,1 0 0,0 0 1,-1 1-1,1-1 0,0 0 0,-1 1 0,1-1 0,0 1 0,-1 0 0,1 0 0,-1-1 0,1 1 1,-1 0-1,1 0 0,-1 0 0,0 1 0,1-1 0,-1 0 0,0 0 0,0 1 0,0-1 0,0 1 0,0-1 1,0 1-1,-1-1 0,1 1 0,0-1 0,-1 1 0,1 0 0,-1-1 0,0 1 0,1 0 0,-1 3 0,0 7-2,0-1-1,-1 1 1,0 0-1,-6 23 1,3-14-1,-6 24-15,6-32-219,1 0-1,0 0 1,1 1 0,1-1-1,0 24 1,4-28 0,2-8-31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7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289 270 20844,'0'-1'120,"0"-1"-1,0 1 1,1-1-1,-1 1 1,0-1-1,-1 1 1,1-1-1,0 1 1,0-1-1,-1 1 1,1-1-1,0 1 1,-1 0-1,0-1 1,1 1-1,-1 0 1,0-1-1,1 1 1,-1 0-1,0 0 0,0 0 1,0-1-1,0 1 1,0 0-1,-1 1 1,1-1-1,0 0 1,0 0-1,-1 0 1,1 1-1,0-1 1,-1 0-1,1 1 1,0 0-1,-1-1 1,-1 1-1,-1-1 22,0 1-1,1 0 1,-1 0-1,0 0 1,0 0-1,0 0 1,1 1-1,-1 0 1,0 0-1,1 0 1,-1 0-1,1 1 1,-5 1-1,-4 5-72,1 1-1,0 0 0,0 0 0,1 1 1,0 0-1,0 1 0,2 0 0,-1 1 1,1 0-1,1 0 0,0 0 0,1 1 1,0 0-1,1 0 0,0 1 0,1 0 1,1 0-1,-3 24 0,6-36-54,0 0-1,0 0 1,0 0-1,0 0 1,0 1-1,0-1 1,0 0-1,1 0 1,0 0-1,-1 0 1,1 0-1,0 0 1,0 0-1,0 0 1,0-1 0,0 1-1,0 0 1,0 0-1,1-1 1,-1 1-1,3 1 1,-2-2 3,0 0 0,0 0 0,0 0 1,0 0-1,0-1 0,0 1 0,0-1 0,1 0 1,-1 0-1,0 1 0,0-1 0,0-1 0,0 1 1,0 0-1,1 0 0,-1-1 0,0 1 0,0-1 1,0 0-1,0 0 0,3-1 0,6-4 59,1-1 0,-1 0-1,0 0 1,0-1 0,-1-1-1,0 1 1,0-2 0,12-15-1,-6 4 79,0-1 0,-2 0 0,16-32 1,-24 41-102,0-1 1,-1 1-1,0-1 1,-1 0-1,-1-1 1,0 1 0,-1-1-1,0 1 1,-1-1-1,-2-16 1,1 25-55,-1-1 0,0 0 0,0 1 0,-1-1 0,0 1 0,0 0 0,0 0-1,-1-1 1,0 1 0,0 1 0,0-1 0,-1 0 0,0 1 0,0 0 0,-1 0 0,1 0 0,-1 0 0,0 1 0,0 0 0,-1 0 0,1 0 0,-1 1-1,0-1 1,-8-2 0,5 3-16,0 0-1,0 1 1,0 0-1,0 1 1,0 0-1,0 0 1,-1 1 0,1 0-1,0 1 1,0 0-1,0 0 1,0 1-1,-16 5 1,19-5-86,0 0 0,0 0 1,1 1-1,-1-1 0,1 1 1,-1 1-1,1-1 0,0 1 1,0 0-1,0 0 0,1 0 1,0 1-1,-1-1 0,2 1 1,-1 0-1,0 0 0,1 1 1,0-1-1,0 1 0,1-1 1,-2 8-1,3-12-10,1 1 0,-1 0-1,1 0 1,0 0 0,0 0 0,0 0 0,0 0 0,0 0-1,0 0 1,0 0 0,1 0 0,-1 0 0,1 0-1,0 0 1,-1 0 0,1-1 0,0 1 0,0 0-1,0 0 1,0-1 0,1 1 0,-1-1 0,0 1-1,1-1 1,-1 1 0,1-1 0,-1 0 0,1 0 0,-1 0-1,1 0 1,0 0 0,0 0 0,-1 0 0,1 0-1,0-1 1,0 1 0,0-1 0,0 1 0,3-1-1,23 4-926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8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6 18012,'9'-5'1976,"-8"16"-1048,-5 5-383,-14 5 1759,1 10-1128,-11 7-456,-2 5-111,-2 6-233,2 1-40,-2-7-160,5-3-64,4-10-296,5-5-256,10-21-897,7-10-95,8-21 1080,7-4-288,11-17-280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 16708,'13'11'1944,"-13"12"-992,-7 6-384,0 6 1169,0 8-433,-1 5-400,6 0-232,0-2-328,2-3-104,9-3-200,-1-2-72,2-8-248,0-6-304,-1-8-496,-6-6 888,-5-16-192,-6-7-120</inkml:trace>
  <inkml:trace contextRef="#ctx0" brushRef="#br0" timeOffset="1">1 240 20020,'17'-2'1873,"12"1"-1249,5-2-272,12-1 656,4-2-544,6-4-104,-1-1 16,-8-14-304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9:0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22453,'0'15'1568,"7"-4"-1368,3-1-96,6-16 392,11-1-200,9 2-344,1-1-192,5 1-272,1 1-200,-6-3-384,-1 6 1712,-12-4-904,-5-2-88,-12-7 40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9:09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31 17908,'-7'12'1912,"7"0"-1168,3-5-352,5-3 1489,5-1-969,6-4-464,2-2-216,7-6-800,3-1-360,5-4 760,1 3-136,6-10-152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9:10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4 23773,'-1'-3'1616,"1"14"-1368,0 6-168,1 9 441,2 7-217,3 7-232,0 5-64,1 5-152,1 2-192,-1-9-425,2-2-215,-2-8 736,-2-7-208,-3-15-120</inkml:trace>
  <inkml:trace contextRef="#ctx0" brushRef="#br0" timeOffset="1">6 512 19228,'-6'13'2225,"6"-8"-1457,9-14-288,7-2 1496,12-8-1096,5 0-311,7-2-641,6-2-393,4 6-767,1 2 1048,-14 5-296,-6 3-176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9:10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21933,'1'1'120,"-1"0"0,0 0 0,0 0 1,1-1-1,-1 1 0,0 0 0,1 0 1,-1 0-1,1-1 0,-1 1 0,1 0 1,0-1-1,-1 1 0,1-1 0,-1 1 1,1-1-1,0 1 0,0-1 0,-1 1 1,1-1-1,0 1 0,0-1 0,0 0 1,-1 1-1,1-1 0,2 0 1,27 6 900,-21-5-568,-4 0-407,1 0 1,-1 0 0,0 1 0,1 0-1,-1 0 1,0 0 0,0 0 0,0 1-1,0 0 1,-1 0 0,1 0-1,6 7 1,-8-7-48,-1 0 1,0 0-1,0 0 0,0 0 0,-1 0 0,1 1 0,-1-1 1,0 0-1,0 1 0,0-1 0,0 1 0,0-1 1,-1 1-1,0 0 0,0-1 0,0 1 0,0 0 0,0-1 1,-1 1-1,0-1 0,0 5 0,-4 9 57,-1 0 0,0 0 0,-2-1-1,1 0 1,-2 0 0,-12 18 0,-70 84 682,85-111-676,-41 50 626,52-57-658,0 0-1,-1 0 1,1 0-1,0 0 1,9-3 0,79-8-1176,-68 9 679,0-1 0,-1 0 0,41-13 0,-15-1-86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07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18124,'0'0'2024,"7"-1"-1120,5-4-415,12 1 2087,9-2-1680,13-1-448,4 2-55,7 0-145,1 1-136,-4 1-200,-2 0-104,-8 3-281,-8 2-207,-16 0-440,-7 1-240,-14 2 896,-8-2-240,-14 4-137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08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27 17636,'-4'15'2008,"7"-3"-1024,7-4-407,14-3 1279,7-5-520,15-2-552,6-2-328,10-2-912,-1-1-536,2-6 808,-1-3-176,-9-2-200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0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20708,'19'7'736,"0"0"-1,22 3 0,-21-6-476,0 1 0,21 9 0,-35-11-209,0 0 0,0 0-1,-1 0 1,1 1 0,-1 0-1,1 0 1,-1 0-1,0 1 1,-1 0 0,7 8-1,-8-9-27,-1 0 1,1 0-1,-1 0 0,0 1 1,-1-1-1,1 1 0,-1-1 0,0 1 1,0 0-1,0 0 0,0-1 0,-1 1 1,0 0-1,0 0 0,0 0 1,-1-1-1,1 1 0,-1 0 0,-1 0 1,1-1-1,0 1 0,-4 5 0,-2 5 118,-1 1 0,-1-1 0,0-1-1,-20 24 1,-1-2 41,0-1 0,-2-2-1,-45 36 1,74-67-235,-32 22-295,34-23 336,0 0 0,-1-1 0,1 1 1,0 0-1,-1-1 0,1 1 0,-1-1 1,1 1-1,-1-1 0,1 0 0,-1 1 0,1-1 1,-1 0-1,1 0 0,-1 0 0,1 0 1,-1-1-1,1 1 0,-1 0 0,1-1 1,-1 1-1,1-1 0,-3 0 0,-3-12-339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08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76 18204,'1'-1'108,"0"-1"0,0 1 0,0 0 0,0-1 0,-1 1 0,1 0-1,0-1 1,-1 1 0,1-1 0,-1 1 0,0-1 0,1 0 0,-1 1 0,0-1 0,0 1 0,0-1 0,0 1 0,0-1 0,0 0 0,0 1 0,-1-1-1,1 1 1,-1-1 0,1 1 0,-2-3 0,1 2 33,-1-1 0,0 1 0,0 0 0,0 0 0,0 0 1,-1 0-1,1 0 0,0 0 0,-1 1 0,0-1 0,1 1 0,-1-1 0,-4 0 0,1 0 33,0 0-1,-1 1 1,1 0 0,-1 0-1,1 0 1,-1 1-1,1 0 1,-1 1 0,1-1-1,-1 1 1,1 0 0,-1 1-1,1-1 1,0 1 0,-12 6-1,2-1-30,0 2 0,1 0-1,0 0 1,-24 21-1,10-3-30,1 0-1,1 2 1,2 1-1,1 1 1,-22 37-1,29-40-38,1 1 1,2 0-1,1 1 0,1 1 0,2 0 1,-11 48-1,20-69-59,-1-1-1,1 0 1,1 0 0,0 1 0,0-1 0,1 0-1,0 1 1,0-1 0,1 0 0,4 14 0,-4-19-11,0 0 0,0 0 0,1 0 0,-1 0 0,1 0 0,0 0 1,0-1-1,0 0 0,0 1 0,0-1 0,1 0 0,0-1 0,-1 1 0,1 0 1,0-1-1,0 0 0,0 0 0,1 0 0,-1-1 0,0 0 0,1 1 0,-1-1 0,7 0 1,1 0 7,0-1 0,0 0 0,0 0 0,0-2 0,0 1 0,-1-2 0,1 1 0,-1-2 0,1 1 0,19-11 0,-16 7 16,-2 0 0,1-1-1,-1-1 1,0 0-1,-1 0 1,0-2 0,19-20-1,-29 28-11,1 0 0,0-1 0,-1 0-1,0 1 1,0-1 0,0 0 0,0 0-1,-1 0 1,3-9 0,-4 12-11,0-1 0,0 1 0,0-1 1,0 1-1,0 0 0,0-1 0,0 1 0,0 0 1,-1-1-1,1 1 0,0 0 0,-1-1 0,1 1 1,-1 0-1,0 0 0,1-1 0,-1 1 1,0 0-1,0 0 0,0 0 0,0 0 0,0 0 1,0 0-1,0 0 0,0 0 0,0 1 0,0-1 1,0 0-1,-1 0 0,1 1 0,0-1 0,0 1 1,-1 0-1,-1-1 0,-3-1 6,-1 1-1,0 0 1,0 1 0,0-1-1,0 1 1,0 1 0,0-1-1,0 1 1,0 1 0,-7 1-1,9-2 0,0 1 0,0-1 0,1 1 1,-1 0-1,1 0 0,-1 0 0,1 1 0,0 0 0,0-1 0,0 1 0,0 1 0,0-1 1,1 1-1,-6 6 0,8-9-9,1-1 0,0 0 1,0 0-1,0 1 0,-1-1 0,1 0 1,0 1-1,0-1 0,0 0 0,0 0 1,0 1-1,0-1 0,0 0 0,0 1 0,0-1 1,0 0-1,0 1 0,0-1 0,0 0 1,0 1-1,0-1 0,0 0 0,0 1 1,0-1-1,0 0 0,0 1 0,0-1 1,1 0-1,-1 0 0,0 1 0,0-1 1,0 0-1,0 0 0,1 1 0,-1-1 1,14 4 9,15-6 13,13-7-59,-1-2-1,43-17 0,57-15-269,-140 43 304,5-1-27,0-1 0,0 1 0,0 1 0,12 0 0,-17 0 24,0 0 1,1 0-1,-1 0 1,0 0-1,1 1 1,-1-1-1,0 0 0,0 1 1,1-1-1,-1 1 1,0 0-1,0-1 1,0 1-1,0 0 1,0 0-1,0 0 1,0 0-1,0-1 1,0 1-1,0 0 1,-1 1-1,1-1 1,0 0-1,-1 0 0,1 0 1,-1 0-1,1 1 1,-1-1-1,1 0 1,-1 3-1,1 3 14,-1-1 0,0 1 0,0 0-1,-1 0 1,0-1 0,0 1 0,-1 0-1,1-1 1,-4 8 0,-29 63 187,20-49-88,-79 191 46,88-207-184,4-18-71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8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3 18084,'16'-2'1588,"-16"2"-1546,0 0-1,0 0 1,1 0-1,-1 0 1,0 0 0,0 0-1,0 0 1,0 0 0,1 0-1,-1 0 1,0 0-1,0 0 1,0 0 0,0 0-1,1 0 1,-1 1-1,0-1 1,0 0 0,0 0-1,0 0 1,0 0-1,0 0 1,1 0 0,-1 1-1,0-1 1,0 0-1,0 0 1,0 0 0,0 0-1,0 0 1,0 1 0,0-1-1,0 0 1,0 0-1,0 0 1,0 0 0,0 1-1,0-1 1,-1 3 220,0-1 0,0 0-1,0 1 1,0-1 0,-1 0 0,1 0 0,-1 0 0,-3 4 0,-87 113 2627,-31 74-2716,103-161-165,15-24-97,-15 24-382,19-31 341,-1 1-1,1-1 0,0 1 0,0-1 1,-1 1-1,1-1 0,-1 0 0,1 0 1,-1 0-1,1 0 0,-1 0 0,0 0 1,0 0-1,-2 1 0,3-2 70,1 0 0,-1 0 0,1-1 0,-1 1 0,1 0 0,-1 0 0,1 0 0,-1 0 0,1-1 0,-1 1-1,1 0 1,-1-1 0,1 1 0,-1 0 0,1-1 0,0 1 0,-1 0 0,1-1 0,0 1 0,-1-1 0,1 1 0,0-1 0,-1 1 0,1-1 0,0 0-1,-7-16-461,0-14-317,1-5-238</inkml:trace>
  <inkml:trace contextRef="#ctx0" brushRef="#br0" timeOffset="1">12 134 15851,'10'-8'2241,"0"6"-1225,1 4-328,3 8 1337,5 8-665,1 0-160,4 4-456,2 1-224,7 1-720,2 0-432,5-2-640,-2-6 1032,4-12-224,-2-7-200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18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55 21085,'-3'6'2008,"11"-11"-1312,8-5-352,6 2 1849,5-4-1569,6 2-336,5 3-40,1 0-232,1 5-120,-7 5-400,-3 7-312,-12 5 1072,-8-1-416,-12 2-96,-4 2-81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1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16011,'-20'7'2289,"17"3"-1097,3-3-464,17-4 2537,3-3-1833,14-1-583,2-2-337,9-2-912,2 1-505,-6 3 801,-2-1-208,-10 2-176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19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476 122 17180,'2'-5'452,"0"0"0,0 0 0,0 1 0,0-1 0,-1 0 0,0-1 0,0 1 0,0 0 0,-1 0 0,0 0 0,0-7 0,-1 10-431,1-1 0,-1 1 0,0-1 0,0 1 1,0 0-1,0-1 0,0 1 0,0 0 0,-1 0 0,1 0 1,-1 0-1,0 0 0,0 0 0,1 0 0,-1 0 0,0 1 1,0-1-1,-1 1 0,1-1 0,0 1 0,0 0 0,-1 0 1,1 0-1,-6-1 0,-1-1 42,0 1 0,-1 1 0,1 0 0,0 0 0,-1 1 0,0 0 0,1 1 0,0 0 0,-1 0 0,1 1 0,0 0 0,-1 1 0,1 0 0,0 1 0,1-1 0,-1 2 0,-14 8 0,1 2 125,1 0 0,0 1 0,1 1 1,1 2-1,-22 24 0,24-22 14,0 0 0,1 1 0,2 1-1,-14 26 1,24-40-146,0 0 0,0 1-1,0-1 1,1 1 0,1 0 0,0 0-1,0 0 1,1 0 0,0 0 0,1 0 0,0 0-1,0 0 1,4 20 0,-2-24-46,1 0 0,-1 0 0,1 0 0,0 0 1,1-1-1,-1 1 0,1-1 0,0 0 0,0 0 0,1 0 0,0-1 1,-1 1-1,1-1 0,1 0 0,-1-1 0,1 1 0,-1-1 1,1 0-1,12 4 0,-4-2-5,1-1 0,0 0 1,-1-1-1,1 0 0,0-2 1,1 1-1,22-3 0,-34 1 8,-1 0 0,1 0-1,-1-1 1,0 1 0,1-1-1,-1 0 1,5-2 0,-7 2-8,-1 1 0,0 0 0,1 0 0,-1 0 1,0-1-1,1 1 0,-1 0 0,0 0 0,0-1 1,1 1-1,-1 0 0,0 0 0,0-1 0,0 1 0,1 0 1,-1-1-1,0 1 0,0 0 0,0-1 0,0 1 1,0 0-1,0-1 0,0 1 0,0 0 0,0-1 0,0 1 1,0-1-1,0 0 6,0 0 0,-1 0 0,1 0 0,-1 0 0,0 1-1,1-1 1,-1 0 0,0 0 0,1 0 0,-1 1 0,0-1 0,0 0 0,0 1 0,0-2 0,-4-1 20,0-1 0,1 1 0,-1 0 0,0 0 0,0 0 0,-1 1 0,1 0 0,0 0 0,-1 0 0,-7-1 0,15 7-44,9 5-11,14 7 11,-10-9 18,-8-4-17,0 1 0,0 0 0,0 0 0,9 8 0,-14-11 20,-1 1 0,1-1 0,-1 1 0,1 0 0,-1-1 0,0 1-1,0 0 1,0 0 0,0 0 0,0 0 0,0 0 0,-1 0 0,1 0-1,-1 0 1,1 0 0,-1 0 0,0 0 0,0 0 0,0 0 0,0 0 0,0 4-1,-4 13 84,-1-1 0,-1 0 0,0-1-1,-10 19 1,-11 31-1924,28-67 1815,-1 0 0,0 0 0,0 0-1,0 0 1,0 0 0,0 0-1,0 0 1,0 0 0,0 0 0,0 0-1,1 0 1,-1 0 0,0 0-1,0 0 1,0 0 0,0 0 0,0 0-1,0 0 1,0 0 0,0 0-1,0 0 1,0 0 0,0 0 0,1 0-1,-1 0 1,0 0 0,0 0-1,0 1 1,0-1 0,0 0 0,0 0-1,0 0 1,0 0 0,0 0 0,0 0-1,0 0 1,0 0 0,2-1-98,11-11-453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19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20228,'0'16'1753,"-15"4"-1185,-2 8-248,-3 4 608,-1 4-136,-2 0-248,4 1-144,2-5-224,5-2-192,4-11-528,8-6-288,4-18 680,5-6-112,8-16-128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16580,'-17'32'1409,"3"-4"234,0 0 0,-16 51 0,27-70-1652,1-1 0,0 1 0,1 0-1,0 0 1,0-1 0,1 1 0,0 0-1,1 0 1,-1 0 0,2-1 0,-1 1-1,1 0 1,1-1 0,4 11 0,1-6-1670,-7-13 1616,-1 0 0,0 0-1,0 0 1,0 0 0,1 0 0,-1 0 0,0 0 0,0 0 0,0 0 0,0 0 0,1 0 0,-1 0 0,0 0 0,0 0 0,0 0 0,0-1 0,0 1 0,1 0-1,-1 0 1,0 0 0,0 0 0,0 0 0,0 0 0,0-1 0,0 1 0,1 0 0,-1 0 0,0 0 0,0 0 0,0-1 0,0 1 0,0 0 0,0 0 0,0 0 0,0-1-1,0 1 1,0 0 0,0 0 0,0-1 0,0-29-3005,-6-2 1982,-14-43-1,0-4 3867,19 79-2655,1-1 0,-1 0 0,1 0-1,0 0 1,0 0 0,-1 0 0,1 0 0,0 0 0,0 0 0,0 0 0,0 0 0,0 0 0,0 1 0,0-1 0,1 0-1,-1 0 1,0 0 0,0 0 0,1 0 0,-1 0 0,1 0 0,-1 0 0,0 1 0,1-1 0,0 0 0,-1 0 0,1 1-1,-1-1 1,1 0 0,0 1 0,0-1 0,-1 0 0,1 1 0,1-1 0,1 0 158,1 1 0,-1-1 0,1 1 0,-1 0 0,1 0 0,-1 1 0,7 0 0,4 1-276,2 0-50,0-1 0,0-1 0,1-1 0,30-4 0,-2-6-201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 18308,'-13'41'1912,"13"2"-1200,0-1-359,3 0 1247,6-1-1360,4-5-552,1-6-272,-4-7-649,-4-4 113,-6-11 512,-3-5-304,-11-11-56</inkml:trace>
  <inkml:trace contextRef="#ctx0" brushRef="#br0" timeOffset="1">2 116 14611,'-1'-12'2009,"8"8"-937,6 1-448,7 0 1728,5 3-1055,13 0-865,2-3-544,6-7 264,1-6-144,5-2-240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 17628,'-10'0'269,"0"0"0,0 0 0,0 1 0,0 1 0,0 0 0,1 0 0,-1 0 0,0 1 0,1 1 1,-10 4-1,6-1-1,1 1 0,-1 0 1,1 0-1,1 1 0,0 1 1,-15 15-1,13-9-29,0 0 0,1 0-1,1 1 1,1 0 0,0 1-1,1 1 1,1-1 0,0 1 0,2 0-1,-5 22 1,9-29-82,0-1 0,1 1 0,0 0 0,1 0 0,0 0 0,0 0 0,4 14 0,-3-22-117,0 1 0,0-1 0,0 0-1,1 0 1,0 0 0,0 0 0,0 0 0,0 0 0,0 0 0,1-1 0,0 1 0,0-1 0,0 0 0,0 0 0,0 0-1,0 0 1,1 0 0,0-1 0,-1 0 0,1 1 0,0-1 0,7 2 0,-6-3-18,0 1 1,1-1-1,-1 0 0,0-1 1,1 1-1,-1-1 0,0 0 1,1-1-1,-1 1 1,1-1-1,-1 0 0,0 0 1,0-1-1,0 1 0,1-1 1,-2 0-1,1-1 0,0 1 1,0-1-1,-1 0 1,8-6-1,-9 6-1,0 0 1,0 0-1,0 0 1,0-1-1,0 1 1,-1-1-1,0 1 1,1-1-1,-2 0 1,1 0-1,0 0 1,-1 0-1,1 0 1,-1 0-1,0 0 1,-1-1-1,1 1 1,-1 0-1,0 0 1,0-1-1,0 1 1,0 0-1,-1-1 0,0 1 1,0 0-1,0 0 1,-3-8-1,3 10-13,0 0 0,0 0 0,0 0 0,-1 0 0,1 0 0,0 0-1,-1 1 1,1-1 0,-1 0 0,0 1 0,0-1 0,1 1 0,-1 0-1,0-1 1,0 1 0,0 0 0,-1 0 0,1 0 0,0 1 0,0-1-1,0 0 1,-1 1 0,1-1 0,0 1 0,-1 0 0,1 0 0,0 0-1,-5 1 1,5-1-5,1 0 0,-1 1 0,0-1 0,0 1 0,1 0 0,-1-1 0,0 1 0,1 0 0,-1 0 0,1 0 0,-1 0 0,1 0 0,0 0 0,-1 1 0,1-1 0,0 1 0,0-1 0,0 0 0,0 1 0,0 0 0,0-1 0,0 1 0,0-1 0,1 1 0,-1 0 0,1 0 0,-1-1 0,1 1 0,0 0 0,0 0 0,0 0 0,-1 0 0,2-1 0,-1 1 0,0 0 0,1 2 0,-1-2-10,1 0-1,-1 0 0,1 0 1,0 0-1,0 0 1,0 0-1,0-1 1,0 1-1,0 0 1,0-1-1,1 1 0,-1 0 1,1-1-1,-1 1 1,1-1-1,0 0 1,-1 0-1,1 0 0,0 0 1,0 0-1,0 0 1,0 0-1,-1 0 1,1-1-1,0 1 1,1-1-1,-1 1 0,0-1 1,2 0-1,7 1-162,0 0 1,0-1-1,0-1 0,13-1 0,96-24-4167,-119 26 4254,0 0 0,0 0 0,0 0 1,1 0-1,-1 0 0,0 0 0,0 1 0,1-1 0,-1 0 0,0 1 1,0-1-1,0 1 0,0-1 0,0 1 0,0-1 0,0 1 0,0 0 1,0-1-1,0 1 0,0 0 0,0 0 0,0 0 0,0 0 0,-1 0 1,1 0-1,0 0 0,-1 0 0,1 0 0,-1 0 0,1 0 0,-1 1 1,1-1-1,-1 0 0,0 0 0,0 0 0,1 1 0,-1-1 0,0 0 1,0 0-1,-1 2 0,1 8-48,0 0 0,-1-1 0,-4 19 0,3-18 130,1-3 48,-5 37 62,6-43-95,0 0 0,0 1-1,0-1 1,0 1 0,1-1 0,-1 0-1,0 1 1,1-1 0,0 0 0,0 1-1,0-1 1,0 0 0,0 0 0,2 4 0,8 0 88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1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21773,'-21'34'1792,"2"-5"-1792,9-1-544,7-9 1144,3-6-208,6-10-312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2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26 20204,'7'-4'458,"0"1"1,0 0-1,0 0 0,0 0 0,1 1 0,-1 0 1,1 0-1,0 1 0,0 0 0,12 0 0,-18 1-375,1 0 0,-1 0-1,1 0 1,-1 0 0,1 1-1,-1-1 1,1 1 0,-1-1-1,0 1 1,1 0 0,-1 0-1,0 0 1,1 1 0,-1-1-1,0 0 1,0 1 0,0-1 0,-1 1-1,1 0 1,0 0 0,0 0-1,-1 0 1,1 0 0,-1 0-1,0 0 1,0 0 0,1 0-1,-2 1 1,1-1 0,0 0-1,0 1 1,-1-1 0,1 1-1,-1-1 1,0 1 0,1 2-1,-2 10 47,1-13-162,0-1 0,0 1-1,0-1 1,0 1 0,0 0-1,0-1 1,0 1 0,1-1-1,-1 1 1,1-1 0,0 3-1,0-3-21,0 0 1,0-1-1,-1 1 0,1 0 0,0-1 0,0 1 1,0-1-1,0 1 0,0-1 0,0 1 1,1-1-1,-1 0 0,0 0 0,0 1 0,0-1 1,0 0-1,0 0 0,0 0 0,0 0 1,1 0-1,0-1 0,23-1-752,-11 1 302,1 0-1,0 1 1,15 2-1,-27-2 436,1 1 0,-1-1 0,0 1 0,0 0 0,0 0 0,0 0 0,0 0 0,0 0 0,0 1 0,0-1 0,0 1 0,-1 0 0,1 0 0,-1 0 0,1 0 0,-1 0 0,0 1 0,0-1 0,3 5 0,-4-5 101,0 0 0,0 1 1,-1-1-1,1 0 0,-1 1 0,1-1 0,-1 0 0,0 1 1,0-1-1,0 0 0,0 1 0,0-1 0,0 0 0,-1 1 0,1-1 1,-1 0-1,0 1 0,0-1 0,1 0 0,-2 0 0,1 0 1,0 0-1,0 0 0,-1 0 0,1 0 0,-1 0 0,1 0 0,-3 1 1,-6 7 381,0-1 0,0 0 1,-19 11-1,25-17-287,-11 7 371,-1 0 0,-1-1 0,0-1-1,0 0 1,0-1 0,-1-1 0,-34 7-1,45-12-417,-1 0-1,0-1 1,-1 0-1,1 0 0,0 0 1,0-1-1,1-1 0,-1 1 1,-9-4-1,12 3-165,0 0-1,-1 0 1,1-1 0,0 0 0,0 0-1,1-1 1,-1 1 0,1-1-1,-1 0 1,1 0 0,1-1-1,-1 1 1,-5-10 0,-9-24-289,5-7-147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18052,'5'-5'375,"0"1"0,1-1 1,0 2-1,0-1 0,0 1 0,0-1 1,1 2-1,-1-1 0,14-3 0,64-11 2034,-83 16-2353,70-7 1207,-67 8-1186,1-1-1,0 1 1,0 0 0,0 1-1,0-1 1,0 1-1,0 0 1,0 1-1,-1-1 1,1 1-1,8 3 1,-13-4-71,1 0 1,0-1-1,-1 1 1,1-1-1,0 1 1,-1 0-1,1 0 0,-1-1 1,1 1-1,-1 0 1,1 0-1,-1 0 1,0-1-1,0 1 0,1 0 1,-1 0-1,0 0 1,0 0-1,0 0 1,0 0-1,0 0 0,0-1 1,0 1-1,0 0 1,0 0-1,0 0 1,0 0-1,-1 0 0,1 0 1,0 0-1,-1-1 1,1 1-1,0 0 1,-1 0-1,1 0 0,-1-1 1,0 1-1,1 0 1,-1-1-1,0 2 1,-5 4 3,1 0 0,-1-1 0,-10 8 0,9-7 9,-16 13 39,-8 6 84,-48 51 0,72-69-116,0 1 1,1 0-1,0 0 1,0 1-1,1 0 1,1 0-1,-1 0 1,1 1-1,1-1 1,0 1-1,0 0 1,-1 12 0,3-19-65,1 0 0,-1 0 1,1 0-1,0 0 0,0 0 1,0 0-1,1 0 1,-1 0-1,1 0 0,-1 0 1,1 0-1,0 0 1,0 0-1,1-1 0,-1 1 1,0 0-1,1-1 1,0 1-1,0-1 0,-1 1 1,1-1-1,1 0 1,-1 0-1,0 0 0,1 0 1,-1 0-1,1 0 0,-1-1 1,1 1-1,0-1 1,-1 0-1,1 1 0,0-1 1,0-1-1,0 1 1,0 0-1,0-1 0,0 0 1,6 1-1,3-1-63,1 0-1,0-1 1,0-1-1,0 0 0,0 0 1,22-9-1,34-12-370</inkml:trace>
  <inkml:trace contextRef="#ctx0" brushRef="#br0" timeOffset="1">696 169 18692,'-10'3'1936,"10"2"-1247,1-3-305,11-2 1480,6 0-1048,8-4-656,4-2-416,12-1-760,2-2 864,6-2-176,3 1-144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8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0 15971,'-8'27'1609,"3"8"-1057,-2-2-240,3 5 864,0 4-856,1-2-664,1-4-256,-1-7 448,3-8-216,-2-8-168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1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0 17692,'-8'1'384,"1"0"0,-1 0 0,0 1 0,1 0 0,-1 0-1,1 1 1,0 0 0,0 0 0,0 0 0,-11 9 0,1-1 219,1 1 0,-27 28 0,28-24-363,1 0 1,1 0 0,0 1-1,2 1 1,-12 23 0,18-34-175,2 1 0,-1 0 0,1 1 0,0-1 0,1 0 0,0 1 0,1 0 0,-1-1 0,2 1 0,-1 0 0,1 0 0,0 0 0,1-1 0,0 1 0,3 10 0,-3-15-51,1 0 0,-1 0-1,1 0 1,0 0 0,1-1-1,-1 1 1,1-1 0,-1 1 0,1-1-1,0 0 1,0 0 0,0 0-1,1 0 1,-1 0 0,1-1-1,-1 0 1,1 0 0,0 0 0,0 0-1,0 0 1,0-1 0,0 0-1,1 0 1,-1 0 0,0 0-1,0 0 1,8-1 0,-7 0 8,0 0 1,-1-1 0,1 1-1,-1-1 1,0 0 0,1 0-1,-1 0 1,0-1-1,1 0 1,-1 1 0,0-1-1,0-1 1,0 1 0,-1-1-1,1 1 1,-1-1 0,1 0-1,-1-1 1,0 1-1,0 0 1,0-1 0,-1 0-1,1 1 1,-1-1 0,0 0-1,3-6 1,-4 8-3,-1-1 0,1 1-1,0 0 1,-1 0 0,1-1 0,-1 1 0,0 0 0,0-1 0,0 1 0,0-1 0,0 1-1,0 0 1,-1-1 0,0-2 0,0 4-3,1 0 1,-1-1-1,0 1 0,0 0 1,1-1-1,-1 1 0,0 0 1,0 0-1,0 0 0,-1 0 0,1 0 1,0 0-1,0 0 0,-1 0 1,1 0-1,0 0 0,-2 0 1,0 0-2,0 0 0,-1 0 1,1 1-1,0-1 0,-1 1 1,1 0-1,0 0 0,-1 0 1,1 0-1,0 1 0,-1-1 1,1 1-1,0 0 0,0 0 1,-1 0-1,1 0 0,0 1 1,-4 2-1,-19 19 106,25-23-120,1 0 0,-1 1 0,1-1 0,-1 1 0,1-1 0,0 1 0,-1-1 0,1 1 0,0-1 0,-1 1 0,1-1 0,0 1 0,0 0 0,0-1 0,-1 1 0,1-1 0,0 1 0,0 1 0,1-2-2,-1 0 1,1 1-1,-1-1 1,1 0 0,0 0-1,-1 1 1,1-1 0,0 0-1,-1 0 1,1 0 0,-1 0-1,1 0 1,0 0-1,-1 0 1,1 0 0,0 0-1,-1 0 1,1 0 0,0-1-1,-1 1 1,1 0-1,-1 0 1,2-1 0,15-5 2,0 0 1,28-16-1,-32 15-28,0 1 0,0 0-1,1 1 1,-1 0 0,20-3 0,-31 7 20,0 1 0,0 0 0,0-1 0,0 1 0,0 0 0,0 1 0,0-1 0,0 0 0,0 0 0,0 1 0,0-1 0,0 1 0,0 0 0,0 0 0,-1-1 1,1 1-1,0 0 0,0 1 0,-1-1 0,1 0 0,2 2 0,-2 0-7,0 0 0,0 0 0,-1 0 0,1 0 0,-1 0 0,1 0 0,-1 0 0,0 1 0,0-1 0,0 0 0,0 6 0,0 6-23,0 0-1,-2 0 1,1 0-1,-6 24 1,-11 33 61,-1 9-155,18-68-386,6-10-132,-5-4 609,0 0-1,1 0 1,-1 1 0,0-1-1,0 0 1,0 0-1,0-1 1,0 1 0,0 0-1,0 0 1,1-2-1,16-29-268,6-12-127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2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18772,'-19'48'2272,"2"3"-1495,1-3-449,0-3 1568,9-5-1984,-2-6-480,8-9-2241,2-7 2361,1-9-520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2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51 14875,'9'-6'681,"0"0"-1,1 0 0,0 1 1,0 0-1,1 0 1,-1 2-1,1-1 0,0 1 1,0 1-1,16-2 1,-23 3-560,-1 1 1,1 0-1,-1 0 1,1 0 0,-1 0-1,1 0 1,-1 1-1,1 0 1,-1 0-1,1 0 1,-1 0 0,1 0-1,-1 1 1,0-1-1,0 1 1,0 0-1,0 0 1,0 0 0,0 0-1,-1 1 1,1-1-1,-1 1 1,1 0-1,-1-1 1,0 1 0,0 0-1,0 0 1,-1 1-1,1-1 1,-1 0-1,0 0 1,1 1 0,-1-1-1,-1 1 1,2 6-1,-2-3-80,0 0 0,0 1-1,0-1 1,-1 0 0,0 0-1,-1 0 1,-3 11 0,4-14-28,0 0-1,0-1 1,-1 1 0,1 0 0,-1-1 0,0 1-1,0-1 1,0 1 0,-4 3 0,9-8-61,0 1 1,0-1-1,0 0 0,0 1 1,1 0-1,-1-1 1,0 1-1,0 0 0,0 1 1,0-1-1,0 1 0,1-1 1,-1 1-1,0 0 1,0 0-1,0 0 0,-1 0 1,1 1-1,0-1 1,0 1-1,-1 0 0,1 0 1,-1 0-1,1 0 0,-1 0 1,0 0-1,0 1 1,0-1-1,0 1 0,0-1 1,2 6-1,-2-3 66,0 0 1,0 0-1,0 0 0,-1 1 0,1-1 0,-1 1 0,0-1 1,-1 1-1,0 0 0,0-1 0,0 1 0,0-1 1,-1 1-1,0 0 0,0-1 0,0 0 0,-3 7 1,-1-1 141,-1-1 1,0 1 0,-1-1-1,0-1 1,0 0 0,-1 0 0,0 0-1,-1-1 1,1 0 0,-2-1 0,1 1-1,-1-2 1,0 0 0,-14 7-1,7-5 18,-1-1 0,1 0 0,-2-1 0,1-1 0,-1-1 0,1 0 0,-1-2 0,-22 1 0,32-3-362,-1 0-1,0-1 0,0 0 0,1-1 1,-1 0-1,1-1 0,-18-6 0,25 8 71,0 0 0,0 0 0,0 0 0,0 0 0,0 0 0,0-1 0,0 1 0,1 0 0,-1-1 0,1 1 0,-1-1 0,1 0-1,-1 1 1,1-1 0,0 0 0,0 0 0,0 0 0,0 0 0,0 0 0,0 0 0,1 0 0,-1 0 0,1 0 0,-1 0 0,1-1 0,0 1 0,0 0 0,0 0-1,0 0 1,0-1 0,0 1 0,0 0 0,1 0 0,0 0 0,-1 0 0,1 0 0,0 0 0,0 0 0,0 0 0,2-4 0,15-22-1181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7 19228,'-16'1'3393,"25"0"-2753,12-2 2321,10-2-1609,4 2-760,7-1-200,2 1-424,1 1-304,-11 0-784,-4 0 1568,-15 0-616,-14 0-128,-2 0-112</inkml:trace>
  <inkml:trace contextRef="#ctx0" brushRef="#br0" timeOffset="1">1 174 21677,'29'22'2048,"21"-14"-1328,8-3-288,11-5 777,4-5-321,0-9-792,2-6 272,-5-6-216,-5 0-152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10 17948,'-2'-1'102,"0"0"1,0 0-1,0 0 1,0 0-1,0 0 1,0 0-1,0 0 1,0 1-1,0-1 1,0 1-1,0 0 1,0-1-1,0 1 1,-1 0-1,1 0 0,0 0 1,0 1-1,0-1 1,0 1-1,-1-1 1,1 1-1,0-1 1,-3 3-1,-7 2 139,0 0 0,-18 12-1,28-16-147,-24 17 285,0 0 1,1 2-1,1 0 1,0 2-1,2 0 1,1 2-1,-36 51 1,43-54-214,1 1 1,1 1 0,1-1 0,1 2 0,1-1 0,1 2 0,1-1 0,1 1 0,1 0 0,-1 36 0,5-52-118,1-1 0,0 1 0,0-1 0,1 1 0,1-1 0,-1 0 0,1 1-1,1-1 1,-1 0 0,1 0 0,1 0 0,-1-1 0,2 1 0,-1-1 0,1 0 0,0 0 0,0 0 0,1-1 0,-1 0 0,2 0 0,12 10 0,-8-10 1,0 0 1,0-1-1,1 0 1,-1-1-1,1-1 0,0 0 1,0 0-1,0-1 1,0-1-1,0 0 1,0 0-1,1-1 0,-1-1 1,15-2-1,-1-1 60,1-2 1,-1-1-1,0 0 0,-1-2 0,35-18 0,-42 18-6,0 0-1,-1-2 1,25-19-1,-38 27-81,0 0-1,0 0 0,-1 0 0,1-1 1,-1 1-1,0-1 0,0 0 1,0 0-1,-1 0 0,0 0 0,1-1 1,-1 1-1,-1-1 0,1 1 1,-1-1-1,1 0 0,-1 1 0,-1-1 1,1 0-1,0-7 0,-2 9-10,1 0 1,-1 1-1,0-1 0,0 0 0,0 0 0,0 0 0,0 0 1,0 1-1,-1-1 0,0 0 0,1 1 0,-1 0 0,0-1 1,0 1-1,0 0 0,-5-4 0,3 3 4,-1 0 0,0 0 0,-1 0-1,1 1 1,0 0 0,-1 0 0,1 0-1,-9-1 1,0 1-3,0 0-1,0 1 1,0 0-1,0 1 1,0 1-1,-22 4 1,28-4-150,0 1 0,0 0 0,0 1 0,1 0 0,-1 0-1,1 0 1,-1 1 0,1 0 0,-6 5 0,13-9 131,0 0-1,0 0 1,1 0-1,-1 0 1,0 0 0,0 0-1,1 0 1,-1 0-1,0 0 1,0 0 0,1 0-1,-1 0 1,0 0-1,1 0 1,-1 0 0,0 1-1,0-1 1,0 0-1,1 0 1,-1 0-1,0 0 1,0 0 0,1 1-1,-1-1 1,0 0-1,0 0 1,0 0 0,0 1-1,1-1 1,-1 0-1,0 0 1,0 1 0,0-1-1,0 0 1,0 0-1,0 1 1,0-1 0,0 0-1,0 0 1,1 1-1,-1-1 1,0 0 0,0 0-1,0 1 1,-1-1-1,1 0 1,0 1-1,0-1 1,0 0 0,0 0-1,0 1 1,0-1-1,0 0 1,0 0 0,0 0-1,-1 1 1,1-1-1,0 0 1,0 0 0,0 1-1,-1-1 1,1 0-1,0 0 1,0 0 0,0 0-1,-1 1 1,1-1-1,0 0 1,20 1-380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 17204,'-9'0'2336,"12"1"-1184,11 1-479,12-4 2695,7-1-1999,13-1-681,4 1-272,3-1-720,0 1-616,-1 2 824,-2 1-177,-1 0-191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4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14 19668,'-7'-3'167,"0"1"0,0 0-1,0 0 1,0 0 0,0 1-1,0 0 1,-1 0 0,1 1-1,0 0 1,0 0 0,-1 1-1,1 0 1,0 0 0,0 1-1,0 0 1,0 0 0,0 1-1,-11 5 1,9-3-43,0-1-1,0 1 1,1 1-1,0 0 1,0 0 0,1 1-1,-1-1 1,1 2-1,1-1 1,0 1-1,0 0 1,0 0 0,-5 11-1,11-18-106,-1-1 0,1 1 1,-1 0-1,1-1 0,0 1 0,-1-1 0,1 1 0,0 0 0,-1-1 0,1 1 0,0 0 1,0-1-1,0 1 0,0 0 0,0-1 0,0 1 0,0 0 0,0-1 0,0 1 0,0 0 1,0-1-1,0 1 0,0 0 0,1-1 0,-1 1 0,0 0 0,0-1 0,1 1 0,-1-1 1,0 1-1,1 0 0,-1-1 0,1 1 0,-1-1 0,1 1 0,-1-1 0,1 1 0,-1-1 1,1 0-1,-1 1 0,1-1 0,0 0 0,-1 1 0,1-1 0,-1 0 0,1 0 0,0 0 1,-1 1-1,1-1 0,0 0 0,0 0 0,-1 0 0,1 0 0,1 0 0,4 0 58,1-1 0,-1 1 0,0-1-1,12-3 1,47-19 78,-49 17-124,0 0 1,0 1-1,1 0 1,-1 2-1,21-3 1,-35 6-30,-1 0 0,0 0 1,0 0-1,0 0 0,1 0 1,-1 0-1,0 0 0,0 0 1,1 1-1,-1-1 0,0 0 1,0 1-1,0-1 0,0 1 1,1-1-1,-1 1 0,0 0 1,0-1-1,0 1 0,0 0 1,-1 0-1,1 0 0,0-1 1,0 1-1,0 0 0,-1 0 1,1 0-1,0 1 0,-1-1 1,1 0-1,-1 0 1,1 0-1,-1 0 0,0 1 1,1-1-1,-1 0 0,0 0 1,0 2-1,0 4 1,0 1-1,-1-1 1,0 0-1,-1 0 1,-2 10 0,1-4 3,-2 5-1,1 1 0,1 1 0,1-1 0,0 38 1,3-52 16,-1 1 0,1-1 0,0 1 0,0-1 0,1 0 0,-1 1 0,1-1 0,1 0 0,-1 0 0,1 0 0,-1 0 1,1-1-1,1 1 0,-1-1 0,1 1 0,-1-1 0,1-1 0,0 1 0,1 0 0,-1-1 0,10 6 0,-3-1 121,-10-3 94,-21 0 136,15-4-364,-25 5 283,-14 3 249,-1-2-1,-80 2 1,123-9-591,0 0 1,0 0 0,0 0 0,0-1-1,0 1 1,0 0 0,0-1 0,0 0-1,1 1 1,-1-1 0,0 0 0,-2-1-1,3 1 30,1 1 0,0-1-1,-1 1 1,1-1 0,-1 0-1,1 1 1,0-1 0,0 0-1,-1 0 1,1 1 0,0-1-1,0 0 1,0 1 0,0-1-1,0 0 1,0 0 0,0 1-1,0-1 1,0 0 0,0 1-1,0-1 1,1 0 0,-1 0-1,0 1 1,0-1 0,1 0-1,-1 1 1,0-1 0,1 1-1,-1-1 1,1 0 0,-1 1-1,1-1 1,10-14-342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5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73 17780,'2'2'223,"0"-1"1,0 1-1,-1-1 1,1 1-1,0 0 1,-1 0-1,1 0 1,-1 0-1,0 0 1,1 0-1,-1 0 1,0 0-1,0 0 0,-1 1 1,1-1-1,1 5 1,1 42 1650,-2-20-1078,-1-22-656,1 8 60,0 0 0,1-1 1,1 1-1,0-1 0,1 0 0,0 0 1,7 13-1,-8-23 626,-4-10-312,-4-10 149,4 14-610,-1 0 0,1 0 0,-1 0 0,0 0 0,1 1 0,-1-1 0,0 0 0,0 1 0,0 0 0,0 0 0,-3-2 0,5 3-52,-1 0 1,0-1-1,1 1 1,-1 0-1,0-1 1,0 1-1,1 0 1,-1 0-1,0 0 1,1 0-1,-1 0 1,0 0-1,0 0 1,1 0-1,-1 0 1,0 0-1,0 0 1,1 0-1,-1 0 1,0 1-1,1-1 1,-1 0-1,0 0 1,1 1-1,-1-1 1,0 1-1,1-1 1,-1 0 0,0 1-1,1-1 1,-1 1-1,1 0 1,-1-1-1,1 1 1,0-1-1,-1 1 1,1 0-1,-1-1 1,1 2-1,2 0-100,5-5 61,7-5-20,-12 7 41,19-15-261,34-33 1,-51 45 260,0 0 0,0-1 0,0 1-1,-1-1 1,0 1 0,1-1 0,-2 0 0,1-1 0,-1 1 0,0 0-1,0-1 1,0 1 0,-1-1 0,2-10 0,-3 10 35,-1 0 1,0 0-1,0 0 0,0 0 1,0 0-1,-1 0 0,0 1 1,-1-1-1,1 1 0,-1 0 1,0-1-1,0 1 0,-1 1 1,1-1-1,-1 0 1,0 1-1,0 0 0,-1 0 1,-5-4-1,6 5 1,0 0-1,0 0 1,-1 1 0,1-1-1,-1 1 1,1 0 0,-1 0 0,0 1-1,0 0 1,0-1 0,0 2 0,0-1-1,0 1 1,0-1 0,0 1-1,0 1 1,0-1 0,0 1 0,0 0-1,0 0 1,0 0 0,-7 3-1,-1 3 18,0 1 0,0 0 0,0 1 0,1 0 0,1 1 0,-1 0 0,2 1 0,-1 0 0,2 1 0,0 0 0,0 1 0,1 0 0,0 0 0,1 0 0,1 1 0,0 0 0,1 1-1,0-1 1,1 1 0,1 0 0,-1 16 0,4-26-33,0-1-1,0 1 1,0-1-1,1 1 1,0-1 0,0 1-1,0-1 1,1 1-1,0-1 1,-1 0-1,2 0 1,3 7-1,-1-5 5,0 1-1,1-1 0,0 1 0,0-2 1,0 1-1,10 6 0,8 3 9,1-1 1,0-1-1,29 10 0,-43-18-14,-1-1-1,2 2 6,0-1-1,0-1 0,0 0 0,0 0 1,1-1-1,-1-1 0,21 2 1,-32-4-1,0 0-1,0 0 1,0 0 0,0 1 0,0-2 0,0 1 0,0 0 0,0 0 0,0 0-1,0 0 1,0-1 0,0 1 0,0 0 0,0-1 0,0 1 0,0-1 0,0 1 0,0-1-1,0 0 1,0 1 0,0-1 0,-1 0 0,1 0 0,0 1 0,0-1 0,-1 0 0,1 0-1,-1 0 1,1 0 0,-1 0 0,1 0 0,-1 0 0,0 0 0,1 0 0,-1 0 0,0 0-1,0 0 1,0 0 0,1 0 0,-1 0 0,0 0 0,-1 0 0,1 0 0,0-1 0,0 1-1,0 0 1,-1 0 0,1 0 0,0 0 0,-1 0 0,1 0 0,-2-1 0,0-3 26,-1-1 1,0 0 0,0 1-1,-1 0 1,1 0-1,-1 0 1,-7-7 0,6 7-14,-1 0-1,0 1 1,0 0 0,0 0 0,0 0 0,0 1-1,-1 0 1,0 0 0,1 1 0,-1 0 0,0 0-1,0 0 1,0 1 0,-1 0 0,1 0 0,-11 1-1,17 0-16,0 0-1,-1 1 0,1-1 1,0 0-1,-1 0 0,1 1 0,0-1 1,-1 1-1,1-1 0,0 1 0,0 0 1,0 0-1,-2 1 0,2-2 0,1 0-1,0 1 1,-1-1-1,1 1 1,0-1-1,0 1 1,-1-1-1,1 1 1,0-1-1,0 1 1,0-1-1,0 1 1,-1-1-1,1 1 1,0-1-1,0 1 1,0-1-1,0 1 1,0 0-1,0-1 1,1 1-1,-1-1 1,0 2-1,1-1-1,0 1 1,0-1-1,0 1 0,0-1 0,0 0 0,0 1 0,0-1 0,0 0 1,1 0-1,-1 0 0,0 0 0,1 0 0,-1 0 0,1 0 0,0 0 1,-1 0-1,1-1 0,-1 1 0,4 0 0,9 2-8,-1-2 0,0 1 0,1-2 0,-1 1 0,0-2-1,1 0 1,24-5 0,94-32-14,-77 20 26,-34 16 7,-20 2-8,-1 0-1,0 0 0,1 0 1,-1 0-1,1 0 0,-1 0 1,0 1-1,1-1 1,-1 0-1,0 0 0,1 1 1,-1-1-1,0 0 0,0 0 1,1 1-1,-1-1 0,0 0 1,0 1-1,1-1 0,-1 1 1,0-1-1,0 0 1,0 1-1,0-1 0,1 0 1,-1 1-1,0 0 0,0 3 1,-1-1 0,1 1 0,-1 0 0,0-1-1,0 1 1,0-1 0,-4 7 0,3-3-17,-9 17-32,2 0 0,1 1 0,1 0 0,-7 45 0,15-57-560,5-12-283,11-18 155,-1-2 257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6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21237,'0'21'1952,"-3"6"-1296,-2 6-256,1 6 896,0 4-327,1 2-361,0-2-160,3-3-288,0-6-64,0-5-272,0-8-240,-1-5-872,-5-6 1104,-3-4-177,-2-3-159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07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20 18892,'16'-3'953,"93"-12"3315,-96 14-3670,0 1-1,1 0 1,-1 1 0,1 0 0,25 7-1,-37-8-534,1 1 0,-1 0 0,1 0 0,0 0 0,-1 0 1,0 1-1,1-1 0,-1 1 0,0-1 0,0 1 0,0 0 0,0 0 0,0 0 0,3 3 0,-4-3-52,-1-1 1,1 1-1,-1-1 1,1 1-1,-1-1 1,0 1-1,1-1 1,-1 1-1,0-1 1,0 1-1,0-1 1,0 1-1,0 0 1,-1-1-1,1 1 1,0-1-1,-1 1 0,1-1 1,-1 1-1,0-1 1,1 0-1,-1 1 1,0-1-1,0 0 1,0 1-1,0-1 1,-1 1-1,-8 9 6,0-1 0,-1 0 0,0-1-1,-1 0 1,-24 14 0,-21 16-79,57-39 60,0 0 0,0 0 0,0 0 0,0 0-1,0 0 1,0 0 0,0 0 0,0 1 0,0-1 0,-1 0 0,1 0 0,0 0 0,0 0 0,0 0 0,0 0-1,0 0 1,0 0 0,0 0 0,0 1 0,0-1 0,0 0 0,0 0 0,0 0 0,0 0 0,0 0 0,0 0-1,0 0 1,0 0 0,0 0 0,0 1 0,0-1 0,0 0 0,0 0 0,0 0 0,0 0 0,0 0 0,1 0 0,-1 0-1,0 0 1,0 0 0,0 1 0,0-1 0,0 0 0,0 0 0,0 0 0,0 0 0,0 0 0,0 0 0,0 0-1,1 0 1,-1 0 0,9 3-56,11 1-12,-19-4 56,19 3-63,0 1-1,0 0 0,0 2 1,-1 0-1,21 11 1,-33-14 62,-1 0 0,1 1 0,-1-1 0,0 2 0,0-1 0,0 1 0,-1-1 0,0 2 0,0-1 0,0 0 0,-1 1 0,1 0 0,-1 0 0,-1 1 0,1-1 0,-1 1 0,4 11 0,-6-14 22,0-1 1,0 1-1,-1 0 0,0-1 0,1 1 0,-1 0 0,-1 0 1,1-1-1,0 1 0,-1 0 0,0-1 0,0 1 0,0-1 1,0 1-1,-2 3 0,0-2 32,0 0 1,-1 0-1,1 0 0,-1 0 1,0-1-1,0 1 0,-1-1 1,-6 6-1,-4-1 152,1 0 0,-1 0 0,0-2-1,-1 0 1,-27 9 0,22-10 96,0-1-1,0-1 1,-42 2 0,-65-8-590,117 4 143,6 5-55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9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69 18556,'3'-5'404,"1"0"0,0 0 0,0 1 0,0-1 0,1 1 0,-1 0-1,1 0 1,0 1 0,0 0 0,0-1 0,1 2 0,-1-1 0,1 0 0,0 1 0,-1 0 0,12-1 0,-5 0 24,0 1 1,1 1-1,-1 0 1,0 0 0,1 2-1,-1-1 1,18 4 0,-27-3-407,0 0 0,0-1 0,1 1 0,-1 0 0,0 1 0,0-1 0,0 0 0,0 1 0,0 0 0,0 0 0,-1 0 0,1 0 0,0 0 1,-1 0-1,0 1 0,1-1 0,-1 1 0,0-1 0,0 1 0,-1 0 0,3 4 0,-3-3-10,1 0 0,-1 1 0,-1-1 0,1 0 0,0 1 0,-1-1 0,0 0 0,0 1 0,0-1 0,-1 0 0,0 1 0,1-1 0,-2 0 0,1 0 0,-3 8 0,-6 7 56,-1 0 1,0-1-1,-1 0 1,-1-1-1,-23 23 1,32-36-55,4-4-17,0 1-1,-1-1 0,1 0 1,0 0-1,0 0 0,0 1 1,0-1-1,-1 0 0,1 0 0,0 0 1,0 1-1,0-1 0,0 0 1,0 0-1,0 1 0,0-1 1,0 0-1,-1 0 0,1 1 0,0-1 1,0 0-1,0 0 0,0 1 1,0-1-1,0 0 0,1 1 1,-1-1-1,0 0 0,0 0 1,0 1-1,0-1 0,0 0 0,0 0 1,0 0-1,0 1 0,1-1 1,-1 0-1,0 0 0,0 1 1,0-1-1,0 0 0,1 0 1,-1 0-1,0 0 0,0 1 0,1-1 1,-1 0-1,0 0 0,0 0 1,1 0-1,-1 0 0,0 0 1,0 0-1,1 0 0,-1 0 0,0 0 1,0 0-1,1 0 0,-1 0 1,0 0-1,0 0 0,1 0 1,-1 0-1,1 0 0,28 1-165,-11-1 77,-14 0 71,-1 1 0,0-1 0,1 1 0,-1 0 0,0 0 0,0 0 0,0 1 0,0-1 1,0 1-1,0 0 0,0 0 0,0 0 0,0 0 0,-1 0 0,1 0 0,-1 1 0,0-1 0,0 1 0,0 0 0,0-1 0,3 7 0,-4-6 12,0 0 0,0 1 0,-1-1 0,1 1 0,-1-1 0,0 1 0,0-1 0,0 1 0,0-1 0,-1 1 0,0-1 0,1 0-1,-1 1 1,0-1 0,0 0 0,-1 0 0,1 1 0,-1-1 0,0 0 0,1 0 0,-5 4 0,-1 2 71,-1 0 1,0 0-1,-1-1 1,0 0-1,0-1 1,0 0-1,-1 0 1,-11 5-1,14-8-39,-1-1 0,1 1 1,0-1-1,-1-1 0,0 0 0,0 0 1,1 0-1,-1-1 0,0 0 0,0 0 1,0-1-1,-15-2 0,20 2-134,0-1 1,0 0-1,-1 0 1,1 0-1,0 0 0,0 0 1,0-1-1,0 0 0,1 1 1,-1-1-1,0 0 1,1 0-1,-1-1 0,1 1 1,0 0-1,0-1 0,-1 0 1,2 1-1,-1-1 1,0 0-1,-2-5 0,2 3-28,1-1-1,-1 0 1,1 1-1,0-1 1,0 0-1,0 0 1,1 1-1,0-1 1,0 0-1,1 0 1,1-10-1,14-37-724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2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60 17476,'1'-2'241,"1"1"1,-1 0 0,0 0-1,1-1 1,-1 1 0,0-1-1,0 1 1,0-1 0,0 1-1,0-1 1,0 1-1,-1-1 1,1 0 0,-1 0-1,1 1 1,-1-1 0,1 0-1,-1 0 1,0-3 0,0 4-108,-1 0 1,1 0-1,-1 0 1,1 0-1,-1 0 1,1 0-1,-1 0 1,0 0-1,1 0 1,-1 0-1,0 1 1,0-1-1,0 0 1,0 0-1,0 1 1,1-1-1,-1 1 1,0-1-1,-1 1 1,1-1-1,0 1 1,0-1-1,0 1 1,0 0-1,0 0 1,0-1-1,0 1 1,-1 0-1,1 0 1,0 0-1,0 0 1,-2 1-1,-7 0 25,0 0 0,0 1 0,0 0 0,0 0 0,0 1 0,0 1 0,1-1 0,0 2 0,0-1 0,0 1 0,0 1 0,-8 6 0,5-3-159,0 1 1,1 0 0,0 1 0,1 0-1,0 1 1,1 0 0,-13 19-1,21-29-3,0 0-1,0 0 0,0 0 0,1 0 0,-1 0 0,0 0 0,1 0 1,-1 0-1,1 0 0,0 0 0,0 1 0,-1-1 0,1 0 0,1 0 1,-1 0-1,0 0 0,0 0 0,1 1 0,0-1 0,-1 0 0,1 0 0,0 0 1,0 0-1,0-1 0,0 1 0,0 0 0,0 0 0,1 0 0,-1-1 1,0 1-1,4 2 0,4 3-17,1 0 1,0 0-1,0-1 1,20 9 0,3 2 12,-25-13 5,0 1 1,0 1-1,-1-1 0,0 1 1,0 1-1,0-1 0,-1 1 0,0 1 1,0-1-1,-1 1 0,0 0 1,0 0-1,-1 0 0,0 0 0,0 1 1,-1 0-1,0 0 0,-1 0 1,1 0-1,-2 0 0,0 1 0,0-1 1,0 0-1,-1 1 0,-1-1 1,0 1-1,-3 14 0,0-8 46,0 0 0,-2-1 0,0 0 0,0 0-1,-2 0 1,0-1 0,0 0 0,-1-1 0,-1 0 0,0 0 0,-1-1 0,-14 12 0,22-21-12,0 0 0,0-1 0,-1 0 0,1 1 0,-1-1 0,1-1 0,-1 1 0,0 0 0,0-1 1,0 0-1,-4 1 0,7-2-18,-1 0-1,0 1 1,0-2 0,1 1 0,-1 0 0,0 0 0,1 0-1,-1-1 1,0 1 0,1-1 0,-1 0 0,1 1 0,-1-1-1,1 0 1,-1 0 0,1 0 0,-1 0 0,1 0 0,0 0-1,-1 0 1,1 0 0,0-1 0,0 1 0,0 0 0,0-1 0,0 1-1,0-1 1,0-1 0,-3-7 9,0 1-1,1-1 1,1 1-1,0-1 1,0 0 0,1 0-1,0 0 1,0 0 0,1 0-1,3-18 1,0 4-19,1 1 1,1 0 0,12-33-1,-11 39-10,1 1 1,1 0-1,0 0 0,1 1 0,1 0 0,0 0 1,1 1-1,1 0 0,13-12 0,-7 11 2,0 1-1,1 0 1,0 1-1,1 1 0,1 1 1,31-13-1,-38 19 9,0 0 0,1-1 1,-1-1-1,-1 0 0,21-14 1,-32 20-1,0-1 0,0 1 0,0-1 0,0 0-1,0 1 1,0-1 0,-1 0 0,1 0 0,-1 0 0,0 0 0,1 0 0,-1 0 0,0 0 0,0-1 0,0 1 0,-1 0 0,1-1 0,0 1 0,-1 0 0,0-1-1,1 1 1,-1-1 0,0 1 0,0-1 0,-1 1 0,1-1 0,0 1 0,-1 0 0,1-1 0,-1 1 0,0 0 0,0-1 0,0 1 0,0 0 0,0 0-1,-2-3 1,-1 0-11,0 0-1,0 0 0,0 1 0,-1-1 0,0 1 0,0 0 0,0 0 0,0 0 0,0 1 1,-1 0-1,1 0 0,-1 0 0,0 1 0,0 0 0,0 0 0,-10-1 0,3 0-229,0 2 0,-1 0 0,1 1 0,0 0 0,0 1 0,0 0 0,-14 4 0,11-3-135,4-1-103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30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399 144 13443,'6'-4'491,"0"-1"1,-1-1-1,0 1 1,0-1-1,-1 0 1,0 0-1,0 0 1,0-1-1,3-8 1,-6 13-315,0 0 1,-1 0-1,1 0 1,0 0-1,-1 0 1,0-1-1,0 1 0,1 0 1,-1 0-1,0 0 1,-1-1-1,1 1 0,0 0 1,-1 0-1,1 0 1,-1 0-1,0 0 1,1 0-1,-1 0 0,0 0 1,0 0-1,-1 0 1,1 0-1,0 0 1,0 1-1,-1-1 0,1 1 1,-1-1-1,0 1 1,1-1-1,-1 1 1,0 0-1,0 0 0,0 0 1,-2-1-1,-1 0-15,-1 0 0,1 0-1,0 1 1,-1-1 0,1 1-1,-1 1 1,1-1-1,-1 1 1,1 0 0,-1 0-1,1 1 1,-1 0 0,1 0-1,-1 0 1,1 0 0,0 1-1,-1 0 1,-7 4 0,-2 1 18,0 2 1,1-1-1,0 2 1,-24 20-1,15-8-72,1 0 0,1 1-1,2 1 1,0 0 0,-15 29-1,22-33-68,1 1-1,1 0 1,1 0-1,1 1 1,1 0-1,1 1 1,-5 29-1,10-44-30,0 1 1,1-1-1,0 0 1,0 0-1,1 0 0,0 0 1,0 1-1,1-1 1,0 0-1,0-1 1,5 11-1,-5-14-5,1 0 0,-1 0 0,1 0 0,-1-1 0,1 0 0,0 1 0,1-1 0,-1 0 0,0 0 0,1 0 0,0-1 1,-1 0-1,1 1 0,0-1 0,0 0 0,1-1 0,-1 1 0,0-1 0,0 0 0,1 0 0,7 1 0,0-2 28,0 0-1,1-1 0,-1 0 1,0-1-1,0 0 1,0-1-1,0 0 1,0-1-1,-1 0 1,0-1-1,0-1 1,0 1-1,0-2 1,-1 1-1,0-2 1,0 1-1,-1-1 1,0-1-1,9-10 1,-16 16-9,0 0 1,0 0 0,0 0-1,0 0 1,0 0 0,-1 0 0,0-1-1,1 1 1,-1 0 0,-1-1 0,1 1-1,0-1 1,-1 1 0,0-1 0,0 1-1,0-5 1,0 5-11,-1 1 1,0 0-1,0-1 0,1 1 1,-1 0-1,-1 0 0,1 0 1,0 0-1,0 0 0,-1 0 1,1 0-1,-1 0 0,0 0 1,0 1-1,1-1 0,-1 1 1,0-1-1,0 1 0,0 0 1,-1 0-1,1 0 0,0 0 1,0 0-1,-5-1 0,0 0 0,-1 1 0,0-1 0,1 1 0,-1 1 1,-14-1-1,19 1-16,0 1 1,0-1-1,0 0 1,0 1-1,0-1 1,0 1-1,0 0 1,0 0-1,0 0 1,0 0-1,1 1 1,-1-1-1,0 1 1,1-1-1,-1 1 1,1 0-1,-3 3 1,4-5 0,1 1 1,0-1-1,0 0 1,0 0-1,-1 1 1,1-1 0,0 0-1,0 1 1,0-1-1,-1 0 1,1 1-1,0-1 1,0 0 0,0 1-1,0-1 1,0 1-1,0-1 1,0 0-1,0 1 1,0-1-1,0 0 1,0 1 0,0-1-1,0 0 1,0 1-1,0-1 1,0 0-1,1 1 1,-1-1 0,0 0-1,0 1 1,0-1-1,0 0 1,1 1-1,-1-1 1,0 0-1,0 0 1,1 1 0,-1-1-1,20 6-49,22-4-5,23-11-34,-45 5 56,0 1-1,22 0 1,-40 3 31,1 0 1,-1 0-1,0 0 0,0 0 1,0 0-1,1 1 1,-1-1-1,0 1 1,0-1-1,0 1 1,0 0-1,0 0 1,0 0-1,0 0 1,0 0-1,0 1 1,-1-1-1,1 0 1,0 1-1,-1-1 1,1 1-1,1 2 0,-2-1 0,1 0 0,-1 0 0,0 1 0,0-1-1,0 1 1,0-1 0,-1 1 0,1-1 0,-1 1-1,0-1 1,0 1 0,0 0 0,-1 3 0,-3 20-160,-2 0 1,-1-1 0,-11 28 0,12-35-259,2-8 41,-1 1-35,5-8 95,1-5-150,14-22 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31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12187,'-1'2'284,"1"0"0,-1 0 1,1 0-1,-1 0 0,1 0 1,0 0-1,0 0 0,0 0 1,0 0-1,0 0 0,0 0 1,0 0-1,1 0 0,0 2 1,0 7 1087,-3 20 1221,-2-1 0,0 0 1,-12 39-1,-2 13-937,1 31-1760,17-103-604,3-8-1241,-2-3 1663,0 0 1,0 0-1,-1 0 1,1 1 0,-1-1-1,1 0 1,-1 0-1,1 0 1,-1 0-1,1 0 1,-1 0 0,0 0-1,0 0 1,1-1-1,3-49-2572,-2 15 1254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31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46 20844,'12'-7'942,"1"1"0,0 0-1,0 1 1,0 1 0,1 0-1,19-3 1,-15 4-695,0 1 1,0 1-1,0 1 1,0 0-1,0 1 1,0 1-1,34 9 1,-46-9-222,0-1 0,0 2 1,-1-1-1,1 1 0,-1 0 1,1 0-1,-1 0 1,0 1-1,-1-1 0,1 1 1,0 1-1,5 6 1,-8-9-21,-1 1 0,1 0 0,0 0 0,-1 0 0,0-1 0,1 1 0,-1 0 0,0 1 0,-1-1 1,1 0-1,-1 0 0,1 0 0,-1 0 0,0 1 0,0-1 0,0 0 0,-1 0 0,1 0 0,-1 0 0,1 0 1,-1 1-1,0-1 0,0 0 0,-1 0 0,-1 2 0,-4 8 16,0-2-1,-1 1 1,0-1 0,-1 0 0,0-1-1,-1 0 1,0-1 0,-1 0-1,0 0 1,-14 8 0,24-16-20,0-1-1,0 1 1,-1 0 0,1-1 0,0 1 0,-1-1-1,1 0 1,0 1 0,-1-1 0,1 0 0,-3 0 0,16 0-18,-10 1 11,1 0-1,0 0 0,-1 0 0,1 1 1,-1-1-1,1 1 0,-1-1 0,0 1 1,1 0-1,-1 0 0,0 0 1,0 0-1,0 0 0,-1 0 0,1 1 1,0-1-1,-1 0 0,0 1 0,1-1 1,-1 1-1,0 0 0,0 0 0,-1-1 1,2 4-1,-1 1-2,1 1-1,-1-1 1,0 0 0,0 0 0,-1 1 0,0-1-1,0 0 1,-2 11 0,0-12 34,0-1-1,0 0 1,-1 0 0,1 0-1,-1 0 1,0 0-1,-1 0 1,1-1 0,-1 0-1,0 0 1,0 0-1,0 0 1,0 0 0,-1-1-1,1 0 1,-1 0 0,0 0-1,-6 2 1,-4 2 157,-1-1 1,0 0-1,0-1 1,-30 5-1,22-6 165,-41 1 0,57-4-353,0-2-1,0 1 0,0-1 1,0 0-1,0-1 1,0 0-1,0 0 1,1 0-1,-9-5 1,15 6-60,-1 1 0,1-1 1,0 0-1,-1 1 1,1-1-1,0 0 0,0 0 1,0 0-1,0 0 1,0 0-1,0 0 0,0 0 1,0 0-1,0-1 1,0 1-1,1 0 0,-1-1 1,0 1-1,1 0 1,0-1-1,-1 1 1,1 0-1,-1-1 0,1 1 1,0-1-1,0 1 1,0-1-1,0-2 0,1 1-28,0 0 0,0 0 0,0 1 0,1-1 0,-1 0 0,0 1 0,1-1-1,0 1 1,0-1 0,0 1 0,0 0 0,0 0 0,3-2 0,14-11-546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32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29 19092,'-3'3'2585,"3"3"-1497,2-3-360,6 1 1633,14-1-889,8-2-184,16-1-448,7-1-200,10-5-320,0-1-151,0-3-346,-5 0-303,-11 3-744,-10 2-360,-23 2 1200,-8 3-368,-14 6-161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32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19948,'13'13'2433,"13"-6"-1265,4-5-432,13-4 1377,4 1-481,6-4-560,-1 3-384,-3-1-1160,-8 1-448,-3-5 768,-7-3-224,-7-3-160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33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26 19332,'2'-4'667,"13"-16"2202,-9 19-1090,-2 14 390,-6 8-1656,0 1-1,-1-1 1,-1 0-1,-1 0 1,-14 37-1,9-26-193,-1 2-69,-11 34 243,21-61-420,-1 0 0,1 0 0,1 0 0,-1 0-1,1 1 1,1-1 0,1 11 0,-2-16-57,0 0-1,1 0 1,0-1-1,-1 1 1,1 0 0,0 0-1,0-1 1,0 1-1,0 0 1,0-1 0,0 1-1,1-1 1,-1 1-1,0-1 1,1 0 0,-1 1-1,1-1 1,-1 0-1,4 1 1,-2 0-4,1-1 1,0 1-1,0-1 1,0 0-1,1 0 1,-1-1-1,0 1 1,7-1-1,3-1-137,0 0-1,0-1 1,-1 0 0,21-7-1,-21 5-187,1 0 0,-1-1 0,0 0-1,-1-1 1,0-1 0,1 0-1,-2 0 1,1-1 0,-1-1 0,11-11-1,2-10-487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3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19916,'-11'29'2513,"-4"5"-1617,1 5-368,0 4 1633,4 6-1017,2 1-216,4 6-464,1 1-312,3-8-1016,5-5 864,0-18-144,4-9-72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46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21957,'16'0'1720,"6"-3"-1344,2-4-168,15-1 672,8-1-456,7 3-159,4 2-41,-7-2-224,-2 2-160,-9 4-593,-7 3-343,-19-2 880,-8-1-152,-19 9-152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46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86 16083,'-8'19'2233,"19"-6"-1009,12-5-488,20-14 2369,16-4-1777,11-7-528,3-3-279,6-1-970,-6-1 449,-7 6-72,-6 5-136,-14 8-120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49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29 19508,'13'10'2169,"9"-8"-1465,14-4-320,6-2 1192,9-2-920,0 1-208,5-1-832,-5 2 1409,-6 1-1009,-7-3-24,-13 2-40</inkml:trace>
  <inkml:trace contextRef="#ctx0" brushRef="#br0" timeOffset="1">1 277 18708,'7'3'2617,"11"3"-1545,13-9-504,4 0 2297,11-3-1977,2 1-336,-1-3-112,6 8-128,-4 0-312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7:4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23 21349,'11'-4'291,"0"0"0,1 0-1,0 1 1,0 0 0,0 1 0,0 1 0,0 0 0,0 0 0,0 1 0,1 1 0,14 2 0,-19-2-266,0 1 0,-1 0 0,0 0 0,1 1-1,-1 0 1,0 0 0,0 1 0,0-1 0,-1 1 0,0 1-1,1 0 1,-1 0 0,-1 0 0,1 0 0,-1 1 0,0 0-1,0 0 1,7 12 0,-10-14-10,0 0-1,-1 0 1,1 1 0,-1-1 0,0 0-1,0 0 1,0 1 0,0-1-1,-1 1 1,0-1 0,0 1-1,0-1 1,-1 5 0,0-1 29,-1 0-1,-1-1 1,1 1 0,-1-1 0,0 0 0,-8 13-1,-4 2 109,-1 0 1,-1-1-1,-26 24 0,35-36-110,-79 75 383,41-41-720,-68 83 0,103-110 173,9-14-44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0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380 310 12739,'96'-106'5515,"-83"89"-4398,0-1-1,-1-1 1,0 0 0,10-28-1,-21 45-982,0-1-1,0 0 1,0 1-1,0-1 1,0 0 0,-1 1-1,0-1 1,1 0-1,-1 0 1,0 0 0,0 1-1,-1-1 1,1 0-1,0 0 1,-1 1 0,-1-4-1,1 3-58,0 1 0,-1 0 1,1 0-1,0 0 0,-1 1 0,0-1 0,1 0 0,-1 0 1,0 1-1,0-1 0,0 1 0,0 0 0,0 0 0,0-1 0,0 1 1,-1 0-1,1 1 0,0-1 0,-4 0 0,-4-1 13,1 1-1,-1 0 0,1 0 0,-1 1 1,0 1-1,1-1 0,-1 2 1,1-1-1,-1 1 0,1 1 1,-10 3-1,-2 2-31,-1 1-1,2 1 1,-31 20 0,28-14-37,0 1 0,1 0 0,1 2 0,1 1 0,1 0 0,1 2 0,-20 28 0,26-31-14,1 0 1,0 0-1,1 1 1,2 1-1,0-1 1,1 1-1,1 1 1,0-1-1,-3 37 1,9-47-7,-1 0-1,2 0 1,-1-1 0,2 1-1,-1 0 1,1-1 0,1 1-1,0-1 1,0 0 0,1 0-1,10 19 1,-11-24-3,0-1 0,0 1 0,1-1 0,-1 0 0,1 1 0,0-2 0,0 1 0,1 0 0,-1-1-1,1 0 1,0 0 0,-1 0 0,1-1 0,1 1 0,-1-1 0,0 0 0,0-1 0,1 1 0,-1-1 0,1 0 0,-1-1 0,1 1 0,-1-1 0,8 0 0,-6-1 6,0-1 0,0 1 0,-1-1 0,1 0 0,0 0 1,-1-1-1,0 0 0,0 0 0,1-1 0,-2 0 0,1 0 1,0 0-1,-1 0 0,0-1 0,0 0 0,0 0 1,-1-1-1,8-10 0,-8 9 1,0 0 0,0 0 0,0 0 0,-1-1 0,0 1 0,0-1 0,-1 0 1,0 0-1,0 0 0,-1 0 0,0 0 0,-1 0 0,0 0 0,0 0 0,-2-15 0,1 20-8,0 1-1,1 0 0,-1-1 1,0 1-1,0 0 0,0-1 1,-1 1-1,1 0 0,-1 0 1,1 0-1,-1 0 1,1 0-1,-1 1 0,0-1 1,0 0-1,0 1 0,0 0 1,0-1-1,0 1 0,-1 0 1,-3-2-1,11 5-5,0-1 0,0 0 0,0 0 0,0-1 0,-1 0 0,1 0 0,0 0 0,0 0 0,0-1 0,0 1 0,0-1 0,0-1 0,5-1 0,24-3 2,-33 6 7,0 0 0,0 0 0,1 0 0,-1 0 0,0 0 0,0 1 0,0-1 0,1 0 0,-1 1 0,0-1 0,0 1 0,0-1 0,0 1 0,0-1 0,0 1 0,0 0 0,0 0 0,0-1 0,0 1 0,0 0 0,-1 0 0,1 0 0,0 0-1,0 0 1,-1 0 0,1 0 0,-1 0 0,1 0 0,-1 0 0,1 1 0,-1-1 0,0 0 0,0 0 0,1 0 0,-1 1 0,0-1 0,0 2 0,0 7-4,0 1 1,0-1-1,-3 17 1,1-17 7,-6 49-1,2-23-398,-1 50 0,7-83 283,0 0 1,0 0 0,0 0 0,0-1-1,0 1 1,1 0 0,-1 0 0,1-1 0,0 1-1,0 0 1,0-1 0,0 1 0,1-1-1,-1 1 1,0-1 0,4 4 0,-4-5 67,0 0 0,0-1 0,0 1 1,-1-1-1,1 1 0,0-1 0,0 0 0,0 1 1,0-1-1,0 0 0,0 0 0,0 1 0,0-1 1,0 0-1,0 0 0,0 0 0,0 0 0,2-1 1,-1 1-5,1-1 0,0 0 0,-1 0-1,1 0 1,-1 0 0,1 0 0,-1-1 0,1 1 0,1-3 0,30-24-702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0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18740,'3'18'1968,"-6"8"-1183,-1 3-289,-3 5 936,2 5-248,1-2-536,0-1-408,4-5-872,0-3-472,4-16 904,2-4-240,1-10-168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09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18188,'2'-5'211,"0"0"0,0 1 0,0-1 0,1 1 0,-1 0 1,1 0-1,0 0 0,0 0 0,1 0 0,-1 0 0,1 1 0,0 0 0,0 0 0,0 0 1,0 0-1,0 1 0,1-1 0,-1 1 0,1 0 0,0 0 0,0 1 0,-1-1 0,1 1 1,0 0-1,0 1 0,0-1 0,0 1 0,0 0 0,0 0 0,0 1 0,0-1 0,0 1 0,0 0 1,0 0-1,0 1 0,5 2 0,-6-2-175,0 1-1,0-1 1,0 1 0,0 0 0,-1 0-1,1 0 1,-1 0 0,0 1-1,0-1 1,0 1 0,-1 0 0,1 0-1,-1 0 1,0 0 0,0 0-1,0 0 1,-1 1 0,0-1 0,1 0-1,-1 1 1,-1 0 0,1-1 0,-1 1-1,0-1 1,0 1 0,0 0-1,0-1 1,-1 1 0,0-1 0,0 1-1,0-1 1,-3 7 0,25-16-20,-18 4-28,0 0-1,0 0 1,1 1 0,-1-1 0,0 1 0,0 0-1,0 0 1,0 0 0,1 0 0,-1 0 0,0 1-1,0-1 1,0 1 0,0 0 0,0 0 0,0 0-1,0 0 1,0 1 0,-1-1 0,1 1 0,0 0-1,-1 0 1,1 0 0,-1 0 0,1 0 0,-1 0-1,0 1 1,0-1 0,0 1 0,-1-1 0,1 1-1,0 0 1,-1 0 0,2 4 0,0 0-3,-1 1 0,0 0 0,0 0 0,0 0 0,-1 0 0,0 0 0,-1 0 0,0 0 0,0 0 0,-1 0 0,0 0 0,-4 15 0,2-13 101,-1 0-1,0 0 0,-1-1 1,0 0-1,-1 0 0,1 0 1,-2 0-1,1-1 0,-1 0 1,-1-1-1,1 1 0,-1-1 1,-10 6-1,11-8 47,0 0 1,-1-1 0,1 0-1,-1 0 1,0-1-1,0 0 1,-1 0 0,1-1-1,0 0 1,-1 0-1,1-1 1,-1 0 0,0-1-1,1 1 1,-1-2-1,-12-1 1,16 1-147,0-1-1,1 1 1,-1-1-1,1 0 1,-1 0-1,-6-5 0,10 6-48,-1 0 0,0 0 0,1 0 0,-1 0-1,1-1 1,0 1 0,-1 0 0,1-1 0,0 1-1,0-1 1,0 0 0,0 1 0,0-1 0,0 0-1,0 0 1,1 1 0,-1-1 0,1 0 0,-1-3-1,1 4 50,0 0 0,0 1 0,0-1-1,0 1 1,0-1 0,0 1-1,0-1 1,1 0 0,-1 1 0,0-1-1,0 1 1,1-1 0,-1 1-1,0-1 1,1 1 0,-1-1 0,0 1-1,1 0 1,-1-1 0,1 1-1,-1-1 1,1 1 0,-1 0 0,1 0-1,-1-1 1,1 1 0,-1 0-1,1 0 1,-1-1 0,1 1 0,0 0-1,0 0 1,1-1-33,14-5-420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0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 21253,'-8'15'1760,"19"-15"-1264,9 0-184,19-7 600,8 1-240,12 0-512,-2-4-360,2 1-856,-6 1-128,-17 5 872,-10 2-296,-23 8-240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1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16668,'-9'6'2128,"14"1"-1040,6-2-416,9-3 1745,7-2-1057,12 3-544,3-3-296,6 0-1136,4 0 64,-2 0 416,2 2-192,1-5-144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6 22877,'3'-6'1696,"-3"21"-1376,-4 3-112,1 15 569,3 4-241,1 9-328,8 7-96,2 6-176,2-5-160,4 1-497,2-1-263,-3-1-512,-3-5 144,-7-8 760,-8-6-369,-7-5-63</inkml:trace>
  <inkml:trace contextRef="#ctx0" brushRef="#br0" timeOffset="1">1 680 19100,'6'-3'2153,"12"-2"-1193,8-8-376,16-1 1280,2-5-639,15 2-657,1-1-320,2 3-1273,-5 0-1471,-8 3 2072,-9 6-416,-16 4-289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48:11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38 19012,'9'-4'612,"1"0"0,-1 0 1,1 1-1,0 0 0,0 1 0,15-1 0,-5-1 442,2 0 15,32-2 1,-48 6-964,1-1-1,-1 2 0,1-1 0,0 1 0,-1 0 0,1 0 0,-1 1 1,0 0-1,9 3 0,-14-4-96,1 0 0,-1 0-1,1 0 1,-1-1 0,0 1 0,0 0 0,1 1-1,-1-1 1,0 0 0,0 0 0,0 0 0,0 1 0,0-1-1,0 0 1,0 1 0,-1-1 0,1 1 0,-1-1 0,1 1-1,-1 0 1,1-1 0,-1 1 0,0-1 0,0 1 0,1 0-1,-1-1 1,0 1 0,-1-1 0,1 1 0,0 0-1,0-1 1,-1 1 0,1-1 0,-1 1 0,1-1 0,-2 4-1,-3 4-5,0 1-1,-1-1 0,0 0 1,-11 12-1,13-15 4,-157 170 155,52-61 6,86-89-124,18-12 15,5-14-57,0 0 0,0 1 1,1-1-1,-1 0 0,0 0 0,0 1 1,0-1-1,1 0 0,-1 0 0,0 0 1,0 1-1,0-1 0,1 0 0,-1 0 1,0 0-1,0 0 0,1 0 0,-1 1 1,0-1-1,1 0 0,-1 0 0,0 0 1,0 0-1,1 0 0,-1 0 0,0 0 1,1 0-1,-1 0 0,25-5 18,-23 5-20,34-10 27,204-53-1675,-198 52 1310,45-18 0,-31 6-68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58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71 343 15331,'-6'3'483,"-1"0"0,2 1 0,-1 0 0,0 1 0,1-1 0,0 1 0,0 0 0,0 0 0,1 1 0,-1-1 0,1 1 0,-4 8 0,8-14-455,0 0 0,0 0 0,0 0 1,0 1-1,0-1 0,0 0 0,0 0 0,0 0 1,0 0-1,0 0 0,0 0 0,0 1 0,1-1 0,-1 0 1,0 0-1,0 0 0,0 0 0,0 0 0,0 0 0,0 1 1,0-1-1,0 0 0,0 0 0,0 0 0,1 0 1,-1 0-1,0 0 0,0 0 0,0 0 0,0 0 0,0 0 1,0 0-1,0 0 0,1 0 0,-1 0 0,0 0 0,0 1 1,0-1-1,0 0 0,0 0 0,1 0 0,-1-1 1,0 1-1,0 0 0,0 0 0,0 0 0,0 0 0,0 0 1,1 0-1,-1 0 0,0 0 0,0 0 0,0 0 1,0 0-1,0 0 0,0 0 0,0 0 0,1 0 0,-1-1 1,0 1-1,0 0 0,0 0 0,13-6 589,-1-4-330,-1 1 0,0-2 0,0 0 0,-1 0 0,11-17 0,7-6 72,27-33 202,-28 33-440,1 1 0,46-42 0,25-1-120,-99 75 2,1 1 0,-1-1 0,1 0 0,-1 1-1,1-1 1,0 1 0,-1-1 0,1 1 0,0-1-1,0 1 1,-1-1 0,1 1 0,0 0 0,0-1 0,-1 1-1,1 0 1,0 0 0,0 0 0,0-1 0,0 1-1,0 0 1,-1 0 0,1 0 0,0 0 0,0 1-1,0-1 1,0 0 0,-1 0 0,1 0 0,0 1-1,0-1 1,0 0 0,-1 1 0,1-1 0,0 1-1,0-1 1,-1 1 0,1-1 0,0 1 0,-1-1-1,1 1 1,-1 0 0,1-1 0,-1 1 0,1 0-1,-1-1 1,1 1 0,-1 0 0,0 0 0,1 0-1,-1 1 1,3 6 33,-1 1-1,0 0 1,0-1 0,0 12-1,-1-8 6,3 22 46,-3-20-28,1 0 0,0 0 0,1 1 1,8 21-1,-10-33-38,0 0-1,1 0 1,0 1 0,-1-2 0,1 1 0,0 0 0,0 0-1,1-1 1,-1 1 0,0-1 0,1 0 0,0 1 0,-1-1-1,1 0 1,0-1 0,0 1 0,0-1 0,0 1 0,1-1 0,-1 0-1,0 0 1,1 0 0,-1 0 0,5 0 0,6-1 7,0 0 0,0-1 0,16-2 1,-19 1-358,-11 2 267,-1-1 1,1 0 0,0 0-1,-1 0 1,1 1 0,0-1-1,-1 0 1,1 1 0,-1-1-1,1 0 1,-1 1 0,1-1-1,-1 0 1,0 1-1,1-1 1,-2 0 0,-17-14-193,-3-4-88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00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30 413 15851,'-2'2'414,"2"-1"-205,-1 1 0,0-1 1,-1 1-1,1-1 0,0 1 0,0-1 1,-1 1-1,1-1 0,0 0 0,-1 0 0,0 0 1,1 0-1,-1 0 0,0 0 0,1 0 1,-1-1-1,-2 2 0,19-26 2613,109-166-321,11-16-2072,-121 191-392,-14 15-37,1 0 0,-1-1 0,0 1-1,1 0 1,-1 0 0,0 0-1,0 0 1,1 0 0,-1 0 0,0-1-1,1 1 1,-1 0 0,0 0 0,1 0-1,-1 0 1,0 0 0,1 0-1,-1 0 1,0 0 0,1 0 0,-1 1-1,0-1 1,1 0 0,-1 0 0,0 0-1,0 0 1,1 0 0,-1 1-1,2 1-2,-1 0-1,1 1 1,-1-1-1,0 0 0,0 1 1,0-1-1,0 1 0,-1-1 1,1 1-1,0 3 0,13 101 86,-3-16-487,-10-87 372,0-1 18,0 0 1,-1 1-1,1-1 0,-1 0 0,0 1 0,0-1 0,0 0 0,0 0 0,-1 1 0,-1 4 0,-4 5-80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 10794,'3'85'8538,"-6"6"-8242,-12-30-576,-6 3 88,-5 5-64,-3 4-208,-5-3 40,-2-5 248,-7-7 240,-11-10 16,-2-6-48,0-13-112,-1-9-96,8-14-368,4-7-192,9-17 543,7-6-183,12-18-40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2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1 11138,'-9'5'597,"0"-1"1,0 0-1,0-1 0,-1 0 0,1 0 0,-13 1 0,-8 3 915,-115 27 4679,353-77-4127,-88 22-1928,-435 105 15,391-102-236,189-49 39,-265 67 46,17-3 29,-12 3 14,-12 3 0,-310 72 173,305-72-216,-5-1-22,20-5-59,27-8-21,168-46-66,-261 84 232,1-6-50,-63 23-670,125-43 622,-1-1-1,0 1 1,0-1-1,0 0 1,0 1-1,0-1 1,0 0 0,0 0-1,0 1 1,1-1-1,-1 0 1,0 0-1,0 0 1,0 0-1,0 0 1,0 0-1,0-1 1,0 1-1,0 0 1,0 0-1,0-1 1,0 1-1,0 0 1,1-1 0,-1 1-1,0-1 1,0 1-1,0-1 1,1 0-1,-1 1 1,0-1-1,1 0 1,-1 1-1,0-1 1,1 0-1,-1 0 1,1 0-1,-1 0 1,-3-14-358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0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102 464 17068,'-27'20'2965,"-48"25"0,113-63-580,-10-3-2195,0-1 0,-2-2 0,-1-1 0,37-47 0,-20 16-57,48-85 0,-38 36 94,-38 75-110,-6 16 38,-8 13-153,0 1 0,0 0 0,1 0 1,-1 0-1,0 0 0,0 0 0,0 0 0,0 0 1,0 0-1,0 0 0,0 0 0,0 0 0,1 0 1,-1 1-1,0-1 0,0 0 0,0 0 0,0 0 1,0 0-1,0 0 0,0 0 0,0 0 0,0 0 1,1 0-1,-1 0 0,0 0 0,0 0 0,0 0 1,0 0-1,0 1 0,0-1 0,0 0 0,0 0 1,0 0-1,0 0 0,0 0 0,0 0 0,0 0 1,0 0-1,0 1 0,0-1 0,0 0 1,0 0-1,0 0 0,0 0 0,0 0 0,0 0 1,0 0-1,0 0 0,0 1 0,0-1 0,0 0 1,0 0-1,0 0 0,0 0 0,0 0 0,0 0 1,0 0-1,-4 31 159,2-21-141,-10 151 199,12-139-241,0 1 0,2 0 0,1-1 1,1 0-1,7 26 0,-11-46 7,1 2-43,1-1 1,-1 1 0,0 0-1,1-1 1,0 1 0,-1-1-1,1 1 1,5 5 0,-6-9 55,-1 0 0,0 0 0,0 1 0,0-1 0,0 0 1,0 0-1,0 0 0,0 0 0,1 0 0,-1 0 0,0 0 0,0 1 0,0-1 0,0 0 1,0 0-1,1 0 0,-1 0 0,0 0 0,0 0 0,0 0 0,0 0 0,1 0 1,-1 0-1,0 0 0,0 0 0,0 0 0,0 0 0,0 0 0,1 0 0,-1 0 1,0 0-1,0 0 0,0 0 0,0 0 0,1-1 0,-1 1 0,0 0 0,0 0 1,0 0-1,0 0 0,0 0 0,0 0 0,1 0 0,-1-1 0,0 1 0,0 0 1,0 0-1,0 0 0,0 0 0,0 0 0,0-1 0,0 1 0,0 0 0,5-21-128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02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116 594 15275,'-18'5'885,"0"1"0,1 1-1,-1 0 1,-21 13 0,33-15 80,9-4-72,15-7 79,10-12-564,-2-2 0,0 0 0,-1-2-1,-1-1 1,-2 0 0,36-48 0,-11 4 88,59-111-1,-64 86-290,-29 61-131,21-38 0,-34 69-72,0 0-1,0 0 1,0-1-1,1 1 1,-1 0-1,0 0 1,0 0-1,0-1 1,0 1-1,0 0 1,0 0-1,1 0 1,-1-1-1,0 1 1,0 0-1,0 0 1,0 0-1,1 0 1,-1 0-1,0-1 1,0 1-1,0 0 1,1 0-1,-1 0 1,0 0-1,0 0 1,1 0-1,-1 0 1,0 0-1,0 0 1,1 0-1,-1 0 1,0 0-1,0 0 1,0 0-1,1 0 1,-1 0-1,0 0 1,0 0-1,1 0 1,-1 0-1,6 11 39,-2 15 5,0 12 43,14 113-112,-12-118 269,1-1 0,16 46 0,-23-77-241,0-1 0,0 1 0,0-1 0,0 1 0,0 0 0,1-1 0,-1 1 0,0-1 0,1 1 0,-1-1 0,0 1 0,1-1 0,-1 1 0,0-1 0,1 1 0,-1-1 0,1 1 0,-1-1 0,1 0 0,-1 1 0,1-1 0,0 1 0,7-8 107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2 197 16331,'0'-2'217,"-1"0"-1,1 0 1,0 0-1,0 0 0,0 0 1,0 0-1,0 0 0,0 0 1,1 0-1,-1 0 0,0 0 1,1 0-1,0 0 0,0 0 1,-1 1-1,1-1 0,2-3 1,23-27 1608,-10 17-1391,0 2 0,0 0-1,1 0 1,1 2 0,0 0 0,0 1-1,1 1 1,1 1 0,28-9-1,-43 15-373,1 1 0,0 0 0,0 0 0,0 0 0,0 1 0,0-1 0,11 2 0,-16-1-54,1 1 0,-1-1 1,0 0-1,1 0 0,-1 1 0,0-1 1,0 1-1,1-1 0,-1 1 1,0 0-1,0-1 0,0 1 1,0 0-1,0 0 0,0 0 1,0 0-1,0 0 0,0 0 1,0 0-1,0 0 0,0 0 1,-1 0-1,1 0 0,-1 1 1,1-1-1,-1 0 0,1 0 1,-1 1-1,1-1 0,-1 0 1,0 1-1,0-1 0,0 0 0,0 1 1,0-1-1,0 0 0,0 1 1,0-1-1,-1 2 0,-1 4 2,0-1 0,0 0 0,0 0 0,-1-1 0,0 1 0,0-1 0,-1 1 0,0-1 0,1 0 0,-2 0 0,-6 7 0,-10 7 23,-27 20 1,37-30-26,1-2 10,0 0 0,-1 0 0,-16 6 0,15-7 1,15-6-20,0 0 0,0 0 1,-1 0-1,1 1 0,0-1 0,-1 1 1,1-1-1,0 1 0,-1 0 0,1 0 1,-1 0-1,1 0 0,2 3 0,4 0-4,-1 1 0,-1 0-1,12 9 1,-12-7 2,-1 0 0,0 0 1,0 1-1,-1 0 0,0 0 1,0 0-1,-1 0 0,0 1 1,0 0-1,-1 0 0,2 11 1,-3-15 7,-1 0 0,0 0 0,-1 0 0,1 0 0,-1 0 0,0 0 0,0 1 0,-1-1 1,1 0-1,-1 0 0,0 0 0,-1 0 0,1 0 0,-1 0 0,0 0 0,0-1 0,-1 1 0,1-1 1,-1 1-1,0-1 0,-7 7 0,-2 0 82,-1-1 0,0-1 1,-1-1-1,0 1 0,0-2 0,-1 0 1,0-1-1,0 0 0,-1-2 0,1 1 1,-1-2-1,-27 3 0,42-6-92,-1 0 1,0 0-1,0 1 1,0-2-1,1 1 1,-1 0-1,0 0 0,0 0 1,0-1-1,1 1 1,-4-2-1,5 2-50,-1-1 1,1 1-1,0 0 0,0 0 1,-1-1-1,1 1 1,0 0-1,-1-1 0,1 1 1,0 0-1,0-1 1,0 1-1,-1 0 0,1-1 1,0 1-1,0-1 0,0 1 1,0 0-1,0-1 1,0 1-1,0-1 0,0 1 1,0 0-1,0-1 0,0 1 1,0-1-1,0 1 1,0-1-1,0 1 0,0-1 1,2-2-236,0-1 1,0 1-1,0 0 1,0 0-1,0 0 1,1 0-1,-1 0 1,1 1 0,3-3-1,7-6-524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78 16476,'19'-42'2947,"-3"7"2219,-127 289-958,93-203-4196,2 1 1,2 0 0,-8 65 0,22-113-8,-2 7 3,1 0 0,0 0-1,2 18 1,-1-27-5,1 1-1,-1-1 1,1 1-1,-1-1 1,1 0-1,0 1 0,0-1 1,0 0-1,0 0 1,0 0-1,0 0 1,0 0-1,1 0 1,-1 0-1,1 0 1,0 0-1,0-1 1,-1 1-1,1-1 0,0 1 1,0-1-1,3 2 1,2 0 5,1-1 0,0 0-1,0 0 1,0-1 0,0 1 0,0-2 0,1 1 0,-1-1-1,0-1 1,10-1 0,13-2-88,39-12 1,-52 11-274,1-1 1,-1 0 0,26-14-1,-38 17 138,0 0 1,-1 0-1,0-1 0,0 0 0,0 0 0,0 0 0,0-1 1,-1 0-1,0 1 0,0-1 0,0-1 0,-1 1 0,1-1 1,3-9-1,3-28-583,-4-5-219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2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18084,'-7'9'1936,"-3"15"-1032,-1 8-343,-4 14 1303,2 7-448,-4 10-496,0 1-239,4 6-257,4-1-24,1-9-192,-4-4-56,11-11-248,1-5-88,6-10-408,2-4-328,4-13 735,2-9-167,-1-14-128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2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88 16956,'-10'16'2621,"9"-16"-2533,1 1 0,0-1 0,0 0 1,0 0-1,0 1 0,0-1 0,0 0 0,0 1 0,0-1 0,0 0 0,0 0 0,0 1 0,0-1 0,1 0 0,-1 1 0,0-1 1,0 0-1,0 0 0,0 1 0,0-1 0,1 0 0,-1 0 0,0 1 0,0-1 0,0 0 0,1 0 0,-1 0 0,0 1 0,0-1 1,0 0-1,1 0 0,2 1 161,0 0-1,0-1 1,0 0 0,0 1 0,0-1 0,0 0-1,0-1 1,0 1 0,4-1 0,237-34 2102,-208 31-2181,89-8 115,-108 12-266,0 0 0,1 1 0,-1 1-1,0 0 1,20 6 0,-37-8-23,18 4 126,-18-5-138,1 1 1,-1-1-1,0 1 1,1-1 0,-1 1-1,0-1 1,0 1-1,0-1 1,1 1-1,-1-1 1,0 1 0,0-1-1,0 1 1,0-1-1,0 1 1,0-1-1,0 0 1,0 1 0,0-1-1,0 1 1,0-1-1,0-11-689,3-22 240,1 13 188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3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18860,'34'-16'2636,"63"-20"-1,-61 25-1919,1 2-1,0 2 0,60-4 0,-85 10-629,0 1 0,1 0-1,-1 1 1,1 1 0,-1 0-1,0 0 1,20 8 0,-29-9-79,1 0 0,0 1 1,-1 0-1,0-1 0,1 1 1,-1 1-1,0-1 0,0 0 1,0 1-1,0 0 0,-1-1 1,1 1-1,-1 0 0,1 0 1,-1 1-1,0-1 0,0 0 0,-1 1 1,1-1-1,-1 1 0,0 0 1,0-1-1,0 1 0,0 0 1,0 0-1,-1 0 0,0-1 1,0 8-1,-1-1 6,-1-1 0,0 0 0,0 0 0,-1 0 1,0 0-1,-1 0 0,0 0 0,0-1 0,-1 1 0,0-1 0,-9 11 0,2-4 45,-1-1 0,0-1 0,0 0 0,-31 21 0,36-27-21,0-2 0,0 1 1,-1-1-1,1-1 0,-1 0 1,-1 0-1,1 0 0,0-1 1,-1-1-1,1 1 0,-1-2 1,-14 2-1,23-3-33,1 0 1,-1 0-1,0 0 0,0 0 1,1 0-1,-1 0 0,0 0 0,1 0 1,-1 0-1,0 0 0,1 0 1,-1-1-1,1 1 0,-1 0 0,0 0 1,1-1-1,-1 1 0,1 0 1,-1-1-1,0 1 0,1-1 0,-1 1 1,1 0-1,0-1 0,-1 1 0,1-1 1,-1 0-1,1 0-5,0 0-1,1 1 1,-1-1 0,1 1 0,-1-1-1,0 1 1,1 0 0,-1-1-1,1 1 1,0-1 0,-1 1 0,1 0-1,-1 0 1,1-1 0,-1 1 0,1 0-1,0 0 1,-1 0 0,1-1-1,-1 1 1,1 0 0,0 0 0,-1 0-1,1 0 1,0 0 0,-1 0-1,1 0 1,1 1 0,7 0-42,1 0 1,-1 0-1,1 1 0,-1 1 1,1-1-1,-1 2 0,0-1 1,0 1-1,15 10 1,-11-6-32,-1 0 1,-1 1 0,0 0 0,0 0-1,0 2 1,8 11 0,-16-19 62,0 1-1,0 0 1,-1 0-1,1 0 1,-1 0-1,0 0 1,0 1-1,-1-1 1,1 1-1,-1-1 1,0 1-1,0-1 1,-1 1-1,1 0 1,-1-1-1,0 1 1,0 0 0,-2 4-1,1-3 32,-1 0 0,0-1 0,0 1 0,0-1 0,-1 1 0,0-1 0,0 0 0,0 0 0,-1 0 0,1 0-1,-1-1 1,-1 0 0,-7 7 0,-7 4 121,0-1-1,0-1 0,-2-1 0,1-1 1,-39 15-1,41-20-68,0 0 0,0-1-1,-1-1 1,1-1 0,-1 0 0,0-1 0,-31-2 0,45-1-160,-1 1 0,0-2 0,0 1 0,1-1 0,-9-3 0,13 5 28,0 0 0,0 0 1,0-1-1,0 1 0,0 0 1,1-1-1,-1 1 0,0-1 1,0 1-1,0-1 0,1 1 1,-1-1-1,0 0 0,1 1 1,-1-1-1,1 0 0,-1 1 1,0-1-1,1 0 0,-1 0 1,1 0-1,0 0 0,-1 1 1,1-1-1,0 0 0,0 0 1,-1 0-1,1 0 0,0 0 1,0 0-1,0 0 0,0 0 1,0 0-1,0 1 0,0-1 1,1 0-1,-1 0 0,0 0 1,0 0-1,1 0 0,0-1 1,7-10-469,4-9-149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19900,'-26'28'1825,"21"-13"-1217,3-6-224,21-3 872,12-5-280,12-4-368,8-3-103,6 1-265,2-2-144,-3-1-536,-2 4-465,-17 4 785,-8 4-184,-20-1-104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4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19452,'5'4'1440,"14"-4"-1143,8 0-145,16-5 112,9-4-480,18-1 552,7-3-312,12-4-128,0-9-72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4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1 17452,'-21'1'310,"0"1"0,0 1 0,0 0 1,1 2-1,0 1 0,0 0 0,0 2 1,1 0-1,0 1 0,0 1 0,1 1 1,0 0-1,1 1 0,1 1 0,-19 19 1,21-19-200,1 1 1,0 0-1,2 0 1,-1 1-1,2 1 1,0 0-1,1 0 1,1 1-1,0 0 1,1 1-1,1 0 1,1 0-1,0 0 1,1 0-1,1 1 1,1-1-1,0 24 1,2-36-95,0-1 0,1 0 0,-1 1 0,1-1 0,0 0-1,1 1 1,-1-1 0,1 0 0,0 0 0,0 0 0,0 0 0,1 0 0,0-1 0,0 1 0,0-1 0,0 0 0,1 0 0,0 0 0,0 0 0,0 0 0,0-1 0,0 0 0,1 0 0,-1 0 0,1 0 0,0-1 0,0 0 0,0 0 0,0 0 0,6 1 0,0-1 12,0 0 0,1-1-1,-1-1 1,0 1 0,1-2-1,-1 1 1,0-2 0,1 1-1,-1-2 1,0 1 0,0-2-1,0 1 1,-1-1 0,1-1-1,-1 0 1,0-1 0,-1 0-1,1 0 1,-1-1 0,0 0-1,11-12 1,-18 18-13,-1-1 0,1 1 1,-1 0-1,0-1 0,0 1 0,0-1 0,0 0 0,0 1 0,0-1 1,0 0-1,0 1 0,-1-1 0,1 0 0,-1 0 0,1 0 0,-1 0 1,0 1-1,0-1 0,1 0 0,-1 0 0,-1 0 0,1 0 0,0 0 0,0 0 1,-1 0-1,1 1 0,-1-1 0,0 0 0,1 0 0,-1 1 0,0-1 1,0 0-1,0 1 0,0-1 0,0 1 0,0-1 0,-1 1 0,1-1 1,-1 1-1,1 0 0,0 0 0,-1 0 0,0 0 0,1 0 0,-1 0 1,0 0-1,1 0 0,-4 0 0,-1-1 2,-1 0 1,1 0-1,-1 1 1,1 0-1,-1 0 0,0 1 1,1 0-1,-1 0 0,0 0 1,1 1-1,-1 0 1,0 0-1,1 1 0,0 0 1,-1 0-1,1 0 1,0 1-1,-9 5 0,14-7-19,0-1 0,0 1 0,0 0 0,0-1 0,0 1 0,0 0 0,1 0 0,-1-1 1,0 1-1,0 0 0,1 0 0,-1 0 0,0 2 0,1-3 1,0 0 0,0 0 0,0 1 1,0-1-1,0 0 0,0 1 1,0-1-1,0 0 0,0 1 0,0-1 1,0 0-1,0 0 0,0 1 1,1-1-1,-1 0 0,0 0 0,0 1 1,0-1-1,0 0 0,1 0 1,-1 1-1,0-1 0,0 0 0,0 0 1,1 0-1,-1 0 0,0 1 1,0-1-1,1 0 0,-1 0 0,1 0 1,2 1 0,0 0 1,1 0-1,-1 0 0,1-1 1,-1 0-1,0 1 1,7-2-1,16-1-10,36-9 1,28-3-13,-81 13 16,0 1 0,-1 0 0,1 0 0,0 1 1,-1 0-1,1 1 0,15 4 0,-21-5 3,1 1-1,-1-1 1,0 1 0,0-1 0,-1 1 0,1 0-1,0 0 1,0 1 0,-1-1 0,1 0 0,-1 1-1,0-1 1,0 1 0,0 0 0,0 0 0,3 6-1,-3-4 6,-1 1 0,1-1 0,-1 1 0,0-1 0,0 1 0,-1 0 0,1 0 0,-1-1 0,-1 8 0,-2 7-48,-1 0-1,-1 0 1,0-1-1,-13 29 1,11-32-846,11-30-2459,34-93 1492,-12 30 642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4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36 13859,'46'-8'2400,"8"-1"-85,101-7-1,-193 27-2076,-32 1-20,-1-3-1,-87 1 1,173-11-136,1-1 0,18-5-1,7 0-67,26-4 24,-33 5 78,69-4 1,-164 25 294,-156 19 278,310-47-529,-50 5-181,83-3-1,-228 18 122,23-1 14,262-25-1212,-342 43-299,127-19 1188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5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1 16820,'-4'22'923,"-1"1"0,-1-1 1,-1 0-1,-1 0 0,-19 37 1,-6 17 658,7-1-761,-18 84-1,42-153-991,0-9-36,0-20-285,2-41-596,0 59 961,1-48-782,0 25 429,0 0 0,-2 0 1,-7-41-1,2 54 607,6 15-115,0 0 1,0 0 0,0 0 0,0 0 0,-1 0-1,1 0 1,0 0 0,0 0 0,0 0 0,0 0-1,0 0 1,-1 0 0,1 0 0,0 1 0,0-1-1,0 0 1,0 0 0,0 0 0,-1 0 0,1 0-1,0 0 1,0 0 0,0 0 0,0 0 0,0 0-1,0 1 1,0-1 0,0 0 0,-1 0 0,1 0-1,0 0 1,0 0 0,0 0 0,0 1 0,0-1 0,0 0-1,0 0 1,0 0 0,0 0 0,0 0 0,0 1-1,0-1 1,0 0 0,-4 27 989,5-17-813,0-1 0,0 1-1,1-1 1,0 1 0,1-1-1,0 0 1,0 0 0,1 0 0,0-1-1,1 1 1,0-1 0,0 0-1,1 0 1,0-1 0,10 11 0,-9-11-91,1 0 1,0 0 0,0-1-1,0 1 1,1-2 0,0 0-1,0 0 1,0 0 0,1-1-1,-1-1 1,1 1 0,0-2-1,0 1 1,14 0 0,-23-2-96,0-1 1,0 0 0,1 0 0,-1 0-1,0 1 1,0-1 0,0 0 0,0-1-1,1 1 1,-1 0 0,0 0-1,0 0 1,0-1 0,0 1 0,0-1-1,0 1 1,0 0 0,0-1-1,0 0 1,0 1 0,0-1 0,0 0-1,0 1 1,0-1 0,-1 0-1,1 0 1,0 0 0,0 0 0,-1 0-1,1 0 1,-1 0 0,1 0 0,-1 0-1,1 0 1,-1 0 0,0 0-1,1 0 1,-1 0 0,0 0 0,0-1-1,0 0 1,0-1-18,0-1 1,-1 1-1,0 0 0,1-1 0,-1 1 1,0 0-1,-1 0 0,1 0 0,-1 0 1,1 0-1,-1 0 0,0 0 0,-3-3 1,-5-5-55,-1 1 0,0 1-1,-1 0 1,1 0 0,-2 1 0,1 1 0,-28-12 0,-100-30-169,132 46 240,-77-20 281,113 34 119,254 44-889,-160-33 60,-77-14 193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5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18380,'26'-18'2344,"1"9"-1239,-3 5-417,-4 10 1448,-1 9-487,-9 13-593,-6 5-208,-4 11-448,0 3-192,-4-1-192,0-3-136,-1-6-376,5-2-440,-4-14-649,-2-8 1241,-4-14-288,-3-11-176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5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2 350 18684,'0'-1'96,"0"0"1,-1 1-1,1-1 1,0 0-1,0 0 0,0 1 1,-1-1-1,1 0 0,0 0 1,0 1-1,0-1 1,0 0-1,0 1 0,0-1 1,1 0-1,-1 0 0,0 1 1,0-1-1,0 0 1,1 0-1,-1 1 0,0-1 1,1 0-1,-1 1 0,1-1 1,-1 1-1,0-1 1,1 1-1,-1-1 0,1 0 1,0 1-1,-1 0 1,1-1-1,-1 1 0,1-1 1,0 1-1,-1 0 0,1-1 1,1 1-1,35-18 1440,-33 16-1359,32-12 315,-1-1 0,-1-2 0,47-31 0,-44 20-420,-1-1-1,-2-1 1,-1-2-1,29-37 1,-60 66-71,1 0 1,-1 0 0,1 0 0,0 1-1,6-5 1,-9 7-2,1 0 0,-1-1 0,0 1 1,1 0-1,-1 0 0,1 0 0,-1-1 0,1 1 0,-1 0 0,1 0 1,-1 0-1,1 0 0,-1 0 0,1 0 0,-1 0 0,1 0 0,-1 0 1,0 0-1,1 0 0,-1 1 0,1-1 0,0 0 0,0 1 0,-1 0 0,1-1 0,0 1 0,-1 0 1,1 0-1,0-1 0,-1 1 0,1 0 0,-1 0 0,0 0 0,1 0 0,-1 0 0,0 0 0,1 0 0,-1 0 0,0 1 0,6 36-316,2 57 0,3 24-693,-9-104 898,1-1 1,1 0-1,0 1 1,1-1-1,13 25 1,4-6-333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14347,'14'-24'1964,"-14"23"-1923,0 1 0,0 0 1,1-1-1,-1 1 0,0 0 1,0-1-1,0 1 0,0 0 1,1-1-1,-1 1 0,0 0 1,0 0-1,1-1 0,-1 1 1,0 0-1,0 0 0,1-1 0,-1 1 1,0 0-1,1 0 0,-1 0 1,0 0-1,1 0 0,-1-1 1,0 1-1,1 0 0,-1 0 1,0 0-1,1 0 0,-1 0 1,1 0-1,-1 0 0,0 0 0,1 0 1,-1 0-1,0 0 0,1 1 1,-1-1-1,0 0 0,1 0 1,-1 0-1,0 0 0,1 0 1,-1 1-1,0-1 0,1 0 0,-1 0 1,0 1-1,0-1 0,1 0 1,-1 0-1,0 1 0,0-1 1,0 0-1,1 1 0,-1-1 1,0 0-1,0 1 0,0-1 1,0 0-1,0 1 0,0-1 0,0 0 1,0 1-1,1 0 0,4 23 921,-1 1-1,0 0 0,-1 50 0,-2-30-501,3 26 46,2 29 129,-13 188-1,15-353 10,17-121-259,-8 85-154,42-134 0,-56 227-207,0 0-1,0 0 1,1 0-1,0 0 0,1 0 1,-1 1-1,9-10 1,-11 16-20,-1-1 1,0 1-1,1-1 1,-1 1 0,1 0-1,-1 0 1,1 0 0,-1 0-1,1 0 1,0 0 0,0 0-1,-1 1 1,1-1 0,0 1-1,0-1 1,0 1 0,0-1-1,0 1 1,0 0 0,0 0-1,0 0 1,-1 0 0,1 1-1,0-1 1,0 0 0,0 1-1,0-1 1,0 1 0,-1 0-1,1-1 1,0 1 0,0 0-1,-1 0 1,1 0-1,-1 1 1,1-1 0,2 2-1,-1 0 1,0 0-1,1 0 1,-1 1-1,0-1 0,-1 1 1,1-1-1,0 1 0,-1 0 1,0 0-1,0 0 0,0 0 1,-1 0-1,1 1 1,-1-1-1,0 0 0,0 1 1,0-1-1,-1 1 0,0-1 1,0 1-1,0-1 1,0 1-1,-1-1 0,1 1 1,-1-1-1,0 1 0,-1-1 1,1 0-1,-1 0 0,0 1 1,0-1-1,0 0 1,0-1-1,-1 1 0,0 0 1,1-1-1,-2 1 0,1-1 1,0 0-1,0 0 1,-1 0-1,0-1 0,1 1 1,-1-1-1,0 0 0,-6 2 1,1 1-15,-1-2 0,1 0 0,-1 0 0,0 0 1,0-1-1,-16 1 0,20-3-173,1 1 1,0-1 0,-1-1-1,1 1 1,0-1-1,0 0 1,-1 0-1,1 0 1,0-1-1,0 0 1,0 0-1,0 0 1,1 0-1,-7-5 1,5-1-98,10 4-37,17 2-348,8 3 48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7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99 17940,'-3'0'214,"0"0"0,0 0 0,0 0 1,0 0-1,0 0 0,0 1 0,0-1 0,0 1 0,0 0 1,1 0-1,-1 0 0,0 0 0,1 0 0,-4 3 0,-1 0 107,0 0-1,0 1 1,1 0-1,-6 6 0,3-2 93,0 1-1,1 0 0,-8 13 1,14-20-367,0 0 0,0 0 1,0 0-1,1 1 0,-1-1 1,1 0-1,0 1 1,0-1-1,0 1 0,1 0 1,-1-1-1,1 1 0,0 0 1,0-1-1,0 8 0,1-10-29,-1 0 0,1-1-1,-1 1 1,1 0 0,0 0-1,-1 0 1,1 0 0,0-1 0,-1 1-1,1 0 1,0-1 0,0 1-1,0-1 1,0 1 0,0-1-1,-1 1 1,1-1 0,0 1-1,0-1 1,0 0 0,0 0-1,0 1 1,0-1 0,0 0-1,0 0 1,0 0 0,1 0 0,-1 0-1,1-1 1,35-5 309,-34 5-292,16-3 106,0 0 0,0 2 1,1 0-1,35 1 0,-47 1-131,0 1-1,0 0 1,-1 1-1,1-1 1,0 1-1,-1 1 1,0 0-1,1 0 1,-1 0-1,0 1 1,0 0 0,-1 0-1,1 0 1,8 9-1,-21-20 197,1 0-1,0 0 1,1-1 0,-1 1-1,-4-13 1,-20-54 416,21 51-389,5 17-192,-1-9 33,32 41-351,-20-19 204,0 0 0,0-1 0,0 1 0,1-2 0,0 1 0,0-1 0,1 0 0,0-1 0,-1 0 0,1-1 0,0 0 0,18 2 0,-21-4 60,1 0 0,-1-1 0,0 0 0,1-1 0,-1 0 0,0 0 0,1 0-1,-1-1 1,0 0 0,0-1 0,0 1 0,0-1 0,-1 0 0,1-1 0,-1 0 0,0 0 0,0 0-1,0-1 1,5-5 0,-4 3 51,0 0-1,-1-1 0,7-9 0,-11 14-13,0 0-1,-1 0 0,1 1 1,-1-1-1,0 0 0,0 0 1,0-1-1,0 1 0,0 0 0,-1 0 1,1 0-1,-1 0 0,0-5 1,0 8-17,0-1 0,0 1 0,0 0 0,0-1 1,0 1-1,0 0 0,0-1 0,0 1 0,0 0 0,0-1 1,0 1-1,-1 0 0,1-1 0,0 1 0,0 0 0,0-1 1,-1 1-1,1 0 0,0-1 0,0 1 0,-1 0 1,1 0-1,0-1 0,0 1 0,-1 0 0,1 0 0,0 0 1,-1 0-1,1-1 0,0 1 0,-1 0 0,0 0 0,-11 5 116,-10 16-23,16-12-87,1-1 1,-1 1-1,2 1 1,-1-1-1,1 1 1,1-1-1,0 1 1,0 0-1,1 1 1,0-1-1,1 0 1,-1 14-1,2-22-26,0-1 0,0 0 0,0 1-1,0-1 1,0 0 0,1 1 0,-1-1-1,0 0 1,1 0 0,-1 1 0,1-1-1,-1 0 1,1 0 0,0 1 0,-1-1-1,1 0 1,0 0 0,0 0 0,0 0-1,0 0 1,0 0 0,0-1 0,0 1-1,0 0 1,0 0 0,0-1 0,0 1-1,1 0 1,-1-1 0,0 1 0,0-1-1,1 0 1,-1 1 0,0-1-1,1 0 1,-1 0 0,0 0 0,1 0-1,-1 0 1,0 0 0,1 0 0,-1-1-1,0 1 1,0 0 0,1-1 0,1 0-1,7-2-289,0-1-1,0 0 0,0-1 0,13-8 0,-21 12 231,26-17-379,0-2 0,-1 0 0,-1-2 0,-1-1 0,43-50 0,-21 13-323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7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17140,'-3'8'3308,"-10"46"-1298,-15 138 1115,24-151-2875,2 0 0,7 72-1,3-70-185,-8-41-65,0 0 0,1 0 0,-1-1 1,1 1-1,-1 0 0,1-1 1,0 1-1,-1-1 0,1 1 1,0-1-1,0 1 0,0-1 1,0 0-1,1 1 0,-1-1 0,0 0 1,1 0-1,-1 0 0,0 0 1,1 0-1,2 1 0,-4-2-10,1 0-1,0-1 0,-1 1 0,1 0 1,-1 0-1,1-1 0,0 1 1,-1-1-1,1 1 0,-1-1 0,1 1 1,-1 0-1,1-1 0,-1 0 1,1 1-1,-1-1 0,0 1 0,1-1 1,-1 0-1,0 1 0,1-1 0,-1 0 1,0 1-1,0-1 0,0 0 1,1 1-1,-1-1 0,0 0 0,0 1 1,0-1-1,0 0 0,0 1 1,-1-1-1,1-1 0,0-28-274,-1 17 241,-1 1 0,0-1 0,-1 1 0,0 0 0,-1 0 0,0 0 0,0 0 0,-2 1-1,-10-18 1,19 33 353,10 7-409,-3-7-173,0-1 1,0-1-1,0 1 0,1-1 1,-1-1-1,1 0 0,-1-1 1,1 1-1,-1-2 0,20-3 1,3-2-819,0-1 0,34-14-1,-50 13 2733,-17 8-1592,-2 1 192,-1 0-1,0 0 0,1 1 0,-1-1 0,0 1 0,1 0 0,0 0 0,-1-1 0,-1 4 0,-3 1 40,1 1 0,0 0 0,0 1 0,0-1 0,1 1 1,1 0-1,-1 0 0,1 1 0,1-1 0,-1 1 1,-3 15-1,7-23-266,0-1 0,0 1 0,-1-1 1,1 1-1,0-1 0,0 1 0,0-1 0,0 1 1,0 0-1,0-1 0,0 1 0,0-1 1,0 1-1,0-1 0,0 1 0,0-1 0,0 1 1,1 0-1,-1-1 0,0 1 0,0-1 1,0 1-1,1-1 0,-1 1 0,0-1 1,1 1-1,-1-1 0,0 0 0,1 1 0,-1-1 1,1 1-1,-1-1 0,1 0 0,-1 0 1,1 1-1,-1-1 0,1 0 0,-1 0 0,1 1 1,-1-1-1,1 0 0,-1 0 0,1 0 1,-1 0-1,1 0 0,0 0 0,-1 0 0,1 0 1,-1 0-1,1 0 0,-1 0 0,1 0 1,0 0-1,-1 0 0,2-1 0,2-1 43,0 1-1,0-1 1,0 0 0,0-1-1,0 1 1,3-4-1,6-4 89,-1-1-1,0 0 1,-1-1-1,15-21 0,-21 27-179,-1 0-1,0-1 0,-1 0 0,1 1 0,-1-2 0,-1 1 0,1 0 0,-1 0 1,0-1-1,-1 1 0,1-16 0,-2 19-246,0 0-1,-1 0 1,0-1-1,0 1 1,0 0-1,0 0 1,0 0-1,-1 0 1,0 0 0,0 0-1,0 1 1,-4-6-1,1 1-555,-8-15-2387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8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19524,'-9'8'1969,"5"0"-1113,7-3-328,11 1 904,3-3-264,9 0-287,1-3-297,5-2-520,0-3-552,-2 0 464,-5 0-120,-2-4-136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9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1 727 20148,'6'-8'477,"0"-1"-1,0 1 0,-1-1 1,0 0-1,0 0 0,-1 0 1,4-16-1,4-6 349,5-6-340,-7 17-290,-1-1 1,0 0 0,-2 0-1,7-31 1,-15 38 40,-5 22 24,-8 24 0,3-3-203,2 0 1,1 1-1,1 0 0,-4 48 1,10-76-58,1 0 0,0 0 0,0 0 0,0 0 0,0 0 0,0 0 0,0 0 0,0 0-1,1 0 1,-1-1 0,1 1 0,-1 0 0,1 0 0,0 0 0,0 0 0,0 0 0,0-1 0,2 4 0,-2-5 3,0 0-1,0 1 1,0-1 0,0 0-1,0 1 1,0-1 0,0 0-1,0 0 1,0 0 0,0 0-1,0 0 1,0 0 0,0 0-1,0 0 1,0 0 0,0-1-1,0 1 1,0 0 0,0-1-1,0 1 1,0-1-1,0 1 1,0-1 0,1 0-1,7-5 22,-1-1 0,0 0 0,0 0-1,0 0 1,8-12 0,24-34 154,-3-2 0,-2-2 0,40-86 0,-33 48 182,42-143 0,-138 415-305,-107 416-311,160-589 151,-4 27-291,5-29 312,0-1 0,-1 0 0,1 0 0,0 0 0,0 0 0,0 0 0,1 1 0,-1-1 0,0 0 1,0 0-1,1 0 0,-1 0 0,0 0 0,1 0 0,-1 0 0,1 1 0,-1-1 0,1-1 0,0 1 0,-1 0 1,2 1-1,-2-2 9,1 0 0,-1 0 0,0 0 0,1 0 0,-1 0 1,0 0-1,1 0 0,-1 0 0,1 0 0,-1 0 0,0 0 0,1 0 1,-1 0-1,0 0 0,1 0 0,-1 0 0,0-1 0,0 1 0,1 0 1,-1 0-1,0 0 0,1-1 0,-1 1 0,0 0 0,0 0 0,1-1 1,-1 1-1,0 0 0,0 0 0,0-1 0,0 1 0,1 0 0,-1-1 1,0 1-1,0 0 0,0-1 0,6-15-1815,-5 13 1454,32-81-4993,2 0 3751,2-3 1657,165-371 6442,-157 366-3948,-45 90-1858,-1 4-218,-6 8-52,-10 21-55,-24 65 340,3 1 0,6 2 0,-36 179 0,66-264-589,-2 5-4,2-1 1,0 1-1,1-1 0,2 33 0,4-34-68,-4-16 23,-1-1 1,0 0 0,0 0 0,1 1 0,-1-1-1,0 0 1,0 0 0,1 0 0,-1 1-1,0-1 1,1 0 0,-1 0 0,0 0 0,0 0-1,1 0 1,-1 0 0,0 0 0,1 0 0,-1 0-1,0 0 1,1 0 0,-1 0 0,0 0-1,1 0 1,-1 0 0,0 0 0,1 0 0,0 0-1,0-1-24,1 0-1,-1-1 1,1 1-1,-1 0 1,1 0-1,-1-1 1,0 1-1,0-1 0,0 0 1,1 1-1,-1-1 1,-1 0-1,3-3 1,6-23-287,0-2 0,-2 1 0,-1-1 0,2-34 0,-1 13-103,-2 16 143,-4 21 136,1 0 0,4-16 0,-4 94 220,-3-39 65,0-18-70,0 0 0,0 0 0,1 1 1,1-1-1,-1 0 0,1 0 1,0 0-1,0 0 0,3 7 1,-3-13-57,-1 0 1,0-1 0,1 1 0,-1-1-1,1 1 1,-1 0 0,1-1 0,-1 1-1,1-1 1,-1 0 0,1 1 0,0-1-1,-1 1 1,1-1 0,-1 0 0,1 1 0,0-1-1,-1 0 1,1 0 0,0 0 0,0 1-1,-1-1 1,1 0 0,0 0 0,0 0-1,-1 0 1,1 0 0,0 0 0,-1-1-1,1 1 1,0 0 0,0 0 0,-1 0-1,1-1 1,0 1 0,-1 0 0,1-1-1,-1 1 1,1 0 0,0-1 0,0 0-1,28-24 353,-24 21-301,25-28 92,-30 32-163,0 0-1,1 1 1,-1-1 0,0 0 0,0 0-1,0 1 1,1-1 0,-1 0-1,0 0 1,0 1 0,0-1 0,0 0-1,1 0 1,-1 1 0,0-1 0,0 0-1,0 1 1,0-1 0,0 0-1,0 1 1,0-1 0,0 0 0,0 1-1,0-1 1,0 0 0,0 1-1,0-1 1,0 0 0,0 0 0,0 1-1,-1-1 1,1 0 0,0 1 0,0-1-1,0 1 1,-3 15-150,-2 0-542,0 0 0,-14 31-1,19-47 684,0 0-1,0 0 0,0 1 0,0-1 0,0 0 0,0 1 0,0-1 1,0 0-1,-1 0 0,1 1 0,0-1 0,0 0 0,0 0 0,0 1 1,-1-1-1,1 0 0,0 0 0,0 0 0,-1 1 0,1-1 0,0 0 1,0 0-1,-1 0 0,1 0 0,0 0 0,0 0 0,-1 1 0,1-1 0,0 0 1,-1 0-1,1 0 0,0 0 0,0 0 0,-1 0 0,1 0 0,0 0 1,-1 0-1,1 0 0,0-1 0,0 1 0,-1 0 0,0-12-448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19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25 18196,'3'-3'323,"0"1"1,0-1-1,0 1 1,0 0-1,0 0 1,0 1-1,0-1 0,1 0 1,-1 1-1,1 0 1,-1 0-1,1 0 1,-1 0-1,1 1 1,0-1-1,-1 1 0,1 0 1,0 0-1,0 0 1,-1 1-1,1-1 1,4 2-1,-4 0-193,-1-1 0,1 1 0,-1 0 0,1 0 0,-1 0 0,0 0 0,1 1 0,-1-1 0,0 1 0,-1 0 0,1 0 0,0 0 0,2 5 0,-2-4-108,0 1 0,0 0-1,-1 0 1,1 0 0,-1 0-1,-1 0 1,1 1 0,-1-1-1,0 1 1,0-1 0,0 1-1,-1-1 1,0 10 0,-1-6-13,-1-1 0,0 1 0,0-1 0,0 1 0,-1-1 0,-1 0 0,1 0 0,-6 7 0,-3 5-34,-2-2-1,0 0 0,0 0 0,-2-2 1,-31 27-1,42-39-45,2-2-33,1-1 0,-1 1 0,1 0 0,0 0 0,-1 0 0,1 0 1,0 0-1,1 0 0,-1 1 0,0-1 0,-2 4 0,8-7-300,-1 0 0,0 0 1,0-1-1,0 1 0,0-1 0,-1 1 0,1-1 0,5-5 0,-7 7 212,5-5-163,0 0 1,0 0 0,-1 0-1,0-1 1,0 0 0,5-7-1,1-4-509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0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16035,'-5'3'2081,"0"6"-1057,4 1-400,4 2 1345,4 0-553,7 1-456,2-5-288,6 0-672,-1-1-472,2-7-616,0-7 912,-6-9-192,-1-6-120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8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1 658 16988,'79'-111'4961,"-1"-16"-2382,78-175 0,-149 285-2523,6-10 173,-21 48-23,-39 111 32,41-109-235,0 1 1,2 0-1,-3 42 1,7-64-4,-1 1 1,1-1-1,0 0 0,0 0 1,1 0-1,-1 0 1,0 1-1,1-1 0,-1 0 1,1 0-1,0 0 0,0 0 1,0 0-1,0 0 0,0 0 1,0 0-1,2 2 1,-2-3 0,0 0 0,1-1 0,-1 1 0,0-1 0,0 1 0,0-1 0,1 1 0,-1-1 0,0 0 0,0 1 0,1-1 0,-1 0 0,0 0 0,1 0 0,-1 0 0,0 0 0,0-1 0,1 1 0,-1 0 0,0 0 0,2-1 0,5-3 14,-1 1 0,1-1-1,-1 0 1,0-1 0,0 1-1,-1-1 1,9-9 0,18-20 199,0-1-1,-3-2 1,-1-1 0,-2-1 0,-1-2 0,-3 0 0,25-59 0,-57 118-153,-19 47-8,23-50-55,-22 76-86,24-78 56,0-1 0,1 0-1,1 1 1,0-1 0,2 18-1,-1-28-38,0 0-1,0 0 0,1 0 1,-1 0-1,0 0 1,1-1-1,-1 1 0,1 0 1,0 0-1,0-1 0,0 1 1,0 0-1,0-1 1,0 1-1,0-1 0,0 0 1,1 1-1,-1-1 1,0 0-1,1 1 0,-1-1 1,1 0-1,0 0 0,-1 0 1,1-1-1,0 1 1,-1 0-1,1-1 0,0 1 1,3 0-1,-1-1-95,1 1 0,-1-2 0,0 1 0,0 0 0,1-1 0,-1 1 0,0-1 0,0-1 0,0 1 0,0 0 0,0-1 0,0 0 0,3-2 0,20-13-656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0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18 460 17244,'-7'13'3414,"6"-11"-2733,-1 0 0,1 0-1,0 0 1,0 0 0,0 0 0,0 0-1,0 1 1,0 2 0,1-5-636,0 1 1,0-1-1,0 0 0,0 0 1,0 0-1,0 1 0,0-1 1,0 0-1,0 0 0,0 0 1,0 1-1,1-1 0,-1 0 1,0 0-1,0 0 0,0 1 1,0-1-1,0 0 0,1 0 1,-1 0-1,0 0 0,0 0 1,0 1-1,1-1 0,-1 0 1,0 0-1,0 0 1,0 0-1,1 0 0,-1 0 1,0 0-1,0 0 0,1 0 1,16-2-343,-8-1 298,-1-1 0,0 1 0,0-2 0,-1 1 0,1-1 0,-1 0 0,0 0 0,0-1 0,-1 0 0,8-8 0,5-9-13,28-40 0,-18 16 17,-23 41-3,-6 9 6,-5 16-6,-14 36 2,3-10-6,-17 83 1,32-126 2,1 0 0,0-1 0,-1 1 0,1 0 0,0 0 0,0 0-1,0 0 1,1 0 0,-1-1 0,0 1 0,1 3 0,0-5-1,-1 0 1,0 1-1,0-1 1,0 0-1,1 0 1,-1 0-1,0 1 1,0-1-1,1 0 1,-1 0-1,0 0 1,1 1-1,-1-1 1,0 0-1,0 0 1,1 0-1,-1 0 1,0 0-1,1 0 1,-1 0-1,0 0 1,1 0-1,-1 0 0,0 0 1,1 0-1,-1 0 1,0 0-1,1 0 1,-1 0-1,0 0 1,1 0-1,-1 0 1,0 0-1,1-1 1,-1 1-1,4-3-1,0 1 0,0-1-1,-1 0 1,1 0 0,-1-1-1,6-6 1,2-4-239,-1-1-1,0-1 1,-1 0 0,-1 0 0,0 0-1,-1-1 1,-1 0 0,5-25 0,0-12-3087,5-78 0,-13 99 1751,0 9 288,9-35-1,-8 42 1759,1 1 0,13-27 1,-18 68 2509,-17 64-977,-44 343 2410,62-392-3964,-1-39-439,0 0-1,0-1 1,0 1-1,0-1 1,0 1-1,1-1 1,-1 1-1,0-1 1,0 1-1,1 0 1,-1-1-1,0 1 1,1-1-1,-1 0 1,0 1-1,1-1 1,-1 1-1,1-1 1,-1 0-1,1 1 1,0 0-1,0-1-5,0 0 0,-1-1 0,1 1-1,0 0 1,0 0 0,-1 0 0,1-1 0,0 1-1,0 0 1,-1-1 0,1 1 0,0-1 0,-1 1-1,1 0 1,0-1 0,-1 0 0,1 1 0,-1-1-1,1 1 1,-1-1 0,1-1 0,6-7-12,-1 0 1,0-1 0,-1 0-1,0 0 1,0 0 0,5-22-1,13-67-34,-23 78 17,-2 17 17,-2 14 5,1 0 11,1 1 1,0 0-1,1 0 0,0 0 0,1 0 0,0 0 0,1 0 1,3 20-1,-4-30-5,1 0 1,-1 0 0,0 0-1,1-1 1,-1 1-1,0 0 1,1-1 0,-1 1-1,1 0 1,-1-1 0,1 1-1,0 0 1,-1-1 0,1 1-1,0-1 1,-1 1-1,1-1 1,0 0 0,-1 1-1,1-1 1,0 0 0,0 1-1,0-1 1,-1 0 0,2 0-1,0 0 7,1 0-1,-1 0 1,0 0-1,0 0 0,-1-1 1,1 1-1,0-1 1,0 0-1,0 1 1,3-3-1,1 0 22,0-1-1,1 0 1,-1-1-1,10-9 0,43-54 318,-76 101-185,1-1-376,2 0 0,-12 35 0,24-60-16,-3 1-56,3-8 169,0-13-176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 22621,'-17'-5'1472,"10"9"-2208,1-1-1729,13 3 2818,2-6-754,7 4-455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2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62 117 15691,'-9'32'6277,"-3"46"-4639,6-33-951,-1-5-398,-20 181 312,27-221-595,0 1 1,0-1 0,0 0 0,0 1-1,0-1 1,0 0 0,0 1 0,0-1-1,-1 0 1,1 1 0,0-1 0,1 0-1,-1 0 1,0 1 0,0-1 0,0 0-1,0 1 1,0-1 0,0 0 0,0 1-1,0-1 1,0 0 0,1 0 0,-1 1-1,0-1 1,0 0 0,0 0 0,1 1-1,-1-1 1,0 0 0,1 1 0,5-10 129,5-16 24,1-20 145,-2-1 0,7-84 0,-14-94 231,-11 165-495,7 55-74,4 16-26,-2-4 32,1 1-1,1 0-1,-1 0 0,1 0 0,1-1 0,-1 0 1,1 1-1,1-1 0,0-1 0,0 1 0,12 13 1,-14-18 26,1 1 1,-1-1 0,1 0-1,0-1 1,0 1-1,0-1 1,0 0 0,0 0-1,1 0 1,-1 0 0,1-1-1,-1 1 1,1-1 0,-1-1-1,1 1 1,0 0 0,-1-1-1,1 0 1,0 0-1,0-1 1,-1 1 0,1-1-1,5-2 1,-3 1 24,-1 0 0,0-1 0,1 0 0,-1 0 0,0-1 0,-1 1 0,1-1 0,-1-1 0,1 1 0,6-9 0,4-5 124,22-34 0,-33 45-108,5-4 79,-10 11-116,0 0 0,1 0 0,-1 0-1,0 0 1,0 0 0,0 0 0,0 0 0,0 0 0,0 0 0,1 0 0,-1 0 0,0 0-1,0 0 1,0 0 0,0 0 0,0 0 0,0 0 0,1 0 0,-1 0 0,0 1 0,0-1-1,0 0 1,0 0 0,0 0 0,0 0 0,0 0 0,0 0 0,1 0 0,-1 0 0,0 0-1,0 1 1,0-1 0,0 0 0,0 0 0,0 0 0,0 0 0,0 0 0,0 0 0,0 1-1,0-1 1,0 0 0,0 0 0,0 0 0,0 0 0,0 0 0,0 1 0,-2 26 57,2-24-64,-28 147 97,15-87-901,-7 79-1,21-114-82,-1-28 883,0 0 0,0 0 0,0 0 0,1 1 0,-1-1 0,0 0-1,0 0 1,0 0 0,0 0 0,0 0 0,0 0 0,0 1-1,0-1 1,1 0 0,-1 0 0,0 0 0,0 0 0,0 0 0,0 0-1,1 0 1,-1 0 0,0 0 0,0 0 0,0 0 0,0 0 0,0 0-1,1 0 1,-1 0 0,0 0 0,0 0 0,0 0 0,0 0-1,1 0 1,-1 0 0,0 0 0,0 0 0,0 0 0,1 0 0,9-9-313,8-12-246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15179,'0'6'322,"1"1"0,-1-1-1,1 0 1,0 0 0,1 1 0,-1-1-1,1 0 1,4 7 0,-6-11-228,1-1 1,0 1-1,0-1 0,-1 1 0,1-1 1,0 0-1,1 0 0,-1 1 0,0-1 1,0 0-1,0 0 0,1 0 1,-1 0-1,0 0 0,1-1 0,-1 1 1,1 0-1,-1-1 0,1 1 1,-1-1-1,1 1 0,0-1 0,-1 0 1,1 0-1,-1 1 0,1-1 0,0 0 1,-1 0-1,1-1 0,0 1 1,-1 0-1,1-1 0,-1 1 0,1-1 1,-1 1-1,4-2 0,-1-1 45,0 1 1,0-1-1,0 0 0,0 0 0,0 0 0,-1 0 0,0-1 0,1 0 0,-1 0 0,-1 1 1,1-2-1,0 1 0,-1 0 0,0 0 0,2-6 0,-2 5-14,0-1-1,0 0 0,0 0 1,-1 1-1,0-1 1,0 0-1,0 0 1,-1 0-1,0-1 1,0 1-1,-2-11 1,1 16-103,1 0 0,0 0 0,0-1 0,-1 1 0,1 0 1,-1 0-1,1 0 0,-1 0 0,1 0 0,-1 0 0,1 0 0,-1 0 0,0 0 1,0 0-1,1 1 0,-1-1 0,0 0 0,0 0 0,-2 0 0,2 0-5,0 1-1,0 0 1,0 0-1,0 0 1,0 0-1,0 0 0,1 0 1,-1 0-1,0 0 1,0 0-1,0 0 1,0 1-1,0-1 1,0 0-1,0 1 0,0-1 1,1 1-1,-1-1 1,-1 1-1,-1 2 8,0-1 0,0 1 0,0 0 0,0 0 0,0 0 0,0 0 0,1 0 0,0 1 0,0-1 0,-2 5 0,0 3-17,0 0 0,1 0 1,0 0-1,-2 16 0,5-23-6,-1 0-1,1 0 1,-1 0-1,1 0 1,0 0 0,1 0-1,-1 0 1,1 0-1,0 0 1,0 0-1,0 0 1,0 0-1,1 0 1,0 0-1,3 5 1,-4-8 0,0 0 0,0 0 0,1 0-1,-1 0 1,0-1 0,1 1 0,-1 0 0,1-1 0,-1 1-1,1-1 1,-1 1 0,1-1 0,-1 0 0,1 1 0,-1-1 0,1 0-1,-1 0 1,1 0 0,-1-1 0,1 1 0,0 0 0,-1 0 0,1-1-1,-1 1 1,1-1 0,1 0 0,7-3 12,-1-1 0,17-10 1,-16 10-6,-6 2-6,14-8 15,1 0 0,0 2 0,1 0 0,25-7 0,-41 14-19,1 1 1,-1 0-1,1 0 0,0 1 1,0-1-1,-1 1 0,1 0 1,0 0-1,0 0 0,-1 1 1,1 0-1,0 0 0,-1 0 1,1 0-1,-1 1 0,1 0 1,-1 0-1,0 0 0,0 0 1,0 1-1,0-1 0,0 1 1,0 0-1,-1 0 0,5 5 1,-1 1-32,-1 0 1,0 1-1,-1-1 1,5 12-1,11 20-332,-20-40 335,-1-1 1,0 1-1,1-1 1,-1 1-1,0-1 1,1 1 0,-1-1-1,0 1 1,1-1-1,-1 0 1,1 1-1,-1-1 1,1 0 0,-1 0-1,1 1 1,-1-1-1,1 0 1,-1 0-1,1 0 1,0 1 0,-1-1-1,1 0 1,-1 0-1,1 0 1,-1 0-1,1 0 1,-1 0 0,1 0-1,0 0 1,-1-1-1,1 1 1,-1 0-1,1 0 1,-1 0 0,1 0-1,-1-1 1,1 1-1,-1 0 1,1-1-1,0 0 1,15-16-1291,-16 17 1266,58-98-3112,-32 59 2135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3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34 134 18236,'-12'22'5217,"20"-32"-4310,-7 8-897,1 0 1,-1 0-1,1 1 1,-1-1-1,1 1 1,0-1 0,0 1-1,-1 0 1,1 0-1,0 0 1,0 0-1,0 0 1,0 0-1,1 0 1,2 0-1,-4 1-14,1 0 1,-1 0-1,0 0 0,1 1 0,-1-1 0,1 1 0,-1-1 1,0 1-1,0-1 0,1 1 0,-1 0 0,0 0 1,0-1-1,0 1 0,0 0 0,0 0 0,0 0 1,0 0-1,0 0 0,0 0 0,0 1 0,-1-1 0,1 0 1,0 0-1,-1 1 0,1 1 0,8 20-3,-1 1 0,-1 1 0,-1-1 0,-1 1 0,2 34 1,-3-28 27,-3-27-18,5 30 153,-2 1 0,-2-1 0,-1 1 0,-4 48 0,1-75-80,0-1 0,0 1 0,-1 0 0,1-1 0,-2 1 0,1-1 0,-1 0 0,0 0 0,-6 7 0,8-11-60,0-1 0,0 1-1,0-1 1,0 1-1,-1-1 1,1 0-1,-1 0 1,1 0 0,-1-1-1,0 1 1,1-1-1,-1 1 1,0-1 0,0 0-1,0 0 1,0 0-1,0 0 1,0-1 0,0 1-1,-1-1 1,1 0-1,0 0 1,0 0-1,0 0 1,-5-1 0,6 0-22,0 1 0,0-1 0,1 1 0,-1-1 0,0 0 0,1 0 0,-1 0 0,0 0 0,1 0 0,-1 0 0,1-1 0,0 1 0,-1 0 0,1-1 1,0 1-1,0-1 0,0 1 0,-2-4 0,2 2-4,0 0 0,0 0 0,1 0 0,-1-1-1,0 1 1,1 0 0,0 0 0,0-1 0,0 1 0,0-4 0,2-1-8,-1 0 0,1 0 0,0 0-1,1 0 1,-1 1 0,2-1 0,-1 1 0,5-8 0,2 2 11,0 0 1,0 1-1,2 0 0,16-14 1,56-39 129,-57 45-85,29-20 60,86-69 145,-124 94-157,-1-2-1,-1 1 1,-1-2-1,0 0 1,17-30 0,-28 42-35,-1-1 1,0 0 0,0-1-1,-1 1 1,0 0-1,0-1 1,1-10 0,-3 16-36,1 1 0,-1-1 0,0 0 0,0 1 0,0-1 0,0 0 0,0 1 0,0-1 0,0 1 0,-1-1 0,1 1 1,0-1-1,-1 1 0,0-1 0,1 1 0,-1-1 0,0 1 0,0-1 0,0 1 0,1 0 0,-1-1 0,-1 1 0,1 0 1,0 0-1,0 0 0,0 0 0,-1 0 0,1 0 0,0 0 0,-1 1 0,1-1 0,-1 0 0,1 1 0,-1-1 0,1 1 0,-1-1 1,1 1-1,-1 0 0,0 0 0,1-1 0,-3 2 0,0-1 6,0 1-1,1-1 1,-1 1 0,1 0 0,-1 1-1,1-1 1,-1 0 0,1 1 0,0 0-1,0 0 1,0 0 0,0 0-1,0 1 1,0-1 0,0 1 0,-2 3-1,-3 3 3,0 1 0,1 0-1,-11 19 1,13-18-40,0 0 0,1 0 0,0 0 0,1 1 0,0-1 0,1 1 0,-1 16 0,2-21-98,1 0 0,0 0-1,0 0 1,1-1-1,-1 1 1,2 0-1,-1 0 1,1-1-1,0 1 1,0-1-1,1 1 1,-1-1 0,1 0-1,5 7 1,-6-11 76,0 0 1,0 0-1,1 1 1,-1-2-1,0 1 1,1 0-1,-1 0 0,1-1 1,0 1-1,0-1 1,-1 0-1,1 0 1,0 0-1,0 0 1,0-1-1,0 1 1,0-1-1,0 1 1,0-1-1,6-1 1,31-1-444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22005,'-3'10'2192,"11"-3"-1288,9-4-360,18-3 1177,6 0-497,15-1-560,2-2-280,5 2-680,-5 1-656,-10 0 792,-8 0-184,-14 0-168</inkml:trace>
  <inkml:trace contextRef="#ctx0" brushRef="#br0" timeOffset="1">0 254 19380,'18'13'2097,"17"-17"-1257,11-4-320,14-6 792,6-3-880,7-5 64,5-2-80,-6-2-416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3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8 19380,'-16'-8'1753,"2"17"-1089,-3 7-264,0 8 1264,2 3-888,8 8-224,3 1-80,7 4-279,4 1-113,3 2-441,3-1-375,-2-6-960,-1-3 1400,0-9-304,0-5-224</inkml:trace>
  <inkml:trace contextRef="#ctx0" brushRef="#br0" timeOffset="1">1 548 19348,'18'7'2529,"5"-8"-1617,13-9-432,7-3 1800,9-2-1535,1-3-441,3 2 712,-5 0-776,-11 2-248,-2 4 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3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1 454 19500,'3'-3'323,"0"0"-1,1 1 1,-1 0-1,1 0 1,0 0-1,0 0 0,0 1 1,0 0-1,0-1 1,0 1-1,5 0 1,46-4 1380,-46 4-1481,-1 1-1,0 1 0,0-1 1,0 1-1,1 1 0,-1 0 0,0 0 1,10 4-1,-17-5-193,1-1 0,0 1 0,0 0 0,-1 0 0,1 0 0,0 1 0,-1-1-1,1 0 1,-1 1 0,0-1 0,1 1 0,-1-1 0,0 1 0,0-1 0,0 1 0,0 0 0,0 0 0,0-1 0,-1 1 0,1 0-1,-1 0 1,1 0 0,-1 0 0,0 0 0,1 0 0,-1 0 0,0 0 0,0 0 0,-1 0 0,1 0 0,0 0 0,-1 0 0,1 0 0,-1-1-1,1 1 1,-1 0 0,0 0 0,0 0 0,-1 2 0,-3 5 114,0-1-1,-1 1 1,-6 7 0,-8 12 398,20-28-522,-1 1 0,1-1 0,0 1 0,-1-1 0,1 1 0,-1-1 0,1 1 0,0-1 0,0 1 0,-1-1 0,1 1 0,0 0 0,0-1 0,0 1 0,0 0 0,0-1 0,0 1 0,0-1 0,0 1 0,0 0 0,0-1 0,0 1 0,0 0 0,0-1 0,0 1 0,0-1 0,1 1 1,-1-1-1,0 1 0,0 0 0,1-1 0,-1 1 0,0-1 0,2 2 0,-1-2-4,1 1 0,0 0 0,0 0 0,-1-1 0,1 1 0,0-1 0,0 0 0,0 1 0,-1-1 0,1 0 0,4 0 0,6-1-251,-1-1 1,22-4-1,87-37-1514,-74 23 1258</inkml:trace>
  <inkml:trace contextRef="#ctx0" brushRef="#br0" timeOffset="1">846 1 19100,'-14'10'2081,"4"7"-1273,1 4-368,3 7 1936,4 3-1327,2 4-625,5 3-120,1-2-416,1-2-240,2-1-761,-2-7 977,2-6-160,-1-5-136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4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1 557 23293,'16'3'1992,"12"-3"-1479,7-6-177,13 0 608,7-8-1056,4-11 328,4-3-72,0-7-256</inkml:trace>
  <inkml:trace contextRef="#ctx0" brushRef="#br0" timeOffset="0.99">1007 1 19604,'-1'0'2137,"-2"8"-1273,1 4-400,2 3 1528,3 3-839,4 3-569,0 3-208,3 4-640,2-1-448,-2 0 592,-1 0-80,-7-2-137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19596,'12'0'2081,"14"-10"-1297,6-6-360,13-1 1352,5-2-1088,7-2-1112,-2 1 608,4 0-312,-2 2-160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8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0 19660,'-15'8'718,"1"0"0,0 0 0,0 1 0,-24 22 0,-41 50 580,56-55-1071,2 1 0,-20 33 0,34-49-142,1 0 0,0 1 0,0-1 0,2 1 0,-1 1 0,1-1 0,1 1 0,-3 21 0,6-28-43,0-1 0,0 0 0,1 0 0,0 0 0,0 1 0,0-1 0,0 0 0,1 0 0,0 0 0,0-1 0,0 1 0,0 0 0,1-1 0,0 1 0,0-1 0,0 0 0,1 0 0,-1 0 0,1-1 0,0 1 0,0-1 0,0 0 0,0 0 0,1 0 0,-1 0 0,1-1 0,0 0 0,-1 0 0,8 2 0,-6-2 32,0-1 1,0 1-1,0-1 1,0 0-1,0 0 0,0-1 1,0 0-1,1 0 1,-1 0-1,0-1 1,0 0-1,0 0 1,0-1-1,0 1 1,-1-1-1,1-1 1,0 1-1,-1-1 1,1 0-1,-1 0 1,0 0-1,0-1 1,0 0-1,7-7 1,-11 10-50,0-1 1,0 1-1,0 0 1,0 0-1,0-1 1,-1 1-1,1 0 1,0-1-1,-1 1 1,1-1-1,-1 1 1,0-1-1,1 1 1,-1-1-1,0 1 1,0-1-1,0 1 1,0-1-1,0 1 1,0-1-1,0 1 1,0-1-1,-1 1 1,1-1-1,-1 1 1,1-1-1,-1 1 1,1-1-1,-1 1 1,0 0-1,0 0 1,0-1-1,0 1 1,0 0-1,0 0 1,0 0-1,0 0 1,0 0-1,0 0 1,-1 0-1,1 0 1,-2-1-1,-4-2 25,1 1-1,-1-1 0,0 1 1,0 0-1,0 1 0,0-1 0,-10 0 1,-20-1 16,14 2-64,19 1-35,7 0-33,22-4 12,0-2 0,34-12 0,-32 10 44,45-10 0,-71 18 9,1 1 0,0-1 0,0 1-1,0 0 1,-1-1 0,1 1 0,0 0-1,0 0 1,0 0 0,-1 1 0,1-1-1,0 0 1,0 1 0,-1-1-1,1 1 1,0 0 0,0-1 0,-1 1-1,1 0 1,-1 0 0,1 0 0,-1 0-1,1 0 1,-1 0 0,0 1-1,1-1 1,1 3 0,-2 0-2,1 0 0,-1 0-1,1 0 1,-1 0 0,-1 0 0,1 1 0,-1-1-1,1 0 1,-1 0 0,-1 8 0,-15 114-22,3-43-2857,20-91 1785,3-17 334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4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19388,'13'1'591,"-1"-1"-1,1 0 1,-1-1-1,1-1 1,17-3-1,12-2 690,-2 3-543,0 1 0,0 2 1,74 7-1,-113-5-722,7 0 59,-1 0 0,0 0 0,0 1 0,8 4 0,-14-6-61,1 0-1,-1 1 1,0-1 0,0 1 0,0-1-1,0 1 1,0 0 0,0-1 0,0 1-1,0 0 1,0 0 0,0 0 0,-1 0 0,1 0-1,0 0 1,0 0 0,-1 0 0,1 0-1,-1 0 1,1 0 0,-1 0 0,1 0-1,-1 0 1,0 0 0,1 1 0,-1-1-1,0 0 1,0 0 0,0 0 0,0 1-1,0-1 1,0 0 0,0 0 0,-1 3-1,-1 0 17,-1 1 1,1-1-1,-1 1 0,0-1 0,0 0 0,0 0 0,0 0 0,-1-1 0,1 1 0,-1-1 0,0 0 1,-5 3-1,-12 8 207,-26 13 0,30-18-53,-33 16 291,32-17-181,0 1 0,1 1 1,-19 14-1,35-24-277,1 0 1,-1 0 0,1 1-1,-1-1 1,1 0-1,-1 1 1,1-1 0,0 1-1,-1-1 1,1 0-1,0 1 1,-1-1-1,1 1 1,0-1 0,-1 1-1,1-1 1,0 1-1,0-1 1,0 1-1,0-1 1,-1 1 0,1 0-1,0-1 1,0 1-1,1 0-11,-1-1-1,0 1 0,1-1 0,-1 1 1,1-1-1,-1 1 0,0-1 0,1 0 1,-1 1-1,1-1 0,-1 0 0,1 0 1,-1 1-1,1-1 0,0 0 0,-1 0 1,1 0-1,-1 0 0,1 1 0,37 1-324,-32-2 238,62-1-1456,71-11 0,-78 4 859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74 17692,'-22'11'2136,"17"-4"-1160,8-5-431,17-4 2071,10-3-1384,20-6-575,11 0-105,10 0-504,8-2-272,-3 3-633,-9 1-351,-15 2 904,-10 0-200,-35 0-208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6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84 20500,'-8'24'1873,"19"-14"-1169,12-6-264,20-5 856,10-8-295,17-1-537,6-3-352,2-5-777,3-2 714,-2-6-226,-3 2-151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2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1 477 22861,'0'2'83,"1"-1"0,0 1 1,0-1-1,0 1 0,0-1 0,1 0 1,-1 0-1,0 1 0,0-1 1,1 0-1,-1 0 0,1 0 0,-1-1 1,1 1-1,-1 0 0,1 0 0,-1-1 1,1 1-1,0-1 0,-1 1 1,1-1-1,0 0 0,-1 0 0,1 0 1,0 0-1,0 0 0,-1 0 0,1 0 1,0-1-1,-1 1 0,1 0 0,0-1 1,-1 1-1,3-2 0,9-3 94,0 0 0,0-1 0,16-10 0,-13 7 283,76-41 34,-4-3-1,-1-5 1,-3-3 0,109-104 0,-182 155-466,0-1 0,-1-1 0,10-14 0,-18 20-3,-5 5-15,-7 7-4,-1 5-5,2 0 1,0 1-1,0 1 1,1-1-1,-9 20 1,-29 75 5,32-66-65,1 0 0,3 1 0,1 1 0,2-1 0,2 1 0,2 1 0,2-1 0,1 0 0,10 68 0,-2-66-41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5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913 1 15619,'-272'266'5691,"-143"146"-2601,413-410-3088,-32 35-422,-2-2-1,-66 52 1,99-85 272,0 0 0,-1 0 1,1 0-1,0-1 0,0 1 0,-7 1 0,9-3 98,0 0-1,1 1 1,-1-1-1,0 0 1,0 0 0,0-1-1,1 1 1,-1 0-1,0 0 1,0 0-1,1 0 1,-1-1-1,0 1 1,0 0-1,1-1 1,-1 1-1,0-1 1,1 1-1,-1-1 1,0 1 0,1-1-1,-1 1 1,1-1-1,-1 1 1,1-1-1,-1 0 1,1 1-1,0-1 1,-1 0-1,1 1 1,0-1-1,-1 0 1,1 0-1,0 1 1,0-1 0,0 0-1,-1 0 1,1 0-1,0 1 1,0-1-1,0 0 1,1-1-1,-2-10-189,1-1-1,0 0 1,1 0-1,0 1 1,4-14-1,12-35-512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5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 14219,'4'1'528,"-1"-1"0,1 1 0,0-1 0,0 1 0,-1 0-1,6 3 1,17 4 1660,-7-6-1878,0 0 0,1-1 0,-1-1 0,0-1 0,0-1 0,23-5 0,111-33 202,-57 5-333,-61 20-93,1 3-1,63-15 1,-96 26-59,-1 1 1,1-1 0,0 1 0,-1 0-1,1 0 1,0 0 0,0 0 0,-1 1 0,1-1-1,0 1 1,-1-1 0,1 1 0,4 2-1,-5-2 2,0 0-1,-1 1 1,1-1-1,-1 1 1,0-1-1,0 1 1,1 0-1,-1-1 1,0 1-1,0 0 1,0 0-1,-1-1 1,1 1-1,0 0 1,-1 0-1,1 0 1,-1 0-1,0 0 1,1 0-1,-1 2 1,0 22 198,-1 0 0,0-1 0,-2 1 0,-8 30 0,1-1 100,6-27-238,-1 2-176,0 1 0,3-1 1,0 40-1,6-51-7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6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17468,'-5'36'1784,"2"1"0,2 42 0,2-58-1589,1 0-1,1 0 0,1 0 1,0 0-1,9 21 0,-12-39-173,0 1-1,0-1 0,1 0 0,-1 0 0,1 0 1,0 1-1,0-2 0,0 1 0,0 0 0,1 0 1,-1-1-1,1 1 0,-1-1 0,1 0 0,0 0 1,3 2-1,-4-3-7,1-1 0,-1 1 0,0-1 0,0 1 0,1-1 0,-1 0 1,0 0-1,0 0 0,1-1 0,-1 1 0,0 0 0,0-1 0,1 0 0,-1 1 0,0-1 1,0 0-1,0 0 0,0 0 0,0 0 0,0 0 0,0-1 0,-1 1 0,1-1 0,0 1 1,2-4-1,6-5 63,0-1 0,-1 0 0,-1 0 0,15-25 0,23-58 251,-23 44-142,-20 44-162,-2 3-12,0 0-1,1 0 1,-1 0 0,1 0 0,0 0 0,0 0 0,0 0-1,0 0 1,1 1 0,-1 0 0,0-1 0,1 1 0,3-2-1,-6 4-8,1-1-1,-1 1 1,1 0-1,0 0 1,-1 0-1,1 0 1,-1 0-1,1 0 0,0 0 1,-1 0-1,1 0 1,-1 0-1,1 0 1,-1 0-1,1 0 1,0 0-1,-1 1 0,1-1 1,-1 0-1,1 0 1,-1 1-1,1-1 1,-1 0-1,1 1 1,-1-1-1,1 0 0,-1 1 1,0-1-1,1 1 1,-1-1-1,1 1 1,-1-1-1,0 1 0,0-1 1,1 1-1,-1-1 1,0 1-1,10 26 18,-9-24-15,8 34 24,-5-19-11,0 0-1,2-1 1,8 20 0,-14-36-14,1 0 0,-1 0 0,0 0 0,1 0 0,-1 0 0,1 0 0,-1 0 0,1 0 0,0 0 0,-1 0 0,1 0 1,0 0-1,-1-1 0,1 1 0,0 0 0,0-1 0,0 1 0,0 0 0,0-1 0,0 1 0,0-1 0,0 1 1,0-1-1,0 0 0,0 1 0,0-1 0,0 0 0,0 0 0,0 0 0,0 0 0,1 0 0,-1 0 0,0 0 0,0 0 1,0 0-1,0 0 0,0-1 0,0 1 0,0 0 0,0-1 0,0 1 0,0-1 0,0 1 0,0-1 0,2-1 0,3-4 30,1 0 0,-1-1 0,1 0-1,8-14 1,4-2 22,-19 22-52,1 0 0,0 1 1,-1-1-1,1 0 1,0 1-1,0-1 1,0 0-1,0 1 0,0-1 1,0 1-1,-1-1 1,1 1-1,0 0 1,0-1-1,0 1 0,0 0 1,0 0-1,1 0 1,-1 0-1,0 0 1,0 0-1,0 0 0,0 0 1,1 0-1,0 1 0,-1 0-1,0 0 0,0-1 1,1 1-1,-1 0 1,0 0-1,0 0 0,0 1 1,0-1-1,0 0 1,0 0-1,0 0 1,-1 1-1,2 2 0,2 5-32,-1 0-1,0 1 0,-1-1 0,2 11 1,6 98-3154,-19-171 2029,1 7 453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17052,'0'25'1424,"-1"0"-1096,1-4-104,7 2 304,9-6-496,7 5 296,4-2-296,4 2-112,2-4-80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7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74 260 14131,'0'1'124,"0"0"-1,0 0 1,0 0-1,-1 0 1,1 0-1,-1 0 1,1 0-1,-1 0 1,1 0 0,-1-1-1,1 1 1,-1 0-1,0 0 1,1-1-1,-1 1 1,0 0-1,-1 0 1,-4 5 287,-1 4 94,0 0 0,0 0 0,1 1 0,1 0 0,0 0 0,-4 15 0,6-19-308,1 1-1,0 0 1,0 0-1,1 1 1,0-1-1,1 0 1,0 0-1,0 0 1,3 17-1,-3-24-144,1 1 1,-1 0-1,1 0 0,-1-1 1,1 1-1,0 0 1,0-1-1,-1 1 0,1-1 1,0 1-1,0-1 0,1 1 1,-1-1-1,3 3 0,-3-4-17,0 1 0,0-1 0,0 1 0,0-1 0,0 1 0,0-1 0,0 0 0,0 0 0,0 1 0,1-1 0,-1 0 0,0 0 0,0 0 0,0 0 0,0 0 0,0-1 0,0 1 0,2 0 0,1-2 53,1 0 0,-1 0 1,1-1-1,-1 1 0,0-1 0,0 0 0,0 0 0,0 0 0,6-8 0,6-9 186,0-1-1,-1 0 0,-1-1 0,-1-1 1,18-42-1,-14 23 147,-3 0 1,14-70-1,-24 93-279,-1 0 1,0-23-1,-6 28-33,3 14-107,0 0 0,0 0 0,0 0 1,0 0-1,0 0 0,0 0 0,-1 0 0,1 0 0,0-1 1,0 1-1,0 0 0,0 0 0,0 0 0,-1 0 0,1 0 1,0 0-1,0 0 0,0 0 0,0 0 0,-1 0 1,1 0-1,0 0 0,0 0 0,0 0 0,0 0 0,0 0 1,-1 0-1,1 0 0,0 1 0,0-1 0,0 0 1,0 0-1,0 0 0,0 0 0,-1 0 0,1 0 0,0 0 1,0 0-1,0 1 0,-11 17 11,1 12-5,1 0 0,2 1 0,1 0 1,2 0-1,1 0 0,1 58 0,2-86-8,0-1-1,0 0 0,1 1 0,-1-1 0,0 0 0,1 0 1,0 1-1,-1-1 0,1 0 0,0 0 0,0 0 0,0 0 1,1 0-1,-1 0 0,0 0 0,1 0 0,-1-1 0,3 3 1,-3-4-1,1 1 1,0 0-1,-1-1 1,1 1-1,0-1 1,0 1-1,-1-1 1,1 0-1,0 0 1,0 0-1,0 0 1,-1 0-1,1 0 1,0-1-1,0 1 1,-1-1-1,1 1 1,0-1-1,-1 1 1,1-1-1,0 0 1,-1 0-1,3-2 1,13-8 0,-1 0 0,-1-2 0,0 0 0,23-25 0,16-15 63,-51 51-55,1-1 1,-1 1-1,1-1 1,0 1-1,-1 0 1,1 0-1,6-2 1,-9 4-8,0 0 0,0 0 0,0-1 0,0 1 1,0 0-1,-1 0 0,1 0 0,0 0 0,0 0 0,0 0 1,0 0-1,0 1 0,0-1 0,-1 0 0,1 0 0,0 1 1,0-1-1,0 0 0,-1 1 0,1-1 0,0 1 0,0-1 1,-1 1-1,1-1 0,0 1 0,-1 0 0,1-1 0,-1 1 1,1 0-1,-1-1 0,1 1 0,-1 0 0,1 0 0,-1 0 1,0-1-1,1 1 0,-1 0 0,0 0 0,0 0 0,0 0 1,1 1-1,0 12 1,0 0 0,-1 0 1,0 0-1,-1 0 1,-5 26-1,-2 20-203,10-48-462,4-16 131,5-17 86,-7-1 106</inkml:trace>
  <inkml:trace contextRef="#ctx0" brushRef="#br0" timeOffset="1">555 13 21893,'-15'18'1856,"2"-1"-1392,1 3-224,3-5 800,6 0-527,3 1-986,7-3-455,5-6 992,2-2-296,0-5-152,-1-3-168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28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1 406 14643,'11'1'818,"0"1"0,0 0 0,0 0-1,19 8 1,-27-9-633,-1 0-1,1 0 1,-1 1 0,0-1-1,1 0 1,-1 1 0,0 0-1,0-1 1,0 1 0,0 0-1,0 0 1,0 0 0,-1 1-1,1-1 1,-1 0 0,1 1-1,-1-1 1,0 0-1,0 1 1,0 0 0,0-1-1,-1 1 1,1-1 0,-1 1-1,1 4 1,-2 4 194,0 0-1,0-1 1,-1 1 0,-1-1-1,-4 14 1,4-15-262,0 0 1,1 0-1,0 0 0,0 0 0,1 0 1,0 1-1,1 14 0,0-24-116,0 1-1,0-1 0,0 0 1,0 0-1,0 1 1,0-1-1,0 0 1,0 0-1,1 1 1,-1-1-1,0 0 1,0 0-1,0 1 1,0-1-1,0 0 1,0 0-1,0 0 1,1 1-1,-1-1 1,0 0-1,0 0 1,0 0-1,0 1 1,1-1-1,-1 0 1,0 0-1,0 0 1,1 0-1,-1 0 1,0 0-1,0 1 1,0-1-1,1 0 1,-1 0-1,0 0 1,0 0-1,1 0 1,-1 0-1,0 0 0,0 0 1,1 0-1,-1 0 1,0 0-1,1 0 1,12-9-1,10-17-22,-11 10 16,0 0 0,-2-1-1,0 0 1,-1 0 0,-1-1 0,0 0-1,-2-1 1,6-24 0,-12 39-53,-3 9 18,-3 11-18,5-11 48,1 0 0,-1 1-1,1-1 1,0 1 0,0-1 0,2 9-1,-1-12 12,-1-1-1,0 0 0,1 1 0,-1-1 0,1 0 1,0 0-1,-1 1 0,1-1 0,0 0 0,0 0 1,0 0-1,0 0 0,0 0 0,0 0 0,0 0 1,0 0-1,0-1 0,0 1 0,0 0 0,0-1 1,1 1-1,-1-1 0,0 1 0,1-1 0,-1 1 1,0-1-1,1 0 0,-1 0 0,0 0 0,1 0 1,-1 0-1,3 0 0,4-1 0,1 0 0,-1-1 0,0 0-1,0-1 1,0 0 0,0 0 0,0 0 0,0-1 0,8-7 0,9-5-5,29-26 0,-42 32 11,3-1 25,0-1 0,-1-1 1,-1 0-1,0-1 0,19-27 0,-27 26 35,-5 15-61,0-1-1,0 1 1,0 0 0,0 0-1,0 0 1,0 0-1,0-1 1,0 1 0,0 0-1,0 0 1,-1 0-1,1 0 1,0-1 0,0 1-1,0 0 1,0 0-1,-1 0 1,1 0 0,0 0-1,0 0 1,0-1 0,0 1-1,-1 0 1,1 0-1,0 0 1,0 0 0,0 0-1,-1 0 1,1 0-1,0 0 1,0 0 0,0 0-1,-1 0 1,1 0-1,0 0 1,-1 0 0,-1 1 12,-1 0 0,1-1 0,0 1 1,-1 0-1,1 1 0,0-1 0,-1 0 1,1 1-1,-2 1 0,-17 14 30,2 0-1,0 2 1,1 0-1,1 1 1,1 1-1,-19 31 1,33-49-40,1 0 1,-1 0-1,1 0 1,0 0-1,-1 0 0,2 0 1,-1 1-1,0-1 1,0 0-1,1 0 1,0 1-1,0-1 0,0 0 1,0 1-1,0-1 1,1 0-1,-1 1 1,3 4-1,-2-4-2,1-1-1,0 1 1,0-1 0,1 0-1,-1 1 1,1-1-1,-1 0 1,1 0 0,0-1-1,0 1 1,0-1 0,1 1-1,4 2 1,2 0-11,0-1 1,-1 0-1,1 0 1,1-1-1,-1-1 1,0 1-1,1-2 1,-1 1-1,1-1 1,20-2-1,-23 0 2,0 0 1,0 0-1,0-1 0,-1-1 0,1 1 0,0-1 1,-1-1-1,0 1 0,0-1 0,0 0 0,0-1 1,8-7-1,-5 3 0,-1 0 1,0-1-1,-1 0 1,0 0-1,-1-1 1,13-23-1,-7 3 3,-1-1-1,-1 0 1,-1 0-1,-2-1 0,4-37 1,-9 51 11,0 0 0,-2 0 0,0-1 0,-1 1 0,-2-20 0,2 38-9,0 0 0,0 0-1,0 0 1,-1 0 0,1 0-1,0 0 1,0-1 0,-1 1-1,1 0 1,-1 0-1,1 0 1,-1 0 0,1 1-1,-1-1 1,1 0 0,-1 0-1,0 0 1,1 0 0,-1 1-1,-1-2 1,2 2-1,-1 0 0,0 0 1,1 0-1,-1 1 0,0-1 1,1 0-1,-1 0 0,1 0 1,-1 1-1,1-1 0,-1 0 1,0 1-1,1-1 0,-1 0 1,1 1-1,0-1 0,-1 1 1,1-1-1,-1 1 0,1-1 1,0 1-1,-1-1 0,1 1 1,-1 0-1,-4 8-5,0 0 1,-6 18-1,-3 12-7,1 1-1,2 1 1,2 0 0,2 0-1,1 1 1,1 76 0,5-113 11,0-1 1,1 0-1,-1 0 0,1 0 1,0 0-1,0 0 1,1 0-1,-1 0 1,1 0-1,0 0 0,2 4 1,-3-7 0,0 0 0,0 1 1,1-1-1,-1 0 0,0-1 1,0 1-1,1 0 0,-1 0 1,0 0-1,1-1 0,-1 1 0,0-1 1,1 1-1,-1-1 0,1 1 1,-1-1-1,1 0 0,-1 0 1,1 0-1,-1 0 0,1 0 1,0 0-1,-1 0 0,1 0 0,-1-1 1,1 1-1,-1-1 0,0 1 1,1-1-1,-1 1 0,1-1 1,-1 0-1,0 0 0,0 0 0,2-1 1,11-7 5,0 0 0,-1-2 1,-1 1-1,1-2 0,17-21 1,50-74 56,-59 76-46,24-32 85,-3-2-1,35-71 1,-74 129-92,0 0 0,-1 0 0,0 0 0,0 0 1,-1 0-1,1-10 0,-2 16-8,0 0 1,1 0-1,-1 0 0,0 1 1,-1-1-1,1 0 1,0 0-1,0 0 0,0 0 1,0 1-1,-1-1 0,1 0 1,0 0-1,-1 1 1,1-1-1,0 0 0,-1 0 1,1 1-1,-1-1 1,1 0-1,-1 1 0,0-1 1,1 1-1,-2-2 0,0 2 2,1 0-1,-1 0 1,0 0-1,1 0 0,-1 0 1,1 0-1,-1 1 1,0-1-1,1 0 0,-1 1 1,1-1-1,-1 1 1,1 0-1,-1-1 0,1 1 1,-1 0-1,1 0 1,-2 2-1,-6 3-2,1 1 0,-1 0-1,2 1 1,-1-1 0,1 2 0,0-1 0,1 1 0,0 0-1,-8 15 1,1 3 13,2 0 0,-12 37 0,15-35 17,1 0 1,-6 56-1,11-73-19,2-1 0,0 0 0,0 1 0,1-1 1,0 0-1,1 0 0,0 0 0,1 0 0,0 0 0,8 18 1,-8-25-50,0 0 1,0 0 0,0 0-1,0 0 1,1-1-1,0 1 1,-1-1 0,1 0-1,0 0 1,1 0-1,-1-1 1,0 0 0,1 1-1,-1-1 1,1-1 0,0 1-1,0-1 1,0 0-1,0 0 1,0 0 0,-1-1-1,1 1 1,1-1 0,-1-1-1,-1 1 1,1-1-1,0 0 1,0 0 0,0 0-1,0 0 1,0-1-1,-1 0 1,6-2 0,14-14-235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2:59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16988,'8'-5'743,"1"-1"1,-1 1-1,1 1 0,0 0 1,0 0-1,0 1 1,1 0-1,-1 1 1,1 0-1,0 0 1,0 1-1,-1 0 0,1 1 1,18 1-1,-27-1-700,1 0-1,-1 0 1,0 0-1,0 0 1,1 1 0,-1-1-1,0 0 1,0 1-1,1-1 1,-1 1-1,0-1 1,0 1-1,0 0 1,0-1-1,0 1 1,2 2-1,-3-3-27,1 1 0,-1-1 0,0 1 0,0 0 0,1-1 0,-1 1 0,0 0 0,0-1 0,0 1 0,0 0 0,0-1 0,0 1 0,0 0 0,0 0 0,0-1 0,0 1 0,-1 0 0,1-1 0,0 1 0,0 0 0,0-1 0,-1 2 0,-3 4 11,0 0 0,-1 0 1,1-1-1,-11 10 1,5-4 16,-14 14-36,2 2 0,1 1 0,-32 57 0,51-81-5,0 0-1,0 0 1,0 0-1,1 1 1,0-1-1,0 1 1,0-1-1,0 1 1,1-1-1,-1 1 1,1 0-1,1-1 0,0 6 1,-1-7-3,1 0 1,0-1 0,0 1-1,1-1 1,-1 1-1,0-1 1,1 0-1,-1 1 1,1-1-1,0 0 1,0 0-1,0 0 1,0-1-1,0 1 1,0 0-1,1-1 1,-1 1-1,0-1 1,1 0 0,-1 1-1,1-1 1,-1-1-1,6 2 1,10 2-89,-1 0 1,1-2-1,0 0 1,34-1 0,76-11-1011,-98 6 1033,16 1-253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0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55 18068,'0'0'75,"0"0"1,1 0-1,-1 0 1,0 0-1,0 1 0,1-1 1,-1 0-1,0 0 1,0 0-1,0 1 1,1-1-1,-1 0 0,0 0 1,0 1-1,0-1 1,0 0-1,1 1 0,-1-1 1,0 0-1,0 0 1,0 1-1,0-1 1,0 0-1,0 1 0,0-1 1,0 0-1,0 1 1,0-1-1,0 0 1,0 0-1,0 1 0,0-1 1,0 0-1,0 1 1,-1 0-1,2 43 1177,-2 1-1,-9 52 1,2-20-883,4-31-192,0-20-83,2 0 1,1 0-1,1-1 1,4 33-1,-4-58-88,0 1 0,0-1 0,0 1 0,0 0 0,0-1 0,0 1 0,0 0 0,1-1 0,-1 1 0,0-1 0,0 1 0,1-1 0,-1 1 0,0-1 0,1 1 0,-1-1 0,0 1 0,1-1 0,-1 1 0,1-1 0,-1 1 0,1-1 0,-1 0 0,1 1 0,-1-1 0,1 0 0,0 0 0,0 1 0,0-1 6,0 0 0,0 0 0,0-1-1,1 1 1,-1 0 0,0-1 0,0 1-1,0 0 1,0-1 0,0 1 0,0-1 0,0 0-1,0 1 1,1-2 0,7-6 80,-1-1-1,13-14 1,-11 11-40,-7 9-25,1-1 1,-1 1-1,1 0 1,0 0-1,0 0 1,0 1 0,0 0-1,7-3 1,-10 4-25,0 1 1,0 0 0,0-1 0,0 1 0,0 0 0,0 0-1,0 0 1,0 0 0,0 0 0,0 0 0,0 0-1,0 0 1,0 1 0,0-1 0,0 0 0,0 0 0,0 1-1,0-1 1,0 1 0,0-1 0,0 1 0,0-1-1,0 1 1,0 0 0,-1-1 0,1 1 0,0 0 0,-1 0-1,1-1 1,0 1 0,-1 0 0,1 0 0,-1 0-1,1 0 1,-1 0 0,1 0 0,-1 0 0,0 0 0,0 0-1,1 0 1,-1 0 0,0 0 0,0 1 0,1 8 49,0-1 1,0 1 0,-1-1-1,0 1 1,-1-1 0,0 1 0,-1-1-1,0 1 1,0-1 0,-1 0-1,-5 14 1,6-19-2,0 0 0,1 0 0,-1 0 0,-1 0 0,1-1 0,-1 1 0,1-1 0,-1 1 0,0-1 0,0 0 0,0 0 0,-1 0-1,1 0 1,-1-1 0,0 1 0,1-1 0,-1 0 0,0 0 0,-1 0 0,1-1 0,0 1 0,0-1 0,-1 0 0,1-1 0,0 1 0,-9 0 0,10-2-139,1 1-1,-1 0 1,1-1 0,0 1 0,-1-1-1,1 1 1,0-1 0,-1 0 0,1 0-1,0 0 1,0-1 0,0 1 0,0 0-1,0-1 1,0 0 0,0 1 0,0-1-1,0 0 1,1 0 0,-1 0 0,1 0 0,0 0-1,-1 0 1,1 0 0,0 0 0,0-1-1,1 1 1,-1 0 0,0-1 0,1 1-1,-1-1 1,1-2 0,-1 1-286,1 1 0,0 0 0,0 0-1,1-1 1,-1 1 0,1 0 0,0 0 0,-1 0 0,1 0 0,1 0 0,-1 0 0,0 0-1,1 0 1,-1 0 0,1 1 0,0-1 0,0 0 0,0 1 0,0 0 0,1-1 0,-1 1 0,1 0-1,-1 0 1,6-3 0,-2 3-265,0 0-1,0 0 0,0 0 1,0 1-1,0 0 0,0 0 1,11 0-1,48 3-975,-40-1 1602,-23-1 40,39 2 1958,-1-2-1,45-6 0,-74 5-1389,-1 0 0,1-2-1,-1 1 1,0-1 0,1-1-1,-1 1 1,-1-2 0,1 0-1,-1 0 1,0 0 0,0-1-1,0-1 1,10-8-1,-18 13-536,1 0-1,-1 1 0,1-1 0,-1 0 0,1 0 0,-1 0 0,0 0 1,0 0-1,0-1 0,0 1 0,0 0 0,-1 0 0,1-1 0,-1 1 1,1 0-1,-1-1 0,0 1 0,0 0 0,0-1 0,0 1 0,0 0 1,-1-1-1,1 1 0,-1 0 0,0-1 0,1 1 0,-1 0 0,0 0 1,0 0-1,0 0 0,-1 0 0,1 0 0,0 0 0,-1 0 0,1 0 1,-1 1-1,0-1 0,1 0 0,-1 1 0,0-1 0,0 1 0,0 0 1,0 0-1,0 0 0,0 0 0,-1 0 0,1 0 0,0 1 0,0-1 1,-1 1-1,1-1 0,0 1 0,-1 0 0,1 0 0,-1 0 0,-2 0 1,-3 1-41,0 0 1,0 1-1,1 0 1,-1 0 0,0 1-1,1 0 1,-1 0 0,1 1-1,0 0 1,0 0 0,0 0-1,1 1 1,-10 9 0,6-5-21,1 0 1,0 1 0,0 0 0,1 1 0,1-1 0,0 2 0,-10 19 0,14-23 2,0-1 1,1 1-1,0 0 1,0 1-1,-1 12 1,2-19-3,1 0 1,0 0 0,0-1 0,0 1 0,0 0-1,0 0 1,0-1 0,0 1 0,1 0 0,-1-1-1,1 1 1,-1 0 0,1-1 0,0 1 0,-1 0 0,1-1-1,0 1 1,0-1 0,0 0 0,0 1 0,0-1-1,1 0 1,-1 1 0,0-1 0,0 0 0,1 0-1,-1 0 1,1 0 0,-1 0 0,1-1 0,-1 1-1,4 1 1,1-2-2,-1 1 0,1-1 0,0 0-1,-1-1 1,1 1 0,-1-1 0,1 0-1,-1-1 1,1 1 0,-1-1 0,8-4 0,12-6 0,24-16-1,-33 19-12,31-21-37,-32 19 4,2 1 0,-1 0 1,1 1-1,28-10 0,-44 18 41,0 1 1,0 0 0,1-1-1,-1 1 1,0 0-1,0 0 1,1 0-1,-1-1 1,0 1-1,0 1 1,1-1-1,-1 0 1,0 0 0,0 0-1,1 1 1,-1-1-1,0 1 1,0-1-1,0 1 1,1-1-1,-1 1 1,0 0 0,1 0-1,-1 1-1,0-1 0,1 1 0,-1 0 0,0-1-1,-1 1 1,1 0 0,0 0 0,0 0 0,-1 0 0,1-1 0,-1 1-1,0 0 1,1 3 0,-1 6-14,0 1-1,-1-1 0,0 0 1,-3 12-1,4-20 21,-5 29 80,6-23 91,5-22-11,4-24 66,-1 0-1,5-45 1,0 5-237,-13 87-41,0 1 1,1-1 0,0 0 0,0 0 0,2-1 0,-1 1-1,10 17 1,-12-25 51,0 0 0,0 0 0,1 0 1,-1 0-1,1 0 0,-1 0 0,1-1 0,0 1 0,0-1 0,-1 1 0,1-1 0,0 0 0,0 0 1,1 0-1,-1 0 0,0 0 0,0 0 0,0 0 0,1-1 0,4 1 0,-3-1 1,0 0-1,0-1 1,0 1 0,-1-1-1,1 0 1,0 0-1,0 0 1,0-1 0,-1 1-1,1-1 1,4-3-1,4-2 9,-2-1 0,1-1-1,-1 1 1,0-2-1,-1 1 1,11-16 0,12-26 67,-30 48-68,-1 0 1,1 0 0,-1 1-1,0-1 1,0 0-1,0-1 1,0 1 0,-1 0-1,1 0 1,-1 0-1,0 0 1,0-1 0,0 1-1,0 0 1,-1-4 0,1 6-7,0 1 1,0 0 0,-1 0 0,1 0-1,0-1 1,0 1 0,0 0 0,0 0-1,-1 0 1,1 0 0,0-1-1,0 1 1,-1 0 0,1 0 0,0 0-1,0 0 1,0 0 0,-1 0 0,1 0-1,0 0 1,0 0 0,-1 0 0,1 0-1,0 0 1,0 0 0,-1 0 0,1 0-1,0 0 1,0 0 0,-1 0-1,1 0 1,0 0 0,0 0 0,-1 0-1,1 0 1,0 0 0,0 1 0,-1-1-1,1 0 1,0 0 0,-11 8 21,2 4-19,-1 1 0,2 0 1,0 0-1,0 1 1,1 0-1,1 0 0,0 1 1,1-1-1,1 1 0,0 0 1,1 1-1,-2 22 1,5-36-5,0 0 1,0 0 0,0 0-1,0 0 1,0 0 0,0 0-1,1 0 1,-1 0 0,1 0-1,-1 0 1,1 0 0,0 0-1,0 0 1,0 0 0,1 1-1,-1-2 2,0 0 0,0 0-1,0 0 1,0-1 0,0 1-1,0 0 1,0-1 0,0 1-1,0-1 1,0 1 0,0-1 0,0 1-1,1-1 1,-1 0 0,0 0-1,0 0 1,0 0 0,3 0-1,1 0 4,0-1 0,0 0 0,-1-1-1,1 1 1,0-1 0,-1 0 0,1 0 0,-1 0-1,1 0 1,4-5 0,12-10-14,-1 0 1,-1-2-1,26-31 1,-13 13-84,-31 36 82,0 0 0,0 0 0,0 0 0,1 0 0,-1 0 0,0 0 0,0 0 0,1 0 0,-1 0 0,0 1 0,3-2 0,-4 2 7,0 0 1,1 0-1,-1 0 1,0 0-1,0 0 0,1 0 1,-1 0-1,0 0 1,1 0-1,-1 0 1,0 1-1,0-1 1,1 0-1,-1 0 1,0 0-1,0 0 0,1 0 1,-1 1-1,0-1 1,0 0-1,1 0 1,-1 0-1,0 1 1,0-1-1,0 0 1,0 0-1,1 1 0,-1-1 1,0 0-1,0 0 1,0 1-1,0-1 1,0 1-1,1 4-23,0-1 0,-1 1 1,0 0-1,0 0 0,0 6 0,-1 3 8,1-7-14,0 3 2,1 1 0,0-1 0,4 19 0,-5-27 32,1 0-1,-1 0 1,1-1-1,0 1 1,0 0-1,0 0 1,-1-1-1,2 1 1,-1-1-1,0 1 1,0-1-1,2 2 1,-2-2 2,0-1 0,0 1 0,0-1-1,0 1 1,0-1 0,0 0 0,0 1 0,0-1 0,0 0 0,0 0-1,0 0 1,0 0 0,0 0 0,0 0 0,1 0 0,-1 0 0,0 0 0,0 0-1,0-1 1,0 1 0,0 0 0,2-2 0,2 0 19,0-1 1,-1 0 0,1 0-1,-1 0 1,0-1-1,1 1 1,-1-1 0,6-8-1,27-41 150,-30 43-132,25-44 165,-3 0 0,-2-2 1,-2-2-1,30-108 0,-51 152-178,-2 9-18,-1 1 0,1-1 1,-1 0-1,0 0 1,-1 0-1,1-10 0,-3 13 13,-1 6-17,-5 9-4,-7 26 6,2 2 0,1 0 0,2 0 0,-7 61 0,16-93-16,-3 24 30,-1 57-1,5-81-36,1-1 0,-1 1 0,2-1 0,-1 1 0,1-1 0,0 0 0,1 0 0,0 0 0,0 0 0,1 0 0,0-1 0,5 8 0,-50-75-1289,-45-90 0,83 145 1329,0 1 29,1-1 0,0 0 0,-1 0 0,1 0 0,1 0 0,-1 0 0,1 0 0,0 0 0,0 0 0,1 0 0,-1-9 0,1 13-20,1 0 0,-1 0-1,1 0 1,-1 0 0,1 0 0,0 0-1,-1 0 1,1 0 0,0 1-1,-1-1 1,1 0 0,0 0 0,0 1-1,0-1 1,0 0 0,0 1-1,0-1 1,0 1 0,0-1-1,0 1 1,0-1 0,0 1 0,0 0-1,0 0 1,2-1 0,37-2 504,-27 2-391,23-1-81,38-4-171,-67 5-415,0-1 0,0 1 0,-1-1 0,1 0 0,0-1 0,-1 1 0,10-6 0,-14 7 431,-1 0 0,0 0-1,0 0 1,0 0 0,1 0 0,-1-1-1,0 1 1,0 0 0,0-1 0,-1 1-1,1 0 1,0-1 0,0 1-1,-1-1 1,1 1 0,-1-1 0,1 1-1,-1-1 1,0 1 0,0-1 0,1-1-1,-6-16-1184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0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 19212,'-8'-2'2105,"6"2"-1497,7 0-304,2 0 1424,7-1-1264,2 1-56,3 0-368,2 0-104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1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21829,'12'15'2376,"2"-3"-1688,6-6-320,9-2 1897,15-4-1673,6-5-344,8-8-792,0-7 256,-10-10 176,-5-5-96,-15 1-136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1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78 17076,'-4'0'355,"1"-1"1,0 1 0,-1 0 0,1 0 0,-1 1-1,1-1 1,-1 1 0,1-1 0,0 1 0,0 0-1,-1 0 1,1 1 0,0-1 0,0 1 0,0-1-1,0 1 1,0 0 0,1 0 0,-1 0-1,0 1 1,-3 3 0,4-3-259,0 1 0,0-1 0,0 1 1,0-1-1,1 1 0,0 0 0,0 0 0,0-1 0,0 1 0,0 0 0,1 0 0,-1 5 1,1-8-95,0 0 1,0 1 0,0-1-1,0 0 1,0 1-1,0-1 1,0 0 0,1 1-1,-1-1 1,0 0 0,1 0-1,-1 1 1,1-1 0,-1 0-1,1 0 1,0 0-1,0 2 1,0-3-6,0 1-1,0-1 1,-1 1 0,1-1-1,0 0 1,-1 1 0,1-1-1,0 0 1,0 0-1,0 1 1,-1-1 0,1 0-1,0 0 1,0 0 0,0 0-1,0 0 1,-1 0-1,1 0 1,0 0 0,1-1-1,3 0-13,-1-1 0,1 0-1,-1 0 1,1 0 0,-1 0 0,0-1-1,7-5 1,5-6-36,-1-1 0,19-22-1,5-5-85,-37 39 126,0 1-1,0 0 1,1 0-1,-1 0 1,1 1-1,-1-1 1,6-2-1,-7 4 10,0-1 0,0 1-1,0 0 1,0 0 0,0 0 0,0 0-1,0 0 1,0 0 0,-1 0-1,1 0 1,0 0 0,0 0 0,0 0-1,0 1 1,0-1 0,0 0 0,0 1-1,-1-1 1,1 0 0,0 1-1,0-1 1,-1 1 0,1 0 0,0-1-1,-1 1 1,1 0 0,0-1 0,-1 1-1,1 0 1,-1-1 0,1 1-1,0 1 1,3 7-19,0-1 1,-1 0-1,0 1 0,0 0 0,0-1 0,1 17 1,3 62-44,-5-54 62,3 29 184,-3 1-1,-3-1 1,-12 80 0,12-134-140,-8 35 189,8-41-201,0 1 0,0-1 0,0 1 0,0-1 0,0 1 0,0-1 0,-1 0 0,1 0 0,-1 0 0,0 0 0,0 0 0,0 0 0,-2 2 0,3-3-22,1-1 0,-1 0 0,0 0 0,1 1 0,-1-1 0,1 0-1,-1 0 1,0 0 0,1 0 0,-1 0 0,1 0 0,-1 0 0,0 0 0,1 0-1,-1 0 1,1 0 0,-1 0 0,0 0 0,1 0 0,-1-1 0,1 1-1,-1 0 1,0 0 0,1-1 0,-1 1 0,1 0 0,-1-1 0,1 1 0,-1-1-1,1 1 1,0 0 0,-1-1 0,1 1 0,0-1 0,-1 1 0,1-1 0,0 0-1,-1 1 1,1-1 0,-11-24 36,11 23-43,-4-10-30,1 0-1,0-1 1,1 1 0,1-1 0,0 1 0,0-1 0,1 0 0,1 0-1,0 1 1,1-1 0,0 1 0,1-1 0,0 1 0,1 0 0,1 0-1,0 0 1,0 1 0,1 0 0,0 0 0,1 0 0,1 1-1,0 0 1,0 0 0,0 1 0,2 0 0,-1 0 0,21-13 0,62-27-74,-56 31 58,38-25 1,-63 36 41,0-1-1,-1 0 1,-1-1 0,1 0-1,-1 0 1,-1-1 0,13-18-1,-19 25 10,-1 1 1,1-1-1,-1 0 0,1 0 0,-1-1 1,0 1-1,0 0 0,0 0 0,-1-1 1,1 1-1,-1 0 0,0-1 0,0 1 1,0 0-1,0-1 0,-2-5 0,2 7 0,-1 1 0,0-1-1,0 0 1,0 0 0,0 1 0,0-1-1,0 1 1,0-1 0,0 1-1,-1-1 1,1 1 0,-1 0-1,1 0 1,-1-1 0,1 1 0,-1 0-1,0 1 1,0-1 0,1 0-1,-1 0 1,0 1 0,0-1-1,0 1 1,0-1 0,1 1-1,-1 0 1,0 0 0,0 0 0,0 0-1,-3 0 1,0 1 3,-1 0 0,1 1-1,0-1 1,-1 1 0,1 0 0,0 1 0,0-1 0,0 1-1,1 0 1,-1 0 0,0 0 0,1 1 0,0-1-1,0 1 1,0 0 0,1 0 0,-1 1 0,-3 6 0,4-7-120,0 0 1,0 0-1,0 1 1,1-1 0,0 1-1,0 0 1,0-1 0,1 1-1,-1 0 1,1 0-1,0 0 1,0 0 0,1 0-1,0 0 1,0 1-1,0-1 1,0 0 0,1 0-1,2 9 1,-2-12 81,-1 0-1,1-1 1,0 1 0,0-1 0,-1 1 0,1-1-1,0 0 1,0 1 0,0-1 0,1 0-1,-1 0 1,0 1 0,0-1 0,1 0 0,-1 0-1,1-1 1,-1 1 0,1 0 0,-1 0 0,1-1-1,-1 1 1,1-1 0,-1 1 0,1-1-1,0 0 1,-1 1 0,1-1 0,2 0 0,29-1-545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15875,'-30'56'4022,"21"-41"-3221,1 0 0,-7 18 0,13-28-683,1 0 1,-1-1-1,1 1 0,0 0 1,0 0-1,1 1 1,0-1-1,0 0 1,0 0-1,0 0 1,2 8-1,-1-12-97,-1 1 0,1-1 0,0 1-1,-1-1 1,1 0 0,0 1 0,0-1 0,0 0 0,0 1-1,0-1 1,1 0 0,-1 0 0,0 0 0,0 0 0,1 0-1,-1 0 1,1 0 0,-1-1 0,1 1 0,-1 0 0,1-1-1,-1 0 1,1 1 0,-1-1 0,4 1 0,6 0 1,-1 0 1,1-1-1,10-1 1,1 1 7,-12 1-22,13-1 10,0 2 0,37 8 0,-55-9-14,-1 0 0,1 0-1,-1 1 1,1-1 0,-1 1 0,0 0 0,1 1 0,-1-1-1,0 0 1,0 1 0,-1 0 0,1 0 0,-1 0-1,1 1 1,-1-1 0,0 1 0,0 0 0,-1-1-1,4 7 1,-5-8 4,-1 1 0,1-1 0,-1 0 0,0 1 0,0-1 0,0 1 0,0-1 0,0 0 0,0 1-1,-1-1 1,1 1 0,-1-1 0,0 0 0,0 0 0,1 1 0,-1-1 0,-1 0 0,1 0 0,0 0 0,0 0 0,-1 0-1,1 0 1,-1 0 0,0-1 0,-2 3 0,-7 6 65,0 0-1,-24 15 1,26-18-42,-2 0-18,-67 43 306,70-46-347,-1 0 0,1 0 1,-1-1-1,1 0 0,-1-1 1,0 0-1,0 0 0,-9 0 1,16-2-21,-1 0 0,1 1 0,0-1 0,0 0-1,0-1 1,0 1 0,0 0 0,0-1 0,0 1 0,0-1 0,0 0 0,0 1 0,0-1 0,0 0 0,0 0 0,0 0 0,1 0 0,-1-1 0,0 1 0,1-1 0,-1 1 0,1-1 0,-1 1 0,1-1 0,0 0 0,0 1 0,0-1-1,0 0 1,0 0 0,0 0 0,0 0 0,0 0 0,1 0 0,-1 0 0,1 0 0,0 0 0,-1 0 0,1 0 0,0 0 0,1-4 0,3-39-364,8-8-132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3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 16740,'2'0'92,"-1"1"-1,1-1 1,0 1 0,0-1 0,0 1 0,-1 0 0,1-1 0,0 1 0,-1 0 0,1 0 0,-1 0 0,1 0 0,-1 1 0,1-1 0,-1 0-1,0 1 1,1-1 0,-1 1 0,0-1 0,0 1 0,0-1 0,0 1 0,-1 0 0,1-1 0,0 1 0,0 2 0,2 7 165,-1 0 0,0-1 0,1 18-1,-2-18 97,8 106 1542,9 68-256,-18-182-1614,1 1 0,-1-1 1,1 1-1,-1-1 0,1 0 1,0 1-1,0-1 0,0 0 0,1 0 1,-1 0-1,2 3 0,-2-4-21,-1-1 0,0 0 0,0 0 0,1 0 0,-1 0 0,0 1 0,0-1 0,1 0 0,-1 0 0,0 0-1,0 0 1,1 0 0,-1 0 0,0 0 0,1 0 0,-1 0 0,0 0 0,0 0 0,1 0 0,-1 0 0,0 0 0,1 0 0,-1 0 0,0 0 0,1 0-1,-1 0 1,0 0 0,0 0 0,1 0 0,-1 0 0,0-1 0,1 1 0,9-17-6,0-17-240,-1-1 1,-2-1-1,4-58 1,-10 103 219,-1 1 0,1-1 0,1 0 0,0 0 0,0 0 1,0 0-1,7 13 0,-9-20 30,1-1 0,0 1 0,0 0 0,-1 0 0,1-1 0,0 1 1,1-1-1,-1 1 0,0-1 0,0 1 0,1-1 0,-1 0 0,0 0 0,1 0 0,0 0 0,-1 0 1,1 0-1,-1 0 0,1 0 0,0 0 0,0-1 0,0 1 0,-1-1 0,1 1 0,0-1 1,0 0-1,0 0 0,0 0 0,0 0 0,-1 0 0,1 0 0,0 0 0,0-1 0,0 1 0,0-1 1,0 1-1,-1-1 0,1 0 0,0 1 0,-1-1 0,1 0 0,0 0 0,2-2 0,4-4 42,0 1-1,0-1 1,-1-1-1,0 1 0,0-1 1,-1-1-1,0 1 0,0-1 1,-1 0-1,5-12 1,-4 8-7,0 0 1,-2 0 0,0-1 0,0 1 0,-1-1 0,-1 0 0,1-15 0,-5 12-1,2 17-42,0 0 1,0 0-1,0 0 0,-1-1 0,1 1 0,0 0 0,0 0 0,0 0 0,0 0 0,-1 0 0,1 0 1,0 0-1,0 0 0,0 0 0,-1 0 0,1 0 0,0 0 0,0 0 0,0 0 0,0 0 0,-1 0 0,1 0 1,0 0-1,0 0 0,0 0 0,0 0 0,-1 0 0,1 1 0,0-1 0,0 0 0,0 0 0,0 0 1,-1 0-1,1 0 0,0 0 0,0 0 0,0 1 0,0-1 0,0 0 0,0 0 0,-1 1 0,-14 27 29,5 2-20,1 0 0,2 0-1,1 1 1,1 0 0,2 0 0,1 0 0,4 57 0,-2-82-4,1-1 1,0 1-1,0-1 1,0 1-1,1-1 1,0 0-1,0 0 1,0 0 0,5 7-1,-6-10-1,0 0 0,1-1 1,-1 0-1,0 1 0,1-1 0,-1 0 0,1 0 0,-1 0 1,1 0-1,-1 0 0,1 0 0,0 0 0,0 0 0,-1-1 0,1 1 1,0-1-1,0 1 0,0-1 0,0 0 0,0 0 0,-1 1 1,1-1-1,0-1 0,0 1 0,0 0 0,0 0 0,0-1 1,0 1-1,-1-1 0,3 0 0,8-5 17,-1 0 1,1-1-1,-1 0 0,-1 0 0,1-1 1,-1-1-1,-1 0 0,1 0 0,10-15 1,-9 12 5,24-29 90,-2-3-1,-2 0 1,-2-2 0,-1-2 0,26-64 0,-49 102-97,17-46 108,-20 52-116,-1 0 0,0 0 0,0-1 0,0 1 0,-1 0 1,1 0-1,-1 0 0,0-1 0,0 1 0,-2-8 0,2 12-12,0-1 0,0 1 0,0 0 0,0-1 0,0 1 0,0 0 0,-1-1 0,1 1 0,0 0 0,0-1 0,0 1 0,-1 0 0,1 0 0,0-1 0,0 1 0,-1 0 0,1 0 0,0-1 0,0 1 0,-1 0 0,1 0 0,0 0 0,-1 0 0,1 0 0,0-1 0,-1 1 0,1 0 0,0 0 0,-1 0 0,1 0 0,-1 0 0,1 0 0,0 0 0,-1 0 0,1 0 0,0 0 0,-1 0 0,1 0 0,0 1 0,-1-1 0,-14 11 20,-2 15-11,0 1 0,2 0 1,1 1-1,-17 49 1,23-55 2,1 2-1,-5 27 1,11-42-5,0 0 1,0 0-1,0 0 0,1 0 0,0 0 0,1 0 0,0 0 0,1 0 1,2 9-1,-3-15-6,0-1 0,0 1 0,1-1 0,-1 1 0,1-1 1,0 1-1,-1-1 0,1 0 0,0 0 0,0 0 0,0 0 1,1 0-1,-1-1 0,0 1 0,1-1 0,-1 1 0,1-1 0,-1 0 1,1 0-1,0 0 0,-1 0 0,1 0 0,0-1 0,0 1 1,0-1-1,-1 0 0,1 0 0,0 0 0,0 0 0,4-1 1,2 0 2,0 0 0,0-1 0,-1 0 0,1-1 0,-1 0 0,1 0 0,-1-1 0,11-6 0,3-6 5,0-1-1,0-1 1,-2-1 0,0-1 0,-2-1 0,0 0 0,-1-1 0,-1-1 0,-1-1-1,-1 0 1,-1-1 0,-2 0 0,0-1 0,7-27 0,-15 43-5,-1-1 0,1 0 0,-2 1 0,1-1 0,-2-15 0,1 26-4,-1-1-1,0 1 0,0-1 1,0 1-1,0-1 0,0 1 1,0-1-1,0 1 0,0 0 1,0-1-1,0 1 0,-1-1 1,1 1-1,0-1 0,0 1 1,0 0-1,0-1 0,-1 1 0,1-1 1,0 1-1,0 0 0,-1-1 1,1 1-1,0 0 0,-1-1 1,1 1-1,0 0 0,-1-1 1,1 1-1,-1 0 0,1 0 1,0 0-1,-1-1 0,1 1 1,-1 0-1,1 0 0,-1 0 1,1 0-1,0 0 0,-1 0 0,1 0 1,-1 0-1,1 0 0,-1 0 1,1 0-1,-1 0 0,1 0 1,-1 0-1,1 0 0,0 0 1,-1 1-1,1-1 0,-1 0 1,1 0-1,0 1 0,-1-1 1,1 0-1,-1 0 0,1 1 1,0-1-1,0 0 0,-1 1 0,1-1 1,0 0-1,-1 1 0,1 0 1,-8 8-4,1 0 0,0 1 0,1-1-1,0 1 1,1 1 0,-7 16 0,-20 72 6,22-62 1,-4 42 0,12-64-3,1-1-1,0 1 0,1-1 1,1 1-1,0-1 0,4 15 1,-5-26 0,1 0 1,-1-1 0,1 0-1,0 1 1,0-1 0,0 1-1,0-1 1,1 0 0,-1 0-1,0 0 1,1 0 0,0 0-1,-1 0 1,1 0 0,0 0-1,0-1 1,0 1-1,0-1 1,0 1 0,1-1-1,-1 0 1,0 0 0,1 0-1,-1 0 1,0 0 0,1 0-1,-1-1 1,1 1 0,-1-1-1,1 0 1,0 0 0,-1 0-1,1 0 1,-1 0 0,1 0-1,-1-1 1,4 0 0,5-2 7,-1 0 1,-1 0-1,1-1 1,0 0 0,-1-1-1,0 0 1,15-11 0,-2-2 20,0-1 1,-1 0-1,-2-2 1,0 0-1,16-25 1,-4 0 83,40-81 0,-60 107-65,-2-1 1,0 0 0,-1-1 0,9-40 0,-17 49 8,-7 22-25,-9 28 16,-42 162-10,50-163-31,1 1 0,2 0 0,0 61 0,5-93-10,0 1 0,1 0 1,0-1-1,3 10 0,-4-14 2,0 0 0,0-1 0,0 1 0,0-1 0,1 1 0,-1 0 0,0-1 0,0 1 0,1-1 0,-1 1 0,0-1 0,0 1 0,1-1 0,-1 1 0,1-1 0,-1 1 0,1-1 0,-1 1 0,0-1 0,1 1 0,-1-1 0,1 0 0,0 1 0,-1-1 0,1 0 0,-1 0 0,1 1 0,-1-1 0,1 0 0,0 0 0,-1 0 0,1 0 0,0 0 0,-1 0 0,1 0 0,-1 0 0,1 0 0,0 0 0,-1 0 0,1 0 0,0 0 0,-1-1 0,1 1 0,-1 0-1,1 0 1,-1-1 0,1 1 0,-1 0 0,1-1 0,-1 1 0,1 0 0,-1-1 0,2 0 0,0-2-1,0-1 0,0 1 0,-1-1 0,1 1 0,-1-1 0,1 0 0,-1 0 0,0 0-1,0 1 1,-1-1 0,1 0 0,-1 0 0,0 0 0,0-6 0,0 3-5,0-13-27,-2-33 0,2 47 21,-1 0 1,0 1-1,0-1 0,-1 0 0,0 1 0,0-1 0,0 1 0,0 0 0,-1 0 0,-5-8 1,8 13 8,0 0 1,0-1-1,0 1 1,-1-1 0,1 1-1,0 0 1,-1-1 0,1 1-1,0-1 1,-1 1-1,1 0 1,-1 0 0,1-1-1,0 1 1,-1 0 0,1 0-1,-1-1 1,1 1-1,-1 0 1,1 0 0,-1 0-1,1 0 1,-1-1 0,0 11-30,9 18 3,-6-24 30,0 0-1,1 0 0,-1 0 1,1 0-1,0-1 1,0 1-1,1-1 0,-1 0 1,0 0-1,1 0 1,0 0-1,0 0 0,0-1 1,0 0-1,0 0 1,0 0-1,1 0 0,-1-1 1,1 0-1,-1 1 1,1-2-1,-1 1 0,1 0 1,0-1-1,-1 0 1,1 0-1,0-1 0,-1 1 1,1-1-1,-1 0 1,1 0-1,6-3 0,2-1 3,-1 0-1,0-1 0,0 0 0,0-1 0,-1 0 1,0-1-1,0 0 0,-1-1 0,0-1 0,10-12 1,20-30 24,-37 47-22,-1 1 0,1-1 0,-1 1 0,1-1 0,-1 0 0,-1 0 0,1 0 0,-1 0 0,2-10 0,-3 15-4,0-1 0,0 1 0,0 0 0,0-1-1,-1 1 1,1 0 0,0-1 0,0 1 0,0 0 0,0-1 0,0 1 0,0 0 0,-1-1 0,1 1-1,0 0 1,0-1 0,0 1 0,-1 0 0,1 0 0,0-1 0,0 1 0,-1 0 0,1 0 0,0 0 0,-1-1-1,1 1 1,0 0 0,-1 0 0,1 0 0,0 0 0,-1 0 0,1 0 0,0-1 0,-1 1 0,1 0-1,0 0 1,-1 0 0,1 0 0,0 0 0,-1 0 0,1 1 0,0-1 0,-1 0 0,1 0 0,0 0 0,-1 0-1,1 0 1,0 0 0,-1 1 0,1-1 0,0 0 0,-1 0 0,1 0 0,0 1 0,0-1 0,-1 0-1,1 1 1,-18 12 24,9-2-4,1 0 0,0 0 0,1 1 0,1-1 0,-1 2 0,2-1 0,0 1 0,0 0 0,1 0 0,1 0 0,0 0 0,1 1 0,1-1 0,0 1 0,0 13 0,2-24-29,-1 0-1,1 0 1,0 0-1,0 0 1,0 0-1,0-1 0,0 1 1,1 0-1,-1-1 1,1 1-1,0-1 1,-1 1-1,1-1 0,0 0 1,1 0-1,-1 1 1,0-2-1,1 1 1,-1 0-1,1 0 0,-1-1 1,1 0-1,0 1 1,-1-1-1,1 0 1,0 0-1,0-1 1,4 2-1,-2-1-49,-1-1 0,1 1 0,0-1 0,0 0 0,0 0 0,0-1 0,-1 1 0,1-1 0,0 0 0,-1-1 0,1 1 0,0-1 0,-1 0 0,0 0 0,1 0 0,-1 0 0,8-7 0,10-15-231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4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19652,'8'-9'2078,"-4"16"-1149,-1 28-221,-3-24-26,4 101 695,4 58-861,-8-166-491,0-1 1,1 1 0,0 0 0,0 0-1,0-1 1,2 6 0,-3-9-23,0 0 0,0 0 0,0 1 0,0-1 0,0 0 0,0 0 1,0 0-1,0 0 0,0 0 0,1 0 0,-1 0 0,0 0 0,0 1 0,0-1 0,0 0 0,0 0 1,0 0-1,0 0 0,0 0 0,0 0 0,1 0 0,-1 0 0,0 0 0,0 0 0,0 0 0,0 0 1,0 0-1,0 0 0,0 0 0,1 0 0,-1 0 0,0 0 0,0 0 0,0 0 0,0 0 0,0 0 1,0 0-1,1 0 0,-1 0 0,0 0 0,0 0 0,0 0 0,0 0 0,0 0 0,0 0 1,0 0-1,0 0 0,1 0 0,-1-1 0,0 1 0,0 0 0,0 0 0,0 0 0,0 0 0,0 0 1,0 0-1,5-19 174,1-45 55,-3 0 0,-2-1-1,-12-92 1,-1 72-237,9 76-13,0 13 1,3 9 7,0 0 1,1 0-1,1 0 0,0 0 0,0 0 1,1-1-1,1 1 0,0-1 0,1 0 1,0 0-1,1 0 0,9 14 0,-13-23 11,0-1-1,1 1 0,-1-1 1,0 0-1,1 0 0,-1 0 0,1 0 1,-1 0-1,1-1 0,0 1 0,0-1 1,0 0-1,0 0 0,0 0 1,0 0-1,0 0 0,0-1 0,1 1 1,-1-1-1,0 0 0,0 0 0,0 0 1,1 0-1,-1-1 0,0 1 1,0-1-1,0 0 0,0 0 0,0 0 1,6-3-1,3-2 17,0 0 0,0-2 1,0 1-1,0-1 0,18-18 1,-8 4 44,-1-1 1,-1-1 0,-1 0-1,-1-1 1,-2-1 0,15-30-1,-45 102 32,-12 61 0,13-47-62,1-6-47,3 1-1,1 0 0,1 59 1,7-106-44,0 0 0,1 0 1,-1 0-1,1 0 0,1 0 0,3 12 1,-4-18-18,-1-1 0,1 1 1,0 0-1,0-1 0,0 1 1,0 0-1,0-1 0,0 1 1,0-1-1,1 0 0,-1 1 0,0-1 1,1 0-1,-1 0 0,1 0 1,-1 0-1,1 0 0,0 0 1,0 0-1,-1 0 0,1-1 1,0 1-1,0-1 0,0 1 1,-1-1-1,1 0 0,0 0 0,0 1 1,0-1-1,0-1 0,0 1 1,2-1-1,0 1-78,0-1 0,0 0 1,0-1-1,0 1 0,0-1 0,-1 0 0,1 1 0,-1-2 1,1 1-1,-1 0 0,0-1 0,4-2 0,2-5-182,-1 0-1,12-16 0,8-16-717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1:34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15747,'1'0'189,"0"1"1,0-1-1,0 0 0,0 1 0,0-1 0,0 1 0,-1 0 0,1-1 0,0 1 0,0 0 1,0-1-1,-1 1 0,1 0 0,0 0 0,-1 0 0,1 0 0,-1-1 0,1 1 0,-1 0 0,1 1 1,0 0 62,0 0 1,0 0 0,1 0 0,-1-1-1,0 1 1,1-1 0,-1 1 0,1-1-1,2 2 1,-3-2-172,0-1 1,1 0-1,-1 1 0,0-1 1,1 0-1,-1 0 1,1 0-1,-1 0 0,0 0 1,1 0-1,-1-1 0,0 1 1,1 0-1,-1-1 0,0 1 1,0-1-1,1 1 0,-1-1 1,0 0-1,0 1 0,0-1 1,0 0-1,0 0 1,0 0-1,0 0 0,0 0 1,0 0-1,0 0 0,0 0 1,-1 0-1,1 0 0,0 0 1,-1-1-1,1-1 0,2-3 55,0 1 0,-1-1 0,0 0 0,0 0 1,-1 0-1,2-8 0,-5-16 432,2 29-556,0 1 1,0-1-1,0 1 0,0-1 0,0 1 0,-1 0 1,1-1-1,0 1 0,0-1 0,0 1 0,-1 0 1,1-1-1,0 1 0,0 0 0,-1-1 0,1 1 1,0 0-1,-1-1 0,1 1 0,0 0 0,-1 0 1,1-1-1,-1 1 0,0 0 0,0 0-1,1 0 1,-1 1 0,0-1-1,1 0 1,-1 0-1,0 1 1,1-1 0,-1 0-1,0 1 1,1-1 0,-1 1-1,1-1 1,-1 1-1,1-1 1,-1 1 0,1-1-1,-1 1 1,1-1 0,-1 2-1,-4 5 13,0 1 0,1 0 0,0 0 0,0 0 0,1 0 0,0 1 0,-3 13 0,2-3-25,1 1-1,-2 28 1,5-44-1,0 1 0,0 0 0,0-1 1,1 1-1,0 0 0,0 0 0,0-1 0,0 1 0,0-1 0,5 8 0,-6-11 1,1 0 1,0 0-1,0 0 0,0 0 0,-1 0 1,1 0-1,0 0 0,0 0 0,1 0 0,-1-1 1,0 1-1,0 0 0,0-1 0,0 1 1,1-1-1,-1 1 0,2-1 0,-1 1 2,1-1-1,-1 0 0,0 0 1,1 0-1,-1-1 0,0 1 1,1-1-1,-1 1 0,0-1 1,1 0-1,-1 0 0,4-2 0,11-6 8,-1-2 0,23-18-1,-29 20-6,0 1 0,0 0 0,1 1-1,0 0 1,1 0 0,0 2-1,0-1 1,13-3 0,-23 9-11,0-1-1,0 1 1,0-1 0,0 1-1,0 0 1,0 0 0,0 0-1,0 0 1,0 0 0,0 1-1,0-1 1,0 1 0,0-1-1,0 1 1,0 0 0,0-1-1,0 1 1,0 0 0,-1 0-1,1 1 1,2 1 0,-1 1-73,1 0 0,-1 0 0,0 1 0,0-1 0,0 1 0,2 6 0,15 22-855,-19-32 893,0-1-1,0 1 0,0 0 1,0 0-1,1 0 1,-1-1-1,0 1 1,0 0-1,0-1 1,0 0-1,1 1 1,-1-1-1,0 1 0,1-1 1,-1 0-1,0 0 1,1 0-1,-1 0 1,0 0-1,1 0 1,-1 0-1,0 0 1,0-1-1,1 1 0,-1 0 1,0-1-1,1 1 1,1-2-1,2 0-68,0-1-1,-1 0 1,1 0 0,-1 0-1,8-7 1,2-6-77,0 0 1,-1-1-1,-1 0 0,12-23 0,11-16-223,-24 35 167,-7 14-9,-7 18 141,-7 25 554,-8 60 0,16-80-242,1 0 1,1 0 0,0-1-1,1 1 1,1 0-1,6 26 1,4 3 32,19 78-12,-28-105-214,-1 0 0,-1 0-1,0 0 1,-1 0 0,-3 19 0,2-33 6,0 1 0,0-1 1,0 1-1,-1-1 1,0 1-1,1-1 1,-2 0-1,1 1 1,0-1-1,-6 6 0,7-9-2,0 0 0,1-1 0,-1 1 0,0 0 0,0-1 0,1 1 0,-1 0 0,0-1 0,0 0 0,0 1 0,0-1 0,0 1 0,0-1 0,0 0 0,0 0 0,0 1-1,1-1 1,-1 0 0,0 0 0,0 0 0,-2 0 0,1-1 1,0 0 1,1 0-1,-1 0 0,1 1 0,-1-1 1,1-1-1,-1 1 0,1 0 0,0 0 1,0 0-1,-1-1 0,1 1 0,0-1 1,0 1-1,1-1 0,-1 1 0,-1-3 1,-3-6 20,1 0 0,0-1 1,1 1-1,0-1 1,0 0-1,2 0 0,-1 0 1,1 0-1,1-1 1,0 1-1,0 0 0,1 0 1,4-21-1,-1 15-15,1 1 0,0-1 0,1 1 1,1 0-1,1 0 0,0 1 0,0 0 0,16-19 0,-1 7 42,2 1 0,54-43 1,-56 51-16,-1-1 1,-1-1 0,-1-1 0,0 0-1,23-35 1,-25 22 6,-17 32-41,0 1 1,-1-1 0,1 1-1,-1-1 1,1 0 0,-1 1-1,0-1 1,1 0 0,-1 1-1,0-1 1,0 0-1,0 0 1,0 1 0,0-1-1,-1 0 1,1 1 0,-1-1-1,1 0 1,-1-1 0,0 2-4,1 1 0,0 0 0,-1-1 1,1 1-1,-1-1 0,1 1 1,0-1-1,-1 1 0,1 0 0,-1-1 1,1 1-1,-1 0 0,1 0 0,-1-1 1,1 1-1,-1 0 0,1 0 1,-1 0-1,0 0 0,1 0 0,-1 0 1,1-1-1,-1 1 0,0 0 1,1 1-1,-1-1 0,1 0 0,-1 0 1,1 0-1,-1 0 0,0 1 0,-20 13 118,-12 27 44,25-27-127,0 0 0,1 0 0,0 1 0,1 0 0,-4 17 0,8-24-36,0 1 1,0-1 0,1 1 0,0-1-1,1 1 1,0 0 0,0-1-1,1 1 1,0 0 0,0-1 0,4 11-1,-4-16 1,0 0-1,0 0 1,1 0-1,-1-1 1,1 1-1,-1 0 0,1-1 1,0 1-1,0-1 1,1 1-1,3 2 1,9 5-5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2:0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13403,'543'-15'4011,"16"-2"-4928,-269-8 643,214-12 497,90 47 512,-520-7-663,928-11 255,314-5 1132,-1263 17-1264,-23-1-122,1-2 0,40-2 0,-70 1-85,0 0 0,1-1-1,-1 1 1,0 0-1,0 0 1,0 0-1,0-1 1,0 1-1,0-1 1,-1 1 0,1-1-1,0 1 1,0-1-1,1 0 1,-1 0 2,-1 1 0,0-1 0,0 1 0,0 0 0,1-1 0,-1 1 0,0-1 0,0 1 0,0 0 0,0-1 0,0 1 0,0-1 0,0 1 0,0-1 0,0 1 0,0-1 0,0 1 0,0 0 0,0-1 0,0 1 0,0-1 0,0 1 0,-1-1 0,0-1-10,0-1-1,0 1 0,-1 0 1,1 0-1,-1 0 0,0 1 1,0-1-1,1 0 0,-1 1 1,-4-3-1,-21-13-119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2:06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56 260 16908,'-45'23'1358,"44"-23"-1345,0 0 1,1 0-1,-1 1 1,1-1-1,-1 1 1,1-1-1,-1 0 0,1 1 1,-1-1-1,1 1 1,-1-1-1,1 1 1,-1-1-1,1 1 1,0 0-1,-1-1 1,1 1-1,0-1 1,0 1-1,-1 0 1,1-1-1,0 1 1,0 0-1,0 0 1,1 0 11,0 0 1,0 0-1,0 0 1,0-1-1,0 1 1,0 0-1,0-1 1,0 1-1,0-1 1,1 1 0,-1-1-1,0 0 1,0 1-1,1-1 1,-1 0-1,0 0 1,0 0-1,1 0 1,1 0-1,37 0-73,1-1 0,-1-2 0,77-16 0,-80 12-12,250-47-412,81-14-26,6 22 357,329 22 434,-30 1 268,-441 10-407,240-20-196,-360 20 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1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20860,'10'0'2009,"9"-3"-1361,-1-4-272,8-7 1152,4 1-775,2 4-369,-1 5-320,1 4-896,-5 1-361,-4 1 945,-6-5-240,2-3-216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2:08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383 131 17372,'1'-7'465,"1"0"1,-1 0 0,0 0 0,0-1 0,-1 1-1,0 0 1,-1 0 0,1 0 0,-3-11-1,2 15-335,0 0 0,0 1 0,0-1 0,0 1-1,0-1 1,-1 1 0,1 0 0,-1-1 0,0 1-1,1 0 1,-1 0 0,0 0 0,0 0 0,0 0 0,-1 1-1,1-1 1,0 1 0,-1-1 0,1 1 0,-1 0-1,1 0 1,-1 0 0,1 0 0,-1 0 0,0 1 0,0-1-1,-4 1 1,-3-1-8,0 2 0,1 0-1,-1 0 1,0 0 0,1 1-1,-1 1 1,1 0 0,-1 0-1,1 0 1,0 1 0,1 1-1,-1 0 1,1 0 0,0 0-1,-15 14 1,8-6-66,1 0 1,1 2-1,0 0 0,0 0 1,2 1-1,0 0 1,-9 19-1,10-15-39,2 0 1,0 0-1,1 1 1,1 0-1,-5 35 1,10-43-20,-1 0 0,2 1 0,0-1 0,0 0 0,1 0 0,1 0 1,0 0-1,1 0 0,0-1 0,8 20 0,-9-27 0,1 0-1,-1 0 1,1-1-1,0 1 1,0-1 0,1 0-1,-1 0 1,1 0-1,0 0 1,0-1-1,0 0 1,0 1 0,1-2-1,4 4 1,-3-3-153,1-1 0,-1 0 0,1 0 0,0 0 0,0-1 0,0 0 0,0 0 0,0 0 0,10-2 0,9-2-540,0-1 0,-1-1 0,1-1 0,37-15 0,-51 16 574,36-11-750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2:09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16932,'0'-2'176,"0"0"1,0 0-1,0 0 1,0 0-1,1 0 1,-1 0-1,0 1 1,1-1-1,-1 0 1,1 0-1,0 0 1,0 0-1,0 0 1,0 1-1,0-1 1,0 0-1,0 1 1,0-1-1,1 1 1,-1-1-1,0 1 0,3-3 1,-1 3-42,0 0 0,-1 1-1,1-1 1,-1 0 0,1 1 0,0-1-1,0 1 1,-1 0 0,1 0 0,0 0 0,0 0-1,-1 0 1,1 1 0,0-1 0,-1 1 0,5 1-1,2 1-21,-1 1 0,1 0 0,-1 1 0,0 0 0,0 0 0,-1 0 0,1 1-1,-1 1 1,-1-1 0,1 1 0,-1 0 0,0 0 0,7 11 0,0 4 13,0 0 0,-2 0 1,17 43-1,-18-35-1,-2 1-1,0 0 1,-2 0-1,-2 1 1,2 48-1,-7-37-154,-1 0 1,-2 0-1,-16 68 0,1-44-249,-2-1 0,-3 0-1,-3-2 1,-67 118 0,40-95-44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19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17900,'1'0'1808,"8"3"-1016,1-3-272,10-1 905,4-2-249,8-1-360,2-3-112,6-3-248,2-2-183,-4-1-434,-2 2-407,-10-1-704,-3 4 1056,-10 5-224,-12 3-128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19620,'3'12'2209,"5"-3"-1505,11-7-288,4-2 1120,5-2-824,2-3-280,5-3-864,-1 0-640,-1-2 888,-6 2-216,-9-2-216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20380,'13'14'1681,"0"-4"-1241,1 0-208,6 2 520,3 2-184,0 5-136,0 2-120,-6 9-216,-4 3-40,-10 6-8,-5 1-8,-9 5-120,-3-1-224,-7-4-424,3-5 656,-2-11-136,-2-7-56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25 19820,'12'-5'610,"0"1"-1,0 0 1,0 0-1,0 2 1,23-3-1,-32 5-541,0 0 0,0 0 0,0 0 0,0 0 0,0 1 0,0-1 0,0 1 0,-1 0 0,1 0 0,0 0 0,0 0 0,0 0 0,-1 1 0,1-1 0,-1 1 0,1 0 0,-1-1 0,0 1 0,0 0 0,0 1 0,0-1 0,0 0 0,0 1 0,0-1 0,-1 1 0,1-1 0,-1 1 0,0 0 0,0-1 0,2 5 0,-1 2-31,-1 0 0,0 0-1,0-1 1,-1 1 0,0 0-1,0 0 1,-1 0 0,0 0-1,0 0 1,-1-1 0,-1 1-1,1-1 1,-1 1 0,-1-1-1,-5 11 1,-3 2 125,0 1-1,-2-2 1,0 0 0,-23 24-1,15-24 94,18-17-174,0 0 0,0 0 1,0 1-1,1-1 1,-1 1-1,1 0 0,0 0 1,0 0-1,0 0 1,-4 9-1,7-12-72,0-1-1,0 0 1,0 1-1,0-1 1,1 1-1,-1-1 1,0 0 0,0 1-1,0-1 1,0 0-1,1 1 1,-1-1-1,0 0 1,0 1-1,1-1 1,-1 0 0,0 0-1,0 1 1,1-1-1,-1 0 1,0 0-1,1 0 1,-1 1 0,0-1-1,1 0 1,-1 0-1,0 0 1,1 0-1,-1 0 1,1 0-1,-1 1 1,0-1 0,1 0-1,-1 0 1,0 0-1,1 0 1,19 0 45,-16 0-36,16 0-287,0-1-1,0 0 1,28-7-1,-42 7-42,-1 0-1,0-1 1,0 1-1,-1-1 1,1 0 0,0 0-1,-1-1 1,1 1-1,-1-1 1,1 0-1,-1 0 1,0-1-1,-1 1 1,1-1-1,0 0 1,-1 0 0,0 0-1,5-8 1,-6-2-997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18732,'0'8'1960,"10"4"-1191,6-1-369,7-5 1224,5 0-496,8-8-816,3 1-568,4-5-464,-2 1 632,-3-3-208,-4 3-96</inkml:trace>
  <inkml:trace contextRef="#ctx0" brushRef="#br0" timeOffset="1">444 74 18092,'7'16'1752,"-1"0"-1168,-2 1-248,2-3 337,0 0-561,-1-5 176,-2 1-192,4-10-296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1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19108,'0'18'1944,"4"0"-1463,-1 5-217,1 3 1376,6 8-1344,0 2-208,2 1-368,-1-2-232,4 1-320,-4-3-168,-5-8-265,0-2 761,-8-10-248,-1-3-72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2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19564,'2'-3'157,"-1"0"1,1 0-1,0 1 0,0-1 0,0 1 1,0-1-1,1 1 0,-1 0 1,0 0-1,1 0 0,0 0 0,-1 1 1,1-1-1,0 1 0,0-1 0,0 1 1,0 0-1,0 0 0,0 0 0,0 1 1,0-1-1,1 1 0,-1-1 0,4 1 1,10 0 299,0 1 1,0 0 0,23 6-1,-29-5-198,14 2 37,0 1-1,31 11 1,-50-14-279,-1 0 1,1 0-1,0 1 1,-1 0 0,0 0-1,0 0 1,0 0-1,0 1 1,0 0-1,0 0 1,-1 0-1,0 1 1,0-1-1,0 1 1,5 9-1,-9-13-12,1 1-1,0 0 0,0 0 0,-1 0 0,1-1 0,-1 1 0,0 0 1,0 0-1,1 0 0,-1 0 0,0 0 0,-1-1 0,1 1 0,0 0 1,0 0-1,-2 3 0,1-1-15,-1-1 0,0 1 0,-1 0 1,1-1-1,0 0 0,-4 4 0,6-7-33,0 0 1,0 1-1,0-1 1,-1 0-1,1 0 0,0 0 1,0 1-1,0-1 1,0 0-1,0 0 0,0 1 1,0-1-1,0 0 0,0 0 1,0 1-1,0-1 1,0 0-1,0 0 0,0 1 1,0-1-1,0 0 1,0 0-1,0 1 0,0-1 1,1 0-1,-1 0 0,0 0 1,0 1-1,0-1 1,0 0-1,0 0 0,1 0 1,-1 1-1,0-1 1,11 9-725,2 1 116,-7-2 580,-1 1-1,-1-1 0,1 1 1,-2 0-1,1 0 1,-1 0-1,0 0 0,-1 1 1,0-1-1,-1 1 1,0 0-1,0 14 1,-1-10 317,0 1 1,-2-1-1,1 0 0,-2 1 1,0-1-1,0 0 1,-11 25-1,10-30 56,-1-1 0,0 1 0,0-1 0,-1 0 0,0-1 0,-1 1 0,1-1 0,-13 10 0,15-14-176,0 0 1,0 0-1,0-1 0,-1 1 1,1-1-1,0 0 1,-1 0-1,1 0 1,-1-1-1,0 0 1,0 0-1,1 0 0,-1 0 1,0-1-1,0 0 1,0 0-1,0 0 1,-8-2-1,11 2-193,1 0 0,-1-1 0,1 0 0,-1 1 0,1-1 0,0 0-1,-1 0 1,1 0 0,0 0 0,-1 0 0,1 0 0,0 0 0,0 0 0,0 0 0,0 0 0,0-1 0,1 1 0,-1 0 0,0-1-1,0 1 1,0-3 0,1 3-44,0 0 0,-1 0 0,1 0 0,0 0 0,0 0 0,0 0 0,0 0 0,0 0 0,0 0 0,0 0 0,1 0 0,-1 0-1,0 0 1,1 0 0,-1 0 0,0 0 0,1 0 0,-1 0 0,1 0 0,-1 1 0,1-1 0,0 0 0,-1 0 0,1 0 0,0 1 0,0-1 0,0 0 0,-1 1 0,1-1-1,0 1 1,0-1 0,0 1 0,2-1 0,19-5-848,4 2-304</inkml:trace>
  <inkml:trace contextRef="#ctx0" brushRef="#br0" timeOffset="1">660 514 23677,'5'4'2305,"-5"0"-1817,-4 0-224,1-1 1232,0 0-1608,-8 1 48,1-4-32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3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38 133 18300,'0'1'169,"0"0"-1,0 0 1,0 0 0,-1 0-1,1 0 1,0 0 0,0 1-1,0-1 1,-1 0 0,1 0-1,-1 0 1,1 0 0,-1 0 0,1 0-1,-1 0 1,1-1 0,-2 2-1,-2 6 291,-2 8-56,1 1 1,0-1-1,2 1 0,0 0 0,1 0 0,0 0 0,2 1 0,0-1 0,1 0 0,5 31 1,-5-44-379,0 0 0,0-1 1,0 1-1,0 0 0,1-1 0,-1 1 1,1-1-1,0 0 0,0 1 1,1-1-1,-1 0 0,1 0 1,-1 0-1,1-1 0,0 1 1,0-1-1,7 5 0,-7-6-5,1 1 0,-1-1 0,1 0 0,-1 0 0,1 0 0,-1-1 0,1 0 0,0 1 1,0-1-1,-1 0 0,1-1 0,0 1 0,-1-1 0,1 1 0,-1-1 0,1 0 0,-1 0 0,1-1 0,4-2 0,3-2 57,0 0-1,-1 0 1,0-1 0,0-1 0,-1 0 0,0 0 0,11-13 0,-7 5 94,0-1 0,-1-1 0,13-26 0,-24 44-164,-1-1 1,0 1-1,0-1 1,0 1 0,0-1-1,1 1 1,-1-1-1,0 1 1,0-1 0,1 1-1,-1-1 1,0 1-1,1 0 1,-1-1-1,1 1 1,-1 0 0,0-1-1,1 1 1,-1 0-1,1-1 1,-1 1 0,1 0-1,0 0 1,2 10 60,-5 33-74,1-32 19,0 7-31,0-5-13,0 1 1,1-1-1,0 0 1,1 1-1,1-1 1,5 21-1,-7-33-13,0 0 0,0 0-1,0 0 1,1 0 0,-1 0-1,0 0 1,1 0 0,-1 0 0,1 0-1,-1 0 1,1 0 0,0-1 0,-1 1-1,1 0 1,0 0 0,-1 0 0,1-1-1,0 1 1,0-1 0,0 1 0,-1 0-1,1-1 1,0 1 0,0-1-1,0 0 1,0 1 0,0-1 0,0 0-1,0 0 1,0 1 0,0-1 0,0 0-1,0 0 1,0 0 0,0 0 0,0 0-1,0-1 1,0 1 0,0 0 0,0 0-1,0-1 1,0 1 0,0 0-1,0-1 1,0 1 0,0-1 0,0 1-1,1-2 1,2-2-306,1 1-1,-1-1 1,0 0-1,-1 0 0,1 0 1,-1-1-1,0 1 1,4-7-1,5-15-932,-1 0-1,15-54 0,6-61-1969,-29 127 2694,5-23-193,5-30 0,-7 27 5184,-22 135-686,11-69-2287,0 1 1,-2 52-1,7-76-1393,0 0-1,0 0 1,0 0-1,1 0 1,-1 0-1,1 0 1,-1 0-1,1 0 1,0 0-1,1 0 1,-1 0 0,0 0-1,1-1 1,-1 1-1,1-1 1,0 1-1,0-1 1,0 1-1,0-1 1,3 3-1,-1-4-41,-1 1 0,1 0-1,0-1 1,0 1-1,-1-1 1,1 0-1,0 0 1,0-1 0,0 1-1,0-1 1,0 0-1,0 0 1,0 0 0,0-1-1,4 0 1,30-7-15,-30 6-21,1 0 1,-1 0-1,1 1 0,-1 0 1,1 1-1,0 0 0,9 1 1,-16-1 6,-1 0 1,0 0-1,0 0 1,1 1-1,-1-1 1,0 1-1,0-1 1,0 1-1,0-1 1,0 1-1,0 0 0,0 0 1,0-1-1,0 1 1,0 0-1,0 0 1,0 0-1,0 0 1,-1 0-1,1 0 1,0 0-1,-1 0 1,2 2-1,-2 0 1,1 0 0,0 0 0,-1 0 0,0-1-1,0 1 1,0 0 0,0 0 0,0 0 0,-1-1 0,0 5 0,-1 2 7,-1 0 0,-1 0 1,1 0-1,-1-1 1,-8 14-1,6-14 46,0-1 0,0 1 1,-1-1-1,0 0 0,-10 6 0,16-11-45,-1-1 1,0 0-1,0 0 1,1 0 0,-1 0-1,0 0 1,0 0-1,0 0 1,0-1 0,-1 1-1,1-1 1,0 0-1,-3 1 1,4-1-21,0-1-1,0 1 1,0 0 0,0-1-1,0 1 1,0-1 0,0 1 0,0-1-1,0 0 1,0 1 0,0-1-1,0 0 1,0 1 0,0-1 0,1 0-1,-1 0 1,0 0 0,0 0-1,1 0 1,-1 0 0,1 0-1,-1 0 1,1 0 0,-1 0 0,1 0-1,-1-2 1,1 1-97,-1 0 1,0 0-1,1 0 0,0 0 1,-1 0-1,1-1 0,0 1 1,0 0-1,0 0 0,0 0 1,0 0-1,1 0 0,-1 0 1,1 0-1,-1 0 0,1 0 1,0 0-1,-1 0 0,1 0 1,0 0-1,1 0 0,-1 0 1,0 1-1,0-1 0,1 0 1,-1 1-1,1-1 0,-1 1 1,1 0-1,0-1 0,0 1 1,-1 0-1,1 0 1,0 0-1,0 0 0,0 1 1,0-1-1,3 0 0,8-3-401,-1 1-1,1 1 0,0 0 1,24-1-1,-33 3 461,102-8-235,-91 6 748,-1 0 1,0-1 0,0-1 0,0 0 0,18-9-1,-19 1 2933,-17 19-2704,1-3-485,1-1-106,0 0 1,0 1-1,1-1 0,-1 0 1,1 1-1,-2 6 0,3-9-93,0 1-1,0-1 0,0 0 0,0 0 1,0 0-1,0 0 0,1 0 0,-1 0 1,0 0-1,1 0 0,-1 0 0,0 0 1,1 0-1,-1 0 0,1 0 0,0 0 1,-1-1-1,1 1 0,0 0 1,-1 0-1,1-1 0,0 1 0,0 0 1,0-1-1,0 1 0,0 0 0,0-1 1,-1 0-1,1 1 0,2 0 0,11 3-3,0 0-1,1 0 0,0-2 0,-1 0 0,1 0 1,0-2-1,17 0 0,31 2-5,-43 1 16,-13-2 37,1 0-1,0 0 0,0-1 0,0 0 0,-1 0 1,10-2-1,-16 2-18,0-1-1,0 1 1,0-1 0,0 1 0,0-1 0,0 0-1,0 1 1,0-1 0,0 0 0,-1 0 0,1 1-1,0-1 1,0 0 0,-1 0 0,1 0 0,-1 0-1,1 0 1,-1 0 0,1 0 0,-1 0 0,0 0-1,1 0 1,-1 0 0,0 0 0,0-1 0,0 1-1,0 0 1,0 0 0,0 0 0,0 0-1,0 0 1,-1-1 0,-7-40 582,6 38-548,-7-24 269,4 12-216,0-1 0,1 1 0,0-1 0,-1-18 0,5 34-136,0-1 0,1 1 1,-1-1-1,0 1 0,0 0 0,1 0 0,-1-1 1,1 1-1,-1 0 0,1 0 0,-1-1 0,1 1 1,0 0-1,0 0 0,0 0 0,-1 0 0,1 0 0,0 0 1,0 0-1,0 0 0,1 1 0,-1-1 0,0 0 1,0 1-1,0-1 0,0 0 0,1 1 0,-1 0 1,0-1-1,1 1 0,-1 0 0,0-1 0,2 1 1,8-1-416,-1 0 1,1 0 0,14 2 0,-5-1-642,-16 0 976,0 0 0,-1-1-1,1 1 1,-1-1 0,1 0-1,4-2 1,-7 2 60,0 1 0,0-1 0,0 1 1,0-1-1,0 1 0,0-1 0,0 0 0,0 0 0,0 1 0,0-1 1,-1 0-1,1 0 0,0 0 0,-1 0 0,1 0 0,-1 0 0,1 0 1,-1 0-1,1 0 0,-1 0 0,0 0 0,0-1 0,1 0 1,-4-15-713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1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286 1 18500,'0'6'1824,"-11"9"-1360,-12 4-264,-3 5 1273,-6 12-1185,1 7-32,-1 2-112,-1 2-88,6-4-72,3-3-144,5-7-344,5-7-288,7-18 664,1-12-152,6-19-105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3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19964,'30'0'2057,"13"-1"-1241,2-3-432,9-4 584,1-2-1944,4 5 1368,-5 0-344,-10 2-584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26 17460,'-2'-23'2455,"2"23"-2430,0 0 1,0 0-1,0-1 0,0 1 0,0 0 1,0 0-1,0 0 0,0 0 1,0 0-1,0 0 0,-1 0 1,1-1-1,0 1 0,0 0 1,0 0-1,0 0 0,0 0 0,0 0 1,0 0-1,0 0 0,0 0 1,0 0-1,0 0 0,-1 0 1,1-1-1,0 1 0,0 0 1,0 0-1,0 0 0,0 0 1,0 0-1,0 0 0,-1 0 0,1 0 1,0 0-1,0 0 0,0 0 1,0 0-1,0 0 0,0 0 1,0 0-1,-1 0 0,1 0 1,0 0-1,0 0 0,0 1 0,0-1 1,0 0-1,0 0 0,-7 13 1032,-2 16-588,2 0 0,1 1 0,2 0 0,0 0 0,2 0 0,3 51 0,0-74-455,-1 0-1,1-1 1,0 1 0,1 0-1,0-1 1,0 1 0,0-1-1,1 0 1,0 0-1,4 7 1,-6-11 1,0 0-1,1-1 1,-1 1 0,1-1-1,0 1 1,-1-1 0,1 1-1,0-1 1,0 0 0,0 0-1,0 0 1,0 0 0,0 0-1,0 0 1,0 0 0,1-1-1,-1 1 1,0-1-1,0 0 1,0 0 0,1 1-1,-1-2 1,0 1 0,0 0-1,1 0 1,-1-1 0,0 1-1,0-1 1,0 1 0,0-1-1,0 0 1,1 0 0,-1 0-1,2-2 1,4-2 53,1 0 0,-1-1 0,0 0 0,-1-1 0,1 0 0,-1 0 0,-1 0 0,8-10 0,41-69 496,-35 48-241,-3-1 0,23-71 0,-40 110-322,-39 131 37,33-104 7,0 0 0,2 0 0,0 30 0,4-53-32,0 0-1,0 1 0,0-1 0,1 0 0,-1 0 1,1 0-1,0 0 0,1 0 0,-1 0 0,1-1 0,3 8 1,-4-10-6,1 1 1,-1 0-1,1 0 1,0-1-1,-1 1 1,1-1-1,0 1 1,0-1-1,0 0 1,0 0-1,0 0 1,0 0-1,0 0 1,0 0-1,0-1 1,1 1-1,-1 0 1,0-1-1,0 0 1,1 0-1,-1 0 1,3 0-1,8-1 10,-1-1 0,1 0 0,-1-1-1,0-1 1,20-8 0,-20 7-12,0 1 0,0 0 1,0 0-1,1 2 0,19-3 0,-30 5-6,1 0 0,-1 0 1,0 0-1,1 0 0,-1 1 0,0-1 0,0 1 0,1 0 0,-1-1 1,0 1-1,0 0 0,0 0 0,0 0 0,0 1 0,0-1 0,0 0 1,0 1-1,1 1 0,2 3 0,-1-1-1,0 0 1,-1 1-1,6 11 1,13 19 2,-21-35 0,1 1-1,-1 0 1,1-1-1,0 1 1,0-1-1,0 0 1,0 1 0,0-1-1,0 0 1,0 0-1,0 0 1,0 0-1,1-1 1,-1 1-1,4 0 1,5-1 7,-1 0 0,0-1 0,0 0 0,0-1 0,1 0 0,18-6 0,-16 4 11,1 0 0,25-3 0,-34 7-17,0 0 0,-1 0 0,1 0 0,-1 1 0,1-1 0,0 1 0,-1 0 0,1 1 0,-1-1 1,0 1-1,1 0 0,6 4 0,-4-1 1,0 0 0,-1 1 1,11 10-1,-12-11 1,0 0 1,1 0 0,-1 0-1,10 6 1,-13-10-9,-1-1 0,1 1 0,-1 0 0,0-1-1,1 1 1,-1-1 0,1 0 0,0 1 0,-1-1 0,1 0 0,-1 0 0,1 0 0,-1 0 0,1 0 0,-1-1 0,1 1-1,-1 0 1,1-1 0,-1 1 0,1-1 0,1 0 0,2-2-340,1 0 0,-2-1-1,1 0 1,6-5 0,17-12-1174,-16 16 867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7 20916,'7'-6'2153,"-8"16"-1199,-5 19 196,-1-5-543,-30 125 1113,32-122-1611,1 1-1,1 0 1,1 38-1,2-62-227,0-1-1,0 0 1,0 0 0,1 1-1,-1-1 1,1 0 0,0 0-1,0 0 1,0 0 0,0 0-1,1 0 1,-1 0 0,1 0-1,0 0 1,0 0 0,0-1-1,0 1 1,0-1 0,1 0-1,-1 1 1,1-1 0,-1 0-1,1-1 1,0 1 0,0 0-1,0-1 1,0 1 0,0-1-1,0 0 1,0 0 0,0 0 0,1-1-1,-1 1 1,0-1 0,0 0-1,1 0 1,-1 0 0,0 0-1,0 0 1,1-1 0,3 0-1,4-2-280,1 1 1,-1-1-1,0-1 0,17-8 0,10-8-799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5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32 16700,'-6'3'477,"-1"-1"1,1 1 0,0 1-1,0-1 1,0 1 0,0 0 0,1 0-1,0 1 1,-1-1 0,2 1 0,-1 0-1,1 1 1,-1-1 0,1 1 0,1 0-1,-1 0 1,-3 10 0,6-15-439,1 0 0,-1 0-1,1 0 1,0-1 0,0 1 0,0 0 0,-1 0 0,1 0 0,0 0 0,0 0 0,0 0-1,0 0 1,0-1 0,1 1 0,-1 0 0,0 0 0,0 0 0,0 0 0,1 0 0,-1 0-1,1-1 1,-1 1 0,0 0 0,1 0 0,0-1 0,0 2 0,0-1-10,1 0-1,-1-1 1,1 1 0,-1 0 0,1-1 0,-1 1 0,1-1 0,-1 0 0,1 1-1,-1-1 1,1 0 0,-1 0 0,4 0 0,3-1-10,0 0 1,0 0-1,0-1 0,15-5 1,-5-2-15,0-1 1,0 0-1,-1-1 1,-1-1-1,0-1 1,0-1-1,-1 0 1,23-29-1,-38 43-6,0 0 0,0 0 0,0-1 0,0 1 0,0 0 0,1-1 0,-1 1 0,0 0 0,0 0 0,0 0 0,0-1 0,1 1 0,-1 0 0,0 0 0,0-1 0,1 1 0,-1 0 0,0 0 0,0 0 0,1 0 0,-1 0 0,0 0 0,0-1 0,1 1 0,-1 0 0,0 0 0,1 0 0,-1 0 0,0 0-1,1 0 1,-1 0 0,0 0 0,0 0 0,1 0 0,-1 0 0,0 0 0,1 1 0,0 12 5,-8 28 118,6-34-62,0-3 13,0 0 0,0 0 0,1 0-1,0 0 1,0 8 0,0-12-64,0 1 0,0-1 0,0 0 0,0 0-1,0 1 1,0-1 0,0 0 0,1 0 0,-1 0-1,0 1 1,0-1 0,0 0 0,0 0 0,0 0 0,0 1-1,1-1 1,-1 0 0,0 0 0,0 0 0,0 0-1,0 0 1,1 1 0,-1-1 0,0 0 0,0 0-1,0 0 1,1 0 0,-1 0 0,0 0 0,0 0 0,1 0-1,-1 0 1,0 0 0,0 0 0,1 0 0,-1 0-1,0 0 1,16-11 150,5-9-82,-33 37-104,11-15 25,0-1 0,1 1 0,-1-1-1,0 1 1,0 0 0,1 0 0,-1 0-1,1-1 1,0 1 0,-1 3 0,1-3 3,0 0-1,0 0 1,0-1 0,-1 1 0,1 0 0,-1 0-1,1-1 1,-1 1 0,0 0 0,0-1 0,1 1-1,-1-1 1,-2 3 0,23-37-3652,-9 20 2989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5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14955,'-3'2'946,"0"0"-1,0 1 0,0 0 0,0 0 1,0 0-1,0 0 0,-2 5 1,0-2 10,-1 1-671,1 0-1,0 0 1,0 1-1,1 0 0,0 0 1,0 0-1,1 0 1,-5 17-1,7-20-258,0-1-1,0 0 0,1 0 1,0 1-1,0-1 0,0 0 1,0 0-1,1 1 0,-1-1 1,1 0-1,0 0 1,0 0-1,1 0 0,-1 0 1,1 0-1,0 0 0,0 0 1,0-1-1,1 1 1,3 4-1,38 34 57,-25-24-74,0 0 0,23 31 0,-38-44 4,0-1-1,-1 1 0,0 0 1,0 0-1,-1 1 0,1-1 1,-1 0-1,0 1 0,-1 0 1,1-1-1,-1 1 0,0 0 0,-1 0 1,1 0-1,-1-1 0,-1 9 1,1-12 13,0 0 1,0 0-1,-1 0 1,1 0-1,-1 0 1,1 0-1,-1 0 1,0 0-1,0 0 1,1 0-1,-1 0 0,-1 0 1,1 0-1,0 0 1,0-1-1,-1 1 1,1-1-1,-1 1 1,1-1-1,-1 1 1,0-1-1,1 0 1,-1 0-1,0 0 1,0 0-1,0 0 1,0 0-1,0-1 1,0 1-1,0 0 1,0-1-1,0 0 1,0 1-1,0-1 1,0 0-1,-1 0 0,1 0 1,0-1-1,-2 1 1,-2-2 52,0 1-1,0-1 1,1 0 0,-1 0 0,1-1-1,-1 0 1,1 0 0,0 0 0,0 0-1,0-1 1,1 0 0,-8-7 0,7 5-40,0-1 1,0 1-1,0-1 1,1 0 0,0 0-1,1 0 1,-1-1 0,1 1-1,1-1 1,-1 0 0,0-9-1,2 13-37,1 1 0,0 0-1,0-1 1,0 1 0,0 0 0,1-1-1,-1 1 1,1 0 0,0 0 0,0-1-1,0 1 1,0 0 0,1 0-1,-1 0 1,1 0 0,0 0 0,-1 0-1,1 1 1,1-1 0,-1 1-1,0-1 1,1 1 0,-1 0 0,1 0-1,0 0 1,0 0 0,-1 0-1,1 1 1,4-2 0,33-15-204,1 2 1,44-10-1,-47 17 76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6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22 244 15755,'-1'2'210,"-2"1"184,0 1 0,1-1 0,-1 1 0,1-1 1,0 1-1,-2 4 0,4-7-303,0 0 0,-1 0-1,1 0 1,0-1 0,0 1 0,0 0 0,0 0-1,0 0 1,0 0 0,0 0 0,0 0 0,0-1-1,1 1 1,-1 0 0,0 0 0,0 0 0,1 0-1,-1 0 1,1-1 0,-1 1 0,1 0 0,-1 0-1,1-1 1,-1 1 0,1 0 0,0-1-1,-1 1 1,1-1 0,0 1 0,-1-1 0,1 1-1,0-1 1,0 1 0,0-1 0,-1 0 0,2 1-1,2 0 101,0 0 0,0 0 0,0 0 0,0-1 0,-1 0 0,1 0 0,0 0 0,0 0 0,0 0 0,0-1 1,0 1-1,-1-1 0,1 0 0,0-1 0,0 1 0,-1 0 0,5-4 0,6-2 199,0-1 1,23-18 0,-25 17-246,-1-1 0,0 0 0,0-1 0,-1 0 0,0-1 1,10-17-1,-16 23-116,-1 0 0,1 0 0,-1-1 0,0 1 0,-1-1 0,0 1 0,0-1 0,0 0 0,-1 0 0,0 0 0,0 0 0,-1 0 0,0 0 0,0 0 0,-2-12 0,1 17-24,1 0 0,0-1 0,-1 1 0,0 0 0,1 0 0,-1 0-1,0 0 1,0 0 0,0 1 0,0-1 0,-1 0 0,1 0 0,0 1 0,-1-1 0,1 1 0,-1-1 0,0 1 0,1-1 0,-1 1-1,-3-2 1,2 2 1,1 1 1,-1-1-1,1 1 0,-1 0 0,0-1 0,1 1 0,-1 0 0,1 1 0,-1-1 0,1 0 0,-1 1 1,1-1-1,-1 1 0,-4 2 0,-1 0 6,0 1 1,1 0-1,-1 1 1,1 0 0,0 0-1,0 1 1,0-1-1,1 2 1,-6 6-1,4-2 5,0 0 0,1 0 0,1 1 0,0 0 0,-8 24-1,12-29-27,0-1 0,0 0 0,1 1 0,0 0-1,0-1 1,1 1 0,0-1 0,0 1-1,0 0 1,1-1 0,0 1 0,0 0-1,4 9 1,-4-12-83,1-2-1,0 1 1,0 0-1,0 0 1,0 0-1,0-1 1,0 1-1,1-1 0,-1 0 1,1 0-1,0 0 1,-1 0-1,1 0 1,0 0-1,0-1 1,0 0-1,6 3 1,3-1-121,-1-1 1,1 1-1,20 0 1,7-2-300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6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29 17508,'0'-1'81,"0"1"1,0-1 0,-1 1-1,1-1 1,0 1-1,0-1 1,-1 1 0,1-1-1,0 1 1,-1-1-1,1 1 1,0 0-1,-1-1 1,1 1 0,-1-1-1,1 1 1,-1 0-1,1 0 1,-1-1 0,1 1-1,-1 0 1,1 0-1,-1-1 1,1 1 0,-1 0-1,1 0 1,-1 0-1,1 0 1,-1 0 0,1 0-1,-2 0 1,1 0 56,-1 1 0,1 0 1,-1-1-1,1 1 1,-1 0-1,1 0 0,0 0 1,-1-1-1,1 1 0,-2 3 1,-27 33 1911,29-36-1900,-10 15 452,1 0 1,-10 24-1,17-33-524,0-1-1,1 0 1,0 1 0,1-1-1,-1 1 1,1-1-1,0 1 1,1 0 0,0-1-1,0 10 1,0-14-59,1 0 1,-1 0-1,0 0 1,1-1-1,-1 1 1,1 0-1,-1-1 1,1 1-1,0 0 1,0-1-1,0 1 1,0-1-1,0 1 1,0-1-1,0 0 1,0 1-1,1-1 1,-1 0-1,0 0 1,1 0-1,1 1 1,0-1 2,-1 0 0,1 0 0,-1-1 1,1 1-1,0-1 0,-1 1 0,1-1 0,0 0 1,-1 0-1,1 0 0,-1-1 0,6 0 1,1-1 29,-1-1-1,1 0 1,-1 0 0,0-1 0,0 0 0,0-1 0,10-7 0,-10 5 16,0 0 0,-1 0 0,1-1 0,-2 0 0,1 0 0,-1-1 0,-1 0 0,5-9 0,-6 11-21,-1-1 0,0 1-1,0-1 1,-1 1 0,0-1 0,0 0 0,-1 0 0,0 0-1,-1 0 1,0 0 0,0-9 0,-1 14-28,1 0 0,-1 0 1,0 0-1,0 0 0,0 0 1,-1 0-1,1 0 0,-2-2 1,2 4-29,1 0 1,0 1-1,-1-1 1,1 1-1,0-1 1,-1 1-1,1-1 1,-1 1-1,1-1 1,-1 1-1,1-1 1,-1 1-1,1 0 1,-1-1-1,0 1 1,1 0-1,-1 0 1,1-1 0,-1 1-1,0 0 1,1 0-1,-1 0 1,0 0-1,1-1 1,-1 1-1,0 0 1,1 1-1,-1-1 1,0 0-1,1 0 1,-1 0-1,0 0 1,1 0-1,-1 1 1,0-1-1,1 0 1,-1 0-1,1 1 1,-1-1 0,0 0-1,1 1 1,-1 0-1,0 0-77,0 0 1,0 0-1,0 0 0,1 0 0,-1 0 1,0 1-1,1-1 0,-1 0 1,1 0-1,-1 1 0,1-1 0,-1 0 1,1 1-1,0-1 0,0 0 1,0 1-1,0-1 0,0 1 0,0-1 1,0 0-1,0 1 0,0-1 0,1 0 1,-1 1-1,1-1 0,-1 0 1,1 1-1,-1-1 0,1 0 0,1 2 1,0 1-67,0-1 1,0 1-1,1-1 0,0 0 1,-1 0-1,1 0 1,0 0-1,0 0 1,5 3-1,16 5-688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7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143 179 18708,'1'-1'72,"-1"0"0,0 0 0,0 0 0,0 0 0,0 0 0,0 0 0,0 0 0,-1 0 0,1 0 0,0 0 1,0 0-1,-1 0 0,1 0 0,0 0 0,-1 0 0,1 0 0,-1 1 0,0-1 0,1 0 0,-1 0 0,1 1 0,-1-1 0,0 0 0,0 1 0,1-1 0,-1 0 0,0 1 0,0-1 0,0 1 0,0-1 1,0 1-1,1 0 0,-1-1 0,0 1 0,0 0 0,0 0 0,0 0 0,0 0 0,0 0 0,0 0 0,0 0 0,0 0 0,0 0 0,0 0 0,0 0 0,0 1 0,0-1 0,0 0 0,0 1 0,-1 0 0,-4 1 227,1 0 0,-1 0 0,0 1 0,1 0 0,-1 1 0,-8 6 0,7-3-53,0-1 1,1 1 0,0 1 0,-10 13 0,13-17-193,1 1 0,0-1-1,0 0 1,0 1 0,0-1-1,1 1 1,-1 0 0,1-1 0,0 1-1,1 0 1,-1 5 0,1-9-46,0 1 1,0-1 0,0 0-1,0 0 1,0 0-1,1 0 1,-1 0 0,0 1-1,1-1 1,-1 0 0,1 0-1,-1 0 1,1 0-1,-1 0 1,1 0 0,0 0-1,0-1 1,-1 1 0,1 0-1,0 0 1,0 0 0,1 0-1,0 0 1,0 0-1,0 0 0,0-1 1,0 1-1,0-1 0,0 1 1,0-1-1,1 0 0,-1 0 1,0 0-1,3 0 1,4-2 6,1 1 0,-1-1 0,0-1 0,13-5 0,1-3 0,-2 0 1,0-1-1,0-1 0,-1-1 0,-1-1 0,0-1 0,17-18 0,-16 13 33,-1-1 0,0-1 1,-2-1-1,-1 0 0,20-38 0,-51 95 45,-13 41 0,23-59-79,1 1-1,1-1 1,0 0-1,1 1 1,0 0 0,2 19-1,0-32-9,0 0 1,0 0-1,0 0 0,1 0 0,0 0 1,-1 0-1,1 0 0,0 0 0,1 0 0,-1 0 1,0 0-1,1 0 0,0-1 0,-1 1 1,1-1-1,0 1 0,0-1 0,1 0 0,-1 0 1,0 0-1,1 0 0,-1 0 0,1 0 1,0-1-1,0 1 0,-1-1 0,1 0 0,0 0 1,0 0-1,0 0 0,0 0 0,0-1 1,0 1-1,1-1 0,-1 0 0,4 0 0,5-1 5,0 0-1,0 0 0,0-1 1,-1-1-1,1 0 0,-1-1 0,1 0 1,12-7-1,0-2 50,-1 0 0,-1-2 0,22-17 0,-48 37-34,0 1-1,0-1 1,1 1 0,0 0-1,0 0 1,0 0 0,1 0-1,0 0 1,-2 10 0,4-14-22,-1 0 1,1 0 0,0 0 0,0 0-1,0 0 1,0-1 0,0 1 0,1 0-1,-1 0 1,1 0 0,-1 0 0,1 0-1,-1-1 1,1 1 0,0 0 0,0-1-1,0 1 1,0 0 0,0-1 0,0 1 0,1-1-1,-1 1 1,0-1 0,1 0 0,-1 0-1,1 0 1,-1 0 0,1 0 0,0 0-1,-1 0 1,1 0 0,0 0 0,0-1-1,0 1 1,-1-1 0,5 1 0,8 2-3,1-1-1,-1-1 1,1 0 0,0-1 0,-1-1 0,1 0 0,-1-1 0,28-7-1,-40 8 16,-1 0 0,1 1 0,-1-1 0,0 0 0,1 0 0,-1 0 0,0 1 0,0-1 0,0-1 0,0 1 0,0 0 0,0 0 0,0 0 0,0-1 0,0 1 0,1-3 0,9-28 398,1 2-88,-10 27-309,0 0 1,1 0 0,-1 1 0,1-1-1,-1 1 1,1-1 0,0 1 0,0 0-1,0 0 1,1 0 0,-1 0 0,0 1 0,1-1-1,-1 1 1,1 0 0,-1 0 0,1 0-1,0 0 1,-1 1 0,1 0 0,6 0-1,8 0-312,-1 1-1,1 1 0,21 6 1,-23-5-109,1 0 202,-2 0 34,1 0 1,16 0-1,6-7-273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8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18 18900,'4'-14'1881,"-4"14"-1844,0 0 0,0 0-1,0-1 1,0 1 0,0 0 0,0 0 0,0 0 0,-1-1 0,1 1 0,0 0 0,0 0 0,0 0 0,0 0-1,-1 0 1,1-1 0,0 1 0,0 0 0,0 0 0,-1 0 0,1 0 0,0 0 0,0 0 0,0 0 0,-1 0 0,1 0-1,0 0 1,0 0 0,-1 0 0,1 0 0,0 0 0,0 0 0,0 0 0,-1 0 0,1 0 0,-2 1 120,-1-1 1,1 1 0,0 0 0,0 0 0,-1 0-1,1 0 1,0 0 0,0 1 0,-3 2-1,-10 9-70,1 2 0,0 0-1,1 0 1,1 1 0,0 1 0,1 0-1,1 0 1,1 1 0,0 1-1,-6 19 1,15-37-88,-1 0 0,1 1 0,0-1 0,0 0 0,0 0 0,0 1 0,0-1 0,0 0 0,0 0 0,0 1 0,0-1 0,0 0 0,1 0 0,-1 1 0,1-1 0,-1 0 0,1 0 0,-1 0 0,1 0 0,0 0 0,-1 0 0,1 0 0,0 0 0,0 0 0,0 0 0,0 0 0,0 0 0,0 0 0,0-1 0,0 1 0,0 0 0,2 0 0,5 2-6,0 0-1,0 0 1,0 0 0,10 0-1,5 3-17,-3 1 9,1 1 0,-2 0-1,1 2 1,19 12 0,-34-19 34,0 0 1,0 1-1,0-1 1,-1 1-1,0 0 1,0 0-1,0 0 1,0 1-1,-1 0 1,1-1-1,-1 1 1,0 0-1,-1 1 1,1-1-1,-1 0 1,0 1-1,0-1 1,-1 1-1,0 0 0,1 7 1,-2-9 36,0 0 0,-1 1 0,0-1 1,0 1-1,0-1 0,0 0 0,-1 1 0,1-1 1,-1 0-1,0 0 0,-1 0 0,1-1 0,-1 1 0,1 0 1,-1-1-1,0 0 0,0 1 0,-1-1 0,1 0 0,-1-1 1,1 1-1,-7 3 0,5-3 4,0-1 0,0 0 0,0 1 0,0-1 0,0-1 0,0 1 0,-1-1 0,1 0 0,0 0 0,-1-1 0,1 0 0,-1 1 0,1-2 0,-1 1 0,1-1 0,-1 0 0,1 0 0,-7-2 0,6 0-197,1 0 0,-1 0 0,1-1 1,0 0-1,0 0 0,0 0 0,1-1 0,-1 1 0,1-1 1,0 0-1,1 0 0,-1-1 0,1 1 0,0-1 0,0 1 1,1-1-1,-1 0 0,1 0 0,1 0 0,-1 0 1,1-1-1,0 1 0,0 0 0,1-1 0,0 1 0,0 0 1,1-1-1,-1 1 0,1 0 0,1-1 0,2-7 1,12-20-750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8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16500,'2'0'138,"0"-1"1,-1 1-1,1 0 1,0 0 0,0 0-1,-1 0 1,1 0 0,0 1-1,-1-1 1,1 0 0,0 1-1,-1-1 1,1 1 0,0 0-1,-1-1 1,1 1-1,2 2 1,-3-2-52,0 1 1,0-1-1,0 1 1,-1 0-1,1-1 0,0 1 1,-1 0-1,1 0 0,-1-1 1,1 1-1,-1 0 0,0 0 1,0 0-1,0 0 1,0-1-1,0 1 0,0 0 1,-1 2-1,-6 53 2583,-17 61 0,13-74-2172,2 1 1,2-1-1,-1 53 1,10-82-309,1-13 67,-2-3-236,0 0 0,-1 0 1,1-1-1,0 1 1,-1-1-1,1 1 1,-1-1-1,0 1 0,1 0 1,-1-1-1,0 1 1,0-3-1,1-24 103,-1-1 0,-2 1 0,0 0 0,-13-55 0,17 91-129,1 0-1,1 0 1,0 0-1,0-1 0,0 0 1,1 1-1,0-2 1,0 1-1,0 0 1,1-1-1,0 0 0,1-1 1,9 8-1,-10-9 2,-1-1 0,1 1 0,0-1 0,-1 0 0,1-1 0,0 0 0,1 0-1,-1 0 1,0 0 0,1-1 0,-1 0 0,0-1 0,1 1 0,-1-1 0,1-1 0,-1 1 0,1-1-1,-1 0 1,13-4 0,-11 2 0,0 0 0,0 0 0,-1-1 1,1 0-1,-1-1 0,0 1 0,0-1 0,0-1 0,-1 1 0,0-1 0,0 0 0,0-1 0,-1 0 0,0 1 0,0-2 0,-1 1 0,4-8 1,-7 10-22,-6 9 10,-5 12-5,7-8 12,1 0 0,0 0 0,0 0 1,1 1-1,0-1 0,1 0 0,0 0 1,1 15-1,-1-20 7,1-1 0,-1 1 0,1 0 0,-1 0 1,1-1-1,0 1 0,0 0 0,1-1 0,-1 1 0,0-1 0,1 0 1,0 1-1,-1-1 0,1 0 0,0 0 0,0 0 0,0 0 0,0 0 0,1-1 1,-1 1-1,0-1 0,1 1 0,-1-1 0,1 0 0,0 0 0,-1 0 1,1 0-1,5 1 0,1-1 1,0-1 1,0 0 0,1-1-1,-1 1 1,0-2-1,0 1 1,0-1-1,0-1 1,0 1 0,0-2-1,14-6 1,5-5 35,53-37 1,-8-10-102,-72 89-26,-2-18 96,0 0-1,1 0 1,0 0 0,1 0 0,2 11-1,-3-18 0,1 0-1,-1-1 0,0 1 0,1-1 1,0 1-1,-1-1 0,1 1 1,0-1-1,0 0 0,-1 1 0,1-1 1,0 0-1,1 1 0,-1-1 1,0 0-1,0 0 0,0 0 0,1 0 1,-1 0-1,0 0 0,1-1 1,-1 1-1,1 0 0,-1-1 0,1 1 1,-1-1-1,1 1 0,0-1 1,-1 0-1,1 0 0,-1 0 0,1 0 1,0 0-1,-1 0 0,1 0 1,-1 0-1,4-1 0,-1-1-4,0 1-1,0-1 1,0 0-1,0 0 1,0 0-1,0 0 1,-1-1-1,1 1 1,-1-1 0,0 0-1,0 0 1,0 0-1,0 0 1,4-7-1,12-12-1855,-17 24 1072,0 3 253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2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0 18924,'8'0'2008,"-8"13"-1135,-3 9-305,-3 11 1104,3 2-360,-1 7-351,0 0-129,4 2-304,4-2-112,7-2-152,1-3-72,8-1-232,0-2-272,1-2-672,2-6-2401,-1-11 2913,-5-8-448,-1-9-296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2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88 14995,'-2'2'379,"1"1"-1,-1 0 1,0-1 0,1 1-1,-1 0 1,1 0 0,0 0-1,0 0 1,0 0 0,0 0-1,0 6 1,1-8-254,0 1-1,0-1 1,1 0 0,-1 0 0,0 0-1,1 0 1,-1 0 0,1 0 0,-1 0 0,1 0-1,0 0 1,-1 0 0,1 0 0,0 0-1,0 0 1,-1 0 0,1 0 0,0-1-1,0 1 1,0 0 0,0-1 0,0 1 0,0 0-1,0-1 1,0 1 0,1-1 0,-1 0-1,0 1 1,0-1 0,0 0 0,0 0 0,0 0-1,2 0 1,5 1 81,0-1 0,0 0 0,0-1 0,0 1 0,0-2 0,-1 1 0,1-1 0,0 0 0,-1-1 0,0 0 0,1 0 0,7-5 1,0 0-7,-1-1 0,1-1 0,-1 0 0,18-18 1,-30 26-170,21-23 300,-22 24-299,1-1 1,-1 1-1,0-1 1,0 1-1,0-1 1,-1 0 0,1 1-1,0-1 1,-1 0-1,1 1 1,-1-1-1,1 0 1,-1 0-1,0 0 1,0-2-1,0 4-23,0-1-1,0 1 1,0-1-1,-1 1 1,1 0-1,0-1 0,0 1 1,-1-1-1,1 1 1,0 0-1,-1-1 1,1 1-1,0 0 1,-1 0-1,1-1 1,-1 1-1,1 0 0,0 0 1,-1 0-1,1-1 1,-1 1-1,1 0 1,-1 0-1,1 0 1,0 0-1,-1 0 0,1 0 1,-1 0-1,1 0 1,-1 0-1,1 0 1,-1 0-1,1 0 1,-1 0-1,1 1 0,0-1 1,-1 0-1,1 0 1,-1 0-1,1 1 1,0-1-1,-1 0 1,-18 10 93,11-4-77,1 0 0,-1 1 0,2 0 0,-1 1 0,1-1 0,-7 11 1,10-14-25,1 0 0,-1 0 0,1 0 0,0 0 0,1 0 0,-1 0 0,1 0 0,0 1 0,0-1 0,0 1 0,0-1 0,1 0 0,0 1 0,0-1 0,0 1 0,1 4 0,-1-7-2,1 0 0,0-1 0,-1 1 1,1-1-1,0 1 0,0-1 0,0 1 0,0-1 0,1 1 0,-1-1 0,0 0 0,0 0 0,1 1 1,-1-1-1,1 0 0,-1 0 0,1-1 0,-1 1 0,1 0 0,0 0 0,-1-1 0,1 1 0,0-1 0,0 1 1,-1-1-1,1 0 0,0 0 0,0 0 0,0 0 0,2 0 0,7-1 1,1 0 1,-1 0-1,19-6 1,-22 5-1,28-6 8,15-5-14,56-5 1,-91 16 22,1 1-1,-1 1 1,0 0 0,1 1 0,-1 1 0,0 1 0,28 7 0,-45-16 191,-1 0 1,0 1 0,0-1 0,-5-7 0,1 1-98,-10-21 171,15 31-375,0 1 0,0-1 0,1 0 1,-1 0-1,1 0 0,0 0 0,-1 0 0,1 0 0,0 0 0,0 0 0,0 0 1,0 0-1,1-3 0,-1 4 72,1 1 1,-1-1-1,0 1 1,1 0 0,-1-1-1,1 1 1,-1-1-1,0 1 1,1-1-1,-1 1 1,1 0-1,-1-1 1,1 1-1,0 0 1,-1 0-1,1-1 1,-1 1-1,1 0 1,-1 0-1,1 0 1,0 0-1,-1 0 1,1 0-1,-1 0 1,1 0-1,0 0 1,-1 0 0,1 0-1,-1 0 1,2 0-1,30 0-407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30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43 18884,'1'-11'805,"0"7"-444,-1 0-1,0 0 1,1 0 0,-1 0-1,-1-8 1,1 12-336,0 0-1,0 0 1,0 0 0,0 0 0,0 0 0,-1 0 0,1 1 0,0-1 0,0 0 0,0 0 0,0 0 0,0 0-1,0 0 1,0 0 0,0 0 0,0 0 0,0 0 0,0 0 0,0 0 0,0 0 0,0 0 0,0 0 0,0 0-1,0 0 1,0 0 0,0 0 0,-1 0 0,1 0 0,0 0 0,0 0 0,0 0 0,0 0 0,0 0 0,0 0-1,0 0 1,0 0 0,0 0 0,0 0 0,0 0 0,0 0 0,0 0 0,0 0 0,0 0 0,0 0-1,-1 0 1,1 0 0,0 0 0,0 0 0,0 0 0,0-1 0,-3 13 955,-2 20 228,5-29-1134,-17 431 2582,17-422-2608,3 37 152,-3-46-170,1 1 1,0 0 0,0 0-1,0 0 1,0 0 0,0-1-1,1 1 1,-1 0 0,3 3-1,-3-7-24,-1 1 0,1-1 0,-1 1 0,1-1 0,-1 1 0,1-1 0,0 0 0,-1 1 0,1-1-1,-1 0 1,1 1 0,0-1 0,-1 0 0,1 0 0,0 1 0,-1-1 0,1 0 0,0 0 0,-1 0-1,1 0 1,0 0 0,0 0 0,-1 0 0,1 0 0,0 0 0,-1-1 0,1 1 0,0 0-1,-1 0 1,1-1 0,-1 1 0,1 0 0,0-1 0,-1 1 0,1 0 0,-1-1 0,1 1 0,-1-1-1,1 1 1,0-2 0,18-21 42,-10 7-29,-1-1 0,-1 0 0,-1 0 0,7-30 0,11-27 31,-24 74-50,0-1 1,0 1-1,0 0 0,0 0 0,0-1 1,0 1-1,0 0 0,0 0 0,0-1 0,0 1 1,1 0-1,-1 0 0,0 0 0,0-1 0,0 1 1,0 0-1,0 0 0,1 0 0,-1-1 1,0 1-1,0 0 0,0 0 0,1 0 0,-1 0 1,0 0-1,0-1 0,0 1 0,1 0 1,-1 0-1,0 0 0,0 0 0,1 0 0,-1 0 1,0 0-1,0 0 0,1 0 0,-1 0 1,0 0-1,0 0 0,1 0 0,-1 0 0,0 0 1,0 0-1,0 0 0,1 0 0,-1 0 0,0 1 1,0-1-1,1 0 0,-1 0 0,0 0 1,0 0-1,0 0 0,1 1 0,-1-1 0,7 12 11,-2-2-8,0 1-1,0-1 1,1 0 0,0 0-1,13 14 1,-16-20-4,1-1 0,-1 0 0,1 0 0,0 0 1,0 0-1,1 0 0,-1-1 0,0 1 0,1-1 0,0-1 0,-1 1 1,1-1-1,0 1 0,0-1 0,0-1 0,5 1 0,6-1 3,0-1 0,0-1 0,0-1 0,0 0 0,0-1 0,-1-1 0,0 0 0,20-10-1,-16 7 5,0 0-1,1 2 0,0 0 0,25-4 0,-41 10-10,1 0 1,0 0-1,-1 0 1,1 0 0,-1 1-1,1-1 1,-1 1-1,1 1 1,-1-1-1,1 0 1,-1 1-1,0 0 1,0 0-1,4 3 1,3 3-1,0 0 0,-1 1 0,13 14 0,-18-17 9,1 1-1,0-1 1,1 0 0,0 0-1,0-1 1,0 0-1,0 0 1,1 0-1,0-1 1,-1-1-1,14 5 1,-12-6-38,-1-1 0,1-1 0,0 0 0,0 0 0,0 0 0,0-1-1,0-1 1,0 1 0,0-1 0,-1-1 0,15-5 0,-10 2-148,-1 0-1,0 0 0,0-2 1,0 1-1,-1-1 0,20-19 1,-29 25 150,0 0-1,0 0 1,0 0 0,0-1 0,0 1 0,0-1-1,-1 0 1,1 0 0,-1 1 0,0-1 0,0 0-1,0 0 1,1-3 0,-1-12-397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30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14947,'0'9'2017,"2"4"-1241,10 4-424,1-3 1976,13 0-2440,2 1-1296,8-2 1232,4-2-304,3-2-256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3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17700,'-6'0'617,"0"0"0,-1 1 0,1-1 0,0 1 0,-1 1 0,1-1 0,0 1 0,0 0 0,-7 4 0,10-5-499,0 1-1,0 0 0,0 1 0,0-1 1,0 1-1,1-1 0,-1 1 1,1 0-1,0 0 0,-1 0 0,1 0 1,1 0-1,-1 0 0,0 0 1,1 1-1,-1-1 0,0 5 1,1-6-92,1 1 1,-1-1 0,0 0-1,1 1 1,0-1 0,-1 0-1,1 1 1,0-1 0,0 1-1,0-1 1,1 1 0,-1-1-1,0 0 1,1 1 0,0-1-1,0 0 1,-1 1-1,1-1 1,0 0 0,1 0-1,-1 0 1,0 0 0,1 0-1,2 3 1,-2-4-18,0 1 0,1-1 0,-1 1 0,1-1 0,-1 0 0,1 0-1,0 0 1,-1-1 0,1 1 0,0-1 0,0 1 0,0-1 0,-1 0 0,1 0 0,0 0 0,0 0-1,0 0 1,-1-1 0,1 0 0,5-1 0,9-4 21,0-1 0,-1-1-1,28-16 1,-33 16-27,0 2-1,1-1 1,-1 2-1,1-1 1,1 2-1,-1-1 1,1 2-1,23-5 0,-33 8-7,0 0 0,-1 0 0,1 1-1,0-1 1,0 1 0,-1-1-1,1 1 1,0 0 0,0 0 0,-1 0-1,1 1 1,-1-1 0,1 0-1,-1 1 1,0 0 0,0-1 0,1 1-1,-1 0 1,0 0 0,-1 0-1,1 1 1,0-1 0,0 0 0,0 3-1,0-2 1,0 0-1,1 0 0,-1 0 0,0 0 1,1-1-1,-1 1 0,1-1 1,0 0-1,0 0 0,0 0 1,0 0-1,0 0 0,5 1 0,-5-2-10,1-1-1,-1 1 0,1-1 0,-1 0 1,1 0-1,-1 0 0,1-1 0,-1 1 1,1-1-1,-1 0 0,1 0 0,3-2 0,43-20-718,-30 13 237,9-4-1847,61-21 0,-80 32 2203,1 1 1,-1-1 0,1 2-1,0-1 1,0 1-1,-1 1 1,1 0-1,0 1 1,20 3-1,-28-3 296,-1 0-1,1 0 0,0 0 1,-1 0-1,1 0 1,-1 1-1,0-1 1,1 1-1,-1 0 0,0 0 1,0-1-1,0 2 1,0-1-1,0 0 1,-1 0-1,1 0 0,-1 1 1,1-1-1,-1 1 1,0-1-1,0 1 1,0 0-1,0-1 0,0 1 1,0 5-1,1 6 127,-1 0 0,-1 1-1,0-1 1,-2 15 0,0-1 140,2-21-350,0-1 1,0 0-1,1 0 1,0 0-1,0 0 0,0 0 1,0 0-1,1 0 0,3 7 1,-4-11-74,0 0 0,1 0 0,-1 0 0,1 0 0,-1-1 0,1 1 0,-1 0 0,1-1 0,0 1 0,0-1 0,0 0 0,0 0 0,0 1 0,0-1 0,0 0 0,0-1 0,0 1 0,1 0 0,-1-1 0,0 1 0,0-1 0,1 0 0,-1 1 0,0-1 0,1 0 0,-1-1 0,3 1 0,-1-1-3,0 1 0,0-1 0,0 0 0,0 0 0,0-1 0,-1 1 0,1-1 0,0 0 0,-1 0 0,1 0 0,-1 0 0,0-1 0,0 1 0,0-1 0,0 0 0,0 0 0,0 0 0,-1 0 0,0 0 0,1-1 0,-1 1 0,0-1 0,-1 1-1,4-8 1,1-15-114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31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20468,'18'14'1761,"9"-8"-1281,8-2-208,9-4 648,5-4-456,4-9-1096,-1-1 752,-5-5-280,-3-1-104</inkml:trace>
  <inkml:trace contextRef="#ctx0" brushRef="#br0" timeOffset="1">485 0 16780,'-1'16'1920,"1"7"-1040,2 1-384,-2 4 1465,5-1-705,1 0-784,2-3-264,4-8-488,-1-4-240,3-12-544,2-5-137,3-9 777,-3-3-288,-4-6-64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31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15491,'6'9'684,"-1"1"0,1-1 0,1 0 0,0 0 0,0-1 0,10 9-1,-13-14-545,0 0 0,0 0-1,1-1 1,-1 0 0,1 0-1,-1 0 1,1 0 0,0-1-1,0 1 1,0-1 0,0 0-1,0-1 1,0 1 0,0-1-1,9-1 1,-1 0-80,0-1 0,0 0 0,0-1 0,0-1 0,22-9 0,59-35 59,-66 32-208,58-24 0,-84 39 75,0 0 1,0 1 0,0-1-1,0 1 1,0-1 0,0 1 0,0 0-1,0 0 1,0 0 0,1 0-1,-1 0 1,0 0 0,0 0 0,0 1-1,0-1 1,2 1 0,0 2-33,0-1 0,0 1 1,-1-1-1,1 1 0,-1 0 1,4 5-1,-5-6 37,1 0 20,-1 0-1,0 0 1,1-1-1,0 1 1,-1-1-1,1 0 1,0 1 0,0-1-1,0 0 1,0-1-1,0 1 1,-1-1-1,2 1 1,-1-1-1,0 0 1,0 0-1,6 0 1,5-2-15,1-1 0,21-6 1,-9 2-142,-18 4 73,0 2 1,0-1 0,1 1 0,-1 0-1,0 1 1,0 0 0,12 2-1,-17-1 43,0 0-1,0 1 0,0-1 0,0 1 0,0 0 1,0 0-1,0 0 0,0 0 0,-1 1 0,0-1 1,1 1-1,-1 0 0,0 0 0,0 0 0,0 1 0,-1-1 1,4 6-1,6 13 28,-1 1 1,-1 0 0,-1 0-1,-2 1 1,8 35-1,12 38 220,-15-67-76,-6-17 44,-2 0 1,1 0-1,-1 0 1,2 18-1,-6-29-145,0-1 0,0 0 0,0 1-1,0-1 1,0 1 0,0-1-1,0 1 1,0-1 0,-1 1-1,1-1 1,-1 0 0,1 1 0,-1-1-1,0 0 1,1 1 0,-1-1-1,0 0 1,0 0 0,0 0-1,0 0 1,-1 1 0,0 0 32,0-1 0,0 1 0,-1-1 0,1 0 0,0 0 0,-1 0 0,1 0 0,-1 0 0,0 0 0,-4 0 0,0 0 88,-1-1-1,1 0 1,0 0-1,-1-1 1,1 0-1,0 0 1,-11-3-1,9 0-44,0-1-1,0 1 1,0-2-1,1 1 1,0-1-1,0 0 1,0-1-1,1 0 1,0 0-1,0 0 1,1-1-1,0 0 1,0 0-1,1-1 1,0 0-1,-4-11 1,3 7-80,1 0 1,0 0 0,1-1 0,1 1 0,0-1-1,0 0 1,2 0 0,0 1 0,0-1 0,1 0-1,3-17 1,-1 21-262,1-1 1,1 1-1,0 0 0,0 0 1,1 1-1,11-18 0,8-17-973,-16 22 717,-6 5-145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32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 20484,'12'-4'1849,"11"3"-1833,4-5-184,6-1 2112,7 1-1800</inkml:trace>
  <inkml:trace contextRef="#ctx0" brushRef="#br0" timeOffset="1">1040 0 25013,'2'33'1489,"-7"-7"-1393,-4 4-104,3 6-200,6 3-593,0 1 705,3-1-128,1-2-96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4:32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20804,'3'33'1865,"-3"-16"-1305,1-5-416,-2-12 1016,-2-5-320,10-12-528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6:34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80 10930,'-2'1'406,"0"1"1,0 0-1,0-1 0,1 1 0,-1 0 0,0 0 0,1 0 0,-1 0 0,1 0 0,0 1 1,-2 2-1,2-1-377,1-1 0,-1 1 1,0-1-1,1 1 1,0-1-1,0 1 0,0 0 1,0-1-1,1 5 0,1 7 595,-5 5 911,0-39 107,1-44-805,4 51 603,4 13-910,3 8-194,-4-6-267,0 1-1,1 0 1,-1-1 0,1 0-1,0-1 1,0 1 0,0-1-1,0 0 1,1 0 0,-1-1-1,1 0 1,-1 0 0,0-1-1,9 1 1,3-3-23,0-1-1,0 0 1,28-9 0,-29 7-35,0 1 1,1 0-1,-1 1 0,20 0 1,-36 3-11,0 0 0,0-1 1,-1 1-1,1 0 0,0 0 1,0 0-1,-1 1 0,1-1 1,0 0-1,-1 0 0,1 0 1,0 0-1,-1 1 0,1-1 1,0 0-1,-1 1 0,1-1 1,0 0-1,-1 1 0,1-1 1,-1 1-1,1-1 0,-1 1 1,1-1-1,-1 1 0,1-1 1,-1 1-1,1 0 0,-1-1 1,0 1-1,1 0 0,-1-1 1,0 1-1,0 0 0,1 1 1,-1-2 48,-22-20 88,-5 2-128,24 16-11,0-1 0,-1 0-1,1 1 1,-1 0 0,1 0 0,-1 0 0,0 0 0,0 0 0,0 1 0,0 0 0,0 0 0,-5-1 0,-73 4-5,81-3 5,1 1 0,-1 0 0,0 0-1,1 0 1,-1-1 0,1 1 0,-1 0-1,0-1 1,1 1 0,-1-1 0,1 1-1,-1 0 1,1-1 0,-1 1 0,1-1-1,0 1 1,-1-1 0,1 1 0,0-1-1,-1 0 1,1 1 0,0-1 0,0 1 0,-1-1-1,1 0 1,0 1 0,0-2 0,2 2-24,1-1 1,0 1 0,-1 0 0,1 0 0,-1 0 0,1 0-1,-1 1 1,1-1 0,2 2 0,4-1-104,-3-1-95,0 0-1,0 0 1,0-1-1,1 0 1,-1 0-1,0-1 1,-1 0-1,1 0 1,0 0-1,0-1 1,9-5-1,1-1-150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6:3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19396,'3'8'880,"7"-12"-648,-2 2-64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2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17916,'-7'2'2264,"4"4"-1167,3-4-393,12 1 2072,5 2-1327,9-3-569,1 1-136,9 0-304,2-1-232,5-1-456,-2 0-368,-6 1 1120,-5-2-608,-7 0-40,0 0-56</inkml:trace>
  <inkml:trace contextRef="#ctx0" brushRef="#br0" timeOffset="1">2 190 21629,'20'8'1976,"18"-8"-1392,4-4-248,12-5 632,5-2-327,4-6-953,0-2 1304,-4 2-1016,-6 0-56,-7 1-56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6:3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13 9530,'-8'-3'360,"-1"1"0,0 0-1,0 0 1,0 1 0,0 0 0,0 0 0,-1 1-1,1 0 1,0 1 0,0 0 0,0 0-1,0 1 1,0 0 0,0 1 0,1 0 0,-1 0-1,-10 7 1,-2 2 31,-7 5 280,-30 23 0,48-33-535,2 1 0,-1 0 0,1 0 0,0 1 1,1 0-1,-12 20 0,13-17-59,0 0-1,1 0 1,1 0-1,0 0 1,1 1-1,0-1 1,1 1-1,0 0 1,1 0-1,0 0 1,1 0-1,1 0 1,0 0 0,1 0-1,0-1 1,7 21-1,-5-19-68,1-1 0,0 0 1,1-1-1,1 0 0,0 0 0,0 0 0,1 0 0,1-1 0,0-1 0,0 0 0,1 0 1,0 0-1,1-2 0,0 1 0,19 10 0,-25-16-10,1 0-1,-1-1 1,1 0 0,0 0 0,-1 0-1,1-1 1,0 1 0,0-1 0,0-1-1,1 1 1,-1-1 0,0 0-1,0-1 1,10-1 0,-6-1 28,-1 1 0,0-2 0,-1 1 0,1-1 0,-1-1 0,1 1 0,-1-1 0,12-11 0,1-2 119,-2-2-1,0 0 0,-1-1 0,-1-1 0,22-37 1,-32 47-79,-1 1 1,1-1-1,-2-1 1,0 1 0,0-1-1,-1 0 1,2-15 0,-5 22-97,0 0 0,-1 0 0,0-1 1,0 1-1,0 0 0,-1 0 0,0 0 1,0-1-1,-1 1 0,0 0 0,0 0 0,0 1 1,-1-1-1,1 0 0,-1 1 0,-1 0 1,-4-7-1,-47-48-893,46 41 600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6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46 11258,'0'-1'232,"1"0"0,-1-1 0,1 1 0,-1 0 0,0 0 0,0-1 0,1 1 0,-1 0 0,0 0 0,0-1 0,0 1 0,0 0 1,-1 0-1,1-1 0,0 1 0,0 0 0,-1 0 0,1-1 0,-2 0 0,1 0-80,0 1 1,0 0-1,0 0 1,-1 0-1,1 0 1,-1 0-1,1 0 1,-1 0-1,1 1 1,-1-1-1,1 0 1,-1 1-1,0-1 1,-2 0 0,-1 0-53,1 0 0,-1 0 1,1 0-1,-1 0 1,0 0-1,1 1 1,-1 0-1,0 0 1,1 1-1,-1-1 1,0 1-1,1 0 1,-1 0-1,0 0 1,1 1-1,0 0 0,-1 0 1,1 0-1,0 0 1,-4 3-1,-2 3 17,0-1-1,1 2 1,0-1 0,0 1-1,1 1 1,0-1-1,1 2 1,-11 16-1,5-2-33,1-1 0,-16 50 0,22-54-84,1 1 0,0-1 0,2 1 0,0 0 0,1 0-1,3 42 1,-1-55 1,1 0-1,0 1 0,1-1 0,0 0 0,0 1 0,0-1 0,1 0 0,1 0 0,-1-1 0,1 1 1,0-1-1,1 0 0,0 0 0,0 0 0,1-1 0,-1 1 0,1-2 0,1 1 0,13 9 1,-14-11 41,1-1 0,0 0 0,0-1 1,1 1-1,-1-1 0,0-1 1,1 1-1,-1-2 0,1 1 0,-1-1 1,1 0-1,-1 0 0,1-1 0,-1 0 1,1 0-1,8-3 0,13-5 220,0-1 0,46-24 0,-41 18-69,1 0-23,6-2-1,54-32-1,-84 42-156,0 1 1,0-1-1,-1-1 0,0 0 1,-1 0-1,1-1 0,-2 0 1,0 0-1,9-15 0,-7 8-17,3-5 67,11-27 1,-22 43-103,0 0 0,0 1-1,0-1 1,0 0 0,-1 0 0,0 0 0,-1-1 0,1 1 0,-1 0-1,-1-7 1,1 10-23,-1 0 1,0 1-1,0-1 0,0 0 0,0 1 0,0-1 0,-1 1 0,1 0 0,-1-1 0,0 1 0,0 0 1,1 0-1,-1 0 0,0 0 0,-1 0 0,1 1 0,0-1 0,-3-1 0,-6-3-22,0 1 0,-22-8 0,16 7-81,-35-14-251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6:5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74 10642,'0'-4'368,"0"1"162,0-1-1,0 1 1,0 0 0,-1-1 0,1 1 0,-1 0 0,-1-5 0,1 7-373,1-1-1,-1 1 1,0 0 0,0-1 0,-1 1 0,1 0 0,0-1-1,0 1 1,-1 0 0,1 0 0,-1 0 0,1 0 0,-1 0-1,1 1 1,-1-1 0,1 0 0,-3 0 0,-60-13 3474,59 13-3528,1 0 0,-1 0 0,1 0 0,-1 1-1,0 0 1,1 0 0,-1 0 0,0 1 0,1-1 0,-1 1-1,-4 2 1,-1 0-85,1 1 0,0 1 0,0 0 0,-9 6 1,-24 14 176,28-18-40,0 1-1,1 1 0,0 0 0,-17 16 0,-6 11-136,-60 81-1,89-105-11,0 0 1,0 1-1,-9 25 0,-7 17 9,20-48-17,0 1 0,0 0 0,1 0-1,1 0 1,-1 1 0,1-1 0,1 0 0,-1 1 0,1-1-1,3 16 1,-4 4 15,1-26-12,-1 1-1,1 0 1,0-1 0,0 1-1,0 0 1,0-1-1,0 1 1,1 0-1,-1-1 1,1 1-1,-1-1 1,1 1-1,0-1 1,0 1-1,0-1 1,1 1 0,-1-1-1,0 0 1,4 4-1,-1-2-2,0 0-1,0 0 1,1 0-1,-1-1 1,1 0 0,0 0-1,0 0 1,0-1-1,0 1 1,1-1-1,-1 0 1,0-1-1,9 2 1,-6-2 4,-1-1 0,1 0 0,0-1 0,-1 0 0,1 0 0,-1 0 0,1-1 0,-1 0 0,11-5-1,38-10 13,-44 14-31,-1 0-1,1-1 1,-1 0 0,0 0-1,0-1 1,-1-1-1,1 0 1,16-12 0,114-126 58,-53 50-16,-82 89 2,-1-1-1,1 0 1,-2-1-1,1 1 0,-1-1 1,0 1-1,6-14 1,-9 17-92,0-1 1,0 1-1,0-1 1,0 0-1,-1 1 1,1-1-1,-1 0 1,0 0 0,0 0-1,-1 1 1,1-1-1,-1 0 1,0 1-1,0-1 1,0 0-1,0 1 1,0-1-1,-3-3 1,-25-47-2650,22 38 2019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7:2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99 11634,'-7'-4'368,"-1"-1"0,1 2 0,-1-1 0,0 1 0,-1 0 0,1 1 0,0 0 0,-1 0 0,-17-1 0,22 3-283,0 0-1,0 0 0,-1 1 1,1 0-1,0 0 1,0 0-1,-1 0 0,1 1 1,0-1-1,0 1 1,1 0-1,-1 0 1,0 1-1,1-1 0,-1 1 1,1-1-1,0 1 1,0 0-1,0 1 0,0-1 1,0 0-1,-2 5 1,-4 8-13,0 1 0,1 1 0,0-1 0,2 1 1,0 0-1,1 1 0,1 0 0,1-1 0,0 1 1,1 30-1,2-15-104,1 0 0,2-1 0,2 1 0,1-1 0,12 38 0,-15-61 10,0 0 0,1-1 0,0 1-1,0-1 1,1 0 0,12 16 0,-15-22 24,0 0 0,0-1 0,1 0 0,-1 1 1,1-1-1,0 0 0,-1 0 0,1 0 0,0-1 0,0 1 1,0-1-1,0 1 0,1-1 0,-1 0 0,0 0 1,1-1-1,-1 1 0,0-1 0,1 0 0,-1 1 0,0-1 1,1-1-1,-1 1 0,7-2 0,1-1 74,-1 0 1,1-1-1,-1-1 0,0 0 0,-1 0 1,1-1-1,14-11 0,59-57 726,-77 68-742,27-27 319,-1-2-1,-2-1 1,-1-1 0,-2-2-1,27-50 1,-50 82-345,-1-1 0,1 0 0,-1 0 0,0 0 0,-1-1 1,0 1-1,0 0 0,0-10 0,-2 14-47,0-1-1,0 1 1,-1 0-1,1-1 1,-1 1-1,0 0 1,0 0 0,-1 0-1,1-1 1,-1 1-1,0 1 1,0-1-1,0 0 1,-1 0-1,1 1 1,-1-1 0,0 1-1,-3-3 1,-3-2-223,0 0 0,-1 1 0,0 0 0,0 1 0,-17-8 0,-59-20-1317,5 2 565,38 11 284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18 18332,'-1'-1'433,"-4"-15"1351,5 16-1746,0 0 1,0 0-1,0 0 1,0 1-1,0-1 1,0 0-1,0 0 1,0 0-1,-1 1 1,1-1-1,0 0 1,0 0-1,0 0 0,0 0 1,0 0-1,0 1 1,0-1-1,-1 0 1,1 0-1,0 0 1,0 0-1,0 0 1,0 0-1,0 1 1,-1-1-1,1 0 0,0 0 1,0 0-1,0 0 1,0 0-1,-1 0 1,1 0-1,0 0 1,0 0-1,0 0 1,-1 0-1,1 0 1,0 0-1,0 0 1,0 0-1,-1 0 0,1 0 1,0 0-1,0 0 1,0 0-1,0 0 1,-1 0-1,1-1 1,0 1-1,0 0 1,0 0-1,0 0 1,0 0-1,-1 0 1,1 0-1,0-1 0,0 1 1,0 0-1,0 0 1,0 0-1,0 0 1,0 0-1,-1-1 1,1 1-1,0 0 1,-24 82 2570,15-46-2294,-46 165 777,54-196-1045,-1-1 0,1 1-1,1-1 1,-1 1-1,1 0 1,0 7 0,0-11-41,0 0 1,0-1 0,1 1 0,-1 0 0,0 0-1,0-1 1,1 1 0,-1 0 0,1-1 0,-1 1-1,1-1 1,-1 1 0,1 0 0,-1-1 0,1 1-1,-1-1 1,1 1 0,0-1 0,-1 1 0,1-1-1,0 0 1,-1 1 0,1-1 0,0 0 0,0 0-1,-1 1 1,1-1 0,0 0 0,0 0 0,-1 0-1,1 0 1,0 0 0,0 0 0,-1 0 0,1 0-1,0 0 1,0 0 0,0-1 0,-1 1 0,1 0-1,0 0 1,-1-1 0,1 1 0,1-1 0,38-15 153,-31 12-149,-1 0 0,1 1 0,0 0 0,0 1-1,16-3 1,-22 4-13,-1 1 0,1 0 0,-1 1 0,1-1 0,-1 0 0,1 1 1,-1 0-1,1-1 0,-1 1 0,1 0 0,-1 0 0,0 0 0,0 1 0,1-1 0,-1 0 0,0 1 0,0 0 0,0-1 0,-1 1 0,1 0 0,0 0 0,-1 0 0,1 0 0,-1 0 0,3 4 0,-2-2 0,0-1-1,-1 1 0,1-1 1,-1 1-1,1 0 1,-1-1-1,0 1 0,-1 0 1,1 0-1,-1 0 1,1 0-1,-1 0 0,0 0 1,-1 0-1,1-1 1,-1 1-1,0 4 0,-1-3 19,0 0-1,0-1 0,-1 1 0,1 0 1,-1-1-1,0 0 0,0 0 0,0 1 1,-1-2-1,0 1 0,-5 4 0,-3 1 74,0-1-1,-1 0 0,0-1 1,0 0-1,-1-1 0,1-1 1,-30 8-1,31-10 3,-1-1-1,0 0 1,0-1 0,-13 0-1,20-2-174,0 1 0,0-1 0,0 0-1,1 0 1,-1 0 0,0-1 0,1 0 0,-1 0-1,1 0 1,0-1 0,-6-3 0,11 6-29,0 0 0,0 0 0,-1-1 0,1 1 0,0 0 0,0 0 0,0-1 0,0 1 0,0 0 0,0 0 0,0 0 0,0-1 0,0 1 0,0 0 0,0 0 0,0-1 0,0 1 0,0 0 1,0 0-1,0-1 0,0 1 0,0 0 0,0 0 0,0-1 0,0 1 0,0 0 0,0 0 0,0-1 0,0 1 0,1 0 0,-1 0 0,0 0 0,0-1 0,0 1 0,0 0 0,1 0 0,-1 0 0,0 0 0,0-1 0,15-11-1948,20-9 399,1 3 167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18148,'2'0'184,"0"1"0,-1 0 1,1 0-1,0 0 0,0 0 0,0 0 1,0 0-1,-1 0 0,1 0 0,0 1 1,-1-1-1,1 1 0,-1-1 0,0 1 1,1 0-1,-1-1 0,0 1 0,0 0 1,0 0-1,0 0 0,-1 0 0,2 4 1,3 8 495,-1 0-1,3 18 1,-4-18-248,1 12-166,-1 0-1,0 0 0,-2 0 1,-1 0-1,-1 0 1,-2 0-1,0 0 0,-2 0 1,0-1-1,-19 49 1,-3-7-391,-2-2 0,-3-2 1,-4-1-1,-1-1 0,-69 83 0,77-109-105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 16620,'9'-21'2055,"-2"0"1851,-9 39-3350,0 0 1,-1 0 0,-1 0-1,-8 22 1,-3 13-184,11-39-259,2-8-59,0 0-1,1 0 1,0 0-1,-1 0 1,2 0-1,-1 1 1,1-1-1,0 0 1,0 0-1,2 7 1,-2-12-43,0-1-1,0 0 1,1 1-1,-1-1 1,0 1-1,1-1 1,-1 0-1,0 1 1,1-1-1,-1 0 1,0 1-1,1-1 1,-1 0-1,0 1 1,1-1-1,-1 0 1,1 0 0,-1 1-1,1-1 1,-1 0-1,1 0 1,-1 0-1,0 0 1,1 0-1,-1 0 1,1 0-1,-1 0 1,1 0-1,0 0 1,17-7 255,13-16 123,-7-1 85,32-41 0,1-2-34,-55 65-431,-1 1 0,1-1 0,0 0 0,0 1 0,0 0 0,0-1 0,0 1 1,3-2-1,-4 3-9,-1 0 0,1 0 0,-1 0 0,1 0 0,-1 0 0,1 0 0,-1 0 1,1 0-1,-1 0 0,1 0 0,-1 0 0,1 1 0,-1-1 0,1 0 0,-1 0 0,1 0 1,-1 1-1,1-1 0,-1 0 0,0 1 0,1-1 0,-1 0 0,1 1 0,-1-1 0,0 1 1,1-1-1,-1 0 0,0 1 0,0-1 0,1 1 0,-1-1 0,0 1 0,0-1 0,0 1 1,0-1-1,1 1 0,-1-1 0,0 1 0,0-1 0,0 1 0,0-1 0,0 2 1,2 23 18,-1-18-17,-1 0 0,1 0 0,1 0 1,-1 0-1,4 11 0,-4-17-2,0 0 0,-1 0 0,1 1 0,0-1 0,-1 0 1,1 0-1,0 0 0,0 0 0,0 0 0,0 0 0,0-1 0,0 1 0,0 0 0,0 0 0,0-1 0,0 1 0,1-1 1,-1 1-1,0-1 0,0 1 0,1-1 0,-1 0 0,0 1 0,0-1 0,1 0 0,-1 0 0,0 0 0,1 0 1,-1 0-1,0-1 0,1 1 0,-1 0 0,0 0 0,0-1 0,2 0 0,10-4 11,0 0-1,-1-1 1,0 0-1,0-1 1,12-10-1,-12 9 9,0 0-1,1 1 1,0 0-1,14-5 1,-27 12-20,1 0 1,-1 0 0,0 0-1,0 0 1,1-1-1,-1 1 1,0 0-1,1 0 1,-1 0-1,0 0 1,0 0-1,1 0 1,-1 0-1,0 0 1,1 0 0,-1 0-1,0 0 1,0 0-1,1 1 1,-1-1-1,0 0 1,1 0-1,-1 0 1,0 0-1,0 0 1,1 1-1,-1-1 1,0 0 0,0 0-1,1 0 1,-1 1-1,0-1 1,0 0-1,1 1 1,-1 12 12,-8 19-4,6-27-11,-3 9-57,3-11-21,1-1 0,0 1 0,0-1 1,0 1-1,0 0 0,0-1 0,1 1 0,-1 0 0,1-1 0,0 1 1,0 0-1,0 0 0,0 0 0,0-1 0,0 1 0,2 3 0,-2-5-24,1-1-1,0 1 1,-1-1 0,1 1-1,0 0 1,0-1-1,-1 1 1,1-1-1,0 0 1,0 1 0,0-1-1,0 0 1,0 1-1,-1-1 1,1 0-1,0 0 1,0 0 0,0 0-1,0 0 1,0 0-1,0 0 1,0 0-1,0 0 1,0 0 0,0-1-1,0 1 1,-1 0-1,1-1 1,2 0-1,26-13-1657,-28 14 1748,22-15-957,4-4-68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15675,'-15'10'7298,"-24"15"-5630,35-21-1552,-1 0-1,1 1 1,1-1 0,-1 1-1,0 0 1,1 0-1,0 0 1,0 0-1,1 0 1,-4 9-1,6-12-92,-1-1-1,1 1 1,0-1-1,-1 1 1,1-1-1,0 1 0,0-1 1,0 1-1,0-1 1,0 1-1,0 0 1,0-1-1,1 1 0,-1-1 1,0 1-1,1-1 1,-1 0-1,1 1 1,0-1-1,-1 1 1,1-1-1,0 0 0,0 0 1,0 1-1,0-1 1,0 0-1,0 0 1,0 0-1,1 0 0,-1 0 1,0 0-1,0 0 1,1-1-1,-1 1 1,0 0-1,1-1 0,-1 1 1,1-1-1,-1 0 1,1 1-1,-1-1 1,1 0-1,-1 0 0,3 0 1,7 1 89,1-1 0,-1 0 0,0-1 0,0 0 0,0-1 0,-1 0 0,1-1 0,0 0 0,-1-1 0,20-9 0,-19 7 32,0 0-1,0 0 1,-1-1-1,0 0 1,0-1-1,-1 0 1,0 0-1,-1-1 1,13-16-1,-13 7 105,-8 18-243,0 0 0,0 0 0,0 0 0,0-1 0,0 1 0,-1 0 0,1 0 0,0 0 0,0-1 0,0 1 0,0 0 0,0 0 0,0 0 0,0 0 0,-1-1 0,1 1 0,0 0 0,0 0 0,0 0 0,0 0 0,-1 0 0,1 0 0,0 0 0,0-1 0,0 1 0,0 0 0,-1 0 0,1 0 0,0 0 0,0 0 0,0 0 0,-1 0 0,1 0 0,0 0 0,0 0 0,-1 0 0,1 0 0,0 0 0,0 0 0,0 0 0,-1 0 0,-1 1 9,-1 0 0,0 0 0,1 0 1,-1 1-1,1-1 0,-1 0 0,1 1 0,-1 0 0,-2 2 0,-4 5-3,0-1 1,-13 20 0,19-24-61,0 0 1,1 1-1,-1-1 0,1 1 1,0-1-1,0 1 1,0 0-1,1 0 1,-2 7-1,3-11-2,0 0-1,0-1 1,0 1-1,0 0 1,0 0-1,0 0 1,1-1-1,-1 1 1,0 0-1,0 0 1,1 0-1,-1-1 1,0 1-1,1 0 1,-1-1 0,1 1-1,-1 0 1,1-1-1,-1 1 1,1-1-1,-1 1 1,1 0-1,0-1 1,-1 1-1,1-1 1,0 0-1,-1 1 1,1-1-1,0 0 1,0 1-1,0-1 1,-1 0 0,1 0-1,0 0 1,0 1-1,0-1 1,1 0-1,33-2-2082,-21-2 1727,-1 0 1,1-1 0,14-6-1,15-8-505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18452,'0'10'2368,"-7"3"-1447,-8 6-385,-3-4 1360,-2 10-792,-5-2-175,2 1-401,-1-1-184,4-1-208,3-4-72,1-2-160,3-3-208,5-6-536,0-3-385,3-7 329,2-4 544,-2-7-296,1-3-232</inkml:trace>
  <inkml:trace contextRef="#ctx0" brushRef="#br0" timeOffset="1">1 80 18196,'1'-1'2040,"5"5"-1039,2 6-337,4 0 1088,4 3-264,4 2-495,4 0-185,5 2-408,1 1-216,1-7-1232,2-2 1000,2-2-176,-4-6-104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18260,'-2'0'208,"-1"0"0,0 1 0,0 0 0,1-1 0,-1 1 0,0 0 0,1 0 0,-1 1 0,1-1-1,-1 0 1,1 1 0,-3 2 0,-27 25 578,23-21-361,0 0-277,-46 47 253,50-49-418,0 0 1,0 0-1,1 1 1,0 0 0,0 0-1,0 0 1,-3 10 0,6-16 6,1 0 1,0 0 0,0 0-1,-1 0 1,1 0 0,0 0 0,0 0-1,0 0 1,0 0 0,0 0 0,0 0-1,0 0 1,1 0 0,-1 0 0,0 0-1,0 0 1,1-1 0,-1 1 0,1 0-1,-1 0 1,1 0 0,-1 0 0,1 0-1,-1-1 1,1 1 0,0 0 0,-1-1-1,1 1 1,0 0 0,0-1 0,0 1-1,-1-1 1,1 1 0,0-1-1,0 1 1,0-1 0,2 1 0,4 1-43,1 0 0,-1-1 1,1 0-1,10 0 0,18 5-36,-34-6 96,0 1 0,0 1 0,1-1 1,-1 0-1,0 0 0,-1 1 0,1-1 1,0 1-1,0 0 0,-1-1 0,1 1 1,0 0-1,-1 0 0,0 0 0,0 0 0,1 0 1,0 3-1,-1-1 16,0 0 0,0 0 0,0 0 0,-1 0 0,1 1 0,-1-1 0,0 0 0,0 0 0,-1 5 0,-1 4 93,-1 1-1,0-1 0,-1 0 1,-1 0-1,-6 12 1,8-17 42,-1 0 0,0 0 0,0-1 0,-1 1 1,0-1-1,0 0 0,-1 0 0,0-1 0,0 1 0,-10 7 1,9-10-6,7-4-127,-1 0 1,1 0-1,0 0 0,-1 0 0,1 1 1,-1-1-1,1 0 0,0 0 0,-1 1 1,1-1-1,0 0 0,-1 0 0,1 1 1,0-1-1,0 0 0,-1 1 0,1-1 1,0 0-1,0 1 0,0-1 1,-1 0-1,1 1 0,0-1 0,0 1 1,0-1-1,0 1 0,0-1 0,0 0 1,0 1-1,0-1 0,0 1 0,0-1 1,0 0-1,0 1 0,-1 14 132,-8 39-176,4-29-36,-2 48 0,7-72 9,0 0-1,0 1 1,0-1 0,0 0 0,-1 0-1,2 0 1,-1 0 0,0 0 0,0 1-1,0-1 1,0 0 0,1 0 0,-1 0-1,1 0 1,-1 0 0,0 0 0,1 0 0,0 0-1,-1 0 1,1 0 0,0 0 0,-1 0-1,1 0 1,0-1 0,0 1 0,0 0-1,0-1 1,0 1 0,0 0 0,0-1-1,0 1 1,0-1 0,0 1 0,0-1-1,0 0 1,0 1 0,0-1 0,0 0-1,1 0 1,-1 0 0,0 0 0,0 0 0,0 0-1,0 0 1,0 0 0,0 0 0,2-1-1,4-1-251,0-1 1,0 1-1,-1-1 0,1 0 0,-1-1 0,8-5 1,12-8-462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02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 16756,'-16'7'710,"-1"0"0,2 1 0,-1 1 0,1 1-1,1 0 1,0 0 0,-19 20 0,23-21-273,0 2 0,1-1 0,0 2-1,1-1 1,0 1 0,0 0 0,2 1 0,-1-1-1,-6 23 1,12-32-373,0 1 0,0-1 0,0 1 0,1-1 0,-1 1 0,1-1 0,0 1 0,0-1 0,0 1 0,0-1 0,1 1 1,0-1-1,0 1 0,-1-1 0,2 1 0,-1-1 0,0 0 0,1 0 0,0 0 0,-1 0 0,1 0 0,0 0 0,1 0 0,4 4 0,-4-4-40,0-1 0,0 0 1,1 0-1,-1-1 0,0 1 0,1-1 0,0 0 1,-1 1-1,1-2 0,0 1 0,-1 0 1,1-1-1,0 0 0,0 1 0,0-2 0,0 1 1,-1 0-1,1-1 0,0 1 0,0-1 0,-1 0 1,8-3-1,-1-1-3,0 0 0,0-1-1,-1 0 1,1 0 0,-1-1 0,-1 0 0,1 0-1,-1-1 1,-1 0 0,1-1 0,6-10 0,-9 12-46,0 0 0,-1 0-1,0 0 1,0-1 0,-1 0 0,0 0 0,0 0 0,-1 0 0,0 0 0,-1 0-1,1 0 1,-1-1 0,-1 1 0,0-1 0,-1-12 0,0 17-68,0 0 0,0 0 0,0 0 0,0 1 0,-1-1 0,0 0 0,0 1 0,0-1 0,0 1-1,0-1 1,0 1 0,-1 0 0,0 0 0,0 0 0,0 1 0,0-1 0,0 1 0,0-1 0,-1 1 0,1 0 0,-7-2 0,4 1-61,0 1-1,0 1 1,0-1-1,-1 1 1,1 0-1,0 1 1,-1-1 0,1 1-1,0 1 1,-1-1-1,1 1 1,0 0-1,-9 2 1,-23 11-561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19148,'-3'16'3892,"-2"5"-2488,-8 21 189,6-23-1441,1 0 1,0 1 0,2-1-1,0 1 1,-1 21-1,5-41-141,0 1 0,0-1 0,0 0 0,0 1 0,0-1 0,0 0 0,0 1 0,0-1 0,0 1 0,0-1 0,0 0 0,0 1 0,0-1 0,1 0 0,-1 1 0,0-1 0,0 0 0,0 1 0,0-1 0,1 0 0,-1 1 0,0-1 0,0 0 0,1 0 0,-1 1 0,0-1 0,0 0 0,1 0 0,-1 0 0,0 1 0,1-1 0,-1 0 0,0 0 0,1 0 0,0 0 0,14-5 344,17-21 224,-28 23-484,31-28 555,40-33 416,-74 63-1055,0 1 0,0-1-1,0 0 1,0 0 0,0 1 0,0-1-1,0 0 1,1 1 0,-1-1 0,0 1 0,0 0-1,1-1 1,-1 1 0,0 0 0,0 0-1,1 0 1,-1 0 0,0 0 0,1 0-1,-1 0 1,0 0 0,0 0 0,1 1 0,0 0-1,-1-1-7,0 1 1,0 0-1,0 1 0,0-1 0,0 0 1,0 0-1,0 0 0,-1 0 0,1 1 0,0-1 1,-1 0-1,1 1 0,-1-1 0,0 0 1,1 1-1,-1-1 0,0 1 0,0-1 1,0 1-1,0-1 0,0 3 0,0-3-2,-1 0 1,1 0-1,0 0 0,0 0 0,0 0 1,0 0-1,0 0 0,0 1 0,0-1 1,1 0-1,-1 0 0,0 0 1,1 0-1,-1 0 0,0 0 0,1 0 1,-1 0-1,1 0 0,0 0 0,-1 0 1,1-1-1,0 1 0,-1 0 0,1 0 1,2 1-1,-1-2-1,0 0 1,0 0-1,0 0 1,0-1-1,0 1 1,0 0 0,0-1-1,0 1 1,0-1-1,0 0 1,0 0-1,0 0 1,3-2-1,7-3 0,1-1-1,0 1 1,1 1 0,0 1-1,0 0 1,16-3 0,-29 7-7,0 0 1,0 0 0,0 0 0,0 0 0,0 0 0,0 0 0,0 0 0,0 0 0,0 1 0,0-1 0,0 0 0,0 0 0,0 1 0,0-1-1,0 1 1,0-1 0,0 1 0,0-1 0,0 1 0,0 0 0,-1-1 0,1 1 0,0 0 0,0 0 0,-1 0 0,2 1 0,-1 0-26,-1 0 0,1 0 0,0 0 1,-1 0-1,0 1 0,1-1 0,-1 0 1,0 0-1,0 1 0,0-1 1,-1 0-1,1 3 0,-2 3-150,0 1-1,-1 0 1,0-1-1,0 1 1,-6 9 0,21-34-4245,1 2 3379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18332,'1'10'904,"-1"1"0,0-1 0,-1 0 0,0 0 0,0 1 0,-1-1 0,-1 0 0,-6 17 1,-4 23 811,8-27-1465,1 1 0,2-1 0,-1 32 0,3-55-243,0 1-1,0 0 1,0-1 0,0 1 0,0 0-1,0-1 1,0 1 0,0-1 0,1 1-1,-1 0 1,0-1 0,0 1-1,0-1 1,1 1 0,-1 0 0,0-1-1,1 1 1,-1-1 0,0 1 0,1-1-1,-1 1 1,1-1 0,0 1 0,-1-1-1,1 0 1,0 0 0,-1 0 0,1 0-1,-1 0 1,1 0 0,-1 0 0,1-1 0,0 1-1,-1 0 1,1 0 0,-1-1 0,1 1-1,-1 0 1,1 0 0,-1-1 0,0 1 0,1 0-1,-1-1 1,1 0 0,24-29 209,-22 25-196,36-46 81,-10 13-1465,32-54-1,-56 80 1286,-5 12 65,0 0-1,0 0 0,0 0 0,0-1 0,0 1 1,0 0-1,0 0 0,0 0 0,1 0 0,-1 0 1,0-1-1,0 1 0,0 0 0,0 0 0,0 0 0,0-1 1,0 1-1,0 0 0,0 0 0,0 0 0,0 0 1,0-1-1,0 1 0,0 0 0,0 0 0,0 0 1,0 0-1,-1-1 0,1 1 0,0 0 0,0 0 1,0 0-1,0 0 0,0-1 0,0 1 0,0 0 1,-1 0-1,1 0 0,0 0 0,0 0 0,0 0 0,0 0 1,0-1-1,-1 1 0,1 0 0,0 0 0,0 0 1,0 0-1,0 0 0,-1 0 0,1 0 0,0 0 1,-7 2-451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19700,'2'23'2521,"2"-2"-1665,3-2-360,2 0 1320,2-4-615,2-2-449,0-1-936,1-4-584,-2-8 600,-1-5-96,-1-5-169</inkml:trace>
  <inkml:trace contextRef="#ctx0" brushRef="#br0" timeOffset="1">479 12 21245,'9'-11'2192,"-5"12"-1400,-3 5-312,-2 7 1473,-3 4-873,-4 6-448,3 3-232,-3 5-360,1 1-184,2-1-264,-1-2-200,4-5-512,-2-2-361,3-8 1041,-1-4-320</inkml:trace>
  <inkml:trace contextRef="#ctx0" brushRef="#br0" timeOffset="2">349 170 16187,'-6'-6'2489,"7"2"-1161,8 1-504,1 2 2585,6 1-1624,9 1-761,4 0-280,5 1-904,2-2-512,0 0 656,-1 0-200,-2-6-80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33 17484,'7'-20'2619,"-7"19"-2517,0 1 1,0-1-1,0 1 0,0-1 1,0 1-1,0-1 1,0 1-1,0 0 1,0-1-1,0 1 0,0-1 1,-1 1-1,1-1 1,0 1-1,0 0 0,-1-1 1,1 1-1,0 0 1,0-1-1,-1 1 1,1-1-1,0 1 0,-1 0 1,0-1-1,0 1 61,-1 0 0,1-1 0,-1 1-1,0 0 1,1 0 0,-1 0 0,0 0-1,1 0 1,-1 1 0,1-1 0,-1 0 0,0 1-1,1-1 1,-1 1 0,1-1 0,-1 1 0,1 0-1,0 0 1,-3 1 0,-8 6 58,-1 1 0,2 1 1,-1-1-1,1 2 0,-12 15 1,-45 62 50,66-85-254,-16 22 119,-29 54 1,43-71-108,0 0 0,1 0 0,0 0 0,0 1 0,1-1 0,0 1 0,0 0 0,1 0 0,0-1-1,1 1 1,0 15 0,1-22-24,-1 1 0,1-1 0,-1 0 0,1 0 0,0 1 0,0-1 0,0 0 0,0 0 0,0 0 0,1 0-1,-1 0 1,0 0 0,1 0 0,-1-1 0,1 1 0,0-1 0,0 1 0,2 1 0,0-1 2,-1 0-1,1-1 1,-1 0 0,1 0-1,-1 0 1,1 0 0,0 0-1,0 0 1,-1-1 0,7 0 0,0-1 31,1 0 1,-1 0 0,0-1-1,0 0 1,0-1 0,-1 0-1,17-8 1,-19 7 17,1-1 0,-1 1 0,0-2-1,0 1 1,-1-1 0,1 0 0,-1 0 0,0-1-1,-1 0 1,7-10 0,-10 13-28,0 1 0,0-1 0,0 1 0,0-1-1,-1 0 1,1 1 0,-1-1 0,0 0 0,-1 0 0,1 0-1,0 0 1,-1 0 0,0 0 0,0 0 0,0 0 0,-1 0-1,1 0 1,-1 0 0,0 0 0,0 0 0,-1 0 0,1 1 0,-1-1-1,1 0 1,-4-3 0,4 5-22,-1 0-1,0 0 1,0 0 0,0 0-1,-1 0 1,1 0 0,0 1-1,-1-1 1,1 1 0,-1 0-1,0-1 1,1 1-1,-1 0 1,0 1 0,0-1-1,1 0 1,-1 1 0,0 0-1,0-1 1,0 1 0,0 0-1,0 1 1,0-1 0,1 0-1,-6 2 1,6-1-7,-1-1 1,1 1 0,0 0-1,0 0 1,0-1-1,0 1 1,0 1 0,0-1-1,0 0 1,0 0-1,0 1 1,0-1-1,1 1 1,-1 0 0,1 0-1,-1-1 1,1 1-1,0 0 1,-1 0 0,1 0-1,0 0 1,0 0-1,0 0 1,1 1-1,-1-1 1,1 0 0,-1 0-1,1 1 1,0-1-1,-1 0 1,1 1 0,1 2-1,-1-4 0,1 0 1,-1 1-1,1-1 0,0 1 1,-1-1-1,1 0 0,0 1 0,0-1 1,0 0-1,0 0 0,0 0 1,0 0-1,0 0 0,1 0 1,-1 0-1,0 0 0,0 0 0,1-1 1,-1 1-1,1 0 0,-1-1 1,1 1-1,-1-1 0,1 0 0,-1 1 1,1-1-1,-1 0 0,3 0 1,6 1 3,0-1 1,-1 1 0,11-3 0,13-5 17,-28 6-18,0-1 0,0 1 0,0 0 0,0 0 0,0 0 0,0 1 0,0 0 0,0 0 0,0 0 0,0 0 0,5 2-1,-9-2-2,0 1-1,0 0 0,0-1 1,0 1-1,0 0 0,-1-1 1,1 1-1,0 0 0,0 0 0,-1 0 1,1-1-1,-1 1 0,1 0 1,-1 0-1,1 0 0,-1 0 1,1 0-1,-1 0 0,0 0 0,0 0 1,1 0-1,-1 0 0,0 0 1,0 0-1,0 1 0,0-1 1,0 0-1,-1 2 0,-7 32 0,6-29 2,-4 13-1,3-11-120,0-1-1,1 1 0,0 0 0,-1 15 1,3-22 119,0-1 1,0 0-1,0 0 1,1 0-1,-1 0 1,0 1-1,0-1 1,0 0-1,1 0 1,-1 0-1,0 0 1,0 0-1,0 0 1,1 0-1,-1 0 1,0 1-1,0-1 1,0 0-1,1 0 1,-1 0-1,0 0 1,0 0-1,1 0 1,-1 0-1,0 0 1,0 0-1,1 0 1,-1-1-1,0 1 1,0 0-1,0 0 1,1 0-1,-1 0 1,0 0-1,0 0 1,0 0-1,1 0 1,-1-1-1,0 1 1,0 0-1,0 0 1,0 0-1,1 0 1,-1-1-1,0 1 1,0 0-1,1-1-21,7-2-123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17548,'1'0'107,"-1"0"0,1 0 0,-1 0 0,1 1 0,-1-1 0,1 0 0,-1 0 0,0 0 0,1 1 1,-1-1-1,0 0 0,1 1 0,-1-1 0,0 0 0,1 1 0,-1-1 0,0 0 0,1 1 0,-1-1 0,0 1 0,0-1 1,0 0-1,1 1 0,-1-1 0,0 1 0,0-1 0,0 1 0,0-1 0,0 1 0,0-1 0,0 0 0,0 2 0,4 21 696,-4-18-178,14 156 2407,10 64-1498,-24-222-1472,0-1-1,1 1 1,0 0-1,0-1 1,0 1-1,0-1 1,0 1-1,2 2 1,-3-5-47,0 0 1,0 1-1,0-1 1,1 0-1,-1 0 0,0 0 1,0 1-1,1-1 1,-1 0-1,0 0 1,0 0-1,1 0 0,-1 0 1,0 0-1,0 1 1,1-1-1,-1 0 0,0 0 1,0 0-1,1 0 1,-1 0-1,0 0 0,1 0 1,-1 0-1,0 0 1,0 0-1,1 0 0,-1 0 1,1-1-1,9-10 320,-2-9-128,-1 0-1,0-1 1,-1 1 0,-2-1 0,3-22-1,-5 31-160,13-95 140,1-208 1,46 329-350,29-12 163,173-17 0,-172 7 14,129-18 64,-221 26-76,1 0-1,0 0 0,0 0 0,-1 0 0,1 0 0,0 0 0,-1 0 0,1 0 0,0 1 1,-1-1-1,1 0 0,0 0 0,-1 1 0,1-1 0,-1 0 0,1 1 0,0-1 1,-1 0-1,1 1 0,-1-1 0,1 1 0,-1-1 0,1 1 0,-1-1 0,0 1 0,1-1 1,-1 1-1,1 0 0,-1-1 0,0 1 0,0 0 0,1-1 0,-1 1 0,0 0 1,0-1-1,0 1 0,0 0 0,0-1 0,0 1 0,0 0 0,0-1 0,0 1 0,0 0 1,0-1-1,0 1 0,-1 1 0,-9 41 23,6-31-15,-3 21 0,5-21-288,-1 0 1,0-1-1,0 1 1,-1-1 0,-7 13-1,11-24 250,0 0-1,0 0 1,0 0 0,0-1 0,0 1-1,0 0 1,0 0 0,0 0-1,0 0 1,0 0 0,0 0-1,0 0 1,-1 0 0,1 0 0,0 0-1,0 0 1,0 0 0,0 0-1,0 0 1,0 0 0,0 0-1,0 0 1,0 0 0,-1 0-1,1 0 1,0 0 0,0 0 0,0 0-1,0 0 1,0 0 0,0 0-1,0 0 1,0 0 0,0 0-1,-1 0 1,1 0 0,0 0 0,0 0-1,0 0 1,0 0 0,0 0-1,0 0 1,0 0 0,0 0-1,0 0 1,0 1 0,0-1 0,0 0-1,0 0 1,0 0 0,-1 0-1,1 0 1,0 0 0,0 0-1,0 0 1,0 0 0,0 1-1,0-1 1,0 0 0,0 0 0,0 0-1,0 0 1,0 0 0,0 0-1,0 0 1,0 0 0,0 1-1,0-9-714,0 6 614,0-10-740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8:5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13779,'1'0'105,"-1"0"0,1 0-1,-1 0 1,0 0 0,1 0 0,-1 0 0,0 0-1,1 0 1,-1 0 0,0 0 0,1 0 0,-1 0 0,0 0-1,1 0 1,-1 1 0,0-1 0,1 0 0,-1 0-1,0 0 1,0 1 0,1-1 0,-1 0 0,0 0 0,0 1-1,1-1 1,-1 0 0,0 0 0,0 1 0,0-1-1,0 0 1,1 1 0,-1-1 0,0 1 0,2 17 2162,-5 20 550,3-38-2787,-11 57 2043,5-30-1437,2 0 1,0-1 0,1 39-1,3-64-617,0-1-1,0 1 1,0 0-1,0 0 1,0-1-1,0 1 0,0 0 1,0 0-1,1-1 1,-1 1-1,0 0 0,0-1 1,1 1-1,-1 0 1,1-1-1,-1 1 0,1 0 1,-1-1-1,1 1 1,-1-1-1,1 1 0,-1-1 1,1 1-1,-1-1 1,1 0-1,0 1 1,-1-1-1,1 0 0,0 1 1,-1-1-1,1 0 1,0 0-1,0 0 0,-1 1 1,1-1-1,0 0 1,0 0-1,-1 0 0,1 0 1,0 0-1,0 0 1,-1-1-1,1 1 0,0 0 1,0 0-1,-1 0 1,1-1-1,0 1 1,-1 0-1,1-1 0,0 0 1,6-2 77,-1 0-1,1-1 1,-1 1 0,7-7 0,16-15 227,0-2 0,26-31 0,0-1-53,-55 58-268,1 1 0,-1-1 0,0 1 0,1-1 0,-1 1 0,0-1-1,1 1 1,-1-1 0,1 1 0,-1 0 0,1-1 0,-1 1 0,1 0 0,-1-1 0,1 1 0,-1 0 0,1 0 0,-1-1 0,1 1 0,-1 0 0,1 0 0,0 0 0,-1 0 0,1 0 0,-1 0 0,1 0 0,0 0 0,-1 0 0,2 0 0,-2 1-1,0 0-1,1 0 1,-1 0 0,0-1 0,0 1-1,1 0 1,-1 0 0,0 0-1,0 0 1,0 0 0,0 0 0,0 0-1,0 0 1,0 0 0,-1 1 0,-11 44-15,12-44 15,-15 37 18,10-26-174,0 0 0,1 1 0,-4 19 0,8-33 127,0 0 0,0 0-1,0 0 1,0 0 0,0 0 0,0 0 0,0-1 0,0 1 0,0 0-1,0 0 1,0 0 0,0 0 0,0 0 0,0 0 0,0 0 0,0 0-1,1 0 1,-1 0 0,0-1 0,0 1 0,0 0 0,0 0 0,0 0-1,0 0 1,0 0 0,0 0 0,1 0 0,-1 0 0,0 0 0,0 0-1,0 0 1,0 0 0,0 0 0,0 0 0,0 0 0,0 0 0,1 0-1,-1 0 1,0 0 0,0 0 0,0 0 0,0 0 0,0 0 0,0 0-1,0 0 1,1 0 0,-1 0 0,0 0 0,0 0 0,0 1 0,0-1-1,0 0 1,0 0 0,0 0 0,0 0 0,0 0 0,0 0 0,0 0-1,0 0 1,1 0 0,-1 0 0,0 1 0,6-13-586,-6 4 30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61 17828,'1'-2'357,"1"-1"0,-1 0 0,0 0 0,0 0 0,0 0 0,0 0 0,0 0 1,-1 0-1,1 0 0,-1 0 0,0-1 0,0 1 0,0-4 0,0 6-232,0 0 0,-1 1-1,1-1 1,0 0 0,0 1 0,-1-1-1,1 0 1,0 1 0,-1-1 0,1 1 0,-1-1-1,1 0 1,-1 1 0,1-1 0,-1 1-1,1-1 1,-1 1 0,1-1 0,-1 1-1,0 0 1,1-1 0,-2 0 0,0 1-22,0 0 0,1 0 0,-1 0 0,1 0 0,-1 0 0,0 0 0,1 0 0,-1 1 0,0-1 0,1 0 0,-1 1 0,1-1 0,-1 1 0,-2 1 0,-7 5 38,0 1 1,1 0 0,0 0-1,1 1 1,-1 1-1,2-1 1,-11 15-1,7-9-44,-17 18 64,2 2-1,2 1 1,1 2-1,2 0 1,-32 74-1,52-105-145,0 0-1,0-1 1,0 1 0,1 0-1,0 0 1,0 0-1,1 1 1,0-1-1,0 0 1,0 0-1,3 7 1,-3-11-6,1 0 1,0 0-1,1 0 1,-1 0-1,0 0 1,1 0-1,-1-1 0,1 1 1,0-1-1,0 1 1,0-1-1,0 0 1,1 0-1,-1 0 1,1 0-1,-1 0 0,1 0 1,-1-1-1,1 1 1,0-1-1,0 1 1,0-1-1,0 0 0,0-1 1,0 1-1,5 0 1,2 0 36,0 0 0,0-1 0,0 0 0,0-1 0,0 0 0,-1-1 0,1 0 0,0 0 0,-1-1 0,1-1 0,-1 1 0,14-9 0,-15 8 13,0-1 0,0 0-1,-1 0 1,1-1 0,-1 0-1,0 0 1,-1-1 0,0 0-1,0 0 1,0 0 0,-1-1 0,0 0-1,6-12 1,-10 17-31,1-1-1,-1 1 1,0 0-1,-1-1 1,1 1 0,-1-1-1,1 1 1,-1-1-1,0 1 1,0-1 0,-1 1-1,1-1 1,-2-5-1,1 7-16,1 0 0,-1 1 0,0-1 0,0 1 0,0-1 0,0 1 0,0-1 0,0 1 0,0 0 0,0-1 0,-1 1 0,1 0 0,0 0 0,-1 0 0,1 0 0,-1 0 0,1 0 0,-1 0 0,1 1 0,-1-1 0,0 1 0,0-1 0,1 1 0,-1-1 0,0 1 0,1 0 0,-1 0 0,-3 0 1,-3 0-20,1 1 0,-1 1 0,1-1 0,-1 1 0,1 0 0,0 1 0,0 0 0,0 0 1,0 0-1,0 1 0,1 0 0,-8 6 0,4-2-375,0 0 1,0 1-1,1 0 1,0 1-1,1-1 1,-10 17-1,8-7 32,10-18 322,0 0 1,0-1-1,0 1 0,0 0 1,0-1-1,0 1 0,0 0 0,0-1 1,0 1-1,0 0 0,0-1 1,1 1-1,-1 0 0,0-1 0,0 1 1,1-1-1,-1 1 0,0 0 1,1-1-1,-1 1 0,1-1 0,-1 1 1,0-1-1,1 1 0,-1-1 1,1 1-1,0-1 0,-1 0 0,2 1 1,15 5-555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 17012,'4'-7'799,"6"-7"3175,-6 15-1997,-3 11-726,-2 1-825,-1 1-1,-1-1 0,0 0 1,-1 1-1,-9 20 1,1 1-226,-7 20-24,8-25-118,1 1 1,2 0-1,-7 44 0,14-74-57,1 0 0,0 0 0,0 0 1,0 0-1,0 0 0,0 0 0,0 0 0,0 0 0,0 0 0,0 0 0,0 0 0,0-1 0,1 1 0,-1 0 0,0 0 0,1 0 0,-1 0 0,1 0 0,-1-1 0,1 1 0,-1 0 0,2 1 0,-2-2 2,1 0 0,0 0 0,0 0 0,-1 0 0,1 0 0,0 0 0,0 0 0,-1 0 0,1 0 0,0 0 0,0 0 0,-1 0 0,1-1 0,0 1 0,-1 0 0,1 0 0,0-1 0,-1 1 0,1-1 0,0 1 0,0-1 0,6-4 27,0-1 1,-1 0-1,8-9 0,147-194 393,-120 152-1217,-34 43-803,-6 13 1549,-1 1 1,0 0-1,0 0 0,0 0 1,1-1-1,-1 1 1,0 0-1,0 0 0,0-1 1,0 1-1,0 0 0,0 0 1,1-1-1,-1 1 0,0 0 1,0-1-1,0 1 0,0 0 1,0 0-1,0-1 0,0 1 1,0 0-1,0-1 0,0 1 1,0 0-1,0 0 0,-1-1 1,1 1-1,0 0 0,0 0 1,0-1-1,0 1 0,0 0 1,-1 0-1,1-1 0,0 1 1,0 0-1,0 0 0,-1 0 1,1-1-1,0 1 0,0 0 1,-1 0-1,-3 1-804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15827,'6'19'2745,"0"1"-1361,3 0-568,-2 3 2449,4 1-1697,3 2-303,1-3-889,-1 4-632,-1-8 304,6-5-152,-2-16-144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22149,'-1'0'86,"1"-1"-1,0 1 1,0 0 0,-1 0 0,1 0 0,0 0-1,0 0 1,-1 0 0,1 0 0,0 0 0,-1 1-1,1-1 1,0 0 0,0 0 0,-1 0 0,1 0-1,0 0 1,0 0 0,0 0 0,-1 1 0,1-1-1,0 0 1,0 0 0,0 0 0,-1 0 0,1 1-1,0-1 1,0 0 0,0 0 0,0 0 0,-1 1-1,1-1 1,0 0 0,0 0 0,0 1 0,0-1-1,0 0 1,0 1 0,-10 11 722,-7 12 173,-22 45 1,35-62-994,0 1 0,1-1 0,0 1 0,1 0 0,0 0 1,0 0-1,1 0 0,0 0 0,0 0 0,1 0 0,0 10 0,1-15 0,-1-1 0,1 1 0,0 0 0,0 0-1,0-1 1,1 1 0,-1-1 0,1 1-1,-1-1 1,1 0 0,0 0 0,4 5 0,30 21-124,-4-3 54,-27-20 79,0 0 0,0 1-1,0-1 1,-1 1-1,0 0 1,-1 1 0,1-1-1,-1 1 1,0-1 0,-1 1-1,0 0 1,0 0-1,0 0 1,-1 0 0,0 1-1,0-1 1,-1 0 0,0 0-1,0 1 1,-2 11 0,-4 6 93,-1 0 1,-1 0-1,-1-1 1,-18 36-1,-14 40-38,-5 37-2137,37-110 1586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15587,'26'19'1113,"5"11"-849,3 9-104,10 6 280,5 3-264,12 5-64,1 1-104,4-9-312,2-9-232,-3-12 400,5-4-128,-2-12-65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3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17 16315,'-1'-3'1041,"-2"1"-1225,0-1-136,3 1 592,6-1-336,-4 0-120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49 17428,'0'-1'112,"0"1"0,0-1 1,0 1-1,0-1 1,0 1-1,0-1 0,0 1 1,1-1-1,-1 1 1,0-1-1,0 1 0,1 0 1,-1-1-1,0 1 1,0 0-1,1-1 0,-1 1 1,0-1-1,1 1 0,-1 0 1,1 0-1,-1-1 1,0 1-1,2-1 0,1 12 972,-3 28-1011,0-35-2,-2 20 152,0-1 0,-2 0 0,-10 39 0,-30 65 1362,20-60-611,22-61-834,-3 10-811,9-25-856,2-11 541,0 0 0,-2 0 0,0 0 0,1-30 0,-2 18 295,5-109 740,-5 129 2030,4 19-892,7 30-222,-8-22-517,1 2-154,2 0-1,0-1 1,0 0 0,19 22 0,-24-32-167,1-1 1,1 1-1,-1-1 0,1 0 0,0 0 1,0-1-1,0 0 0,1 0 1,-1 0-1,1-1 0,0 0 0,0 0 1,14 3-1,-17-5-45,-1-1 1,0 0-1,1 1 0,-1-1 0,1-1 1,-1 1-1,1-1 0,-1 1 0,1-1 1,-1 0-1,0 0 0,1 0 0,-1-1 1,0 1-1,0-1 0,0 1 1,0-1-1,0 0 0,0-1 0,-1 1 1,1 0-1,-1-1 0,1 1 0,-1-1 1,0 0-1,0 0 0,0 0 0,-1 0 1,1 0-1,2-7 0,1-2 136,-1-1-1,0 0 0,-1 0 1,0 0-1,-1 0 0,1-23 1,-3 16-63,0 0 0,-4-24 0,3 35-120,-1 1 0,0-1 1,0 1-1,-1 0 1,0-1-1,-1 1 0,-6-11 1,10 19-53,0-1 0,-1 0 1,1 0-1,0 1 1,-1-1-1,1 0 0,-1 1 1,1-1-1,-1 1 0,1-1 1,-1 1-1,1-1 0,-1 1 1,1-1-1,-1 1 1,0-1-1,1 1 0,-1 0 1,0-1-1,1 1 0,-1 0 1,0-1-1,0 1 0,1 0 1,-2 0-1,1 0-32,1 1-1,-1-1 1,1 1 0,-1-1-1,1 1 1,-1-1 0,1 1-1,-1 0 1,1-1-1,0 1 1,-1 0 0,1-1-1,0 1 1,-1 0 0,1-1-1,0 1 1,0 0 0,0 0-1,0-1 1,0 2-1,-1 2-207,1 0-1,-1 0 0,1 0 1,0 0-1,1 0 0,-1 0 0,1 0 1,1 8-1,-1-11 156,0 0 1,-1 0-1,1 0 0,0 0 1,0 0-1,-1 0 0,1 0 1,0 0-1,0 0 0,0 0 0,0 0 1,0-1-1,1 1 0,-1 0 1,0-1-1,0 1 0,0-1 1,1 1-1,-1-1 0,0 0 1,0 0-1,1 1 0,-1-1 1,0 0-1,1 0 0,-1 0 1,0 0-1,0 0 0,1-1 1,-1 1-1,0 0 0,2-1 1,19-7-946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17380,'4'32'2032,"-3"8"-1032,2 1-327,-3 7 943,0-1-216,3 0-408,1-4-279,1-10-553,-1-4-280,3-9-585,-4-6-271,0-7-424,-8-9-769,0-13 1201,-7-8-8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98 14451,'-2'-7'817,"-6"-29"1395,7 35-2058,1-1 1,0 1-1,0 0 1,0-1-1,1 1 1,-1-1-1,0 1 0,0 0 1,1-1-1,-1 1 1,1 0-1,-1-1 0,1 1 1,0 0-1,-1 0 1,1-1-1,0 1 0,0 0 1,0 0-1,0 0 1,0 0-1,0 0 0,1-1 1,5-1 216,0-1 0,0 1 0,1 0 0,-1 1 0,0 0 0,1 0 0,-1 0 0,1 1 0,0 0 1,0 1-1,-1 0 0,1 0 0,9 2 0,-10-2-306,0 1 0,1 0 0,-1 1 0,0 0 0,0 0 0,0 1 0,0-1 0,0 2 0,-1-1 0,1 1 0,-1 0 0,0 0 0,10 9 0,-13-10-57,0 0 0,-1 1 0,1-1 0,-1 1 0,0 0 0,0 0 0,0 0 0,0 0 1,-1 0-1,1 0 0,-1 0 0,0 0 0,-1 0 0,1 1 0,-1-1 0,0 0 0,0 5 0,-1 0-1,0 0 0,-1-1 1,0 1-1,0-1 0,-1 0 0,0 0 1,-6 10-1,9-17-10,0 1 0,-1-1 0,1 0 0,0 0 0,-1 0 0,1 0 0,0 1 0,0-1 0,0 0 0,0 0-1,1 0 1,-1 1 0,0-1 0,0 0 0,1 0 0,-1 0 0,0 0 0,1 0 0,-1 0 0,1 0 0,0 0 0,-1 0 0,1 0 0,1 2 0,24 21 4,-18-17-30,10 9-16,23 22 6,-38-35 33,-1 0 1,1 0-1,-1 0 0,0 0 1,0 1-1,0-1 0,-1 1 1,1-1-1,-1 1 0,1 0 0,0 5 1,-2-7 20,0 1 0,0-1 0,-1 0 0,1 1-1,-1-1 1,1 0 0,-1 1 0,0-1 0,0 0 0,0 0 0,0 0 0,0 0 0,0 0 0,-1 0 0,1 0 0,-1 0 0,1-1-1,-1 1 1,0 0 0,0-1 0,1 1 0,-1-1 0,0 0 0,-4 2 0,-5 3 145,-1 0-1,1-1 1,-14 5-1,22-10-126,-11 5 181,-2 0 0,1-2 0,0 0-1,-1 0 1,-21-1 0,28-2-225,-1 0-1,1-1 1,-1 0-1,1 0 1,-1-1 0,1 0-1,0-1 1,0 0-1,0-1 1,-9-4 0,-14-17-1334,33 24 947,9-1-85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56 16548,'3'-4'271,"-1"0"0,1 0 0,0 1 0,0-1 0,1 0 0,-1 1 0,1 0 1,0 0-1,-1 0 0,1 0 0,1 1 0,-1 0 0,0-1 0,1 1 1,-1 1-1,1-1 0,-1 1 0,1 0 0,0 0 0,-1 0 0,1 0 0,0 1 1,0 0-1,0 0 0,-1 0 0,1 1 0,0 0 0,0 0 0,-1 0 1,1 0-1,-1 1 0,1-1 0,-1 1 0,1 0 0,4 4 0,-7-5-243,0 1 1,0 0-1,0 0 0,0 0 0,0 1 0,-1-1 0,1 0 0,-1 1 0,0-1 0,1 1 1,-1-1-1,0 1 0,0 0 0,-1-1 0,1 1 0,0 0 0,-1 0 0,0 0 0,0-1 1,0 1-1,0 0 0,0 0 0,0 0 0,-1-1 0,1 1 0,-1 0 0,0 0 0,0-1 1,-2 4-1,-1 5-21,-1-1 0,0 0 1,-1 0-1,0 0 0,-1-1 1,-8 10-1,-3 0 22,-37 29 0,38-34 29,0 0 0,1 2 0,-22 26 0,37-42-54,0 1 0,1 0 1,-1 0-1,1-1 1,-1 1-1,1 0 1,-1 0-1,1-1 0,-1 1 1,1 0-1,0 0 1,0 0-1,-1 0 1,1 0-1,0-1 0,0 1 1,0 0-1,0 0 1,0 0-1,0 0 1,0 0-1,0 0 0,0 0 1,0 0-1,1 1 1,0-1 0,0 0 0,0-1 1,0 1-1,-1 0 0,1 0 0,0-1 1,0 1-1,1 0 0,-1-1 1,0 1-1,0-1 0,0 0 1,0 1-1,0-1 0,1 0 0,1 1 1,6 0-89,1-1 0,0 0 1,16-2-1,11-3-25,54-17 0,-48 11-67,4 0 37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28 18004,'-1'-2'215,"-1"0"0,0 0 1,0 0-1,1 0 0,-1 0 1,-1 0-1,1 1 0,0-1 1,0 1-1,-1-1 0,1 1 1,0 0-1,-1 0 0,1 0 1,-1 0-1,0 0 0,-4 0 0,4 1-73,-1 0 0,1 0 0,-1 1 0,1 0 0,0-1 0,-1 1 0,1 0 0,0 1 0,-1-1 0,1 1 0,0-1 0,0 1 0,-3 3-1,-12 7 32,0 2 0,1 0 0,1 1-1,-16 20 1,24-27-131,1 2 0,0-1 0,0 1 0,1 0 0,1 0 0,0 0 0,0 1 0,1 0-1,-5 18 1,9-27-12,-1 0 0,1 0 0,-1 1 0,1-1 0,0 0 0,0 0 0,0 1 0,0-1 0,0 0 0,0 1 0,1-1 0,-1 0 0,1 0-1,-1 1 1,1-1 0,0 0 0,0 0 0,0 0 0,0 0 0,1 0 0,-1 0 0,0 0 0,1-1 0,-1 1 0,1 0 0,0-1 0,-1 1-1,1-1 1,0 0 0,0 1 0,0-1 0,0 0 0,0 0 0,0 0 0,5 1 0,3 0 106,1 0 0,-1 0 0,1-1 0,0 0 0,0-1 0,0 0 0,-1-1 0,1 0 0,0-1 0,0 0-1,-1 0 1,1-1 0,10-5 0,-10 4-2,0-1-1,0 0 1,0-1-1,0 0 1,-1-1-1,0 0 0,0 0 1,-1-1-1,0-1 1,-1 1-1,12-16 1,-16 18-95,-1 1 1,0-1 0,0 0-1,0 0 1,-1 0 0,0-1 0,0 1-1,-1 0 1,0-1 0,0 1-1,0-1 1,-1 1 0,0-1-1,-1-9 1,1 12-131,-1 1 0,0 0 0,0-1-1,0 1 1,0 0 0,0-1 0,-1 1 0,1 0-1,-1 0 1,0 0 0,0 1 0,0-1 0,0 0-1,-1 1 1,1-1 0,-1 1 0,1 0 0,-1-1-1,0 2 1,0-1 0,0 0 0,0 0 0,0 1-1,0 0 1,-1-1 0,1 1 0,0 0 0,-1 1-1,-3-1 1,1 0-135,-1 0-1,0 1 0,0 0 0,-7 1 1,3 3-507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18132,'-3'-5'2088,"1"5"-1119,0-3-313,8 5 1160,2-2-208,5 1-311,2-1-225,6-1-312,-1-1-88,7-1-160,1 5-80,-2-5-136,-1 2-151,-2 1-434,-1-2-447,-8-4 648,2 4-152,-6-6-64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14539,'0'-3'685,"0"2"-365,1-1 0,-1 1 0,0-1 0,0 1-1,1-1 1,-1 1 0,1-1 0,0 1 0,-1-1 0,1 1-1,0 0 1,0-1 0,0 1 0,2-2 0,-3 5-3,1 0 0,0 0 0,-1 0 0,1 0 0,-1 0 1,1 0-1,-1 0 0,0 0 0,0 0 0,0 3 0,-2 15-5,0 0-1,-2-1 1,0 1-1,-13 35 1,4-14-57,1-5-34,8-27-137,1 1-1,0-1 1,0 1 0,1 0 0,0 0 0,1 0 0,0 12 0,0-22-68,1 1 0,0-1 0,0 0 0,0 1 0,0-1 0,1 0 1,-1 1-1,0-1 0,0 0 0,0 1 0,0-1 0,0 0 0,0 1 0,0-1 0,1 0 0,-1 0 0,0 1 0,0-1 0,0 0 1,1 0-1,-1 1 0,0-1 0,0 0 0,1 0 0,-1 1 0,0-1 0,1 0 0,-1 0 0,0 0 0,1 0 0,-1 0 1,0 1-1,1-1 0,-1 0 0,15-5 426,12-14 219,-6-3-209,-1-2 0,-1 0 0,27-43 0,-23 32-320,31-36 0,-50 68-136,1-1-1,0 1 1,0 1-1,0-1 1,0 1-1,0 0 1,0 0-1,0 0 1,1 1-1,7-1 1,-13 2 3,1 0 0,-1 0 1,1 0-1,-1 0 0,1 0 0,0 0 1,-1 1-1,1-1 0,-1 0 0,0 0 1,1 0-1,-1 1 0,1-1 0,-1 0 1,1 1-1,-1-1 0,0 0 0,1 1 1,-1-1-1,0 1 0,1-1 0,-1 1 1,0-1-1,1 1 0,-1-1 1,0 1-1,0-1 0,0 1 0,0-1 1,1 1-1,-1-1 0,0 1 0,0 0 1,3 7-25,-4-8 35,1 0-6,-1 1 0,0 0 1,0 0-1,1 0 1,-1-1-1,0 1 0,1 0 1,-1 0-1,1 0 0,-1 0 1,1 0-1,0 0 0,-1 0 1,1 2-1,0-3 3,-2 7-6,0-1 1,0 1-1,1 0 1,-1 8-1,1-10 5,-7 33-15,-14 38 0,1-5-12,17-52 243,4-12-546,2-11-1917,-2 4 2202,1-1 0,-1 1 0,0-1 0,1 1 0,-1 0 0,0-1 0,0 1 0,1 0 0,-1 0 0,1-1 0,-1 1 0,0 0 0,1 0 0,-1-1-1,1 1 1,-1 0 0,0 0 0,1 0 0,-1 0 0,1 0 0,-1 0 0,1 0 0,-1 0 0,1 0 0,10-1-586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13131,'2'-3'330,"0"1"0,0 0-1,0-1 1,0 1 0,-1-1 0,1 1 0,-1-1 0,1 0 0,-1 0 0,0 0-1,1-5 1,4-7 980,30-63 1295,-3 0 0,32-123 1,-46 133-1762,-17 88-767,-34 230-183,6-72 52,22-145-59,-5 62-1051,9-101-809,3-4 1340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18940,'-2'0'231,"1"1"-1,0-1 1,0 1 0,-1 0 0,1-1-1,0 1 1,0 0 0,0 0-1,0 0 1,0 0 0,0 0 0,0 0-1,0 0 1,1 0 0,-1 0-1,0 0 1,0 0 0,1 1 0,-1-1-1,1 0 1,-1 0 0,1 2-1,-1-2-175,0 0 0,1 1 0,0-1 0,-1 0 0,1 0 0,0 0 0,-1 0 0,1 0 0,0 0 0,0 0 0,0 1 0,0-1-1,0 0 1,0 0 0,0 0 0,1 0 0,-1 0 0,0 1 0,1-1 0,-1 0 0,0 0 0,1 0 0,0 0 0,-1 0 0,1 0 0,0 1-1,0-2-29,0 0-1,0 0 0,0 0 0,0 0 0,-1-1 0,1 1 0,0 0 1,0 0-1,0-1 0,0 1 0,-1 0 0,1-1 0,0 1 0,0 0 0,-1-1 1,1 1-1,0-1 0,-1 0 0,1 1 0,0-1 0,-1 0 0,1 1 0,-1-1 1,1-1-1,16-19 408,-17 20-391,8-9 301,0-2-637,-17 23-548,-1 2 576,0 3-119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 18276,'1'3'298,"-1"-1"1,0 0-1,0 0 0,0 0 0,-1 1 1,1-1-1,-1 0 0,1 0 1,-1 0-1,0 0 0,1 1 1,-1-1-1,-1 2 0,-1 2 440,-14 44 846,2-8-1220,1 1 1,-13 75-1,27-117-344,0-1 1,-1 1-1,1-1 1,0 1-1,0-1 1,0 1-1,0-1 1,0 1-1,0-1 1,0 1-1,0 0 1,0-1-1,0 1 1,0-1-1,0 1 0,1-1 1,-1 1-1,0-1 1,0 1-1,0-1 1,1 1-1,-1-1 1,0 1-1,1-1 1,-1 0-1,0 1 1,1-1-1,0 1 1,0-1 10,0 0-1,-1 0 1,1 0 0,0 0 0,0 0 0,0 0 0,-1-1 0,1 1-1,0 0 1,0-1 0,0 1 0,-1 0 0,1-1 0,0 1 0,-1-1-1,2 0 1,30-29 776,-29 27-701,188-192 2360,-184 189-2839,0-2 0,-1 1 0,0-1 0,-1 0 0,0 0 0,0 0 0,5-13 1,-10 21 285,1-1 0,-1 1 1,0-1-1,0 1 1,0 0-1,0-1 0,1 1 1,-1-1-1,0 1 1,0 0-1,0-1 0,0 1 1,0-1-1,0 1 1,0 0-1,0-1 1,0 1-1,0-1 0,0 1 1,0 0-1,-1-1 1,1 1-1,0-1 0,0 1 1,0 0-1,0-1 1,-1 1-1,1 0 0,0-1 1,0 1-1,-1 0 1,1-1-1,0 1 0,-1 0 1,1-1-1,0 1 1,-1 0-1,1 0 1,0 0-1,-1-1 0,1 1 1,-1 0-1,0 0-67,-1 0-1,1 0 1,0 0 0,-1 0-1,1 0 1,0 0-1,-1 0 1,1 1 0,0-1-1,0 1 1,-1-1-1,0 1 1,-13 8-1116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4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353 221 11130,'1'0'7984,"-4"-3"-5042,-13-7-637,10 7-2045,-1 1 0,0 1 0,0-1 0,0 1-1,0 0 1,0 0 0,0 1 0,0 0 0,0 0 0,0 1 0,-1 0-1,1 0 1,1 1 0,-8 2 0,4 0-173,1 0 1,0 0-1,0 1 1,0 1-1,1-1 1,-1 2-1,1-1 1,1 1-1,-8 7 1,3 1-110,0-1 0,1 1 0,1 1 1,0 0-1,1 0 0,1 1 0,1 0 0,0 0 1,1 1-1,-5 25 0,9-34 16,1-1-1,0 1 1,0-1-1,1 1 1,1 8-1,-1-15 4,0 0 0,1 0 1,-1-1-1,0 1 0,1 0 0,-1-1 0,1 1 0,-1-1 0,1 1 1,0-1-1,-1 1 0,1-1 0,0 1 0,0-1 0,0 1 0,0-1 0,1 0 1,-1 0-1,0 0 0,0 0 0,1 0 0,-1 0 0,1 0 0,-1 0 1,1 0-1,-1 0 0,1-1 0,-1 1 0,1-1 0,0 1 0,2-1 0,2 0 15,-1 0 0,0-1-1,0 1 1,0-2-1,0 1 1,0 0 0,0-1-1,0 0 1,0 0 0,0 0-1,-1-1 1,1 0-1,-1 0 1,7-5 0,4-5 99,0 0 1,20-25 0,-18 17 59,-1 0-1,-1-1 1,0-1 0,-2 0 0,16-38 0,-24 50-100,-1 0 0,-1-1 1,1 1-1,-2-1 0,1 0 1,-2 0-1,0 0 0,0 0 1,-1 0-1,0 0 1,-1 0-1,-1 0 0,0 0 1,-6-19-1,5 24-58,0 1 0,-1-1 0,0 1-1,0-1 1,0 1 0,-1 0 0,0 1 0,0-1 0,-1 1 0,0 0-1,0 1 1,0-1 0,0 1 0,0 0 0,-1 1 0,0-1 0,0 1-1,0 1 1,0-1 0,-12-1 0,10 1-97,-1 1 0,0 1 0,0 0 0,0 1 0,1-1 0,-1 2 0,0 0 0,0 0 0,0 0 0,1 1 0,-1 1 0,0 0 0,1 0 0,0 1 0,-12 6 0,-1 8-1994,22-18 1982,-1 1 0,1-1 0,0 1 0,-1 0-1,1-1 1,0 1 0,-1 0 0,1-1 0,0 1 0,0 0 0,-1-1-1,1 1 1,0 0 0,0-1 0,0 1 0,0 0 0,0 0-1,0-1 1,0 1 0,0 0 0,0 0 0,0-1 0,1 1-1,-1 0 1,0-1 0,0 1 0,1 0 0,-1-1 0,0 1 0,1-1-1,-1 1 1,1 0 0,-1-1 0,1 1 0,0 0 0,8 7-894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13363,'-7'23'1944,"4"0"-719,1-1-329,2 2 1352,5 0-319,3-1-385,4 0-176,1-3-392,1 2-303,2-4-977,-1-2-625,-2-11 817,3-5-248,6-8-104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15595,'3'3'2481,"7"-2"-1297,8-1-400,10-3 2433,13-1-1697,2-3-303,10 1-441,2-3-96,1-1-264,-5-1-128,-6 1-344,-8 0-256,-14-2-648,-3 2-249,-12 2 937,-6 1-280,-6-1-176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16900,'1'2'2152,"17"-1"-968,9-1-359,16-4 1487,6-2-632,5 0-511,3-1-217,-1 1-584,-1 2-552,-9 4 272,-6 0-144,-16-1-128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 18084,'-4'2'298,"-12"6"1989,22-10-570,27-6-410,351-49 696,5 33-1845,-373 24-170,9 0-52,1-2 0,-1 0 0,38-9-1,-55 7-76,-13 1 32,-12 0-9,-53 3-63,-88 12-1,-67 21 84,188-27 87,-17 2 2,-11 2-54,-114 32-1,196-47 5,0 2-1,1 0 0,23-1 1,12-1-16,399-35-512,-337 32 320,-99 7 63,51-1-1433,-56 4 605,-16 1-249,-22 2-859,-62-1 143,33-7 1057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71 15915,'-12'4'2105,"1"0"-1361,10-1-256,8-3 1689,17-4-1305,8-2-144,13 1-184,10-3-160,8 1-176,4 0-80,1 0-384,-4 0-304,-9 1-552,-7 2 2152,-15-5-1208,-8 3-32,-11 1-168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4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17436,'1'-1'134,"0"0"0,0-1 0,0 1 0,0 0 0,1 0 0,-1 0 0,1 0 0,-1 0 0,1 0 0,-1 0 0,1 1 0,-1-1 0,1 1 0,0-1 0,-1 1 0,1-1 0,0 1 0,1 0 0,37-3 730,-34 3-525,20 0 299,0 1 1,28 4 0,-44-3-560,1 0 0,0 1 0,-1 0-1,1 0 1,-1 1 0,0 0 0,16 10 0,-25-13-78,1 0 0,-1 0 0,1 0 0,-1 0 0,0 1 0,1-1 1,-1 0-1,0 1 0,0-1 0,0 1 0,0-1 0,0 1 0,0 0 0,0-1 1,-1 1-1,1 0 0,0-1 0,-1 1 0,1 3 0,-1-2-1,0 0 1,-1 0-1,1 0 1,-1 0-1,1 0 0,-1 0 1,0-1-1,0 1 0,0 0 1,0-1-1,-3 5 0,-4 4 8,0 0 0,-1 0 0,0-1-1,-13 11 1,20-19-3,-80 66-1057,79-66 891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4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50 16404,'14'-19'2551,"-14"18"-2465,1 1 0,-1-1 0,0 1 0,0 0 0,1-1-1,-1 1 1,0-1 0,1 1 0,-1-1 0,0 1 0,0-1 0,0 1 0,0-1 0,0 1 0,0-1 0,0 1-1,1-1 1,-1 1 0,-1-1 0,1 0 0,0 1 0,0-1 0,0 1 0,0-1 0,0 1 0,0-1 0,-1 1-1,1-1 1,0 1 0,0 0 0,-1-1 0,1 1 0,0-1 0,-1 1 0,1-1 0,0 1 0,-1 0 0,1-1 0,-1 1-1,0 0-46,0 0 0,0 0-1,1 0 1,-1 0 0,0 0-1,0 1 1,1-1 0,-1 0-1,0 0 1,0 1 0,1-1-1,-1 1 1,0-1 0,1 1-1,-1-1 1,0 1-1,1-1 1,-1 1 0,1 0-1,-1-1 1,1 1 0,-1 0-1,1-1 1,-1 1 0,1 0-1,-1 0 1,-11 25 43,10-23 5,-8 18 101,0 0 1,2 1-1,1 0 0,0 0 1,1 0-1,-2 29 1,7-49-165,1 0-1,0-1 1,0 1 0,0 0 0,0 0 0,0 0 0,1-1 0,-1 1 0,0 0 0,1 0 0,-1-1 0,1 1-1,0 0 1,0-1 0,0 1 0,0 0 0,0-1 0,0 1 0,0-1 0,0 0 0,0 1 0,2 1 0,0-2 7,-1 0 0,1 0-1,-1 0 1,0 0 0,1 0 0,0-1 0,-1 1 0,1-1 0,-1 0 0,1 1 0,0-1 0,-1 0 0,5-1 0,5-1 75,-1 0 0,0-1 0,0-1 0,0 0 0,20-10 0,-5 0 162,-1-1 1,-1-1 0,42-37-1,-51 39-150,-1 0 0,0-1 0,-1-1 0,-1-1 0,0 1 0,12-25 0,-18 25-30,-7 11-27,-1 6-57,0 0 0,1 0 0,0 1 0,-1-1 1,1 0-1,0 1 0,0-1 0,-1 0 0,1 1 0,0-1 1,-1 4-1,-6 9 6,0 1 1,1 0-1,1 0 1,0 1-1,1 0 1,-3 16-1,7-27-8,0 0-1,1-1 1,-1 1 0,1 0-1,0-1 1,0 1 0,0 0-1,1 0 1,-1-1 0,1 1-1,1-1 1,-1 1-1,0-1 1,1 1 0,0-1-1,0 0 1,1 1 0,-1-1-1,1-1 1,0 1 0,-1 0-1,2-1 1,-1 1 0,0-1-1,7 5 1,-3-3-2,1-1-1,-1 0 1,1 0 0,-1-1 0,1 0 0,0-1 0,0 1-1,0-2 1,1 1 0,-1-1 0,0 0 0,1-1-1,-1 0 1,12-1 0,-5-3 12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4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15979,'0'0'90,"0"-1"0,1 1 0,-1 0-1,0 0 1,0 0 0,1 0 0,-1 0-1,0 0 1,0 0 0,1 0 0,-1 0-1,0 0 1,1 0 0,-1 0 0,0 0-1,0 0 1,1 0 0,-1 0 0,0 0-1,0 0 1,1 0 0,-1 0 0,0 0-1,0 0 1,1 1 0,-1-1 0,0 0-1,0 0 1,0 0 0,1 0 0,-1 1-1,0-1 1,0 0 0,0 0 0,1 0-1,-1 1 1,0-1 0,-2 14 2066,-16 24-357,11-25-1551,-42 118 491,47-125-712,0-2 27,1 0 1,0 1 0,0-1 0,0 1-1,1-1 1,-1 1 0,1 7 0,0-12-34,0 1 1,1 0 0,-1 0-1,0-1 1,0 1 0,0 0 0,1 0-1,-1-1 1,0 1 0,1 0-1,-1-1 1,1 1 0,-1 0-1,1-1 1,-1 1 0,1-1-1,-1 1 1,1-1 0,-1 1-1,2 0 1,-1-1 10,0 1 0,1-1 1,-1 0-1,0 0 0,0 0 0,1 1 0,-1-1 0,0 0 1,0-1-1,1 1 0,-1 0 0,0 0 0,0 0 0,1-1 1,-1 1-1,2-2 0,10-3 190,-1-1-1,0-1 1,0 0-1,-1-1 1,14-12 0,54-52 755,-62 55-808,12-10-151,-1-2-1,32-43 0,-55 60-1636,-5 12 1591,0-1 0,0 1 0,1 0 0,-1 0 0,0 0 0,0-1 0,0 1 0,0 0 0,0 0 0,0-1 0,0 1 0,0 0 0,-1 0 0,1 0 0,0-1 0,0 1-1,0 0 1,0 0 0,0 0 0,0-1 0,0 1 0,0 0 0,0 0 0,-1 0 0,1 0 0,0-1 0,0 1 0,0 0 0,0 0 0,-1 0 0,1 0 0,0 0-1,0 0 1,0-1 0,0 1 0,-1 0 0,1 0 0,0 0 0,0 0 0,0 0 0,-1 0 0,1 0 0,0 0 0,0 0 0,-1 0 0,1 0 0,0 0 0,0 0 0,0 0-1,-1 0 1,-7 2-660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4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16267,'0'33'1833,"3"-12"-977,3 1-360,7-6 776,0 1-79,1-4-633,-1-2-608,5-7 208,1-8-144,1-10-216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4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19828,'5'-5'1689,"19"1"-1193,3-5-208,16 2 592,13 0-240,8 0-184,1 0-56,-3 0-312,-5 4-184,-11 3-536,-12 0-256,-18 1 696,-15-1-128,-18 7-128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10 16860,'5'-5'1403,"0"1"2345,-5 11-1206,-2 4-2338,-9 51 855,-19 62 0,16-73-813,2 2 0,-6 57 0,18-108-240,0 0 1,-1 0 0,1 0 0,0 1 0,0-1-1,0 0 1,1 0 0,-1 0 0,0 0 0,1 1 0,-1-1-1,1 0 1,0 0 0,0 0 0,0 0 0,0 0 0,0-1-1,0 1 1,2 2 0,-1-2 1,0-1 0,0 0 1,0-1-1,0 1 0,0 0 0,0 0 0,0-1 0,1 1 1,-1-1-1,0 0 0,0 0 0,0 0 0,0 0 1,1 0-1,-1 0 0,0 0 0,0-1 0,0 1 0,4-2 1,168-40-307,-168 41 289,-1-1-1,1 0 0,-1 0 0,0-1 1,0 1-1,9-7 0,2-6-123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18388,'13'4'1992,"14"-4"-1111,12-3-329,14-1 784,4-2-200,8 1-240,-2-1-231,0-1-1370,-3 1 785,-10 5-216,-11-1-112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17916,'0'0'34,"0"0"0,0 0 0,0-1 0,0 1 0,0 0 0,0 0 0,1-1 0,-1 1 0,0 0 0,0 0 0,0-1 0,0 1 0,0 0 0,0 0 0,1-1 0,-1 1 0,0 0 0,0 0 0,0 0 0,0-1 0,1 1 0,-1 0 0,0 0 0,0 0 0,1 0 0,-1 0 0,0 0 0,0-1 0,1 1 0,-1 0 0,0 0 0,0 0 0,1 0 0,-1 0 0,0 0 0,0 0 0,1 0-1,-1 0 1,0 0 0,1 0 0,-1 0 0,0 0 0,0 1 0,1-1 0,-1 0 0,0 0 0,0 0 0,0 0 0,1 0 0,-1 0 0,0 1 0,0-1 0,1 0 0,-1 0 0,0 0 0,0 0 0,0 1 0,0-1 0,0 0 0,1 0 0,-1 1 0,0-1 0,0 0 0,0 0 0,0 1 0,0-1 0,2 22 1151,-4-7-609,-2 7-88,1 0-1,0 40 1,3-61-462,0 1-1,0-1 1,0 0-1,0 0 1,0 0-1,0 0 1,1 1-1,-1-1 1,0 0-1,1 0 1,-1 0-1,0 0 1,1 0-1,0 0 1,-1 0-1,1 0 1,0 0-1,-1 0 1,1 0-1,0 0 1,0 0 0,0-1-1,-1 1 1,1 0-1,0-1 1,0 1-1,0 0 1,1-1-1,-1 1 1,0-1-1,0 0 1,0 1-1,0-1 1,0 0-1,0 0 1,1 0-1,-1 0 1,0 1-1,0-2 1,0 1-1,0 0 1,1 0-1,-1 0 1,2-1 0,5-2 159,1 0 1,-1 0 0,0 0 0,14-9 0,-15 8-82,15-10 368,23-17-1,17-11 117,-48 37-457,-14 5-128,1 0 0,-1 0 0,0 0 0,0 0 0,1 0 1,-1 1-1,0-1 0,0 0 0,1 0 0,-1 0 0,0 0 0,0 1 0,1-1 1,-1 0-1,0 0 0,0 0 0,0 1 0,1-1 0,-1 0 0,0 0 1,0 0-1,0 1 0,0-1 0,0 0 0,0 1 0,1-1 0,-1 0 0,0 1 1,-3 28 91,2-26-91,0-1-1,1 1 1,-1 0-1,1-1 1,0 1 0,0 0-1,-1-1 1,2 1-1,-1-1 1,0 1 0,1 0-1,0 2 1,-1-4 3,1-1 1,0 1-1,0-1 1,-1 1-1,1-1 0,0 1 1,0-1-1,0 1 1,0-1-1,0 0 1,0 0-1,-1 1 0,1-1 1,0 0-1,0 0 1,0 0-1,0 0 1,0 0-1,0 0 0,0 0 1,0 0-1,0 0 1,1-1-1,26-8 107,-23 7-93,98-45 264,-60 27-85,46-16-1,-86 35-193,1 0 0,-1 0-1,1 0 1,-1 0 0,1 1-1,0-1 1,-1 1 0,1 0-1,0 0 1,3 1 0,-6-1-5,0 1 1,-1-1-1,1 0 1,-1 0-1,1 1 1,0-1-1,-1 0 1,1 1 0,-1-1-1,1 0 1,-1 1-1,1-1 1,-1 1-1,1-1 1,-1 1-1,1-1 1,-1 1-1,0-1 1,1 1-1,-1 0 1,0-1-1,1 2 1,-1-1 0,0 1 0,0 0 0,0-1 0,0 1 0,0 0 0,0-1 0,0 1 0,-1-1 0,1 1 0,-1 0 0,1-1 0,-1 1 0,0 1 0,-6 13-957,0 0 1,-19 30 0,19-41-109,-4-3 305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17844,'0'0'56,"0"-1"1,0 1-1,0 0 1,1 0-1,-1 0 1,0-1-1,0 1 1,0 0-1,0 0 1,0 0-1,0 0 1,0-1-1,0 1 1,1 0-1,-1 0 1,0 0-1,0 0 1,0 0-1,0 0 1,0-1-1,1 1 1,-1 0-1,0 0 1,0 0-1,0 0 1,1 0-1,-1 0 1,0 0-1,0 0 1,0 0-1,0 0 1,1 0-1,-1 0 1,0 0-1,0 0 1,0 0-1,1 0 1,-1 0-1,0 0 1,0 0-1,1 0 1,-1 10 1382,-5 21 97,4-27-1216,-9 47 563,2-17-725,2 0-1,-3 40 1,9-72-127,0-1 1,0 1-1,0 0 0,0-1 0,0 1 1,0 0-1,0-1 0,1 1 1,-1 0-1,1-1 0,-1 1 1,1-1-1,0 1 0,1 2 0,-1-3-2,-1-1-1,1 1 0,0-1 0,-1 0 0,1 1 0,0-1 0,-1 1 0,1-1 0,0 0 0,-1 0 0,1 1 0,0-1 0,0 0 0,-1 0 0,1 0 0,0 0 0,0 0 0,-1 0 0,1 0 0,0 0 0,0 0 0,1-1 0,3-1 114,0 0 0,1 0-1,-1-1 1,0 1-1,0-1 1,7-7 0,133-103 1837,-42 32-4561,-103 81 2527,0 0-1,1 0 1,-1 0 0,0 0-1,1 0 1,-1 0-1,0-1 1,0 1 0,1 0-1,-1 0 1,0 0 0,0-1-1,0 1 1,1 0-1,-1 0 1,0-1 0,0 1-1,0 0 1,0 0 0,0-1-1,1 1 1,-1 0 0,0 0-1,0-1 1,0 1-1,0 0 1,0-1 0,0 1-1,0 0 1,0-1 0,0 1-1,0 0 1,0 0 0,0-1-1,0 1 1,0 0-1,0-1 1,-1 1 0,1 0-1,0 0 1,0-1 0,0 1-1,0 0 1,0 0 0,-1-1-1,1 1 1,0 0-1,0 0 1,-1-1 0,1 1-1,0 0 1,0 0 0,-1 0-1,1 0 1,0-1-1,0 1 1,-1 0 0,1 0-1,0 0 1,0 0 0,-1 0-1,1 0 1,0 0 0,-1 0-1,0 0 1,-11-1-1089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15163,'-3'23'2073,"3"-3"-929,4-1-392,5-2 1273,3-1-521,6-2-472,0-2-408,4-5-936,-4-6 464,7-7-240,-2-5-168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18540,'7'0'2160,"1"10"-1431,-8 5-353,-2 3 1920,2 5-1568,-1-1-184,1 4-496,3 1-272,1-3-568,0-4-256,2-4 1944,-2-4-1104,-4-8-80,-3-1-200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17532,'9'0'1688,"7"-2"-1136,7 2-232,10-1 737,5 1-425,11-3-920,4 0 1840,3-5-1376,1 1-80,4-3 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 17732,'-2'-2'143,"-1"1"-1,0 0 1,0 0 0,0 0-1,0 1 1,0-1 0,0 1 0,0-1-1,0 1 1,0 0 0,0 0-1,0 0 1,0 1 0,0-1 0,0 1-1,1 0 1,-1-1 0,0 1-1,-3 2 1,-6 2 207,0 2 0,-22 13 0,32-18-203,-20 12 133,2 2 0,0 0-1,1 2 1,-30 33 0,39-38-255,0-1 0,1 2 0,0-1 0,1 1 0,1 1 0,0-1 0,1 1 1,-7 27-1,12-37-6,0 0-1,0-1 1,0 1 0,1 0 0,0 0 0,0 0 0,0 0-1,1 0 1,-1 0 0,1 0 0,0-1 0,1 1 0,-1 0-1,1-1 1,0 1 0,0-1 0,0 1 0,1-1 0,4 6-1,-4-7 38,0 0 1,1 0-1,-1 0 0,1 0 0,0-1 0,0 1 0,0-1 0,0 0 0,0 0 0,1-1 1,-1 1-1,0-1 0,1 0 0,-1 0 0,1-1 0,-1 1 0,1-1 0,-1 0 0,1 0 1,9-2-1,-7 1 75,-1 0 1,1-1 0,0 0-1,0 0 1,-1-1 0,11-6-1,-15 8-81,1 0-1,-1 0 0,0 0 1,0-1-1,0 1 0,-1-1 1,1 1-1,0-1 0,0 0 1,-1 0-1,1 0 0,-1 0 1,0 0-1,1 0 0,-1 0 1,0 0-1,0 0 0,0-1 1,-1 1-1,1 0 0,-1-1 1,1-4-1,-1 5-28,-1 0 1,1 0-1,-1 1 1,0-1-1,1 0 0,-1 0 1,0 1-1,0-1 1,-1 0-1,1 1 0,0-1 1,0 1-1,-1 0 0,1-1 1,-1 1-1,1 0 1,-1 0-1,0 0 0,1 0 1,-1 0-1,0 0 1,0 0-1,1 1 0,-1-1 1,0 1-1,-2-1 0,-6-2 18,-1 1 0,1 0 0,-16 0-1,16 1-21,5 0-11,0 1 0,0-1 1,0 1-1,0 0 0,-1 0 1,1 1-1,0 0 1,0-1-1,-9 4 0,31-2-78,81-11-6,-69 5 60,-1 1 1,1 1-1,53 4 0,-80-1 14,0-1 1,1 0-1,-1 1 1,0-1-1,0 1 1,0-1-1,0 1 0,0 0 1,0 0-1,0 0 1,0 0-1,0 1 1,-1-1-1,1 0 0,0 1 1,1 1-1,-2-2 5,0 1-1,-1-1 0,1 1 0,0-1 1,-1 1-1,1 0 0,-1-1 0,1 1 1,-1 0-1,0-1 0,1 1 1,-1 0-1,0-1 0,0 1 0,-1 0 1,1 2-1,-2 5-70,-1 0 1,0 0-1,-1 0 0,0-1 1,-9 16-1,11-20-12,0 0-121,1-2 152,0 0 0,1-1 0,-1 0 0,0 1 0,0-1 0,1 1-1,-1-1 1,0 0 0,0 0 0,-1 1 0,1-1 0,0 0 0,0 0-1,-1 0 1,1 0 0,0 0 0,-3 0 0,-2 0-203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12 189 17764,'-6'144'4614,"1"26"-3579,5-159-993,0 15 206,1 1 1,2-1 0,10 51-1,-13-76-209,1 0-1,-1 1 1,0-1-1,1 0 0,-1 1 1,1-1-1,0 0 1,-1 0-1,1 1 1,0-1-1,0 0 1,0 0-1,0 0 0,0 0 1,0 0-1,0 0 1,0 0-1,0-1 1,2 2-1,-2-2-2,0 1-1,1-1 1,-1 0-1,0 0 1,0 0-1,0 0 1,0 0-1,0-1 1,0 1 0,1 0-1,-1 0 1,0-1-1,0 1 1,0-1-1,0 1 1,0-1-1,0 1 1,1-2-1,4-3 101,0 0 1,-1 0-1,0 0 0,0-1 0,7-10 0,2-5 46,-2 0 1,0-1-1,-2-1 1,15-44-1,17-98-114,-30 93-233,3-119 1,-15 189 158,1 2 1,-1-1 0,0 0 0,0 1 0,0-1 0,0 0 0,0 0 0,0 1 0,1-1 0,-1 1 0,0-1 0,1 0 0,-1 1 0,0-1 0,1 1 0,-1-1 0,1 0 0,-1 1 0,1-1 0,-1 1 0,1 0 0,-1-1 0,1 1 0,-1-1 0,1 1 0,0 0 0,-1-1 0,1 1 0,0 0 0,-1 0 0,1 0 0,0-1 0,-1 1 0,1 0 0,0 0 0,0 0 0,0 0 0,28 5-41,-22-3 24,25 2-10,1 0 0,0-3-1,0 0 1,37-5 0,128-26 19,-65 8 63,-120 20-50,-6 1 4,1-1 0,0 1 0,0 1 0,13 0 0,-20 0-2,1 0 0,-1 0 0,0 1 0,0-1 0,0 0-1,1 1 1,-1-1 0,0 0 0,0 1 0,0-1 0,0 1 0,0 0-1,0-1 1,0 1 0,0 0 0,0 0 0,0 0 0,0-1 0,-1 1-1,1 0 1,0 0 0,0 0 0,-1 0 0,1 1 0,-1-1 0,1 0 0,-1 0-1,0 0 1,1 0 0,-1 0 0,0 1 0,0-1 0,1 0 0,-1 0-1,0 0 1,-1 3 0,0 8 4,-1 1 0,-1-1 0,-1 0 0,-7 20 0,-1 2 9,5-12-6,4-12-128,0 0-1,0 0 1,1 0 0,-2 19-1,4-29 98,0 0-1,-1 1 0,1-1 0,0 0 0,0 0 0,0 0 1,0 1-1,0-1 0,0 0 0,0 0 0,0 0 1,0 1-1,0-1 0,0 0 0,0 0 0,0 0 1,0 1-1,0-1 0,0 0 0,0 0 0,0 1 1,0-1-1,0 0 0,0 0 0,0 0 0,1 1 0,-1-1 1,0 0-1,0 0 0,0 0 0,0 0 0,0 1 1,0-1-1,1 0 0,-1 0 0,0 0 0,0 0 1,0 0-1,1 0 0,-1 0 0,0 1 0,0-1 1,0 0-1,0 0 0,1 0 0,-1 0 0,0 0 0,1 0 1,3-11-333,-1-5-36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89 15307,'2'-7'721,"1"0"-1,-1-1 1,-1 1-1,1 0 1,-1-1 0,0-9-1,-1 16-574,0 0 0,0-1 0,0 1 0,-1 0 0,1 0 0,0-1 0,-1 1 0,1 0 0,0 0-1,-1 0 1,0 0 0,1-1 0,-1 1 0,0 0 0,1 0 0,-1 0 0,0 0 0,-1 0 0,1 0-61,-1 0 0,1 1 1,-1-1-1,1 1 0,0-1 0,-1 1 1,0-1-1,1 1 0,-1 0 1,1 0-1,-1 0 0,1 0 0,-1 0 1,1 0-1,-1 1 0,1-1 0,-1 0 1,1 1-1,-2 0 0,-7 3 21,0 0 0,0 0 0,1 1 0,0 0 0,0 1 0,0 0 0,-12 12 0,-52 55 185,51-47-157,1 0 0,1 1 0,-23 42 0,35-55-78,0 2 0,2-1 0,-1 1 0,2 0 0,0 0 0,1 1 0,1 0 0,-2 28 0,5-41-47,-1 0 0,2 0 0,-1-1 0,0 1 0,1 0 0,0-1-1,0 1 1,0 0 0,0-1 0,0 1 0,1-1 0,0 0 0,-1 1 0,1-1-1,1 0 1,-1 0 0,3 3 0,-1-3 20,0 1 0,0-2-1,0 1 1,0 0 0,1-1 0,-1 0-1,1 0 1,-1 0 0,1 0 0,0-1 0,8 2-1,1-2 65,0 0-1,1 0 1,-1-1-1,0-1 0,1 0 1,-1-2-1,0 1 0,14-6 1,-15 5-6,-2-2 1,1 1-1,0-2 1,-1 0-1,11-7 1,-19 11-67,0 0 0,-1 0 1,1 0-1,-1-1 1,0 1-1,0-1 0,1 1 1,-2-1-1,1 0 0,0 0 1,1-3-1,-2 5-9,-1-1-1,0 0 0,1 1 0,-1-1 1,0 0-1,0 0 0,0 1 1,0-1-1,0 0 0,0 0 1,0 1-1,-1-1 0,1 0 1,-1 0-1,1 1 0,-1-1 0,0 1 1,1-1-1,-1 0 0,0 1 1,0-1-1,-2 0 0,0-2 4,-1 0-1,0 0 0,0 0 1,-1 1-1,1 0 0,-1 0 0,0 0 1,0 1-1,0-1 0,0 1 1,0 0-1,0 1 0,-1-1 1,-5 0-1,-3 0-2,0 0 0,0 1 0,0 0 0,-21 2 0,24 0 1,1 1-1,-1 0 1,1 0 0,-18 8-1,25-9-86,-1 0-1,1 0 1,0 1-1,0-1 0,0 1 1,1 0-1,-1 0 1,0 0-1,1 0 1,-1 1-1,1-1 0,0 1 1,0-1-1,-1 1 1,2 0-1,-1 0 1,0 0-1,-2 6 0,4-8 35,0-1 0,0 1 0,-1-1 0,1 1 0,0-1 0,0 1 0,0-1 0,0 1 0,0-1 0,0 1-1,0-1 1,0 1 0,0-1 0,0 1 0,1-1 0,-1 1 0,0-1 0,0 1 0,0-1 0,1 1 0,-1-1 0,0 1-1,1-1 1,-1 1 0,0-1 0,1 0 0,-1 1 0,0-1 0,1 1 0,-1-1 0,1 0 0,-1 0 0,1 1 0,-1-1-1,1 0 1,-1 0 0,1 1 0,0-1 0,23 1-743,-24-1 781,18-1-656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17164,'-4'1'242,"1"-1"0,0 1 0,0-1 0,-1 1 0,1 0 0,0 1 0,0-1 0,0 0 1,0 1-1,0-1 0,0 1 0,1 0 0,-6 4 0,2-1 267,-20 14 71,0 1 1,2 1-1,0 2 0,1 0 1,-26 36-1,18-16-275,1 1-1,-35 74 0,48-85-217,-15 48-1,29-71-81,0 0-1,0 0 0,1 1 1,0 0-1,1-1 0,0 1 1,1 0-1,0 0 0,2 15 0,-1-24 2,-1-1 0,1 1-1,-1 0 1,1 0-1,-1-1 1,1 1 0,0 0-1,0-1 1,0 1-1,0-1 1,0 1 0,1-1-1,-1 1 1,0-1-1,1 0 1,-1 0 0,1 0-1,-1 0 1,1 0-1,-1 0 1,1 0 0,0 0-1,-1 0 1,1-1-1,0 1 1,0-1 0,0 1-1,-1-1 1,1 0-1,0 0 1,0 0 0,0 0-1,0 0 1,0 0-1,2-1 1,8-1 39,0 0 0,0-1 1,0-1-1,14-5 0,-19 6-20,-2 1-6,107-46 263,-100 43-198,-1-2 0,0 0 1,0 0-1,0-1 0,-1 0 0,0 0 0,10-13 0,-19 20-63,0 0-1,0 0 1,0-1-1,0 1 0,0 0 1,-1-1-1,1 1 1,0-1-1,-1 1 1,1 0-1,-1-1 0,1 1 1,-1-1-1,0 0 1,0 1-1,0-1 0,0 1 1,0-1-1,0 1 1,0-1-1,0 1 0,0-1 1,-1 1-1,1-1 1,-1 1-1,1-1 1,-1 1-1,0-1 0,1 1 1,-1 0-1,0-1 1,0 1-1,0 0 0,0 0 1,0 0-1,0-1 1,0 1-1,-1 0 0,1 0 1,0 1-1,-3-2 1,-2-2 23,0 0 1,-1 1 0,1 0-1,-1 0 1,0 1 0,1 0-1,-1 0 1,-9-1-1,3 2-7,0 0 0,0 0-1,0 2 1,0 0 0,0 0-1,-1 1 1,-16 5 0,25-6-93,-1 1 1,1 0 0,0-1 0,1 2-1,-1-1 1,0 1 0,1-1-1,-1 1 1,1 1 0,0-1 0,0 0-1,0 1 1,1 0 0,-1 0-1,1 0 1,0 0 0,0 1 0,0-1-1,0 1 1,1 0 0,-2 6 0,3-10 13,1 0 0,-1 0 0,1-1 0,0 1 0,-1 0 0,1 0 0,0-1 0,0 1 0,0 0 0,-1 0 0,1 0 0,0 0 0,0-1 0,0 1 0,0 0 0,1 0 0,-1 0 0,0 0 0,0-1 0,0 1 0,1 0 0,-1 0 0,0 0 0,1-1 0,-1 1 0,1 0 0,-1-1 0,1 1 0,-1 0 0,1-1 0,-1 1 0,1-1 0,0 1 0,-1 0 0,1-1 0,0 0 0,-1 1 0,1-1 0,0 1 0,0-1 0,-1 0 0,2 1 0,13-1-472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6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17196,'17'1'5228,"31"-7"-3129,236-43 2118,353-59-4035,-558 99-3254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15251,'2'-10'2204,"0"14"442,-2 20 119,-14 74-926,-2 19-1145,16-116-666,0 0 1,0 0 0,-1 0 0,1 0-1,0 0 1,0 0 0,0 0-1,1 0 1,-1 0 0,0 0-1,0 0 1,0 0 0,1 0-1,-1 0 1,0 0 0,1 0-1,-1 0 1,1-1 0,-1 1-1,1 0 1,0 0 0,-1 0 0,2 1-1,-1-2 10,1 0 0,-1 0 0,0 0 0,0 0-1,0 0 1,0 0 0,1 0 0,-1 0 0,0 0 0,0 0-1,0-1 1,0 1 0,1-1 0,-1 1 0,0 0 0,0-1-1,0 0 1,0 1 0,0-1 0,1-1 0,12-8 283,-1-1-1,-1-1 1,0 0 0,0-1 0,12-18 0,-10 13 107,31-31 1,-44 49-424,-1 0 1,0-1 0,0 1 0,1 0-1,-1-1 1,0 1 0,1 0 0,-1-1 0,0 1-1,1 0 1,-1 0 0,0-1 0,1 1-1,-1 0 1,1 0 0,-1 0 0,0 0-1,1-1 1,-1 1 0,1 0 0,-1 0 0,0 0-1,1 0 1,-1 0 0,1 0 0,-1 0-1,1 0 1,-1 0 0,0 0 0,1 1-1,-1-1 1,1 0 0,0 0 0,2 16 43,-9 25-81,5-39 40,-10 43-179,5-22-880,-4 28 1,11-42-489,3-7 294,10-12-307,-11 7 1349,11-8-786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15931,'-6'13'2595,"0"1"0,-7 26-1,10-28-2276,1 0 0,0 0-1,1 0 1,0 0 0,0 0-1,3 23 1,-2-34-300,1-1 1,-1 1-1,0 0 1,0 0-1,0 0 1,0 0-1,1 0 1,-1-1-1,0 1 1,1 0-1,-1 0 1,1 0-1,-1-1 1,1 1-1,-1 0 1,1-1-1,0 1 1,-1 0-1,1-1 1,0 1-1,-1-1 1,1 1-1,0-1 1,0 1-1,-1-1 1,1 0-1,0 1 1,0-1-1,0 0 1,0 0-1,0 0 1,-1 1-1,1-1 1,0 0-1,0 0 1,0 0-1,0 0 1,0-1-1,0 1 1,-1 0-1,3-1 1,3 0 100,0-1 0,0-1 1,0 1-1,9-6 1,-8 5-18,218-133-359,-225 136 223,0 0 0,0 0 1,1 0-1,-1 0 0,0-1 1,0 1-1,0 0 0,0 0 0,0 0 1,1 0-1,-1 0 0,0 0 1,0 0-1,0 0 0,0 0 1,0 0-1,0 0 0,0-1 0,1 1 1,-1 0-1,0 0 0,0 0 1,0 0-1,0 0 0,0 0 0,0-1 1,0 1-1,0 0 0,0 0 1,0 0-1,0 0 0,0 0 1,0 0-1,0-1 0,0 1 0,0 0 1,0 0-1,0 0 0,0 0 1,0 0-1,0-1 0,0 1 0,0 0 1,0 0-1,0 0 0,0 0 1,0 0-1,0-1 0,0 1 1,0 0-1,-1 0 0,1 0 0,0 0 1,0 0-1,0 0 0,0 0 1,0-1-1,-8 0-568,-3 2-258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15307,'-3'28'1825,"3"0"-945,3-1-304,7-3 952,6 1-367,1-8-945,4-6 240,-1-11-248,0-6-120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2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15467,'-2'45'6486,"-3"7"-3590,1-12-2484,1 0 0,5 74 1,-2-113-396,0 0 0,0-1 1,0 1-1,0 0 1,1-1-1,-1 1 0,0 0 1,0 0-1,0-1 1,0 1-1,1 0 1,-1-1-1,0 1 0,1-1 1,-1 1-1,0 0 1,1-1-1,-1 1 0,1-1 1,-1 1-1,1-1 1,-1 1-1,1-1 0,-1 1 1,1-1-1,0 0 1,-1 1-1,1-1 1,0 0-1,-1 1 0,2-1 1,0 0 18,-1 0 0,1-1 0,0 1 0,-1 0 0,1-1 0,-1 0 0,1 1 0,0-1 0,-1 0 0,0 0 0,1 0 0,-1 0 1,2-1-1,7-6 220,-1-1 0,13-16 0,-20 22-203,120-160 1643,-122 163-1694,0 0 0,0 0 0,0-1 0,0 1 0,0 0 0,0 0 0,0-1 0,0 1 0,0 0 0,0 0 0,1 0 0,-1-1 0,0 1 0,0 0 0,0 0 0,0 0 0,0-1-1,1 1 1,-1 0 0,0 0 0,0 0 0,0 0 0,1 0 0,-1-1 0,0 1 0,0 0 0,0 0 0,1 0 0,-1 0 0,0 0 0,0 0 0,1 0 0,-1 0 0,0 0 0,0 0 0,1 0 0,-1 0 0,0 0 0,0 0 0,1 0 0,-1 0 0,0 0 0,0 0 0,0 0 0,1 1 0,-1-1 0,0 0 0,0 0 0,0 0 0,1 0 0,-1 0-1,0 1 1,0-1 0,0 0 0,1 0 0,0 20 12,-9 31-61,8-49 49,-2 5-8,-3 30-17,5-36 23,0-1-1,0 1 1,0-1 0,0 1 0,0 0-1,0-1 1,0 1 0,0-1 0,0 1-1,0 0 1,1-1 0,-1 1 0,0-1-1,0 1 1,1-1 0,-1 1 0,0 0-1,0-1 1,1 0 0,-1 1 0,1-1-1,-1 1 1,0-1 0,1 1 0,-1-1-1,1 0 1,-1 1 0,1-1 0,-1 0-1,1 1 1,0-1 0,-1 0 0,1 0-1,-1 0 1,1 1 0,-1-1 0,1 0-1,0 0 1,-1 0 0,1 0 0,-1 0-1,1 0 1,0 0 0,-1 0 0,1 0-1,-1-1 1,1 1 0,0 0 0,0-1-1,17-6 52,0-1-1,-1-1 1,1-1-1,22-18 1,-5 5 36,-7 4 18,-14 9-3,1 0 0,0 1 0,20-8 0,-35 16-98,1 1 0,-1 0 0,1 0 1,-1-1-1,1 1 0,-1 0 1,1 0-1,-1 0 0,1 0 1,0 0-1,-1 0 0,1 0 1,-1 0-1,1 0 0,-1 0 1,1 0-1,0 0 0,-1 0 1,1 0-1,-1 0 0,1 1 1,-1-1-1,1 0 0,-1 0 1,1 1-1,-1-1 0,1 0 0,0 1 1,-1 0-2,1 0-1,-1 0 1,1 0 0,-1 0 0,0 0 0,0 0 0,1 0-1,-1 0 1,0 0 0,0 0 0,0 0 0,0 0 0,0 0-1,-1 2 1,-11 43-14,9-38 19,-4 15-59,3-10-394,0 0 1,-4 22-1,8-34 364,0 0 0,0-1 0,-1 1 0,1 0 1,0 0-1,0 0 0,-1 0 0,1 0 0,-1-1 0,1 1 0,-1 0 0,1 0 0,-1-1 0,1 1 0,-1 0 0,0-1 0,1 1 0,-1 0 0,0-1 0,1 1 1,-1-1-1,0 1 0,0-1 0,0 0 0,-1 1 0,-9 0-527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2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18260,'-1'21'2210,"0"0"0,-7 30-1,-28 82-596,6-30-1329,30-102-276,0 0 1,-1 0-1,1 0 1,0 0-1,0 0 1,-1 0-1,1 0 1,0 0-1,0 0 1,0 0-1,0 0 1,0 0-1,1 0 1,-1 0-1,0 0 1,0 0-1,1 0 1,-1 0 0,1 0-1,0 1 1,-1-1 5,1-1 1,0 0 0,-1 0 0,1 1 0,-1-1 0,1 0 0,0 0 0,-1 0 0,1 0 0,0 0 0,-1 0 0,1 0 0,0 0 0,-1 0 0,1 0 0,0 0 0,-1 0 0,1 0 0,0 0 0,-1-1 0,1 1 0,0 0 0,0-1 0,6-2 103,-1-1 1,1 0-1,-1 0 1,8-7 0,52-48 570,-3-2 1,109-137-1,-154 180-2261,-18 18 1545,0 0 1,0 0 0,0 0-1,0 0 1,0 0-1,0 0 1,0 0 0,0 0-1,0 0 1,0 0 0,-1 0-1,1 0 1,0 0-1,0 0 1,0 0 0,0 0-1,0 0 1,0 1 0,0-1-1,0 0 1,0 0-1,0 0 1,-1 0 0,1 0-1,0 0 1,0 0 0,0 0-1,0 0 1,0 0-1,0-1 1,0 1 0,0 0-1,0 0 1,0 0 0,-1 0-1,1 0 1,0 0-1,0 0 1,0 0 0,0 0-1,0 0 1,0 0 0,0 0-1,0 0 1,0 0-1,0 0 1,0 0 0,0 0-1,0-1 1,0 1 0,0 0-1,0 0 1,0 0-1,-1 0 1,1 0 0,0 0-1,0 0 1,0 0 0,0 0-1,0 0 1,0-1-1,0 1 1,0 0 0,0 0-1,1 0 1,-11 2-198,-8 7-389,-6 3-137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17564,'0'17'2080,"6"-4"-944,3-3-415,4-2 1151,4 1-272,0 0-479,2-2-273,2 1-960,-2-2 104,-5-2 8,0 1-104,-6-3-208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9:5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7 230 16716,'-7'-1'1923,"15"-5"-1209,4 1-219,0 1-1,-1 0 0,16-2 0,8-3-14,202-48 772,-192 48-1124,109-17 49,203-6 0,-324 30-228,10-4-43,-41 5 82,0 1 0,0-1 0,0 1-1,0-1 1,1 0 0,-2 1 0,1-1 0,0 0-1,0-1 1,0 1 0,0 0 0,-1 0 0,1-1-1,0 1 1,-1-1 0,0 1 0,2-3 0,-2 3 7,-1 1 1,0 0-1,0-1 1,0 1-1,0 0 1,0-1 0,0 1-1,0 0 1,0-1-1,0 1 1,0-1-1,0 1 1,0 0 0,0-1-1,0 1 1,0 0-1,-1-1 1,1 1-1,0 0 1,0-1 0,0 1-1,0 0 1,-1 0-1,1-1 1,0 1-1,0 0 1,-1-1 0,1 1-1,0 0 1,0 0-1,-1 0 1,1-1-1,0 1 1,-1 0 0,-16-6-152,-17 2 57,-1 1 0,1 2 0,-60 6 0,-106 23-10,99-11 76,37-8 27,-175 28 8,490-74-241,55-11 450,-171 21-105,-279 67-184,65-22 131,11-1-341,0-4 1,-110 8 0,164-21 242,0 0-1,-16-3 1,-15-10-132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14555,'20'-10'2017,"16"0"-977,1 5-376,8-5 1864,4-2-1223,2 3-473,-2-2-136,-2 10-392,-1 2-264,-16 0-560,-5-1-424,-15 0 776,-6 6-160,-10-3-144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17180,'16'4'2064,"4"0"-1312,10-4-272,6-1 1097,10-5-673,3-3-136,2 2-648,0 3-560,-10-2 448,-7 5-120,-11-1-152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15803,'3'-6'492,"1"0"-1,0 0 0,0 1 0,1 0 1,0-1-1,0 1 0,0 1 0,1-1 1,-1 1-1,1 0 0,0 0 1,0 1-1,13-6 0,-4 3-88,2 0 0,-1 2 0,1-1 0,26-2 0,-35 6-307,-1 1 0,0-1 0,0 2 0,1-1 0,-1 1 0,0 0 0,0 0 0,8 3 0,-14-4-83,1 1 0,-1-1 0,1 1 0,-1 0-1,0-1 1,1 1 0,-1 0 0,0 0 0,1 0-1,-1 0 1,0 0 0,0 0 0,0 0-1,0 1 1,0-1 0,0 0 0,0 0 0,-1 1-1,1-1 1,0 1 0,-1-1 0,1 0-1,-1 1 1,1-1 0,-1 1 0,0 0 0,0-1-1,0 1 1,0-1 0,0 1 0,0-1 0,0 1-1,0-1 1,0 1 0,-1-1 0,1 1-1,-1-1 1,1 1 0,-1-1 0,1 1 0,-1-1-1,0 0 1,-1 2 0,-3 7 6,-1-1 0,0 0-1,0 0 1,0-1 0,-2 0 0,-9 10 0,-52 38 49,53-45-61,1 1 0,0 0-1,1 0 1,1 2-1,0 0 1,-13 18 0,25-31-10,1-1 0,-1 1 1,0 0-1,1 0 0,-1 0 1,1 0-1,-1 0 0,1 0 1,0 0-1,-1-1 1,1 1-1,0 0 0,0 0 1,0 0-1,0 1 0,-1-1 1,1 0-1,1 0 0,-1 0 1,0 0-1,0 0 1,0 0-1,0 0 0,1 0 1,0 1-1,0-1-13,0 0 0,0 0 0,0 0-1,0 0 1,0 0 0,1-1 0,-1 1 0,0 0 0,1-1 0,-1 1 0,0-1 0,1 1-1,-1-1 1,1 0 0,1 1 0,9 0-241,0-1-1,0 0 1,18-2-1,-24 2 58,24-4-404,0-2 0,53-16-1,-75 20 519,52-17-511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7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258 211 14003,'-7'-2'1123,"0"1"-1,0 1 1,0-1 0,0 1-1,0 0 1,-9 2 0,10-1-692,0 1 0,0-1 0,1 1 1,-1 0-1,0 1 0,-9 4 0,9-2-320,-1 0 0,1 0 0,0 0 0,1 0 0,-1 1 0,1 0-1,0 0 1,0 1 0,1-1 0,0 1 0,0 0 0,-3 10 0,0 0-11,1 0 1,0 1-1,-3 19 1,8-28-85,-1 1 0,1 0 0,1 0-1,0-1 1,0 1 0,1 0 0,3 14 0,-4-22-12,0-1-1,1 1 1,-1 0 0,1 0-1,-1 0 1,1-1 0,0 1-1,0 0 1,-1-1 0,1 1-1,0-1 1,1 1 0,-1-1-1,0 1 1,0-1 0,1 0-1,-1 1 1,1-1-1,-1 0 1,1 0 0,2 1-1,-2-1 13,0-1 0,0 0 0,0 0 0,0 0 0,1 0 0,-1 0 0,0 0 0,0 0 0,0 0 0,0-1 0,0 0 0,0 1 0,0-1 0,0 0 0,4-2 0,4-3 88,0-1 0,0 0 1,-1-1-1,0 0 0,10-11 1,-1 0 99,-2 0 0,0-2 1,-1 1-1,-1-2 0,-2 0 1,0-1-1,11-29 0,-19 41-137,-1 1 0,0-1 0,-1 0 0,0 0 0,-1 0 0,0 0 0,-1 0 0,-1-16 0,-1 19-48,1 1 0,-1-1 1,0 1-1,-1-1 0,1 1 1,-2 0-1,1 0 0,-1 0 0,0 0 1,0 0-1,-1 1 0,0 0 1,-6-6-1,5 6-18,0 1 1,0 0-1,-1 1 1,0-1-1,0 1 1,0 0 0,0 1-1,-1 0 1,0 0-1,1 1 1,-1-1-1,0 2 1,0-1-1,0 1 1,0 0-1,0 1 1,-9 0-1,11 1-189,0-1 0,0 1-1,0 0 1,0 0 0,0 1-1,0-1 1,1 1 0,-1 1-1,1-1 1,-1 1 0,1 0-1,0 0 1,0 0-1,0 1 1,0 0 0,1 0-1,-1 0 1,1 1 0,0-1-1,1 1 1,-1 0 0,1 0-1,-5 9 1,7-12 61,0 0 1,1 1-1,-1-1 1,0 1-1,1-1 0,0 1 1,-1-1-1,1 1 1,0-1-1,1 4 1,1 12-728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 17300,'0'-1'88,"1"0"0,-1 1 0,0-1-1,0 0 1,0 1 0,0-1 0,0 1 0,0-1 0,0 0 0,0 1 0,0-1 0,0 0 0,0 1 0,0-1 0,0 1 0,0-1 0,0 0 0,-1 1 0,1-1 0,0 1 0,-1-1 0,1 0 0,0 1-1,-1-1 1,1 1 0,-1-1 0,1 1 0,-1-1 0,0 1 8,0-1 1,0 1-1,-1 0 0,1-1 0,0 1 0,0 0 1,0 0-1,0 0 0,-1 0 0,1 0 1,0 0-1,0 0 0,0 0 0,-2 1 0,-2 1 184,-1-1-1,1 1 0,0 1 0,0-1 0,0 1 0,-6 3 1,2 2-205,1-1 1,0 1 0,0 1 0,0 0-1,1 0 1,1 0 0,0 1 0,0 0 0,0 0-1,1 0 1,1 1 0,0 0 0,0 0-1,1 0 1,-2 17 0,5-25-57,-1 0 1,1 1-1,0-1 0,0 0 1,0 0-1,1 0 1,-1 1-1,1-1 0,0 0 1,0 0-1,0 0 1,0 0-1,0 0 0,1 0 1,-1 0-1,1-1 0,0 1 1,0-1-1,0 1 1,0-1-1,0 1 0,0-1 1,1 0-1,-1 0 1,1 0-1,0 0 0,-1-1 1,1 1-1,0-1 0,0 0 1,0 0-1,0 0 1,0 0-1,4 1 0,5 0 94,1 0 0,-1-1 0,0 0-1,0-1 1,1 0 0,-1-1 0,23-5-1,-13 1 93,0-1 0,0-2 0,0 0 0,20-11 0,-29 12-101,1 0 0,-2-1 0,1-1-1,-1 0 1,0 0 0,-1-1 0,11-13-1,-19 20-93,-1 0 0,0 0 0,0 0 0,0-1 0,0 1 0,0 0 0,-1-1 0,1 1 0,-1-1 0,0 1 0,0-1 0,0 0 0,-1 0 0,1 1 0,-1-1 0,0 0 0,0 0 0,-1-4 0,0 5-43,1 1 0,-1-1 1,0 0-1,-1 1 0,1-1 0,0 1 0,-1 0 0,1-1 0,-1 1 0,0 0 1,0 0-1,0 0 0,0 0 0,0 0 0,0 0 0,0 1 0,-1-1 0,1 1 0,-1 0 1,1-1-1,-1 1 0,1 0 0,-1 0 0,-5 0 0,0-1-214,0 1 1,0 0-1,0 0 0,0 1 0,0 0 0,0 1 0,0-1 1,0 2-1,0-1 0,1 1 0,-1 0 0,-12 5 0,1 3-490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16059,'5'0'1969,"11"3"-929,4-2-360,15-4 1577,5-1-825,8-2-496,5 2-104,3-3-320,-3 0-191,-7 2-650,-4 1-623,-15 8 792,-5 2-128,-8 3-104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19580,'0'1'140,"1"0"-1,-1 0 0,1 0 1,-1 0-1,1 0 0,-1 0 1,0 0-1,0 0 0,0 0 1,1 0-1,-1 0 0,0 0 1,0 0-1,0 0 0,0 0 1,-1 0-1,1 2 0,-7 24 819,3-7-36,2-9-680,1-1-142,0-1 0,0 1 0,1-1 0,0 1 0,0 0-1,1-1 1,4 19 0,-4-28-75,0 1 0,-1 0-1,1-1 1,0 1 0,0 0 0,-1-1-1,1 1 1,0-1 0,0 0-1,0 1 1,0-1 0,0 1-1,0-1 1,0 0 0,0 0-1,-1 0 1,1 0 0,0 1 0,0-1-1,0 0 1,0-1 0,0 1-1,0 0 1,0 0 0,0 0-1,0-1 1,0 1 0,0 0-1,0-1 1,0 1 0,0-1 0,1 0-1,34-17 470,-32 15-414,18-11 209,-1-2 1,0-1-1,20-20 1,-24 20-177,1 1 0,0 1 1,1 1-1,22-13 0,-41 27-112,1-1 1,-1 1-1,0 0 1,0 0-1,1-1 0,-1 1 1,0 0-1,1 0 1,-1 0-1,1 0 0,-1-1 1,0 1-1,1 0 1,-1 0-1,0 0 0,1 0 1,-1 0-1,1 0 1,-1 0-1,0 0 0,1 0 1,-1 0-1,1 0 1,-1 0-1,0 0 0,1 0 1,-1 1-1,0-1 1,1 0-1,-1 0 0,0 0 1,1 1-1,-1-1 0,0 0 1,1 0-1,-1 1 1,0-1-1,1 0 0,-1 0 1,0 1-1,0-1 1,0 0-1,1 1 0,-1-1 1,0 0-1,0 1 1,0-1-1,0 0 0,0 1 1,1-1-1,-1 1 1,0-1-1,0 0 0,0 1 1,0-1-1,0 1 1,0-1-1,0 0 0,0 1 1,-1-1-1,1 1 1,0-1-1,0 0 0,0 1 1,-7 29 8,6-27-10,-41 126-298,41-128 235,1 0 0,0 0 1,0 0-1,-1 1 1,1-1-1,0 0 0,0 0 1,0 0-1,0 0 1,0 1-1,0-1 0,0 0 1,1 0-1,-1 0 1,1 1-1,-1-1-3,0-1 0,0 0 0,1 1 0,-1-1 0,0 0 0,1 1 0,-1-1-1,0 0 1,1 0 0,-1 0 0,1 1 0,-1-1 0,0 0 0,1 0 0,-1 0 0,1 0 0,-1 0 0,0 0 0,1 0 0,-1 0 0,1 0 0,-1 0 0,0 0 0,1 0 0,-1 0-1,1 0 1,4-2-322,0 1 0,-1-1 1,1 0-1,-1-1 0,5-2 0,-7 3 426,15-8-971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 17756,'0'0'67,"0"0"0,1 0 1,-1 0-1,0 0 0,0 0 0,0 0 1,1 0-1,-1 0 0,0 0 1,0 0-1,0 0 0,1-1 0,-1 1 1,0 0-1,0 0 0,0 1 0,1-1 1,-1 0-1,0 0 0,0 0 0,0 0 1,1 0-1,-1 0 0,0 0 1,0 0-1,0 0 0,0 0 0,1 0 1,-1 1-1,0-1 0,0 0 0,0 0 1,0 0-1,0 0 0,1 0 1,-1 1-1,0-1 0,-1 10 1687,-11 17 431,8-18-1316,-13 30 290,6-16-929,1 1-1,-9 32 0,19-55-221,0-1-1,-1 1 1,1 0-1,0 0 1,0-1-1,0 1 1,-1 0 0,1 0-1,0 0 1,0 0-1,0-1 1,0 1-1,0 0 1,0 0-1,1 0 1,-1-1 0,0 1-1,0 0 1,1 0-1,-1 0 1,0-1-1,1 1 1,-1 0-1,1-1 1,-1 1 0,1 0-1,-1-1 1,1 1-1,-1 0 1,1-1-1,0 1 1,-1-1-1,1 1 1,0-1 0,-1 0-1,1 1 1,0-1-1,0 0 1,-1 1-1,1-1 1,0 0-1,0 0 1,0 0 0,-1 1-1,1-1 1,0 0-1,0 0 1,0 0-1,0-1 1,-1 1-1,1 0 1,0 0 0,0 0-1,0-1 1,9-1 87,-1 0 1,0-1-1,16-6 1,-21 7-75,33-14 69,-2-2 0,0-1 1,-1-2-1,-1-1 0,42-36 0,-73 56-161,3-2-159,-1 0 0,1 1 1,-1-1-1,0-1 0,0 1 0,-1-1 0,1 1 0,-1-1 0,0 0 0,3-8 0,-6 13 207,0-1 0,1 1-1,-1 0 1,0-1 0,0 1 0,0 0 0,0-1 0,0 1-1,0 0 1,0-1 0,0 1 0,0 0 0,0-1 0,0 1 0,0-1-1,0 1 1,0 0 0,0-1 0,0 1 0,0 0 0,0-1-1,0 1 1,-1 0 0,1-1 0,0 1 0,0 0 0,0-1 0,-1 1-1,1 0 1,0 0 0,0-1 0,-1 1 0,1 0 0,0 0 0,-1 0-1,1-1 1,0 1 0,-1 0 0,1 0 0,0 0 0,-1 0-1,1 0 1,0-1 0,-1 1 0,1 0 0,0 0 0,-1 0 0,1 0-1,-1 0 1,-11 0-773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15627,'0'18'1841,"1"-3"-889,8-1-368,-2-2 848,2-1-159,5-1-529,-5-1-488,8-5 40,0 0-136,4-4-248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18164,'13'-15'2248,"-13"15"-1963,1-1 0,-1 0 0,1 0 0,-1 0 0,1 1 0,0-1 0,-1 0 0,1 0 0,0 1 0,0-1 0,-1 1 0,1-1 0,0 1 0,2-2-1,-3 3-187,1 0 0,0 0-1,-1 0 1,1 0 0,0-1-1,-1 1 1,1 0-1,-1 0 1,0 0 0,1 0-1,-1 0 1,0 0 0,1 0-1,-1 0 1,0 0 0,0 1-1,0-1 1,0 0-1,0 1 1,28 161 401,-12-94-5394,-23-71 3031,-6-2 657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17380,'17'5'1960,"10"-2"-1032,5-2-360,8-1 889,4 0-201,6-4-592,-1-1-576,-3 4 168,-3 1-168,-9 0-232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 18628,'0'0'57,"0"-1"0,0 1 0,0-1 0,0 1 0,0 0 0,0-1 0,0 1-1,0 0 1,0-1 0,0 1 0,0 0 0,-1-1 0,1 1 0,0 0 0,0-1 0,0 1 0,0 0 0,-1-1 0,1 1 0,0 0 0,0 0-1,-1-1 1,1 1 0,0 0 0,-1 0 0,1-1 0,0 1 0,0 0 0,-1 0 0,1 0 0,0 0 0,-1-1 0,1 1 0,-1 0 0,1 0 0,0 0-1,-1 0 1,1 0 0,0 0 0,-1 0 0,1 0 0,0 0 0,-1 0 0,1 0 0,0 0 0,-1 1 0,1-1 0,-1 0 0,1 0 0,0 0 0,-1 0-1,1 0 1,0 1 0,0-1 0,-1 0 0,-19 14 1079,-7 16-701,-44 65 0,37-46-227,22-34-134,-61 91 417,64-91-385,0 0-1,1 1 1,1 0 0,0 0 0,-4 19-1,11-33-83,-1 1-1,0-1 1,1 1-1,-1-1 1,1 1-1,0 0 0,0-1 1,0 1-1,0 0 1,0-1-1,0 1 1,1-1-1,-1 1 1,1-1-1,0 1 0,0-1 1,0 1-1,0-1 1,0 1-1,1-1 1,-1 0-1,1 0 1,-1 0-1,1 0 0,0 0 1,0 0-1,0 0 1,0-1-1,0 1 1,0 0-1,0-1 1,1 0-1,-1 0 0,3 2 1,3-1 52,-1 0 1,1 0-1,0 0 1,0-1-1,0 0 1,0-1-1,0 0 1,0 0-1,0-1 1,8-1-1,-2-1 93,0 0 0,0-1 0,-1 0 0,1-1 0,-1-1 1,14-7-1,-23 10-103,1 1 0,-1-1 0,0 0 1,0 0-1,0 0 0,0-1 1,-1 1-1,1-1 0,-1 0 0,0 0 1,0 0-1,0 0 0,0-1 0,-1 1 1,0-1-1,0 1 0,0-1 0,0 0 1,-1 0-1,1-6 0,-1 9-47,-1 1-1,0-1 0,0 0 1,0 0-1,0 1 1,-1-1-1,1 0 1,0 0-1,-1 1 0,1-1 1,-1 1-1,1-1 1,-1 0-1,0 1 0,0-1 1,1 1-1,-1-1 1,0 1-1,-1 0 0,1-1 1,0 1-1,-2-1 1,1 0-5,0 1 1,-1 0-1,1-1 0,-1 1 1,0 0-1,1 1 1,-1-1-1,0 0 1,1 1-1,-1 0 1,0-1-1,-4 1 1,-2 1-51,0 0 0,0 0 1,0 1-1,0 0 1,0 0-1,0 1 1,-11 5-1,8 0-181,12-3-1110,19 2-2035,0-2 2823,-1 3-294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17916,'2'-16'1491,"0"2"563,-2 32-310,2 241-409,-3-226-1288,0-7 99,1-1 1,1 1-1,4 26 0,-5-52-125,0 1 0,1 0 0,-1-1 0,0 1 0,0-1-1,0 1 1,0-1 0,0 1 0,1 0 0,-1-1 0,0 1 0,0-1 0,1 1 0,-1-1 0,0 1-1,1-1 1,-1 0 0,1 1 0,-1-1 0,0 1 0,1-1 0,-1 0 0,1 1 0,-1-1 0,1 0-1,-1 1 1,1-1 0,0 0 0,-1 0 0,1 0 0,-1 0 0,1 1 0,-1-1 0,1 0 0,0 0-1,-1 0 1,1 0 0,-1 0 0,1 0 0,0 0 0,-1-1 0,1 1 0,-1 0 0,1 0 0,-1 0-1,2-1 1,0 0 59,1-1 0,-1 1 1,0 0-1,0-1 0,0 0 0,0 1 0,0-1 0,0 0 0,2-3 0,5-8 169,-2-1-1,0 1 1,0-1-1,-1 0 1,6-25-1,13-75 303,-6-123-268,-16 156-315,-3 80 27,0-1 1,0 1 0,0 0 0,0-1 0,0 1 0,0-1-1,1 1 1,-1 0 0,0-1 0,1 1 0,-1-1 0,1 1 0,-1 0-1,1 0 1,0-1 0,0 1 0,-1 0 0,1 0 0,0 0-1,0 0 1,1-1 0,1 1-9,-1 0 0,0 1 0,1 0 0,-1-1 0,1 1 0,-1 0 0,0 0 0,1 0 0,-1 1 0,5 0 0,-3 0 8,52 2-60,1-2 1,104-11 0,-128 7 64,382-55-116,-415 57 113,1 1-1,-1 0 0,1 0 1,0-1-1,-1 1 0,1 0 1,0 0-1,-1 0 0,1 0 1,0 0-1,-1 0 0,1 0 0,0 0 1,0 0-1,-1 0 0,1 1 1,0-1-1,-1 0 0,1 0 1,-1 0-1,1 1 0,0-1 0,-1 0 1,1 1-1,-1-1 0,1 1 1,-1-1-1,1 1 0,-1-1 1,1 1-1,-1-1 0,1 1 1,-1-1-1,0 1 0,1-1 0,-1 1 1,0 0-1,1-1 0,-1 1 1,0 0-1,0-1 0,0 1 1,0 0-1,0-1 0,0 1 0,0 0 1,0-1-1,0 1 0,0 0 1,0-1-1,0 1 0,0 1 1,-2 5-14,0 0-1,0 0 1,-1 0 0,-3 8 0,0-3 18,-16 45-72,11-33-144,1 0-1,1 1 0,2 0 1,-8 40-1,20-77-1450,0-6 1163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47 16283,'3'-12'1024,"-2"9"-769,-1 0 0,1 0 0,0 0 0,0 0 0,0 0 0,1 0 0,-1 0 0,1 0 1,3-5-1,-3 27 2314,-23 120-506,8-67-1936,8-42-36,2-12 101,0-1 1,1 0-1,1 21 0,0-37-160,1-1 0,0 0 0,0 1 0,0-1 0,0 0-1,0 1 1,0-1 0,0 1 0,0-1 0,0 0 0,1 1-1,-1-1 1,0 0 0,0 1 0,0-1 0,0 0-1,0 1 1,1-1 0,-1 0 0,0 1 0,0-1 0,1 0-1,-1 0 1,0 1 0,0-1 0,1 0 0,-1 0 0,0 1-1,1-1 1,-1 0 0,0 0 0,1 0 0,-1 0-1,0 0 1,1 1 0,-1-1 0,0 0 0,1 0 0,-1 0-1,0 0 1,1 0 0,0 0 0,18-11 1073,-13 6-714,1-1-1,-1 0 0,7-10 1,-9 8-164,-4 8-224,0 0 0,-1 0 0,1 0-1,0 0 1,0 0 0,0 0 0,0 0 0,0 0 0,0 0 0,0 0-1,0 0 1,0 0 0,0 0 0,-1 0 0,1 0 0,0 0 0,0 0-1,0 0 1,0 0 0,0 0 0,0 0 0,0 0 0,0 0 0,0 0-1,0 0 1,0 0 0,0-1 0,0 1 0,0 0 0,-1 0 0,1 0-1,0 0 1,0 0 0,0 0 0,0 0 0,0 0 0,0 0 0,0 0 0,0-1-1,0 1 1,0 0 0,0 0 0,0 0 0,0 0 0,0 0 0,0 0-1,0 0 1,0 0 0,0 0 0,1 0 0,-1-1 0,0 1 0,0 0-1,0 0 1,0 0 0,0 0 0,0 0 0,0 0 0,0 0 0,0 0-1,0 0-2,0 0 0,-1 1-1,1-1 1,0 0 0,0 0-1,-1 1 1,1-1 0,0 0 0,-1 0-1,1 0 1,0 1 0,-1-1-1,1 0 1,-1 0 0,1 0-1,0 0 1,-1 0 0,1 0-1,0 0 1,-1 0 0,1 0-1,-1 0 1,1 0 0,0 0-1,-1 0 1,0 0 0,2-9-1,10-11-18,-3 10 11,1 1-1,0 0 0,0 1 0,1 0 1,0 0-1,0 1 0,1 0 0,21-9 1,-30 15 8,-1 1-1,0-1 1,0 1 0,0 0 0,1-1 0,-1 1 0,0 0 0,0 0 0,1 0-1,-1 0 1,0 0 0,0 0 0,1 0 0,-1 0 0,0 1 0,0-1 0,1 0-1,-1 1 1,0-1 0,0 1 0,0 0 0,0-1 0,0 1 0,2 1 0,-1 0-3,0 0 1,0 0 0,-1 1 0,1-1 0,0 1-1,-1-1 1,0 1 0,1 0 0,-1-1-1,1 5 1,1 4-10,-1 1-1,0 0 1,-1-1 0,0 17-1,-9 94 59,8-127 142,0-2-679,0 0 0,-1 0 0,1 0 0,-3-8 0,3 11 86,0 4-129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8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28 18732,'0'-1'174,"0"-1"-1,0 0 1,0 1-1,-1-1 1,1 0-1,0 1 1,-1-1-1,1 1 1,-1-1-1,1 1 1,-1-1-1,-1-1 1,2 3-136,-1-1 0,1 1-1,-1-1 1,0 1 0,1-1 0,-1 1-1,0 0 1,1-1 0,-1 1 0,0 0-1,1-1 1,-1 1 0,0 0 0,0 0 0,1 0-1,-1 0 1,0 0 0,0 0 0,1 0-1,-1 0 1,0 0 0,0 0 0,1 0 0,-1 0-1,0 1 1,0-1 0,1 0 0,-1 0-1,0 1 1,1-1 0,-2 1 0,-5 3 294,1 0 1,-1 1 0,0-1-1,1 1 1,0 1-1,1-1 1,-9 11 0,-36 51 523,41-54-758,-22 31 163,-44 87 1,66-110-188,0-1 1,1 1-1,1 1 1,1-1-1,0 1 1,2 0 0,-2 26-1,6-43-56,0-1-1,0 1 1,1 0-1,-1-1 1,1 1-1,0 0 0,0-1 1,1 1-1,-1-1 1,1 1-1,0-1 1,0 0-1,0 0 1,1 0-1,-1 0 1,7 7-1,-6-9 5,0 1-1,0-1 1,0 0-1,0 0 0,0 0 1,1 0-1,-1-1 1,1 1-1,-1-1 0,1 0 1,0 0-1,-1 0 1,1-1-1,0 1 0,-1-1 1,1 0-1,0 0 1,0 0-1,0 0 0,-1-1 1,8-1-1,-5 0 43,-1 0-1,1 0 1,-1-1 0,0 1-1,0-1 1,0 0 0,0-1-1,0 1 1,-1-1-1,1 0 1,-1 0 0,0 0-1,-1-1 1,1 1-1,5-9 1,-8 11-42,0 0 0,0 0 0,0 0 0,0 0 0,0 0-1,-1 0 1,1 0 0,-1-1 0,1 1 0,-1 0 0,0 0 0,0-1 0,0 1 0,0 0-1,0 0 1,0-1 0,-1 1 0,1 0 0,-1 0 0,1 0 0,-1 0 0,0 0 0,0-1-1,0 1 1,0 1 0,0-1 0,0 0 0,-1 0 0,1 0 0,-1 1 0,1-1 0,-1 0-1,0 1 1,1 0 0,-1-1 0,0 1 0,0 0 0,0 0 0,0 0 0,0 0 0,0 0-1,-3 0 1,-40-13-212,67 10 73,-11 1 87,-1 1-1,0 0 1,1 1 0,-1 0 0,20 2 0,-27-1 25,-1 1 0,1-1 1,0 1-1,-1 0 0,1 0 1,0 0-1,-1 0 0,1 0 1,-1 1-1,0-1 0,1 1 0,-1 0 1,0-1-1,0 1 0,0 0 1,0 0-1,-1 1 0,1-1 1,0 0-1,-1 0 0,0 1 0,1-1 1,-1 1-1,0-1 0,0 1 1,-1 0-1,2 3 0,2 13-44,-2 0-1,0 0 1,-1 0-1,0 0 0,-4 25 1,-4 13-3123,5-48 2453,2-9 706,0 0-1,0 0 1,0 0-1,-1 0 1,1 0-1,0 1 1,0-1-1,0 0 1,0 0-1,0 0 0,0 0 1,0 0-1,-1 0 1,1 0-1,0 0 1,0 0-1,0 0 1,0 0-1,0 0 0,-1 0 1,1 0-1,0 0 1,0 0-1,0 0 1,0 0-1,0 0 1,0 0-1,-1 0 0,1 0 1,0 0-1,0 0 1,0 0-1,0 0 1,0 0-1,0-1 1,-1 1-1,1 0 0,0 0 1,0 0-1,0 0 1,0 0-1,0 0 1,0 0-1,0 0 1,0-1-1,0 1 1,0 0-1,-1 0 0,1 0 1,0 0-1,0 0 1,0 0-1,0-1 1,0 1-1,-4-9-846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16532,'-7'90'6231,"4"-68"-5747,1 1 0,1-1 0,1 0 0,3 31 0,-3-53-456,0 1 0,0 0 1,0-1-1,1 1 1,-1-1-1,0 1 0,0 0 1,1-1-1,-1 1 0,0 0 1,0-1-1,1 1 1,-1-1-1,1 1 0,-1-1 1,1 1-1,-1-1 0,1 1 1,-1-1-1,1 1 0,-1-1 1,1 0-1,-1 1 1,1-1-1,0 0 0,-1 0 1,1 1-1,-1-1 0,1 0 1,0 0-1,-1 0 1,1 0-1,0 0 0,-1 0 1,1 0-1,0 0 0,-1 0 1,1 0-1,0 0 1,-1 0-1,1 0 0,0 0 1,-1-1-1,1 1 0,0 0 1,-1-1-1,1 1 0,-1 0 1,1-1-1,34-22 776,-30 19-692,43-32 616,-9 8-457,-1-1 1,36-38 0,-73 66-381,0 0 1,0 0-1,0 1 1,-1-1-1,1 0 1,0 0-1,0 0 1,-1 0-1,1 0 1,-1 0-1,1 0 1,-1 0-1,0 0 1,1 0-1,-1 0 1,0 0-1,1-1 1,-1 1 0,0-2-1,-1 3 51,1-1 0,-1 1 0,1-1 0,-1 1 0,0 0 0,1-1 0,-1 1 0,1 0 0,-1-1 0,0 1 1,0 0-1,1 0 0,-1 0 0,0-1 0,1 1 0,-1 0 0,0 0 0,0 0 0,1 0 0,-1 0 0,0 0 0,1 1 0,-1-1 0,0 0 0,1 0 0,-1 0 0,0 1 0,0-1 0,1 0 0,-2 1 0,-13 6-734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17596,'5'10'2152,"3"0"-1208,2 0-399,3 2 1175,2-1-344,-3 2-1000,1 0-624,-3-4 280,-1-1-160,-2-2-184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422 220 15987,'4'-9'182,"-1"-1"-1,0 0 1,0 0-1,-1 0 1,-1 0-1,1 0 1,-2 0-1,0-15 0,-1 18-106,0 0 0,0 0 0,0 0 0,-1 0 0,-1 1-1,1-1 1,-1 1 0,0-1 0,0 1 0,-1 0 0,0 0-1,-8-10 1,10 14-34,0 0 0,0 0-1,0 1 1,0-1-1,0 1 1,0-1 0,0 1-1,-1 0 1,1 0 0,0 0-1,-1 0 1,1 0 0,-1 1-1,1-1 1,-1 1-1,1-1 1,-1 1 0,0 0-1,1 0 1,-1 0 0,1 0-1,-1 1 1,1-1 0,-1 1-1,1-1 1,-1 1-1,1 0 1,-1 0 0,-2 2-1,-3 1 55,1 0 1,0 1-1,-1-1 0,2 2 0,-1-1 0,0 1 1,-8 11-1,-1 3 45,1 1 0,2 0 1,0 1-1,1 1 0,1 0 1,2 0-1,0 1 1,1 0-1,-6 36 0,5-10 92,3 0-1,2 0 0,4 91 0,3-76-129,3 160 139,-6-219-233,-3 23 14,3-27-20,0-1 0,-1 0-1,1 0 1,0 0-1,-1 1 1,1-1-1,-1 0 1,0 0 0,1 0-1,-1 0 1,0 0-1,1 0 1,-1 0-1,0 0 1,0 0 0,0 0-1,-2 1 1,3-2-1,-1 1 0,1-1 0,-1 0 0,1 0 0,-1 0 0,0 0 0,1 0 0,-1 0 0,1 0 0,-1 0 0,0 0 0,1 0 0,-1 0 0,1 0 0,-1 0 0,1-1 0,-1 1 0,0 0 0,1 0 0,-1-1 0,1 1 0,-1 0 0,1-1 0,0 1 0,-1 0 0,1-1 0,-1 1 0,1-1 0,-1 1 0,1 0 0,0-1 0,-1 1 0,1-1 0,0 0 0,-12-24-13,11 24 11,-19-55-66,2-2 0,3 0 0,-11-87 0,25 136 69,-1-4 19,0-1 1,1 0-1,2-27 1,-1 39-11,0-1 0,0 1 0,1 0 0,-1-1 0,1 1 0,-1 0 0,1-1 0,0 1 0,0 0 0,0 0 0,0 0 0,0-1 0,1 1 0,-1 1 1,1-1-1,-1 0 0,1 0 0,-1 0 0,1 1 0,0-1 0,0 1 0,0 0 0,0-1 0,0 1 0,0 0 0,0 0 0,1 0 0,-1 0 0,4 0 0,21-2-67,0 1 0,40 3 1,29-1 422,-39-6-398,0 0-26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18020,'-7'20'1560,"-15"13"-1024,-2 7-168,-2 12 497,-1 0-185,8 6-128,4 4-80,10 0-192,5-7-88,6-4-264,7-1-112,4-10-304,3-4-224,3-13-361,2-9-1551,9-18 2048,2-11-408,12-9-121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227 166 17284,'-17'22'1832,"-12"15"-1088,-6-1-248,-1 8 833,1-5-305,7 1-288,2-4-256,13-6-488,6-7-296,7-11-568,6-10-280,-1-13 864,0-11-289,-1-11-167</inkml:trace>
  <inkml:trace contextRef="#ctx0" brushRef="#br0" timeOffset="1">2 238 16708,'-1'12'1744,"1"3"-1024,4 4-256,10 2 800,9 2-159,6-3-553,5-1-416,7-6-832,-1-6 80,4-10 448,-5-5-225,-3-8-175</inkml:trace>
  <inkml:trace contextRef="#ctx0" brushRef="#br0" timeOffset="2">505 0 18588,'3'4'402,"-1"0"-1,0 0 1,0 0-1,0 0 1,0 0 0,-1 0-1,2 7 1,2 4 335,6 11 148,0 0-218,-2 0 1,9 31 0,-16-48-617,-1 0 0,0 1 0,0-1 0,-1 1 0,0 0 0,0-1 0,-1 1 0,0-1 0,-1 0 0,-3 11 0,-6 10-44,-2 0 0,-1-1 1,-1-1-1,-1-1 0,-1 0 0,-36 42 1,47-62-90,3-3-98,0 0 1,-1 0 0,1 0 0,-1-1-1,1 0 1,-1 0 0,0 0 0,-8 4 0,12-6 168,0-1 1,0 0 0,-1 0 0,1 0-1,0 0 1,0 0 0,-1 0 0,1 1-1,0-1 1,-1 0 0,1 0 0,0 0 0,-1 0-1,1 0 1,0 0 0,0 0 0,-1 0-1,1 0 1,0 0 0,-1-1 0,1 1 0,0 0-1,0 0 1,-1 0 0,1 0 0,0 0-1,-1 0 1,1-1 0,0 1 0,0 0 0,0 0-1,-1 0 1,1-1 0,0 1 0,0 0-1,0 0 1,-1-1 0,1 1 0,0 0-1,0 0 1,0-1 0,0 1 0,0 0 0,0-1-1,-1 1 1,1 0 0,0 0 0,0-1-1,0 1 1,0 0 0,0-1 0,0 0 0,3-17-256,-3 18 257,9-30-520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22133,'28'-5'1984,"12"-2"-1480,7 0-216,9 0 689,3 0-361,1 2-920,0 2-609,-13 1 753,-6 0-264,-18 6-88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16964,'14'9'2016,"12"-3"-1320,12-12-320,7-3 1033,6-4-1409,5-2-417,3-4 522,3 3-218,-8 2-311</inkml:trace>
  <inkml:trace contextRef="#ctx0" brushRef="#br0" timeOffset="1">614 3 20164,'19'-2'1125,"0"2"0,-1 0 0,34 4 0,-44-3-983,-1 1 1,1 0-1,-1 0 1,0 1 0,0-1-1,0 2 1,0-1 0,0 1-1,-1 0 1,1 0-1,9 10 1,-14-13-149,0 1 1,0-1-1,-1 1 0,1 0 1,-1 0-1,1 0 1,-1 0-1,0 0 0,1 0 1,-1 0-1,0 0 0,-1 1 1,1-1-1,0 0 0,-1 1 1,1-1-1,-1 0 1,0 1-1,0-1 0,1 0 1,-2 1-1,1-1 0,0 1 1,0-1-1,-1 0 1,1 1-1,-1-1 0,0 0 1,0 1-1,0-1 0,0 0 1,0 0-1,0 0 0,-1 0 1,1 0-1,-1 0 1,-2 3-1,-6 4-71,0 1 1,-1-2-1,0 1 1,0-1-1,-15 7 0,-24 11-71,33-18 136,1 0-1,0 2 1,-27 20 0,42-30 8,0 1-1,0 0 0,0 0 1,0 0-1,0 0 1,0 0-1,0 0 1,1 0-1,-1 1 1,0-1-1,0 0 0,1 0 1,-1 1-1,1-1 1,-1 0-1,1 0 1,0 1-1,-1-1 0,1 3 1,0-3-36,1 0 1,-1 0-1,0 0 1,1 0-1,-1-1 0,1 1 1,-1 0-1,1 0 1,-1 0-1,1 0 0,0-1 1,-1 1-1,1 0 1,0 0-1,0-1 1,-1 1-1,1-1 0,0 1 1,0-1-1,1 1 1,4 2-110,0-1 0,-1 0 1,1 0-1,1-1 0,-1 0 1,12 1-1,24-1-180,9-1-102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19308,'-8'-1'366,"0"0"0,0 0-1,-1 1 1,1 0 0,0 1 0,0 0-1,0 0 1,0 0 0,-12 5 0,14-4-165,0 0 1,0 0 0,0 1 0,0 0-1,0 0 1,1 1 0,-1-1 0,1 1-1,0 1 1,0-1 0,0 1-1,-4 5 1,7-8-162,1 0 0,0 0-1,0-1 1,0 1 0,0 0 0,0 0-1,0 0 1,0 0 0,1 0 0,-1 0-1,1 0 1,0 0 0,-1 0 0,1 0-1,0 0 1,0 1 0,0-1 0,0 0-1,1 0 1,0 3 0,0-2-23,1 0 0,-1 0 0,1 0 0,0-1 0,-1 1 0,1-1 0,0 1 0,0-1 0,1 0 0,-1 0 0,1 0-1,3 3 1,1-1-23,1 1 0,-1-2 0,1 1-1,0-1 1,0 0 0,0-1-1,0 0 1,0 0 0,15 1-1,-17-3 10,0-1 0,0 1 0,0-1-1,0 0 1,0-1 0,0 0 0,-1 0 0,1 0-1,0 0 1,-1-1 0,0 0 0,1 0-1,-1 0 1,0-1 0,-1 0 0,1 0 0,7-8-1,-8 8-19,-1-1 1,0 1-1,0 0 0,0-1 0,0 0 0,-1 0 0,0 0 0,0 0 0,0 0 0,0 0 0,-1 0 0,0-1 0,0 1 0,0 0 1,-1-1-1,0 1 0,0-1 0,0 1 0,-1-1 0,-1-5 0,1 8-41,1 1 1,-1-1-1,0 1 1,0 0-1,0-1 1,0 1-1,-1 0 1,1 0-1,0 0 0,-1 0 1,0 0-1,1 0 1,-1 0-1,0 1 1,0-1-1,0 0 1,0 1-1,0 0 0,0-1 1,-1 1-1,1 0 1,0 0-1,-1 0 1,1 1-1,0-1 1,-1 1-1,1-1 0,-1 1 1,1 0-1,-1 0 1,-2 0-1,-14 3-346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19372,'4'0'2465,"0"3"-1449,6-3-376,4 2 1416,9-2-871,3 1-169,13-1-512,2 0-592,8-1 200,-1-1-128,-4-2-136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 18404,'7'-3'1864,"-17"6"-1216,-6 3-223,-10 15 975,-5 3-208,-4 8-432,-5 2-216,1 8-264,-1 1-7,10-2-65,4-3-136,8-5-304,3-2-225,4-9-503,0-5-320,-1-18 968,6-8-296,3-11-184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22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67 125 16836,'-2'1'283,"-20"1"1461,17-2-670,13-4 106,36-8-241,0 2 0,1 2 1,66-3-1,-56 6-626,330-21 331,-597 41-556,116-5-75,24-4 0,-202 9 9,258-17-20,16 1-2,0 1 0,0 0 0,0 0 0,0 0-1,0 0 1,0 0 0,0 0 0,0 0-1,0 0 1,-1 0 0,1 0 0,0 0 0,0 0-1,0 0 1,0 0 0,0-1 0,0 1 0,0 0-1,0 0 1,0 0 0,0 0 0,0 0-1,0 0 1,0 0 0,0 0 0,0 0 0,0-1-1,0 1 1,0 0 0,0 0 0,0 0 0,0 0-1,0 0 1,0 0 0,0 0 0,0 0-1,0 0 1,0-1 0,0 1 0,0 0 0,0 0-1,0 0 1,0 0 0,0 0 0,0 0 0,1 0-1,-1 0 1,0 0 0,0 0 0,0 0-1,0 0 1,0-1 0,0 1 0,0 0 0,0 0-1,0 0 1,1 0 0,23-9-22,206-27 60,-85 17 149,-143 17-139,-6 1-37,-9-2-10,-30 6-17,0 1 0,1 2 0,0 2 0,0 2 0,1 2 0,-66 28 0,92-34 7,9-5 0,0 1 1,1 1 0,-1-1-1,0 1 1,1 0 0,-1 1-1,1-1 1,0 1 0,0 0-1,-8 9 1,13-13 7,0 0 0,0 0 0,-1 0 0,1 1 0,0-1-1,0 0 1,0 0 0,0 0 0,0 1 0,0-1 0,0 0 0,0 0 0,0 1 0,0-1 0,0 0 0,0 0 0,0 1 0,0-1-1,0 0 1,0 0 0,0 0 0,0 1 0,0-1 0,0 0 0,0 0 0,0 0 0,0 1 0,0-1 0,0 0 0,0 0 0,1 0 0,-1 1-1,0-1 1,0 0 0,0 0 0,0 0 0,1 0 0,-1 1 0,0-1 0,0 0 0,0 0 0,1 0 0,-1 0 0,0 0 0,0 0-1,0 0 1,1 0 0,-1 0 0,0 1 0,0-1 0,1 0 0,-1 0 0,0 0 0,1 0 0,15-1-35,-15 1 30,50-7-109,-2-3 0,1-1 0,61-25 0,-80 26 84,205-64-197,-212 65 222,-26 7 3,-7 1-4,-16 1-5,-171 40 18,54-9-39,134-29-357,0-1 0,-1 0 0,1 0 0,0-1 0,-11 0 0,19 0 377,-1 0 1,1 0 0,0 0 0,0-1 0,0 1-1,0 0 1,0 0 0,-1 0 0,1 0 0,0 0-1,0 0 1,0 0 0,0 0 0,0 0 0,-1 0 0,1 0-1,0 0 1,0-1 0,0 1 0,0 0 0,0 0-1,0 0 1,0 0 0,-1 0 0,1 0 0,0-1 0,0 1-1,0 0 1,0 0 0,0 0 0,0 0 0,0 0-1,0-1 1,0 1 0,0 0 0,0 0 0,0 0-1,0 0 1,0-1 0,0 1 0,0 0 0,0 0 0,0 0-1,0 0 1,0 0 0,0-1 0,0 1 0,0 0-1,1 0 1,-1 0 0,0 0 0,0 0 0,0 0 0,0-1-1,0 1 1,0 0 0,0 0 0,1 0 0,-1 0-1,9-8-332,12-5-301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4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16275,'-2'5'1993,"4"5"-921,4-2-352,6 4 1193,3 1-521,5 2-344,1 4-152,4 1-512,1 0-335,-1-1-786,-3-1-463,-4-5 960,-4-1-216,-5-5-160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17652,'0'-1'106,"0"1"-1,0 0 1,0 0 0,1-1 0,-1 1-1,0 0 1,0 0 0,0 0 0,0-1 0,0 1-1,0 0 1,1 0 0,-1-1 0,0 1 0,0 0-1,0 0 1,1 0 0,-1 0 0,0-1-1,0 1 1,0 0 0,1 0 0,-1 0 0,0 0-1,0 0 1,1 0 0,-1 0 0,0 0 0,0 0-1,1 0 1,-1 0 0,0 0 0,0 0-1,1 0 1,-1 0 0,0 0 0,1 0 0,7 10 1844,4 24-959,-10-27-653,7 18-517,-1 0 1,-1 0 0,-2 1 0,0-1-1,1 39 1,-6-62 37,0-1 0,0 1 0,0-1 0,0 1 0,-1-1 0,1 1 0,0-1 0,-1 0-1,1 1 1,-1-1 0,0 0 0,0 3 0,0-4 98,1 0 0,-1 1 0,1-1-1,0 0 1,-1 1 0,1-1 0,-1 0 0,1 0 0,-1 0-1,1 1 1,0-1 0,-1 0 0,1 0 0,-1 0 0,1 0-1,-1 0 1,1 0 0,-1 0 0,1 0 0,-1 0 0,1 0-1,-1 0 1,1 0 0,-1 0 0,1 0 0,-1 0 0,1-1-1,-1 1 1,1 0 0,0 0 0,-1-1 0,1 1 0,-1 0-1,1 0 1,0-1 0,-1 1 0,1 0 0,0-1 0,-1 0-1,-9-8-784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18268,'17'3'1760,"4"-2"-1176,7 1-248,3-2 585,2 1-465,4-1 1088,-2-7-1144,-2 3-120,-6 0-96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17652,'-19'22'1312,"5"-8"-845,1 0 0,1 1 0,1 0 0,0 1 0,-16 32 0,17-25-279,2 0 0,-11 43-1,17-56-166,0 0-1,1-1 0,0 1 1,1 0-1,0-1 0,0 1 1,1 0-1,1 0 0,-1-1 0,5 12 1,-4-17 24,0 1 0,1-1 0,-1 1 0,1-1 0,1 0 1,-1 0-1,0 0 0,1-1 0,0 1 0,0-1 0,0 0 0,0 0 1,6 3-1,-9-5-18,1 1 1,0-1 0,0 0-1,0 0 1,0 0 0,0-1 0,0 1-1,1 0 1,-1-1 0,0 1-1,0-1 1,0 0 0,1 0-1,-1 0 1,0 0 0,0 0-1,0 0 1,1-1 0,-1 1-1,0-1 1,0 1 0,0-1 0,0 0-1,0 0 1,0 0 0,0 0-1,0 0 1,0 0 0,-1-1-1,1 1 1,0-1 0,1-1-1,-2 2 4,0-1-1,0 1 1,0 0-1,-1-1 0,1 1 1,0 0-1,-1-1 0,1 1 1,-1-1-1,0 1 0,1-1 1,-1 1-1,0-1 0,0 0 1,0 1-1,0-1 0,0 1 1,0-1-1,-1 1 0,1-1 1,0 1-1,-1-1 0,1 1 1,-1-1-1,0 1 0,1 0 1,-1-1-1,0 1 1,0 0-1,0 0 0,0-1 1,0 1-1,0 0 0,0 0 1,0 0-1,-2-1 0,-1-2 66,-1 1 0,1 0 0,-1 0-1,1 1 1,-1-1 0,0 1 0,0 0-1,0 0 1,-7-1 0,8 2-41,1 1 0,-1-1 0,0 1 0,0 0 0,0 1 1,-5 0-1,9-1-50,0 0 1,-1 0-1,1 0 1,-1 0-1,1 0 1,0 1-1,-1-1 1,1 0-1,0 0 1,-1 0-1,1 0 1,0 1-1,-1-1 1,1 0-1,0 0 1,-1 1-1,1-1 1,0 0-1,0 1 1,-1-1-1,1 0 0,0 1 1,0-1-1,0 0 1,-1 1-1,1 0 1,0 0-4,1-1-1,-1 1 1,0 0 0,1 0 0,-1 0-1,0 0 1,1-1 0,-1 1 0,1 0-1,0 0 1,-1-1 0,1 1 0,-1 0-1,1-1 1,0 1 0,0-1 0,1 2-1,8 4-28,0 0 1,1 0-1,0-1 0,0 0 0,0-1 0,14 4 0,73 12-1816,-77-19-122,-21-4-185,-11-3 689,-58-14-2183,64 17 3546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17924,'3'28'4030,"7"24"-2452,-2-11-898,10 57-26,23 148 23,-33-183-512,-2 122-1,-14-122 1357,6-489-129,-4 126-1783,5 282 365,2-21-27,-1 37 47,0 0 0,0-1 1,1 1-1,-1 0 0,1 0 1,-1 0-1,1 0 0,0 0 1,0 0-1,0 0 0,0 1 1,0-1-1,3-3 0,-3 4-1,1 0-1,0 0 0,-1 0 1,1 0-1,0 0 1,0 1-1,0-1 0,0 1 1,0-1-1,0 1 0,0 0 1,0 0-1,0 0 0,2 0 1,34 3-70,-20 0 50,18-1-15,94 6-3,-106-8 77,-1-1 1,0-1 0,35-7 0,-54 8-25,7-1 26,-14 6-33,-11 14-39,-2 10-94,1 1 0,1 0 0,2 1 0,0 1 0,2 0 0,2 0 0,1 1 0,1 0 0,-2 60 0,8-90-23,0-1 99,-1 0 0,1-1 0,0 1 0,0 0-1,0-1 1,0 1 0,0 0 0,0 0-1,0-1 1,0 1 0,1 0 0,-1-1 0,0 1-1,0 0 1,1-1 0,-1 1 0,0-1-1,1 1 1,-1 0 0,0-1 0,1 1-1,-1-1 1,1 1 0,-1-1 0,1 1 0,0 0-1,6-1-467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18932,'-8'3'696,"0"0"0,0 0-1,0 1 1,0 0 0,1 1 0,-1-1-1,1 1 1,1 1 0,-13 11 0,8-7-659,0 1 1,1 0 0,0 0 0,1 1 0,0 0 0,1 1 0,0 0 0,1 0 0,1 0 0,0 1-1,-7 26 1,13-39-99,0 0 0,0-1-1,0 1 1,0 0-1,0 0 1,-1 0 0,1-1-1,0 1 1,0 0-1,-1 0 1,1 0 0,0-1-1,-1 1 1,1 0 0,-1-1-1,1 1 1,-1 0-1,1-1 1,-1 1 0,1-1-1,-1 1 1,0-1-1,1 1 1,-1-1 0,0 1-1,1-1 1,-1 1 0,0-1-1,0 0 1,1 0-1,-1 1 1,0-1 0,-1 0-1,1 0-106,0-1 0,0 0 0,0 1 0,-1-1 0,1 0 0,0 0 0,0 0 0,0 0 0,1 1 1,-1-1-1,0-1 0,0 1 0,0 0 0,1 0 0,-1 0 0,1 0 0,-1 0 0,1-1 0,-1-1 0,-7-22-2042,2 0 1,-5-36-1,7 32 1781,-10-33 182,14 62 293,1 0-1,-1 0 1,0 0-1,0 0 1,0 0-1,0 0 1,0 0-1,0 0 1,0 0-1,0 0 1,0 0 0,0 0-1,0 0 1,0 0-1,1-1 912,-1 1-912,1 0 1,-1 0-1,0 0 1,0 0-1,0 0 1,0 0-1,0 0 1,0 0 0,0 0-1,0 0 1,0 0-1,0 0 1,0 0-1,0 0 1,0-1-1,0 1 1,0 0-1,0 0 1,0 0 0,0 0-1,0 0 1,0 0-1,0 0 1,-1 0-1,1 0 1,0 0-1,0 0 1,8 5 1626,7 8-1,18 17 551,63 43 0,-27-21-2411,-55-41 131,0-1 0,26 14 0,-10-10-221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62 15123,'5'-2'318,"0"0"-100,-1 0 0,1 0 0,-1 0 1,0-1-1,1 1 0,-1-1 0,-1 0 0,1 0 0,0-1 0,-1 1 0,6-8 1,-9 11-170,0 0 1,0-1 0,0 1 0,1-1 0,-1 1 0,0-1 0,0 1 0,0-1 0,0 1-1,0-1 1,-1 1 0,1 0 0,0-1 0,0 1 0,0-1 0,0 1 0,0-1 0,-1 1 0,1 0-1,0-1 1,0 1 0,-1-1 0,1 1 0,0 0 0,-1-1 0,1 1 0,0 0 0,-1-1-1,1 1 1,0 0 0,-1 0 0,1-1 0,-1 1 0,1 0 0,0 0 0,-1 0 0,1 0 0,-1 0-1,1-1 1,-1 1 0,1 0 0,-1 0 0,-22-4 668,21 4-601,-12-1 53,0 1 0,0 0 0,1 1 0,-1 0 0,0 1 0,1 0 0,-1 1 0,1 1 0,0 0 0,-24 12 0,30-13-156,1 0 1,0 1 0,0-1-1,1 1 1,-1 1 0,1-1-1,0 1 1,0 0 0,0 0-1,1 0 1,0 1 0,0-1-1,0 1 1,1 0 0,-1 0-1,2 1 1,-1-1 0,1 1 0,0-1-1,0 1 1,0 0 0,1 0-1,0 9 1,0-12-12,1-1 0,1 1 0,-1-1 1,0 0-1,1 1 0,0-1 0,0 0 0,0 1 0,0-1 1,0 0-1,1 0 0,-1 0 0,1 0 0,0 0 0,0 0 1,0-1-1,0 1 0,4 3 0,1 0 4,2 0-1,-1 0 1,1-1 0,16 8-1,-8-5 1,-12-5-5,0 0 0,-1 1 0,0-1 0,0 1 0,0 0 1,0 0-1,-1 0 0,1 0 0,-1 1 0,0-1 0,-1 1 0,1 0 0,-1 0 0,0 0 0,0 0 1,0 0-1,-1 0 0,1 1 0,-1-1 0,0 9 0,1 11 10,-1 0 0,-1 0 0,-4 28 1,3-43-13,0 4 6,-9 72 66,8-75-22,0 0-1,-1 0 1,0-1-1,-1 0 1,-8 18-1,12-28-37,0 1 0,-1 0 0,1 0-1,-1 0 1,1-1 0,-1 1 0,1 0 0,-1 0 0,1-1-1,-1 1 1,1 0 0,-1-1 0,0 1 0,1-1 0,-1 1-1,0-1 1,0 1 0,0-1 0,1 0 0,-1 1 0,0-1-1,0 0 1,0 1 0,0-1 0,-1 0 0,1 0-5,0-1 1,0 1-1,0-1 1,0 1 0,0-1-1,0 0 1,0 1-1,0-1 1,0 0-1,1 0 1,-1 0-1,0 0 1,0 1 0,1-1-1,-1 0 1,1 0-1,-1-2 1,-4-6-37,1-1 0,1 0 0,-3-13-1,5 21 6,-18-78-798,-17-138 1,36 217 810,0 0 1,0-1 0,-1 1-1,1 0 1,0-1-1,0 1 1,0 0 0,1 0-1,-1-1 1,0 1-1,0 0 1,1 0 0,-1 0-1,0-1 1,1 1-1,-1 0 1,1 0 0,0 0-1,-1 0 1,1 0-1,0 0 1,0 0 0,0 0-1,1-1 1,0 1-78,0 0 0,1 0 0,-1 1 0,1-1 0,-1 1 0,1-1 0,-1 1 0,1 0 0,3 0 0,18-3-150,5-6 42,4-6-83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16476,'9'-36'1640,"-4"19"-1008,-2 11-200,0 23 824,-3 9-135,1 15-425,1 4-256,2 1-328,0 0-56,5 1-512,1-3-368,-1-5 680,4-7-168,-1-10-145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18748,'-6'18'1896,"-5"3"-1407,-9 12-185,-3 7 848,-2 8-552,-1 2-168,5 7-144,5 3-72,8 0-120,3-5-64,8-5-192,6-1-200,8-9-416,3-10-128,6-9 8,1-9 535,5-16-255,2-5-152</inkml:trace>
  <inkml:trace contextRef="#ctx0" brushRef="#br0" timeOffset="1">638 203 17188,'-11'7'1808,"-7"11"-1200,-10 15-160,-4 9 1033,-4 7-713,3 5-136,-1 3-152,2 1-64,7-7-152,2-5-232,7-17-688,5-8-256,11-19 752,-3-2-152,3-26-160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16788,'6'3'1896,"0"7"-1224,2 9-312,4 5 1177,8 3-785,1 2-336,2 0-728,3-2-416,3-11 648,-1-8-201,-3-16-111</inkml:trace>
  <inkml:trace contextRef="#ctx0" brushRef="#br0" timeOffset="1">366 1 18588,'7'8'1624,"-3"9"-1040,2 2-215,1 8 663,2 5-312,-2 8-160,0 1-72,-4 10-168,-3 0-80,-6 5-128,-7-3-16,-5-6-96,-7-5-120,-1-12-496,-1-10-352,6-20 800,5-11-152,12-24-144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23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49 13275,'-15'11'7677,"17"-10"-7515,1-1 0,0 1 0,0-1 0,-1 0 0,1 0-1,0 0 1,0 0 0,0 0 0,-1 0 0,1-1 0,4-1-1,-6 2-97,34-7 342,0-2-1,53-22 0,-80 25-366,-16 6 3,-17 3 4,0 3-47,-222 60-32,309-82-19,1 2 1,74-5 0,-112 19 49,-21 3 8,-16 2 13,-12 2-4,-1-2 0,1 0 0,-27 1 0,-76-1 53,112-4-55,-31-2 33,46 1-46,-1 0 0,1 0 0,0 0 0,0 0 1,0 0-1,0 0 0,0 0 0,0 0 0,0 0 1,0 0-1,-1 0 0,1 0 0,0 0 0,0 0 1,0 0-1,0 0 0,0 0 0,0 0 1,0 0-1,0 0 0,-1 0 0,1 0 0,0 0 1,0 0-1,0 0 0,0 0 0,0 0 0,0 0 1,0 0-1,0-1 0,0 1 0,0 0 0,0 0 1,-1 0-1,1 0 0,0 0 0,0 0 0,0 0 1,0 0-1,0 0 0,0-1 0,0 1 1,0 0-1,0 0 0,0 0 0,0 0 0,0 0 1,0 0-1,0 0 0,0 0 0,0-1 0,0 1 1,0 0-1,0 0 0,0 0 0,7-5 8,11-1 1,78-14 101,159-14 0,-254 34-108,-31 3 98,-96 11-85,103-9-37,0-2-11,1 1 0,0 1-1,0 1 1,-39 17 0,57-19-423,12-2 95,20-4 29,-23 2 343,37-4-201,8-3-81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5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19628,'26'-4'1577,"-1"2"-1193,3-1-168,0 3 584,0 0-488,-4 2 672,-3-1-896,-12 2-40,-5 0 56</inkml:trace>
  <inkml:trace contextRef="#ctx0" brushRef="#br0" timeOffset="1">1 162 15515,'13'10'1921,"17"-6"-1041,7-4-344,8-8 1272,2-2-1063,6 0-241,0-3-80,1 1-336,0 2-104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15923,'-5'-3'1633,"12"-2"-849,14 1-288,23-3 744,16 0-103,23-3-305,12 0-152,10-2-648,6 6-352,-7-4 320,-7 3-80,-22-1-136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15179,'-2'-3'1689,"5"-3"-857,4-1-248,6 0 792,1 1-128,5 2-303,1-2-185,3 4-344,1 0-408,-3 2-712,-1 0 664,-9 2-160,-1 1-112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1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10 287 13851,'-10'8'2589,"13"-11"-235,17-11-278,5 0-1759,-1-2-1,-1 0 1,-1-1 0,35-36 0,-46 42-315,-1-1 1,0 0-1,-1-1 1,-1 0 0,0 0-1,0-1 1,-2 0-1,1 0 1,-2 0 0,5-18-1,-13 44-19,-2 10 12,0 0 1,-1 31-1,5-17-154,2 0-1,1 0 1,2-1-1,1 1 1,17 59-1,-14-76 17,0-9-35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17388,'6'-17'1302,"-6"17"-1283,0 0-1,0 0 0,0 0 1,0 0-1,0 0 0,0 0 1,0 0-1,1 0 0,-1 0 1,0 0-1,0 0 0,0 0 1,0 0-1,0 0 0,0 0 1,0 0-1,1 0 0,-1 0 0,0 0 1,0 0-1,0 0 0,0 0 1,0 0-1,0 0 0,0 1 1,0-1-1,0 0 0,1 0 1,-1 0-1,0 0 0,0 0 1,0 0-1,0 0 0,0 0 1,0 0-1,0 1 0,0-1 1,0 0-1,0 0 0,0 0 1,0 0-1,0 0 0,0 0 1,0 0-1,0 1 0,0-1 0,0 0 1,0 0-1,0 0 0,0 0 1,0 0-1,0 0 0,0 0 1,0 1-1,0-1 0,0 0 1,0 0-1,0 0 0,2 37 1406,-1-21-1117,12 116 385,54 239 0,-66-369-696,7 23 99,-8-25-87,0 1 0,0-1 0,0 0-1,0 0 1,0 1 0,0-1 0,0 0 0,1 1 0,-1-1 0,0 0 0,0 0-1,0 1 1,1-1 0,-1 0 0,0 0 0,0 1 0,1-1 0,-1 0 0,0 0-1,1 0 1,-1 0 0,0 1 0,1-1 0,-1 0 0,0 0 0,1 0 0,-1 0-1,0 0 1,1 0 0,-1 0 0,0 0 0,1 0 0,-1 0 0,0 0 0,1 0-1,-1 0 1,0 0 0,0 0 0,1 0 0,-1 0 0,0-1 0,1 1 0,-1 0-1,0 0 1,1 0 0,-1 0 0,0-1 0,0 1 0,1 0 0,-1 0 0,0-1-1,0 1 1,0 0 0,1 0 0,-1-1 0,0 1 0,0 0 0,0-1 0,0 1-1,0 0 1,1-1 0,-1 1 0,0-1 0,7-13 97,-1 0 1,-1-1-1,0 0 0,-1 0 0,0-1 1,2-20-1,0 4 16,46-339 72,-39 264-240,-13 102 39,0 0 0,1 1 0,-1-1 0,1 0 0,1 1 0,-1-1 0,0 1 0,1-1 0,0 1 0,0 0 0,0 0 0,1 0 0,0 0 0,-1 0-1,1 0 1,0 1 0,1-1 0,-1 1 0,1 0 0,-1 0 0,1 0 0,0 1 0,0-1 0,0 1 0,1 0 0,7-3 0,45-14-85,64-13-1,-2 1 53,-87 21 26,94-25-52,-125 35 62,1-1-1,-1 1 1,1-1-1,-1 1 1,1 0-1,-1 0 1,1-1-1,-1 1 1,1 0-1,-1 0 1,1 1-1,0-1 1,-1 0-1,1 0 1,-1 1-1,1-1 1,-1 1-1,1-1 0,-1 1 1,0 0-1,1 0 1,-1-1-1,0 1 1,1 0-1,-1 0 1,0 0-1,0 0 1,2 3-1,-1 0-4,-1 1-1,1-1 1,-1 1 0,0-1-1,0 1 1,-1 0 0,1-1-1,-1 8 1,-1 14 49,-1-1 0,-1 0 0,-2 0 0,0-1-1,-15 43 1,-9 38-293,27-90-372,0 0 0,-1 19-1,3-23-665,1 0-1,0 0 0,4 19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2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28 14283,'-157'292'7036,"145"-266"-6886,-3 6-123,12-27-790,5-15-919,4-15 736,-2-1-1,0 0 1,-2 0 0,-2-50 0,0 28 41,0 29 639,1-2 235,-1 1 0,-1-1 0,-1 0 1,-4-22-1,8 82 2590,1-25-2114,2 1 1,0-1-1,1 0 1,0-1-1,1 0 0,0 0 1,1 0-1,1-1 1,13 16-1,-1-5-776,1-1 0,1-1 0,38 26 0,-11-16-613,-33-25 272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18780,'-6'8'1272,"8"-5"-1080,2 3-120,6-1 264,3 0-288,7-1-424,3 2-224,0-3-296,-2-3 672,-4 1-216,-5-1-136</inkml:trace>
  <inkml:trace contextRef="#ctx0" brushRef="#br0" timeOffset="1">0 177 13523,'12'17'1536,"11"-8"-776,3-4-320,7-3 633,4 1-417,2-8-168,1 0 64,-6-11-296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16131,'-7'17'1385,"-10"7"-905,-4 5-184,-6 10 624,-4 2-224,-2 5-264,-2 0-40,5-4-136,4-8-151,9-5-314,-3-9-151,10-12-384,2-3-176,5-15 640,1-9-168,2-15-192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13707,'1'5'1920,"-1"5"-1071,6 7-297,0 3 1736,7 9-1344,-1 5-160,9 3-487,0-2-217,6-5-617,0-2 1258,1-10-769,0-11-32,-2-20-64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16075,'11'0'1921,"-6"2"-1249,-3 11-216,-4 5 904,2 8-383,-1 6-201,2 3-488,2 3-232,4-2-432,8 1-240,-2-9-953,-2-3 1281,5-11-288,1-1-176</inkml:trace>
  <inkml:trace contextRef="#ctx0" brushRef="#br0" timeOffset="1">1 400 16812,'25'-7'1152,"10"0"-960,4 0-208,6-3-88,3 1-408,-5 0 464,-3 5-128,-9 4-152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25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14691,'2'-1'266,"1"-1"-1,0 1 1,0 0-1,0 0 1,0 0-1,0 1 0,1-1 1,-1 1-1,6-1 1,7-1 222,253-37 4468,-38 8-4168,-216 26-853,-36 6-23,-109 10 77,-149 33-1,264-39 80,21-4 27,29-2-11,159-17 59,-35 3-61,-32 6 26,-615 63-13,469-52-133,29-4-49,23-3-19,57-11-85,130-20-146,-198 35 310,-31 5 10,-34 6 36,-128 24 377,148-27-634,-1 0 0,1 2-1,0 1 1,1 1 0,-22 14-1,41-23 131,2-2 90,1 0 0,-1 0 1,1 1-1,-1-1 0,1 0 0,0 1 0,-1-1 0,1 0 0,-1 1 1,1-1-1,-1 0 0,1 1 0,0-1 0,-1 1 0,1-1 0,0 1 1,0-1-1,-1 1 0,1-1 0,0 1 0,0-1 0,0 1 0,-1-1 1,1 2-1,0 4-346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2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13939,'1'1'127,"0"0"0,0 0 1,0 0-1,0 0 0,0 0 0,0 0 1,0 0-1,0-1 0,0 1 0,0 0 0,0-1 1,0 1-1,0-1 0,1 1 0,-1-1 0,0 1 1,2-1-1,28 6 526,-15-3 1,-3 0-275,0 0 1,0 1-1,-1 1 1,1 0-1,14 9 1,-25-13-362,0 0 0,0 1 1,0-1-1,0 0 0,0 1 0,-1-1 0,1 1 1,0-1-1,-1 1 0,1 0 0,-1 0 1,0-1-1,0 1 0,0 0 0,0 0 1,0 0-1,0 0 0,0 1 0,-1-1 1,1 0-1,-1 0 0,1 0 0,-1 1 0,0-1 1,0 0-1,0 0 0,0 1 0,0-1 1,-1 0-1,1 0 0,-1 1 0,1-1 1,-1 0-1,0 0 0,0 0 0,0 0 0,0 0 1,0 0-1,0 0 0,-2 2 0,-3 4-7,-1 1-1,0-1 0,0 0 0,-1-1 1,0 0-1,-12 8 0,-59 34 191,4-3 200,75-46-394,0 1 0,-1-1 0,1 0 0,-1 0 0,1 0 0,0 0 0,-1 1 0,1-1 0,0 0 0,-1 0 0,1 1 0,0-1 0,0 0 0,-1 1 0,1-1 0,0 0 0,0 1 0,0-1 0,-1 0 0,1 1 0,0-1 0,0 1 0,0-1 0,0 0 0,0 1 0,0-1 0,0 1 0,0-1 0,0 0 0,0 1 0,0-1 0,0 1 1,0-1-1,0 0 0,0 1 0,0-1 0,0 1 0,0-1 0,0 0 0,1 1 0,-1-1 0,0 1 0,2 0 12,0 0 0,-1 0 0,1 0 0,0 0 1,-1 0-1,1 0 0,0 0 0,0 0 0,3 0 0,48 8 81,-28-6-304,57 5-367,-72-8 535,-1-1 1,1 1 0,-1-1-1,1-1 1,-1 0 0,14-4-1,24-19-164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14507,'-3'-9'1824,"2"3"-559,1 12 591,0 4-808,0 6-335,0 1-161,1 6-296,1 1-104,3 2-64,0 0 0,0-2-248,3-1-112,-3-3-504,1-1-161,-5-12 705,-1-5-192,-4-4-120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15779,'-5'0'1649,"5"3"-985,0-2-224,12 1 808,2-1-192,9 1-343,4-2-385,3 0-824,3-3 1944,3-3-1336,-2 2 0,1-2-8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14339,'4'-7'375,"0"0"0,0 0 0,1 0 0,-1 1 0,2 0 0,-1 0 0,1 0 0,-1 1 0,2 0 0,-1 0 0,12-7 0,-9 6 2,0 1 0,1 1 0,-1-1 0,1 1 0,0 1 0,0 0 1,0 1-1,17-3 0,-26 5-344,0 0 1,0 0-1,1-1 0,-1 1 1,0 0-1,0 0 1,1 1-1,-1-1 1,0 0-1,0 0 0,1 0 1,-1 1-1,0-1 1,0 1-1,0-1 1,0 1-1,1-1 0,-1 1 1,0 0-1,0 0 1,0-1-1,0 1 1,0 0-1,1 2 0,-2-2-13,1 1-1,-1 0 1,1-1-1,-1 1 0,0 0 1,1-1-1,-1 1 1,0 0-1,0 0 1,0-1-1,-1 1 0,1 0 1,0 0-1,-1-1 1,0 4-1,-3 4-6,0 1 0,0-1 0,-1 1 0,-11 13 0,16-22-14,-1 0 0,0 1 0,1-1 0,-1 0 0,1 0 0,-1 0 0,1 0 0,0 0 0,-1 0 0,1 1 0,0-1 0,0 0 0,0 0 0,0 1 1,0-1-1,0 0 0,0 0 0,0 0 0,0 1 0,1-1 0,-1 0 0,0 0 0,1 0 0,-1 0 0,1 0 0,-1 0 0,1 1 0,0-1 0,-1 0 0,1-1 0,0 1 1,0 0-1,0 0 0,1 1 0,12 20-6,-9-3-1,-1 1 0,-1 0 0,0-1 0,-2 1 0,0 0 0,-3 27 0,1-6-2,1-39 11,1 0 0,-2 0 0,1 1 0,0-1 0,0 0 0,-1 0 0,1 0 0,-1 0 0,1 0 0,-1 0 0,0 1-1,0-2 1,0 1 0,0 0 0,0 0 0,-2 2 0,2-3 0,0-1 0,0 1 0,-1 0 0,1-1 0,0 1 0,0-1 0,-1 1 0,1-1 0,0 0 0,0 0 0,-1 1 0,1-1 0,0 0 0,-1 0 0,1 0-1,0 0 1,-1-1 0,1 1 0,0 0 0,0 0 0,-1-1 0,1 1 0,0-1 0,0 1 0,-1-1 0,1 0 0,-1 0 0,-6-3-40,5 3-142,1 0-1,-1 0 1,1 0-1,-1 0 0,1-1 1,0 1-1,0-1 1,0 1-1,-1-1 1,2 0-1,-1 0 1,0 0-1,0 0 1,0 0-1,-2-4 1,3 3-373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12571,'10'2'2040,"2"-1"-968,9-1-376,4-1 1873,12-1-1353,3-1-143,10 2-273,3-2-168,6-1-272,1-1-312,-1-2-544,0-3-336,-9-3 1280,-3-1-592,-17 5-88,-5-2-120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18 270 15427,'-6'30'1063,"1"2"1,1-1-1,2 62 0,3-76-825,0 0-1,2 0 1,0 0 0,1 0-1,1-1 1,0 1 0,1-1-1,1-1 1,9 16 0,-16-30-219,0-1-1,0 0 1,0 1 0,0-1 0,1 1 0,-1-1-1,0 0 1,0 1 0,1-1 0,-1 1 0,0-1-1,1 0 1,-1 1 0,0-1 0,1 0 0,-1 0-1,0 1 1,1-1 0,-1 0 0,1 0 0,-1 1-1,1-1 1,-1 0 0,1 0 0,-1 0 0,0 0-1,1 0 1,-1 0 0,1 0 0,-1 0 0,1 0-1,-1 0 1,1 0 0,-1 0 0,1 0 0,-1 0-1,1 0 1,-1-1 0,0 1 0,1 0 0,-1 0-1,1 0 1,-1-1 0,0 1 0,1 0 0,-1-1-1,1 1 1,-1 0 0,0-1 0,1 1 0,-1 0-1,0-1 1,0 1 0,1 0 0,-1-1 0,0 1-1,0-1 1,0 1 0,0-1 0,1 1 0,-1-1-1,0 0 1,11-31 618,-3-6-359,-1-1-1,1-66 1,-10-79-275,0 104 47,2 71-47,0 5-3,-1-1 0,1 0 1,1 1-1,-1-1 0,1 0 0,1-6 1,-1 10-2,-1 0 1,1-1-1,0 1 1,-1 0 0,1 0-1,0 0 1,0 0-1,0 0 1,0 0-1,0 0 1,0 0 0,0 0-1,0 0 1,0 1-1,0-1 1,1 0 0,-1 1-1,0-1 1,1 1-1,-1-1 1,0 1-1,0 0 1,1 0 0,-1-1-1,1 1 1,0 0-1,203-10-29,-141 0 36,0-3 1,90-30 0,-146 40-5,-3 1-2,-1 1 1,0-1-1,1 1 0,-1 0 1,1 1-1,-1-1 0,1 1 1,5 0-1,-9 0 0,0 1 0,0-1 0,-1 1 0,1-1 0,0 1 1,-1-1-1,1 1 0,0 0 0,-1-1 0,1 1 0,-1 0 0,1 0 0,-1-1 0,1 1 1,-1 0-1,0 0 0,1 0 0,-1 0 0,0-1 0,0 1 0,0 0 0,1 0 0,-1 0 0,0 0 1,0 0-1,0 0 0,0 0 0,-1 0 0,1 1 0,-5 33-8,4-31 10,-25 187-342,21-144-1177,3-45 1014,0-7 296,1-9-258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15387,'-11'11'1857,"1"9"-1113,-10 3-192,-1 7 872,-1 8-432,-4-4-159,6-1-217,2 0-96,4-7-296,3-5-184,6-6-560,4-7-224,1-9 1560,3-6-920,4-16-16,2-7-104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13779,'1'11'1856,"1"8"-951,5 8-201,4-1 960,8 5-408,2 1-95,9-2-233,3-3-120,2 3-768,2-1-608,-5-3 552,-5-2-152,-6-5-88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17852,'-16'18'1656,"8"4"-984,9-8-240,19-7 713,7-2-137,16-5-232,8 0-136,12 7-464,3-4-336,-5 1-696,-3-4 800,-13 3-208,-4 0-96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18468,'14'7'1544,"7"-7"-1080,4 0-192,13 9 457,-3-2-249,4 7-16,-3 5-40,-9 5-264,-4 6-72,-10 13-24,-10 2-56,-10-1 0,-9 4 48,-8-4-192,-1-2-264,2-11 368,3-4-40,10-12-96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8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18012,'0'2'2224,"9"3"-1111,7 0-369,2-1 1296,7-1-480,5 1-439,3 0-225,4 2-440,2-2-232,-4 2-632,0 1-504,-4 0 1392,-9 1-624,-12-3-104,-9 1-64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328 275 19468,'-7'-4'206,"-1"0"-1,1 0 1,-1 1 0,0 0-1,0 0 1,0 1 0,0 0-1,0 0 1,0 1-1,0 0 1,-1 1 0,1-1-1,0 2 1,-1-1-1,1 1 1,0 0 0,0 1-1,0 0 1,0 1 0,0-1-1,-15 8 1,13-5-190,1 0 0,-1 1 1,1 0-1,0 0 0,1 1 1,0 0-1,0 1 0,0 0 1,1 0-1,0 1 0,1-1 1,-1 1-1,2 1 0,-1-1 1,2 1-1,-6 14 0,9-22-9,0 0 0,0 0 1,1 0-1,-1 0 0,0 0 0,1 0 0,0 1 0,0-1 0,-1 0 1,1 0-1,0 1 0,1-1 0,-1 0 0,0 0 0,1 0 0,-1 1 0,1-1 1,0 0-1,-1 0 0,1 0 0,0 0 0,1 0 0,1 3 0,-1-3 6,1-1 0,-1 0 0,0 0 0,1 0-1,-1 0 1,1 0 0,-1 0 0,1 0 0,-1-1-1,1 1 1,0-1 0,-1 0 0,1 0 0,0 0-1,-1 0 1,1 0 0,0-1 0,-1 1 0,1-1-1,2-1 1,12-2 51,-1-2 0,1 0 1,-1-1-1,0-1 0,-1 0 0,0-1 0,18-14 0,-7 2 95,-1 0 1,-1-1 0,21-27-1,-33 34-75,0 0-1,-1-1 0,-1 0 1,0 0-1,-1-1 0,8-22 1,-15 33-55,0 0 0,-1 0 0,0 0 0,0 0 0,0 0 0,0 0 0,-1 0 0,0 0 0,-1 0 0,0-8 0,0 10-13,-1 0 0,1 1-1,0-1 1,-1 0 0,0 1 0,0 0-1,0-1 1,0 1 0,0 0 0,-1 0 0,1 0-1,-1 1 1,0-1 0,0 1 0,0-1 0,0 1-1,-6-4 1,0 2-11,0 1 1,0 0-1,0 0 1,0 1-1,0 0 0,0 0 1,-1 1-1,1 0 0,-1 1 1,1 0-1,0 0 0,-1 1 1,1 0-1,-1 1 0,-10 4 1,3-2-169,0 2 0,1 0 1,0 1-1,0 1 0,1 0 0,-1 1 1,-18 15-1,29-20 190,2-2-17,-1 1 0,0 0 0,1 0 0,-1 0 0,1 0 0,0 1 0,0-1 0,0 1 0,1 0 0,-5 8 0,7-9-204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15499,'-6'28'1631,"0"-4"-577,0 0 1,2 0-1,1 0 0,0 42 0,3-64-1025,0 0 1,0 0 0,0 1-1,1-1 1,-1 0 0,1 0 0,-1 0-1,1 0 1,0 0 0,-1 0-1,1 0 1,0 0 0,1 0-1,-1 0 1,0-1 0,0 1-1,1 0 1,-1-1 0,1 1-1,-1-1 1,1 0 0,0 1-1,-1-1 1,1 0 0,0 0-1,0 0 1,0 0 0,0 0-1,0 0 1,0-1 0,0 1-1,0-1 1,0 0 0,1 1-1,-1-1 1,0 0 0,0 0-1,0 0 1,0 0 0,0-1-1,1 1 1,-1-1 0,3 0-1,7-3 59,-1 0-1,0-1 1,0 0-1,0 0 1,-1-1-1,0-1 1,15-11-1,-8 3 118,-1 0 0,0 0 0,17-23-1,-24 24-51,1-1 0,-1 0 0,8-21 0,3-5 304,-31 67-409,2 0 1,0 0-1,2 1 0,0 0 1,-3 37-1,10-61-97,0 1-1,-1 0 0,1-1 0,1 1 0,-1-1 1,0 1-1,1-1 0,0 1 0,0-1 0,0 1 1,3 5-1,-4-9-4,0 1 0,1 0 0,-1 0 0,1-1 0,0 1 0,-1 0 0,1-1 0,0 1 0,-1-1 0,1 1 0,0-1 0,0 1 0,-1-1 0,1 1 0,0-1 0,0 0-1,0 1 1,-1-1 0,3 0 0,-1 0-51,0 0 0,-1 0 0,1 0 0,0-1 0,-1 1-1,1 0 1,0-1 0,-1 0 0,1 1 0,-1-1 0,1 0-1,-1 0 1,1 0 0,1-1 0,4-4-98,0-1 0,-1 1 0,0-1 0,0 0 0,6-11 0,12-18-607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15251,'-31'150'7359,"18"-102"-5676,-9 87 0,22-134-1662,0-1-1,-1 1 1,1 0 0,0 0-1,0 0 1,0 0 0,0-1-1,0 1 1,0 0 0,0 0-1,1 0 1,-1 0-1,0-1 1,0 1 0,1 0-1,-1 0 1,0-1 0,1 1-1,-1 0 1,1 0-1,-1-1 1,1 1 0,-1 0-1,1-1 1,-1 1 0,1-1-1,0 1 1,-1-1-1,1 1 1,0-1 0,-1 1-1,1-1 1,0 0 0,0 1-1,-1-1 1,1 0-1,0 0 1,0 1 0,0-1-1,0 0 1,-1 0 0,1 0-1,0 0 1,0 0 0,0 0-1,0 0 1,-1-1-1,1 1 1,2-1 0,3 0 98,1-2 0,0 1 1,-1-1-1,12-6 1,29-20 120,-2-2 1,50-45-1,-87 70-205,3-3-382,-1 0 0,0 0 1,9-12-1,-17 19 275,0 1 1,-1-1-1,0 0 1,1 0-1,-1 0 1,0 0-1,0 0 1,0 0-1,0 0 1,0 0-1,-1-1 1,1 1-1,0 0 1,-1 0-1,0-1 1,0 1-1,1 0 1,-1-1-1,-1 1 1,1 0-1,0 0 1,-1-1-1,1 1 1,-1 0-1,-1-4 1,-10-9-583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17724,'0'30'1904,"6"-7"-1080,5-6-368,7-8 961,0 0-369,5-5-992,-1-1 680,-2 2-648,-2 0-40,-3-7-184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14259,'0'0'35,"0"0"-1,0 1 1,0-1 0,0 0-1,0 0 1,0 0-1,0 0 1,0 0 0,0 1-1,0-1 1,0 0 0,0 0-1,0 0 1,0 0-1,0 1 1,0-1 0,0 0-1,0 0 1,0 0 0,0 0-1,0 1 1,0-1 0,0 0-1,1 0 1,-1 0-1,0 0 1,0 0 0,0 0-1,0 1 1,0-1 0,0 0-1,0 0 1,1 0-1,-1 0 1,0 0 0,0 0-1,0 0 1,0 0 0,0 0-1,1 0 1,-1 0-1,0 1 1,0-1 0,12 0 598,21-5-182,-28 3-200,665-98 6837,4 45-5411,-444 38-1822,211-10-1853,-430 28 1388,-19 4-69,-22 3 62,7-7 330,3 1 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352 253 16572,'-1'0'55,"1"0"1,0 0-1,0 0 1,0 0 0,0 0-1,0 0 1,0 0 0,0 0-1,0 0 1,0 0-1,0 0 1,0 0 0,-1 0-1,0-1 891,1 1-890,0 0-1,0 0 1,0 0 0,0 0-1,0-1 1,0 1-1,0 0 1,0 0 0,0 0-1,0 0 1,0 0 0,0 0-1,0 0 1,0 0-1,0 0 1,0 0 0,0 0-1,0-1 1,0 1 0,0 0-1,0 0 1,0 0 0,0 0-1,0 0 1,1 0 278,-1-1-279,-14-3 1583,-16-2-68,15 6-1315,0 1 1,1 0-1,-1 1 1,1 1-1,0 0 1,0 1-1,0 1 1,-16 7-1,20-8-244,1 1 0,-1 0 0,1 1 1,0 0-1,1 0 0,-1 1 0,1 0 0,1 1 0,-1-1 0,1 2 0,-10 14 0,15-21-7,1 1 0,0-1-1,-1 1 1,1 0 0,0 0-1,0 0 1,0 0 0,1-1 0,-1 1-1,1 0 1,-1 0 0,1 0 0,0 4-1,1-6 5,-1 0-1,0 1 0,1-1 1,-1 0-1,1 0 0,0 0 1,-1 0-1,1 1 0,0-1 1,0 0-1,-1 0 0,1 0 1,0 0-1,0-1 0,0 1 1,0 0-1,0 0 0,0-1 1,1 1-1,-1 0 0,0-1 1,0 1-1,0-1 0,1 1 1,-1-1-1,0 0 0,1 0 1,-1 1-1,0-1 0,0 0 1,3 0-1,6-1 64,0 1 0,-1-1 0,1 0 0,0-1 1,-1-1-1,1 1 0,-1-1 0,0-1 0,17-8 0,-4 0 176,-1-1 0,36-28 0,-45 31-140,0-1 0,-1 0 0,0-1 0,-1-1 0,0 1 0,-1-2 0,-1 1 0,12-25 0,-17 31-70,-1 0-1,1-1 1,-1 1-1,0-1 1,-1 0-1,0 1 1,0-1-1,-1-13 1,-1 16-27,1-1 1,-1 1 0,0 0-1,-1 0 1,0 0-1,1 0 1,-1 0 0,-1 0-1,1 0 1,-1 1 0,0-1-1,0 1 1,-7-8 0,6 8-22,0 0 1,-1 1 0,1-1-1,-1 1 1,0-1 0,0 1 0,-1 1-1,1-1 1,0 1 0,-1 0 0,-10-2-1,6 2-2,0 0-1,0 1 1,0 1-1,0 0 0,0 0 1,-16 3-1,12-1-96,0 2-1,1-1 1,-1 1-1,1 1 1,0 0-1,0 1 1,1 1-1,-1 0 1,2 0-1,-13 11 1,18-13-224,0 1 0,0-1 1,1 1-1,0 1 0,0-1 0,1 1 1,-6 10-1,8-13 149,1-1 0,-1 0-1,1 1 1,0 0 0,1-1 0,-1 1 0,0-1 0,1 1-1,0 0 1,0 0 0,0-1 0,0 1 0,1 0 0,-1-1 0,1 1-1,0-1 1,0 1 0,2 4 0,9 16-1061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17348,'6'-5'507,"7"-4"1940,-12 11-868,-7 7 52,-13 20-943,0 2 1,2-1 0,-17 46 0,33-75-689,-7 31 67,8-31-59,0 0-1,0 1 1,0-1-1,0 0 0,0 0 1,0 0-1,0 0 1,0 0-1,0 0 0,1 0 1,-1 0-1,0 0 1,1 0-1,-1 0 0,1 0 1,-1 0-1,1 0 1,-1-1-1,1 1 0,0 0 1,0 0-1,-1 0 1,1-1-1,0 1 0,0 0 1,0-1-1,-1 1 1,1-1-1,1 1 0,4 1 22,-1-1 0,0 0 0,0 0 0,0-1 1,1 0-1,-1 0 0,0 0 0,0 0 0,1-1 0,-1 0 0,0 0 0,0 0 0,9-4 0,9-4 129,35-19 0,-45 21-98,112-60 440,-125 67-495,1-1-1,-1 1 1,1 0 0,-1-1-1,1 1 1,-1 0-1,1-1 1,0 1 0,-1 0-1,1 0 1,-1-1-1,1 1 1,-1 0-1,1 0 1,0 0 0,-1 0-1,1 0 1,0 0-1,-1 0 1,1 0 0,-1 0-1,1 0 1,0 0-1,-1 0 1,2 1-1,-2 0 0,0-1 0,1 1 0,-1 0 0,0-1 0,0 1 0,0 0 0,0-1 0,1 1 0,-1 0 0,0-1 0,0 1 0,-1 0 0,1-1 0,0 1 0,0 0 0,0-1 0,0 1 0,-1 1-1,-14 33 57,1-11-73,7-13-73,1 0 1,0 0-1,1 1 0,0-1 1,-6 23-1,30-46-4154,-5 1 3456,3-5-305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20252,'2'0'3163,"-3"6"-1912,-2 8-329,-18 39 185,6-20-961,2 0 1,2 1-1,-9 40 0,20-73-132,0 0-1,-1 1 0,1-1 0,0 0 1,0 0-1,0 0 0,0 1 0,0-1 0,0 0 1,0 0-1,1 1 0,-1-1 0,0 0 0,1 0 1,0 3-1,0-4-2,-1 0-1,0 1 1,1-1 0,-1 0-1,1 0 1,-1 1 0,0-1 0,1 0-1,-1 0 1,1 0 0,-1 0 0,1 1-1,-1-1 1,1 0 0,-1 0-1,1 0 1,-1 0 0,1 0 0,-1 0-1,1 0 1,-1 0 0,1-1-1,-1 1 1,1 0 0,-1 0 0,1-1-1,5-1 84,-1-1-1,1 0 1,-1 0 0,8-8-1,-10 9-75,58-45 363,2 4-1,70-38 1,-115 70-1402,-17 5-379,-11 3 674,-6 3 85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17372,'1'20'2392,"2"1"-1440,1-1-399,5 0 1343,4 5-552,-2-2-752,2-8-2592,-1-6 2072,-4-11-464,-2-8-216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18420,'7'6'2072,"20"-6"-1127,10-4-393,16-5 1264,12 2-688,9-2-344,5 2-263,-3 0-905,-3 1-609,-17 2 817,-10 0-160,-22 2-160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14331,'-5'-24'882,"5"24"-873,0 0 0,0 0 0,0 0 0,0 0 0,0 0 0,0 0 1,0 0-1,0 0 0,1 0 0,-1 0 0,0 0 0,0 0 0,0 0 0,0 0 1,0 0-1,0 0 0,0 0 0,0 0 0,0 0 0,0 0 0,0 0 1,1 0-1,-1 0 0,0 0 0,0 0 0,0 0 0,0 0 0,0 0 1,0 0-1,0 0 0,0-1 0,0 1 0,0 0 0,0 0 0,0 0 0,0 0 1,0 0-1,0 0 0,0 0 0,0 0 0,0 0 0,0 0 0,0 0 1,0-1-1,0 1 0,0 0 0,0 0 0,0 0 0,0 0 0,0 0 0,0 0 1,0 0-1,0 0 0,0 0 0,0 0 0,0-1 0,0 1 0,0 0 1,0 0-1,0 0 0,0 0 0,7 9 258,8 15 80,25 41 321,3-1 1,62 72 0,121 96-525,-199-208-354,-11-9-136,0 0 0,0 0 0,15 22 0,-31-36 326,10 16-249,-10-17 257,0 1 1,0-1-1,0 1 0,0-1 0,0 1 0,0-1 0,0 0 0,0 1 1,0-1-1,0 1 0,0-1 0,0 1 0,0-1 0,0 0 0,-1 1 1,1-1-1,0 1 0,0-1 0,0 0 0,-1 1 0,1-1 1,0 0-1,0 1 0,-1-1 0,1 0 0,0 0 0,-1 1 0,1-1 1,0 0-1,-1 0 0,1 1 0,-1-1 0,1 0 0,0 0 1,-1 0-1,1 0 0,-1 0 0,0 1 0,-20 2-479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19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17836,'8'11'2488,"11"-2"-1391,5-8-401,8 1 1416,5-4-728,2 0-215,4-3-857,-3 2-688,-8-4 440,-8 1-168,-14-1-176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0:1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19076,'22'10'2009,"18"-8"-1137,7-6-400,12-2 912,2 0-320,7-3-752,-4-1-896,4-8 608,-8-1-160,-9-7-304,-6-1-160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17612,'6'-1'1832,"14"-1"-1120,4 0-280,5-6 1137,10 0-617,7 1-520,-1-1-424,4 0-864,-1-1 808,-13 4-192,-3-1-128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16299,'3'1'223,"1"0"0,-1 0 0,0 0-1,0-1 1,1 0 0,-1 0-1,0 0 1,0 0 0,1 0-1,-1-1 1,0 1 0,1-1-1,-1 0 1,0 0 0,4-2-1,7-3 364,-1 0-1,16-12 1,-6 4 110,26-15 81,70-52 0,-95 61-710,-1 0 0,0-2 0,-2 0 0,28-38 0,-43 53-44,-5 5-15,1 1-1,-1-1 1,0 1 0,0-1-1,0 0 1,0 1 0,0-1-1,0 0 1,0 0 0,-1 0 0,1 1-1,-1-1 1,1-3 0,-22 41 218,14-19-194,2 1 0,0-1 0,1 1 0,1 0 0,1 0 0,-1 26-1,3-35-68,1 1-1,-1 0 0,2 0 0,-1-1 0,1 1 0,1-1 0,-1 0 1,2 1-1,-1-1 0,1-1 0,1 1 0,0 0 0,9 12 1,-12-19-45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17284,'32'-3'1384,"21"2"-1056,7-4-144,9-10 296,8-3-176,3 3-376,-1 0-240,-17 0 280,-14 6-136,-29 2-88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15363,'38'17'1457,"9"-17"-969,7-7-208,20-3 440,0-6-352,8-4 8,-2-3 0,-5-5-320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16700,'13'16'1480,"6"0"-1152,8-3-136,6 4 536,0 0-488,1 3 8,-8-1-32,-6 4-8,-17 8-88,-6 5-32,-24 13 0,-10 7 16,-13 8 80,-11-4-104,3 1 1249,3 2-1161,14-10 112,9-5 88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17380,'58'215'3539,"-57"-212"-3503,13 47 837,42 94 0,-56-143-833,1 0 0,-1 0 0,1 0 0,-1 0 0,1 0 1,-1 0-1,1 0 0,-1-1 0,1 1 0,0 0 0,0 0 0,-1 0 0,1-1 0,0 1 1,0 0-1,0-1 0,0 1 0,2 0 0,-3-1-6,1 0 1,-1 0-1,1-1 0,-1 1 1,1 0-1,-1 0 0,1 0 0,-1-1 1,1 1-1,-1 0 0,0-1 1,1 1-1,-1 0 0,1-1 1,-1 1-1,0-1 0,1 1 1,-1-1-1,0 1 0,1 0 0,-1-1 1,0 1-1,0-1 0,0 1 1,1-2-1,1-4 172,0-1 0,0 0-1,-1 0 1,1-10 0,1-35 391,-8-91 0,-17-54-492,15 147-80,1 6-30,-9-103-34,15 147 37,-1-1 1,1 0-1,0 0 0,0 0 0,0 1 0,0-1 0,0 0 0,1 0 0,-1 0 1,0 1-1,0-1 0,0 0 0,1 0 0,-1 1 0,0-1 0,1 0 0,-1 0 0,1 1 1,-1-1-1,1 1 0,-1-1 0,1 0 0,-1 1 0,1-1 0,-1 1 0,1-1 0,0 1 1,-1-1-1,1 1 0,0 0 0,0-1 0,0 1 0,3-1-5,-1 1-1,1 0 1,-1 0-1,0 0 1,1 0-1,5 1 1,6 1 3,36-1-22,0-2 0,100-15 0,96-38 13,-117 14 9,-81 23 2,1 3 0,74-12 1,-122 25 0,0 1 0,0-1 0,0 1 0,0 0 0,0 0 0,0 0 0,0 0 1,0 0-1,0 0 0,0 1 0,0-1 0,0 1 0,0 0 0,0-1 0,0 1 0,0 0 1,0 0-1,-1 0 0,1 0 0,0 0 0,-1 0 0,1 1 0,-1-1 0,1 1 1,-1-1-1,2 3 0,0 1-2,-1 1-1,0 0 1,0 0 0,-1-1 0,1 1 0,-1 0-1,0 9 1,1 1-106,9 111 391,-10-113-693,-2 1 0,0-1 0,0 0 1,-2 0-1,1 0 0,-9 23 0,10-35 329,0 1-1,1-1 1,-1 0 0,0 0-1,-1 0 1,1 0-1,0 0 1,0 0 0,-1-1-1,1 1 1,-1 0 0,-2 1-1,-1-1-638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18684,'1'1'208,"1"0"1,-1 1-1,1-1 0,-1 0 1,1 1-1,-1 0 0,0-1 1,0 1-1,0-1 0,0 1 0,0 0 1,0 0-1,0 0 0,0 0 1,-1 0-1,1 0 0,0 3 1,1 42 1471,-1-22-926,1-4-422,4 41 211,-5-56-501,0 0 0,1-1 0,0 1 1,0 0-1,0-1 0,0 0 0,7 11 0,-8-15-27,0 0-1,0 1 1,0-1-1,0 0 1,0 0-1,0 0 1,1 0-1,-1 0 1,0 0-1,1 0 1,-1 0-1,1-1 1,-1 1-1,1 0 0,0-1 1,-1 1-1,1-1 1,-1 0-1,1 1 1,0-1-1,2 0 1,-1-1 13,1 1-1,-1-1 1,1 0 0,-1 0 0,0 0-1,1 0 1,-1 0 0,0-1-1,5-3 1,4-3 57,-1 0-1,-1-1 1,0 0 0,10-12-1,72-98 464,-78 100-478,-19 39-18,1-1 0,1 1 1,0 38-1,11-20-707,3-21-444,-11-16 1038,0-1 0,1 0 0,-1 1 0,1-1 0,-1 0 0,1 1 0,-1-1 0,1 0 0,-1 1 0,1-1 0,-1 0 0,1 0 0,-1 0 0,1 0 0,-1 1 0,1-1 0,0 0 0,-1 0 0,1 0 0,-1 0 0,1 0 0,-1 0 0,1-1 0,-1 1 0,1 0 0,0 0 0,3-3-595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18428,'1'5'485,"0"0"0,-1-1 1,0 1-1,0 0 0,0 0 0,-1 0 1,1 0-1,-3 8 0,-2 18 1157,5-24-1492,0-1 0,1 0 0,-1 0 0,1 1 0,1-1 0,-1 0-1,1 0 1,0 0 0,0 0 0,1 0 0,5 9 0,-7-13-133,1 0-1,-1 0 1,1 0 0,-1-1-1,1 1 1,0 0 0,-1-1-1,1 1 1,0-1 0,0 0 0,0 0-1,0 0 1,0 0 0,1 0-1,-1 0 1,0 0 0,0-1-1,1 1 1,-1-1 0,0 0 0,1 1-1,-1-1 1,0 0 0,1 0-1,-1-1 1,0 1 0,1 0-1,-1-1 1,0 0 0,0 1 0,1-1-1,-1 0 1,0 0 0,2-1-1,10-6 82,-1 0-1,0-1 0,0-1 0,-1 0 1,21-22-1,47-63 158,-72 86-289,-5 6-40,0 0-1,0 0 0,-1 0 1,1-1-1,-1 1 1,0-1-1,0 0 0,0 0 1,0 1-1,0-1 0,1-7 1,-3 11 17,-1-1 0,1 1 0,0 0 1,0-1-1,-1 1 0,1 0 0,0 0 0,-1-1 1,1 1-1,0 0 0,-1 0 0,1 0 0,0-1 1,-1 1-1,1 0 0,0 0 0,-1 0 0,1 0 1,-1 0-1,1 0 0,0 0 0,-1 0 0,1 0 1,0 0-1,-1 0 0,1 0 0,-1 0 0,1 0 1,0 0-1,-1 0 0,1 0 0,-1 0 0,1 0 1,0 1-1,-1-1 0,1 0 0,-1 1 0,-15 6-620,15-7 669,-17 10-610,-2 2-173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15315,'6'28'2025,"8"0"-905,2-3-472,4-5 1192,0-3-447,3-1-697,-3-5-592,2-4 160,-1-5-184,-1-16-312</inkml:trace>
  <inkml:trace contextRef="#ctx0" brushRef="#br0" timeOffset="1">703 92 19612,'17'0'1889,"10"-4"-1257,5-9-264,8 1 1168,4-1-1232,8 5-1072,-1-4 912,-15-2-312,-6-2-160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0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59 170 11963,'-2'-4'492,"0"0"0,1 0 0,-1 0 1,1 0-1,0 0 0,1 0 1,-1 0-1,1 0 0,-1-1 0,1 1 1,1 0-1,-1 0 0,0 0 1,1-1-1,0 1 0,0 0 1,0 0-1,1 0 0,-1 0 0,1 0 1,3-4-1,-2 2-123,0 1 0,1-1 0,0 1 0,0-1-1,1 1 1,-1 0 0,1 1 0,0-1 0,0 1 0,1 0 0,-1 0 0,11-5 0,-14 8-327,-1 0 1,1 0 0,0 1-1,0-1 1,0 0 0,0 0 0,0 1-1,0 0 1,0-1 0,0 1-1,0 0 1,0 0 0,0 0-1,0 0 1,0 0 0,0 0 0,1 1-1,-1-1 1,0 1 0,0-1-1,-1 1 1,1 0 0,0 0 0,0 0-1,0 0 1,0 0 0,-1 0-1,1 0 1,-1 1 0,1-1 0,-1 1-1,1-1 1,-1 1 0,0-1-1,0 1 1,2 3 0,0 0-30,-2 0 0,1 0 1,0 1-1,-1-1 1,0 0-1,0 1 0,0-1 1,-1 0-1,0 1 0,0-1 1,0 1-1,-3 9 0,-1 4-7,-2-1 0,0 0 1,-1 0-1,-12 22 0,-43 63 47,44-76-12,1 1 1,1 0-1,2 1 0,-19 49 0,32-72-28,-1 0 1,1 1-1,0-1 1,0 0-1,0 1 0,1 8 1,0-14-7,1 1 0,-1 0 0,0 0 0,0-1 0,1 1 1,-1 0-1,1-1 0,0 1 0,-1-1 0,1 1 0,0 0 0,0-1 0,0 0 0,0 1 0,0-1 0,0 0 1,0 1-1,1-1 0,-1 0 0,0 0 0,1 0 0,-1 0 0,1 0 0,-1 0 0,1-1 0,-1 1 1,1 0-1,2 0 0,5 1 32,-1-1 0,1 0 0,-1-1 0,1 1 0,0-2 0,10 0 0,55-13-339,-40 7-858,-31 7 928,-2 0 146,0 0 1,1 0-1,-1 0 1,0-1-1,0 1 0,1 0 1,-1-1-1,0 1 1,0 0-1,1-1 0,-1 0 1,0 1-1,0-1 1,0 0-1,0 1 0,0-1 1,0 0-1,0 0 1,0 0-1,0 0 0,0 0 1,-1 0-1,1 0 1,1-2-1,-2-8-682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18628,'37'4'1800,"10"-5"-1151,4-2-393,12-3 296,3-3-600,0-1 280,1 2-184,-3-9-376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16131,'89'-14'5292,"-79"13"-4813,0 1-1,0 0 1,0 0-1,0 1 1,0 0 0,16 4-1,-24-4-446,0-1 0,-1 1 0,1 0 0,0 0 0,0-1 0,0 1 0,0 0 0,0 1 0,-1-1 0,1 0 0,-1 0 0,1 1 0,-1-1 0,1 1 0,-1-1 0,0 1 0,0 0 0,1 0 0,-1-1 0,-1 1 0,1 0 0,0 0 0,0 0 0,-1 0 0,1 0 0,-1 0 0,1 0 0,-1 0 0,0 0 0,0 0 0,0 0 0,0 0 0,0 0 0,0 0 0,-1 0-1,1 0 1,-1 0 0,-1 3 0,-2 8-37,-2 0-1,1-1 0,-2 0 0,-13 20 0,8-13 49,11-16-64,-1-1 1,0 1 0,1-1 0,0 1-1,0 0 1,0-1 0,0 1 0,0 0 0,0 0-1,1 0 1,-1 3 0,2-5 2,-1 1 1,0-1-1,1 0 0,-1 0 0,1 0 1,0 0-1,-1 0 0,1 0 1,0 0-1,0 0 0,0 0 1,-1-1-1,1 1 0,0 0 1,0 0-1,0-1 0,0 1 0,0 0 1,1-1-1,-1 1 0,0-1 1,0 0-1,0 1 0,0-1 1,0 0-1,1 0 0,-1 0 0,0 1 1,2-2-1,32 7-290,-9-3 36,44 13-1,-61-13 260,-1 0 0,-1 0 0,1 0 0,0 1 0,-1 0 0,0 1 0,0 0 0,0 0 0,9 10 0,-14-13 20,0 0 0,0 0 0,0 1 0,0-1 0,0 1-1,-1-1 1,1 1 0,-1 0 0,0-1 0,0 1 0,0 0 0,0 0 0,0 0-1,-1 0 1,1 0 0,-1 0 0,0 5 0,0-4 15,-1 1 0,0-1 0,0 0 0,0 0 0,-1 0 0,1 0 0,-1 0 0,0 0 0,0 0 0,0-1 0,-4 5 0,-2 2 83,-1-1 0,0 1 0,-1-2 0,0 1-1,0-2 1,-1 1 0,-14 7 0,4-4 147,0-2 1,-1 0-1,-38 10 1,59-18-331,0-1 1,0 0 0,0 1 0,0-1-1,0 0 1,0 0 0,0 0 0,0 0-1,-1 0 1,1 0 0,0 0 0,0 0-1,0 0 1,0-1 0,0 1 0,0 0-1,0-1 1,0 1 0,0-1 0,0 1 0,0-1-1,-1 0 1,1-1-7,0 1 0,0 0 0,0-1 0,1 1 0,-1-1 0,0 1 0,1-1 0,0 0 0,-1 1 0,1-1 0,0 1 0,0-1 0,0 0 0,0 1 0,0-1 0,0-2 0,4-28-556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18548,'2'0'1528,"-2"11"-1040,-3 2-176,1 9 529,2 5-241,0 4-168,5 5-40,3-1-448,2 0-320,2-10-544,1-5 760,-6-14-120,-1-5-137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18324,'10'2'1888,"10"-2"-1368,5-8-208,8 1 761,8 0-1001,5-3-464,-3-1 480,-6 2-192,2-1-200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18156,'10'-5'578,"13"-7"612,31-12 0,-48 22-972,0 0 1,0 0-1,0 0 1,0 1-1,0 0 1,0 0-1,0 1 1,1 0-1,-1 0 1,12 2-1,-17-2-202,-1 0 0,1 0 0,-1 0 0,0 0 0,1 0 0,-1 0 0,1 1 0,-1-1 0,1 0 0,-1 0 0,1 0 0,-1 1 0,0-1 0,1 0 0,-1 0 0,1 1 0,-1-1 0,0 0 0,1 1 0,-1-1 0,0 0 0,0 1 0,1-1 0,-1 1 0,0-1 0,0 0-1,1 1 1,-1-1 0,0 1 0,0-1 0,0 1 0,0-1 0,0 1 0,0-1 0,0 1 0,0-1 0,0 0 0,0 1 0,0-1 0,0 1 0,0-1 0,0 1 0,0-1 0,0 1 0,-1-1 0,1 1 0,0-1 0,0 0 0,0 1 0,-1-1 0,1 1 0,0-1 0,-1 0 0,1 1 0,0-1 0,-1 0 0,1 1 0,0-1 0,-1 0 0,-24 22 115,23-21-111,-95 60 88,96-60-113,1-1 1,-1 0 0,0 1-1,0-1 1,0 1 0,0-1-1,1 1 1,-1-1 0,0 1-1,1 0 1,-1-1 0,0 1-1,1 0 1,-1 0 0,1-1-1,-1 1 1,1 0 0,-1 0-1,1 0 1,-1 0 0,1-1-1,0 1 1,0 0 0,-1 0-1,1 0 1,0 0 0,0 1-1,1 0-5,0-1 0,0 0 0,0 0 0,0 0 0,0 0 0,0 0 0,1 0 0,-1 0 0,0 0 0,1 0 0,-1-1 0,0 1 0,1-1 0,-1 1 0,1-1 0,2 1 0,56 14-183,-46-13 164,0 1 1,0 0-1,0 1 1,0 1 0,-1 0-1,0 1 1,18 11-1,-28-15 26,0 0-1,-1 0 0,1 0 0,-1 1 0,0-1 0,0 1 0,1 0 1,-2-1-1,1 1 0,0 0 0,-1 0 0,1 0 0,-1 0 1,0 1-1,0-1 0,0 0 0,0 5 0,0-3 4,-1 1 0,0-1 0,0 0 0,-1 1 0,0-1 1,0 0-1,0 1 0,0-1 0,-1 0 0,-3 7 0,2-5 50,-1 0 0,0 0 0,0 0 1,-1 0-1,0-1 0,0 1 0,-1-1 0,1 0 0,-1-1 1,0 0-1,-1 0 0,0 0 0,1-1 0,-13 7 1,15-10-121,1-1 1,-1 1-1,1-1 1,0 0-1,-1 0 1,1 0-1,-1 0 1,1 0 0,0-1-1,-1 0 1,1 1-1,0-1 1,0-1-1,-1 1 1,1 0-1,-5-4 1,3 3-171,0 0 1,-1 0-1,1 0 1,-1 0-1,-5 0 1,-10 1-381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16163,'23'4'1841,"20"-4"-993,7-6-240,29-2 800,16-2-127,16-2-241,3-3-232,2-3-344,0 3-152,-9-1-192,-8 2-176,-21 1-392,-14-2-248,-19 1 1656,-11 0-1040,-24-4-24,-10 1-32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44 260 15243,'-36'146'3163,"33"-126"-2766,1 1 0,0-1 0,2 0 0,0 1 0,4 27 0,3-17 27,0 0-1,2 0 0,1-1 1,2 0-1,0-1 0,23 37 1,-34-64-394,-1-1 0,1 1 1,0 0-1,0-1 0,1 1 0,-1-1 1,0 1-1,0-1 0,1 1 0,-1-1 1,1 0-1,-1 0 0,1 0 0,2 2 1,-4-3-20,1 0 0,-1 0 0,0 0 0,1 0 1,-1 0-1,1 0 0,-1 0 0,1 0 1,-1 0-1,0 0 0,1-1 0,-1 1 0,1 0 1,-1 0-1,0 0 0,1 0 0,-1-1 0,1 1 1,-1 0-1,0 0 0,1-1 0,-1 1 1,1-1-1,7-15 158,-1-8-49,-1 1 0,-1-1 0,-1 0-1,0-26 1,-2-102-59,-3 90-118,1 1-2,-2 9-32,8-60-1,-6 106 85,1 0 1,0 0-1,1 0 0,0 0 0,-1 1 0,2-1 0,-1 0 1,4-5-1,-5 9 6,1-1 1,1 0 0,-1 1 0,0-1 0,0 1-1,1 0 1,0-1 0,-1 1 0,1 1 0,0-1-1,0 0 1,0 1 0,0-1 0,0 1-1,0 0 1,5-1 0,45-9 28,79-5 0,-42 7 7,16-6-33,206-56 0,-308 70-6,-1 0-1,1-1 0,0 1 0,0 0 0,1 0 0,-1 1 0,0-1 0,8 1 1,-11 0 5,0 0 1,0 0 0,-1 1-1,1-1 1,0 0 0,-1 1-1,1-1 1,0 0 0,-1 1 0,1-1-1,0 1 1,-1-1 0,1 1-1,-1-1 1,1 1 0,-1-1 0,1 1-1,0 1 1,0 0 8,-1-1 0,1 1 0,0 0 1,-1 0-1,1 0 0,-1 0 0,0 1 0,0-1 0,0 3 0,-2 22 117,-1 0 0,-1 0-1,-16 51 1,0 4-588,20-78 248,-5 14-434,5-18 639,0 1 0,0-1 0,0 0-1,0 0 1,0 0 0,0 1 0,0-1 0,0 0-1,0 0 1,0 0 0,0 0 0,0 1 0,0-1-1,0 0 1,0 0 0,0 0 0,0 1 0,-1-1-1,1 0 1,0 0 0,0 0 0,0 0 0,0 0-1,0 0 1,-1 1 0,1-1 0,0 0 0,0 0-1,0 0 1,0 0 0,-1 0 0,1 0 0,0 0-1,0 0 1,0 0 0,-1 0 0,1 0 0,0 0 0,0 0-1,0 0 1,-1 0 0,1 0 0,0 0 0,0 0-1,0 0 1,0 0 0,-1 0 0,1 0 0,0 0-1,0 0 1,0 0 0,-1 0 0,1 0 0,0-1-1,0 1 1,0 0 0,0 0 0,0 0 0,-1 0-1,1 0 1,0-1 0,0 1 0,0 0 0,0 0-1,-6-11-348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18124,'1'0'128,"0"1"0,0 0 0,0-1 0,0 1 1,-1 0-1,1-1 0,0 1 0,-1 0 0,1 0 0,0 0 0,-1 0 1,1 0-1,-1 0 0,1 0 0,-1-1 0,1 2 0,-1-1 0,0 0 1,1 2-1,0 24 578,-1-11 219,0 6-608,2 1 0,1 0-1,1-1 1,0 1 0,14 37 0,-18-59-307,1 0 1,-1 0 0,0 0 0,1 0 0,-1 0 0,1 0 0,-1 0-1,1 0 1,-1 0 0,1-1 0,0 1 0,-1 0 0,1 0 0,0 0-1,0-1 1,0 1 0,0 0 0,-1-1 0,1 1 0,0-1 0,0 1-1,0-1 1,0 0 0,0 1 0,0-1 0,1 0 0,-1 1 0,0-1-1,0 0 1,0 0 0,0 0 0,0 0 0,0 0 0,0 0 0,0-1 0,0 1-1,0 0 1,0 0 0,0-1 0,0 1 0,0-1 0,0 1 0,2-2-1,2-1 32,0-1-1,0 0 0,-1 0 1,1 0-1,-1-1 0,5-6 0,38-54 230,-23 32-169,33-37 0,-57 69-101,0 1-1,0 0 1,1-1-1,-1 1 1,0 0-1,0 0 1,0-1-1,1 1 1,-1 0 0,0 0-1,1 0 1,-1-1-1,0 1 1,0 0-1,1 0 1,-1 0-1,0 0 1,1 0-1,-1 0 1,0-1 0,1 1-1,-1 0 1,0 0-1,1 0 1,-1 0-1,0 0 1,1 0-1,-1 0 1,1 0-1,-1 1 1,1-1-1,4 11 10,-3 32-2,-1-21 0,0-15-155,0 0 0,0 0 1,1 0-1,0 1 0,0-1 1,1-1-1,0 1 0,5 8 1,-8-14 60,1-1 0,-1 1 0,1-1 0,-1 1 0,1-1 1,0 0-1,-1 1 0,1-1 0,0 0 0,-1 1 0,1-1 1,0 0-1,-1 0 0,1 0 0,0 0 0,-1 1 1,1-1-1,0 0 0,0 0 0,-1 0 0,1 0 0,0-1 1,-1 1-1,1 0 0,0 0 0,0 0 0,-1-1 1,1 1-1,0 0 0,-1 0 0,1-1 0,-1 1 0,1-1 1,0 1-1,-1-1 0,2 0 0,10-7-749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19836,'-4'9'473,"1"1"0,1-1 0,0 1 0,0 0-1,0 0 1,2 0 0,-1 0 0,1 0 0,2 13-1,1 3-136,1 1 0,10 30 0,-14-55-332,1 2 6,0 0 1,1 0-1,-1 0 1,1 0-1,4 7 1,-6-10-8,1-1 0,-1 1 0,1 0 0,-1-1 0,1 1 0,-1-1 0,1 1 0,0-1 0,-1 1 0,1-1 1,0 0-1,-1 1 0,1-1 0,0 0 0,0 1 0,-1-1 0,1 0 0,0 0 0,0 0 0,-1 0 0,1 1 0,0-1 1,0 0-1,0-1 0,-1 1 0,1 0 0,0 0 0,0 0 0,0 0 0,-1-1 0,1 1 0,0 0 0,-1 0 0,1-1 1,0 1-1,0-1 0,-1 1 0,2-1 0,9-9 33,-1 1 0,1-2 1,-1 1-1,-1-1 0,15-23 0,-4 6 0,5-3-53,62-91-774,-81 107-276,-6 15 1037,0 0 1,0-1-1,0 1 0,0 0 0,0 0 0,0-1 0,0 1 0,0 0 0,0 0 1,0-1-1,0 1 0,0 0 0,-1 0 0,1-1 0,0 1 0,0 0 0,0 0 0,0-1 1,-1 1-1,1 0 0,0 0 0,0 0 0,0-1 0,-1 1 0,1 0 0,0 0 1,0 0-1,-1 0 0,1 0 0,0 0 0,0 0 0,-1-1 0,1 1 0,0 0 1,0 0-1,-1 0 0,1 0 0,0 0 0,-1 0 0,1 0 0,0 0 0,0 0 0,-1 1 1,1-1-1,0 0 0,0 0 0,-1 0 0,1 0 0,0 0 0,0 0 0,-1 1 1,-11 2-510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12987,'0'24'2112,"3"4"-888,4-1-479,3-3 1991,4 3-1351,3-1-977,-1-4 232,-4-14-296,0-1-192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1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0 20020,'3'2'3697,"-3"-2"-3622,-7 14 1620,-13 17-527,-9 9-582,-169 244 658,191-272-1433,6-9 6,-1 1-1,0-1 1,0 0-1,-1 1 1,1-1 0,-1 0-1,1 0 1,-1-1-1,0 1 1,0 0-1,-4 1 1,7-3 124,-1-1 0,1 0-1,-1 0 1,1 0 0,-1 0 0,0 0 0,1 0 0,-1 0 0,1 0 0,-1 0-1,1 0 1,-1 0 0,1 0 0,-1 0 0,0 0 0,1 0 0,-1 0-1,1-1 1,-1 1 0,1 0 0,-1 0 0,1-1 0,-1 1 0,1 0-1,0-1 1,-1 1 0,1 0 0,-1-1 0,1 1 0,0-1 0,-1 1 0,1-1-1,-1 0 1,-7-19-776,0-5-209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15115,'25'0'2041,"13"0"-1033,10-1-432,16 1 2353,14-5-2105,11 1-640,-3 0-232,-3-5 984,-6 0-880,-33 2-96,-11 3-48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15411,'59'-3'1425,"14"-1"-977,4-5-184,12 2 48,6 2-344,-8-4 288,2 2-112,-5 4-288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3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13955,'-19'3'368,"0"0"-1,-1 2 1,1 0-1,1 1 1,-1 1-1,1 0 1,0 2-1,1 0 1,0 1-1,0 1 1,-21 18-1,34-25-237,0 0-1,1 0 1,-1 0 0,1 0-1,0 1 1,0 0-1,0-1 1,1 1 0,-1 0-1,-1 7 1,3-9-74,1-1-1,-1 1 1,1-1 0,-1 1-1,1-1 1,0 1 0,0-1-1,0 1 1,1-1 0,-1 1-1,0-1 1,1 0 0,0 1 0,0-1-1,-1 1 1,1-1 0,0 0-1,1 0 1,-1 0 0,0 1-1,1-1 1,-1-1 0,1 1 0,3 3-1,1 0 23,1 0-1,0-1 0,0 1 1,1-1-1,0-1 1,-1 0-1,1 0 0,0 0 1,0-1-1,15 2 0,8 0 82,47 1-1,-44-5-53,0-1 0,54-9 0,-75 7-75,0 1 1,0-2-1,0 0 1,0 0 0,-1-1-1,0-1 1,0 0-1,0 0 1,15-13 0,-25 18-30,0-1 0,0 0 0,0 1 0,0-1 1,0 0-1,-1 0 0,1-1 0,-1 1 0,1 0 1,-1 0-1,0-1 0,0 1 0,0-1 0,0 1 1,-1-1-1,1 1 0,-1-1 0,1 1 0,-1-1 1,0 0-1,0 1 0,0-1 0,0 0 0,-1 1 1,1-1-1,-2-3 0,1 1-36,-1 1 0,-1-1 0,1 0 0,-1 1 1,1-1-1,-1 1 0,-1 0 0,1 0 0,0 0 0,-1 1 0,0-1 0,-5-3 0,-8-3-136,1 0-1,-1 1 1,-1 1-1,0 1 1,0 1-1,0 0 1,-1 1-1,1 1 1,-1 1-1,0 0 1,-1 2-1,1 0 1,0 1-1,-22 3 1,-16 11-347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16868,'-7'4'2000,"3"-2"-1264,14-1-192,13 2 953,20 0-249,8-3-192,18 3-448,4-2-248,2-2-648,-4-9-504,-15-2 736,-11-6-200,-19 2-128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60 360 19228,'-16'20'2497,"-27"0"-1441,175-17-5177,-78-7 5641,19-8-359,6-1-361,6-4-736,1 1-32,-9-5 88,-11-11-168,-16-3-240</inkml:trace>
  <inkml:trace contextRef="#ctx0" brushRef="#br0" timeOffset="1">752 0 17148,'26'10'1840,"7"0"-1256,10-4-256,7 4 1209,7 4-993,-1 2 16,-6 9-216,-10-3-120,-14 10-112,-14 2-8,-21 8-32,-14 2-48,-18 2-96,-7-3-120,-3-7-520,2 0 640,2-9-72,4-1-120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16692,'0'1'116,"1"-1"0,-1 0 0,0 1 1,1-1-1,-1 0 0,0 1 1,1-1-1,-1 1 0,0-1 1,0 0-1,1 1 0,-1-1 1,0 1-1,0-1 0,0 1 0,0-1 1,0 1-1,0-1 0,0 1 1,0-1-1,0 1 0,0-1 1,0 1-1,0-1 0,0 1 1,0-1-1,0 1 0,0 21 859,2 34 210,2 0 0,15 77 1,-18-127-1091,0 1 0,1-1 0,0 1 0,0-1 1,1 0-1,4 8 0,-6-12-67,0-1-1,0 1 1,0-1 0,0 0 0,1 1-1,-1-1 1,0 0 0,1 0-1,-1 0 1,0 0 0,1 0 0,0 0-1,-1 0 1,1-1 0,-1 1-1,1-1 1,0 1 0,-1-1-1,1 1 1,0-1 0,0 0 0,-1 0-1,1 0 1,0 0 0,0 0-1,-1 0 1,1-1 0,0 1-1,2-1 1,5-2 40,0-1 0,0 1 0,0-2-1,-1 1 1,0-1 0,0 0 0,10-9-1,52-50 223,-43 38-174,135-143 213,-160 167-328,14-13 15,-16 15-15,0 0-1,0 0 1,0 0-1,1 0 1,-1 0-1,0 0 1,0 0 0,0 0-1,0 0 1,0 0-1,0 0 1,0 0-1,1 0 1,-1 0 0,0 0-1,0 0 1,0 0-1,0 0 1,0 1-1,0-1 1,0 0 0,1 0-1,-1 0 1,0 0-1,0 0 1,0 0-1,0 0 1,0 0 0,0 0-1,0 0 1,0 0-1,0 1 1,0-1 0,0 0-1,0 0 1,0 0-1,1 0 1,-1 0-1,0 0 1,0 0 0,0 1-1,0-1 1,0 0-1,0 0 1,0 0-1,0 0 1,0 0 0,0 0-1,0 1 1,0-1-1,-1 0 1,1 0-1,0 0 1,0 0 0,0 0-1,0 0 1,0 0-1,0 0 1,0 1-1,0-1 1,0 0 0,0 0-1,-13 34 52,9-27-57,-10 28 65,-15 51 1,25-71-123,1-1 0,0 1 0,1 1 0,0-1 0,1 0 0,2 21 0,0-33-47,-1-1-1,0 0 0,1 0 0,-1 1 0,1-1 1,0 0-1,0 0 0,0 0 0,1 3 0,-2-5 106,0 0 1,0 0-1,0 0 0,0 0 0,0 0 0,0 0 1,0 0-1,0 0 0,1 0 0,-1 0 0,0 1 0,0-1 1,0 0-1,0 0 0,0 0 0,0 0 0,0 0 0,0 0 1,0 0-1,0 0 0,1 0 0,-1 0 0,0 0 1,0 0-1,0 0 0,0 0 0,0 0 0,0 0 0,0 0 1,0 0-1,0 0 0,1 0 0,-1 0 0,0 0 0,0 0 1,0 0-1,0 0 0,0 0 0,0 0 0,0 0 1,0-1-1,0 1 0,0 0 0,0 0 0,1 0 0,-1 0 1,0 0-1,0 0 0,0 0 0,0 0 0,0 0 0,0 0 1,0 0-1,0-1 0,2-12-173,-2-16-189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15379,'1'1'321,"-1"1"0,1 0 0,0 0 0,-1 0 0,1-1 0,-1 1 0,1 0 0,-1 0 0,0 0 0,0 0 0,0 3 0,0 92 4615,1 17-3005,-1-112-1919,0 0 1,0-1 0,0 1-1,0 0 1,0-1 0,1 1-1,-1 0 1,1-1 0,-1 1-1,1-1 1,-1 1 0,1 0-1,0-1 1,0 0-1,0 1 1,0-1 0,0 0-1,0 1 1,0-1 0,0 0-1,1 0 1,2 2 0,-2-2-8,0-1 0,0 1 1,0-1-1,0 1 0,0-1 1,0 0-1,1 0 1,-1 0-1,0 0 0,0 0 1,0 0-1,0-1 0,0 1 1,1-1-1,1-1 0,6-2 2,0 0 1,-1-1-1,1 0 0,-1-1 0,16-13 1,-6 4-237,0-2 0,-2 0 1,0-1-1,-1 0 1,-1-2-1,22-36 0,-32 43-867,-5 13 1059,0 0-1,-1 0 1,1 0 0,0 0 0,0-1-1,0 1 1,0 0 0,0 0-1,0 0 1,0 0 0,-1 0 0,1 0-1,0 0 1,0 0 0,0 0 0,0 0-1,0 0 1,0 0 0,-1 0 0,1 0-1,0 0 1,0 0 0,0 0 0,0 0-1,0 0 1,-1 0 0,1 0 0,0 0-1,0 0 1,0 0 0,0 0-1,0 0 1,-1 0 0,1 0 0,0 0-1,0 0 1,0 0 0,0 0 0,0 0-1,0 0 1,0 1 0,-1-1 0,-19 17-1356,4-1 691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4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14875,'3'22'2017,"4"-2"-1201,4 0-352,4-2 976,3 0-544,4-3-480,1-10-55,-3-5-113,-2-3-280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 16003,'1'0'135,"0"-1"-1,0 1 0,0 0 0,0 0 1,1 0-1,-1 0 0,0 0 0,0 0 1,0 0-1,0 0 0,0 0 0,0 0 1,0 1-1,0-1 0,0 0 0,0 1 0,1 0 1,-1 0-21,-1 1-1,0-1 1,0 1 0,0 0 0,0-1 0,0 1 0,0-1 0,0 1-1,0-1 1,-1 1 0,1-1 0,-1 1 0,0 1 0,-17 58 736,-3-2 1,-2 0-1,-58 105 1,61-131-739,26-47-110,-1 0 1,-1 0-1,0 0 1,2-16-1,-2 11-24,-4 18 21,7-24-61,-2 0 0,-1-1 0,1-44 0,-7 53 10,1 17 51,1 0 0,0 0 0,0 0 0,0 0 0,0-1 0,0 1 0,0 0 0,0 0 0,-1 0 0,1 0 0,0 0 0,0 0 0,0 0 0,0 0 0,0 0 0,-1 0 0,1 0 0,0 0 0,0 0 0,0 0 0,0 0 0,0 0 0,0 0 0,-1 0 0,1 0 0,0 0 0,0 0 0,0 0 0,0 0 0,0 0 0,0 0 0,-1 1 0,1-1 0,0 0 0,0 0 0,0 0 0,0 0 0,0 0 0,0 0 0,0 0 0,0 0 0,0 1 0,-1-1 0,1 0 0,0 0 0,0 0 0,0 0 0,0 0 0,0 0 0,0 1 0,-10 27-47,6-4 19,0-1-1,2 1 0,0 26 0,3-39 28,0 0-1,0 0 0,1 0 0,0-1 0,1 1 1,0 0-1,0-1 0,10 19 0,3-8 83,-16-21-68,1 1-1,-1 0 1,1-1 0,0 1 0,-1-1 0,1 1 0,0-1 0,-1 1 0,1-1 0,0 0 0,-1 1 0,1-1 0,0 0 0,0 0 0,0 1-1,-1-1 1,1 0 0,0 0 0,0 0 0,0 0 0,-1 0 0,1 0 0,0 0 0,0 0 0,0 0 0,0-1 0,0 1-6,-1 0 0,0-1 0,0 1 0,1 0 0,-1-1 0,0 1 0,0 0 1,0-1-1,0 1 0,1 0 0,-1-1 0,0 1 0,0 0 0,0-1 0,0 1 0,0 0 1,0-1-1,0 1 0,0 0 0,0-1 0,0 1 0,0 0 0,0-1 0,0 1 1,0 0-1,0-1 0,-1 1 0,1 0 0,0-1 0,0 1 0,0 0 0,0-1 0,-1 1 1,-7-14 61,7 13-51,-55-79 7,30 44-175,1 0 0,-28-57 0,51 89 136,-5-12-56,9 12 51,6 8 28,28 18-22,1-2-1,1-1 1,0-2-1,56 17 1,-32-16-245,-1-3 1,78 8 0,-76-15 40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20260,'14'-5'1697,"10"0"-1249,6-1-168,15 0 664,5 0-296,7 3-656,1-1-400,-10 3 1512,-3-2-1080,-24 3 0,-18 0-56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1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20452,'10'0'2113,"3"5"-1185,3 3-336,2 4 1129,5 1-345,1 4-528,4 0-208,0 2-288,1-1-168,-2-1-440,0 2-280,-2-2-736,-2-2-193,-7-4 1057,-4-1-288,-4-3-256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15755,'38'6'2001,"7"-7"-1153,19-11-360,9-5 992,12 1-607,5 0-353,-1 5-1016,-7-5 720,-15 8-312,-4 2-216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723 143 16580,'-2'-7'210,"0"0"1,0 0 0,0 0 0,-1 0-1,0 0 1,0 1 0,-1-1 0,1 1-1,-2 0 1,1 0 0,0 1 0,-1-1 0,0 1-1,-1 0 1,1 0 0,-1 1 0,0 0-1,0 0 1,0 0 0,-1 1 0,1-1-1,-12-3 1,3 4-67,0-1 0,0 2 0,-1 0 0,1 0 0,0 2 0,-1 0 0,1 1 0,0 0 0,0 1 0,-1 1 0,1 0 0,1 1 0,-1 1 0,-17 8 0,15-6-81,1 1 1,0 0-1,1 1 0,0 1 0,0 1 0,1 0 0,0 0 0,1 2 0,1 0 0,0 0 0,-19 28 0,27-35-36,1-1 0,1 0 0,-1 1 0,1 0 0,0 0 0,0-1 0,0 1 0,1 1 0,0-1 0,0 0 0,1 0 0,-1 0 0,2 0 0,-1 0 0,1 7 0,0-8-9,1-1-1,-1 1 1,1 0-1,0-1 1,0 0-1,0 1 1,1-1-1,-1 0 1,1 0-1,0 0 1,0 0-1,1-1 1,-1 1 0,1-1-1,-1 0 1,1 0-1,0 0 1,0-1-1,6 3 1,2 0-3,0 0 1,0-1 0,0 0-1,1-1 1,-1-1-1,1 0 1,0-1 0,-1 0-1,1-1 1,0 0 0,22-4-1,-11 0 9,0-1-1,-1-1 0,0-1 1,0-1-1,30-15 1,-32 13 7,-1-2-1,35-25 1,-49 32-27,0 0 0,0-1 0,0 0 0,0 0 0,-1 0 0,0 0 0,-1-1 0,1 0 0,-1 0 0,0 0 0,3-12 0,-6 18-4,-1-1 0,1 1 0,-1-1 0,1 1 0,-1-1 0,0 0 1,0 1-1,0-1 0,0 1 0,0-1 0,0 0 0,-1 1 0,0-3 0,1 3 0,0 0-1,0 1 1,-1-1-1,1 1 1,-1-1 0,1 1-1,-1-1 1,1 1-1,-1-1 1,1 1-1,-1-1 1,1 1-1,-1-1 1,1 1-1,-1 0 1,0-1-1,1 1 1,-1 0-1,0 0 1,1 0 0,-1-1-1,0 1 1,-2 0-2,1 0 0,-1 0 0,1 1 0,-1-1 0,1 0 0,-1 1 0,1 0 0,-1-1 0,1 1 0,0 0 0,-1 0 1,1 1-1,0-1 0,0 0 0,-3 3 0,-4 4-4,1-1 0,0 1-1,1 0 1,0 1 0,0-1 0,1 2 0,0-1 0,0 0 0,-7 19-1,11-23 7,0 1-1,1-1 0,-1 0 1,1 0-1,0 1 0,0-1 0,1 0 1,-1 1-1,1-1 0,1 1 0,-1-1 1,1 1-1,0-1 0,0 0 1,0 0-1,1 1 0,0-1 0,0 0 1,0 0-1,0 0 0,6 8 0,1-4-1,0 0-1,1 0 1,0 0-1,0-1 0,1-1 1,0 0-1,0 0 1,1-1-1,17 6 0,-15-6-4,-1 0-1,0 1 1,-1 0-1,1 1 1,-1 0-1,21 20 1,-31-25 7,1 0 0,0 1 0,-1 0 1,0-1-1,0 1 0,0 0 0,0 0 1,-1 0-1,1 0 0,-1 0 0,0 1 1,0-1-1,-1 0 0,1 1 0,-1-1 1,0 0-1,0 1 0,0-1 0,-1 0 1,0 1-1,0-1 0,0 0 0,0 0 1,-3 6-1,0-1 33,0 0 1,0 0-1,-1-1 0,-1 1 1,1-1-1,-1-1 1,-1 1-1,1-1 0,-15 12 1,6-8 51,-1-1 1,0 0-1,-1-1 0,0-1 1,-1-1-1,1 0 0,-37 8 1,11-6 118,-1-2 0,-57 2 0,-24-9 8,82-1-669,-1 1 1,1 2-1,-68 13 0,105-14 390,1 0 0,0 1 0,-1 0 0,-8 4 0,11-4 0,0 0 0,1 1-1,-1-1 1,1 0 0,0 1 0,-4 3-1,6-6 68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17452,'0'0'165,"-1"0"1,0 1 0,1-1-1,-1 1 1,0-1-1,1 1 1,-1-1 0,1 1-1,-1-1 1,1 1 0,-1-1-1,1 1 1,0 0 0,-1-1-1,1 1 1,0 0-1,-1 0 1,1-1 0,0 1-1,0 0 1,-1 1 0,-9 21 811,10-22-952,-53 149 3168,49-136-3115,1 0-1,1 0 0,0 0 1,0 0-1,2 0 0,-1 1 0,2-1 1,4 28-1,-4-40-70,-1 1 1,1 0-1,0 0 1,0-1-1,0 1 1,0 0-1,0-1 1,1 1-1,-1-1 1,1 1 0,0-1-1,-1 0 1,1 0-1,0 0 1,0 0-1,1 0 1,-1 0-1,0-1 1,1 1-1,-1-1 1,1 1-1,-1-1 1,1 0-1,0 0 1,-1 0-1,1 0 1,0-1-1,0 1 1,0-1-1,-1 1 1,1-1-1,0 0 1,0 0-1,4-1 1,0 0 3,1-1 0,0 0-1,-1 0 1,0 0 0,1-1 0,-1 0 0,0-1 0,-1 1 0,1-1 0,0-1-1,9-8 1,-1-1 11,-1-2 0,0 0 0,-1 0 0,-1-1 0,-1-1 0,0 0-1,-2 0 1,0-1 0,9-26 0,-18 43-20,2-2 3,-1-1 1,0 1 0,0-1 0,0 1 0,0-1-1,-1 1 1,0-8 0,0 12-5,1-1-1,-1 1 0,0 0 1,0 0-1,0 0 1,0 0-1,0 0 1,0 0-1,0-1 1,0 1-1,0 0 1,0 0-1,-1 0 1,1 0-1,0 0 1,0 0-1,0 0 1,0-1-1,0 1 1,0 0-1,0 0 1,0 0-1,0 0 1,0 0-1,0 0 1,0 0-1,0 0 1,-1-1-1,1 1 1,0 0-1,0 0 1,0 0-1,0 0 1,0 0-1,0 0 1,0 0-1,0 0 1,-1 0-1,1 0 1,0 0-1,0 0 1,0 0-1,0 0 1,0 0-1,0 0 0,-1 0 1,1 0-1,0 0 1,0 0-1,0 0 1,0 0-1,0 0 1,0 0-1,0 0 1,-1 0-1,-6 8 15,-6 13 3,7-6-11,0-1 0,1 1 0,1 0 0,-4 20-1,6-25 2,1-1 0,0 0 0,1 1 0,0-1 0,1 1 0,0-1 0,0 1 0,4 12-1,-4-18 3,1 0-1,-1 0 0,1 0 0,0-1 1,0 1-1,0-1 0,1 1 0,-1-1 0,1 0 1,0 0-1,0 0 0,0 0 0,0 0 1,6 3-1,-3-3-47,0 0 0,0 0 0,0-1 0,0 1 0,1-1 0,-1-1 0,1 1 0,8 0 0,0-1-200,0-1 0,0 0 0,0-1 0,0-1 0,0 0 0,0-1 0,18-6 0,3-5-111,-7-1-98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21373,'-4'10'499,"-1"0"1,2 0-1,-1 0 1,2 1-1,-1-1 1,-1 19-1,2-4 197,2 42 1,0-65-679,0 0 1,0 0 0,0 0 0,0-1 0,1 1 0,-1 0 0,0 0 0,1 0 0,-1-1-1,1 1 1,0 0 0,0-1 0,-1 1 0,1 0 0,0-1 0,0 1 0,1-1-1,-1 0 1,0 1 0,0-1 0,1 0 0,-1 0 0,0 1 0,1-1 0,1 1-1,0-2 12,0 1 0,0-1-1,0 1 1,-1-1-1,1 0 1,0 0 0,0-1-1,-1 1 1,1 0-1,0-1 1,0 0-1,-1 1 1,1-1 0,0 0-1,4-3 1,18-9 254,43-31 0,-11 6-36,-2 7-91,43-28-654,-75 40-105,-14 6 341,-9 13 253,0 0 0,0-1 0,0 1 0,0 0 0,0-1 0,1 1-1,-1 0 1,0-1 0,0 1 0,0-1 0,0 1 0,0 0 0,0-1 0,-1 1 0,1 0 0,0-1 0,0 1 0,0 0-1,0-1 1,0 1 0,0 0 0,-1 0 0,1-1 0,0 1 0,0 0 0,0-1 0,-1 1 0,1 0 0,0 0 0,0-1-1,-1 1 1,-14-4-294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18276,'10'26'2104,"6"-9"-1231,2-3-345,2-8 696,8 1-560,-3-11-32,-2-5-136,-5-8-456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21285,'1'0'40,"-1"0"0,0 0 0,0 0 0,0 0 0,1 0 0,-1 0 1,0 0-1,0 0 0,1 0 0,-1 0 0,0 0 0,0 0 0,0 0 1,0 1-1,1-1 0,-1 0 0,0 0 0,0 0 0,0 0 1,0 0-1,1 1 0,-1-1 0,0 0 0,0 0 0,0 0 0,0 1 1,0-1-1,0 0 0,0 0 0,0 0 0,1 1 0,-1-1 0,0 0 1,0 0-1,0 0 0,0 1 0,0-1 0,0 0 0,0 0 1,0 1-1,0-1 0,0 0 0,-1 0 0,1 0 0,0 1 0,0-1 1,0 0-1,0 0 0,0 0 0,0 1 0,0-1 0,0 0 0,-1 0 1,1 0-1,0 0 0,0 1 0,0-1 0,0 0 0,-1 0 0,1 0 1,-10 13 155,-18 20 777,-43 65 0,31-41-771,-70 102 126,99-147-450,11-12 116,0 0 1,0 0-1,0 0 0,-1 0 1,1 0-1,0 0 1,0 0-1,0 0 0,0 0 1,0 0-1,-1 0 1,1 0-1,0 0 0,0 0 1,0 0-1,0 0 1,0 0-1,-1 0 0,1 0 1,0 0-1,0 0 1,0 0-1,0 0 0,0 0 1,-1 0-1,1 0 1,0 0-1,0 0 0,0 0 1,0 0-1,0 0 1,0-1-1,0 1 0,-1 0 1,1 0-1,0 0 1,0 0-1,0 0 0,0 0 1,0 0-1,0-1 1,0 1-1,0 0 0,0 0 1,0-26-583,0 13 416,3-44-784,-1 29 294,-1-1-1,-1 1 1,-2-1 0,-6-37-1,2 50 258,2 13 80,4 4 327,-1 1-1,1-1 1,-1 1-1,1-1 1,0 0 0,0 1-1,0-1 1,0 1-1,0-1 1,0 1-1,0-1 1,1 1 0,-1-1-1,1 2 1,2 9 171,1 0 0,1 0-1,-1-1 1,2 0 0,0 0 0,0-1 0,1 1 0,0-1 0,1-1 0,15 16 0,-8-10 145,1-1 0,0-1 0,1-1 0,0 0 0,29 14 0,15-2 389,-125-97-2010,-10-22 1087,85 99 241,0 1 0,1-2 0,-1 1 0,1-1 0,-1-1 0,1 0 0,0-1 0,0-1 0,0 1 0,0-2 0,0 0 1,0 0-1,0-1 0,17-5 0,17-7-12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19500,'4'-10'1785,"13"0"-1209,9 2-224,14 1 688,13 1-288,12 1-280,3 0-360,0 1-768,-4 4-384,-14-3 840,-7 3-232,-20 5-128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1:5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17132,'-3'12'1768,"23"-3"-1008,11-8-264,25-1 817,9-3-425,14-4-96,4-2-424,0-4-96,3 3-88,-12 0-160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0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21 149 18812,'6'-9'313,"1"1"-1,0 0 1,1 0-1,-1 0 1,2 1-1,-1 1 1,1-1-1,0 1 1,0 1-1,11-5 1,7-6 562,-11 7-391,0 0 0,1 1 0,30-10 0,-41 16-390,0 0 0,1 1 0,-1 0 0,0 0 0,0 1-1,11 0 1,-14 0-69,-1 1-1,1-1 1,0 1 0,0 0-1,-1 0 1,1 0 0,-1 0-1,1 0 1,-1 0-1,1 0 1,-1 1 0,0 0-1,1-1 1,-1 1 0,3 3-1,-3-2-13,-1-1-1,1 1 1,-1 0-1,1-1 1,-1 1-1,0 0 1,0 0-1,0 0 1,0 0 0,-1 0-1,1 0 1,-1 0-1,0 0 1,0 0-1,0 0 1,0 0-1,0 0 1,-1 0-1,0 0 1,1 0-1,-1 0 1,-2 4-1,-1 3 2,0 1 0,-1-1-1,-1 1 1,-11 14-1,-6 4 11,-1-2-1,-1-1 0,-2-1 1,-55 40-1,4-3 2,76-61-23,-5 5-3,0 0 0,0 1 0,1-1 0,-11 15 0,16-20 1,0 0 1,1 0 0,-1 1 0,0-1 0,1 0-1,0 0 1,-1 0 0,1 0 0,-1 0 0,1 1-1,0-1 1,0 0 0,0 0 0,0 0 0,0 1-1,0-1 1,0 0 0,0 0 0,0 0-1,1 1 1,-1-1 0,0 0 0,1 0 0,-1 0-1,1 0 1,-1 0 0,1 0 0,0 0 0,-1 0-1,1 0 1,0 0 0,0 0 0,-1 0 0,1 0-1,0 0 1,0-1 0,0 1 0,0 0-1,0-1 1,0 1 0,1-1 0,-1 1 0,0-1-1,0 1 1,2-1 0,6 3-189,-1 0 1,1-1-1,-1 0 0,1-1 1,0 0-1,0 0 0,18-1 1,63-12-942,-80 11 1136,38-9-492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17540,'-20'5'383,"0"1"1,1 0-1,-1 2 1,1 0-1,1 1 1,0 1-1,0 1 1,-20 16-1,20-13 12,0 1 1,1 1-1,-28 34 0,39-43-269,1 1 0,-1 0 0,2 0 0,-1 0 0,1 0 0,0 1 0,1 0 0,0 0 0,0 0 0,1 0 0,0 0 0,0 15 1,2-21-84,0 0 1,0-1-1,0 1 1,0-1-1,1 1 1,-1-1-1,1 1 1,0-1-1,0 0 1,0 1-1,0-1 1,0 0-1,0 0 1,1 1-1,-1-1 1,1 0-1,-1 0 1,1-1-1,0 1 1,0 0-1,0 0 1,0-1-1,0 1 1,0-1-1,0 0 1,0 0-1,1 0 1,4 2-1,3 0 75,0-1 0,0 0-1,0 0 1,0-1 0,0-1 0,12 0-1,0-1 80,1-1-1,-1-1 1,0-1-1,0-1 1,0-1-1,39-16 0,-47 16-95,1-1 0,-1 0 0,0-2 0,-1 1 0,0-2 0,-1 0-1,1 0 1,-2-1 0,0 0 0,15-19 0,-23 25-79,0 1 0,-1-1 1,1 1-1,-1-1 0,0 0 1,0 0-1,0 0 0,-1 0 1,1 0-1,-1-1 0,-1 1 1,1 0-1,-1 0 0,0-1 1,0 1-1,0 0 0,-1 0 1,0-1-1,0 1 0,-2-7 1,0 6-29,1 1 0,-1 0 0,0-1 0,0 2 0,-1-1 0,1 0 0,-1 1 0,0-1 0,0 1 0,-1 0 0,1 0 0,-1 1 0,0 0 0,0-1 0,0 2 0,0-1 0,-1 0 0,-6-1 0,1 0-122,0 1 0,-1 1 1,1 0-1,-1 0 1,1 1-1,-1 1 1,-22 1-1,24 0 78,1 1 0,0-1 1,-1 1-1,1 1 0,1 0 0,-1 0 0,0 1 1,1 0-1,-1 0 0,-10 8 0,16-9 12,1-1 0,-1 0 0,0 1 0,0 0 0,1 0 0,-4 4 0,-1 18-273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2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39 19764,'0'0'74,"1"0"0,-1 0 0,0 0 0,1 0 0,-1 0-1,0 0 1,1 0 0,-1 0 0,0 0 0,1 0 0,-1 0 0,1 0-1,-1 0 1,0 0 0,1 0 0,-1 0 0,0 0 0,0 0 0,1 1-1,-1-1 1,0 0 0,1 0 0,-1 0 0,0 1 0,0-1 0,1 0-1,-1 0 1,0 1 0,0-1 0,1 0 0,-1 0 0,0 1 0,0-1-1,0 0 1,0 1 0,0-1 0,0 0 0,1 1 0,-1-1 0,0 0-1,0 1 1,0-1 0,0 0 0,0 1 0,0-1 0,0 1 0,0-1-1,0 0 1,0 1 0,-1-1 0,1 0 0,0 1 0,0-1 0,0 1-1,-8 21 1694,-26 38-1089,-62 82-1,64-97-822,0-2-1303,25-39-481,5-11 1064,7-13 333,8-9-290,2-8-205</inkml:trace>
  <inkml:trace contextRef="#ctx0" brushRef="#br0" timeOffset="1">213 0 17284,'-1'1'61,"1"-1"1,0 0-1,0 0 1,0 1-1,0-1 1,0 0-1,0 1 1,0-1-1,0 0 1,0 1-1,0-1 1,0 0-1,0 0 1,0 1 0,0-1-1,0 0 1,0 1-1,1-1 1,-1 0-1,0 0 1,0 1-1,0-1 1,0 0-1,0 0 1,1 1-1,-1-1 1,0 0-1,0 0 1,1 1-1,-1-1 1,0 0-1,0 0 1,1 0-1,-1 0 1,0 1-1,0-1 1,1 0 0,-1 0-1,0 0 1,1 0-1,-1 0 1,0 0-1,0 0 1,1 0-1,-1 0 1,0 0-1,1 0 1,-1 0-1,0 0 1,1 0-1,-1 0 1,0 0-1,0 0 1,1-1-1,-1 1 1,0 0-1,1 0 1,-1 0-1,0 0 1,0 0 0,1-1-1,-1 1 1,0 0-1,0 0 1,0-1-1,1 1 1,-1 0-1,0-1 1,-6 32 1761,4-23-1177,-12 48 1175,-6 61-1,18-100-1796,1 0 1,0 0 0,1 0 0,1 0 0,1 0-1,0 1 1,2-2 0,5 22 0,-8-37-130,-1 1 0,1-1 0,-1 1 0,1-1 0,-1 0 0,1 1 0,0-1 0,-1 0 1,1 0-1,0 1 0,0-1 0,0 0 0,0 0 0,0 0 0,0 0 0,0 0 0,1 0 0,-1-1 0,0 1 0,0 0 0,2 0 0,-2-2 17,-1 1-1,1-1 1,-1 0-1,1 0 1,-1 1-1,1-1 1,-1 0-1,0 0 1,0 0-1,1 0 1,-1 0-1,0 1 1,0-1-1,0 0 1,0 0-1,0 0 1,0 0-1,0 0 1,0 0-1,0 0 1,0 0-1,0 0 1,-1 1-1,1-1 0,-1-2 1,0-3-308,-1-18-447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0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19292,'12'3'2369,"15"1"-1497,19-8-352,7-5 1432,20 0-1023,4-2-121,7 2-664,-1-1-576,-9 0 424,-8 3-136,-17 1-136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269 150 16347,'0'-8'431,"0"-1"0,0 0-1,-2 1 1,1-1 0,-1 1-1,0 0 1,-5-14 0,5 17-318,-1 1 0,1 0 0,-1 0 0,0 0 0,0 0 0,0 0 0,0 0 0,-1 1 0,1 0 0,-1 0 1,0 0-1,0 0 0,0 0 0,0 1 0,-5-2 0,3 1-38,0 1 1,0 0-1,0 1 0,-1 0 0,1-1 1,0 2-1,-1-1 0,1 1 1,0 0-1,-1 1 0,1-1 0,0 1 1,0 0-1,-8 3 0,10-3-35,1 0-1,-1 1 0,1-1 0,-1 1 1,1-1-1,0 1 0,0 0 1,0 1-1,0-1 0,0 0 1,0 1-1,1 0 0,-1-1 0,1 1 1,0 0-1,0 0 0,0 1 1,0-1-1,0 0 0,1 1 1,-1-1-1,1 1 0,0-1 0,0 1 1,0 5-1,1-8-22,0 1-1,0-1 1,0 1 0,0-1 0,0 1-1,0-1 1,1 0 0,-1 1-1,1-1 1,-1 1 0,1-1-1,0 0 1,-1 0 0,1 1-1,0-1 1,0 0 0,0 0 0,0 0-1,0 0 1,0 0 0,0 0-1,0 0 1,0 0 0,1 0-1,-1-1 1,0 1 0,1 0 0,-1-1-1,0 1 1,1-1 0,-1 1-1,1-1 1,1 0 0,4 2 33,0-1 0,0 0 1,0-1-1,-1 0 1,1 0-1,8-1 0,0-2 33,0 0-1,0-2 0,0 1 1,-1-1-1,0-1 0,17-10 1,73-50 419,-99 62-479,-2 5 34,-3 5-47,-4 8-14,-12 28-1,2 1 0,-9 46 1,19-71 4,1 1 1,1 0 0,1 0 0,1-1-1,0 1 1,1 0 0,6 30 0,-5-43 0,0 1 1,0-1 0,0 0 0,1 1 0,-1-1 0,2 0-1,-1-1 1,1 1 0,-1-1 0,2 1 0,-1-1 0,0 0-1,1-1 1,0 1 0,9 5 0,-5-4 6,1-1 0,0 0-1,0 0 1,0-1 0,1-1 0,0 0 0,-1 0 0,18 1 0,-28-4-7,0 0 1,0 0 0,0 0 0,0 0 0,0 0 0,1 0 0,-1 0 0,0 0-1,0 0 1,0 0 0,0 0 0,1 0 0,-1 0 0,0 0 0,0 0 0,0 0-1,0 0 1,0 0 0,1 0 0,-1 0 0,0 1 0,0-1 0,0 0 0,0 0-1,0 0 1,1 0 0,-1 0 0,0 0 0,0 0 0,0 1 0,0-1 0,0 0-1,0 0 1,0 0 0,0 0 0,0 0 0,0 1 0,0-1 0,0 0 0,1 0-1,-1 0 1,0 0 0,0 0 0,0 1 0,0-1 0,0 0 0,0 0 0,0 0 0,-1 1-1,-8 7 86,-28 12 89,19-11-55,3 0-25,-19 12 530,-2-2 0,-73 28 0,98-43-560,1-1 0,0 0 0,-1-1 0,0 0 0,0-1 1,1 0-1,-1-1 0,0 0 0,0-1 0,0 0 0,1 0 0,-1-1 0,0-1 1,1 0-1,0 0 0,-12-6 0,20 8-182,1 1 0,-1-1 0,1 0 0,-1 0 0,1 0 0,-1 0 0,1 0 0,-1 0 0,1 0 0,-2-2 0,7 0-947,10 4 732,7 3-250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16948,'-1'35'2032,"-5"6"-1064,-4 0-384,0 0 1809,1 2-1337,6 3-280,2-4-88,8-5-351,8-3-89,5-9-200,3-4-96,-1-8-441,1-6-287,-7-7-512,-6-6 1016,-14-4-208,-10-4-208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18380,'8'10'2216,"10"-5"-1383,12 0-329,8 1 968,13-5-480,6 3-208,6-2-1160,0-2 776,0-3-392,-4-6-120,-9-17-136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25 18572,'0'-1'100,"1"1"1,-1-1-1,0 0 0,1 1 1,-1-1-1,0 0 0,1 1 0,-1-1 1,0 0-1,0 0 0,0 1 1,0-1-1,0 0 0,0 0 1,0 0-1,0 1 0,0-1 1,0 0-1,0 0 0,0 1 0,0-1 1,-1 0-1,1 0 0,0 1 1,-1-1-1,1 0 0,-1 0 1,0 0-9,0 1 1,0-1 0,0 1 0,0-1 0,0 1-1,0 0 1,0 0 0,0 0 0,0-1 0,0 1-1,0 0 1,0 0 0,-1 0 0,1 1-1,0-1 1,-2 1 0,-4 0 218,0 1 0,-1 1 0,1 0 0,-12 6 0,4 1-174,1 1-1,1 0 0,-1 1 0,2 0 1,0 1-1,0 0 0,1 1 1,-12 21-1,9-13-82,2 2 0,0 0 0,1 0 0,-13 48 0,20-59-21,2 0 0,-1 0 0,2 0 0,0 0 1,0 0-1,1 0 0,1 0 0,3 21 0,-3-29-11,0 0-1,0 0 1,1-1-1,0 1 1,-1 0-1,2-1 1,-1 0-1,0 1 1,1-1-1,0 0 1,0 0-1,0-1 1,0 1-1,1 0 1,-1-1-1,1 0 1,0 0-1,0 0 1,0-1-1,1 1 1,-1-1-1,0 0 1,1 0-1,0 0 1,8 1-1,-4-1 40,1-1-1,0-1 1,-1 1 0,1-2-1,0 1 1,-1-1 0,1-1-1,-1 0 1,1 0-1,-1-1 1,15-6 0,-18 7-28,0-1 0,-1 0 0,0 1 1,0-2-1,1 1 0,-2-1 0,1 1 1,0-1-1,-1-1 0,0 1 0,0-1 1,0 1-1,0-1 0,-1 0 0,0 0 0,0-1 1,0 1-1,-1-1 0,3-9 0,-4 13-24,-1-1-1,1 1 0,-1-1 0,0 0 1,0 1-1,0-1 0,0 1 0,-1-1 1,1 0-1,-1 1 0,1-1 1,-1 1-1,0-1 0,0 1 0,0 0 1,0-1-1,-1 1 0,1 0 0,0 0 1,-3-3-1,1 2-1,-1 0 1,1 0-1,-1 0 1,1 1-1,-1 0 1,0 0-1,1 0 0,-1 0 1,0 0-1,-1 1 1,-6-2-1,5 1-4,-1 1 1,1 0-1,-1 1 0,0 0 0,1 0 0,-1 0 1,-11 3-1,15-3-4,-1 1-1,0 0 1,1 0 0,-1 1 0,0-1-1,1 1 1,0 0 0,-1 0-1,1 0 1,0 0 0,0 0 0,0 1-1,-3 2 1,6-4 0,-1-1 0,1 1 0,-1 0 0,0-1 0,1 1 0,-1 0 0,1-1 0,-1 1 0,1 0 0,0 0 0,-1-1 0,1 1 0,0 0 0,0 0 0,-1 0 0,1 0 0,0-1 0,0 1 0,0 0 0,0 0 0,0 0 0,0 0 0,0 0 0,0 0 0,1-1 0,-1 3 0,1-2-1,0 0 1,0 0-1,0 0 0,0-1 0,0 1 1,0 0-1,0 0 0,0 0 1,0-1-1,0 1 0,1-1 1,-1 1-1,0-1 0,0 1 0,3 0 1,2 0-2,1 0 0,0 0 0,-1 0 0,1-1 0,13-1 0,8-5 28,48-16-1,-70 21 1,-5 3-17,-7 5 42,3-2 121,3-5-82,-4-9 402,7 9-487,0-1-1,0 1 1,0-1 0,-1 0 0,1 0-1,0 0 1,0-1 0,-1 1 0,5-3-1,-7 3-1,1 1 12,-1 0-14,0-1 1,0 1-1,0-1 0,0 1 0,0 0 0,0-1 0,0 1 0,0-1 0,0 1 0,0 0 1,0-1-1,0 1 0,0-1 0,-1 1 0,1 0 0,0-1 0,0 1 0,0-1 1,0 1-1,-1 0 0,1-1 0,0 1 0,0 0 0,-1-1 0,1 1 0,0 0 0,-1 0 1,1-1-1,0 1 0,-1 0 0,1 0 0,0 0 0,-1-1 0,1 1 0,-1 0 1,1 0-1,0 0 0,-2 0 0,-14-8-15,-9 1-11,14 4 8,1 0 0,-1 1 0,1 0 0,-14-1 0,21 3-6,-9-3-75,18 3 89,0 0 1,0-1-1,0 1 0,0-1 1,0-1-1,0 1 0,5-3 1,10-5-30,-7 4-2,-1 0 0,26-7 0,-34 11 31,-1 1-1,1-1 1,-1 1-1,1 0 1,-1 0-1,1 1 1,-1-1-1,1 1 1,-1 0-1,0 0 1,1 0-1,-1 1 1,5 2-1,-8-4 11,0 1-1,-1-1 0,1 1 0,-1-1 1,1 1-1,-1-1 0,1 1 0,-1-1 0,1 1 1,-1 0-1,1-1 0,-1 1 0,0 0 1,1-1-1,-1 1 0,0 0 0,0 0 0,1-1 1,-1 1-1,0 0 0,0 0 0,0-1 1,0 1-1,0 0 0,0 0 0,0-1 0,0 1 1,0 0-1,-1 0 0,1-1 0,0 1 1,0 0-1,-1 0 0,0 0 0,-14 26 17,13-23-13,-39 54 75,25-37-6,1 0 0,0 1 0,2 1 0,-12 29 0,24-51-65,1 0-1,0 0 1,-1 0 0,1 1-1,0-1 1,0 0 0,-1 0 0,1 0-1,0 1 1,0-1 0,1 0-1,-1 0 1,0 1 0,0-1-1,1 0 1,-1 0 0,0 0 0,1 1-1,-1-1 1,1 0 0,1 1-1,-2-1-39,1-1 1,-1 1-1,1-1 0,0 1 0,-1-1 0,1 1 0,0-1 1,-1 0-1,1 0 0,0 1 0,0-1 0,-1 0 0,1 0 0,0 0 1,0 0-1,-1 0 0,1 0 0,0 0 0,0 0 0,0 0 0,-1 0 1,1 0-1,0 0 0,0-1 0,-1 1 0,1 0 0,0-1 0,-1 1 1,1 0-1,0-1 0,-1 1 0,1-1 0,0 1 0,-1-1 0,1 1 1,0-2-1,0 2-61,0-1 1,-1 0-1,1 0 1,0 0-1,0 0 0,-1 0 1,1 0-1,0 0 1,-1 0-1,1 0 1,-1-1-1,0 1 1,1 0-1,-1 0 1,0 0-1,0-1 0,0 1 1,1 0-1,-1 0 1,-1-2-1,-2-11-489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76 15443,'38'-26'3058,"-37"24"-2798,1 1-1,0 0 0,-1-1 0,1 0 0,-1 1 1,0-1-1,0 0 0,1 0 0,-1 1 0,0-1 0,-1 0 1,1 0-1,0 0 0,0 0 0,-1 0 0,1 0 1,-1-1-1,0 1 0,1-2 0,-2 3-188,1 0 0,0 1 0,-1-1 1,1 1-1,-1-1 0,1 0 0,-1 1 0,1-1 0,-1 1 0,1-1 0,-1 1 0,1 0 1,-1-1-1,0 1 0,1-1 0,-1 1 0,0 0 0,1 0 0,-1-1 0,0 1 0,1 0 1,-1 0-1,0 0 0,1 0 0,-1 0 0,0 0 0,0 0 0,1 0 0,-1 0 0,0 0 1,0 0-1,-27 4 244,26-4-232,-17 5 10,0 1 0,1 0 1,-1 1-1,2 1 0,-31 18 1,23-10-20,0 1 1,2 2 0,-25 22 0,26-18 16,0 2-1,1 0 1,1 1 0,2 0 0,-22 43 0,28-46-41,2 2 0,0-1 0,1 1 0,2 1 0,1-1 0,0 1 0,-1 29 0,7-48-41,-1-1 0,1 1 0,0 0 0,1 0 0,0 0-1,0-1 1,0 1 0,1 0 0,0-1 0,3 8-1,-4-11 6,1 0 0,0 0 0,0-1 0,0 1 0,1 0-1,-1-1 1,0 1 0,1-1 0,0 0 0,-1 0 0,1 0-1,0 0 1,0 0 0,0 0 0,0-1 0,1 0 0,-1 0-1,0 0 1,1 0 0,-1 0 0,5 0 0,12 1 75,-1-1-1,1-1 1,-1-1 0,1-1 0,-1-1 0,24-5 0,4-5 150,59-24 0,-88 30-172,-1 0-1,22-14 1,-35 18-53,1 0 1,-1 1-1,0-1 0,0-1 1,-1 1-1,1-1 1,-1 1-1,1-1 0,-1 0 1,-1 0-1,1-1 1,0 1-1,3-9 0,-5 10-8,-1 1 0,1 0-1,-1 0 1,1-1-1,-1 1 1,0 0-1,0 0 1,0-1-1,0 1 1,-1 0 0,1-1-1,-1 1 1,1 0-1,-1 0 1,0 0-1,0 0 1,1-1-1,-3-2 1,0 2 2,1 0-1,-1 0 1,0 0-1,0 0 1,0 0 0,0 1-1,0-1 1,-1 1-1,-6-4 1,0 2 1,-1-1 1,0 1-1,0 1 1,-1 0-1,1 0 1,-17-1-1,15 3 1,0 1 0,0 0 0,0 1 0,-1 0 0,2 1-1,-17 5 1,23-6-52,0 1 0,0 0 0,1 0-1,-1 1 1,1 0 0,-1 0 0,1 0-1,0 1 1,0-1 0,1 1 0,-1 0 0,1 1-1,0-1 1,0 1 0,-5 6 0,8-9-63,0-1 0,0 1 0,1 0 0,-1 0 0,0-1-1,1 1 1,-1 0 0,1 0 0,0 0 0,-1 0 0,1-1 0,0 1 0,0 0 0,0 0 0,0 0 0,1 0 0,-1 0 0,0 0 0,1-1 0,-1 1 0,1 0 0,0 0 0,1 1 0,0 0-71,0 0 0,0 0 0,0 0 0,1 0 0,-1-1 0,1 1 0,0-1 0,0 0 0,0 0 0,0 0 0,6 3 0,15 5-726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 16972,'-11'-1'611,"0"1"0,0 0 1,-1 0-1,1 1 1,0 1-1,0 0 0,0 0 1,1 1-1,-1 0 1,-17 9-1,3 0-294,0 2-1,1 0 1,-22 19 0,24-17-155,2 2-1,0 0 1,1 2 0,1 0 0,1 1-1,-21 34 1,27-38-100,1 0 1,1 1-1,1 0 1,1 0-1,0 1 1,1 0-1,1 0 1,1 1-1,-2 30 0,5-43-47,1 1 0,1 0 0,-1-1 0,1 1 0,0-1 0,1 1 0,0-1 0,0 1 0,4 8 0,-4-12 1,1 0 1,-1 0-1,0 0 1,1-1-1,0 1 1,0-1-1,0 0 1,0 0-1,1 0 1,-1 0-1,1 0 1,-1-1 0,1 0-1,0 1 1,0-2-1,0 1 1,7 2-1,1-1 46,-1-1-1,0 0 1,1 0 0,-1-2-1,1 1 1,-1-1 0,1-1-1,0 0 1,-1-1-1,21-5 1,-15 2 23,-1-1 0,1-1 0,-1 0 0,0-1 1,-1 0-1,20-16 0,-31 21-66,0 0 1,0-1-1,0 1 1,0-1-1,-1 0 1,1 0-1,-1-1 1,0 1-1,0-1 1,-1 1-1,1-1 1,-1 0-1,0 0 1,1-6-1,-2 9-12,-1-1 0,0 1-1,1-1 1,-1 1 0,-1-1-1,1 1 1,0-1 0,0 1-1,-1-1 1,0 1-1,1-1 1,-1 1 0,0 0-1,0-1 1,0 1 0,-1 0-1,1 0 1,0 0 0,-1 0-1,1 0 1,-1 0 0,0 0-1,0 0 1,0 1 0,0-1-1,0 1 1,0-1 0,0 1-1,0 0 1,0 0-1,-4-1 1,-5-3 5,0 1 0,-1 0 0,1 1 0,-1 0 0,0 1 0,0 1 0,0-1 0,0 2 0,-14 0 0,19 1-85,0-1 0,0 1-1,0 0 1,1 1 0,-1-1-1,0 1 1,0 1 0,1-1-1,-1 1 1,1 0-1,0 1 1,0 0 0,0-1-1,0 2 1,1-1 0,-10 10-1,14-11-54,-1-1-1,1 0 1,0 1-1,0-1 1,0 1-1,0-1 1,0 1 0,0 0-1,0-1 1,1 1-1,0 0 1,-1-1-1,1 1 1,0 0-1,0 0 1,1-1-1,-1 1 1,0 0-1,1-1 1,0 1-1,0 0 1,0-1-1,0 1 1,0-1-1,0 1 1,2 2 0,8 12-674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23181,'10'12'2104,"-5"-13"-1447,4 0-337,5-4 864,2 2-336,1-2-656,-1 2-728,-2-10 480,-8-3-136,-4 0-160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1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16 256 16043,'-1'4'319,"-1"0"0,1 0 0,0 0 0,0 0 0,0 0 0,0 1 0,1-1 0,-1 7 0,0 4 200,-3 71 1114,3-1-1,12 108 1,-9-170-1497,0 13 154,2-1 1,1 0-1,11 35 0,-16-69-256,0 1-1,1-1 0,-1 1 1,1-1-1,-1 0 1,1 1-1,0-1 1,-1 0-1,1 1 0,0-1 1,0 0-1,0 0 1,0 0-1,0 0 1,0 0-1,2 2 0,-2-3-11,0 0 0,-1 0 0,1 0 0,-1 0 0,1 0 0,0 0 0,-1 0 0,1 0 0,-1-1 0,1 1 0,-1 0 0,1 0-1,0 0 1,-1-1 0,1 1 0,-1 0 0,1-1 0,-1 1 0,1 0 0,-1-1 0,0 1 0,1-1 0,-1 1 0,1-1 0,-1 1 0,0-1-1,1 0 1,3-5 93,-1 0 0,0-1 0,0 1 0,0-1 1,2-10-1,8-42 97,-2 0 1,-3 0-1,1-95 1,-23-180-523,13 318 270,0 12 32,0 0 0,1 0-1,0 0 1,-1 0 0,1 0-1,1 0 1,-1 0-1,1 0 1,-1 0 0,1 0-1,0 0 1,3-6 0,-3 9 4,0 0 1,0 0 0,0 0 0,0 0-1,0 1 1,1-1 0,-1 0 0,0 0-1,1 1 1,-1-1 0,1 1 0,-1-1-1,1 1 1,-1 0 0,1-1 0,-1 1-1,1 0 1,-1 0 0,1 0 0,1 0-1,37 5-7,-27-3 4,31 2 19,1-2 0,0-2 0,0-2 0,56-10 0,-38 0 35,-1-2-1,85-32 1,-137 41-47,1 2-1,0-1 1,0 2-1,1-1 1,11 0 0,-21 3 0,0 0 0,0 0 0,0 0 0,0 0-1,0 0 1,0 0 0,0 0 0,0 1 0,-1-1 0,1 1 0,0-1 0,0 1 0,0 0 0,-1 0 0,1 0 0,0 0 0,-1 0 0,1 0 0,-1 0 0,1 0 0,-1 1 0,0-1 0,1 1 0,-1-1 0,0 1 0,0-1 0,0 1-1,0 0 1,0-1 0,0 1 0,-1 0 0,1 0 0,-1 0 0,1-1 0,-1 1 0,1 0 0,-1 0 0,0 2 0,1 10 8,-2 0 0,1 0 0,-1 0 0,-1 0 0,-5 17 0,-24 68 162,3-12 48,22-49-1824,4-43 1292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2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 27278,'-1'-2'219,"-4"4"-70,-14 7 2,-20 14-2,28-14-117,1 1 1,-1 0-1,2 1 0,-1 0 1,2 1-1,-1 0 0,-6 13 1,14-23-33,0-1 0,0 0 0,1 1-1,-1-1 1,0 0 0,1 1 0,-1-1 0,1 1 0,0-1 0,-1 1 0,1-1 0,0 1 0,0-1 0,0 1 0,0-1 0,0 1 0,0-1 0,1 1 0,-1-1-1,0 1 1,1-1 0,-1 1 0,1-1 0,-1 0 0,1 1 0,0-1 0,0 0 0,1 3 0,0-3 1,-1 0 1,1 0-1,0 0 1,0 0-1,0 0 0,-1 0 1,1-1-1,0 1 1,0 0-1,0-1 0,0 0 1,0 1-1,0-1 1,0 0-1,0 0 1,0 0-1,0 0 0,0-1 1,0 1-1,0 0 1,2-2-1,8-2 21,0-1 1,0 0-1,-1-1 0,0-1 1,0 1-1,-1-2 0,0 1 1,17-18-1,9-5-15,-36 30-10,0 0 1,0 0-1,1 0 1,-1 0-1,0 0 1,0 0-1,0 0 0,1 0 1,-1 0-1,0 0 1,0 0-1,0 0 0,1 0 1,-1 0-1,0 0 1,0 0-1,1 0 0,-1 0 1,0 0-1,0 0 1,0 0-1,1 0 0,-1 0 1,0 0-1,0 0 1,0 1-1,1-1 0,-1 0 1,0 0-1,0 0 1,0 0-1,0 1 0,0-1 1,1 0-1,-1 0 1,0 0-1,0 1 0,0-1 1,0 0-1,0 0 1,0 0-1,0 1 0,0-1 1,0 0-1,0 0 1,0 1-1,0-1 0,0 0 1,0 0-1,0 0 1,0 1-1,0-1 0,0 0 1,0 0-1,0 1 1,0-1-1,0 0 0,0 0 1,-1 20-23,1-17 18,0 11-20,0-1 1,1 1 0,0 0-1,1-1 1,1 1 0,7 22-1,-8-30-2,1-1 0,-1 1 0,1-1 0,0 1 0,0-1 0,0 0 0,1 0 0,-1-1-1,1 1 1,0-1 0,1 0 0,-1 0 0,1 0 0,0 0 0,0-1 0,0 0 0,11 5 0,-14-7 29,-1 0 1,1 1 0,0-1 0,-1 0 0,1 1 0,-1-1-1,1 1 1,-1-1 0,0 1 0,0 0 0,1 0 0,-1 0-1,-1-1 1,1 1 0,0 0 0,0 0 0,-1 0 0,1 0-1,-1 0 1,1 1 0,-1-1 0,0 0 0,0 0 0,0 0-1,-1 4 1,1 8 98,-2 0-1,-4 23 1,3-23 54,-1 0-1,0-1 1,-1 1 0,-1-1-1,0 0 1,-1 0-1,-8 12 1,13-21-85,-1 0 1,1-1-1,-1 0 0,0 0 1,0 0-1,0 0 1,0 0-1,0 0 0,-1-1 1,1 0-1,-1 1 0,0-1 1,1-1-1,-1 1 0,0 0 1,0-1-1,0 0 0,0 0 1,0 0-1,-1-1 0,1 1 1,0-1-1,0 0 0,0 0 1,-1 0-1,1-1 0,0 0 1,0 1-1,-6-3 0,6 2-94,0-1 0,0 1 0,0-1 1,1 0-1,-1 0 0,0-1 0,1 1 0,-1-1 0,1 1 0,0-1 0,0 0 0,0 0 0,0-1 0,0 1 0,1 0 0,0-1 0,-1 0 0,1 0 0,1 1 0,-1-1 0,-1-6 1,3 10-55,0-1 0,0 1 0,0-1 0,0 1 0,0-1 0,0 1 0,0-1 0,0 1 0,0-1 0,0 1 0,0-1 0,0 1 0,0 0 0,1-1 0,-1 1 0,0-1 0,0 1 1,1-1-1,-1 1 0,0 0 0,0-1 0,1 1 0,-1 0 0,1-1 0,-1 1 0,0 0 0,1-1 0,-1 1 0,1 0 0,-1 0 0,0-1 0,1 1 0,-1 0 0,1 0 0,-1 0 1,1 0-1,-1 0 0,1 0 0,0 0 0,24 1-606,-15 1 211,20-2-496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2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0 237 21653,'9'5'2072,"7"-3"-1336,4 1-336,4-3 953,3 0-313,2 0-608,0-1-488,-4-3-1176,0-4 1136,-4-2-264,-1 2-113</inkml:trace>
  <inkml:trace contextRef="#ctx0" brushRef="#br0" timeOffset="0.07">412 4 26238,'0'-2'1920,"-2"4"-1592,-1-2 80,5-3-1080,-2 9 264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22109,'-8'-1'1928,"16"-6"-1352,8-2-232,18-1 841,8-1-281,13-1-416,3 2-192,7 2-200,-1 2-136,-9 4-616,-7 2-544,-15 0 1016,-8 5-209,-15 2-119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20796,'21'20'2385,"3"-13"-1609,15-7-360,7-3 1321,11-8-1033,1-2-216,5-7-2513,-2-3 1993,-13-7-400,-4 4-208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2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95 14779,'-1'-2'283,"-1"0"0,1 1 0,0-2 0,-1 1 0,1 0 0,0 0 0,0 0 0,1 0 0,-1-1 0,0 1 0,1 0-1,-1-1 1,1 1 0,0-4 0,0 4-118,1 0 1,-1 1-1,1-1 0,0 0 0,-1 0 1,1 1-1,0-1 0,0 1 0,0-1 0,1 1 1,-1-1-1,0 1 0,1-1 0,-1 1 0,0 0 1,1 0-1,0 0 0,-1 0 0,4-1 0,4-3 181,1 1 0,0 0 0,0 0 0,1 1 0,-1 1-1,1 0 1,-1 0 0,15 0 0,7 1 289,47 5 1,-74-4-590,5 1 35,0-1 1,-1 1-1,1 1 0,0 0 1,-1 0-1,0 1 1,1 0-1,-1 0 1,17 10-1,-25-12-75,0 0-1,1-1 0,-1 1 0,0 0 1,0 1-1,0-1 0,0 0 1,0 0-1,0 0 0,0 1 0,0-1 1,0 0-1,-1 1 0,1-1 1,0 1-1,-1-1 0,1 1 0,-1-1 1,0 1-1,1-1 0,-1 1 1,0-1-1,0 1 0,0 0 0,0-1 1,0 1-1,0-1 0,-1 1 1,1-1-1,-1 1 0,1-1 0,-1 1 1,1-1-1,-1 1 0,0-1 1,1 0-1,-3 2 0,-2 5-6,-1-1-1,1 0 1,-2 0-1,1 0 1,-10 6-1,-134 98-85,-13 11 54,158-118 36,-30 30 26,32-31-25,1-1 1,1 0-1,-1 1 0,0-1 1,0 1-1,1-1 1,0 1-1,-1 0 1,1 0-1,0-1 0,0 1 1,1 0-1,-2 4 1,3-6-4,-1 0 1,0-1 0,0 1 0,1 0 0,-1 0 0,0 0 0,1 0 0,-1-1 0,1 1-1,-1 0 1,1-1 0,0 1 0,-1 0 0,1-1 0,-1 1 0,1-1 0,0 1 0,0 0-1,-1-1 1,1 0 0,0 1 0,0-1 0,0 0 0,0 1 0,-1-1 0,1 0-1,0 0 1,0 0 0,0 1 0,1-1 0,31 2 10,-29-3-6,26 1-76,0-2 0,36-7 1,-49 6 108,0-1 1,-1-1 0,1 0 0,-1-2-1,20-9 1,-2-4-60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2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45 20268,'-10'-3'271,"-1"-1"-1,0 1 0,1 1 0,-1 0 0,0 0 0,-1 1 1,1 1-1,-17 0 0,8 2-4,0 0 1,0 2-1,-36 10 0,14 4-120,41-17-141,0-1-1,-1 1 1,1 0 0,0-1 0,0 1 0,0 0 0,0 0 0,-1 0 0,1 0 0,0 0 0,1 0 0,-1 0 0,0 0-1,0 0 1,0 0 0,1 1 0,-1-1 0,0 0 0,1 0 0,-1 1 0,1-1 0,0 0 0,-1 1 0,1-1 0,0 1-1,0-1 1,0 0 0,0 3 0,1-3 9,-1-1 0,1 1-1,0 0 1,0-1 0,-1 1 0,1 0-1,0-1 1,0 1 0,0-1 0,0 1-1,0-1 1,0 1 0,0-1 0,0 0-1,0 0 1,0 1 0,0-1 0,0 0-1,0 0 1,0 0 0,0 0 0,0 0-1,0 0 1,1-1 0,28-2 216,0-5 18,0-1 1,0-1-1,-1-1 1,36-20-1,11-5 223,-75 36-465,-1 0 1,0 0-1,0-1 0,0 1 0,1 0 0,-1 0 1,0 0-1,0 0 0,1 0 0,-1 0 0,0-1 1,0 1-1,1 0 0,-1 0 0,0 0 0,1 0 0,-1 0 1,0 0-1,0 0 0,1 0 0,-1 0 0,0 0 1,0 0-1,1 0 0,-1 1 0,0-1 0,0 0 0,1 0 1,-1 0-1,0 0 0,0 0 0,1 0 0,-1 1 1,0-1-1,-3 11 104,-21 24-49,11-16-13,6-8-28,1 0-1,0 1 1,1 0-1,0 0 1,1 0-1,0 1 1,-2 16-1,5-24-12,0-1 1,1 1-1,0-1 0,0 1 1,0 0-1,1-1 0,-1 1 1,1-1-1,0 1 0,1-1 1,-1 1-1,1-1 1,0 0-1,0 0 0,0 0 1,0 0-1,1 0 0,-1 0 1,1 0-1,0-1 0,0 0 1,1 1-1,6 4 0,0-2 8,-1-1 0,1 0 0,-1-1 0,1 0-1,1 0 1,12 2 0,27 10 55,-50-16-69,0 0 1,0 0-1,1 0 1,-1 0-1,0 0 1,0 0-1,0 0 1,1 0-1,-1 1 1,0-1-1,0 0 1,0 0-1,1 0 1,-1 0-1,0 0 1,0 1-1,0-1 1,0 0-1,0 0 1,1 0-1,-1 1 1,0-1 0,0 0-1,0 0 1,0 0-1,0 1 1,0-1-1,0 0 1,0 0-1,0 1 1,0-1-1,0 0 1,0 0-1,0 1 1,0-1-1,-6 8 82,-16 6 95,19-12-148,-26 14 253,0-1-1,-1-1 1,-1-2 0,0-1-1,0-1 1,-1-2-1,0-1 1,-63 5-1,86-11-450,0-1 0,-1 0 0,1-1 0,0 0-1,0 0 1,-15-5 0,23 6 150,1 0-1,-1-1 1,0 1-1,1 0 1,-1 0 0,1-1-1,-1 1 1,1 0 0,-1-1-1,1 1 1,-1 0 0,1-1-1,-1 1 1,1-1 0,0 1-1,-1-1 1,1 1-1,0-1 1,-1 1 0,1-1-1,0 1 1,0-1 0,-1 1-1,1-1 1,0 0 0,0 1-1,0-1 1,0 1 0,0-1-1,0 0 1,0 1-1,0-1 1,0 0 0,2-10-409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18532,'-3'-3'1504,"19"1"-1040,9 4-216,9-2 529,9 3-225,7-3-416,6 1-200,-4-2-608,-4 1-217,-15 1 633,-10 0-160,-17 4-232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14907,'0'8'2137,"16"-4"-1257,14-7-392,8-3 2008,13-4-1927,7-1-345,11-5-640,3-1-1105,-1-2 1241,-3 3-280,-9 1-232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14955,'2'9'588,"1"-1"0,0 0 1,1 0-1,0 0 0,0 0 0,1-1 0,0 1 0,0-1 0,8 8 1,-4-5-226,-2 0 0,1 1 0,9 18 0,-15-25-325,-1 0-1,1 0 0,-1 0 0,0 1 0,0-1 0,0 0 0,-1 1 0,1-1 0,-1 1 1,0-1-1,-1 0 0,1 1 0,-1-1 0,-1 8 0,-2 0-2,-1-1 1,0 1-1,-1-1 0,0 0 0,-1-1 0,-14 18 1,-54 55 52,11-26 1162,64-57-1247,0 0 1,1 0 0,-1 0-1,0 0 1,0 0 0,0 0 0,0 0-1,0 0 1,0 0 0,0 0-1,0 0 1,0 0 0,0 0 0,0 0-1,0 0 1,0 0 0,0 0 0,0 0-1,0 0 1,0 0 0,0 0-1,0 0 1,1 0 0,-1 0 0,0 0-1,0 0 1,0 0 0,0 0-1,0 0 1,0 0 0,0 0 0,0 0-1,0 0 1,0 0 0,0 1-1,0-1 1,0 0 0,0 0 0,0 0-1,0 0 1,0 0 0,0 0 0,0 0-1,0 0 1,0 0 0,0 0-1,0 0 1,0 0 0,0 0 0,0 0-1,0 0 1,0 0 0,0 0-1,0 0 1,0 0 0,0 1 0,0-1-1,0 0 1,0 0 0,0 0 0,0 0-1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16147,'-20'74'3144,"-19"56"802,5-46-2888,17-44-641,2 1 0,-16 62 1,31-85-337,0-18-78,0 0 0,0 0 0,0 1 0,0-1 0,0 0 0,0 1 0,1-1 0,-1 0 0,0 0-1,0 1 1,0-1 0,0 0 0,1 0 0,-1 0 0,0 1 0,0-1 0,1 0 0,-1 0-1,0 0 1,0 0 0,1 1 0,-1-1 0,0 0 0,1 0 0,-1 0 0,0 0 0,0 0 0,1 0-1,1 0 4,-1-1-1,1 1 1,-1-1-1,1 1 1,-1-1-1,0 0 1,1 0-1,-1 1 1,0-1-1,0 0 1,1 0-1,-1 0 1,0 0-1,0-1 1,0 1-1,1-2 1,5-7 9,0-1 0,-1 1 0,-1-1 0,0-1 0,0 1 0,-1-1 0,5-19 0,11-90 34,-18 105-45,2-12-4,-1 0 1,-1 0-1,-2 0 1,-5-49 0,1 64 2,3 26 0,2 30 3,2-23 31,1-1 0,0 1 1,1-1-1,1 0 0,1-1 1,18 35-1,-21-46 11,1 0-1,0 0 1,0 0 0,1 0 0,0-1-1,0 0 1,0 0 0,9 5 0,-10-8 10,-1 0 0,1-1 1,0 1-1,0-1 0,0 0 1,0-1-1,1 1 1,-1-1-1,0 0 0,1 0 1,-1-1-1,0 0 1,11 0-1,-11-1 2,0 0 1,0 0-1,0 0 0,0 0 1,0-1-1,-1 0 1,1 0-1,-1 0 0,1-1 1,-1 1-1,0-1 1,0 0-1,0 0 0,0-1 1,-1 1-1,1-1 1,-1 0-1,0 0 0,0 0 1,0 0-1,-1 0 1,0-1-1,1 1 0,-1-1 1,-1 1-1,1-1 1,1-9-1,0 2 35,-1 0-1,0-1 1,-1 1 0,-1-1-1,0 1 1,-1-1 0,0 1-1,0 0 1,-2-1 0,-3-12-1,6 24-94,-18-47 237,16 44-302,1 0-1,-1 1 0,0 0 1,0-1-1,0 1 0,-1 0 1,1 0-1,-1 0 0,0 1 1,-4-5-1,4 8-1440,5 6 512,4 7-241,23 23-432,-13-16 557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17140,'0'9'1130,"-1"0"-1,0 0 1,-4 13 0,-3 24 1730,8-41-2680,-1 1 0,2-1-1,-1 1 1,1-1 0,-1 1 0,2-1 0,-1 0 0,0 1 0,1-1 0,3 5 0,-4-7-128,1-1-1,0 1 1,0-1-1,-1 0 1,2 0-1,-1 0 1,0 0-1,0 0 1,1 0-1,-1-1 1,0 1-1,1-1 1,0 0-1,-1 0 1,1 0-1,0 0 1,0 0-1,0 0 1,-1-1-1,1 1 1,4-1-1,3 1 17,0-1 0,0-1-1,1 1 1,-1-2 0,0 1 0,0-1-1,0-1 1,0 0 0,0 0 0,15-8-1,-18 7-29,0 0 0,0 0-1,-1 0 1,1-1-1,-1 0 1,0 0 0,0 0-1,-1-1 1,0 0 0,0 0-1,0 0 1,-1-1 0,1 0-1,4-11 1,-8 14-18,0 1-1,0-1 1,0 1 0,-1-1-1,1 1 1,-1-1 0,0-5 0,0 8-17,0 0 1,0 0 0,0 1 0,0-1 0,0 0-1,0 1 1,0-1 0,0 0 0,-1 1 0,1-1-1,0 0 1,0 1 0,-1-1 0,1 1-1,0-1 1,-1 0 0,1 1 0,-1-1 0,1 1-1,-1-1 1,1 1 0,-1-1 0,1 1 0,-1 0-1,1-1 1,-1 1 0,0 0 0,1-1-1,-1 1 1,0 0 0,1 0 0,-1-1 0,0 1-1,1 0 1,-1 0 0,0 0 0,1 0 0,-1 0-1,0 0 1,1 0 0,-1 0 0,0 0 0,1 0-1,-1 0 1,-1 1 0,0 0 0,-1 1 0,0-1 0,1 1 0,-1-1 0,1 1 0,-1 0 1,1 0-1,0 0 0,0 0 0,0 1 0,0-1 0,0 1 0,1-1 0,-1 1 0,1-1 0,-1 1 1,1 0-1,-1 4 0,-1 0-2,0 1 0,1 0 0,0 0 0,1 0 0,-2 14 1,3-20-11,0 1 0,0 0 0,0 0-1,0 0 1,1-1 0,-1 1 0,1 0 0,-1 0 0,1-1 0,0 1 0,0 0 0,1-1 0,-1 1 0,0-1 0,1 1 0,-1-1 0,1 0 0,0 0 0,0 0 0,0 0 0,0 0 0,0 0 0,0 0 0,1 0 0,-1-1 0,0 1 0,1-1 0,3 1 0,-2 0-80,1-1 0,-1 0 0,1 0 0,0-1 0,0 0-1,-1 1 1,1-1 0,0-1 0,0 1 0,-1-1 0,1 0 0,0 0 0,-1 0 0,1-1 0,-1 1 0,6-4 0,14-9-207,-3-6-102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20580,'-10'21'1384,"2"1"0,0 0-1,1 1 1,-6 38-1,-5 96 241,12-82-1500,4-59-112,-2 14 105,2 1 1,1-1-1,3 36 1,-2-64-95,0 0 0,1 0 0,-1 0 0,1 0 0,-1 0 0,1 0 0,0 0 0,-1 0 0,1-1 1,0 1-1,0 0 0,3 2 0,-4-3-2,1-1 0,0 1 0,-1-1 0,1 1 0,0-1 0,0 1 0,-1-1 0,1 1 0,0-1 0,0 0 1,0 0-1,0 1 0,-1-1 0,1 0 0,0 0 0,0 0 0,0 0 0,0 0 0,0 0 0,1 0 0,1-1 13,0-1 0,0 1-1,0 0 1,0-1 0,0 1 0,-1-1-1,1 0 1,0 0 0,-1 0 0,0 0-1,1 0 1,-1-1 0,2-2 0,27-41-43,-25 35-205,1 1 1,0-1 0,1 1 0,14-14 0,-22 24 199,0 0 0,0 0 0,0 0 1,0-1-1,0 1 0,1 0 0,-1 0 0,0 0 1,0 0-1,0 0 0,0 0 0,0 0 0,0 0 1,0-1-1,1 1 0,-1 0 0,0 0 0,0 0 1,0 0-1,0 0 0,0 0 0,1 0 1,-1 0-1,0 0 0,0 0 0,0 0 0,0 0 1,0 0-1,1 0 0,-1 0 0,0 0 0,0 0 1,0 0-1,0 0 0,0 0 0,1 0 0,-1 1 1,0-1-1,0 0 0,0 0 0,0 0 1,0 0-1,0 0 0,0 0 0,1 0 0,-1 0 1,0 1-1,0-1 0,0 0 0,1 10-244,-4 12 175,0-12 576,8-10 625,11-4-834,7 0-235,1 1-1,0 1 1,-1 2 0,1 0-1,24 4 1,-46-4-50,1 1-1,0-1 1,-1 1-1,1 0 1,-1 0-1,0 0 1,1 0 0,-1 0-1,0 0 1,1 1-1,-1-1 1,0 1 0,3 3-1,-4-3 1,0-1-1,0 1 1,0-1-1,0 1 1,0 0-1,-1-1 1,1 1-1,-1 0 1,1 0-1,-1-1 1,0 1-1,1 0 1,-1 0-1,0 0 1,-1 3-1,0 4-1,-2 0 0,1 0 0,-2 0-1,1-1 1,-1 1 0,-6 10 0,-3 7 20,13-25-20,-1-1 0,1 0 0,0 0 0,0 1 0,0-1 0,0 0 0,-1 1 0,1-1 0,0 0 0,0 1 0,0-1 0,0 0 0,0 1 0,0-1 0,0 0 0,0 1 0,0-1 0,0 0 0,0 1 0,0-1 0,0 1 0,0-1 0,0 0 0,0 1 0,1-1 0,-1 0 0,0 0 0,0 1 0,0-1 0,0 0 0,1 1 0,-1-1 0,0 1 0,13-2-325,20-14-866,-30 13 961,14-6-1191,-1-2 0,24-17-1,-26 16 441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3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17 19140,'-2'-2'200,"0"0"0,0 1 0,0-1 1,0 1-1,-1 0 0,1 0 0,0 0 0,-1 0 0,1 0 0,-1 0 0,1 0 1,-1 1-1,1-1 0,-1 1 0,1 0 0,-1 0 0,0 0 0,-4 0 0,4 1-30,-1 1 1,0-1-1,0 0 0,1 1 0,-1 0 0,1 0 0,-1 0 0,1 0 0,0 0 0,0 1 0,-3 2 0,-5 7 58,0 1-1,1 0 1,0 0 0,-12 25 0,3-4 183,-28 71 1,42-90-276,0 1 0,1 0 0,0 0 0,1 0 0,1 0 0,1 0 0,0 24 0,1-36-114,1-1 1,-1 1 0,0 0 0,1 0 0,0-1-1,0 1 1,0 0 0,0-1 0,1 1 0,-1-1-1,1 1 1,0-1 0,0 0 0,0 0 0,0 1-1,1-2 1,-1 1 0,1 0 0,0 0 0,0-1-1,0 0 1,0 1 0,0-1 0,0 0 0,1-1-1,-1 1 1,1-1 0,-1 1 0,1-1 0,6 1-1,-1 0 19,-1-1-1,1-1 1,0 1-1,-1-2 0,1 1 1,0-1-1,-1 0 0,1-1 1,-1 0-1,1 0 0,-1-1 1,0 0-1,0-1 0,0 0 1,0 0-1,-1 0 0,0-1 1,0 0-1,11-10 0,-17 14-11,0-1 0,1 1 0,-1-1 0,0 1 0,0-1 0,0 0 0,0 1 0,0-1 0,0 0 0,-1 0 0,1 0 0,-1 0 0,1 0 0,-1 1 0,0-1 0,1 0 0,-1 0 0,0 0 0,-1-4 0,1 5-10,-1-1-1,1 1 1,-1-1-1,1 1 0,-1 0 1,0-1-1,0 1 1,0 0-1,0-1 1,0 1-1,0 0 0,0 0 1,0 0-1,0 0 1,0 0-1,-1 0 1,1 0-1,0 0 0,-1 1 1,1-1-1,-1 0 1,1 1-1,-1-1 1,1 1-1,-1 0 0,-1-1 1,-5 0 7,0 0 1,1 1-1,-1 0 1,0 0-1,0 1 1,0-1-1,-8 4 1,11-3-25,0 0-1,0 0 1,0 1-1,0 0 1,1 0-1,-1 0 1,1 0-1,-1 1 1,1 0-1,0 0 1,-7 6 0,10-8-4,1-1 1,-1 0-1,1 0 1,0 1 0,-1-1-1,1 0 1,0 1 0,-1-1-1,1 1 1,0-1-1,-1 0 1,1 1 0,0-1-1,0 1 1,-1-1 0,1 1-1,0-1 1,0 1-1,0-1 1,0 1 0,0-1-1,0 1 1,0-1 0,0 1-1,0-1 1,0 1-1,0-1 1,0 1 0,0-1-1,0 1 1,0-1 0,0 1-1,1 0 1,0-1-1,0 1 1,0-1-1,0 1 0,0-1 1,0 0-1,0 1 1,0-1-1,0 0 1,1 0-1,-1 0 0,0 0 1,0 0-1,0 0 1,1 0-1,41-9-21,58-32-37,-64 24-3,58-18 0,-91 34 56,24-3-55,-27 4 60,-1 0-1,1 0 1,0 0 0,-1 0-1,1 0 1,0 0-1,0 0 1,-1 1 0,1-1-1,0 0 1,-1 0-1,1 1 1,0-1 0,-1 1-1,1-1 1,-1 0-1,1 1 1,-1-1-1,1 1 1,-1 0 0,1-1-1,-1 1 1,1-1-1,-1 1 1,0 0 0,1-1-1,-1 1 1,0 0-1,0-1 1,1 1 0,-1 0-1,0-1 1,0 1-1,0 0 1,0 0 0,0 1-1,0 3-2,-1 1-1,1 0 0,-1-1 1,-1 1-1,1-1 0,-1 1 1,-4 9-1,-24 41 22,18-33-4,-46 97-201,36-67-2448,15-40 1377,6-18 495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 17300,'-13'-1'2152,"7"-2"-1112,6-1-335,10-1 1431,9 4-560,8 0-423,6-5-249,10-1-704,4-3-456,5 1 368,4-1-128,-5-6-144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90 17044,'0'0'153,"-1"1"1,1-1-1,0 1 1,0 0 0,-1-1-1,1 1 1,0-1-1,0 1 1,0 0 0,0-1-1,0 1 1,0 0 0,0-1-1,0 1 1,0 0-1,0-1 1,0 1 0,0 0-1,0-1 1,0 1-1,1 0 1,-1-1 0,0 1-1,1-1 1,-1 1-1,0 0 1,1-1 0,-1 1-1,0-1 1,1 1-1,-1-1 1,1 1 0,-1-1-1,2 1 1,0 0 101,0 0-1,0-1 1,1 1-1,-1 0 1,0-1 0,1 0-1,-1 1 1,0-1 0,1 0-1,2 0 1,8-1 303,1-1 0,19-5 0,-22 4-459,0 0 0,0-1-1,0 0 1,-1 0 0,1-1 0,-1-1 0,-1 0-1,1 0 1,-1-1 0,0 0 0,12-12 0,-20 17-92,0 0 1,0 1 0,0-1-1,0 0 1,0 1 0,-1-1-1,1 0 1,0 0-1,-1 1 1,1-1 0,-1-3-1,-4-3 30,-9 10-20,5 2-15,0 1 0,0 0 0,0 0 0,1 0 0,0 1-1,-10 9 1,14-11-3,-1-1 0,1 1-1,0-1 1,0 1-1,0 0 1,1 0-1,0 1 1,-1-1 0,1 0-1,1 1 1,-1-1-1,1 1 1,-1-1-1,1 6 1,1-9 2,0 1 1,0-1-1,0 0 1,1 0-1,-1 0 1,0 1-1,1-1 1,-1 0-1,1 0 0,-1 0 1,1 0-1,0 0 1,-1 0-1,1 0 1,0 0-1,0 0 1,0 0-1,0-1 0,0 1 1,0 0-1,0 0 1,0-1-1,0 1 1,0-1-1,0 1 1,0-1-1,0 1 0,0-1 1,0 0-1,1 0 1,-1 1-1,0-1 1,0 0-1,1 0 1,-1 0-1,2 0 0,7 0 15,-1-1 0,1 1 0,13-4 0,-22 4-13,37-8 36,0-3 0,55-22-1,-40 14-47,-51 18 7,-1 1 0,1-1-1,-1 1 1,1-1 0,-1 1 0,1 0 0,0-1 0,-1 1 0,1 0 0,-1 0 0,4 1 0,-4-1 5,-1 0 0,1 0-1,-1 1 1,0-1 0,1 0 0,-1 1 0,1-1 0,-1 0 0,1 1 0,-1-1 0,0 0 0,1 1 0,-1-1 0,0 0 0,1 1-1,-1-1 1,0 1 0,1-1 0,-1 1 0,0-1 0,0 1 0,0-1 0,1 2 0,-1 2 35,0 0 1,0 0 0,0 0-1,-1 1 1,0-1 0,1 0-1,-3 4 1,1 0 34,1-2 4,0 1 0,0-1 1,0 1-1,1-1 1,0 9-1,0-14-64,0 0 1,0 0 0,0 0-1,0 0 1,0-1-1,1 1 1,-1 0-1,0 0 1,1 0-1,-1-1 1,1 1-1,-1 0 1,1 0-1,-1-1 1,1 1 0,-1 0-1,1-1 1,0 1-1,0 0 1,0 0-7,1-1 1,-1 0 0,0 0-1,0 1 1,0-1 0,0 0-1,1 0 1,-1 0 0,0 0-1,0 0 1,0 0-1,0-1 1,1 1 0,-1 0-1,0-1 1,0 1 0,0-1-1,0 1 1,1-1 0,13-7-2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21349,'-5'11'386,"-1"0"0,1 1 0,1 0 0,0 0 0,1 0 1,0 0-1,1 1 0,0-1 0,1 1 0,1-1 0,0 1 1,0 0-1,1-1 0,1 1 0,4 18 0,-4-27-358,-1 0-1,1 0 1,0 0-1,0 0 1,0-1-1,0 1 1,0-1-1,1 1 1,0-1-1,0 0 1,0 0-1,0 0 1,0 0-1,0-1 1,1 0-1,-1 1 1,6 1-1,-3-1-1,0-1 0,1 0 0,-1 0 0,1-1 0,-1 0 0,1 0 0,-1-1 0,1 1 0,0-1 0,8-1 0,-4-1 39,0 1 0,-1-2 0,1 1 1,-1-1-1,1-1 0,-1 0 0,0-1 0,-1 1 0,1-2 0,-1 0 0,0 0 0,0 0 0,10-11 1,-15 13-9,0-1 1,-1 0-1,0 0 0,0 0 1,-1 0-1,1 0 1,-1 0-1,0-1 1,0 1-1,-1-1 1,0 0-1,0 1 1,0-1-1,0-8 1,-1 11-33,0-1 0,0 1 0,-1-1 1,1 1-1,-1-1 0,1 1 0,-1-1 1,0 1-1,-1 0 0,1 0 0,-1-1 1,1 1-1,-1 0 0,0 0 1,0 0-1,0 1 0,0-1 0,-1 0 1,1 1-1,-1 0 0,0-1 0,1 1 1,-1 0-1,-5-2 0,7 3-42,-1 0-1,1 1 0,0-1 0,-1 0 1,1 1-1,0-1 0,-1 1 1,1 0-1,-1-1 0,1 1 1,0 0-1,-1 0 0,1 0 1,-1 0-1,1 0 0,-1 0 1,1 1-1,-1-1 0,1 0 0,0 1 1,-1-1-1,1 1 0,0-1 1,-1 1-1,1 0 0,0 0 1,0-1-1,-1 1 0,1 0 1,0 0-1,0 0 0,0 0 1,0 0-1,0 1 0,1-1 0,-1 0 1,0 0-1,-1 3 0,2-2-96,-1 0-1,1 0 0,-1-1 0,1 1 0,0 0 0,0 0 0,-1 0 0,2 0 0,-1 0 0,0 0 0,0 0 0,0 0 0,1 0 0,-1 0 0,1 0 0,0-1 0,0 1 0,-1 0 0,1 0 1,0-1-1,0 1 0,1-1 0,-1 1 0,0-1 0,0 1 0,1-1 0,-1 1 0,1-1 0,2 2 0,0-1-53,1 1-1,-1-1 1,1 0-1,0 0 1,0 0-1,0-1 1,0 0-1,8 1 1,22 0-766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17764,'-8'8'1389,"2"-2"-674,-1 0 0,2 1-1,-1 0 1,1 0 0,0 0-1,0 1 1,1 0 0,-7 15-1,11-22-667,0 0 0,0 0 0,0-1 0,0 1 0,0 0 0,0 0-1,0-1 1,0 1 0,0 0 0,0 0 0,1-1 0,-1 1 0,0 0-1,0-1 1,1 1 0,-1 0 0,0-1 0,1 1 0,-1 0 0,1-1-1,-1 1 1,1-1 0,-1 1 0,1-1 0,-1 1 0,1-1 0,-1 1-1,1-1 1,0 0 0,-1 1 0,1-1 0,0 0 0,-1 1 0,1-1-1,0 0 1,-1 0 0,1 0 0,0 1 0,0-1 0,-1 0 0,1 0-1,1-1 1,36-2 329,-36 2-346,30-6 140,52-20 0,-53 16-103,50-12-1,-78 22-57,-1 1 1,1-1-1,0 1 0,0 0 0,-1 0 0,1 0 0,0 0 0,0 0 0,-1 0 0,1 1 0,4 1 0,-5-1 7,-1 0 0,0 0 0,1 0 1,-1 0-1,0 0 0,1 0 0,-1 1 0,0-1 0,0 0 0,0 1 0,0-1 0,0 1 1,0-1-1,-1 1 0,1 0 0,0-1 0,-1 1 0,1 3 0,0-3 7,-1 0-1,1 0 1,0 0-1,0 0 0,0 0 1,0 0-1,0 0 1,0 0-1,1-1 1,-1 1-1,1 0 1,-1-1-1,1 1 1,-1-1-1,1 1 0,0-1 1,0 0-1,0 0 1,3 2-1,0-2 2,-1 0 1,0 0-1,1 0 0,-1 0 0,1-1 0,-1 1 1,1-1-1,-1 0 0,7-2 0,1 0-306,0 0 0,1-1 0,-1-1 0,-1 0 0,1-1 0,14-8 0,-25 13-57,-5 2-111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19476,'-58'126'4588,"-4"10"-1212,50-107-2639,2 1 1,-11 51 0,20-74-664,0 0-1,0 0 1,0 0 0,1-1-1,0 1 1,1 0 0,0 0-1,0 0 1,0 0 0,1 0-1,0-1 1,5 12 0,-6-15-149,1 0 0,0 0 0,0-1-1,0 1 1,0-1 0,0 0 0,0 1 0,1-1 0,-1 0 0,1 0 0,-1-1 0,1 1-1,0 0 1,0-1 0,0 0 0,0 0 0,0 0 0,0 0 0,0 0 0,0 0 0,0-1 0,0 1-1,1-1 1,-1 0 0,0 0 0,0 0 0,0-1 0,7-1 0,-1 0-217,0 0 0,0-1 0,0 0 1,0-1-1,0 0 0,0 0 0,-1-1 1,13-9-1,18-15-630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33 20284,'-40'42'2441,"23"-24"-1512,0 0 0,1 0 0,1 2 0,-25 41 0,39-58-825,0-1 0,-1 1 0,2-1 0,-1 1-1,0 0 1,0-1 0,1 1 0,0 0 0,-1 0 0,1 4 0,1-6-77,-1 1 1,0-1-1,0 0 1,1 1-1,-1-1 1,1 0-1,-1 0 1,1 0-1,0 1 0,-1-1 1,1 0-1,0 0 1,0 0-1,0 0 1,0 0-1,0 0 0,0-1 1,0 1-1,0 0 1,0 0-1,0-1 1,0 1-1,1-1 0,-1 1 1,2 0-1,4 1-6,1-1 0,0 1-1,0-1 1,0-1 0,0 0-1,0 0 1,0 0 0,0-1-1,0 0 1,0-1 0,11-3-1,0-1-23,0 0 0,-1-2-1,29-15 1,-34 16-16,1-1 0,-1-1 0,0 0 0,-1-1 0,0 0 0,-1-1 1,0-1-1,0 1 0,-1-2 0,14-22 0,-19 19-38,-5 16 56,1-1-1,-1 1 1,-1 0-1,1 0 1,0 0 0,0 0-1,0-1 1,0 1-1,0 0 1,0 0-1,0 0 1,0 0-1,0 0 1,0-1-1,0 1 1,0 0-1,0 0 1,0 0-1,0 0 1,-1 0-1,1 0 1,0 0-1,0-1 1,0 1-1,0 0 1,0 0-1,0 0 1,-1 0-1,1 0 1,0 0-1,0 0 1,0 0 0,0 0-1,-1 0 1,1 0-1,0 0 1,0 0-1,0 0 1,0 0-1,0 0 1,-1 0-1,1 0 1,0 0-1,0 0 1,-2 1-4,0 0-1,0 0 1,0 0 0,0 0 0,0 0 0,1 0 0,-1 1-1,0-1 1,1 1 0,-3 3 0,-6 6 36,2 0-1,-15 25 1,21-33-16,0 1-1,1 0 1,-1 0 0,0 0 0,1 0-1,0 0 1,0 0 0,0 0 0,1 0-1,-1 0 1,1 0 0,0 0 0,0 0 0,2 8-1,-2-10-3,1-1 0,0 1 0,0 0 0,0-1 0,0 1 0,0-1 0,0 0 0,1 1-1,-1-1 1,0 0 0,1 1 0,-1-1 0,1 0 0,-1 0 0,1 0 0,0 0 0,-1-1 0,1 1 0,0 0-1,0-1 1,-1 1 0,1-1 0,0 0 0,0 1 0,0-1 0,0 0 0,3-1 0,5 1 22,0 0 0,1-1 1,16-4-1,-10 1-48,0-2 0,0 1 0,-1-2 0,0 0 0,0-1 0,-1-1 0,0 0 1,0-1-1,-1-1 0,0 0 0,-1-1 0,0-1 0,-1 1 0,17-25 0,-22 24-119,-7 13 131,0 0 1,0 0-1,0 0 0,0 0 1,0 0-1,-1 0 1,1 0-1,0 0 0,0 0 1,0 0-1,0 0 1,0 0-1,0 0 0,0 0 1,0 0-1,0 0 1,0 0-1,0 0 0,0 0 1,0 0-1,0 0 1,0 0-1,0 0 0,0 0 1,0 0-1,-1 0 1,1 0-1,0 0 0,0 0 1,0 0-1,0 0 1,0 0-1,0 0 0,0 0 1,0 0-1,0 0 1,0 0-1,0 0 0,0 0 1,0 0-1,0-1 1,0 1-1,0 0 0,0 0 1,0 0-1,0 0 1,0 0-1,0 0 0,0 0 1,0 0-1,0 0 1,0 0-1,0 0 0,0 0 1,0 0-1,0 0 1,-15 18-128,7-6 145,2 0 0,0 1 0,-6 14 0,11-22 1,-1-1 1,1 0 0,0 0 0,0 1-1,0-1 1,1 1 0,0-1-1,-1 0 1,2 1 0,-1-1 0,0 1-1,1-1 1,0 0 0,1 5 0,-1-7-6,1 0 1,-1 0 0,1 0 0,-1 0 0,1 0 0,-1 0-1,1 0 1,0-1 0,0 1 0,0-1 0,0 0 0,0 1-1,0-1 1,1 0 0,-1 0 0,0 0 0,0-1-1,1 1 1,-1 0 0,1-1 0,-1 0 0,0 1 0,1-1-1,-1 0 1,1 0 0,-1-1 0,5 0 0,2 0 8,0 0 0,0-1 0,0 0 0,-1-1-1,1 0 1,11-6 0,-9 3-34,-1 1 0,0-2 0,0 0 0,0 0 0,-1 0 0,0-1 0,-1-1-1,0 0 1,0 0 0,-1 0 0,0-1 0,0 0 0,-1 0 0,-1-1 0,0 1-1,7-22 1,-11 15-114,-1 17 124,0 0 0,0-1-1,-1 1 1,1 0 0,0 0 0,0 0 0,0-1 0,0 1 0,-1 0-1,1 0 1,0 0 0,0 0 0,0-1 0,-1 1 0,1 0-1,0 0 1,0 0 0,0 0 0,-1 0 0,1 0 0,0 0 0,0-1-1,-1 1 1,1 0 0,0 0 0,0 0 0,-1 0 0,1 0-1,0 0 1,0 0 0,-1 0 0,1 0 0,0 1 0,-2-1-7,0 1 1,0 0-1,0 0 1,0 1-1,0-1 0,0 0 1,0 1-1,1-1 1,-1 1-1,0-1 1,-1 4-1,-6 6 51,0 1 0,1 1 0,1-1 0,0 1 0,0 1 0,2-1-1,-1 1 1,2 0 0,-6 28 0,10-40-30,-1 0 1,1 0-1,0 0 0,0 0 1,0 0-1,0 0 1,1 0-1,-1 0 0,0 0 1,1 0-1,-1 0 0,1 0 1,0 0-1,0 0 0,0 0 1,0 0-1,0-1 1,0 1-1,0 0 0,0-1 1,1 1-1,-1-1 0,1 1 1,-1-1-1,1 0 1,-1 0-1,1 1 0,0-1 1,0 0-1,0-1 0,-1 1 1,1 0-1,0 0 0,0-1 1,0 1-1,0-1 1,0 0-1,4 1 0,7-1 11,0 0 0,0 0 0,-1-1-1,24-5 1,-35 6-21,98-27 49,-74 18-52,2 2 0,-1 0-1,28-2 1,-52 9 1,0-1 1,0 1-1,1 0 0,-1 0 1,0 0-1,0 0 0,0 0 1,0 0-1,0 0 0,0 1 1,0-1-1,0 1 0,0-1 1,0 1-1,0 0 0,0 0 1,0 0-1,-1 0 0,1 0 1,0 0-1,0 1 0,-1-1 1,1 0-1,-1 1 0,0-1 1,1 1-1,-1 0 0,0-1 1,0 1-1,0 0 0,2 3 1,-3-3 3,1-1 1,0 1 0,-1-1-1,1 0 1,0 1 0,0-1-1,0 0 1,0 1-1,0-1 1,0 0 0,1 0-1,-1 0 1,0 0 0,1 0-1,-1 0 1,0 0 0,1-1-1,-1 1 1,1-1-1,-1 1 1,1-1 0,-1 1-1,1-1 1,0 0 0,-1 1-1,1-1 1,2 0 0,-2-1 2,0 1 1,0-1-1,0 0 1,-1 0-1,1 0 1,0 0-1,-1 0 1,1 0-1,0 0 1,-1 0-1,0-1 1,1 1 0,-1 0-1,0-1 1,1 1-1,-1-1 1,0 0-1,0 1 1,0-1-1,-1 0 1,1 0-1,0 1 1,0-5-1,1-4-11,0 0 0,-1 0 0,-1 0 0,0 0 0,0 0 0,-1 0 0,0 0 0,-3-12 0,2 10-343,0 0 0,1-1-1,0 1 1,2-23 0,0 34 234,-1-1 0,0 1-1,0 0 1,0 0 0,1-1 0,-1 1-1,1 0 1,-1 0 0,1 0 0,0 0-1,-1 0 1,1 0 0,0 0-1,0 0 1,-1 0 0,1 0 0,0 0-1,0 0 1,0 0 0,0 1 0,2-2-1,-1 1-106,0 0 0,1 1 0,-1-1-1,0 1 1,0-1 0,1 1 0,-1 0 0,0 0-1,0 0 1,1 0 0,2 1 0,7 2-783,0 0 0,-1 0 0,20 10 0,-22-10 674,21 10-311,12 5-792,0-1 1,70 16 0,-110-33 1675,1 1 0,-1-1-1,0 0 1,1 0 0,-1 0 0,0 0-1,1-1 1,-1 1 0,4-1 0,-5 0-178,-1 1 1,0 0 0,0 0 0,1 0 0,-1 0 0,0 0-1,0 0 1,0 0 0,1 0 0,-1-1 0,0 1-1,0 0 1,0 0 0,0 0 0,1 0 0,-1-1-1,0 1 1,0 0 0,0 0 0,0-1 0,0 1 0,0 0-1,1 0 1,-1 0 0,0-1 0,0 1 0,0 0-1,0 0 1,0-1 0,0 1 0,0 0 0,0-1-1,-11-9 1083,6 7-785,-1 0-1,1 1 1,-1 0 0,1 0 0,-1 0 0,0 1 0,0-1 0,0 1 0,0 1 0,1-1 0,-1 1 0,0 0 0,-8 2 0,7-2-196,1 1 1,0 1-1,0-1 1,-1 1-1,1 0 1,0 0-1,1 1 1,-1 0-1,0 0 0,1 0 1,0 1-1,-1 0 1,1 0-1,1 0 1,-1 0-1,1 1 1,-1 0-1,1 0 1,-5 9-1,8-13-142,0 0 1,0 1-1,1-1 1,-1 0-1,1 0 0,-1 0 1,1 1-1,-1-1 1,1 0-1,0 1 0,-1-1 1,1 0-1,0 1 1,0-1-1,0 0 0,0 1 1,0-1-1,0 0 1,1 1-1,-1-1 0,0 0 1,1 1-1,-1-1 0,1 0 1,-1 0-1,1 1 1,0-1-1,0 0 0,-1 0 1,1 0-1,0 0 1,0 0-1,0 0 0,0 0 1,0 0-1,0 0 1,0-1-1,0 1 0,0 0 1,1-1-1,-1 1 1,0-1-1,0 1 0,1-1 1,1 1-1,4 1 6,0-1-1,0 0 1,1 0 0,-1 0-1,0-1 1,1 0-1,10-2 1,9-2-178,1-3 0,-1 0 0,-1-1 0,1-2 0,-1-1 0,-1 0 0,0-2 0,-1-1 0,0-1 0,-1-2 0,41-37 0,-70 62 94,1 0 1,0 0 0,0 1 0,0 0 0,1-1-1,0 2 1,1-1 0,-4 14 0,6-16 48,-1-1-1,1 1 1,0 1 0,1-1-1,0 0 1,1 11 0,-1-15-20,1 0 1,-1 0-1,1 1 1,0-1-1,0 0 1,1 0 0,-1 0-1,1 0 1,-1 0-1,1 0 1,0-1-1,0 1 1,0 0-1,5 3 1,26 16-32,9-6-40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20724,'6'13'1849,"24"-7"-1249,7-1-224,15 0 688,7-1-168,14-1-271,0 1-233,0-3-720,-6 1-409,-11 2-1287,-14 1 1728,-19-3-320,-15 4-296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18516,'-20'12'1920,"19"-5"-1047,9 1-297,22-6 1016,9-1-304,16-2-440,6-4-143,12-2-521,8 2-480,-1-7 704,-4-1-408,-6-4-112,-4-2-24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19852,'14'16'2465,"6"0"-1545,9-2-400,1 3 1352,0 5-695,-3 2-161,-8 5-528,-6 4-120,-17 4-216,-12 3-56,-24 7-40,-16 3-104,-17 3-176,-5 0-288,-5-1 456,-4-6-104,7-7-40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45 17084,'-5'-9'1260,"-8"-17"580,7 18-267,6 8-1517,0 0 0,0 0 0,0 0 0,0 0 0,-1-1 1,1 1-1,0 0 0,0 0 0,0 0 0,0 0 0,0 0 0,0 0 0,0 0 0,0 0 0,-1 0 0,1 0 1,0 0-1,0 0 0,0 0 0,0 0 0,0 0 0,0 0 0,-1 0 0,1 0 0,0 0 0,0 0 0,0 0 1,0 0-1,0 0 0,0 0 0,-1 0 0,1 0 0,0 0 0,0 0 0,0 0 0,0 1 0,0-1 1,0 0-1,0 0 0,0 0 0,0 0 0,-1 0 0,1 0 0,0 0 0,0 1 0,-11 22 499,2 1 1,0 1-1,1 0 0,2 0 0,0 0 0,-1 29 0,6-53-552,-1 12 81,1-1-1,0 1 1,0 0 0,3 22 0,-2-33-62,1 1 0,-1 0 0,1-1 0,-1 1 0,1-1 0,0 0 0,0 1 0,0-1 0,0 0 0,0 1 0,1-1 0,-1 0 0,1 0 0,-1 0 0,1 0 0,0 0 0,0 0 0,0-1 0,0 1 0,0-1-1,0 1 1,0-1 0,1 0 0,-1 0 0,0 0 0,1 0 0,-1 0 0,1 0 0,-1-1 0,5 1 0,2-1 32,0 0 0,1 0-1,-1-1 1,0-1 0,0 1 0,-1-2-1,1 1 1,0-1 0,-1 0 0,1-1-1,-1 0 1,0 0 0,0-1-1,12-10 1,-4 3 59,0-2 0,-1 0 0,-1-1 0,0 0 1,18-26-1,-22 28-17,-1-1 1,-1 0-1,0-1 1,-1 0-1,0 0 1,-1 0-1,-1-1 1,-1 0 0,4-19-1,-8 34-82,0 0 0,0-1-1,1 1 1,-1 0 0,0 0 0,0 0-1,0 0 1,-1 0 0,1 0-1,0 0 1,0 0 0,0-1 0,-1 1-1,0-2 1,1 3-8,-1 0 1,1 0-1,0 0 1,-1 0-1,1 0 0,0 0 1,-1 1-1,1-1 0,0 0 1,-1 0-1,1 0 0,0 0 1,-1 0-1,1 0 0,0 1 1,-1-1-1,1 0 0,0 0 1,0 0-1,-1 1 0,1-1 1,0 0-1,0 0 1,0 1-1,-1-1 0,1 0 1,0 0-1,0 1 0,-1 0 1,-16 33 143,9-9-105,-10 49-1,16-64-55,1 1-1,0 0 1,1-1-1,0 1 1,0 0-1,1-1 1,4 17-1,-4-23-48,0-1 1,1 1-1,-1-1 0,1 0 0,0 1 0,0-1 1,0 0-1,0 0 0,0 0 0,1 0 1,-1-1-1,1 1 0,0-1 0,0 1 0,0-1 1,0 0-1,0 0 0,0-1 0,1 1 0,-1 0 1,1-1-1,4 1 0,4 1-291,1 0 0,0-1 0,0-1 0,25 0 0,-10-2-201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5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18804,'1'-1'79,"-1"1"0,0 0 1,0-1-1,0 1 0,0 0 0,1-1 0,-1 1 1,0 0-1,0-1 0,1 1 0,-1 0 0,0 0 1,1-1-1,-1 1 0,0 0 0,0 0 0,1 0 1,-1-1-1,1 1 0,-1 0 0,0 0 0,1 0 1,-1 0-1,0 0 0,1 0 0,-1 0 0,0 0 0,1 0 1,-1 0-1,1 0 0,-1 0 0,0 0 0,1 0 1,-1 0-1,0 0 0,1 0 0,-1 0 0,1 0 1,-1 1-1,0-1 0,1 0 0,-1 0 0,0 0 1,0 1-1,1-1 0,-1 0 0,0 1 0,1-1 1,-1 0-1,0 0 0,0 1 0,0-1 0,1 0 1,-1 1-1,0-1 0,0 0 0,0 1 0,0-1 1,0 1-1,0-1 0,0 0 0,0 1 0,1-1 0,-1 0 1,-1 1-1,3 34 1623,-2-26-1357,-2 125 1083,0-68-1409,6 71 1,1-115-1221,-4-18-288,-4-14 716,-3-3 48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 20348,'-1'-1'660,"1"1"-565,0 0-1,0 0 0,-1 0 0,1 0 1,0 0-1,0 0 0,0 0 1,0 0-1,0 0 0,0 0 0,-1 0 1,1 0-1,0 0 0,0 0 1,0 0-1,-2 1 1791,2-1-1790,0 0-1,0 0 0,0 0 1,-1 1-1,-8 9 1828,-9 18-998,16-25-706,-16 26 214,2 2 0,0 0-1,2 0 1,-18 65 0,31-91-388,0-1 0,0 0 0,0 1 0,1-1 1,-1 1-1,1-1 0,1 0 0,-1 1 0,2 7 0,-2-10-27,1 0-1,0 0 1,0-1 0,-1 1-1,1 0 1,0-1 0,0 1-1,1 0 1,-1-1 0,0 0-1,0 1 1,1-1 0,-1 0-1,1 1 1,-1-1 0,1 0-1,0 0 1,-1 0 0,1 0-1,0-1 1,0 1 0,-1 0-1,1-1 1,3 1 0,15 1-31,-1 0 1,1-2-1,0 0 0,0-2 1,-1 0-1,22-5 1,-10 2-392,-22 4 248,0 0 0,0 0 0,0-1 0,0-1 0,-1 1 0,1-1 0,-1-1 0,1 0 0,-1 0 0,0 0 0,-1-1 0,1 0 0,11-11 0,-2-6-462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20572,'-20'-2'3305,"25"2"-2625,20 0 1417,9-1-521,18-1-656,6-2-248,13 2-288,2 0-184,-6-1-512,-5 0-392,-12 3-888,-8 0 1312,-21 1-224,-14 4-240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4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18892,'16'4'2209,"21"-3"-1193,12-1-360,8-1 1064,11-2-287,-1-3-617,0 1-696,1 2 104,-7 0-136,-9 0-192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5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15747,'1'-4'212,"-1"0"-1,1 0 0,0 0 1,1 0-1,-1 1 1,1-1-1,-1 0 0,1 1 1,0-1-1,1 1 0,-1 0 1,1-1-1,-1 1 0,1 0 1,0 1-1,0-1 0,0 0 1,0 1-1,1 0 1,-1-1-1,1 1 0,3-1 1,2-1 35,0 0 0,0 1 0,1 0 0,-1 1 0,1-1 0,0 2 0,-1 0 0,11-1 0,-8 2-95,0 1 1,0 0 0,0 0 0,0 1 0,0 0 0,0 1-1,0 1 1,-1 0 0,12 6 0,-18-8-125,-1 0 1,0 1-1,0-1 1,0 1-1,0 0 1,-1 1-1,1-1 1,-1 0-1,1 1 1,-1 0-1,-1 0 0,1 0 1,0 0-1,-1 0 1,0 1-1,0-1 1,0 0-1,-1 1 1,1 0-1,-1-1 1,0 1-1,0 0 1,-1 0-1,0 0 1,0 8-1,-1-5-7,-1 1-1,0-1 1,0 1 0,-1-1 0,0 0-1,0 0 1,-1 0 0,0 0-1,-1-1 1,0 1 0,0-1-1,0-1 1,-1 1 0,-8 7-1,-8 7 115,-1-1-1,-43 29 1,10-13 156,30-21-40,0 2 0,-24 21 0,48-36-219,0 0 0,0-1 1,1 1-1,-1 0 0,1 0 1,0 0-1,-1 0 0,0 4 0,1-6-23,1 1-1,0-1 0,0 1 0,0-1 0,0 1 1,0-1-1,0 1 0,0-1 0,0 1 1,0-1-1,0 1 0,0 0 0,0-1 0,0 1 1,1-1-1,-1 1 0,0-1 0,0 1 0,1-1 1,-1 1-1,0-1 0,0 0 0,1 1 0,-1-1 1,0 1-1,1-1 0,-1 0 0,1 1 0,-1-1 1,1 0-1,-1 1 0,1-1 0,-1 0 0,1 0 1,-1 0-1,1 1 0,-1-1 0,1 0 0,-1 0 1,1 0-1,-1 0 0,1 0 0,-1 0 0,1 0 1,0 0-1,12 1-3,0 0 1,1 0-1,-1-2 1,0 1-1,22-6 1,68-18-559,-90 20 551,45-12-84,2-2-66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2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19188,'-38'38'1476,"-43"48"298,74-77-1526,0 0 0,1 1 1,0-1-1,1 1 0,0 0 0,0 1 0,1-1 1,-3 13-1,6-19-167,0-1 1,1 0-1,-1 1 0,1-1 1,0 1-1,0-1 1,0 1-1,0-1 0,0 0 1,1 1-1,0-1 1,0 1-1,0-1 0,0 0 1,0 0-1,1 0 0,2 6 1,-1-6-21,0 0-1,0 1 1,0-1 0,1 0 0,-1 0 0,1-1-1,-1 1 1,1-1 0,0 0 0,0 0 0,9 3-1,5 0 33,1 0-1,-1-2 0,1 0 0,0-1 0,22-1 0,-8-1 49,0-2 0,0-1-1,0-1 1,-1-2 0,0-1-1,0-2 1,51-21 0,-76 27-74,1-1 0,0 0 0,-1 0 0,0 0 0,13-11 0,-19 14-50,0 0 0,1-1 0,-1 1 0,0 0 0,0-1-1,0 1 1,0-1 0,0 1 0,0-1 0,-1 1 0,1-1-1,0 0 1,-1 1 0,1-1 0,-1 0 0,0 1 0,1-1-1,-1 0 1,0 0 0,0 0 0,0 1 0,0-1 0,-1 0-1,1 0 1,0 1 0,-1-1 0,1 0 0,-1 1-1,0-1 1,1 0 0,-1 1 0,0-1 0,-1-1 0,-3-4 4,-1 0 1,0 1-1,0 0 1,0 0-1,-1 0 1,0 1-1,0 0 1,0 1 0,-1-1-1,-13-5 1,-12-3-930,-42-13 0,61 22 262,8 2 440,5 2 168,0-1-1,0 1 1,0-1-1,0 1 0,-1-1 1,1 1-1,0-1 1,0 1-1,-1 0 0,1 0 1,0 0-1,0 0 1,-1 0-1,1 0 0,0 0 1,-1 0-1,1 1 1,0-1-1,0 0 0,0 1 1,-1-1-1,-1 2 1,-1 7-687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23037,'13'-6'1728,"6"-1"-1320,3 1-232,6-5 505,8 2-177,6 1-272,1-2-280,1 5-616,-2 1-401,-7 0 817,0 1-112,1 6-248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30 19284,'-36'-6'1339,"15"2"-629,-42-1 0,58 4-604,-1 2 0,1-1-1,0 0 1,-1 1 0,1 0 0,0 1 0,0-1-1,0 1 1,0 0 0,0 0 0,0 0 0,-8 6-1,11-6-81,0-1-1,-1 1 0,2 0 1,-1 0-1,0 0 0,0 0 0,1 0 1,-1 0-1,1 1 0,-1-1 1,1 1-1,0-1 0,0 1 1,0-1-1,0 1 0,1-1 1,-1 1-1,1 0 0,-1-1 0,1 1 1,0 0-1,0-1 0,0 1 1,1 0-1,-1 0 0,1-1 1,1 6-1,-1-5-7,0 0 0,1 0 0,-1 0 0,1-1 0,0 1 0,0 0 0,0-1 0,0 1 0,0-1 0,0 1 0,1-1 0,-1 0 0,1 0 1,0 0-1,-1-1 0,1 1 0,0-1 0,0 1 0,0-1 0,0 0 0,0 0 0,1 0 0,3 0 0,2 0 36,1-1 1,0 0-1,-1-1 0,1 0 1,0-1-1,-1 0 0,1 0 1,-1-1-1,0 0 1,0-1-1,0 0 0,11-6 1,-8 3 18,-1 0 1,1-1 0,-1 0-1,-1-1 1,0 0 0,0-1-1,-1 0 1,10-13 0,-8 1 65,-11 22-135,0 0 0,0-1 0,0 1 1,1 0-1,-1-1 0,0 1 0,0 0 0,0-1 0,0 1 0,0 0 0,0-1 0,0 1 0,0 0 0,0-1 0,0 1 0,0-1 0,0 1 0,0 0 0,0-1 0,0 1 0,0 0 0,-1-1 0,1 1 0,0 0 0,0 0 0,0-1 0,0 1 0,-1 0 0,1-1 0,0 1 0,0 0 0,-1 0 1,1-1-1,0 1 0,0 0 0,-1 0 0,1 0 0,0-1 0,-1 1 0,1 0 0,0 0 0,-1 0 0,1 0 0,0 0 0,-1 0 0,1 0 0,0 0 0,-1 0 0,1 0 0,0 0 0,-1 0 0,1 0 0,-1 0 0,1 0 0,0 0 0,-1 0 0,1 0 0,0 0 0,-1 0 0,1 1 1,0-1-1,0 0 0,-1 1 0,-6 1 5,1 1 0,-1 1 1,1-1-1,0 1 1,0 0-1,1 1 1,-1-1-1,1 1 1,-8 9-1,5-4-16,-1 0 1,2 0-1,0 1 0,-10 19 0,15-26 7,0 1 0,0-1 0,0 1 0,1-1 1,0 1-1,0-1 0,0 1 0,0 0 0,1 0 0,0-1 0,0 1 0,0 0 0,0 0 0,1-1 0,0 1 0,0 0 0,0-1 0,0 1 0,1-1 0,0 1 1,0-1-1,0 0 0,1 0 0,-1 0 0,1 0 0,0 0 0,0 0 0,0-1 0,0 0 0,1 1 0,0-1 0,5 4 0,67 40 11,-9-5 32,-63-40-21,-1 0 0,0 0 1,0 1-1,-1 0 0,1-1 1,0 1-1,-1 0 1,1 0-1,-1 0 0,0 0 1,3 7-1,-4-8 10,-1 0 0,0 0 0,1 0 0,-1 0 0,0 0 0,0 0 0,0 0 0,-1 0 0,1 0 0,0 0 0,-1 0 0,1 0 0,-1 0 0,0 0 0,1 0 0,-1 0 0,0 0 0,0-1 0,0 1 0,0 0 0,-1-1 0,1 1 0,-3 2 0,-2 1 101,0 0 0,0 0 0,0 0 0,-1-1 0,1 0 0,-1 0 0,0-1 0,0 0 1,-1 0-1,-13 3 0,-5 0 416,-47 5 0,51-9-389,1-1-1,0 0 0,-1-2 1,1 0-1,0-2 1,-27-6-1,28 0-1109,20 9 929,0-1-1,-1 1 1,1 0-1,0 0 1,-1 0-1,1 0 1,0 0-1,-1-1 1,1 1-1,0 0 1,0 0-1,-1 0 1,1-1-1,0 1 1,0 0-1,0 0 1,-1-1-1,1 1 1,0 0-1,0-1 1,0 1-1,0 0 1,0-1-1,0 1 1,-1 0-1,1-1 1,0 1-1,0 0 1,0-1-1,0 1 1,0 0-1,0-1 1,0 1-1,0 0 1,0-1-1,1 1 1,-1 0-1,0 0 1,0-1-1,0 1 1,0 0-1,0-1 1,1 1-1,-1 0 1,0 0-1,0-1 1,0 1-1,1 0 1,-1 0-1,0-1 1,0 1-1,1 0 1,-1 0-1,0 0 1,0-1-1,1 1 1,8-3-524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20412,'23'-1'1953,"17"-8"-1249,4-2-272,21 1 728,5-2-232,9-2-247,2-1-305,-5 2-808,-5 1-329,-17 7 1474,-12 0-841,-34 5-64,-12 0-73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15339,'9'7'2137,"25"-1"-857,9-3-480,14-3 1745,8-3-1057,7-1-336,-1-1-264,-8 3-976,0-1-384,-15 3 408,-7 3-152,-11-2-184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0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0 632 17468,'3'0'206,"-1"1"0,0-1 0,1-1 0,-1 1-1,1 0 1,-1-1 0,0 1 0,1-1 0,-1 1 0,0-1 0,0 0 0,1 0 0,-1 0 0,0-1 0,0 1 0,0 0 0,2-2 0,-2 1-18,29-20 643,-2-2 0,0-2 0,-2 0 0,26-32 0,-32 35-557,76-89 582,142-210-1,-235 318-730,-3 7-36,-2 15 9,-11 36-39,11-47-40,-33 183 47,30-156-32,2-1-1,1 0 0,7 60 1,-5-88-124,0 1 1,0-1 0,0 0-1,1 0 1,0 0 0,0 0-1,5 7 1,-7-11-25,1 0 0,-1 0-1,1 0 1,0 0 0,0 0 0,-1 0 0,1-1-1,0 1 1,0 0 0,0 0 0,0-1 0,0 1-1,0-1 1,0 1 0,0-1 0,0 1-1,0-1 1,0 0 0,0 1 0,0-1 0,1 0-1,-1 0 1,0 0 0,0 0 0,0 0 0,0 0-1,0 0 1,1 0 0,-1 0 0,0-1 0,0 1-1,0 0 1,0-1 0,0 1 0,0-1 0,0 1-1,0-1 1,0 1 0,0-1 0,1-1 0,8-6-881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6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17476,'7'10'2096,"5"1"-1064,-1-2-375,6 2 1119,3-1-384,5 0-376,3 2-239,0-5-505,2-1-424,0-8-264,-2-3 344,-10-17-89,-5-1-95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0 519 17996,'7'0'355,"-1"-1"0,1 0 0,-1 0-1,0-1 1,1 0 0,-1 0 0,0 0 0,0-1 0,0 0 0,-1 0 0,7-5 0,10-7 528,27-27 1,-26 22-322,24-22-41,-1-2 0,-3-1 0,-2-2 0,-1-2 0,-3-2 0,31-57 0,-58 85-256,-10 19-131,-5 11-47,-5 12-53,1 1 1,1 0-1,1 0 1,0 1-1,-4 32 1,4-11-19,-1 78 0,9-83-460,2 0 1,2-1 0,1 0-1,16 54 1,-16-67 22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1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23 234 16796,'-2'1'173,"0"1"0,0-1 0,0 1 0,0 0 0,1-1 0,-1 1 0,1 0 0,-1 0 0,1 0 0,-1 0 0,-1 5 1,3-7-144,0 1 0,0-1 0,0 0 0,0 1 1,0-1-1,0 1 0,0-1 0,0 0 0,0 1 1,0-1-1,0 0 0,1 1 0,-1-1 0,0 0 1,0 1-1,0-1 0,0 0 0,1 1 0,-1-1 1,0 0-1,0 1 0,1-1 0,-1 0 0,0 0 1,1 1-1,-1-1 0,0 0 0,1 0 0,-1 0 1,23 5 742,98-9 596,192-31 1,-174 17-1009,583-82-343,-277 36-690,-237 29 387,-125 17 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20 177 14699,'-20'15'1304,"25"-10"-743,13-5-169,40-8 688,19-5-264,49-3-72,17-4 0,35-6-144,7-2-311,6 2-562,-1 0 402,-19 9-137,-15 1-65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5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349 105 16652,'2'-7'485,"0"-1"172,0 0 0,-1 0 0,1-1 0,-2 1-1,1-13 1,-1 19-559,0 1 0,-1-1 0,1 1 0,0-1 0,-1 0 0,1 1 0,-1-1 0,1 1 0,-1-1 0,0 1 0,0 0 0,0-1 0,1 1 0,-1 0 0,-1 0 0,1-1 0,0 1 0,0 0 0,0 0 0,0 0 0,-1 0 0,1 0 0,-1 1 0,1-1 0,0 0 1,-1 1-1,1-1 0,-1 1 0,0-1 0,1 1 0,-1 0 0,1 0 0,-1-1 0,1 1 0,-4 1 0,-6-1 18,0 1 1,0 0 0,1 1-1,-1 1 1,0-1 0,1 2 0,-1-1-1,1 2 1,-18 9 0,10-4-106,1 1-1,0 1 1,1 1 0,-20 20 0,25-23-11,1 1-1,1 0 1,0 1 0,0 0-1,1 1 1,1 0 0,-11 25-1,17-35 1,-1 1 0,1 0 0,0 0 0,0 0 0,0 0 0,0 0-1,1 0 1,0 0 0,0 0 0,0 0 0,0 0 0,1 0 0,-1 0 0,1 0 0,0 0-1,0 0 1,1 0 0,-1 0 0,1 0 0,0-1 0,0 1 0,0-1 0,0 1 0,0-1-1,1 0 1,0 0 0,-1 0 0,1 0 0,1-1 0,-1 1 0,0-1 0,5 3 0,1 0-88,1 0-1,0-1 1,0-1 0,0 1 0,1-2 0,-1 1 0,1-1 0,-1-1 0,21 0 0,-12-1-362,0-1 0,0-1 0,0 0-1,31-10 1,-36 8 263,0 0-1,-1-2 1,1 0 0,-1 0-1,24-16 1,-27 13-91,0 0 0,12-14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3:5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16051,'2'0'146,"-1"-1"-1,0 1 1,1 0-1,-1 0 1,0 0-1,1 0 1,-1 0-1,0 1 0,1-1 1,-1 0-1,0 1 1,0-1-1,1 0 1,-1 1-1,0 0 1,0-1-1,0 1 0,1 0 1,-1-1-1,1 3 1,28 21 1149,-21-15-676,3 1-368,0 1-1,-1 0 0,-1 1 1,0 0-1,0 1 0,-1 0 0,-1 1 1,0 0-1,-1 0 0,-1 0 1,0 1-1,7 28 0,-9-25-166,-2-1 0,0 0 1,-1 1-1,0-1 0,-2 1 0,0-1 0,-1 1 0,0-1 1,-2 0-1,0 0 0,-10 25 0,-4-1-253,-1 0-1,-2-2 0,-2-1 1,-2 0-1,-1-2 1,-1-1-1,-35 34 1,36-46-139,9-9-99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14547,'7'1'2657,"0"3"-1193,12 1-480,2-2 2577,14-2-1833,6 0-247,9-1-353,6-1-192,6-2-424,-1-1-152,-2 0-264,-6-1-168,-10 2-600,-8 1-424,-17 0 912,-16 2-192,-4-1-112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3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18332,'4'10'2680,"10"-4"-1511,18-8-433,6-6 1784,14-2-1039,4-2-249,4 2-432,-1 2-280,-8 3-568,-3 4-304,-15 2-1032,-9 4 1200,-12-5-216,-11 0-144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2 137 17596,'-1'-3'198,"1"0"0,0 0 0,-1 1 0,1-1 1,1 0-1,-1 0 0,0 0 0,1 0 0,-1 0 0,1 0 0,0 1 1,0-1-1,0 0 0,0 1 0,1-1 0,-1 1 0,1-1 0,2-3 1,1 1 105,0 1 1,0-1 0,0 1-1,0 0 1,0 1 0,1-1 0,9-3-1,4-1 178,0 0 0,0 2 0,1 0-1,0 1 1,21-2 0,-30 5-337,0 1 1,0 0 0,-1 1-1,1 0 1,0 1-1,0 0 1,-1 1-1,1 0 1,-1 0-1,1 1 1,12 6-1,-20-8-125,-1 1-1,1-1 1,0 1-1,-1-1 0,0 1 1,1 0-1,-1 0 1,0 0-1,0 0 0,0 1 1,0-1-1,0 1 0,-1-1 1,1 1-1,-1-1 1,1 1-1,-1 0 0,0 0 1,0 0-1,0-1 1,-1 1-1,1 0 0,-1 0 1,0 0-1,1 0 0,-1 0 1,0 0-1,-1 0 1,1 0-1,-1 0 0,1 0 1,-1 0-1,0 0 1,0 0-1,-2 4 0,-2 4 2,-1 1 0,0-1-1,-1 1 1,0-2 0,-1 1 0,-17 17-1,3-7 3,-2-1 0,-27 19 0,28-23 10,0 1-1,-35 37 1,55-52-30,1 1-1,0 0 1,-1 0 0,1 0-1,0 0 1,0 0 0,1 0 0,-1 1-1,1-1 1,0 1 0,0-1-1,-2 7 1,3-9-8,1 1-1,-1-1 1,0 1-1,0 0 1,1-1-1,-1 0 1,0 1 0,1-1-1,0 1 1,-1-1-1,1 1 1,0-1-1,0 0 1,0 0 0,0 1-1,0-1 1,0 0-1,0 0 1,0 0-1,0 0 1,0 0 0,1 0-1,-1 0 1,0-1-1,1 1 1,-1 0-1,0-1 1,1 1 0,-1-1-1,1 1 1,2-1-1,5 2-239,1 0 0,0 0 0,-1-2 0,1 1 0,0-1 0,0 0 0,-1-1 0,19-4-1,7-3-479,35-13-1,-44 12 645,39-13-618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15 14827,'0'-1'79,"0"0"0,0 1 0,0-1 0,0 1 0,0-1-1,-1 0 1,1 1 0,0-1 0,0 1 0,0-1 0,-1 1 0,1-1 0,0 1 0,-1-1-1,1 1 1,0-1 0,-1 1 0,1-1 0,0 1 0,-1 0 0,1-1 0,-1 1-1,1 0 1,-1-1 0,1 1 0,-1 0 0,1-1 0,-1 1 0,0 0 0,-23-1 989,15 3-543,1 0-1,-1 0 1,-13 7-1,6-3-204,1 2 0,1 0 1,-1 1-1,2 0 0,-1 1 0,1 1 0,1 0 0,0 1 0,0 0 0,1 1 0,-16 23 0,25-33-247,1 0-1,-1 0 0,1 0 1,0 0-1,0 0 1,0 0-1,0 0 0,0 0 1,1 0-1,-1 1 1,1-1-1,0 0 0,0 0 1,0 1-1,0-1 1,1 4-1,0-5-5,0 0-1,0 0 0,0 0 1,0 0-1,1 0 1,-1 0-1,0-1 1,1 1-1,-1 0 1,1-1-1,0 1 1,0-1-1,-1 1 1,1-1-1,0 0 0,0 0 1,0 0-1,0 0 1,1 0-1,-1 0 1,0-1-1,0 1 1,4 0-1,11 1 190,-1 0 0,1-1 0,0-1 0,0 0 0,-1-1 0,1-1 0,-1-1-1,21-6 1,-9 1 135,0-1-1,-1-1 1,50-28-1,-72 35-342,5-3 79,1 0 1,13-11-1,-22 15-104,0 0 0,0 0 0,0 0 0,0 0 0,0 0 1,-1 0-1,1 0 0,-1 0 0,1-1 0,-1 1 0,0-1 0,0 1 0,0-1 0,0 0 1,0 1-1,0-5 0,-1 5-25,-1 0 0,1 1 1,0-1-1,-1 0 1,1 0-1,-1 0 0,0 1 1,0-1-1,0 0 0,0 1 1,0-1-1,0 1 0,0-1 1,0 1-1,0-1 0,-1 1 1,1 0-1,-1 0 0,1-1 1,-1 1-1,1 0 0,-1 0 1,0 1-1,1-1 0,-1 0 1,0 0-1,0 1 1,1-1-1,-4 1 0,-6-4-130,-1 2 0,0-1 0,-14 1 0,10 0 2,-46-2-1422,56 4 1287,0 0-1,0 1 1,0 0-1,0 0 1,0 0-1,0 1 1,-10 3-1,2 4-406,11 2-85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73 15419,'-4'2'266,"0"0"-56,0 0 0,-1 0 0,2 1 1,-1-1-1,0 1 0,0-1 0,1 1 0,-1 1 0,1-1 0,0 0 0,0 1 0,0-1 1,-3 8-1,6-11-134,-1 1 1,1 0-1,0 0 1,0-1-1,0 1 1,0 0-1,0 0 1,0-1-1,0 1 1,0 0 0,0 0-1,0-1 1,1 1-1,-1 0 1,0 0-1,0-1 1,1 1-1,-1 0 1,1-1-1,-1 1 1,0 0 0,1-1-1,-1 1 1,1-1-1,-1 1 1,1 0-1,0-1 1,-1 0-1,1 1 1,0-1-1,-1 1 1,1-1-1,0 0 1,1 1 0,27 9 1109,-26-10-1013,34 6 553,0-2 1,0-2-1,0-1 0,41-5 1,-42 2-434,531-46 1515,-340 25-1757,-195 20-75,428-51-899,-404 42-179,-83 2-1609,6 5 2130,-3-1-146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9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44 537 9642,'-10'26'1773,"4"-13"-328,0 1-1,1-1 1,1 2-1,0-1 0,-3 25 1,7-38-1388,-1-1 0,1 0 0,0 0 0,0 1 0,0-1 0,0 0 0,0 0 1,0 1-1,0-1 0,0 0 0,0 0 0,0 1 0,0-1 0,0 0 0,0 0 0,0 1 1,0-1-1,0 0 0,0 0 0,1 1 0,-1-1 0,0 0 0,0 0 0,0 0 0,0 1 1,0-1-1,1 0 0,-1 0 0,0 0 0,0 1 0,0-1 0,0 0 0,1 0 0,-1 0 1,0 0-1,0 0 0,1 1 0,8-7 1222,8-16-157,-16 21-1070,48-70 1934,64-126-1,15-89-1285,-94 189-659,-72 206-195,34-93 153,0 1-1,1 0 1,0 0-1,2 0 1,-1 18-1,2-33 3,0-1-1,0 1 0,0-1 1,0 1-1,1 0 1,-1-1-1,0 1 0,0-1 1,1 0-1,-1 1 1,1-1-1,0 1 0,-1-1 1,1 0-1,0 1 1,0-1-1,0 0 1,0 0-1,0 1 0,0-1 1,0 0-1,0 0 1,0 0-1,0 0 0,1-1 1,-1 1-1,0 0 1,1 0-1,-1-1 0,1 1 1,-1-1-1,1 1 1,-1-1-1,1 0 0,-1 0 1,1 1-1,-1-1 1,1 0-1,-1 0 0,1 0 1,-1-1-1,3 1 1,5-3 8,-1 1 0,1-1 0,-1-1 0,0 1 0,0-1 0,0-1 0,-1 0 0,0 0 0,0 0 0,9-9 0,7-8 74,30-37 0,-25 24 32,27-48 1,-55 84-115,0-1-1,0 0 1,0 0 0,0 0 0,0 0 0,0 0-1,1 1 1,-1-1 0,0 0 0,0 0 0,0 0 0,0 0-1,0 0 1,0 0 0,0 0 0,0 0 0,1 1 0,-1-1-1,0 0 1,0 0 0,0 0 0,0 0 0,0 0-1,0 0 1,1 0 0,-1 0 0,0 0 0,0 0 0,0 0-1,0 0 1,0 0 0,1 0 0,-1 0 0,0 0 0,0 0-1,0 0 1,0 0 0,0 0 0,1 0 0,-1 0-1,0 0 1,0 0 0,0-1 0,0 1 0,0 0 0,0 0-1,1 0 1,-1 0 0,0 0 0,0 0 0,-2 15-6,-12 31-21,7-25-28,0 0 1,2 0 0,0 0-1,1 1 1,-1 43-1,5-63-5,0 0-1,0 0 0,0 0 1,0-1-1,1 1 1,-1 0-1,1 0 0,-1 0 1,1 0-1,0-1 0,-1 1 1,1 0-1,0-1 1,0 1-1,2 2 0,-2-4-13,0 1 0,0-1-1,-1 1 1,1-1 0,0 1-1,0-1 1,0 1 0,0-1-1,0 0 1,0 1 0,0-1 0,0 0-1,0 0 1,0 0 0,0 0-1,0 0 1,0 0 0,0 0-1,0 0 1,2-1 0,2-1-84,-1 1 0,1-1 0,-1-1 0,0 1 0,1-1 1,-1 1-1,0-1 0,0-1 0,6-5 0,18-22-690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50 17452,'2'-11'1304,"1"-9"545,-3 19-1785,-1 1-1,1 0 0,0-1 0,0 1 1,0 0-1,0-1 0,0 1 0,0-1 1,0 1-1,-1 0 0,1 0 0,0-1 1,0 1-1,0 0 0,-1-1 0,1 1 1,0 0-1,0 0 0,-1-1 0,1 1 1,0 0-1,-1 0 0,1-1 0,0 1 1,-1 0-1,1 0 0,0 0 0,-1 0 1,1 0-1,0 0 0,-1 0 0,1-1 0,0 1 1,-1 0-1,1 0 0,-1 0 0,1 0 1,0 1-1,-1-1 0,1 0 0,0 0 1,-1 0-1,-2 1 88,1 0 1,0 0-1,0 1 1,0-1-1,0 1 1,0-1-1,0 1 1,0 0-1,0-1 1,1 1-1,-1 0 1,1 0 0,-1 0-1,1 1 1,-2 3-1,-17 38 570,15-31-604,1 1 0,0 0 1,1 0-1,0 0 0,2 0 1,-1 0-1,2 0 1,0 1-1,0-1 0,1 0 1,6 24-1,-7-35-87,1 0 1,0 0-1,0 0 0,1 0 1,-1-1-1,0 1 0,1 0 0,0-1 1,-1 1-1,1-1 0,0 0 1,0 0-1,1 1 0,-1-1 1,0-1-1,1 1 0,-1 0 1,1 0-1,-1-1 0,4 2 1,-2-2 11,1 0 1,-1 0-1,0-1 1,1 1-1,-1-1 1,1 0-1,-1 0 1,0-1 0,1 1-1,-1-1 1,0 0-1,7-2 1,4-2 83,-1-1 0,0-1-1,0 0 1,0-1 0,-1-1 0,23-18 0,-21 13 21,1-1 0,-2-1 1,0 0-1,19-29 0,-26 33-74,0 0-1,0-1 1,-1 0 0,-1 1 0,0-2 0,-1 1-1,-1-1 1,3-14 0,-6 27-66,0 0 1,1 0-1,-1 0 1,0-1-1,0 1 1,0 0-1,0 0 0,0 0 1,-1-1-1,1 1 1,0 0-1,0 0 0,-2-2 1,2 3-6,0 0 1,0-1-1,-1 1 1,1 0-1,0 0 1,0 0-1,0 0 0,-1 0 1,1 0-1,0 0 1,-1 0-1,1-1 1,0 1-1,0 0 1,-1 0-1,1 0 1,0 0-1,0 0 0,-1 1 1,1-1-1,0 0 1,0 0-1,-1 0 1,1 0-1,0 0 1,-1 0-1,1 0 1,0 0-1,0 1 0,0-1 1,-1 0-1,1 0 1,0 0-1,-1 1 1,-1 1 6,-1 1 0,1-1 0,0 1 0,0 0 0,0-1 0,0 1 0,0 0 0,-1 5 0,-5 13 3,1 0 1,1 0-1,-5 40 0,9-51-10,1 1-1,0-1 0,1 0 0,1 0 0,-1 1 1,1-1-1,1 0 0,0 0 0,1 0 0,5 14 0,-6-20-50,0 0 1,0-1-1,1 1 0,-1-1 0,1 0 0,0 0 0,0 0 0,0 0 0,0 0 0,0-1 0,1 1 0,-1-1 0,1 0 0,0 0 0,0 0 0,0 0 0,4 0 0,-2 0-116,1 0 0,-1-1 1,0 0-1,1-1 0,-1 1 0,0-1 0,1-1 0,-1 1 0,0-1 0,10-2 0,1-3-319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53 241 5305,'0'-30'1450,"2"0"0,10-49 0,12-10 7756,-19 76-5489,-4 18-1665,-6 22-419,-26 64 23,13-41-1344,2 1-1,-9 54 1,24-102-276,1-1 0,-1 1 0,1-1 1,0 1-1,0-1 0,0 1 0,1-1 0,0 5 0,-1-6-20,0-1 1,1 1-1,-1-1 1,0 1-1,1-1 0,-1 1 1,1-1-1,-1 0 1,1 1-1,-1-1 1,1 1-1,-1-1 0,1 0 1,-1 0-1,1 1 1,-1-1-1,1 0 0,-1 0 1,1 0-1,0 1 1,-1-1-1,1 0 1,-1 0-1,1 0 0,0 0 1,-1 0-1,1 0 1,-1 0-1,1 0 1,0-1-1,-1 1 0,1 0 1,-1 0-1,1 0 1,-1-1-1,1 1 0,-1 0 1,1 0-1,0-2 1,19-8 289,-1-1 0,0-1 0,-1-1 0,25-23 1,-11 9-26,11-6-165,40-34 215,-71 57-871,0-2 1,-1 0-1,0 0 1,11-18-1,-17 15 205,-5 14 316,0 1-1,0 0 0,0-1 0,0 1 0,-1 0 0,1-1 0,0 1 0,0-1 0,0 1 0,0 0 0,0-1 0,0 1 0,-1 0 0,1 0 0,0-1 0,0 1 0,-1 0 0,1-1 0,0 1 1,0 0-1,-1 0 0,1-1 0,0 1 0,0 0 0,-1 0 0,1 0 0,0 0 0,-1-1 0,1 1 0,0 0 0,-1 0 0,1 0 0,-1 0 0,1 0 0,0 0 0,-1 0 0,1 0 1,0 0-1,-1 0 0,1 0 0,-1 0 0,-13 2-647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18060,'0'14'2400,"6"0"-1175,2 1-465,2-2 1424,6 1-487,1 2-569,-1 0-432,1-1-1704,3 0 1072,9-5-264,-2-3-168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25 14643,'26'-18'2295,"-17"12"-517,-19 9 2363,-3 6-3817,0-1-1,0 2 1,1 0-1,0 0 1,1 1 0,0 1-1,1 0 1,0 0-1,1 1 1,-10 17 0,1 2-119,2 0 1,1 1 0,-15 50-1,20-47 18,1 0 1,-5 42-1,11-58-131,2 0 1,0 0 0,2 0-1,0 0 1,6 33 0,-6-47-107,0-1 0,1 1-1,0-1 1,0 1 0,0-1 0,1 0 0,-1 0 0,1 0 0,0 0 0,1 0 0,-1-1 0,1 0 0,0 1 0,0-1-1,0 0 1,1-1 0,5 4 0,-3-3-116,1 0 0,-1-1-1,1-1 1,0 1-1,0-1 1,0 0 0,0-1-1,0 0 1,0 0 0,0-1-1,14-1 1,21-3-279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18284,'-2'-6'5904,"1"19"-4110,-13 84 783,-6 69-1950,20-164-621,1 27 137,0-28-135,-1 0 1,0-1-1,0 1 0,0 0 1,0 0-1,1-1 1,-1 1-1,0 0 1,1 0-1,-1-1 0,0 1 1,1-1-1,-1 1 1,1 0-1,-1-1 1,1 1-1,-1-1 1,1 1-1,-1-1 0,1 1 1,0-1-1,-1 1 1,1-1-1,0 0 1,-1 1-1,1-1 0,0 0 1,0 0-1,-1 0 1,1 1-1,0-1 1,0 0-1,-1 0 0,1 0 1,1 0-1,4-3 43,0 1-1,0-1 0,0 0 1,0 0-1,-1 0 1,0-1-1,1 0 0,-1 0 1,-1 0-1,1-1 1,4-4-1,2-2 52,180-172 1298,-188 181-1378,0-2 10,0 1 0,1-1 0,0 1 0,-1 0 0,1 0 0,1 0 0,-1 1 0,8-4 0,-12 6-30,0 0 0,0 0 1,1 0-1,-1 0 0,0 0 1,0 0-1,1 0 0,-1 0 0,0 0 1,0 0-1,1 0 0,-1 0 1,0 0-1,1 0 0,-1 0 0,0 0 1,0 0-1,0 0 0,1 1 1,-1-1-1,0 0 0,0 0 0,1 0 1,-1 0-1,0 1 0,0-1 1,0 0-1,0 0 0,1 0 0,-1 1 1,0-1-1,0 0 0,0 0 1,0 1-1,0-1 0,0 0 0,1 0 1,-1 1-1,0-1 0,0 0 1,0 0-1,0 1 0,0-1 1,-2 13 47,-8 17 1,-2-1 1,-17 32 0,3-7-129,20-42-31,-10 28-196,15-38 135,0 1-1,0-1 1,1 1-1,-1 0 1,1-1-1,0 1 1,0-1-1,0 1 1,0 0-1,0-1 1,0 1-1,2 4 1,-2-6 140,0-1 1,0 0-1,0 1 1,0-1-1,1 0 0,-1 1 1,0-1-1,0 0 0,0 1 1,0-1-1,1 0 1,-1 1-1,0-1 0,0 0 1,0 0-1,1 1 1,-1-1-1,0 0 0,1 0 1,-1 1-1,0-1 1,1 0-1,-1 0 0,0 0 1,1 0-1,-1 1 0,0-1 1,1 0-1,-1 0 1,0 0-1,1 0 0,-1 0 1,0 0-1,1 0 1,-1 0-1,1 0 0,-1 0 1,0 0-1,1 0 1,-1 0-1,0 0 0,1-1 1,0 1-1,3-6-607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18172,'1'1'195,"-1"0"1,1-1-1,-1 1 0,1 0 1,-1-1-1,1 1 0,-1 0 1,0 0-1,1-1 1,-1 1-1,0 0 0,1 0 1,-1 0-1,0-1 0,0 1 1,0 0-1,0 0 0,0 0 1,0 0-1,0-1 1,0 1-1,0 0 0,-1 1 1,-6 23 1427,6-20-646,-19 51 1920,6-14-1960,-13 53 0,27-92-915,-1 0 0,0 0 0,1 0 0,0 1 0,0-1 0,0 0 0,0 0 0,1 1 0,-1-1 0,2 4 0,-2-6-9,1 0 0,-1-1 0,1 1 0,-1 0 0,1 0 0,0-1-1,-1 1 1,1 0 0,0-1 0,-1 1 0,1-1 0,0 1 0,0-1-1,-1 1 1,1-1 0,0 0 0,0 1 0,0-1 0,0 0 0,0 0-1,0 0 1,0 0 0,0 1 0,-1-1 0,1 0 0,0 0 0,0-1-1,0 1 1,0 0 0,0 0 0,0 0 0,0-1 0,0 1 0,-1 0 0,1-1-1,0 1 1,0-1 0,1 0 0,8-4 88,0 0 0,0-1-1,0 0 1,-1-1 0,0 0 0,0 0 0,13-15 0,-2-1-183,28-41 0,-43 57 143,18-29-2304,-22 34 2029,0 0 0,0 0 0,0 0 1,-1 0-1,1 0 0,0 0 1,-1 0-1,1-1 0,-1 1 1,0 0-1,0 0 0,0 0 1,0 0-1,0 0 0,-1-5 1,-3 4-864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18660,'2'16'2769,"4"-3"-1577,4-1-552,0-4 1800,3-1-1023,0 1-321,1-6-1096,2 3-744,-2-2 624,0-1-192,-1-2-104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1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25245,'15'7'2153,"6"-13"-1625,2-3-208,6-2 856,2 2-440,2-1-463,-1 3-314,-4 6-775,-3-2-480,-8 3 1048,-6 0-264,-9 1-184</inkml:trace>
  <inkml:trace contextRef="#ctx0" brushRef="#br0" timeOffset="1">20 143 17260,'0'14'2544,"9"-7"-1151,9-2-505,7-5 2072,4 0-1175,2-3-553,1-3-192,2 0-904,-2-1-672,-4 3 536,-6-5-160,-5 5-128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 20588,'1'-1'203,"-1"1"0,0-1-1,1 1 1,-1-1 0,1 1-1,-1-1 1,1 1 0,-1 0-1,1-1 1,0 1-1,-1 0 1,1-1 0,0 1-1,-1 0 1,1-1 0,-1 1-1,1 0 1,1 0 0,-2 0-141,0 0 0,1 0 1,-1 0-1,0 1 1,0-1-1,0 0 1,1 0-1,-1 0 0,0 0 1,0 1-1,0-1 1,1 0-1,-1 0 1,0 1-1,0-1 0,0 0 1,0 0-1,0 1 1,0-1-1,0 0 1,1 0-1,-1 1 0,0-1 1,0 0-1,0 0 1,0 1-1,0-1 1,0 0-1,0 0 0,0 1 1,0-1-1,-1 0 1,1 1-1,0-1 1,0 0-1,0 0 0,0 1 1,0-1-1,0 0 1,0 0-1,-1 0 1,1 1-1,0-1 0,0 0 1,0 0-1,-1 0 1,1 1-1,-27 49 1645,-24 54-612,47-94-992,0 0-1,1 0 0,0 1 0,1-1 0,0 1 1,1 0-1,0 0 0,1 13 0,0-22-75,0 1 1,1 0-1,-1-1 0,1 1 0,-1-1 0,1 1 0,0-1 0,0 0 0,0 1 1,1-1-1,-1 0 0,0 0 0,1 1 0,-1-1 0,1 0 0,0-1 0,0 1 1,0 0-1,0 0 0,0-1 0,0 1 0,0-1 0,0 0 0,1 0 0,-1 1 1,1-1-1,-1-1 0,0 1 0,1 0 0,0-1 0,-1 1 0,1-1 0,-1 0 1,5 0-1,5 0-11,0 0 1,0-1-1,0-1 0,0 0 1,0-1-1,14-5 1,-14 4-278,0 0 1,-1-1 0,0 0-1,0-1 1,0-1 0,18-14-1,-23 17 107,-1-1 0,-1 0-1,1 0 1,-1 0-1,1-1 1,-1 0 0,-1 0-1,1 0 1,-1 0 0,0 0-1,-1 0 1,1-1-1,2-13 1,-2-7-670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18900,'-11'30'2353,"1"13"-1153,-1 0-440,4 1 1376,3 1-431,3-2-505,2-3-280,8-7-920,1-6-752,4-12 712,2 0-160,0-12-192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14387,'5'0'1248,"2"-10"-736,6-11-151,8-17 431,4-8-48,8-12-128,5-4-56,6-2-152,2 2-168,5 9-360,-1 7-264,-2 23 552,-6 9-240,-12 14-40,-3-2-72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39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83 17356,'4'-6'560,"1"0"0,0 0 0,0 1 0,1-1 0,-1 1 0,1 1 0,1-1 0,-1 1 0,0 0 0,1 0 0,0 1 0,0 0 0,0 0 0,13-3 0,-6 3-198,1 0-1,-1 0 1,1 1 0,0 1 0,0 1 0,24 2 0,-34-2-322,-1 1 1,1-1-1,0 1 1,0 1-1,0-1 1,-1 1-1,1 0 0,0 0 1,-1 0-1,0 0 1,5 4-1,-7-4-30,-1-1 0,1 1-1,-1-1 1,0 1 0,0-1-1,1 1 1,-1 0 0,0 0 0,-1 0-1,1-1 1,0 1 0,-1 0-1,1 0 1,-1 0 0,1 0-1,-1 0 1,0 0 0,0 0-1,0 0 1,0 0 0,0 1-1,0-1 1,-1 0 0,1 0-1,0 0 1,-1-1 0,0 1 0,0 0-1,0 2 1,-9 14 3,-1 0 0,0-1 1,-1 0-1,-1-1 0,0 0 1,-18 15-1,14-12 2,-26 25 34,-45 51-7,76-81-29,1 1-1,1 0 0,1 1 0,-15 30 0,23-43-10,-1 0-1,1-1 1,0 1 0,1 0-1,-1 0 1,0 0 0,1 0 0,0 0-1,-1 0 1,1 0 0,0 0-1,1 0 1,-1 0 0,0 0-1,1 0 1,0 0 0,1 4 0,0-5 5,-1 1 0,1-1 0,0 0 0,0 1 0,0-1 1,0 0-1,0 0 0,1-1 0,-1 1 0,1 0 0,-1-1 1,1 1-1,-1-1 0,1 0 0,0 0 0,0 0 0,-1 0 0,6 0 1,15 3 40,0-2-1,0 0 1,1-2 0,-1 0 0,25-4 0,-15 1-559,53 2 0,-85 2 497,0-1-1,0 0 1,1 0 0,-1 0 0,0 0-1,0 0 1,0 0 0,1 0 0,-1 0 0,0-1-1,0 1 1,0 0 0,0-1 0,0 1-1,0-1 1,0 1 0,0-1 0,0 0 0,0 1-1,1-2 1,8-10-310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18620,'14'-15'2713,"-2"2"-1289,-7 0-648,3-2 2817,0 7-2097,-4 5-544,2 3-232,-3 6-704,0 4-264,-2 6-856,2 2-520,0-2 1264,4-2-224,0-2-321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19980,'-13'23'2617,"4"0"-1641,3-2-440,2 1 1657,3-1-985,1 1-232,2 1-776,4 0-280,3-3-856,-2-2-472,6-6 1112,1-7-233,3-5-231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70 10730,'16'-18'1853,"-13"15"-1345,1-1 1,-1 1 0,0-1-1,0 0 1,0 0 0,2-5-1,-5 8-428,0 1 0,0 0 0,0-1 0,0 1 0,0 0-1,0-1 1,1 1 0,-1-1 0,0 1 0,0 0-1,0-1 1,0 1 0,0 0 0,-1-1 0,1 1 0,0-1-1,0 1 1,0 0 0,0-1 0,0 1 0,0 0 0,-1-1-1,1 1 1,0 0 0,0-1 0,0 1 0,-1 0-1,1-1 1,0 1 0,-1 0 0,1 0 0,0-1 0,-1 1-1,-1-3 1637,12-2 401,-9 5-2000,-1 0 1,1 0-1,-1 0 0,1 0 0,-1-1 0,0 1 1,1 0-1,-1 0 0,1 0 0,-1 0 0,1 0 1,-1 0-1,1 0 0,-1 0 0,1 0 0,-1 1 0,1-1 1,-1 0-1,1 0 0,-1 0 0,0 0 0,1 1 1,-1-1-1,1 0 0,-1 0 0,1 1 0,-1-1 1,0 0-1,1 1 0,-1-1 0,0 0 0,0 1 1,1-1-1,-1 1 0,0-1 0,0 0 0,1 1 1,-1-1-1,0 1 0,0-1 0,0 1 0,0-1 1,0 1-1,1-1 0,-1 1 0,0-1 0,0 1 0,0-1 1,-1 0-1,1 1 0,0-1 0,0 1 0,0-1 1,0 1-1,0-1 0,0 1 0,-1-1 0,1 1 1,-10 31 797,6-23-778,-96 249 1089,99-255-1225,0 0-1,0 0 1,0 1 0,1-1 0,-1 0-1,1 1 1,0-1 0,0 0 0,0 1-1,0-1 1,0 0 0,1 1-1,0-1 1,0 0 0,1 4 0,-1-5 1,1 0 0,-1-1 1,0 0-1,1 1 0,-1-1 0,1 0 1,-1 0-1,1 0 0,-1 0 1,1 0-1,0 0 0,0 0 0,0 0 1,-1-1-1,1 1 0,0-1 1,0 0-1,0 1 0,0-1 1,0 0-1,0 0 0,0 0 0,0 0 1,0 0-1,0-1 0,-1 1 1,5-2-1,17-4-124,0 0 0,0-2 0,-1-1 0,0 0 0,38-24 0,-54 29-240,0 0 0,-1 1 1,1-2-1,-1 1 0,1-1 0,-1 0 1,-1 0-1,1 0 0,-1 0 1,0-1-1,0 0 0,0 0 0,-1 0 1,0 0-1,0-1 0,-1 1 1,3-9-1,-4-3-933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17732,'-6'17'2304,"-1"8"-1071,1 5-481,-2 8 1368,0 4-351,0 4-481,1 0-216,1-5-624,2-1-360,4-8-912,2-6 824,8-12-224,6-4-64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23 13475,'22'-17'5524,"-22"17"-5431,0 0 1,1 0-1,-1 0 1,0 0-1,0 0 1,0 0 0,0-1-1,0 1 1,0 0-1,0 0 1,1 0-1,-1 0 1,0 0-1,0 0 1,0-1 0,0 1-1,0 0 1,0 0-1,0 0 1,0 0-1,0-1 1,0 1-1,0 0 1,0 0 0,0 0-1,0 0 1,0 0-1,0-1 1,0 1-1,0 0 1,0 0-1,0 0 1,0 0 0,0-1-1,0 1 1,0 0-1,0 0 1,0 0-1,-1 0 1,1 0-1,0-1 1,-15 3 2415,8 1-2168,-1 0-1,1 0 1,-1 1-1,1 0 1,0 1-1,0-1 1,1 1-1,-7 7 1,-46 50 217,47-50-376,-9 13 112,-34 48 0,49-64-234,0 1 0,1 0 0,0 0 0,1 1 0,0-1 0,0 1 0,1 0 0,-3 20 0,6-29-48,0 0 0,0 0 0,0 0 0,0 0 0,0 0 0,0 0-1,0 1 1,1-1 0,-1 0 0,1 0 0,0 0 0,0 0 0,-1-1-1,1 1 1,1 0 0,-1 0 0,0 0 0,0-1 0,0 1 0,1-1-1,1 2 1,0 0 2,0-1 0,0 0-1,1-1 1,-1 1 0,1-1-1,-1 1 1,1-1-1,-1 0 1,1 0 0,7 0-1,4 0-11,0-1 1,-1 0-1,1-1 0,28-6 0,-32 5-67,3 0-264,0-1 1,-1 0-1,1-1 1,-1 0 0,0-1-1,0-1 1,16-9-1,-28 14 273,0 1 0,1-1-1,-1 0 1,0 0-1,0 0 1,0-1-1,0 1 1,0 0 0,0 0-1,-1 0 1,1-1-1,0 1 1,0 0 0,-1-1-1,1 1 1,-1-1-1,1 1 1,-1 0-1,0-1 1,0 1 0,0-1-1,1 1 1,-1-1-1,-1 1 1,1-1 0,0 1-1,0-1 1,0 1-1,-1-1 1,1 1-1,-1-1 1,0-1 0,-11-15-737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 19596,'2'7'2513,"10"-3"-1561,14-2-296,2-2 1200,13 0-623,0-5-185,5 2-384,-2-1-328,-6 0-816,-8-1-536,-12 1 832,-15 3-168,6-8-200</inkml:trace>
  <inkml:trace contextRef="#ctx0" brushRef="#br0" timeOffset="1">0 172 20460,'25'4'2057,"12"-6"-1209,7-8-352,11-6 944,1 0-471,0 0-1097,-3 0 536,-12-6-376,-5-6-64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20116,'21'-11'1636,"48"-24"1110,-63 32-2365,1 0 1,0 1 0,1 0-1,-1 0 1,0 1 0,1 0 0,11 0-1,-18 1-350,0-1 0,0 1 0,0 0 0,0 1 0,-1-1-1,1 0 1,0 0 0,0 0 0,0 0 0,-1 1 0,1-1-1,0 0 1,0 1 0,0-1 0,-1 0 0,1 1 0,0-1 0,-1 1-1,1-1 1,0 1 0,-1 0 0,1-1 0,-1 1 0,1-1 0,-1 1-1,1 0 1,-1 0 0,0-1 0,1 1 0,-1 0 0,0 0 0,1 0-1,-1-1 1,0 1 0,0 0 0,0 0 0,0 0 0,0 0 0,0-1-1,0 1 1,0 0 0,0 0 0,0 0 0,0 0 0,0-1 0,-1 2-1,-1 5 0,-1 0 0,1 0 0,-2 0 0,-4 8 0,4-7 28,-7 12 8,-17 38 59,26-54-108,1 0-1,-1 1 1,1-1 0,0 1-1,1-1 1,-1 1 0,1-1-1,-1 1 1,1-1-1,1 1 1,0 5 0,-1-8 0,1 0 0,-1 0 1,1 0-1,0 0 1,0-1-1,0 1 1,0 0-1,0 0 0,0-1 1,0 1-1,0 0 1,1-1-1,-1 1 0,1-1 1,-1 0-1,1 0 1,-1 1-1,1-1 0,3 1 1,-2 0 18,1-1 1,0 0-1,0 0 1,-1 0-1,1-1 1,0 1-1,0-1 1,0 0-1,7-1 1,-1 0 54,1-1 1,0 0-1,-1-1 1,1 0-1,-1-1 1,15-7-1,-12 3 11,0 0 0,-1-1-1,0 0 1,0 0-1,-1-1 1,0-1 0,12-15-1,-17 19-59,-1 0-1,0-1 0,0 1 1,-1-1-1,0 0 0,-1 0 1,1-1-1,-2 1 1,1 0-1,-1-1 0,0 0 1,-1 1-1,1-17 1,-2 22-41,-1 1 1,1-1 0,-1 0 0,1 0 0,-1 1-1,0-1 1,0 1 0,0-1 0,0 1 0,0-1 0,-1 1-1,1 0 1,-1-1 0,0 1 0,1 0 0,-1 0-1,0 0 1,0 1 0,0-1 0,-1 0 0,-2-1-1,4 2-46,0 1-1,0-1 0,0 1 1,-1-1-1,1 1 0,0 0 0,-1-1 1,1 1-1,0 0 0,-1 0 0,1 0 1,0 0-1,-1 0 0,1 0 0,0 1 1,-1-1-1,1 0 0,0 1 0,-1-1 1,1 1-1,0-1 0,0 1 0,0-1 1,-1 1-1,1 0 0,0 0 0,0 0 1,0 0-1,0-1 0,0 1 0,0 0 1,1 1-1,-1-1 0,0 0 0,0 0 1,1 0-1,-1 0 0,1 1 1,-1-1-1,1 0 0,-1 0 0,1 2 1,-1 0-52,0 0 1,0 0 0,0 0-1,1 0 1,-1 0 0,1 1-1,0-1 1,0 0 0,0 0-1,0 0 1,0 0 0,1 0-1,-1 0 1,1 0 0,0 0 0,0 0-1,0 0 1,0 0 0,1 0-1,-1 0 1,1-1 0,2 4-1,9 8-508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 17804,'-3'-1'265,"1"0"0,-1 0-1,0 0 1,1 0 0,-1 0 0,0 0 0,0 1 0,0-1 0,0 1 0,0 0 0,1 0-1,-1 0 1,0 0 0,0 0 0,0 1 0,0-1 0,0 1 0,1 0 0,-1 0 0,0 0 0,1 0-1,-1 1 1,0-1 0,1 1 0,0-1 0,-1 1 0,-3 4 0,-2 0 29,1 1-1,0 0 1,1 0 0,-1 0 0,1 1 0,1 0-1,-6 9 1,9-12-195,0-1 0,0 0 0,0 1 0,1 0 0,0-1 0,-2 10 0,3-13-72,0 0-1,0 0 0,0 0 0,0 1 1,0-1-1,0 0 0,0 0 1,0 0-1,0 0 0,1 1 0,-1-1 1,1 0-1,-1 0 0,1 0 0,-1 0 1,1 0-1,-1 0 0,1 0 1,0 0-1,0 0 0,-1 0 0,1 0 1,0 0-1,0-1 0,0 1 1,0 0-1,0 0 0,0-1 0,0 1 1,0-1-1,0 1 0,2 0 1,3 0 42,0 0 0,-1 0 1,1-1-1,0 0 1,0 0-1,0 0 1,-1 0-1,1-1 1,10-3-1,54-19 273,-53 16-256,34-12 96,-10 2-65,55-13-1,-93 29-113,0 0 0,1 0-1,-1 1 1,1-1 0,-1 1-1,1 0 1,-1 0 0,1 0-1,-1 1 1,1-1 0,5 2-1,-8-1 1,1 0 0,-1 0-1,0-1 1,0 1 0,1 0 0,-1 1 0,0-1-1,0 0 1,0 0 0,0 0 0,0 1-1,0-1 1,-1 0 0,1 1 0,0-1-1,-1 1 1,1-1 0,-1 1 0,1-1 0,-1 1-1,0-1 1,1 1 0,-1-1 0,0 1-1,0-1 1,-1 4 0,1-1 14,0 0 0,0 1 0,0-1 0,1 0 0,-1 0 0,1 1 0,0-1 0,3 8 0,-3-11-11,0 0 1,0 0 0,0 0 0,0 0 0,0 0 0,0 0-1,0 0 1,0-1 0,1 1 0,-1 0 0,0-1-1,1 1 1,-1-1 0,0 1 0,1-1 0,-1 1 0,0-1-1,1 0 1,-1 0 0,1 0 0,-1 0 0,0 0-1,1 0 1,-1 0 0,1 0 0,-1 0 0,1-1 0,-1 1-1,0 0 1,2-2 0,50-15 125,-41 12-120,0 1 1,1 0-1,-1 1 1,24-3 0,-35 6-16,0 0 0,0 0 1,-1 0-1,1 0 1,0 0-1,-1 0 0,1 0 1,0 0-1,0 1 0,-1-1 1,1 0-1,0 0 0,-1 1 1,1-1-1,0 0 0,-1 1 1,1-1-1,-1 1 1,1-1-1,-1 1 0,1-1 1,0 1-1,-1-1 0,0 1 1,1-1-1,-1 1 0,1 0 1,-1-1-1,0 1 1,1 0-1,-1-1 0,0 1 1,0 0-1,0-1 0,0 1 1,1 0-1,-1 1 0,0 0-51,0 1 0,0-1 0,-1 1 0,1-1 0,0 1 0,-1-1 0,0 0 0,1 1 0,-1-1 0,-1 3 0,-1-6-34,-3-13-58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22037,'-5'41'4405,"-13"21"-2178,4-18-1459,0 8-219,2 1 1,-7 83-1,19-131-489,0 1-1,0 0 0,0 0 1,0 0-1,3 10 1,-3-14-45,1-1 0,-1 0 0,1 0 0,-1 0 0,1 1 0,0-1 0,-1 0 0,1 0 0,0 0 0,0 0 0,0 0 1,0 0-1,0 0 0,0 0 0,0 0 0,0-1 0,0 1 0,0 0 0,0-1 0,0 1 0,1-1 0,-1 1 0,0-1 1,0 1-1,1-1 0,-1 0 0,0 0 0,1 0 0,-1 0 0,0 0 0,2 0 0,8-1-47,0-1 0,-1 0 0,1 0 0,-1-1 0,0-1 0,0 0 0,0 0 0,-1-1 0,16-9 1,-4 0-559,-1-1 0,-1 0 1,19-20-1,-21 17 41,-4 1-150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17036,'-16'19'4023,"8"-9"-2401,0 0 0,1 0 1,-7 14-1,12-22-1497,1 1-1,0 0 1,-1 0-1,1 0 1,1 0-1,-1 0 1,0 0-1,1 0 1,0 0-1,-1 0 1,1 0-1,0 0 1,1 0-1,-1 0 1,0 0-1,1 1 1,2 4-1,-2-6-109,0 0-1,0 0 1,0-1-1,0 1 1,1 0-1,-1-1 1,0 1 0,1-1-1,0 0 1,-1 1-1,1-1 1,0 0-1,-1 0 1,1 0-1,0 0 1,0 0 0,0-1-1,0 1 1,0 0-1,0-1 1,0 0-1,0 1 1,0-1 0,0 0-1,1 0 1,-1 0-1,0 0 1,0-1-1,0 1 1,2-1-1,5-1 16,-1 1-1,1-2 1,-1 1-1,0-1 1,15-8-1,-12 4 31,0 0-1,0 0 0,-1-2 1,0 1-1,0-1 0,-1-1 1,16-20-1,-21 21 27,-9 10 8,-12 13-10,12-9-71,0 2 0,0-1 1,1 0-1,0 1 0,1 0 0,-1 0 0,-4 14 0,8-19-11,-1-1-1,1 1 1,-1 0-1,1-1 1,0 1-1,-1 0 1,1-1-1,0 1 1,0 0-1,0-1 1,0 1-1,0 0 1,1-1-1,-1 1 1,1 0-1,-1-1 1,1 1-1,-1 0 1,1-1-1,0 1 1,0-1-1,-1 1 1,1-1-1,0 0 1,1 1-1,-1-1 1,0 0-1,0 0 1,0 0-1,1 0 1,-1 0-1,1 0 1,-1 0-1,1 0 1,-1 0-1,1-1 1,-1 1-1,1-1 1,-1 1-1,1-1 1,3 1-1,2 0 9,1-1 0,-1 0 0,1 0 0,0 0 0,-1-1 0,0 0 0,1-1 0,-1 0 0,0 0 0,0 0 0,0-1 0,9-5 0,-3 2 13,0-1 0,-1-1 1,0-1-1,-1 1 0,15-16 0,-26 24-23,2-1 2,0-1 0,0 1-1,0-1 1,-1 0 0,1 0-1,-1 0 1,1 0-1,-1 0 1,0 0 0,0 0-1,0-1 1,0 1-1,1-3 1,-4 5-5,1 1 0,-1 0 0,1 0 0,-1 0 0,1-1 0,0 2 0,0-1 0,-1 0 0,1 0 0,0 0 0,0 0 0,0 1-1,-1 2 1,1-3 3,-1 1-1,1-1 0,0 1 1,1 0-1,-1 0 1,0 0-1,0-1 0,1 1 1,-1 0-1,1 0 0,0 0 1,-1 0-1,1 0 0,0 3 1,1-4 0,-1 0-1,0 0 1,1 1 0,-1-1 0,0 0 0,1 0-1,0 0 1,-1 0 0,1-1 0,-1 1 0,1 0-1,0 0 1,0 0 0,0 0 0,-1-1-1,1 1 1,0 0 0,0-1 0,1 2 0,2-1 0,0 1 0,0-1 0,0 0 0,0 0 0,1 0 0,-1-1 0,0 1 0,0-1 0,0 0 0,1 0 0,-1 0 0,5-2 0,4-1-2,-1 0 0,1-1 0,22-11 0,-21 9 2,-1 1 0,20-6 0,-33 11 0,1 0-1,-1 0 1,1 0-1,-1 0 1,0 0-1,1 0 1,-1 0-1,0 0 1,1 1 0,-1-1-1,0 0 1,1 0-1,-1 0 1,0 0-1,1 0 1,-1 1-1,0-1 1,1 0 0,-1 0-1,0 1 1,0-1-1,1 0 1,-1 0-1,0 1 1,0-1-1,0 0 1,1 1 0,-1-1-1,0 0 1,0 1-1,0-1 1,0 0-1,0 1 1,0-1-1,0 0 1,0 1-1,0-1 1,0 1 0,0-1-1,0 1 1,0 22-7,0-10-4,1-12 11,-1 0 0,0 0-1,1 0 1,-1 0 0,1 0 0,-1-1-1,1 1 1,-1 0 0,1 0 0,-1 0 0,1-1-1,0 1 1,0 0 0,-1 0 0,1-1-1,0 1 1,0-1 0,0 1 0,0-1 0,-1 1-1,1-1 1,2 1 0,-1-1 1,1 1 0,-1-1 1,1 1-1,0-1 0,-1 0 0,1 0 0,-1-1 1,5 0-1,-1 0 9,-1 0 1,1-1-1,-1 0 1,0 0-1,0 0 1,0-1-1,9-5 0,-10 5 12,0-1-1,-1 0 0,1 0 0,-1 0 0,1 0 1,-2 0-1,5-8 0,-5 10-50,-1 0 1,0-1-1,-1 1 1,1-1-1,0 1 1,-1 0-1,1-1 1,-1 1-1,0-1 1,1 1-1,-1-1 1,-1 1-1,1-1 0,0 1 1,0-1-1,-1 1 1,-1-4-1,5 6-367,-1 0-1,0 0 0,0 0 1,0 0-1,0 0 0,0 1 1,1-1-1,-1 1 0,3 1 1,0-1-255,17 4-875,-1-1 0,1 0 0,0-2-1,0-1 1,0-1 0,1 0 0,-1-2-1,38-7 1,-22-6 1643,-37 14 65,1 1 0,-1-1 1,1 0-1,-1 0 0,1 0 0,-1 0 0,0 0 0,1 0 0,-1-1 0,0 1 1,0 0-1,0 0 0,0-1 0,0 1 0,0-1 0,0 1 0,0-1 0,-1 0 0,2-2 1,-2 3-16,0 0 0,0 0 0,-1 0 0,1 0 0,0 0 0,0 0 0,-1 0 0,1 0 0,-1 0 0,1 0 1,-1 0-1,1 1 0,-1-1 0,1 0 0,-1 0 0,0 0 0,1 1 0,-1-1 0,0 0 0,0 1 0,0-1 1,1 1-1,-1-1 0,0 1 0,0-1 0,0 1 0,0 0 0,0-1 0,0 1 0,0 0 0,0 0 0,0 0 1,0 0-1,-1 0 0,-2-1 256,-1 1 1,1-1-1,-1 1 1,1 1-1,-1-1 1,-6 2-1,3 0-24,0 1-1,0 0 0,0 0 1,0 1-1,0 0 1,1 0-1,-11 8 1,15-10-350,0 0 0,0 1 1,1-1-1,-1 0 1,1 1-1,0 0 1,0-1-1,0 1 1,0 0-1,0 0 1,0 0-1,1 0 1,-1 0-1,1 0 0,0 1 1,0-1-1,0 0 1,1 1-1,-1-1 1,1 1-1,0 3 1,0-5-33,0 0 0,0 0 0,1 0 0,-1 0 0,1-1 0,-1 1 0,1 0 0,0 0 0,0 0 0,0-1 0,0 1 0,0-1 0,0 1 0,0-1 0,0 1 0,1-1-1,-1 1 1,0-1 0,1 0 0,-1 0 0,3 2 0,-1-2-2,1 0 0,-1 1 0,0-1 0,1 0 0,-1-1 0,1 1-1,-1-1 1,1 1 0,-1-1 0,8-1 0,-2 0 5,0 0 0,1-1 0,-1 0 0,0-1 0,0 0 0,0-1 0,-1 1 0,10-7 0,-2-2-27,-1 0 0,0-2 0,0 0 0,18-23 0,-30 33-21,-2 4 25,-1 0 0,0 0 0,0 0 0,0-1 0,0 1 0,0 0 0,0 0 0,0 0 0,0 0-1,0 0 1,0 0 0,0 0 0,0 0 0,0 0 0,0 0 0,0 0 0,1 0 0,-1 0 0,0 0-1,0 0 1,0 0 0,0 0 0,0 0 0,0 0 0,0 0 0,0 0 0,0 0 0,0 0-1,0 0 1,0 0 0,1 0 0,-1 0 0,0 0 0,0 0 0,0 0 0,0 0 0,0 0 0,0 0-1,0 0 1,0 0 0,0 0 0,0 0 0,0 1 0,0-1 0,0 0 0,0 0 0,0 0 0,0 0-1,1 0 1,-1 0 0,0 0 0,0 0 0,0 0 0,0 0 0,0 0 0,0 0 0,0 0-1,0 1 1,0-1 0,0 0 0,0 0 0,0 0 0,0 0 0,0 0 0,0 0 0,0 0 0,0 11-93,-1 9-70,1-13-110,-1 1 1,1-1-1,1 1 0,-1-1 1,1 1-1,0-1 0,5 13 1,-6-18 172,1-1 1,-1 1-1,1 0 1,0-1-1,-1 1 0,1-1 1,0 1-1,0-1 1,0 0-1,0 1 1,1-1-1,-1 0 1,0 0-1,1 1 1,-1-1-1,0 0 1,1 0-1,-1-1 1,1 1-1,-1 0 0,1 0 1,0-1-1,-1 1 1,1-1-1,0 1 1,-1-1-1,1 0 1,0 0-1,0 0 1,-1 0-1,1 0 1,0 0-1,0 0 1,-1-1-1,1 1 0,0 0 1,-1-1-1,1 0 1,2 0-1,16-10-974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0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25229,'3'5'2665,"-3"-4"-2385,3-1 856,0 2-376,1-2-688,0 1-368,-1-1-1152,0 0 1224,-7-6-768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20028,'5'13'2753,"-1"4"-1649,3 8-368,2 6 1697,-2 12-1025,-3 6-176,-4 10-552,-10 1-183,-17 10-241,-12 3-96,-15 10-312,-11 3-480,-12 6 568,-12 0-65,-1 1-103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4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99 16163,'-30'17'2105,"22"-7"-1046,8-9-1001,0-1 1,1 1 0,-1-1 0,0 0-1,1 1 1,-1-1 0,0 1-1,1-1 1,-1 0 0,0 0-1,1 1 1,-1-1 0,1 0-1,-1 1 1,1-1 0,-1 0-1,1 0 1,-1 0 0,1 0-1,-1 1 1,1-1 0,-1 0-1,1 0 1,-1 0 0,1 0-1,-1 0 1,1 0 0,-1 0 0,1-1-1,30 2 895,0-2-1,45-7 1,-39 4-619,512-43 868,-386 35-1299,-162 12 96,10-1-40,1 0 0,-1 0-1,0-1 1,14-5 0,-25 8 39,1-1-1,-1 0 0,0 0 0,0 0 0,0 0 0,0 0 0,1 0 1,-1 0-1,0 0 0,0 0 0,0 0 0,1 0 0,-1-1 0,0 1 1,0 0-1,0 0 0,0 0 0,1 0 0,-1 0 0,0 0 0,0 0 1,0 0-1,0 0 0,0-1 0,1 1 0,-1 0 0,0 0 0,0 0 1,0 0-1,0 0 0,0-1 0,0 1 0,0 0 0,0 0 0,0 0 1,0-1-1,1 1 0,-1 0 0,0 0 0,0 0 0,0 0 0,0-1 1,0 1-1,0 0 0,0 0 0,0 0 0,0-1 0,-1 1 0,1 0 1,0 0-1,-11-3-102,-31 0-20,0 3 1,-59 6 0,-88 20 20,159-22 90,-182 37 11,70-12 49,131-29-66,18-7 5,23-8-29,44-10-202,143-27 1,-85 24-1694,-132 28 1883,0 0-1,1 0 1,-1 0-1,1 0 1,-1 0 0,1 0-1,-1 0 1,0 0-1,1-1 1,-1 1 0,1 0-1,-1 0 1,0 0-1,1 0 1,-1-1 0,0 1-1,1 0 1,-1 0-1,0-1 1,1 1 0,-1 0-1,0 0 1,1-1-1,-1 1 1,0 0 0,0-1-1,1 0 1,-11-3-484,-20-1 120,-13 4-415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4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17444,'0'0'98,"0"0"0,-1 0 0,1 0 0,0 0 1,0 0-1,-1 1 0,1-1 0,0 0 0,0 0 1,0 0-1,-1 0 0,1 0 0,0 0 0,0 1 1,0-1-1,0 0 0,-1 0 0,1 0 0,0 1 1,0-1-1,0 0 0,0 0 0,0 0 0,0 1 1,-1-1-1,1 0 0,0 0 0,0 1 0,0-1 0,0 0 1,0 0-1,0 0 0,0 1 0,0-1 0,0 0 1,0 0-1,0 1 0,0-1 0,0 0 0,1 0 1,-1 1-1,0-1 0,0 0 0,0 0 0,0 1 1,14 2 2401,25-5-411,-37 2-1904,68-5 1892,75-9-1782,-128 11-877,0 0 0,-1-2 0,1 0 0,-1-1 0,0-1 0,22-12 0,-17 4-390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4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19628,'9'-6'1503,"4"0"826,-12 6-2252,-1 1 1,0-1 0,1 0-1,-1 1 1,0-1-1,0 0 1,1 1-1,-1-1 1,0 1-1,0-1 1,0 1-1,1-1 1,-1 0-1,0 1 1,0-1 0,0 1-1,0-1 1,0 1-1,0-1 1,0 0-1,0 1 1,0-1-1,0 1 1,0-1-1,0 1 1,0-1-1,-1 1 1,1-1 0,0 0-1,0 1 1,0-1-1,-1 1 1,1 0-1,-30 86 2168,22-68-2186,1 0-1,0 0 1,2 0 0,0 1 0,2 0 0,-3 26 0,6-43-57,0-1 0,1 1 0,-1 0 0,0-1 1,1 1-1,0-1 0,0 1 0,0 0 0,0-1 1,0 0-1,0 1 0,0-1 0,1 0 0,-1 0 0,1 1 1,0-1-1,0 0 0,0-1 0,0 1 0,0 0 0,0 0 1,0-1-1,0 0 0,1 1 0,-1-1 0,0 0 0,1 0 1,-1 0-1,1 0 0,0-1 0,3 2 0,7 0-40,0-1 0,0 1 0,0-2 0,1 0 0,16-2 0,-6-1-729,0 0 0,42-12 0,-56 12 433,0-1 0,0 0 1,-1 0-1,1-1 0,-1 0 1,0-1-1,-1 0 0,1 0 0,7-8 1,4-9-698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17580,'-10'15'2048,"-2"6"-1016,2 2-295,-1 7 1087,1-1-224,1 5-431,3 2-257,6 1-312,0-1-248,9 3-944,2-3 800,1-12-248,1-7-120,1-7-32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5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19788,'1'1'130,"-1"0"-1,1-1 1,-1 1-1,1-1 1,-1 1 0,1 0-1,-1-1 1,0 1-1,1-1 1,-1 1-1,0 0 1,0 0-1,0-1 1,1 1-1,-1 0 1,0-1 0,0 1-1,0 0 1,0 0-1,0-1 1,0 1-1,-1 1 1,2 21 602,-1-23-719,-1 51 1134,0-20-951,1 0 1,1 0 0,2 0-1,8 40 1,-5-57-163,-6-14-53,0 0 1,0 0-1,0 0 1,0 0-1,1 0 0,-1 0 1,0 0-1,0 0 0,0 0 1,0 0-1,0 0 1,0 0-1,0 0 0,1 0 1,-1 0-1,0 0 1,0 0-1,0 0 0,0 0 1,0 0-1,0 0 0,1 0 1,-1 0-1,0 0 1,0 0-1,0 0 0,0 0 1,0 0-1,0 0 1,0 0-1,0 0 0,1 0 1,-1 0-1,0-1 0,0 1 1,0 0-1,0 0 1,0 0-1,0 0 0,0 0 1,0 0-1,0 0 1,0 0-1,0-1 0,0 1 1,0 0-1,0 0 0,0 0 1,0 0-1,0 0 1,1-2-108,-1 0 0,1 0 1,-1-1-1,0 1 0,0 0 1,0 0-1,0 0 0,0 0 1,-1 0-1,1 0 0,-1-2 1,-5-13-273,-4-1-147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5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17620,'4'5'2288,"5"0"-1376,7-3-239,4-2 1199,11 0-512,4-3-231,8-3-305,3 1-208,1-3-472,-1 3-336,-6-1-768,-4 0 840,-3 5-192,-5 1-57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5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 17748,'1'-1'458,"0"0"0,1 0 0,-1 1 0,0-1 1,0 1-1,0-1 0,1 1 0,-1-1 0,0 1 0,1 0 1,-1-1-1,0 1 0,0 0 0,3 0 0,-4 1-306,1 0 0,-1 0 0,0 0 0,1 0 0,-1 0 0,0 0 0,0 0 0,0 1 0,0-1 0,0 0 0,0 0 0,0 0 0,0 0 0,0 0-1,0 0 1,0 0 0,-1 0 0,0 2 0,-7 31 371,-18 51-1,17-61-452,0 1-1,3 0 1,0 0-1,-4 38 0,10-60-54,-1-1-1,1 1 0,0-1 1,1 1-1,-1-1 0,0 1 1,1-1-1,-1 1 0,1-1 0,0 0 1,0 1-1,0-1 0,0 0 1,0 1-1,0-1 0,1 0 1,-1 0-1,4 3 0,-2-3 9,-1 0 1,1 0-1,0 0 0,0-1 0,0 0 1,0 1-1,0-1 0,0 0 0,0 0 1,0-1-1,0 1 0,6 0 0,7-1-74,0-1 0,1 0 0,-1-1 0,26-6 0,-38 7-19,6-2-227,1 0 0,-1 0 0,0-1 0,0 0 0,0 0 0,10-8 0,-14 9 171,-1-1 0,0 0 0,0-1-1,0 1 1,-1-1 0,1 0 0,-1 0 0,0 0-1,-1 0 1,1-1 0,3-8 0,5-17-680</inkml:trace>
  <inkml:trace contextRef="#ctx0" brushRef="#br0" timeOffset="1">279 100 15675,'-10'23'2545,"-1"4"-1329,-2 7-368,1 5 2257,2 0-1577,2 4-263,-1-3-433,2 0-152,6-3-368,-2-2-200,3-4-784,1-1 1248,1-7-640,-2-4 24,1-6-72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20860,'0'16'695,"1"0"0,-2 0 0,0 0-1,-1 0 1,0 0 0,-6 17-1,3-7 35,-3 28 0,7-46-676,1 0 1,0 1 0,0-1-1,1 1 1,0-1 0,1 0-1,3 13 1,4-2-212,-9-19 92,0 1-1,0 0 0,1 0 1,-1-1-1,0 1 0,1 0 1,-1-1-1,1 1 0,-1-1 1,1 1-1,-1 0 0,1-1 1,-1 1-1,1-1 0,-1 1 1,1-1-1,0 0 0,-1 1 1,1-1-1,0 0 0,0 1 1,-1-1-1,2 0 0,-2 0-1,0 0-1,1 0 1,-1 0-1,0-1 1,0 1-1,0 0 1,1 0-1,-1-1 0,0 1 1,0 0-1,0 0 1,0-1-1,0 1 1,0 0-1,1-1 1,-1 1-1,0 0 1,0-1-1,0 1 1,0 0-1,0 0 1,0-1-1,0 1 1,0 0-1,0-1 1,0 1-1,0 0 1,-1-1-1,1 1 1,0 0-1,0 0 1,0-1-1,0 1 0,0 0 1,0 0-1,-1-1 1,1 1-1,0 0 1,0 0-1,0-1 1,-1 1-1,-9-14-584,10 14 515,-10-12-712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4:5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19356,'-6'0'2857,"12"1"-2249,9 2 1000,8 0-167,13 0-465,6-3-208,9 0-264,4-4-88,1-1-480,0-3-560,0 3 568,-8-2-88,-8-7-96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0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22 17404,'6'-8'1087,"5"-6"4942,-19 28-2303,-305 410-3005,305-413-740,5-7-65,-22 26-344,24-29 326,0 0-1,0 0 0,0 0 0,0 0 1,0 0-1,-1 0 0,1 0 0,0 0 1,0 0-1,-1 0 0,1-1 1,-1 1-1,1 0 0,-1-1 0,1 0 1,-1 1-1,1-1 0,-1 0 0,-1 1 1,2-3-13,0 1 1,0 0-1,1-1 1,-1 1-1,0 0 1,1-1 0,-1 1-1,1-1 1,0 1-1,0-1 1,-1 1-1,1-1 1,0 1-1,0-1 1,0 1 0,0-1-1,1-1 1,-1-1-23,1-33-688,0-6-274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404 119 12171,'11'-9'1162,"-6"6"-503,1-1 0,-1 0 0,-1-1 0,1 1 0,0-1 0,-1 0 0,0 0 0,0 0-1,-1 0 1,1-1 0,-1 0 0,0 0 0,2-6 0,-5 11-555,0 0 0,0 0-1,0 0 1,0-1 0,0 1 0,0 0-1,0 0 1,0 0 0,0 0 0,-1 0 0,1 0-1,0 0 1,-1 0 0,1 0 0,-1 0-1,1 0 1,-1 0 0,1 0 0,-1 0-1,0 0 1,1 0 0,-1 1 0,0-1-1,0 0 1,0 0 0,0 1 0,1-1-1,-1 1 1,0-1 0,0 1 0,0-1 0,0 1-1,0-1 1,-1 1 0,0 0 0,-2-2 28,-1 2 1,1-1-1,0 0 1,-1 1-1,1 0 1,0 0-1,-9 1 1,1 2-7,0 0 0,0 1 1,0 0-1,0 1 0,1 1 0,-1 0 1,1 0-1,-19 16 0,-75 71 226,100-88-329,-23 24 97,0 0 0,-24 36-1,43-52-80,0 0-1,1 0 0,0 1 0,1 0 0,1 1 0,0 0 0,1 0 1,-4 21-1,8-32-25,1 0 0,-1 1 0,1-1 1,0 1-1,0-1 0,1 0 0,-1 1 1,1-1-1,0 0 0,0 0 0,0 1 1,1-1-1,-1 0 0,1 0 0,3 5 1,-1-5-1,-1 1 1,1-1 0,-1 0 0,1 0-1,1-1 1,-1 1 0,0-1 0,1 0 0,0 0-1,-1-1 1,10 5 0,0-2 28,-1-1 1,0-1-1,1 0 0,0 0 1,0-1-1,0-1 0,0 0 1,17-2-1,-21 0 8,0 0 1,-1 0-1,1-1 1,-1 0-1,1 0 1,-1-1 0,0-1-1,0 0 1,0 0-1,-1 0 1,1-1-1,12-10 1,-19 13-33,-1 1 1,1-1-1,0 1 1,-1-1 0,0 1-1,1-1 1,-1 0 0,0 0-1,0 0 1,0 0-1,0 0 1,0 0 0,-1 0-1,2-2 1,-2 2-3,0 1 0,0 0 0,0-1 1,0 1-1,-1 0 0,1-1 0,0 1 0,0-1 0,-1 1 0,1 0 1,-1 0-1,1-1 0,-1 1 0,0 0 0,1 0 0,-1 0 0,-1-2 1,-1 0-2,0 1 0,0-1 0,0 1 1,0 0-1,0 0 0,-1 0 0,1 0 1,-1 0-1,1 1 0,-1-1 0,1 1 1,-1 0-1,0 0 0,-4 0 0,1 0-187,0 0-1,0 1 0,0 0 0,0 0 0,0 0 1,0 1-1,0 0 0,0 0 0,0 1 0,1 0 0,-1 0 1,0 1-1,1-1 0,-1 2 0,1-1 0,-10 7 0,16-9 140,-1-1 0,0 0-1,1 1 1,-1-1 0,0 1-1,1-1 1,-1 1 0,1-1-1,-1 1 1,1-1 0,-1 1-1,1 0 1,0-1 0,-1 1-1,1 0 1,0-1 0,-1 1-1,1 0 1,0-1 0,0 1-1,-1 0 1,1 0 0,0-1-1,0 1 1,0 0 0,0 0-1,0-1 1,0 1 0,0 0-1,0 0 1,1-1 0,-1 1-1,0 0 1,0-1 0,1 2-1,9 8-715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0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5 299 17524,'-2'-11'1989,"0"0"-1029,1 18 1780,20 215-539,-6-75-1628,-11-119-427,1 9 363,10 56 0,-13-91-475,1 0 0,-1-1 0,1 1 0,-1-1-1,1 1 1,-1-1 0,1 1 0,0-1 0,0 0 0,0 1-1,-1-1 1,3 2 0,-2-2-13,-1-1 0,1 0 0,-1 1 0,1-1 0,-1 0 0,1 0 0,-1 0 0,1 1 0,-1-1 0,1 0 0,-1 0 0,1 0 0,-1 0 0,1 0 0,-1 0 0,1 0 0,-1 0 0,1 0 0,-1 0 0,1 0 0,-1-1 0,1 1 0,-1 0 0,1 0 0,0-1 0,2-1 41,-1 0 0,1 0 0,-1 0 0,0 0 1,1 0-1,-1-1 0,0 0 0,0 1 0,-1-1 1,3-3-1,4-11 80,0-1 1,-1 0-1,-1 0 0,8-34 1,5-77 67,-17 111-197,16-414 5,-18 428-20,0 4 1,0-1 0,0 1 0,0-1 1,0 0-1,0 1 0,0-1 1,0 0-1,0 1 0,1-1 0,-1 1 1,0-1-1,0 1 0,1-1 0,-1 0 1,0 1-1,1-1 0,-1 1 0,1-1 1,-1 1-1,0 0 0,1-1 0,-1 1 1,1-1-1,0 1 0,-1 0 1,1-1-1,-1 1 0,1 0 0,-1 0 1,1 0-1,0-1 0,-1 1 0,1 0 1,-1 0-1,1 0 0,0 0 0,27 2-10,-18 0 12,138 12 130,266-10 0,-327-9-121,-1-4 1,0-3 0,-1-4-1,118-38 1,-195 50-19,-7 4 6,1-1 0,-1 0-1,0 1 1,1-1 0,-1 1 0,1-1-1,-1 1 1,0 0 0,1 0 0,-1 0 0,1 0-1,-1 0 1,1 0 0,2 0 0,-4 1 0,0-1 1,0 1-1,0-1 1,0 1-1,0-1 1,0 1-1,0-1 1,0 1-1,0-1 1,0 1-1,0-1 0,0 1 1,0-1-1,-1 1 1,1-1-1,0 1 1,0-1-1,-1 1 1,1-1-1,0 1 1,-1-1-1,1 1 1,0-1-1,-1 1 1,-12 16-9,12-15 7,-8 10-1,0 0 0,1 0 0,0 1 0,1-1-1,1 2 1,0-1 0,0 1 0,2 0 0,0 0 0,-5 29 0,5-25-293,1 7-1988,1-28 1825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0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30 19828,'3'-2'615,"24"-22"1893,-27 23-2450,1 1 0,-1 0-1,0 0 1,1-1 0,-1 1 0,1 0 0,-1 0 0,1 0 0,-1-1-1,1 1 1,-1 0 0,0 0 0,1 0 0,-1 0 0,1 0 0,-1 0-1,1 0 1,-1 0 0,1 0 0,-1 0 0,1 0 0,-1 0 0,1 0 0,0 1-1,-1 0 64,0-1-1,1 1 0,-1 0 1,0-1-1,1 1 0,-1 0 1,0 0-1,0 0 1,1-1-1,-1 1 0,0 0 1,0 0-1,0 0 0,0 0 1,0-1-1,0 1 0,-1 0 1,1 0-1,0 1 0,-6 20 353,0 0 0,-1 0-1,-1-1 1,-19 37-1,16-37-419,1 0 0,1 1 0,1 1 0,-7 28 0,15-49-35,-1 0 0,1 0 1,0 0-1,-1 0 1,1 0-1,0-1 1,0 1-1,1 0 1,-1 0-1,0 0 0,0 0 1,1 0-1,-1 0 1,1 0-1,0-1 1,0 1-1,-1 0 0,1-1 1,0 1-1,0 0 1,1-1-1,-1 1 1,0-1-1,0 1 0,1-1 1,-1 0-1,1 0 1,-1 0-1,1 1 1,0-1-1,-1-1 1,1 1-1,0 0 0,0 0 1,-1-1-1,1 1 1,0-1-1,0 1 1,0-1-1,0 0 0,0 0 1,2 0-1,10 1 67,0-1 0,0-1 0,-1-1 0,23-4 0,-36 6-86,9-2-152,0 0 0,0 0 0,-1-1 0,1 0-1,-1-1 1,15-8 0,-20 10 96,0 0 0,0-1 0,0 1 0,-1 0 0,1-1 0,-1 0 0,0 1 0,1-1 1,-1 0-1,0 0 0,-1 0 0,1 0 0,0-1 0,-1 1 0,0 0 0,0-1 0,0 1 0,0-1 0,0-6 0,0-13-454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17452,'-3'10'2192,"0"7"-1000,0 2-455,1 6 1447,-3 0-456,1 8-415,0 1-257,-2 2-432,2 4-152,-1-1-456,3 4-240,0-6-1512,4-1 1568,5-10-280,1-8-144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0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85 19172,'-23'1'2385,"10"1"-1497,19-1-312,17-2 1608,25-7-975,11-3-217,20-3-384,9 2-136,8-1-160,0 0-112,-15 3-368,-5 3-304,-26 7-976,-11 0 1216,-33 9-152,-13-3-177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0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18268,'-18'10'2120,"24"-4"-1063,11-4-345,19-2 1112,11 0-328,13 0-351,6-1-177,4-2-568,0 2-416,-9-2-3025,-4 1 2809,-15 2-392,-8-4-256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86 20036,'-4'-1'347,"1"-1"0,0 0 0,0 1 0,0-1-1,0 0 1,0 0 0,-4-4 0,7 5-307,-1 1 1,1-1-1,0 1 1,-1-1-1,1 1 1,0-1-1,-1 1 0,1-1 1,0 0-1,0 1 1,0-1-1,-1 0 1,1 1-1,0-1 1,0 1-1,0-1 0,0 0 1,0 1-1,0-1 1,0 0-1,0 1 1,1-1-1,-1 0 0,0 1 1,0-1-1,0 1 1,1-1-1,-1 1 1,0-1-1,1 0 1,-1 1-1,0-1 0,1 1 1,-1-1-1,1 1 1,-1 0-1,1-1 1,-1 1-1,1-1 0,-1 1 1,1 0-1,-1-1 1,1 1-1,-1 0 1,1 0-1,0-1 1,0 1-1,12-6 318,0 1 1,0 1-1,1 0 1,-1 0-1,1 2 1,0-1-1,17 1 0,-13 0-106,27-4 44,0 3-1,1 1 1,-1 3-1,63 8 1,-101-8-272,0 0-1,1 1 1,-1 0 0,0 0-1,0 1 1,0 0 0,0 0 0,10 8-1,-16-10-20,1 0-1,-1 1 1,1-1 0,-1 1-1,1-1 1,-1 1-1,0 0 1,0-1 0,0 1-1,0 0 1,0 0-1,0 0 1,-1 0 0,1 0-1,-1 0 1,1 0-1,-1 0 1,0 0 0,1 0-1,-1 0 1,0 0-1,-1 0 1,1 0-1,0 0 1,0 0 0,-1 0-1,1 0 1,-1 0-1,0 0 1,0 0 0,1 0-1,-1 0 1,-1 0-1,-1 2 1,-4 7 1,0-1 1,-1 0-1,-1-1 0,0 0 1,0 0-1,0-1 1,-1 0-1,-22 13 0,-94 44-7,122-63 2,-37 16-10,-26 13-156,67-31 163,0 0 0,-1 0 0,1 0 0,-1 0 0,1 0-1,0 0 1,-1 0 0,1 0 0,0 1 0,0-1 0,-1 0-1,1 0 1,0 0 0,-1 0 0,1 1 0,0-1 0,0 0-1,-1 0 1,1 1 0,0-1 0,0 0 0,-1 1 0,1-1-1,0 0 1,0 0 0,0 1 0,0-1 0,0 0 0,0 1-1,-1-1 1,1 0 0,0 1 0,0-1 0,0 0 0,0 1-1,0-1 1,0 0 0,0 1 0,0-1 0,0 1 0,0-1 0,1 0-1,-1 1 1,0-1 0,0 0 0,0 0 0,0 1 0,0-1-1,1 0 1,-1 1 0,0-1 0,17 8-93,-13-6 82,15 6-51,1 1 0,-1 0 0,-1 2-1,34 25 1,-44-30 62,0 1 0,-1-1 0,0 1 0,-1 0-1,0 1 1,0 0 0,0 0 0,-1 0 0,0 1 0,0-1-1,-1 1 1,-1 0 0,4 11 0,-6-16 4,0 1 1,-1-1-1,1 1 1,-1-1-1,0 1 0,0-1 1,-1 1-1,1 0 1,-1-1-1,0 1 1,0-1-1,-1 0 1,1 1-1,-1-1 0,-2 4 1,1-2 14,-1 0 0,0-1 0,-1 1 0,1-1 0,-1 0 0,0-1-1,0 1 1,-1-1 0,-6 4 0,-3 1 47,-1-1 0,0-1 0,0 0-1,0-1 1,-1-1 0,1-1 0,-20 3 0,18-4 33,0-1 0,-1-1 0,-18-1 0,31 0-95,0 0 0,0-1 0,0 0-1,1 0 1,-1 0 0,1-1 0,-1 0 0,1 0-1,-1-1 1,1 1 0,0-1 0,0 0-1,-8-7 1,12 9-96,0 1 0,0-1 0,0 0 0,0 0 0,0 0 1,0 0-1,0 0 0,1 0 0,-1 0 0,0 0 0,1 0 0,-1 0 0,1 0 0,-1-1 0,1 1 0,-1 0 1,1 0-1,0 0 0,-1-1 0,1 1 0,0 0 0,0-1 0,0 1 0,0 0 0,0 0 0,1-1 0,-1 1 0,0 0 1,0 0-1,1-1 0,-1 1 0,1 0 0,1-2 0,-1 1-159,1 0 0,0 1 0,0-1 0,-1 1 0,1-1 0,0 1-1,1 0 1,-1 0 0,0 0 0,0 0 0,0 0 0,1 1 0,-1-1 0,0 1 0,1-1 0,-1 1 0,4 0 0,19-1-1158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1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19916,'48'-13'2581,"52"-6"0,-67 14-1922,1 2 0,-1 1 0,1 2 0,55 7 0,-78-5-551,-1-1-1,0 2 1,0 0 0,14 5 0,-21-7-92,0 0-1,-1 1 1,1-1 0,-1 0 0,0 1-1,1 0 1,-1-1 0,0 1 0,0 0-1,0 0 1,0 0 0,0 1 0,-1-1-1,1 0 1,-1 1 0,1-1 0,-1 0-1,0 1 1,0 0 0,0-1 0,1 6-1,-2-3-8,0 1 0,0-1 0,-1 0 0,0 0 0,0 1 0,0-1 0,0 0 1,-1 0-1,0 0 0,0 0 0,0-1 0,-1 1 0,0 0 0,-4 4 0,-6 10 11,-31 30 1,-107 87 13,10-10 25,138-124-52,0 2 1,0-1-1,0 0 0,0 0 0,1 1 0,0 0 0,-1-1 0,1 1 0,-2 7 0,3-10-2,1 0 0,0 0 0,0 0-1,0-1 1,0 1 0,0 0-1,0 0 1,0-1 0,1 1-1,-1 0 1,0 0 0,0-1-1,0 1 1,1 0 0,-1 0 0,0-1-1,1 1 1,-1-1 0,1 1-1,0 1 1,0-1 3,1 0 0,-1 0 0,1 0 0,0 0 0,-1 0 0,1 0-1,0 0 1,0-1 0,-1 1 0,1 0 0,2 0 0,21 3 50,-1-1 0,1 0-1,-1-2 1,44-4 0,-30 2-12,433-28-4349,-407 23 3487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17780,'0'0'83,"0"1"0,1-1 0,-1 1 0,0-1 1,0 1-1,0-1 0,1 1 0,-1-1 0,0 1 0,1-1 1,-1 0-1,0 1 0,1-1 0,-1 0 0,0 1 1,1-1-1,-1 0 0,1 1 0,-1-1 0,0 0 0,1 0 1,-1 1-1,1-1 0,-1 0 0,1 0 0,-1 0 0,1 0 1,0 1-1,20 1-168,-16-2 401,168 14 1415,-59-7-1568,170 34 1,-276-40-157,9 3 3,0 1 0,24 9 1,-37-13-8,-1 1 0,1-1 0,-1 1 0,0 0 0,1 1 0,-1-1 0,0 0 0,0 1 0,-1 0 0,1-1 0,0 1 0,-1 0 0,0 1 0,0-1 0,0 0 0,3 6 0,-5-6 8,1 0-1,0 0 0,-1 0 1,0 0-1,0 0 0,0 0 1,0 0-1,0 0 1,-1 0-1,1 0 0,-1 0 1,0 0-1,0 0 0,0 0 1,0 0-1,-1 0 1,1-1-1,-1 1 0,1 0 1,-1-1-1,0 0 0,0 1 1,0-1-1,-1 0 1,1 0-1,-3 2 0,-9 7 97,0 0-1,0-1 0,-21 10 0,29-16-61,-72 35 772,-1-4-1,-118 37 1,78-31-5,117-41-807,-11 5 20,0 0 0,1 0-1,-19 11 1,30-15-58,0-1 1,1 1 0,-1-1-1,0 1 1,0-1 0,1 1-1,-1 0 1,1-1 0,-1 1-1,0 0 1,1-1 0,-1 1-1,1 0 1,0 0 0,-1 0-1,1 0 1,0 0 12,0-1 0,0 1 0,0-1 0,0 0 0,0 1 0,0-1 0,0 0 0,0 1 0,0-1 0,1 0 0,-1 0 0,0 1 0,0-1 0,0 0 0,1 1 0,-1-1 0,0 0 0,0 0 0,1 1 0,-1-1 0,0 0 0,1 0 0,-1 0 0,0 0 0,1 1 0,-1-1 0,28 6-364,19-3 71,15-2-133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19004,'16'-3'624,"0"0"-1,1 2 1,-1-1-1,1 2 1,0 0 0,-1 1-1,1 1 1,-1 1-1,1 0 1,-1 1-1,20 7 1,-34-10-550,1 0 0,-1 0 0,1 0-1,-1 0 1,0 0 0,1 1 0,-1-1 0,0 1 0,0-1 0,0 1 0,0 0-1,0 0 1,0 0 0,-1 0 0,1 0 0,2 4 0,-4-4-52,1 0 0,-1 0 0,0 0 0,0 0 0,0 0 1,0 0-1,0 0 0,0 0 0,0 0 0,-1 0 0,1 0 0,-1-1 1,1 1-1,-1 0 0,0 0 0,1 0 0,-1 0 0,0-1 0,0 1 0,-1-1 1,1 1-1,0 0 0,-3 1 0,-15 18 22,-2-1 0,-35 26 0,-6 6-24,52-43-10,-8 7-1,-29 34-1,43-46-6,1 1-1,-1 0 1,1-1-1,0 1 1,1 0-1,-1 1 1,1-1-1,0 0 1,0 1-1,1-1 1,-1 1-1,1-1 1,0 10-1,1-12 1,0 0 0,1 0 0,-1 1 0,1-1 0,0 0 0,0 0 0,0 0-1,1 0 1,-1 0 0,1-1 0,0 1 0,-1 0 0,1-1 0,0 1 0,0-1 0,1 0 0,-1 1 0,1-1 0,-1 0-1,1 0 1,-1-1 0,1 1 0,4 2 0,4 0-86,0 1-1,0-1 0,0-1 1,1 0-1,15 2 1,-8-3-40,1-1 1,0-1 0,0-1-1,-1 0 1,1-2-1,0 0 1,-1-1 0,0-1-1,27-11 1,37-16-226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1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20300,'10'0'2025,"3"4"-1185,1 3-264,5 2 976,2 4-287,2 1-409,0 2-184,4 3-328,-1 1-232,1 0-776,-2-2-568,-2-3 992,-3-5-168,-3-7-161</inkml:trace>
  <inkml:trace contextRef="#ctx0" brushRef="#br0" timeOffset="1">462 106 18188,'9'12'2192,"-5"6"-1447,-1 6-353,-2 3 1808,1 10-1488,-1 2-216,-1 4-384,0 0-296,-1-3-624,-2-1-288,-1-13 848,2-5-208,-5-8-208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22 14627,'0'-2'409,"-1"1"-1,0 0 0,0 0 1,0 0-1,0 0 1,1 0-1,-2 0 0,1 0 1,0 0-1,0 0 1,0 0-1,0 0 0,-2 0 1,-21-5 1446,-28 6-1548,47 0 19,-25 3 480,0 1-1,-37 9 1,54-9-586,0 0 1,0 0-1,0 1 1,0 1-1,1 0 1,0 1-1,-15 11 1,26-18-209,0 1 1,0 0 0,0 0-1,0 0 1,0 0-1,0 0 1,0 0 0,0 0-1,0 0 1,1 0-1,-1 0 1,0 1-1,1-1 1,-1 0 0,0 1-1,1-1 1,0 0-1,-1 1 1,1-1 0,0 0-1,0 3 1,0-3-10,1 0-1,-1 0 1,1 1 0,-1-1 0,1 0 0,0 0-1,0 0 1,0 0 0,0 0 0,-1 0 0,1 0-1,0 0 1,1 0 0,-1-1 0,0 1-1,0 0 1,0-1 0,0 1 0,1-1 0,-1 1-1,0-1 1,0 1 0,3-1 0,9 3-21,0 0 0,0-1-1,0-1 1,0 0 0,0-1 0,1 0 0,-1-1 0,24-5 0,-3-1-39,0-2 1,37-15 0,-44 13 20,29-17 1,-60 30 69,1 1-1,0 0 1,-1 0-1,1 0 0,0 1 1,0-1-1,1 1 1,-1-1-1,1 1 1,0 0-1,0 0 1,0 0-1,0 0 1,1 1-1,0-1 1,-1 0-1,2 1 1,-2 5-1,1-4-9,1 0 1,-1 1-1,1-1 1,0 1-1,1-1 0,-1 1 1,1-1-1,1 0 0,-1 0 1,1 1-1,0-1 1,1 0-1,-1 0 0,5 6 1,35 39 65,-33-41-83,1 1 1,-1 0-1,-1 0 1,14 24-1,-21-32-2,1 1 0,-1-1 0,0 1 0,0 0 0,0-1 0,0 1 0,-1 0 0,1 0 0,-1-1 0,0 1 0,0 0 0,-1 0 0,1 0 0,-1-1 0,0 1 0,0 0 0,0-1 0,0 1 0,0-1 0,-1 1 0,0-1 0,-3 6 0,-3 2 75,-1-1-1,0 0 0,0 0 0,-1-1 1,0 0-1,-1-1 0,0 0 1,0-1-1,-1 0 0,-16 7 0,-1-1 242,0-2 1,-1-1-1,-41 8 0,61-15-249,-1-1 0,0-1-1,0 0 1,-15 0 0,24-1-122,0 0 0,-1-1 0,1 1-1,0 0 1,-1-1 0,1 1 0,0-1-1,-1 0 1,1 0 0,0 0 0,0 0 0,0 0-1,0 0 1,0 0 0,0-1 0,0 1-1,0-1 1,1 1 0,-1-1 0,0 0-1,1 0 1,-1 0 0,1 0 0,0 0 0,0 0-1,0 0 1,-1-2 0,-1-10-317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0 18908,'-644'5'5984,"542"-2"-5354,69 1-291,30-2-47,15 1 126,79 9 95,167 46 1,-256-58-514,12 5-21,0 0 0,0 0-1,15 10 1,-26-13 12,0-1 1,-1 1-1,1 0 0,-1 0 0,0 0 1,1 0-1,-1 1 0,0-1 0,3 5 0,-5-6 5,1 0 0,-1 1-1,1-1 1,-1 0-1,0 0 1,1 1-1,-1-1 1,0 0 0,0 1-1,0-1 1,0 0-1,0 1 1,0-1-1,0 0 1,0 1 0,-1-1-1,1 0 1,0 0-1,-1 1 1,1-1-1,-1 0 1,0 0 0,0 2-1,-6 5-7,-1 0 0,1 0 1,-1 0-1,-1-1 0,1 0 0,-1-1 0,-1 0 0,1 0 1,-11 4-1,-4 3-9,-208 109 376,77-43-11,151-77-394,-25 16 75,28-17-22,1-1 0,0 0 1,-1 1-1,1-1 0,0 0 0,0 1 1,-1-1-1,1 1 0,0-1 1,0 0-1,-1 1 0,1-1 1,0 1-1,0-1 0,0 1 1,0-1-1,-1 1 0,1-1 1,0 1-1,0-1 0,0 1 1,0 0-1,1 0-4,-1-1 1,1 1-1,-1 0 0,1-1 1,-1 1-1,1-1 0,0 1 1,-1-1-1,1 1 0,0-1 1,-1 1-1,1-1 0,0 0 1,-1 1-1,1-1 0,0 0 1,0 1-1,0-1 0,0 0 1,22 6-63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126 108 14259,'-1'-26'1738,"1"16"-1105,0 0 0,0 0 0,-1 1 0,-1-1 0,-2-10 0,4 19-561,0 1 0,-1-1 0,1 1 0,0-1 0,0 0 0,0 1 0,0-1 0,-1 1 0,1-1 1,0 1-1,-1-1 0,1 1 0,0 0 0,-1-1 0,1 1 0,-1-1 0,1 1 0,0 0 0,-1-1 0,1 1 0,-1 0 0,1-1 0,-1 1 0,1 0 1,-1 0-1,1-1 0,-1 1 0,0 0 0,1 0 0,-2 0 0,1 0 44,0 1 0,0-1 0,0 1 1,0-1-1,0 1 0,0-1 0,0 1 0,0 0 0,0-1 0,0 1 1,0 0-1,0 0 0,-1 1 0,-22 37 1505,23-38-1590,-11 23 417,2 0 0,0 0 0,-9 35 1,15-43-357,1 0 1,0 0 0,1 1 0,1-1-1,0 0 1,3 25 0,-2-39-81,0 1 1,1-1-1,-1 0 1,1 1-1,-1-1 1,1 0 0,0 0-1,-1 0 1,1 0-1,0 0 1,1 0 0,-1 0-1,0 0 1,0 0-1,1 0 1,-1-1-1,1 1 1,0-1 0,-1 1-1,1-1 1,2 2-1,-1-2 0,0 0 1,0 0-1,0 0 0,0-1 0,0 1 0,0-1 1,0 0-1,0 1 0,0-1 0,0-1 0,0 1 1,0 0-1,6-2 0,2-2 12,0 0 0,0 0 0,0-1 0,0-1 0,-1 0 0,0 0-1,10-9 1,5-8 7,-2 0 1,0-2-1,-1-1 0,-2-1 0,-1-1 0,20-37 0,-37 64-37,-2 5 13,-3 12 16,-3 4-13,-28 108 7,31-114-29,1 1-1,0 0 1,1 0 0,1-1 0,1 1-1,3 27 1,-3-39-43,-1 0 0,1 0-1,0 0 1,-1 0 0,2 0 0,-1 0 0,0 0-1,0 0 1,1-1 0,0 1 0,-1 0-1,1-1 1,0 1 0,0-1 0,1 0 0,-1 0-1,0 0 1,1 0 0,-1 0 0,1 0-1,0-1 1,-1 1 0,1-1 0,0 0 0,0 0-1,0 0 1,0 0 0,0 0 0,0-1-1,0 1 1,0-1 0,1 0 0,-1 0 0,0 0-1,0 0 1,0-1 0,0 1 0,0-1-1,0 0 1,0 0 0,0 0 0,0 0 0,4-3-1,20-9-407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21957,'-39'72'5062,"15"-24"-4692,2 1 0,2 1 0,-25 99 0,44-146-369,0 2 10,-1 0 0,1 1 0,1-1 1,-1 1-1,1 9 0,0-14-3,1 1-1,-1-1 1,0 0 0,0 0-1,1 0 1,-1 0 0,1 0-1,-1 0 1,1 0-1,0 0 1,-1 0 0,1 0-1,0 0 1,-1 0 0,1 0-1,0 0 1,0-1 0,0 1-1,0 0 1,0-1 0,0 1-1,0 0 1,0-1 0,0 0-1,0 1 1,0-1 0,0 1-1,1-1 1,-1 0 0,0 0-1,0 0 1,2 0-1,15 0 72,1-1 0,-1 0 0,0-2 0,0 0 0,0-1 0,25-9 0,4 0-67,-5 3-306,-8 3-294,53-20-1,-59 13 258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19844,'0'1'149,"1"-1"0,-1 1 0,1 0-1,-1 0 1,1 0 0,-1 0 0,1 0 0,-1 0 0,0-1-1,0 1 1,1 0 0,-1 0 0,0 0 0,0 0-1,0 0 1,0 0 0,0 0 0,0 0 0,0 0-1,-1 0 1,1 0 0,0 0 0,0 0 0,-1 1 0,-14 27 945,6-13 206,-60 156 1064,56-134-2072,2 1-1,-11 73 0,20-93-315,0 0-1,1 1 0,2-1 0,0 0 0,1 1 1,0-1-1,9 29 0,-6-35-46,0 0 0,0 0 0,1 0 0,1-1 0,0 0 0,1 0 0,0-1 0,0 0 0,2 0 0,-1-1 0,19 15 0,-20-19-64,1 0 1,-1 0-1,1-1 0,1 0 0,-1-1 0,1 0 0,-1 0 0,1-1 0,0 0 0,0-1 1,1 0-1,-1-1 0,19 1 0,-15-3-54,0-1 1,16-3 0,-30 5 187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71 16484,'10'-71'6512,"-28"118"-2796,6-20-3246,0 2-65,5-14-211,1-1 1,0 1-1,1 1 1,1-1 0,-3 23-1,7-37-183,0 0 0,0-1 0,0 1 1,0 0-1,0-1 0,0 1 0,0 0 0,1-1 0,-1 1 0,0 0 0,1-1 0,-1 1 1,0-1-1,1 1 0,-1-1 0,1 1 0,-1-1 0,0 1 0,1-1 0,-1 1 0,1-1 1,0 1-1,-1-1 0,1 0 0,-1 1 0,1-1 0,0 0 0,-1 1 0,1-1 0,0 0 1,-1 0-1,1 0 0,0 0 0,-1 0 0,1 0 0,0 0 0,-1 0 0,1 0 0,0 0 1,-1 0-1,1 0 0,0 0 0,-1 0 0,1-1 0,1 1 0,35-12 118,-33 10-103,69-30 144,-51 20-119,1 2 0,0 1-1,1 0 1,35-7 0,-58 16-50,1-1 1,-1 1 0,1 0-1,-1-1 1,1 1 0,-1 0-1,1 0 1,-1 0 0,1 0-1,0 0 1,-1 0 0,1 1-1,-1-1 1,1 0 0,-1 1-1,1-1 1,-1 1 0,1 0-1,-1-1 1,0 1 0,1 0-1,-1 0 1,0 0 0,0 0-1,1 0 1,-1 0 0,0 0-1,0 0 1,0 1 0,0-1-1,0 0 1,-1 1 0,1-1-1,0 0 1,-1 1 0,1-1-1,-1 1 1,1-1 0,-1 1 0,0 0-1,1-1 1,-1 1 0,0 2-1,-1 7-54,1 0-1,-2 0 1,1 0-1,-2 0 1,-3 12-1,2-6-270,2-8-401,0 0 0,-1 0 0,0 0 0,-5 11 0,7-19 43,1 0-206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20252,'-1'8'865,"0"1"0,-1-1-1,1 1 1,-2-1 0,-4 13 0,-4 11 42,2 5-598,1 1 0,1-1 0,-1 59 1,8-92-297,0 0 0,0 0 0,1 1 0,-1-1 0,1 0 0,0 0 0,2 6 0,-3-10-8,1 1-1,-1 0 0,1-1 1,-1 1-1,0-1 0,1 1 1,-1 0-1,1-1 0,-1 1 1,1-1-1,-1 1 0,1-1 1,0 1-1,-1-1 0,1 0 1,0 1-1,-1-1 0,1 0 1,0 0-1,-1 1 0,1-1 1,0 0-1,0 0 0,-1 0 1,1 0-1,0 0 0,0 0 0,-1 0 1,1 0-1,0 0 0,0 0 1,-1 0-1,1 0 0,0-1 1,-1 1-1,1 0 0,0 0 1,-1-1-1,1 1 0,0-1 1,-1 1-1,1 0 0,-1-1 1,1 1-1,0-1 0,0 0 1,10-10 67,-1 1 0,1-1 0,-2-1 0,0 0 0,13-22 0,-2 4 26,19-23 48,32-49-1337,-69 99 1173,6-12 176,-8 15-165,0-1 0,0 1 0,0 0 0,0-1 0,1 1 1,-1-1-1,0 1 0,0-1 0,0 1 0,0 0 0,0-1 0,0 1 0,0-1 1,-1 1-1,1 0 0,0-1 0,0 1 0,0-1 0,0 1 0,0 0 1,-1-1-1,1 1 0,0-1 0,0 1 0,-1 0 0,1-1 0,0 1 0,0 0 1,-1 0-1,1-1 0,0 1 0,-1-1 0,-7-1-286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17388,'1'20'2240,"5"0"-1160,3-1-431,2-2 1191,2 0-360,2-2-736,0 2-744,0-6 184,-4-6-200,2-7-200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19916,'-3'0'2201,"6"0"-1457,8 0-272,8-2 1512,10-2-1135,5 0-81,10-4-328,4 3-104,-1-1-296,-2 0-240,-10 2-768,-6 3-393,-22 1 1089,-10 4-280,-17 6-200</inkml:trace>
  <inkml:trace contextRef="#ctx0" brushRef="#br0" timeOffset="1">42 124 18068,'12'0'2008,"16"-3"-1160,6-4-335,12-5 943,6 1-384,5-5-912,3 2-672,-4-3 552,-3-1-224,-3 3-232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19204,'-42'70'2889,"28"-50"-2154,1 1 1,0 1-1,2 0 0,1 0 0,-14 46 0,23-66-710,1-1 0,0 1-1,-1-1 1,1 1 0,0-1-1,0 1 1,0-1 0,0 1-1,0 0 1,0-1-1,0 1 1,1-1 0,-1 1-1,0-1 1,1 1 0,-1-1-1,1 1 1,0-1 0,0 1-1,-1-1 1,1 0 0,0 0-1,0 1 1,1 0 0,1-1-9,-1 1 0,0-1 0,0 0 0,0 0 0,1 0 0,-1-1 0,0 1 0,1 0 0,-1-1 0,1 0 0,-1 1 0,0-1 0,6 0 0,4-2-64,0 1-1,1-2 1,-1 1 0,23-10-1,-22 6-359,-1 0 0,0-1 0,0-1 0,0 0-1,18-16 1,-18 13-377,-17 29-1124,-9 11 2403,4-7 192,0 0 0,-7 27 0,15-41-544,0 0 1,0 0 0,1 0-1,0 0 1,0 0 0,1 0 0,0 0-1,0 0 1,1 1 0,2 8 0,-2-15-130,-1-1 0,0 1 0,1-1 0,-1 0 0,1 0 0,-1 1 0,1-1 0,0 0 0,0 0 0,-1 0 0,1 0 0,0 0 0,0 0 0,0 0 0,0 0 0,0 0 0,0 0 0,1 0 0,-1-1 0,2 2 0,10 0-10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1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22 20572,'29'-5'2825,"87"-11"2629,-106 15-5309,1 1 0,-1 0 0,1 1 0,-1 0 1,1 1-1,-1 0 0,0 1 0,16 5 0,-24-7-141,0 0 0,0 0 0,0 0 0,-1 0 0,1 0 0,0 0 0,0 1 0,-1-1 0,1 1 0,-1-1 0,1 1 0,-1 0 0,0-1 0,0 1 0,1 0-1,-1 0 1,-1 0 0,1 0 0,0 0 0,0 0 0,-1 0 0,1 0 0,-1 0 0,0 1 0,1-1 0,-1 0 0,0 0 0,0 0 0,0 0 0,-1 0 0,1 1 0,0-1 0,-1 0 0,0 0 0,1 0 0,-3 3 0,-1 5-10,-1 1 1,0-1 0,-1 0-1,0-1 1,-11 13 0,-55 56 27,72-78-22,0 1 0,0-1 0,-1 0 0,1 0 0,0 0 0,0 0 0,0 0 0,0 1 0,0-1 0,0 0 0,0 0 0,0 0 0,0 0 0,0 1 0,0-1 0,0 0 0,0 0 0,0 0 0,0 0 0,0 1 0,0-1 0,0 0 0,0 0 0,0 0 0,0 0 0,0 1 0,0-1 0,0 0 0,0 0 0,0 0 0,0 0 0,0 0 0,0 1 0,1-1 0,-1 0 0,0 0 0,0 0 0,0 0 0,0 0 0,0 0 0,0 1 0,1-1 0,-1 0 0,0 0 0,0 0 0,0 0 0,0 0 0,1 0 0,-1 0 0,0 0 0,0 0 0,0 0 0,0 0 0,1 0 0,-1 0 0,0 0 0,0 0 0,0 0 0,0 0 0,1 0 0,-1 0 0,0 0 0,0 0 0,0 0 0,12-1-4,2-1-15,1 0-1,-1 0 0,1 2 0,-1 0 1,1 0-1,20 4 0,-31-3 6,1 1-1,-1-1 0,1 0 1,-1 1-1,0 0 0,1 0 1,-1 0-1,0 1 0,0-1 1,5 6-1,-7-6 2,0 0-1,0 1 0,0-1 0,0 1 1,-1-1-1,1 1 0,-1 0 1,1 0-1,-1 0 0,0 0 1,0 0-1,-1 0 0,1 0 1,0 0-1,-1 0 0,0 0 1,0 4-1,-1-2 13,1 1 1,-1-1-1,-1 0 1,1 0-1,-1 0 1,0 0-1,0 0 1,-1 0-1,1 0 1,-1-1-1,0 1 1,-1-1-1,1 0 0,-1 0 1,1 0-1,-1 0 1,-8 5-1,-1 1 94,0-1 0,0 0-1,-1-1 1,-25 11-1,16-10 143,-1 0 0,-38 7 0,54-14-226,0 0-1,-1-1 1,1 0-1,0-1 0,0 0 1,-1 0-1,1-1 0,0 0 1,0 0-1,0-1 1,-13-4-1,18 4-108,1 1 1,-1-1-1,1 1 0,0-1 1,0 0-1,0 0 0,0 0 1,0 0-1,0 0 0,0 0 1,0-1-1,1 1 1,-1-1-1,1 1 0,0-1 1,0 1-1,0-1 0,0 0 1,0 0-1,1 1 0,-1-1 1,1 0-1,0 0 0,0-3 1,-1-13-464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20652,'3'17'2313,"1"0"-1593,-2-1-296,1 0 1265,2 4-1233,1-2-456,-2-3 184,4 0-120,0 0-232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21877,'-4'38'1768,"3"-10"-1272,1 2-360,1-5 256,3-4-544,5-8 272,-1-6-208,5-5-272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69 18532,'8'-9'1221,"-5"6"-823,0 0 0,0 0 0,0 0 0,-1 0 0,1-1 0,-1 1 0,0-1 0,0 0 0,0 1 0,0-1 0,-1 0 0,0 0 0,0 0 0,1-6 0,-2 16-5,-1 1-1,-1-1 1,1 1 0,-1-1-1,-5 12 1,-2 7-202,7-17-161,-39 141 264,34-122-227,2 0-1,2 1 0,-1 40 1,3-64-49,1-1 0,1 0 0,-1 1 0,0-1 0,1 1 0,0-1 0,-1 0 0,1 0 0,0 1 0,1-1 0,-1 0 0,1 0 0,-1 0 0,1 0 0,0-1 0,0 1 0,0 0 0,1-1 0,-1 1 0,3 1 0,-1-2 4,0 0-1,0 0 1,-1 0 0,1-1-1,0 0 1,0 1 0,1-2-1,-1 1 1,0 0 0,0-1-1,0 0 1,0 0 0,1 0 0,-1 0-1,8-3 1,-3 2-106,-1-1 0,1 0 0,0-1 0,-1 0 0,1 0 0,-1-1 0,0 0 0,0 0 0,-1-1 0,1 0 0,-1-1 0,0 0 0,-1 0 0,1 0 0,-1 0 0,0-1 0,-1 0 0,1-1 0,-2 1 0,1-1 0,-1 0 0,0 0 0,0 0 0,-1-1 0,0 1 0,-1-1 0,0 0 0,0 0-1,0-12 1,0-22-462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17884,'-10'46'2016,"1"-2"-1104,1-1-407,6-5 1023,2-5-336,5-11-912,6-1-544,2-16 312,1-2-144,6-3-280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20436,'-1'0'119,"0"0"-1,0 0 0,0 0 1,0 0-1,-1 0 0,1 0 1,0 0-1,0 0 0,0 0 0,0 0 1,0 1-1,0-1 0,0 0 1,0 1-1,0-1 0,0 1 1,0-1-1,0 1 0,0 0 1,-22 13 183,-6 7 130,2 1 1,0 2-1,2 1 1,1 1-1,0 1 0,3 1 1,-25 40-1,43-64-359,1 0 0,-1 0 0,1 0 0,0 0 0,1 1 0,-1-1 0,1 0 0,0 1 0,0-1 0,0 1 0,0 5 0,1-8-41,1 0 1,-1 0-1,1-1 0,-1 1 0,1 0 0,0-1 0,-1 1 1,1 0-1,0-1 0,0 1 0,0-1 0,0 0 1,1 1-1,-1-1 0,0 0 0,0 0 0,1 1 0,-1-1 1,1 0-1,-1 0 0,1-1 0,0 1 0,-1 0 1,1 0-1,0-1 0,-1 1 0,1-1 0,0 1 1,0-1-1,-1 0 0,4 0 0,11 2 81,-1-1-1,1 0 0,0-1 1,-1-1-1,20-4 1,78-20-268,-70 15-254,-38 8 303,44-12-1338,-47 13 1350,0 0 0,0 0 0,1 0 0,-1 0-1,0 0 1,0-1 0,-1 1 0,1-1 0,0 1 0,0-1 0,-1 1 0,1-1 0,-1 0 0,1 0 0,-1 0 0,0 0 0,2-3-1,-2-2-677</inkml:trace>
  <inkml:trace contextRef="#ctx0" brushRef="#br0" timeOffset="1">36 183 19340,'6'-4'2193,"5"-5"-1137,6 2-408,5-8 1264,8 5-407,4-2-529,2 3-208,3 1-488,0 2-280,-6 5-776,-6-1-376,-9 2 888,-2-3-184,-7-5-185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20452,'-3'8'1825,"0"-2"-1241,2-3-264,2 3 848,2-4-264,7 1-440,6 0-143,8-3-97,2-3 16,8-2 8,1-3-56,5 3 56,0-1-72,1 0-472,-5-5 1080,-1-1-704,-5-8 0,-4-10-80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19100,'-2'-1'169,"1"1"1,-1-1-1,1 1 0,-1-1 0,0 1 0,1 0 1,-1-1-1,0 1 0,0 0 0,1 0 0,-1 0 1,0 1-1,1-1 0,-1 0 0,0 1 0,1-1 1,-1 1-1,0-1 0,1 1 0,-1 0 0,1-1 1,-3 3-1,-31 23 1263,17-9-1249,1 1 0,1 0 1,1 1-1,1 1 0,0 0 1,-14 31-1,27-48-166,-1 0 0,1 0 0,0 0 0,0 0 0,0 0-1,1 0 1,-1 0 0,1 0 0,-1 1 0,1-1 0,0 3 0,1-5-7,-1-1 1,0 1-1,0 0 0,0-1 1,0 1-1,1-1 1,-1 1-1,0-1 0,0 1 1,1-1-1,-1 1 0,0-1 1,1 1-1,-1-1 0,1 1 1,-1-1-1,1 0 1,-1 1-1,1-1 0,-1 0 1,1 1-1,0-1 0,1 1 8,-1-1-1,1 0 0,-1 0 0,0 0 1,1 0-1,-1 0 0,1 0 0,-1 0 0,1 0 1,-1-1-1,1 1 0,-1 0 0,2-2 1,7-2 103,0-1 0,-1 0-1,1-1 1,-2 0 0,1-1 0,-1 0 0,14-14 0,0-3 388,24-34 0,-34 40-318,-6 12 253,-12 25-250,2-5-155,1-5-28,0 0 1,1 0-1,0 0 0,0 0 0,1 0 0,0 11 0,1-19-2,0 0 0,0 0 0,0 0 1,0 0-1,1 0 0,-1-1 0,0 1 0,1 0 1,-1 0-1,0 0 0,1 0 0,-1-1 0,1 1 0,0 0 1,-1-1-1,1 1 0,-1 0 0,1-1 0,0 1 0,0 0 1,-1-1-1,1 1 0,0-1 0,0 0 0,-1 1 1,1-1-1,0 0 0,0 1 0,0-1 0,0 0 0,0 0 1,0 0-1,0 0 0,-1 0 0,1 0 0,0 0 0,0 0 1,0 0-1,0 0 0,0 0 0,1-1 0,5 0 54,-1-1 0,1 0-1,0 0 1,6-4 0,52-28 349,17-8 36,-73 38-415,-1 1-1,1 0 1,0 1-1,0 0 1,0 0-1,0 1 1,14-1-1,-21 2-29,0 0 1,1 0-1,-1 0 0,0 1 0,0-1 1,0 0-1,0 1 0,0 0 0,0-1 1,0 1-1,0 0 0,-1 0 0,1 0 1,0 0-1,0 0 0,-1 0 1,1 1-1,0-1 0,-1 1 0,0-1 1,2 3-1,0 0 3,-1 0 0,0 1 0,-1-1 0,1 1 1,-1 0-1,0-1 0,1 6 0,5 21 10,-6-30-14,-1 0-1,1 0 0,-1 0 1,1-1-1,0 1 0,0 0 0,-1 0 1,1 0-1,0-1 0,0 1 1,0 0-1,0-1 0,0 1 1,0 0-1,0-1 0,0 1 0,0-1 1,0 0-1,0 1 0,0-1 1,0 0-1,0 0 0,0 0 1,1 0-1,-1 0 0,0 0 0,0 0 1,0 0-1,0 0 0,0 0 1,0 0-1,0-1 0,0 1 1,1-1-1,0 0 0,6-2 6,0 0 0,-1 0 0,11-7 0,-16 9-6,23-15-2,-17 11-1,0 0 0,0 0 0,1 0 0,-1 1 0,12-3 0,-20 6-8,1 1 0,-1 0 0,1 0 0,-1 0 0,1-1 0,-1 1 0,1 0 0,-1 0 0,1 0 0,-1 0 0,1 0 0,-1 0 0,1 0 0,0 0 0,-1 0 0,1 0 0,-1 0 0,1 0 0,-1 0 0,1 1 0,-1-1 0,1 0 0,-1 0 0,1 1 0,-1-1 0,1 0 0,-1 0 0,1 1 0,-1-1 0,0 1 0,1-1 0,-1 0 0,0 1 0,1-1 0,-1 1 0,0-1 0,1 1 0,-1-1 0,0 1-1,0-1 1,1 1 0,-4 26-1457,3-25 1365,-1-1 1,1 1-1,-1-1 0,1 1 0,0 0 1,0-1-1,0 1 0,0-1 1,0 1-1,0 0 0,0-1 1,1 4-1,5-4-430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 17380,'0'-1'2144,"0"4"-670,-2 13 60,-6 28 76,-30 86 1034,-18 71-593,56-199-2035,-2 4 61,1 0 1,0 0-1,0 0 1,1-1 0,0 10-1,0-14-60,0 0 1,0 0-1,1 0 0,-1 0 1,0 0-1,1 0 0,-1 0 1,1 0-1,-1 0 0,1 0 0,-1 0 1,1-1-1,-1 1 0,1 0 1,0 0-1,0 0 0,-1-1 1,1 1-1,0 0 0,0-1 0,0 1 1,0-1-1,0 1 0,0-1 1,0 0-1,0 1 0,0-1 1,0 0-1,0 1 0,0-1 1,0 0-1,0 0 0,0 0 0,2 0 1,5-1 52,1 0 0,-1 0 0,0-1 0,0 0 0,0 0 0,0-1 0,0 0 0,0 0 0,-1-1 0,10-6 0,12-9 146,29-23 1,-57 40-208,152-127 622,-132 108-815,0-1 1,-1-1-1,-2-1 1,26-42-1,-43 64 108,2-1-15,-1-1 0,0 1 0,0-1 1,0 0-1,0 0 0,-1 0 0,0 0 0,0 0 0,0 0 1,0 0-1,0 0 0,-1 0 0,0 0 0,0 0 0,0-6 1,-6-1-408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9 378 14187,'-8'47'2401,"8"-12"-961,5-8-608,7-11 2449,5-1-1681,2-12-616,4-3-448,-5-7-1288,2-6 824,-3-4-328,1-7-96</inkml:trace>
  <inkml:trace contextRef="#ctx0" brushRef="#br0" timeOffset="1">253 1 19188,'0'23'2017,"-6"14"-1201,-1 5-368,3 4 992,2 2-392,1 0-288,1-1-295,4-8-609,3-2-305,-1-10-751,3-8 1016,-2-9-200,-2 1-168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24 21597,'-7'2'290,"0"0"0,-1 1 0,1-1 0,0 2 1,0-1-1,1 1 0,-1 0 0,1 0 1,0 1-1,0 0 0,0 0 0,-8 10 0,6-6-98,0 0 0,1 1 0,0 0 0,1 0 0,0 1 0,1-1 0,-6 17-1,10-24-160,0 0-1,0 0 0,0 0 0,1 0 1,-1 0-1,1 1 0,0-1 0,0 0 1,0 0-1,0 1 0,1 3 0,0-6-13,-1 0-1,1 0 0,-1 1 0,1-1 0,0 0 0,0 0 0,-1 0 0,1 0 0,0 0 0,0 0 0,0 0 0,0 0 1,0 0-1,0 0 0,0 0 0,0-1 0,1 1 0,-1 0 0,0-1 0,0 1 0,1-1 0,-1 0 0,0 1 1,0-1-1,1 0 0,-1 0 0,0 1 0,3-1 0,3-1 32,1 1 0,-1-1 0,1 0 0,-1 0 0,0-1 0,1 0 1,-1-1-1,0 1 0,0-1 0,10-6 0,4-4 133,37-29 0,-23 11-107,55-61 1,-99 103-104,1 1 1,0 0-1,1 0 0,0 1 0,0-1 1,1 2-1,1-1 0,-3 15 0,7-27 29,1 0-1,0 0 0,-1 0 0,1 0 0,0 0 0,0 0 0,0 0 0,0 1 0,0-1 0,0 0 0,0 0 1,0 0-1,0 0 0,1 0 0,-1 0 0,0 0 0,1 0 0,-1 0 0,1 0 0,-1 0 0,1 0 0,-1 0 1,1-1-1,1 2 0,-1-1 0,0-1 1,0 1-1,0-1 1,0 0-1,1 1 1,-1-1-1,0 0 1,0 0 0,1 0-1,-1 0 1,0 0-1,0 0 1,0 0-1,1 0 1,-1 0-1,0-1 1,2 0-1,6-2 4,0-1-1,-1 0 1,1 0-1,8-7 1,5-4 5,-2-2 0,0-1 0,-1 0 0,20-26 0,12-11-194,-60 90-67,6-27 216,-14 49-44,16-55 88,1 1 1,-1 0 0,1-1 0,-1 1-1,1 0 1,0 0 0,0-1 0,0 1 0,1 0-1,-1-1 1,1 1 0,-1 0 0,1-1-1,0 1 1,0 0 0,0-1 0,3 5-1,-3-6 5,1 0 0,0 0 0,-1 0 0,1 0 0,0 0-1,-1 0 1,1 0 0,0-1 0,0 1 0,0 0 0,0-1-1,0 0 1,0 1 0,0-1 0,0 0 0,0 0 0,0 0 0,0 0-1,-1-1 1,1 1 0,0-1 0,0 1 0,0-1 0,0 1-1,0-1 1,3-2 0,4-1 35,1-1 0,-1 0 0,13-10 0,-7 3-41,-11 8-71,-1 1 0,1 0 0,1 0 0,-1 0 0,6-3 0,-9 7 42,-1-1 0,0 0 0,0 0 0,0 0 0,0 0 0,0 0-1,1 0 1,-1 0 0,0 1 0,0-1 0,0 0 0,0 0 0,0 0 0,0 0 0,0 0-1,1 1 1,-1-1 0,0 0 0,0 0 0,0 0 0,0 1 0,0-1 0,0 0-1,0 0 1,0 0 0,0 0 0,0 1 0,0-1 0,0 0 0,0 0 0,0 0-1,0 0 1,0 1 0,0-1 0,0 0 0,-1 0 0,1 0 0,0 0 0,0 1-1,0-1 1,0 0 0,0 0 0,0 0 0,0 0 0,-1 1 0,-4 15-827,2-8 264,2-7 434,1 1-1,0-1 1,-1 1 0,1 0-1,0 0 1,0-1-1,0 1 1,0 0 0,0-1-1,0 1 1,0 0 0,0-1-1,1 1 1,-1 0-1,1-1 1,-1 1 0,1 0-1,0-1 1,1 2-1,-1-2 104,0 0 0,0-1-1,0 1 1,0 0-1,0-1 1,1 1-1,-1-1 1,0 0 0,1 1-1,-1-1 1,0 0-1,1 0 1,-1 0-1,0 1 1,1-2 0,-1 1-1,0 0 1,0 0-1,1 0 1,-1-1-1,0 1 1,1 0 0,-1-1-1,0 1 1,2-2-1,25-9-669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2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81 15163,'7'-5'798,"21"-24"1541,-27 28-2099,0-1 0,1 0 0,-1 1 0,0-1 1,0 0-1,-1 0 0,1 0 0,0 0 1,0 0-1,-1 0 0,1 0 0,-1 0 1,0 0-1,0 0 0,0 0 0,0-3 0,0 4-156,0 1-1,-1-1 0,1 0 1,0 1-1,-1-1 0,1 0 1,-1 1-1,1-1 0,-1 1 0,1-1 1,-1 1-1,1-1 0,-1 1 1,0-1-1,1 1 0,-1-1 1,0 1-1,1 0 0,-1-1 0,0 1 1,1 0-1,-1 0 0,0 0 1,0-1-1,1 1 0,-1 0 1,0 0-1,0 0 0,0 0 1,1 0-1,-2 1 0,-25 2 828,9 3-675,-1 0 1,1 1-1,0 1 0,1 1 0,0 0 0,-20 16 0,13-7-155,1 0 1,0 2-1,-27 32 0,36-36-20,2 0 1,0 1-1,1 0 1,1 1-1,-15 34 0,21-44-39,1 0-1,1 0 1,-1 0-1,2 0 1,-1 0-1,1 0 1,0 1-1,1-1 1,0 0-1,0 1 1,0-1-1,2 0 1,-1 1-1,1-1 1,0 0-1,6 15 0,-6-19-1,0 1-1,1-1 0,0 0 1,0-1-1,0 1 0,0 0 0,0-1 1,1 1-1,-1-1 0,1 0 1,0 0-1,0-1 0,0 1 0,1-1 1,6 3-1,-4-3 21,1 0 0,-1 0 0,1 0 0,0-1 0,0 0 0,0-1 0,0 0 0,15-1 0,-11-1 37,0 0 1,0 0 0,0-2-1,0 1 1,-1-1 0,0-1-1,0 0 1,0-1 0,0 0-1,-1 0 1,0-1 0,12-11-1,-20 17-65,-1 0-1,0 0 1,0 0-1,0 0 1,1-1-1,-1 1 1,0 0-1,0 0 1,0-1-1,-1 1 1,1-1-1,0 1 1,-1-1 0,1 1-1,0-1 1,-1 1-1,0-1 1,1 0-1,-1 1 1,0-1-1,0 0 1,0 1-1,0-1 1,0 1-1,0-1 1,-1 0-1,1 1 1,0-1-1,-1 1 1,1-1-1,-1 0 1,0 1-1,0 0 1,1-1 0,-1 1-1,0-1 1,0 1-1,0 0 1,0 0-1,-1-1 1,1 1-1,0 0 1,0 0-1,-1 0 1,-1-1-1,-5-3 14,0 1 1,1 0-1,-1 0 0,-1 1 0,1 0 0,0 1 0,-10-2 0,-10 0 10,22 4-32,-1-1 1,1 1-1,-1-2 1,1 1-1,-11-4 1,52-5-39,32-5-41,-46 10 64,-1 0-1,1 1 0,1 1 1,-1 1-1,34 0 0,-53 3 12,-1-1 0,1 0 0,0 1 0,0-1 0,-1 1 1,1 0-1,0-1 0,0 1 0,-1 0 0,1 0 0,-1 0 0,1 0 0,-1 0 0,1 1 0,-1-1 0,0 0 0,0 1 0,0-1 0,1 1 0,-1-1 0,-1 1 0,1-1 0,0 1 0,0 0 0,0 0 0,-1-1 0,1 1 0,-1 0 0,0 0 1,1 0-1,-1-1 0,0 3 0,0 7-4,1-1 0,-2 1 1,0-1-1,-2 14 1,2-22 4,-18 89-27,10-53-144,-6 65 1,15-87-284,0-16 451,0 1 0,0-1 1,0 0-1,0 0 0,0 0 0,0 0 1,0 0-1,0 0 0,0 0 0,0 1 1,0-1-1,0 0 0,0 0 0,0 0 1,0 0-1,0 0 0,0 0 1,0 0-1,0 0 0,1 1 0,-1-1 1,0 0-1,0 0 0,0 0 0,0 0 1,0 0-1,0 0 0,0 0 0,0 0 1,0 0-1,0 0 0,1 0 0,-1 0 1,0 0-1,0 0 0,0 0 1,0 0-1,0 0 0,0 0 0,0 0 1,1 0-1,-1 0 0,0 0 0,0 0 1,0 0-1,0 0 0,0 0 0,0 0 1,0 0-1,1 0 0,12-21-185,1-5-47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 18796,'0'0'77,"-1"-1"-1,1 1 1,0 0 0,-1 0 0,1-1-1,0 1 1,-1 0 0,1 0 0,-1-1-1,1 1 1,-1 0 0,1 0 0,0 0-1,-1 0 1,1 0 0,-1 0 0,1 0-1,-1 0 1,1 0 0,-1 0 0,1 0-1,-1 0 1,1 0 0,-1 0 0,1 0-1,0 0 1,-1 1 0,1-1 0,-1 0-1,1 0 1,0 1 0,-1-1-1,1 0 1,-1 0 0,1 1 0,-19 13 423,17-13-270,-7 6 115,1 1-1,0-1 1,0 1 0,0 1-1,1-1 1,1 1 0,-1 0 0,1 1-1,1 0 1,0-1 0,0 2 0,1-1-1,-5 20 1,9-28-343,0 0 0,0 0 1,0 0-1,0 0 0,1 0 0,-1 0 0,0 0 1,1-1-1,0 1 0,-1 0 0,1 0 0,0 0 0,0-1 1,0 1-1,0 0 0,0-1 0,0 1 0,0 0 1,1-1-1,-1 0 0,1 1 0,-1-1 0,1 0 0,-1 0 1,1 0-1,0 0 0,0 0 0,-1 0 0,4 0 1,7 4-130,0 0 1,0-1 0,20 3 0,-6-2-67,-20-3 142,-1 0 1,0 0-1,1 0 0,-1 0 0,8 6 1,-12-8 52,0 1 0,-1-1 0,1 1 0,0 0 0,0-1 0,-1 1-1,1 0 1,0-1 0,-1 1 0,1 0 0,-1 0 0,1 0 0,-1 0 0,1 0 0,-1-1 0,1 1 0,-1 0 0,0 0 0,0 0 0,0 0 0,1 0 0,-1 0 0,0 0 0,0 0 0,0 0 0,0 0 0,-1 0 0,1 0-1,0 0 1,0 0 0,-1 0 0,1 0 0,0 0 0,-1 0 0,1 0 0,-1 0 0,1-1 0,-1 1 0,1 0 0,-2 1 0,-3 3 54,0 1 1,-1-1-1,1-1 1,-1 1-1,0-1 1,-1 0-1,1 0 1,-1 0-1,0-1 1,-9 3-1,-3 1-332,1-2-1,-35 6 1,20-10-844,32-1 1093,0 0 0,0 0-1,0 0 1,0-1 0,0 1-1,0 0 1,0-1 0,0 1-1,0 0 1,0-1 0,0 1-1,0-1 1,0 0 0,0 1-1,0-1 1,1 0 0,-1 1-1,0-1 1,0 0 0,1 0-1,-1 0 1,0 0 0,1 0-1,-1 1 1,1-1 0,-1-2-1,3-17-584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17844,'3'0'2056,"0"13"-1040,3 3-335,2 7 1559,2 7-816,3 15-271,0 6-161,-3 11-320,-4 4-112,-9 3-152,-8-2-96,-8-4-336,-5-3-248,-6-14 240,0-7-32,2-18-72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19196,'14'14'2425,"11"2"-1497,16-16-312,12 2 1448,18-7-983,6 0-97,13-4-432,-1 5-320,-9-5-872,-9 5 1272,-27 4-680,-15 6-72,-29 5-88</inkml:trace>
  <inkml:trace contextRef="#ctx0" brushRef="#br0" timeOffset="1">0 203 17220,'30'4'2456,"17"0"-1368,22-5-415,9-2 1911,16-1-1560,4 0-231,-1-4-3290,1 7 2601,-12 0-496,-15-1-312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15443,'3'-6'482,"0"0"0,1 0-1,0 0 1,0 0 0,0 0 0,1 1-1,0 0 1,0 0 0,0 0-1,0 1 1,1 0 0,0 0 0,8-4-1,8-4 576,0 1 0,33-10-1,-42 16-788,0 1-1,0 1 0,0 0 1,0 1-1,0 0 1,1 1-1,14 1 0,-24 0-233,0 0 1,0 1-1,0-1 0,-1 1 0,1 0 0,0 0 0,-1 0 0,1 0 1,0 1-1,-1-1 0,0 1 0,1 0 0,-1 0 0,0 1 0,0-1 1,0 0-1,0 1 0,-1 0 0,1 0 0,-1 0 0,1 0 1,-1 0-1,0 0 0,0 0 0,0 1 0,-1-1 0,1 1 0,-1-1 1,1 6-1,-1-2-31,0 1 1,-1-1 0,1 1 0,-2-1-1,1 1 1,-1-1 0,0 1-1,-1-1 1,1 0 0,-2 0-1,1 1 1,-1-2 0,0 1-1,0 0 1,-1 0 0,-8 11-1,-3 2 1,0-2 0,-1 1-1,-36 30 1,-7-2-1,-13 11 18,69-56-16,1 1 0,-1 0 0,1 0 1,-1 0-1,1 0 0,0 1 0,0-1 0,0 1 0,1-1 0,-1 1 0,1-1 0,-1 5 1,2-6-10,-1-1 1,1 1-1,0-1 0,0 1 1,0-1-1,0 1 1,1-1-1,-1 1 1,0-1-1,1 1 1,-1-1-1,0 1 1,1-1-1,0 1 1,-1-1-1,1 1 1,0-1-1,0 0 1,0 0-1,0 1 1,0-1-1,0 0 1,0 0-1,0 0 1,0 0-1,1 0 1,-1 0-1,0-1 1,1 1-1,-1 0 1,1 0-1,1 0 1,6 1-172,-1 1 1,1-1-1,-1-1 1,1 0 0,0 0-1,0 0 1,0-1-1,11-2 1,10-1-917,33-9 0,73-25-350,-60 16 442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15099,'-23'1'606,"0"1"0,0 2 0,0 0 0,0 1-1,0 1 1,-27 12 0,37-12-349,0 0 1,0 1 0,0 0-1,1 0 1,0 2-1,1 0 1,0 0-1,0 1 1,1 0-1,0 0 1,-10 17-1,17-23-180,0 0-1,0 1 0,1-1 1,0 1-1,0 0 1,0 0-1,1 0 1,-2 7-1,3-10-43,0 0 0,0 0 0,0 0 0,0 0 0,0 1 0,0-1 0,1 0 0,-1 0 0,1 0 0,-1 0 0,1 0 0,0 0 0,0 0 0,0 0 0,0 0 0,0 0 0,0-1 0,0 1 0,1 0 0,-1-1 0,1 1 0,2 2 0,2 0 51,1 0-1,0-1 1,-1 0 0,1 0-1,0 0 1,1-1-1,-1 0 1,0 0 0,1-1-1,-1 0 1,1 0 0,8-1-1,8 0 183,0-1-1,37-7 0,-38 5-87,0-2 0,-1-1-1,0 0 1,0-2 0,0 0 0,-1-2 0,0 0-1,-1-2 1,32-22 0,-47 29-139,0 1 0,0-1 1,-1 0-1,1-1 0,-1 1 1,-1-1-1,1 0 0,-1 0 1,4-10-1,-6 14-30,0-1-1,0 1 1,0-1 0,-1 0-1,1 1 1,-1-1 0,1 0-1,-1 1 1,0-1 0,0 1-1,-1-1 1,1 0 0,0 1-1,-1-1 1,0 0 0,0 1-1,1-1 1,-1 1 0,-1 0 0,1-1-1,0 1 1,0 0 0,-1 0-1,0-1 1,1 1 0,-1 0-1,-2-2 1,-2 1-51,1-1 0,-1 1 0,0 0-1,0 1 1,0-1 0,0 1 0,-1 0 0,1 1 0,-1 0 0,1 0-1,-12-1 1,-3 2-481,1 0 0,-31 4 0,-11 10-101,44-9 345,-7 2-328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19828,'-17'0'1993,"4"5"-1153,11 1-224,14-1 1016,5-2-247,16-4-369,9-5-144,11-3-280,11-1-72,6-3-160,2 2-128,-5 1-320,-2 1-248,-12 6-888,-10 1-40,-9 2 960,-8-2-280,-10-5-233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23205,'-22'39'1982,"-22"56"0,36-75-1874,1 1 0,1 0 1,1 1-1,-4 37 0,9-55-97,-1 0 1,1 0-1,0 0 1,0 0-1,1 0 1,-1 0-1,1 0 1,0 1-1,0-2 0,0 1 1,1 0-1,0 0 1,-1 0-1,4 4 1,-3-6-4,0 1 0,1-1 0,-1 0 1,1 1-1,-1-1 0,1 0 0,0-1 0,0 1 1,0 0-1,0-1 0,0 0 0,0 0 1,0 0-1,0 0 0,1 0 0,-1 0 1,0-1-1,4 0 0,4 1-168,1-1 0,-1 0-1,1-1 1,-1-1 0,1 0 0,-1 0-1,0-1 1,0 0 0,0-1 0,16-8 0,-12 4-245,-1 0 0,0-1 0,-1 0 0,0-1 0,-1-1 0,22-23 0,-5 0-503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3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18196,'-6'20'2048,"-9"12"-1071,-4 5-321,-3 3 1056,4 6-248,2-3-415,8 0-193,6-4-536,2-6-296,10-7 272,2-5-256,9-7-88,9-4-56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18060,'-1'-7'1280,"2"-5"2802,-1 12-3977,0 0 0,1 0-1,-1-1 1,0 1-1,0 0 1,1 0 0,-1-1-1,0 1 1,1 0-1,-1 0 1,0 0-1,1 0 1,-1 0 0,0 0-1,1 0 1,-1-1-1,0 1 1,1 0 0,-1 0-1,0 0 1,1 0-1,-1 0 1,0 0-1,1 1 1,-1-1 0,0 0-1,1 0 1,-1 0-1,0 0 1,1 0 0,-1 0-1,1 1 1,8 1 250,0 0 1,0-1-1,1 0 0,-1 0 1,1-1-1,12-1 1,61-11-105,-46 6 9,22-3-713,-1-2-1,109-37 1,-162 46 306,0 0 1,0 1-1,0-2 0,0 1 1,0 0-1,-1-1 0,1 0 1,-1 0-1,0 0 1,0-1-1,0 0 0,0 1 1,0-1-1,-1 0 0,0-1 1,4-6-1,4-15-652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19340,'-9'27'7148,"-4"7"-5098,-17 46-1891,26-68-142,1 1 0,0-1 1,1 0-1,0 1 0,1 20 1,1-30-18,0-1 0,0 1 0,0-1 0,1 1 0,-1 0 0,1-1-1,0 1 1,0-1 0,-1 1 0,2-1 0,-1 0 0,0 1 0,0-1 0,1 0 0,-1 0 0,1 0 0,0 0 0,0 0 0,-1 0 0,1 0 0,1-1 0,-1 1 0,0-1 0,0 1 0,0-1 0,1 0 0,-1 0 0,1 0 0,-1 0 0,1 0 0,-1-1 0,1 1 0,2-1-1,5 2-235,-1-1-1,1-1 1,0 0-1,0 0 1,0-1-1,-1-1 1,1 1-1,-1-1 1,1-1-1,-1 0 1,0 0-1,0-1 1,0 0-1,0-1 0,0 0 1,-1 0-1,0 0 1,0-1-1,-1-1 1,0 1-1,12-14 1,-4-5-739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5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18388,'6'3'2256,"1"0"-1455,6 3-337,2-5 1696,8-1-1280,5 0-208,5-1-343,1-2-185,-1 0-553,-2-1-279,-8-1 568,-1 3-112,-1 2-104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16764,'-16'24'2176,"0"12"-1016,-1 4-392,3 6 1425,4 3-545,8-3-455,7-2-273,16-5-632,8-9-520,11-10 296,7-10-112,11-21-144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17988,'-18'10'2208,"8"-3"-1416,15-4-279,10 0 1471,24-6-872,16-3-200,21-2-431,10-1-153,10-1-88,-3 0-88,-9 2-312,-6-1-296,-25 8-657,-17-1 945,-36-1-160,-21 2-144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18428,'19'25'2176,"25"-17"-1079,8-8-393,14-3 1472,7-1-1015,7 0-265,-1-5-424,-4 2-3393,-7-3 2857,-15-6-520,-1-5-328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21757,'2'0'3316,"-2"0"-3228,-2 16 1597,-7 37-1107,2-14-161,-3 32-225,4 0 0,3 122 0,3-183-409,1 0 1,0-1 0,0 1 0,1 0-1,5 12 1,-7-22 191,0 0 0,0 0 0,0 0 0,0 0 1,0 0-1,0 1 0,0-1 0,0 0 0,0 0 0,0 0 0,0 0 0,0 0 0,0 0 0,0 0 0,0 0 1,0 1-1,0-1 0,0 0 0,0 0 0,0 0 0,0 0 0,0 0 0,0 0 0,1 0 0,-1 0 0,0 0 0,0 0 1,0 0-1,0 0 0,0 1 0,0-1 0,0 0 0,0 0 0,0 0 0,1 0 0,-1 0 0,0 0 0,0 0 1,0 0-1,0 0 0,0 0 0,0 0 0,0 0 0,0 0 0,1 0 0,-1 0 0,0 0 0,0 0 0,0 0 0,0 0 1,0-1-1,0 1 0,0 0 0,0 0 0,1 0 0,-1 0 0,0 0 0,0 0 0,0 0 0,0 0 0,0 0 1,0 0-1,0 0 0,0 0 0,0-1 0,0 1 0,0 0 0,4-9-182,-3 5-23,7-11-401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5:5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21589,'13'-8'546,"1"0"1,0 0-1,0 2 1,0-1-1,0 2 1,17-5-1,-4 4 107,1 0 0,38-3 0,-49 7-455,-1 1 0,0 1 0,1 0 1,-1 1-1,0 1 0,1 0 0,-1 1 1,18 6-1,-31-8-188,0 0 0,0 1 1,0-1-1,-1 0 0,1 1 0,-1 0 0,1 0 1,-1 0-1,1 0 0,-1 0 0,0 0 1,0 0-1,0 1 0,0-1 0,0 1 0,-1 0 1,1-1-1,-1 1 0,0 0 0,0 0 1,0 0-1,0 0 0,0 0 0,0 0 1,-1 0-1,0 0 0,1 0 0,-1 0 0,0 0 1,-1 0-1,1 0 0,0 0 0,-1 0 1,0 0-1,-1 5 0,-2 4-7,-1-1 1,0 0 0,-1 0-1,0 0 1,-1-1-1,0 0 1,-15 17-1,-68 62 11,63-64-12,-131 122 105,150-139-96,5-7-7,1 1 1,0 0 0,0 0 0,-1-1 0,2 2 0,-1-1-1,0 0 1,0 0 0,1 0 0,-1 1 0,1-1 0,-1 1-1,1-1 1,0 1 0,0-1 0,0 1 0,1 0 0,-2 3-1,3-5-1,-1 0 0,0 0-1,1 0 1,-1 0-1,0 0 1,1 0 0,-1-1-1,1 1 1,-1 0 0,1 0-1,0 0 1,-1-1-1,1 1 1,0 0 0,-1 0-1,1-1 1,0 1-1,0-1 1,0 1 0,0-1-1,0 1 1,-1-1 0,1 1-1,0-1 1,2 0-1,26 5 40,-23-4-32,58 2-305,0-3 0,90-11 0,-97 6-881,-46 4 1030,5 1-20,0-2 0,0 0 1,0-1-1,23-8 0,-3-6-434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17596,'57'-38'6285,"2"-1"-5371,47-43 290,-5-4 1,153-167 0,-233 229-1093,1-2 83,-20 26-150,-3 3-5,-11 17 18,-35 60-2,3 1-1,-41 106 0,85-186-54,-5 10 2,1-1-1,0 1 1,1 0 0,0 0 0,0 0 0,1 0 0,1 0-1,0 1 1,1 13 0,0-23-11,0-1-1,0 0 1,0 0-1,0 0 1,1 0-1,-1 0 1,0 0-1,1 0 1,-1 0-1,1 0 1,-1 0-1,1 0 1,0 0-1,-1 0 1,1 0-1,0-1 1,-1 1-1,1 0 1,0 0-1,0-1 1,0 1-1,0 0 1,0-1-1,0 1 1,0-1-1,0 1 1,1 0-1,1-1-113,0 0 0,0 1 0,-1-1 0,1 0 0,0-1 0,0 1 0,0 0 0,-1-1 0,1 1 0,4-3 0,4-1-373,0 0 1,0-1 0,-1-1 0,13-8 0,2-6-160,0-5-234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0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18804,'0'2'284,"0"1"0,0-1 0,0 1 0,1-1 0,-1 1 0,1-1 0,0 0 0,-1 1 0,1-1 0,3 4-1,-4-5-192,1 0-1,0-1 0,0 1 0,-1-1 0,1 1 0,0-1 0,0 1 1,0-1-1,0 0 0,0 1 0,0-1 0,0 0 0,0 0 0,0 0 1,0 0-1,-1 0 0,1 0 0,0 0 0,0 0 0,0 0 0,0 0 1,0 0-1,0 0 0,0-1 0,0 1 0,0 0 0,0-1 0,0 1 1,-1-1-1,1 1 0,1-1 0,64-33 1785,84-57 0,54-53-1588,-142 98-42,-33 23-205,-17 13-1,1 0-1,0 1 0,17-9 1,-41 38 53,-21 29-23,-40 80 0,59-101-87,1 1-1,1 0 1,2 0 0,-11 54-1,19-72 76,0-1 1,0 1-1,2 13 0,-2-22-53,1 0 0,1 0 0,-1 0 0,0 0 0,0 0 1,1 0-1,-1 0 0,1 0 0,0 0 0,-1 0 0,1 0 0,0 0 1,0 0-1,0-1 0,1 1 0,-1 0 0,0-1 0,1 1 0,-1-1 1,1 0-1,-1 1 0,1-1 0,-1 0 0,3 1 0,-2-1 1,0-1-1,0 0 0,0 0 1,-1 0-1,1 0 1,0 0-1,0 0 0,0 0 1,0-1-1,2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19884,'3'4'2033,"3"-2"-1417,24-4-280,20-3 1088,20-4-904,9-1-40,8 2-120,2-1-191,-4 5-426,-9 1-343,-19 4 184,-17-1 264,-21 7-96,-11-1-152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 15051,'-6'16'2129,"18"-4"-1049,14-7-432,22-6 2497,13-5-1913,17-7-512,7-2-224,8-8-928,3-3 680,-6 1-232,-6 2-88,-19 2-128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19500,'35'11'1561,"5"-3"-1113,-1 5-192,2 6 360,-11-2-64,-10 10-80,-7 9-128,-17 8-16,-15 1-16,-24 11 96,-7 8 80,-14 5 41,-1 3 39,-5-4-112,4-5-192,6-9-24,14-4 40,19-22-176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6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0 18244,'-4'9'2096,"-4"-2"-1392,-14 12-303,-2-1 1247,-14 9-752,-2 5-240,-7 4-400,-2 2-80,1 4-80,0-2-64,10-5-56,2-3-144,13-10-352,6-9-288,12-17-432,5-9 968,12-16-256,1-7-177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159 479 18412,'4'-7'560,"-1"1"0,0-1 1,0 1-1,0-1 0,-1 0 0,0 0 0,2-12 1,-4 17-423,0 1 0,0-1 0,0 1 0,0-1 1,0 0-1,0 1 0,0-1 0,0 0 1,-1 1-1,1-1 0,-1 1 0,1-1 1,-1 1-1,0-1 0,1 1 0,-3-3 1,2 3-39,0 0 0,0 0 0,-1 1 0,1-1 0,0 0 0,-1 1 1,1-1-1,0 1 0,-1-1 0,1 1 0,-1 0 0,1-1 1,-1 1-1,1 0 0,-1 0 0,1 0 0,-1 0 0,1 0 1,0 1-1,-1-1 0,1 0 0,-3 1 0,-2 1-35,1 0 0,-1 0 0,0 1 0,1 0 0,-1 0 0,1 0 0,0 1-1,0 0 1,0 0 0,0 0 0,1 0 0,-5 6 0,0 1-50,1 0 0,0 1 0,0-1 0,-8 20 0,12-22-11,1-1 0,-1 1 0,2 1 0,-1-1 0,-1 16 1,4-24-4,0 0 0,0 1 0,0-1 0,0 1 0,0-1 0,0 0 1,0 1-1,1-1 0,-1 0 0,0 1 0,1-1 0,-1 0 1,1 1-1,-1-1 0,1 0 0,0 0 0,0 0 0,0 1 1,1 0-1,-1-1-1,1 0 1,0-1 0,-1 1 0,1-1-1,-1 1 1,1-1 0,0 0 0,-1 0-1,1 1 1,0-1 0,-1 0 0,1-1-1,0 1 1,-1 0 0,1 0 0,0-1-1,-1 1 1,1-1 0,0 1 0,-1-1-1,2-1 1,13-5 2,-1-1 1,0 0-1,0-1 1,-1-1-1,0 0 0,17-18 1,71-81 16,-43 37 56,-4-2-1,79-141 1,-117 179 12,-15 27-40,-5 7-14,-9 13 16,-3 10 19,0 0 0,-20 43 0,-17 56 184,20-28-85,29-81-138,0 1 0,1 0 1,0 0-1,1 0 0,1 0 1,1 13-1,-1-22-21,0 0-1,0 1 1,1-1 0,0 0 0,-1 0-1,1 0 1,0 0 0,1 0-1,-1 0 1,0 0 0,1 0 0,0 0-1,0 0 1,0-1 0,0 1-1,0-1 1,0 1 0,0-1-1,1 0 1,-1 0 0,1 0 0,0 0-1,0 0 1,0-1 0,0 0-1,0 1 1,0-1 0,0 0 0,0 0-1,0 0 1,0-1 0,1 1-1,3-1 1,2 0-2,-1 0 0,1 0 0,-1-1 0,0 0 0,1-1 0,-1 0 0,0 0 0,0-1 0,0 0 1,0 0-1,-1-1 0,1 0 0,-1-1 0,0 1 0,0-1 0,7-8 0,-1 2 5,0-2 0,-1 1 0,-1-2 1,0 0-1,-1 0 0,-1 0 0,8-18 0,-22 46-42,0 0 0,1 0-1,-5 28 1,9-41 31,0 0-1,0-1 1,0 1-1,0-1 1,1 1 0,-1 0-1,0-1 1,0 1-1,1-1 1,-1 1-1,0 0 1,1-1 0,-1 1-1,0-1 1,1 1-1,-1-1 1,1 0-1,-1 1 1,1-1 0,-1 1-1,1-1 1,-1 0-1,1 1 1,0-1-1,-1 0 1,1 0 0,-1 1-1,1-1 1,0 0-1,-1 0 1,1 0-1,0 0 1,-1 0 0,1 0-1,0 0 1,-1 0-1,1 0 1,-1 0-1,1 0 1,0 0 0,-1-1-1,1 1 1,-1 0-1,2-1 1,34-11 37,-29 9-33,5-1 3,-1 0 0,1 1 0,0 0 0,0 1-1,13-1 1,-22 3-9,1 0 0,0 0 0,-1 0 0,1 1 0,-1-1 0,1 1 0,0 0 0,-1 0 0,0 0 0,1 1 0,-1-1 0,0 1 0,1 0 0,-1 0 0,0 0 0,0 0 0,-1 0 0,1 1 0,0-1 0,-1 1 0,3 3-1,10 18 6,-12-18 5,1-1 1,-1 1 0,1-1-1,8 9 1,-10-13 6,-1 1 1,1-1-1,0 0 1,0 0-1,0 0 0,0 0 1,0 0-1,0 0 0,0 0 1,0 0-1,0-1 1,1 1-1,-1-1 0,0 0 1,0 0-1,0 1 0,1-1 1,2-1-1,3 0 46,0-1 1,0 0-1,0 0 0,0-1 0,-1 0 1,1 0-1,-1-1 0,1 0 0,-1 0 1,-1-1-1,11-7 0,-10 5 5,1 0 0,-1 0 1,0-1-1,-1 0 0,0 0 0,0 0 0,-1-1 0,9-17 0,-14 25-63,1 0 0,-1 1 0,0-1-1,1 0 1,-1 0 0,0 0 0,1 0 0,-1 0-1,0 0 1,0 0 0,0 0 0,0 0 0,0 0-1,0 0 1,0 0 0,0 0 0,0 0-1,0 0 1,-1 0 0,1 0 0,0 1 0,-1-1-1,1 0 1,0 0 0,-1 0 0,1 0 0,-1 0-1,0 1 1,1-1 0,-1 0 0,0 1 0,1-1-1,-1 0 1,0 1 0,0-1 0,1 1 0,-1-1-1,-1 0 1,2 1-16,0 0 0,0 0-1,0 0 1,0 0 0,0 1 0,0-1-1,0 0 1,0 0 0,0 0 0,0 0-1,0 0 1,0 0 0,0 0 0,0 0-1,0 1 1,0-1 0,0 0 0,0 0-1,0 0 1,0 0 0,0 0-1,0 0 1,0 0 0,0 0 0,0 1-1,0-1 1,0 0 0,0 0 0,0 0-1,0 0 1,0 0 0,0 0 0,0 0-1,0 0 1,0 0 0,0 1 0,0-1-1,-1 0 1,1 0 0,0 0 0,0 0-1,0 0 1,0 0 0,0 0-1,0 0 1,0 0 0,0 0 0,0 0-1,-1 0 1,1 0 0,0 0 0,0 0-1,0 0 1,0 0 0,0 0 0,0 0-1,0 0 1,0 0 0,-1 0 0,1 0-1,0 0 1,0 0 0,11 7-1307,6-5 445,-1 0-1,1-1 1,-1 0-1,1-2 1,24-3 0,4-4-264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160 255 19980,'-9'3'350,"0"-1"0,0 2 0,0-1-1,1 1 1,-1 0 0,1 1 0,0 0-1,0 0 1,1 1 0,0 0 0,0 0-1,0 1 1,1 0 0,-1 0 0,2 0-1,-1 1 1,1 0 0,0 0 0,1 0-1,0 1 1,0 0 0,-2 9 0,5-16-318,1-1 1,-1 1 0,1 0 0,0 0-1,-1 0 1,1 0 0,0 0-1,0 0 1,0 0 0,1 0 0,-1 0-1,0 0 1,1 0 0,-1-1-1,1 1 1,0 0 0,-1 0 0,1 0-1,0-1 1,2 4 0,-1-4-21,-1 1 0,1-1 0,-1 0 0,1 0 0,0 0 0,-1-1 1,1 1-1,0 0 0,0 0 0,0-1 0,0 0 0,-1 1 0,1-1 0,0 0 0,0 0 1,0 0-1,0 0 0,0 0 0,0 0 0,0 0 0,2-1 0,5-2-14,0 1 0,-1-1-1,0-1 1,0 1 0,0-2 0,0 1-1,0-1 1,10-8 0,3-5-7,27-29 0,-26 23-41,-1-1 0,-1-1 0,23-38 0,-34 49-18,-1-1 1,-1 0-1,0 0 1,-1 0-1,-1-1 0,0 0 1,4-34-1,-9 49 57,1 1-1,-1-1 1,0 0-1,0 1 0,0-1 1,0 0-1,0 0 1,-1 1-1,1-1 0,0 0 1,-1 1-1,1-1 1,-1 0-1,0 1 0,0-1 1,1 1-1,-1-1 1,0 1-1,0 0 0,0-1 1,-1 1-1,1 0 1,0 0-1,0-1 0,-1 1 1,-1-1-1,1 1 13,-1 1 1,1-1-1,0 1 0,0-1 0,0 1 0,0 0 1,0 0-1,-1 0 0,1 0 0,0 0 0,0 0 1,0 1-1,0-1 0,-1 1 0,1-1 0,0 1 1,0 0-1,0 0 0,0 0 0,-3 2 0,-2 2 51,0 0 0,0 1 0,0 0 0,1 0 0,0 0 0,0 1 0,0 0 0,1 0 0,0 0 0,0 1 0,-4 9 0,8-15-56,0 1 1,-1 0-1,1 0 1,0 0-1,0 0 1,1 1-1,-1-1 1,1 0-1,-1 0 1,1 0-1,0 0 1,0 1-1,1-1 1,-1 0 0,1 0-1,-1 0 1,1 0-1,0 0 1,0 0-1,0 0 1,1 0-1,-1 0 1,1 0-1,-1 0 1,1-1-1,0 1 1,0-1 0,0 1-1,1-1 1,-1 0-1,0 0 1,1 0-1,3 2 1,75 40-938,-59-34 685,-1 2 1,32 21 0,-47-28 270,1 0-1,-1 1 1,0 0 0,0 0 0,-1 1 0,1 0-1,-2 0 1,1 0 0,-1 0 0,0 1-1,4 9 1,-4 4-129,-1-6-267,-1-12 221,6-27 38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134 257 20012,'0'-2'181,"0"0"0,-1 0 0,1 0 0,0 0 0,-1 1 0,1-1 0,-1 0 0,1 0 0,-1 0 0,0 1 0,0-1 0,0 0 0,0 1 0,0-1 0,0 1 0,0-1 0,0 1 0,-4-3 0,4 3-99,0 1-1,0-1 1,0 0-1,0 1 1,-1-1-1,1 1 1,0 0 0,-1-1-1,1 1 1,0 0-1,0 0 1,-1 0-1,1 0 1,0 0-1,-1 0 1,1 0-1,0 0 1,-1 1 0,1-1-1,0 0 1,0 1-1,-1-1 1,1 1-1,0-1 1,0 1-1,0 0 1,0 0-1,-1-1 1,0 3 0,-5 3 23,0 0 0,0 0 1,1 1-1,0 0 0,0 1 1,1-1-1,0 1 0,0 0 1,1 0-1,0 1 0,1-1 1,-1 1-1,2 0 1,-4 17-1,5-24-99,1-1 1,0 0-1,0 1 0,0-1 1,0 0-1,0 0 1,0 1-1,0-1 0,1 0 1,-1 1-1,0-1 1,1 0-1,-1 0 0,1 0 1,-1 1-1,1-1 1,-1 0-1,1 0 0,0 0 1,0 0-1,0 0 1,1 1-1,-1-1 3,0-1 0,1 1 0,-1-1 0,0 0 0,1 1 0,-1-1 0,0 0 0,0 0 1,1 0-1,-1 0 0,0 0 0,1 0 0,-1 0 0,0-1 0,1 1 0,-1 0 0,0-1 0,2 0 0,4-2 24,0 0 0,0-1 0,-1 0 0,1 0 0,-1-1-1,9-8 1,10-13 91,-1-1-1,-1-1 0,19-32 1,50-96 348,-73 114-358,-15 30-53,-12 27 33,-6 15-84,2 1 0,1 0-1,1 0 1,1 1 0,2 0-1,1 0 1,-2 62 0,8-86-2,1-1 1,-1 1-1,2-1 1,-1 1 0,1 0-1,0-1 1,0 0-1,5 9 1,-6-13-4,0-1-1,1 1 1,0 0 0,0-1 0,0 1 0,0-1-1,0 1 1,0-1 0,0 0 0,1 0 0,-1 0-1,1 0 1,0-1 0,-1 1 0,1-1 0,0 1-1,0-1 1,0 0 0,0 0 0,0 0 0,7 0-1,-2-1 5,0 0-1,-1-1 1,1 0-1,0 0 1,0-1 0,0 0-1,-1 0 1,1-1-1,-1 0 1,0-1-1,0 1 1,0-1-1,0-1 1,0 1-1,10-11 1,1-1 6,0-1 1,-2 0-1,29-40 1,-40 49-14,0 2 0,0-1-1,0 1 0,-1-1 0,0-1 0,-1 1 1,1 0-1,1-10 0,-11 25-23,-2 10 15,6-11 6,0 0 0,0 1 0,1-1 0,0 0 1,1 0-1,0 0 0,0 1 0,0-1 0,3 12 0,-2-16 3,0 1 0,-1-1 0,2 0-1,-1 0 1,0 0 0,1 0-1,-1 0 1,1 0 0,0-1-1,0 1 1,0 0 0,0-1-1,1 1 1,-1-1 0,1 0-1,-1 0 1,1 0 0,0 0-1,0 0 1,0-1 0,0 1-1,0-1 1,4 1 0,0 0 4,-1-1-1,0 0 1,0 0 0,0 0 0,0-1 0,1 0 0,-1-1 0,0 1 0,0-1 0,0 0-1,12-4 1,-9 2-1,0-1-1,0 0 1,0-1-1,-1 0 1,1 0-1,-1-1 1,8-8 0,-6 6 15,-1-2 0,0 1 1,-1-1-1,0 0 0,0-1 0,-1 0 1,0 0-1,-1 0 0,-1-1 1,0 0-1,7-23 0,-12 33-4,1-1 0,-1 1 0,0-1 0,1 1 0,-1-1 0,0 0 0,-1 1 0,1-1 0,0 1 0,-1-1 0,0-3 0,1 6-11,-1 0-1,1-1 1,0 1 0,0 0 0,0 0 0,0-1 0,-1 1 0,1 0 0,0 0 0,0-1 0,-1 1 0,1 0 0,0 0-1,0 0 1,-1-1 0,1 1 0,0 0 0,0 0 0,-1 0 0,1 0 0,0 0 0,-1 0 0,1 0 0,0 0 0,-1-1-1,1 1 1,0 0 0,-1 0 0,1 0 0,0 0 0,-1 1 0,0-1 6,-1 1 1,1 0 0,0-1-1,-1 1 1,1 0-1,0 0 1,0 0-1,0 0 1,0 0-1,0 0 1,-2 2-1,-4 7 73,1 0 0,0 0 0,0 1-1,1 0 1,0 0 0,1 0 0,0 1 0,-3 17 0,4-14 21,0 1 0,2 0 1,-1 0-1,2 0 1,3 31-1,-2-42-99,0 0 0,1 0-1,0-1 1,-1 1 0,2 0-1,-1-1 1,0 1 0,1-1-1,0 0 1,0 0 0,0 0 0,1 0-1,-1-1 1,5 4 0,-7-5-46,0-1 0,1 0 0,-1 0 0,1-1 1,-1 1-1,1 0 0,-1 0 0,1-1 0,-1 1 1,1-1-1,0 1 0,-1-1 0,1 0 0,0 1 1,0-1-1,-1 0 0,1 0 0,0 0 0,-1 0 1,1-1-1,0 1 0,-1 0 0,1-1 0,0 1 1,-1-1-1,1 0 0,-1 1 0,1-1 0,-1 0 1,1 0-1,-1 0 0,1 0 0,-1 0 0,0 0 1,0-1-1,0 1 0,0 0 0,1-1 0,-2 1 1,1-1-1,0 1 0,0-1 0,1-1 0,10-30-316,-4-16-112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19724,'0'9'2121,"3"3"-1465,10 1-536,10 0 1200,14 0-1912,6-1-200,7-2 584,1-3-344,2 1-225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18556,'-5'6'603,"0"0"0,0 0 0,-1 0-1,0 0 1,0-1 0,0 0 0,-1 0 0,0-1 0,-11 7 0,-21 14 2363,34-21-2666,-29 26 1174,32-29-1444,0 1 0,1 0 0,-1 0-1,1 0 1,-1-1 0,1 1 0,0 1-1,0-1 1,0 0 0,0 0-1,0 0 1,0 0 0,1 1 0,-1-1-1,0 4 1,2-5-52,-1 0 0,1 1 1,-1-1-1,1 0 0,-1 0 0,1 1 1,0-1-1,0 0 0,0 0 0,-1 0 0,1 0 1,0 0-1,0 0 0,0 0 0,0-1 0,1 1 1,-1 0-1,0 0 0,0-1 0,0 1 0,1-1 1,1 1-1,33 10-464,-31-9 405,39 7-430,-32-8 420,0 1 0,-1 1 1,1 0-1,-1 1 0,0 0 1,16 8-1,-25-11 98,-1-1 1,0 1-1,0 0 0,1-1 1,-1 1-1,0 0 0,0 0 0,0 0 1,0 0-1,0 0 0,0 0 0,0 0 1,0 0-1,0 1 0,-1-1 0,1 0 1,0 0-1,-1 1 0,1-1 0,-1 0 1,0 1-1,1-1 0,-1 1 0,0-1 1,0 1-1,0-1 0,0 0 0,0 1 1,0-1-1,0 1 0,0-1 1,-1 1-1,1-1 0,0 0 0,-1 1 1,1-1-1,-1 0 0,0 1 0,1-1 1,-1 0-1,0 0 0,0 0 0,0 1 1,0-1-1,-2 1 0,-3 4 79,0 0-1,-1 0 1,0 0-1,0-1 1,0-1-1,-10 5 0,8-4-56,-1 0 0,0-1-1,-16 5 1,22-8-16,0 0 1,1-1-1,-1 1 0,0-1 1,1 0-1,-1 0 1,0 0-1,0 0 1,1-1-1,-1 1 1,0-1-1,1 0 1,-7-2-1,9 2-11,0 1 0,0-1 0,0 0 0,-1 1-1,1-1 1,0 0 0,1 0 0,-1 0 0,0 1 0,0-1 0,0 0-1,0 0 1,1 0 0,-1 0 0,0-1 0,1 1 0,-1 0 0,1 0-1,0 0 1,-1 0 0,1-1 0,0 1 0,-1 0 0,1 0 0,0-1-1,0 1 1,0 0 0,0 0 0,0-1 0,1 1 0,-1 0 0,1-2 0,8-25-112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87 107 24661,'1'0'143,"0"0"-1,0 0 0,0-1 1,0 1-1,1 0 1,-1 0-1,0-1 0,0 1 1,0-1-1,0 1 0,0-1 1,0 1-1,0-1 1,0 0-1,0 1 0,0-1 1,-1 0-1,1 0 0,0 0 1,0 0-1,0-1 1,1 0 67,-1-1 0,0 0 0,0 1 0,0-1 0,0 0 0,0 1 0,0-1 0,0-5 0,-1 4-154,1 1 0,-1 0 0,0 0 0,0 0 0,0 0 0,-1-1 0,1 1 1,-1 0-1,0 0 0,1 0 0,-1 0 0,-1 0 0,1 0 0,0 0 0,-1 0 0,1 1 0,-3-4 0,3 6-63,0-1 1,0 0-1,0 1 0,0-1 0,1 1 0,-1-1 1,0 1-1,0-1 0,-1 1 0,1 0 0,0-1 1,0 1-1,0 0 0,0 0 0,0 0 0,0 0 1,0 0-1,0 0 0,0 0 0,0 0 0,-3 0 1,2 1-8,0 0 0,-1 0 1,1 1-1,0-1 0,0 0 1,0 1-1,0-1 1,0 1-1,-3 2 0,-1 2-22,1 1-1,-1 0 0,1 0 0,-6 12 1,7-13 20,1 1 0,0-1 0,1 1 0,-1 0 0,1 0 1,1 0-1,-1 0 0,1 0 0,0 0 0,1 8 0,0-12 15,0-1 0,1 1-1,-1-1 1,0 1 0,1-1 0,0 0-1,0 1 1,0-1 0,0 0-1,0 0 1,0 1 0,0-1-1,1 0 1,-1 0 0,1 0 0,0-1-1,-1 1 1,1 0 0,0 0-1,0-1 1,0 0 0,0 1-1,0-1 1,1 0 0,-1 0 0,0 0-1,1 0 1,-1 0 0,0 0-1,1-1 1,-1 1 0,5-1-1,4 1 1,0-1-1,1 0 0,-1 0 0,0-1 1,0-1-1,20-5 0,65-25 4,-88 29 0,35-14 6,-15 6-2,0 1 0,1 1 0,42-8 0,-69 16 5,0 1-1,0 0 0,-1 0 0,1-1 0,0 1 1,0 0-1,0 0 0,0 1 0,0-1 0,0 0 0,0 1 1,-1-1-1,1 1 0,0 0 0,0-1 0,-1 1 0,1 0 1,0 0-1,-1 0 0,1 0 0,-1 0 0,1 1 1,-1-1-1,0 0 0,1 1 0,-1-1 0,0 1 0,0-1 1,0 1-1,0-1 0,0 1 0,0 0 0,-1 0 1,1-1-1,0 1 0,0 3 0,0 5 95,0 1-1,0 0 1,-1 0 0,0-1 0,-3 16-1,1-4 86,2-18-151,0 1-1,0 0 1,1 0-1,-1-1 1,1 1-1,2 4 1,-3-8-64,0 0 0,0-1 0,0 1 1,1 0-1,-1-1 0,0 1 0,0-1 0,1 1 0,-1 0 0,0-1 0,1 1 1,-1-1-1,1 1 0,-1-1 0,0 1 0,1-1 0,-1 1 0,1-1 1,0 0-1,-1 1 0,1-1 0,-1 0 0,1 1 0,-1-1 0,1 0 0,0 0 1,-1 0-1,1 1 0,0-1 0,-1 0 0,1 0 0,0 0 0,-1 0 1,1 0-1,0 0 0,-1 0 0,1 0 0,0-1 0,-1 1 0,1 0 0,-1 0 1,1 0-1,0-1 0,-1 1 0,1 0 0,-1-1 0,1 1 0,-1 0 1,1-1-1,-1 1 0,1-1 0,-1 1 0,1-1 0,-1 1 0,1-1 0,13-17-227,0-6-104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84 20276,'0'21'2305,"-8"21"-1361,-4 9-376,-1 9 1945,3 6-1433,3 3-416,3 0-176,4-10-440,0-6-192,4-19-456,3-10-312,-4-15-568,-1-8 1111,-11-13-287,-5-14-216</inkml:trace>
  <inkml:trace contextRef="#ctx0" brushRef="#br0" timeOffset="1">8 76 22045,'-8'0'2248,"14"0"-1392,6-4-312,13-2 1081,8 1-385,16-5-344,7 0-296,14-2-280,3 1-143,-1 2-738,-6 0-2839,-3 11 3040,-6-1-369,-12 2-247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21149,'-4'13'1010,"-1"0"0,2 0 1,-1 0-1,-1 25 0,-1 55 1299,6-87-2169,0-3-101,-1 19 215,0 0-1,2 0 0,0 1 0,2-1 1,6 26-1,-9-46-242,1-1 0,-1 1 0,0-1 1,1 1-1,0-1 0,-1 0 0,1 1 0,0-1 1,0 0-1,-1 1 0,1-1 0,0 0 0,0 0 1,0 0-1,1 0 0,-1 0 0,0 0 0,0 0 1,1 0-1,-1-1 0,0 1 0,1 0 0,2 0 1,-3-1-4,1 0 0,0 0 0,-1 0 0,1 0 0,0-1 0,-1 1 0,1 0 0,0-1 0,-1 0 0,1 1 0,-1-1 0,1 0 0,-1 0 0,1 1 0,-1-1 0,0-1 0,1 1 0,-1 0 0,0 0 0,0 0 0,1-2 0,6-6 15,-1-1 0,-1 0 0,0 0 0,0-1 0,-1 0 0,0 0 0,3-12 0,19-82 123,-24 91-178,0-1 0,-1 1 0,0-1 0,-1-25 0,-3 30-56,0 18-53,0 18-197,2-22 171,1 0-1,-1 0 1,1 0 0,0 0 0,0 0-1,0-1 1,1 1 0,-1 0-1,1-1 1,0 1 0,0-1 0,0 0-1,1 1 1,-1-1 0,1 0 0,0 0-1,-1-1 1,1 1 0,0-1 0,1 1-1,-1-1 1,0 0 0,1 0 0,-1 0-1,8 2 1,-2-2-160,0 0-1,0 0 0,0-1 1,0 0-1,0-1 0,0 0 1,0 0-1,0-1 1,0 0-1,14-4 0,24-9-914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17828,'-24'45'2847,"17"-35"-2311,1 0 0,1 0-1,0 0 1,1 0 0,0 1 0,0 0 0,1 0 0,-2 13-1,5-23-477,0 1-1,-1-1 0,1 1 0,0 0 1,0-1-1,0 1 0,1-1 0,-1 1 1,0 0-1,1-1 0,-1 1 0,1-1 1,-1 1-1,1-1 0,-1 0 0,1 1 1,0-1-1,0 1 0,0-1 0,0 0 0,0 0 1,0 0-1,0 0 0,0 0 0,1 0 1,-1 0-1,0 0 0,1 0 0,-1 0 1,1 0-1,-1-1 0,0 1 0,1-1 1,-1 1-1,1-1 0,0 0 0,-1 1 1,1-1-1,-1 0 0,3 0 0,5 0 29,0-1-1,0 0 0,0 0 0,0 0 0,15-6 0,0-1-46,-1-2 1,1 0-1,26-18 0,-28 15-161,2 1 1,46-17-1,-69 28 95,1 1-1,-1-1 1,0 1 0,1-1-1,-1 1 1,1 0-1,-1 0 1,1 0-1,-1-1 1,1 1-1,-1 0 1,0 1-1,1-1 1,-1 0 0,1 0-1,-1 1 1,1-1-1,-1 1 1,0-1-1,1 1 1,-1-1-1,0 1 1,2 1-1,-1 0-148,0 1-1,-1-1 0,1 1 1,-1 0-1,1 0 0,-1 0 1,0 0-1,2 6 0,-3-7 83,1 0-53,-1 0 1,1-1-1,0 1 0,-1 0 1,1 0-1,0-1 0,0 1 1,0 0-1,0-1 0,1 1 0,-1-1 1,0 0-1,1 1 0,-1-1 1,1 0-1,-1 0 0,1 0 0,0 0 1,-1 0-1,1 0 0,3 1 1,-2-1 82,1-1 0,-1 0 1,0 1-1,1-1 1,-1-1-1,0 1 1,1 0-1,-1-1 1,0 1-1,0-1 1,7-2-1,1-2-57,0 0 0,-1-1 1,1 0-1,10-9 0,15-13-149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16019,'-31'30'4057,"-40"50"-1,70-78-3944,-1-1 0,1 1 0,0 0 0,-1-1 0,1 1 0,0 0 1,0 0-1,0 0 0,0 0 0,0 0 0,1 0 0,-1 0 0,1 0 0,-1 0 0,1 0 1,0 3-1,0-4-98,0-1 1,0 1 0,0-1 0,1 1 0,-1 0-1,0-1 1,1 1 0,-1-1 0,0 1 0,1-1-1,-1 0 1,1 1 0,-1-1 0,1 1 0,-1-1-1,1 0 1,-1 1 0,1-1 0,-1 0-1,2 1 1,20 2-401,-12-3 213,10 0-253,-1 0 1,1 2 0,21 4 0,-36-6 444,-1 1-1,0 0 0,0 0 1,0 1-1,0-1 0,0 1 1,0 0-1,0 0 0,-1 0 1,1 1-1,-1-1 0,0 1 1,1 0-1,-1 0 0,0 0 1,0 0-1,-1 0 0,1 1 1,-1-1-1,4 7 0,-6-8 65,1 1 0,-1-1 0,1 1 1,-1-1-1,0 1 0,0-1 0,0 1 0,0-1 0,0 1 0,0-1 0,-1 1 0,1-1 0,-1 1 0,0-1 0,0 1 1,0-1-1,0 0 0,0 0 0,0 1 0,-1-1 0,1 0 0,-1 0 0,1 0 0,-1-1 0,0 1 0,0 0 1,0 0-1,0-1 0,-3 2 0,-3 3 154,0-1 1,-1 1-1,0-2 1,0 1 0,0-1-1,-13 3 1,13-4-168,-1-1 1,1-1-1,-1 0 1,0 0-1,0 0 1,1-1 0,-1-1-1,-10-1 1,-4-9-17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6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14987,'2'-6'621,"-2"5"-471,1 0-1,-1-1 1,1 1-1,-1 0 1,1-1 0,-1 1-1,1 0 1,0 0 0,-1-1-1,1 1 1,0 0 0,0 0-1,0 0 1,0 0 0,0 0-1,2-1 1,-3 3 15,1 0 1,-1 0-1,0 0 1,1 0-1,-1 0 1,0 0-1,1 0 1,-1 0-1,0 0 1,0 0-1,0 0 1,0 0-1,0 0 0,0 0 1,0 0-1,0 0 1,-1 1-1,1-1 22,-1 19 648,1 1 1,1 0-1,0 0 1,2 0 0,5 22-1,-2-23-646,0 0-1,2-1 0,0 0 1,1 0-1,0-1 1,2-1-1,0 1 1,24 27-1,3 2-82,-18-22-117,1 0 0,25 22 0,-34-37-50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19916,'-4'2'336,"0"0"-1,1 1 1,-1 0-1,1 0 1,0 0-1,0 0 0,0 1 1,1-1-1,-1 1 1,-3 6-1,-16 43 773,17-39-357,-13 37 314,2 1-1,3 0 1,-8 67-1,16-82-716,3 0 0,1 1-1,1-1 1,2 0 0,11 58-1,-12-89-311,9 33 125,-9-37-154,0 1 0,0-1-1,0 0 1,0 0 0,0 0 0,0 0-1,1 0 1,-1 0 0,1 0-1,-1 0 1,1 0 0,2 2 0,-3-4-8,-1 0 1,1 1 0,-1-1 0,0 0 0,1 0 0,-1 0 0,1 0 0,-1 0-1,1 0 1,-1 0 0,0 0 0,1 0 0,-1 0 0,1 0 0,-1 0 0,1 0-1,-1 0 1,0-1 0,1 1 0,-1 0 0,1 0 0,-1 0 0,0 0 0,1-1-1,-1 1 1,0 0 0,1-1 0,-1 1 0,0 0 0,0 0 0,1-1 0,-1 1-1,0 0 1,0-1 0,1 1 0,-1-1 0,0 1 0,0 0 0,0-1 0,0 1-1,1-1 1,-1 1 0,0 0 0,0-1 0,0 1 0,0-1 0,0 1 0,0-1-1,0 0 1,3-26-39,-3 26 37,-1-94-707,-20-146 1,12 164 137,11 71 338,5 11 140,12 18 110,-8-9-29,-3-5 36,0-1 0,1 1 0,1-2 0,-1 1 0,1-1 0,1-1 0,-1 0 0,1 0 0,0-1 0,0 0 0,23 5 0,-28-8-1,0-1 0,0 0 0,-1-1 0,1 0-1,0 1 1,0-2 0,0 1 0,0-1 0,0 0-1,-1 0 1,1 0 0,0-1 0,-1 0 0,1 0-1,-1 0 1,0-1 0,1 0 0,-1 0 0,-1 0 0,1-1-1,0 1 1,-1-1 0,0 0 0,0-1 0,0 1-1,6-9 1,-5 6 17,-1-1-1,0 0 0,7-16 0,-10 21-31,0 1 0,0-1-1,0 0 1,-1 0-1,1 1 1,-1-1 0,1 0-1,-1 0 1,0 0 0,0 0-1,-1 0 1,1 1-1,0-1 1,-1 0 0,0 0-1,-1-3 1,2 5-6,-1 1 0,1-1 0,-1 0 0,1 0 0,-1 1 0,1-1 0,-1 1 0,0-1 0,1 0 1,-1 1-1,0-1 0,0 1 0,1 0 0,-1-1 0,0 1 0,0-1 0,0 1 0,1 0 0,-1 0 0,0 0 0,0-1 0,0 1 0,0 0 0,0 0 0,0 0 0,1 0 0,-1 0 1,0 1-1,0-1 0,0 0 0,0 0 0,0 0 0,1 1 0,-1-1 0,0 0 0,0 1 0,0-1 0,1 1 0,-1-1 0,0 1 0,1-1 0,-2 2 0,-2 1 12,-1 1 1,1 0-1,0 0 0,0 0 0,-5 8 0,3-4 3,1 1 0,0 0 0,0 0 0,1 1 0,1 0-1,-1-1 1,1 1 0,1 0 0,0 0 0,1 1 0,0-1-1,0 12 1,1-18-61,0 0 1,1 0-1,-1 0 0,1 0 0,0 0 0,0-1 0,1 1 0,-1 0 0,1-1 0,-1 1 0,1-1 1,0 1-1,1-1 0,3 5 0,-3-5-84,1-1-1,-1 1 1,0-1 0,1 0-1,-1 0 1,1 0 0,0-1-1,0 1 1,0-1 0,-1 0 0,1 0-1,0 0 1,0-1 0,1 1-1,-1-1 1,8 0 0,27-5-340,6-5-171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21197,'-1'67'3528,"0"-28"-2134,1-1 1,1 1-1,12 61 0,-12-97-1370,-1 0 0,1 0 0,0 0 0,0 0 0,1 0 0,-1 0-1,1 0 1,-1 0 0,1-1 0,0 1 0,0-1 0,0 1 0,0-1-1,1 0 1,4 4 0,-6-6-20,0 1 0,-1-1 0,1 0 0,0 1 0,0-1 0,0 0 0,0 1 0,0-1 0,0 0 0,0 0 0,0 0-1,0 0 1,0 0 0,0 0 0,0 0 0,0 0 0,0-1 0,0 1 0,0 0 0,1-1 0,0 0 0,0-1 0,0 1-1,-1 0 1,1-1 0,0 1 0,-1-1-1,1 1 1,-1-1 0,0 0 0,0 0 0,0 1-1,0-1 1,2-3 0,2-7 3,0-1-1,-1 0 1,0-1 0,0 1-1,2-25 1,-2-70-58,-1 23-197,-3 84 243,-1 1 0,1 0 0,0-1-1,0 1 1,0-1 0,1 1 0,-1-1 0,0 1-1,0-1 1,0 1 0,0-1 0,0 1 0,0-1-1,1 1 1,-1-1 0,0 1 0,0 0 0,1-1-1,-1 1 1,0-1 0,1 1 0,-1 0 0,0-1-1,1 1 1,-1 0 0,0-1 0,1 1 0,-1 0-1,1 0 1,-1 0 0,1-1 0,-1 1 0,1 0 0,-1 0-1,1 0 1,-1 0 0,1 0 0,-1 0 0,0 0-1,1 0 1,-1 0 0,1 0 0,0 0 0,23 11-375,-12-5-75,-2-3 222,-1-1-1,0 1 0,1-2 1,-1 1-1,1-2 0,0 1 1,-1-1-1,1-1 0,13-1 1,22-4-307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56 17436,'-9'16'534,"0"0"-1,2 1 1,0 0 0,0 0 0,2 0-1,0 1 1,1 0 0,1 0 0,1 0 0,1 0-1,0 20 1,1-35-494,0-1 0,0 1 0,0-1 1,1 1-1,-1-1 0,1 1 0,0-1 0,-1 1 0,1-1 0,0 0 0,1 1 0,-1-1 1,0 0-1,0 0 0,1 0 0,0 0 0,1 2 0,-1-3-11,-1 0-1,1 0 1,0 0 0,-1-1-1,1 1 1,0 0 0,-1-1-1,1 0 1,0 1 0,0-1-1,-1 0 1,1 0 0,0 0-1,0 0 1,-1 0 0,1 0-1,0-1 1,0 1 0,-1-1-1,1 1 1,0-1-1,-1 1 1,1-1 0,0 0-1,1-1 1,7-4 107,0-1-1,0 0 1,0 0 0,-1-1-1,0-1 1,-1 1 0,0-1-1,11-16 1,-1-1 270,-1-1 0,13-30 0,-23 38-220,-2 7 240,-7 24-158,-4 17-197,-5 53 0,10-71-72,1 0-1,0-1 0,0 1 0,1-1 0,1 1 0,0-1 0,0 1 1,6 14-1,-7-22 12,0-1 0,0 1 1,1-1-1,-1 1 0,0-1 1,1 0-1,0 0 0,-1 0 1,1 0-1,0 0 0,0 0 1,0 0-1,0-1 0,0 1 0,1-1 1,-1 0-1,0 1 0,1-1 1,-1 0-1,1 0 0,-1 0 1,1-1-1,0 1 0,-1-1 1,1 1-1,0-1 0,-1 0 1,1 0-1,0 0 0,-1 0 0,1-1 1,0 1-1,-1-1 0,6-1 1,0-1 36,1-1 0,-1 1 0,0-1 1,-1-1-1,1 0 0,-1 0 1,0 0-1,0-1 0,8-8 0,-2 0 87,-1-1-1,0 0 0,19-34 0,-26 40-93,-1 0-1,1 0 0,-2-1 1,1 1-1,-1-1 1,-1 0-1,0 0 0,0 0 1,0-11-1,-4 12-10,-2 9-15,-5 13-5,8-9-10,0 0 0,1-1 0,-1 1 1,1 0-1,0 0 0,0 0 0,0-1 0,1 1 0,-1 0 0,1 0 0,0-1 0,0 1 0,0-1 0,0 1 1,1-1-1,0 1 0,-1-1 0,1 0 0,0 1 0,1-1 0,-1 0 0,0-1 0,1 1 0,0 0 0,0-1 1,0 1-1,0-1 0,0 0 0,0 0 0,0 0 0,1 0 0,-1-1 0,1 1 0,-1-1 0,1 0 0,-1 0 1,1 0-1,0-1 0,0 1 0,4-1 0,3-1 7,1 0 1,-1-1-1,1 0 1,-1 0-1,0-2 1,1 1-1,-2-1 1,1-1-1,0 0 1,-1 0-1,0-1 1,0-1-1,-1 0 1,1 0-1,-2 0 1,1-1-1,-1-1 1,0 1-1,-1-2 1,0 1-1,0 0 1,7-17-1,-13 24-6,0 0-1,0 0 1,0-1-1,-1 1 1,1 0-1,-1 0 1,1-1-1,-1 1 1,0-1-1,0 1 1,0 0-1,0-1 1,-1 1-1,1 0 1,0-1-1,-1 1 0,-1-3 1,2 4-1,-1 0 0,1 1 0,-1-1 0,1 0 0,-1 1-1,1-1 1,-1 1 0,0-1 0,1 1 0,-1-1 0,0 1 0,1-1 0,-1 1 0,0-1 0,0 1 0,1 0-1,-1 0 1,0-1 0,-1 1 0,0 0-1,0 0 0,0 0-1,0 0 1,0 0 0,0 1-1,1-1 1,-1 0 0,0 1-1,0 0 1,0-1 0,-3 3 0,-1 0-4,0 1 1,1 0 0,-1 0 0,1 1 0,-1-1 0,1 1 0,1 0 0,-1 1-1,1-1 1,0 1 0,0 0 0,0 0 0,1 0 0,0 1 0,0-1 0,1 1-1,0-1 1,-3 13 0,5-17 5,0 0 0,0-1-1,-1 1 1,1 0 0,1-1-1,-1 1 1,0 0-1,0-1 1,1 1 0,-1 0-1,0-1 1,1 1 0,0-1-1,-1 1 1,1-1 0,0 1-1,0-1 1,0 0 0,0 1-1,0-1 1,0 0 0,0 1-1,0-1 1,1 0 0,-1 0-1,0 0 1,1 0 0,-1-1-1,1 1 1,-1 0 0,1 0-1,-1-1 1,1 1 0,-1-1-1,1 0 1,3 1 0,5 0-1,0 0-1,1 0 1,-1-2 0,19-1 0,-22 1 0,52-6 5,-32 3 0,0 0 0,-1 3-1,1 0 1,36 4 0,-59-3 7,0 0 0,0 1 1,0 0-1,0 0 0,0 0 0,0 0 0,-1 1 0,1 0 0,0 0 1,-1 0-1,1 0 0,-1 0 0,1 1 0,-1-1 0,0 1 0,0 0 0,0 0 1,-1 0-1,1 0 0,-1 1 0,0-1 0,4 7 0,-6-13 64,0-1-1,0 1 0,1 0 1,-1-1-1,1 1 0,2-7 1,0-4 39,2-38 71,-3 29-946,0 0 0,10-35 0,-12 56 659,0 0-1,1 0 1,0 1-1,-1-1 1,1 0-1,0 1 1,0-1-1,0 1 1,0-1-1,0 1 1,0-1-1,1 1 1,-1 0-1,0-1 1,1 1-1,-1 0 1,1 0-1,-1 0 1,1 0-1,0 0 1,-1 1-1,1-1 1,0 0-1,-1 1 1,1-1-1,4 1 1,25-3-780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234 126 21509,'-11'-1'389,"-1"0"1,0 1 0,1 0 0,-1 0 0,0 1-1,1 1 1,-1 0 0,1 0 0,-19 8 0,23-8-262,1 1 1,0 0 0,0 0-1,0 0 1,0 1 0,1 0 0,-1 0-1,1 0 1,0 1 0,0-1-1,1 1 1,-1 0 0,1 1-1,0-1 1,1 1 0,-1 0 0,-4 12-1,7-16-100,0-1-1,1 1 1,-1-1 0,1 1-1,-1 0 1,1-1-1,0 1 1,0-1 0,0 1-1,-1 0 1,2-1-1,-1 1 1,0 0 0,0-1-1,1 1 1,-1 0-1,0-1 1,1 1 0,0-1-1,1 4 1,-1-4-18,0 0-1,0-1 1,0 1 0,1 0-1,-1 0 1,0-1 0,1 1 0,-1 0-1,0-1 1,1 1 0,-1-1 0,1 0-1,-1 0 1,1 1 0,-1-1 0,0 0-1,1 0 1,-1 0 0,1 0-1,-1-1 1,1 1 0,-1 0 0,1-1-1,1 0 1,10-3 11,0 0-1,-1-2 1,1 1-1,-1-2 1,0 1-1,15-13 1,62-55 75,-77 63-90,6-5 4,0 0 1,-1-2 0,-1 0-1,-1-1 1,18-28-1,-33 43-14,-6 9-3,-10 12 8,6-3 64,0 1 0,1 0-1,1 0 1,1 1 0,0 1 0,-8 29 0,11-33-32,1 1 0,1 0 0,0 0 0,1 0 1,1 0-1,0 0 0,0 0 0,2 0 0,2 14 0,-3-25-118,0 1-1,0-1 0,0 0 0,0 0 1,1 0-1,-1 0 0,1 0 1,0 0-1,-1 0 0,2 0 0,-1-1 1,0 1-1,0-1 0,1 1 0,-1-1 1,1 0-1,0 0 0,4 2 1,-5-3 13,1 0 1,-1 0 0,0-1-1,1 1 1,-1-1 0,1 0-1,-1 1 1,1-1 0,-1-1-1,1 1 1,-1 0 0,1 0 0,-1-1-1,0 1 1,1-1 0,-1 0-1,0 0 1,1 0 0,-1 0-1,0 0 1,0 0 0,0-1-1,0 1 1,0-1 0,0 1 0,2-4-1,23-24-695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19700,'2'4'346,"-1"0"0,2 0-1,-1 0 1,0 0-1,1 0 1,0 0 0,0-1-1,0 1 1,0-1 0,0 0-1,1 0 1,-1 0 0,1 0-1,0-1 1,0 1 0,0-1-1,0 0 1,0 0 0,1-1-1,-1 1 1,9 1 0,-7-2-240,-1 0 0,0-1 0,0 1 0,0-1 0,1 0 0,-1 0 0,0-1 0,0 0 0,0 1 0,0-2 1,0 1-1,0-1 0,0 1 0,0-1 0,0-1 0,0 1 0,-1-1 0,0 0 0,5-3 0,-8 5-105,0 1 0,0-1 0,0 0 0,0 0-1,-1 0 1,1 1 0,0-1 0,-1 0 0,1 0-1,0 0 1,-1 0 0,1 0 0,-1 0 0,1 0 0,-1-1-1,0 1 1,0 0 0,1 0 0,-1 0 0,0 0-1,0 0 1,0 0 0,0-1 0,0 1 0,0 0-1,-1 0 1,1 0 0,-1-2 0,1 2-5,-1 0 0,0 0 0,0 0 0,1 0 0,-1 1 0,0-1 0,0 0 0,0 0 0,0 0 0,-1 1-1,1-1 1,0 1 0,0-1 0,0 1 0,0-1 0,-1 1 0,1 0 0,0-1 0,0 1 0,-1 0 0,1 0 0,0 0 0,0 0 0,-1 0 0,-1 0 0,-2 2-9,0-1 0,-1 0 0,1 1 0,0 0 1,0 0-1,0 1 0,0-1 0,1 1 0,-1 0 0,1 1 0,-1-1 1,1 1-1,-5 5 0,6-7 11,1 1 0,0-1 0,0 0 0,0 0 1,0 1-1,1-1 0,-1 1 0,1 0 0,-1 0 0,1-1 1,0 1-1,0 0 0,0 0 0,0 0 0,1 0 0,-1 0 0,1 0 1,0 0-1,0 0 0,0 0 0,0 0 0,0 0 0,1 0 1,-1 0-1,2 5 0,-1-7 3,0 1-1,0-1 1,1 1 0,-1-1 0,0 0-1,0 0 1,1 1 0,-1-1-1,1 0 1,-1 0 0,1 0 0,-1 0-1,1-1 1,0 1 0,-1 0 0,1-1-1,0 1 1,0-1 0,-1 0-1,1 1 1,0-1 0,0 0 0,0 0-1,2 0 1,7-1 8,-1 0-1,0 0 1,11-4 0,-18 4-9,93-27 68,-70 19-57,1 1 1,-1 1-1,2 1 1,31-2 0,-56 8-11,0 0 0,0 0 0,0 0 1,0 0-1,0 0 0,0 1 0,0 0 0,0-1 1,0 1-1,0 0 0,0 1 0,0-1 1,0 0-1,-1 1 0,4 2 0,-2-1 10,-1 0-1,0 1 1,0 0-1,0 0 0,0 0 1,0 0-1,-1 0 1,3 8-1,-4-9-2,0 0 0,1-1 0,-1 0 0,0 1 0,1-1 0,0 0 0,-1 1 0,1-1 0,0 0 0,0 0 0,0-1 0,0 1-1,1 0 1,-1-1 0,0 1 0,1-1 0,-1 0 0,1 0 0,-1 0 0,1 0 0,-1 0 0,1 0 0,0-1 0,0 1 0,-1-1 0,1 0 0,3 0 0,5-1-16,0-1 0,0 0 1,-1-1-1,1 0 0,16-7 0,19-5-341,-45 15 339,-1 0-1,0-1 1,1 1 0,-1 0 0,0 0 0,1 0 0,-1 0 0,0 0 0,1 0 0,-1 0 0,1 0 0,-1 0 0,0 0 0,1 0 0,-1 0-1,0 0 1,1 0 0,-1 0 0,1 0 0,-1 1 0,0-1 0,1 0 0,-1 0 0,0 0 0,0 0 0,1 1 0,-1-1 0,0 0 0,1 0-1,-1 1 1,0-1 0,0 0 0,1 1 0,-1-1 0,0 0 0,0 1 0,0-1 0,0 0 0,1 1 0,-1-1 0,0 0 0,0 1 0,0-1-1,0 0 1,0 1 0,0-1 0,0 1 0,0-1 0,0 0 0,0 1 0,0-1 0,0 0 0,0 1 0,-1 0 0,1 0-49,0 1 1,-1-1 0,1 1 0,-1-1-1,0 1 1,1-1 0,-1 1-1,0-1 1,0 0 0,-1 3 0,-1-3-68,0-6-7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103 215 9994,'11'-12'2219,"0"0"0,0-1 0,-1 0 0,-1-1 0,-1 0-1,12-23 1,-5-7 249,-8-1-3387,-7 44 932,0 1-1,0-1 0,0 1 1,0 0-1,0-1 1,0 1-1,0 0 0,0-1 1,0 1-1,0-1 1,0 1-1,0 0 1,0-1-1,0 1 0,0 0 1,0-1-1,0 1 1,-1 0-1,1-1 1,0 1-1,0 0 0,0-1 1,-1 1-1,1 0 1,0-1-1,0 1 1,-1 0-1,1-1 0,-8 7 242,-9 19 120,-10 30 155,3 1 0,2 1 0,-19 80-1,40-132-495,-3 7 70,1 1-1,1-1 1,-2 20-1,4-29-77,0-1-1,0 1 0,1 0 0,-1 0 0,1-1 0,-1 1 0,1 0 0,0-1 0,2 6 0,-2-7-11,-1 0 0,1 0-1,0 0 1,0 0-1,0 0 1,0 0-1,-1-1 1,1 1-1,1 0 1,-1 0 0,0-1-1,0 1 1,0 0-1,0-1 1,0 1-1,1-1 1,-1 0-1,0 1 1,0-1 0,1 0-1,1 1 1,3-1 7,-1-1 0,0 1 0,1-1 0,-1 1 0,1-2 0,-1 1 0,0-1 0,8-2 0,41-24 19,-35 18-44,42-24-30,-29 14-85,1 3-1,41-17 1,-69 33 91,-1-1 0,0 1 0,1 0 0,-1 0 0,1 1 0,-1-1 0,1 1 0,7 0 0,-12 0 20,1 1 0,0-1 0,0 0 1,0 0-1,0 0 0,0 1 0,-1-1 0,1 0 0,0 1 1,0-1-1,-1 1 0,1-1 0,0 1 0,-1-1 1,1 1-1,0 0 0,-1-1 0,1 1 0,0 1 0,-1-1 2,1 0 0,-1 0-1,0 1 1,1-1 0,-1 0 0,0 1-1,0-1 1,0 0 0,0 1-1,0-1 1,0 0 0,-1 0-1,1 1 1,0-1 0,-1 0-1,1 1 1,-1 0 0,-4 8 10,1 0 0,-2 0 1,1-1-1,-2 0 0,1 0 1,-1 0-1,-12 11 0,-3 0 183,-37 28 1,40-34-65,0-1 1,-1-1-1,-1-2 1,0 1-1,-31 9 1,42-17-172,0 0 0,0 0 0,0-1 0,0-1 0,0 0 0,0 0 0,0-1 0,0 0 0,-1 0 0,1-2 0,0 1 0,0-1 0,0 0 0,-15-7 0,13 2-638,10 1-1007,20-5-1197,-10 7 2992,22-11-868,8-3-149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94 20676,'1'-1'104,"-1"1"-1,0 0 0,0 0 1,1-1-1,-1 1 0,0 0 1,0-1-1,0 1 0,0 0 1,0 0-1,1-1 0,-1 1 1,0-1-1,0 1 0,0 0 1,0-1-1,0 1 0,0 0 1,0-1-1,0 1 0,0 0 1,0-1-1,0 1 0,0 0 1,-1-1-1,1 1 0,0 0 1,0-1-1,0 1 0,0 0 0,-1 0 1,1-1-1,0 1 0,-13-12 2189,-18-2 220,29 14-2476,-1-1 0,0 1 1,1 0-1,-1 1 0,0-1 1,0 0-1,1 1 0,-1-1 0,1 1 1,-1 0-1,0 0 0,1 0 0,-1 0 1,1 1-1,0-1 0,-1 0 1,1 1-1,-2 2 0,2-3-40,1 0 0,0 0 1,0 0-1,-1 1 0,1-1 0,0 0 0,0 1 0,0-1 0,1 1 1,-1-1-1,0 1 0,0-1 0,1 1 0,-1 0 0,1-1 0,0 1 1,-1 0-1,1 0 0,0-1 0,0 1 0,0 0 0,0-1 0,0 1 0,1 0 1,-1 0-1,0-1 0,1 1 0,-1-1 0,2 3 0,-1-2 3,-1-1 0,1 0-1,0 0 1,0 0-1,0 0 1,0-1 0,0 1-1,0 0 1,0 0 0,1 0-1,-1-1 1,0 1-1,0-1 1,1 1 0,-1-1-1,0 1 1,0-1 0,1 0-1,-1 0 1,0 0-1,1 0 1,-1 1 0,0-2-1,1 1 1,-1 0 0,2 0-1,3-1-2,-1 0 1,1 0-1,0-1 0,9-4 0,-2 0 7,-1 0 0,-1-1-1,1 0 1,-1-1 0,0 0-1,-1-1 1,0-1 0,-1 1-1,0-1 1,0-1 0,14-21-1,-32 49 16,-1 0 78,2 1 1,-13 37-1,18-41-2,0 0 0,1 0 0,0 0-1,0 22 1,3-32-58,-1 0 0,0-1-1,1 1 1,0 0 0,0 0 0,0-1-1,0 1 1,0-1 0,4 7 0,-4-8-14,0-1 1,0 0-1,1 1 1,-1-1-1,0 0 1,1 1-1,-1-1 1,1 0-1,-1 0 1,1 0-1,-1 0 1,1-1-1,0 1 1,-1 0-1,1-1 1,0 1-1,0-1 1,-1 1-1,1-1 1,0 0-1,2 0 1,1 0-40,0-1 0,0 0 1,0 0-1,0 0 1,0-1-1,0 1 1,0-1-1,-1 0 0,1-1 1,-1 1-1,0-1 1,1 0-1,-1 0 1,0 0-1,5-6 0,3-3-560,-1-1 0,0 0 0,13-19 0,-17 19 282,1 0 1,-1-1 0,8-25-1,-2-1-518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21613,'-6'13'2288,"2"3"-1408,2-1-392,8 1 1297,4-2-545,7-1-880,2 2-640,7-8-1080,2-1 1192,7 2-296,2 1-168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189 164 17020,'-15'7'868,"0"1"1,0 0-1,0 1 1,1 1-1,1 0 1,0 1-1,0 1 1,1 0-1,1 0 1,0 1-1,-16 25 1,25-34-736,0 0 1,0-1-1,0 1 1,1 0-1,0 0 1,0 0 0,0 0-1,0 0 1,0 0-1,1 0 1,0 5-1,0-8-108,0 1-1,0-1 0,1 1 1,-1-1-1,1 1 1,-1-1-1,1 0 0,-1 1 1,1-1-1,0 0 0,-1 0 1,1 1-1,0-1 1,0 0-1,0 0 0,0 0 1,0 0-1,0 0 1,0 0-1,0 0 0,1 0 1,-1-1-1,0 1 1,0 0-1,1-1 0,-1 1 1,0-1-1,1 1 0,-1-1 1,1 0-1,-1 0 1,3 1-1,4-1-3,1 0 0,-1-1 0,1 1 0,-1-2 0,1 1 0,-1-1 0,0-1 0,1 1 0,-1-1 0,0-1 0,12-6 0,5-5 12,-1-1 0,25-20 0,-21 12-6,0-1 0,38-44 0,-51 50-26,-1 0 0,0-1 0,-1 0-1,-1-1 1,9-22 0,-20 39-2,1 0 0,-1 1 0,0-1 0,0 0-1,-1 0 1,1-4 0,-1 8 0,0-1 1,0 1-1,0-1 0,0 1 1,0 0-1,0-1 1,0 1-1,0-1 0,0 1 1,0-1-1,0 1 0,0 0 1,-1-1-1,1 1 1,0 0-1,0-1 0,0 1 1,-1-1-1,1 1 0,0 0 1,0-1-1,-1 1 1,1 0-1,0 0 0,-1-1 1,1 1-1,0 0 0,-1 0 1,1-1-1,-1 1 1,1 0-1,0 0 0,-1 0 1,1 0-1,-1 0 0,1 0 1,-1-1-1,1 1 1,0 0-1,-1 0 0,1 0 1,-1 0-1,1 1 0,0-1 1,-1 0-1,1 0 1,-1 0-1,1 0 0,-1 0 1,1 0-1,0 1 0,-1-1 1,1 0-1,0 0 1,-1 1-1,1-1 0,0 0 1,-1 1-1,-5 2 2,0 1 0,1 0 0,0 0 0,-1 0-1,1 1 1,1 0 0,-1 0 0,1 0 0,-4 6 0,-5 9 23,-14 26 0,21-33-6,0 1-1,0-1 1,1 2-1,1-1 0,-4 20 1,7-25-152,0 0 0,0 0 0,1 0 0,0 0 0,1 0-1,-1 0 1,2 0 0,-1 0 0,7 16 0,-8-22 98,1-1 0,0 1-1,1-1 1,-1 0 0,0 1 0,1-1-1,-1 0 1,1 0 0,0 0 0,-1 0-1,1 0 1,0 0 0,0-1 0,0 1-1,4 1 1,9 0-336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149 158 19204,'10'-3'1181,"-1"0"-1,1-1 1,0 0-1,-1 0 1,10-7-1,43-30 1965,-51 33-2921,-8 6-136,33-27 380,-34 28-462,-1 0 0,0-1 0,0 1 0,0 0 0,1 0 0,-1-1 0,0 1 0,0-1 0,-1 1 0,1-1 0,0 1 0,0-1 0,-1 1 0,1-1 0,-1 0-1,1 1 1,-1-1 0,0 0 0,0 1 0,0-1 0,0 0 0,0-1 0,0 2-7,-1 0 1,0 0-1,1 0 0,-1 0 0,0 1 0,0-1 1,0 0-1,1 0 0,-1 1 0,0-1 1,0 1-1,0-1 0,0 1 0,0-1 0,0 1 1,0-1-1,0 1 0,0 0 0,0 0 1,0 0-1,-1-1 0,1 1 0,0 0 0,0 0 1,-2 1-1,-30 3-29,30-4 28,-14 4 8,0 0-1,0 2 0,0 0 1,1 1-1,0 0 1,0 1-1,0 1 0,1 1 1,1 0-1,0 0 1,0 2-1,1 0 1,1 0-1,0 1 0,-20 28 1,29-36 3,0 1 0,0-1 1,0 1-1,1-1 0,0 1 0,0 0 0,0 0 1,1 0-1,0 0 0,0 0 0,1 0 1,-1 0-1,1 0 0,1 0 0,-1 1 1,2 6-1,0-8-13,-1-1 0,1 1 0,0-1 0,0 1 0,0-1 0,1 0 0,-1 0 0,1 0 0,0 0 0,0 0 0,0-1 0,1 1 0,-1-1 0,1 0 0,0 0 0,0 0 0,0-1 0,0 1 0,0-1 0,1 0 0,4 1 0,0 0 16,1-1 0,-1 0-1,1 0 1,0-1 0,0 0-1,-1-1 1,1 0 0,0-1-1,0 0 1,-1-1 0,1 1-1,-1-2 1,1 1 0,-1-2-1,10-4 1,41-17-13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7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18636,'1'3'2256,"8"-3"-1439,13 0-249,3-2 1240,14-1-632,7 2-207,6-5-409,3 0-120,0 4-344,-3-1-208,-12 3-840,-6 0-297,-17 1 961,-11 3-240,-13 4-192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37 17940,'0'-1'128,"1"0"1,-1 0 0,0 0-1,0 0 1,0 0-1,1 0 1,-1 0-1,0 0 1,0 0 0,-1 0-1,1 0 1,0 0-1,0 0 1,0 0 0,-1 0-1,1 0 1,0 0-1,-1 0 1,1 0-1,-1 0 1,1 0 0,-1 1-1,1-1 1,-2-1-1,0 1 49,1-1-1,-1 1 0,0 0 1,1 0-1,-1 1 1,0-1-1,0 0 0,0 1 1,0-1-1,0 1 1,-3-1-1,-2 0 161,0 1 0,0 0-1,0 0 1,1 1 0,-1 0-1,-10 2 1,8 1-223,0-1 0,0 2 0,0-1 0,1 1 0,0 0 0,0 1-1,0 0 1,0 0 0,1 1 0,-10 11 0,14-15-112,0 1 1,-1 0-1,2 0 1,-1 1-1,0-1 1,1 0-1,-1 1 1,1 0-1,1-1 1,-1 1-1,1 0 1,0 0-1,0 0 1,0 0-1,0 0 0,1 0 1,0 0-1,0 0 1,0 0-1,1 0 1,0 0-1,1 5 1,-1-8-4,0 1 1,0-1-1,0 0 1,0 1-1,0-1 1,1 0-1,-1 0 1,1 0-1,0 0 1,-1 0-1,1 0 1,0-1-1,0 1 1,0-1-1,0 1 1,0-1-1,1 0 1,-1 0-1,0 0 1,0 0-1,1 0 1,-1 0-1,1-1 1,4 2-1,4-2-4,0 1-1,0-2 0,0 1 0,18-4 1,-20 2 4,0 1 1,0 0-1,0 0 0,17 2 1,-24 0 1,-1-1 0,1 1 0,0 0 0,0-1 1,0 1-1,-1 0 0,1 0 0,-1 0 0,1 1 0,0-1 1,-1 0-1,0 1 0,1-1 0,-1 1 0,0-1 0,0 1 0,0-1 1,0 1-1,0 0 0,0 0 0,0-1 0,-1 1 0,1 0 1,-1 0-1,1 0 0,-1 0 0,0 0 0,1 0 0,-1 2 1,0 7 6,0 0 0,0-1 0,-1 1-1,-2 11 1,-5 19 128,-1-1 0,-27 74 0,25-88 110,0-1 1,-2 0-1,-1-1 0,0-1 1,-23 28-1,33-47-139,1 1-1,-1-1 0,0 0 1,0 0-1,0-1 1,-1 1-1,1-1 0,-7 3 1,11-6-90,0 0 0,-1 1 1,1-1-1,0 0 1,-1 0-1,1 0 0,-1 0 1,1 0-1,0 0 0,-1 0 1,1 0-1,-1 0 1,1 0-1,0 0 0,-1 0 1,1 0-1,-1 0 0,1 0 1,0 0-1,-1 0 0,1 0 1,0 0-1,-1-1 1,1 1-1,0 0 0,-1 0 1,1 0-1,0-1 0,-1 1 1,1 0-1,0-1 1,-1 1-1,-1-15 245,8-16-109,4 1-151,1 1 1,2 0-1,1 1 0,31-48 1,-14 33-92,2 1 0,39-39 0,-46 55 23,2 2 0,0 1-1,2 1 1,0 2 0,2 1 0,0 1 0,1 2-1,39-14 1,-57 25 6,1-2 0,-1 0 1,0 0-1,-1-1 0,0-1 0,0-1 0,15-13 0,-28 22 59,0 0 0,0 0 1,0-1-1,0 1 0,0 0 0,0 0 0,0-1 0,0 1 0,-1 0 0,1-1 0,0 1 0,-1-1 0,1 1 0,-1-1 0,0 1 1,1-1-1,-1 1 0,0-1 0,0 1 0,0-3 0,-1 3 7,1 0 1,-1 0-1,1 0 0,-1 0 1,0 0-1,1 0 0,-1 0 1,0 1-1,0-1 1,0 0-1,1 0 0,-1 1 1,0-1-1,0 0 0,0 1 1,0-1-1,0 1 0,0-1 1,-1 1-1,1 0 0,0-1 1,0 1-1,0 0 1,0 0-1,0 0 0,-1 0 1,0 0-1,-5 0 22,0 0 1,0 0-1,0 1 0,0 0 0,0 1 1,0 0-1,0 0 0,0 0 1,1 1-1,-1 0 0,1 0 1,0 0-1,0 1 0,0 0 0,0 0 1,1 1-1,0 0 0,0 0 1,-7 8-1,6-6-39,0 0 0,0 1 0,1 0 1,0 0-1,0 0 0,1 1 0,0 0 0,1 0 1,0 0-1,0 0 0,1 0 0,0 1 1,-1 17-1,3-25-57,-1 0 0,1 0 0,0 0 0,1 1 1,-1-1-1,0 0 0,1 0 0,-1 0 0,1 0 0,-1 0 0,1 0 1,0 0-1,0 0 0,0 0 0,0 0 0,0 0 0,1-1 1,-1 1-1,0 0 0,1-1 0,-1 1 0,1-1 0,0 0 0,0 1 1,-1-1-1,1 0 0,0 0 0,0 0 0,0 0 0,0 0 1,0-1-1,0 1 0,0-1 0,0 1 0,1-1 0,-1 0 0,0 1 1,0-1-1,0 0 0,4-1 0,4 0-332,1-1-1,-1 0 1,1 0-1,-1-1 1,0 0-1,0-1 1,11-6-1,7-5-305,0-1-1,28-24 0,-1-4-539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21 17108,'-15'12'1192,"1"0"-1,1 0 1,0 2 0,-20 26 0,29-35-1013,1 0-1,-1 1 1,1 0-1,1-1 1,-1 1-1,1 0 1,0 0-1,0 1 1,1-1-1,0 0 1,0 1-1,0-1 1,1 0-1,0 1 1,0-1-1,0 1 1,3 8-1,24 73 234,-20-69-406,0 0 0,-2 0 0,0 0 0,-1 1 0,-1-1 0,0 1 0,-2 20 0,-1-31 14,-1 0 0,-1 0 0,1 0 0,-1 0 0,-1 0-1,0 0 1,0-1 0,-1 1 0,0-1 0,0 0-1,-1 0 1,-6 7 0,7-10 42,0 0 1,-1 0-1,1-1 1,-1 1-1,0-1 0,-1 0 1,1-1-1,-1 1 0,0-1 1,0 0-1,0 0 1,0-1-1,0 0 0,0 0 1,-1 0-1,1-1 0,-9 1 1,12-2-24,0 0 1,1 0-1,-1 0 0,0 0 1,1 0-1,-1-1 1,0 1-1,1-1 1,-1 1-1,1-1 1,-1 0-1,1 0 0,-1 0 1,1-1-1,0 1 1,0 0-1,-3-3 1,4 3-23,0-1 0,-1 1 1,1-1-1,0 0 1,0 0-1,0 1 1,0-1-1,1 0 1,-1 0-1,0 0 0,1 0 1,-1 0-1,1 0 1,0 0-1,0 0 1,0 0-1,0 0 0,0 0 1,0 0-1,0-1 1,1 1-1,0-3 1,3-8-35,0 1 0,1-1 1,1 1-1,0 0 1,0 1-1,1-1 1,10-11-1,64-72-312,-74 88 308,211-203-578,-37 36 344,-168 160 266,-17 15 31,-24 23 87,10-4 122,-29 41 0,43-54-195,-1 0-1,1 0 1,1 1 0,-1-1-1,1 1 1,1-1 0,-1 1 0,1 0-1,1 0 1,-2 15 0,3-21-35,0 0 0,0 0 1,0 0-1,0 0 0,1 0 1,-1 0-1,1 0 0,-1 0 1,1 0-1,0-1 0,-1 1 1,1 0-1,0 0 0,0-1 1,0 1-1,0 0 0,1-1 1,-1 1-1,0-1 0,3 2 1,-2-1 2,1-1 0,-1 0 1,1 0-1,-1 1 1,1-2-1,0 1 0,0 0 1,-1 0-1,1-1 1,0 0-1,0 1 0,4-1 1,6-1 36,0-1 0,0 0-1,-1-1 1,25-7 0,1-5 95,45-24 0,-54 24-84,1 1 0,54-17 0,-83 31-70,0-1 1,0 1-1,0-1 0,1 1 0,-1 0 1,0 0-1,0-1 0,0 1 0,0 0 1,0 0-1,1 0 0,-1 0 0,0 0 1,0 1-1,0-1 0,0 0 0,0 0 1,0 1-1,1-1 0,-1 1 0,0-1 1,0 1-1,0-1 0,0 1 0,-1 0 1,1-1-1,0 1 0,0 0 0,0 0 1,0 0-1,-1 0 0,1 0 0,0-1 0,-1 1 1,1 0-1,-1 1 0,1-1 0,-1 0 1,1 0-1,-1 0 0,0 0 0,1 2 1,-1-1 0,0-1 1,1 1-1,-1-1 1,1 1 0,0-1-1,-1 1 1,1-1 0,0 0-1,0 1 1,0-1-1,0 0 1,0 0 0,0 0-1,0 1 1,0-1 0,0 0-1,1 0 1,-1-1-1,0 1 1,1 0 0,-1 0-1,1-1 1,-1 1 0,1-1-1,-1 1 1,1-1-1,-1 1 1,3-1 0,1 0-30,1 0 1,-1-1 0,1 1 0,-1-1 0,0 0 0,0-1-1,1 1 1,-1-1 0,0 0 0,0 0 0,0-1-1,-1 0 1,9-5 0,-6 3-734,1 0 1,0 1-1,1 0 0,8-3 0,-9 6 58,-1 1-213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46 289 18644,'-1'0'106,"1"0"0,-1 0-1,1 0 1,-1 0 0,1 0 0,-1 0-1,1 0 1,-1 0 0,1 0 0,-1 0-1,1 0 1,-1 0 0,1 0 0,0 1-1,-1-1 1,1 0 0,-1 0 0,1 1-1,-1-1 1,1 0 0,0 0 0,-1 1-1,1-1 1,-1 0 0,1 1 0,0-1 0,-1 0-1,1 1 1,0-1 0,0 1 0,-1-1-1,1 1 1,0-1 0,0 1 0,-13 18 1717,10-13-1518,0 0 0,0 0 1,1 0-1,0 0 0,0 0 0,1 1 0,0-1 0,0 1 1,0-1-1,1 7 0,0-11-272,0 1 0,0-1 0,1 0 0,-1 0 0,0 0 0,1 1 0,-1-1 0,1 0 0,0 0 1,0 0-1,0 0 0,0 0 0,0 0 0,0 0 0,0-1 0,1 1 0,-1 0 0,1 0 0,-1-1 0,1 1 0,0-1 0,0 0 0,-1 1 0,1-1 0,0 0 0,0 0 0,0 0 0,0-1 1,0 1-1,1 0 0,-1-1 0,4 1 0,1 0-31,0-1 0,0-1-1,1 1 1,-1-1 0,0 0 0,0-1 0,1 0 0,-1 0 0,-1 0 0,1-1 0,0 0-1,-1 0 1,7-5 0,11-8-163,42-34 0,-50 37-74,22-25 0,-46 45-72,0 0 293,0 0 0,-12 16 0,16-18 27,1 1 1,0-1 0,0 1-1,1 0 1,-4 11-1,5-16-10,1 0 0,0 0 1,-1 0-1,1 0 0,0 0 0,0 0 0,0-1 0,0 1 0,0 0 0,0 0 0,0 0 0,0 0 0,0 0 1,1 0-1,-1 0 0,0-1 0,0 1 0,1 0 0,-1 0 0,1 0 0,-1 0 0,0-1 0,1 1 0,0 0 1,-1-1-1,1 1 0,-1 0 0,1-1 0,0 1 0,0-1 0,-1 1 0,1-1 0,0 1 0,0-1 1,-1 1-1,1-1 0,0 0 0,0 1 0,0-1 0,0 0 0,0 0 0,0 0 0,0 0 0,-1 0 0,1 0 1,0 0-1,0 0 0,0 0 0,1 0 0,7-1 4,0-1 0,1 0 0,-1 0 1,-1-1-1,1 0 0,0 0 0,-1-1 0,0 0 0,15-10 0,-5 2-22,-2 0-1,0-1 1,20-21-1,-13 8-16,-1 0-1,34-54 1,-45 62 21,-1 1 0,-2-1 0,1-1 0,-2 0 0,-1 0 0,6-24 0,-12 42 11,0 0 0,1-1 0,-1 1 0,0-1 0,0 1 0,0-1 0,0 1 0,0-1 0,0 1 1,0-1-1,0 1 0,-1-1 0,0-1 0,1 2 1,0 1 1,-1 0-1,1 0 1,0 0-1,-1 0 1,1 0-1,0 0 1,-1 0-1,1 0 1,0 0-1,-1 0 1,1 0-1,0 0 1,-1 0-1,1 0 1,0 0-1,-1 0 1,1 0-1,0 0 1,-1 0-1,1 0 1,0 1-1,0-1 1,-1 0-1,1 0 1,0 0-1,-1 1 1,1-1-1,0 0 1,0 0-1,-1 1 1,1-1-1,0 1 1,-27 33 172,14-12 85,-20 42 0,29-54-174,0 0-1,1 1 1,0-1 0,1 1 0,0 0-1,-1 21 1,3-29-67,0 0 1,0 0-1,0 0 0,1 0 0,-1 0 0,1-1 1,0 1-1,0 0 0,0 0 0,0-1 1,0 1-1,1 0 0,-1-1 0,1 1 0,0-1 1,0 0-1,0 0 0,0 1 0,0-1 1,0-1-1,0 1 0,1 0 0,-1 0 0,5 1 1,4 2-52,1 0 0,0-1 1,0-1-1,20 4 1,19 6-183,-50-13 212,0 0 1,0 1 0,0-1-1,0 0 1,0 1 0,0-1 0,0 1-1,0-1 1,0 1 0,0 0 0,0-1-1,0 1 1,-1 0 0,1 0 0,0-1-1,0 1 1,-1 0 0,1 0 0,-1 0-1,1 0 1,-1 0 0,1 0-1,-1 0 1,0 0 0,1 0 0,-1 0-1,0 0 1,0 2 0,0 0 34,0-1 0,-1 0-1,0 1 1,0-1 0,1 0 0,-1 0 0,0 1 0,-1-1-1,1 0 1,0 0 0,-1 0 0,-2 2 0,-3 4 218,0 0 0,-1-1 0,-1 0 0,-17 11 1,24-16-223,0-1 0,-1 1 1,1-1-1,0 0 0,-1 0 1,1 0-1,-1-1 0,1 1 1,-1-1-1,0 1 0,1-1 1,-1 0-1,1 0 0,-1 0 1,0 0-1,1 0 0,-1 0 1,1-1-1,-1 0 0,0 1 1,1-1-1,-1 0 0,-3-2 1,5 2-211,-1-1 1,0 0 0,0 0-1,1 1 1,-1-1-1,1 0 1,0 0-1,-1 0 1,1 0 0,0-1-1,0 1 1,0 0-1,1 0 1,-1-1-1,0 1 1,1 0 0,0-1-1,-1 1 1,1-1-1,0 1 1,0 0-1,0-1 1,1 1 0,-1-1-1,2-3 1,-2 3-81,1 1 1,0-1-1,0 1 0,0 0 1,0-1-1,0 1 1,0 0-1,0 0 0,1 0 1,-1 0-1,1 0 1,0 0-1,-1 0 0,1 0 1,0 1-1,0-1 1,0 1-1,0-1 1,1 1-1,-1 0 0,0 0 1,0 0-1,1 0 1,-1 0-1,1 1 0,2-1 1,7-1-143,1 0 0,-1 1 0,1 1 0,14 1 0,-3 0 651,-17-1-145,103-4 2647,-95 2-2013,-1 0-1,0 0 0,0-2 1,0 1-1,22-11 0,-35 14-595,1-1 0,-1 0 0,1 1-1,-1-1 1,1 0 0,-1 0-1,0 0 1,1 0 0,-1 0 0,0-1-1,0 1 1,0 0 0,2-3 0,-3 4-105,0 0 0,0 0 0,0-1 1,0 1-1,0 0 0,0 0 1,0 0-1,0-1 0,0 1 1,0 0-1,0 0 0,0-1 0,0 1 1,0 0-1,0 0 0,0-1 1,0 1-1,0 0 0,-1 0 1,1-1-1,0 1 0,0 0 0,0 0 1,0 0-1,0 0 0,-1-1 1,1 1-1,0 0 0,0 0 1,-1 0-1,-13-4 616,8 4-595,0 0-1,0 0 0,1 0 0,-1 1 0,0 0 0,0 1 0,1-1 0,-1 1 0,0 0 0,1 0 0,0 1 0,-1-1 0,1 1 0,0 1 1,1-1-1,-6 5 0,10-8-54,-1 0 0,1 1-1,-1-1 1,1 1 0,0-1 0,-1 1 0,1-1 0,0 1 0,-1-1 0,1 1 0,0-1 0,-1 1 0,1-1 0,0 1 0,0 0 0,0-1 0,0 1-1,-1-1 1,1 1 0,0 0 0,0-1 0,0 1 0,0 0 0,1-1 0,-1 1 0,0-1 0,0 1 0,0 0 0,0-1 0,1 1 0,-1 0 0,1 0 4,0 0 1,1 1 0,-1-1 0,0 0 0,0 0 0,1 0 0,-1 0-1,1-1 1,-1 1 0,1 0 0,2 0 0,6 2 71,0 0 0,19 2-1,19 0 174,1-2-1,-1-2 0,1-2 0,-1-2 0,69-14 0,-109 15-337,0 0 0,0-1-1,0 0 1,0-1-1,-1 1 1,1-1 0,-1-1-1,11-8 1,-16 12-13,0-1 0,-1 1 0,1 0 0,-1 0 0,0-1 0,1 1 0,-1-1 0,0 0-1,0 1 1,0-1 0,0 0 0,0 1 0,0-1 0,0 0 0,-1 0 0,1 0 0,-1 0 0,1 0 0,-1 0 0,0 0 0,0 0 0,0 0 0,0 0 0,0 0 0,0 0 0,0 0 0,-1 0 0,1 0 0,-1 1 0,1-1-1,-1 0 1,0 0 0,0 0 0,0 0 0,0 1 0,0-1 0,0 1 0,0-1 0,-1 0 0,-2-1 0,-17-15-667,-12 0-202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3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4 126 17516,'-3'-13'2568,"10"2"-1511,22-1-457,2 1 2240,12 1-1912,3-2-79,4-3-521,-2-4-48,0-4-280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22085,'-2'2'218,"0"0"1,0 0-1,0 1 1,0-1-1,1 0 0,-1 1 1,1-1-1,-1 1 1,1-1-1,0 1 1,0 0-1,-1 4 1,0 0 156,-17 45 681,4 0-1,1 2 1,-10 93-1,22-133-957,-2 32 151,4-43-226,0-1 0,0 1 0,0 0-1,1-1 1,-1 1 0,1-1 0,-1 1-1,1-1 1,0 1 0,0-1 0,0 0-1,0 1 1,3 3 0,-2-5-13,-1 0 0,0 0 0,1 0 0,-1-1 0,0 1 0,1 0 1,-1-1-1,1 1 0,-1-1 0,1 1 0,-1-1 0,1 0 0,0 0 0,-1 0 0,1 1 0,-1-1 1,1-1-1,0 1 0,-1 0 0,1 0 0,-1-1 0,2 0 0,40-14 30,-29 10-27,-12 4-11,14-5 1,0 1 0,0 0 0,1 1-1,21-2 1,-35 6-5,1 0 1,-1 0-1,1 0 0,-1 0 0,1 1 0,-1-1 0,1 1 0,-1 0 0,0 0 1,1 0-1,-1 0 0,4 3 0,-5-3 0,-1 1 1,1-1 0,0 1-1,-1-1 1,1 1-1,-1 0 1,0 0-1,0 0 1,1-1-1,-1 1 1,0 0 0,0 1-1,-1-1 1,1 0-1,0 0 1,-1 0-1,1 0 1,-1 0-1,0 1 1,0-1 0,0 3-1,0 0 13,-1 0 1,0 0-1,0 0 0,0 0 1,0 0-1,-1-1 0,0 1 1,0 0-1,0-1 0,-1 1 1,1-1-1,-1 0 0,0 0 0,-1 0 1,1 0-1,0 0 0,-1-1 1,0 0-1,0 1 0,-5 2 1,-1 1 57,0-1 0,-1 0 0,0 0 0,0-1 0,0-1 1,0 0-1,-17 4 0,23-7-98,1 0 0,-1-1 0,1 0 0,-1 0 0,1 0 0,-1 0 0,1-1 0,-1 1-1,1-1 1,0 0 0,-1-1 0,1 1 0,0-1 0,0 0 0,-8-4 0,10 4-185,0 1 1,0-1-1,0 0 0,0 0 0,0 0 0,1 0 1,-1 0-1,0 0 0,1 0 0,0 0 1,-1-1-1,1 1 0,0-1 0,0 1 1,0-1-1,1 1 0,-1-1 0,1 0 1,-1 1-1,1-1 0,0 1 0,0-1 1,0 0-1,0 1 0,1-1 0,-1 0 0,1 1 1,0-4-1,5-5-917,5 6-205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42 224 18996,'15'-4'715,"0"0"0,0-1 0,-1-1 0,1 0 0,-2-1 0,1 0 1,16-12-1,-22 13-271,1-1 0,-1 0 0,0-1 0,-1 0 0,0 0 0,0-1 0,0 0 0,-1 0 0,-1 0 0,0-1 0,5-10 0,-9 17-399,0 0 0,0 1 0,-1-1 0,1 0 0,-1 0 0,1 0 0,-1 1 0,0-1 0,0 0 0,0 0 1,0 0-1,-1-4 0,0 6-42,1 0 1,0 1 0,-1-1 0,1 0 0,-1 0 0,0 0 0,1 0 0,-1 1 0,1-1 0,-1 0-1,0 1 1,0-1 0,1 0 0,-1 1 0,0-1 0,0 1 0,0-1 0,0 1 0,0 0 0,0-1-1,0 1 1,0 0 0,0-1 0,0 1 0,0 0 0,0 0 0,0 0 0,0 0 0,0 0-1,1 0 1,-1 0 0,0 1 0,0-1 0,0 0 0,0 0 0,0 1 0,0-1 0,-1 1 0,-9 4 28,0-1 0,0 2 1,1-1-1,0 1 1,0 1-1,0 0 1,1 0-1,-10 11 1,-1 2 83,0 2 1,-21 29-1,33-40-50,1 0 1,0 1-1,1-1 0,-10 25 1,15-33-58,0 1 0,0-1 0,1 1 0,-1-1 0,1 1 0,-1-1 0,1 1 0,1-1 0,-1 1 1,1 5-1,0-7-19,-1 0 1,1 0-1,0 0 1,0 0-1,0 0 1,0-1-1,0 1 1,1 0-1,-1-1 1,0 1-1,1 0 0,-1-1 1,1 0-1,0 1 1,-1-1-1,1 0 1,0 0-1,0 0 1,3 1-1,3 1-202,0-1 0,0 0-1,0-1 1,0 0-1,0 0 1,1 0-1,-1-1 1,0-1-1,0 1 1,1-1-1,-1-1 1,11-3-1,4-1-217,0-2-1,0 0 0,22-13 0,12-9-487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21429,'-43'26'2389,"17"-11"-1298,1 0 1,1 2 0,-36 32 0,59-48-1028,-21 24 687,22-24-730,-1 0 1,0-1-1,1 1 0,-1 0 0,1 0 0,-1 0 0,1-1 0,-1 1 1,1 0-1,0 0 0,-1 0 0,1 0 0,0 0 0,0 0 0,0 0 1,0 0-1,0 0 0,0 0 0,0 0 0,0 0 0,0 0 0,0 0 1,0 0-1,1 0 0,-1-1 0,0 1 0,1 0 0,-1 0 0,0 0 1,2 1-1,3 1-34,0 0 0,0-1 0,1 0 0,-1 0 0,0 0 0,1-1 0,0 0 0,-1 0 0,1 0 0,0-1 0,5 0 0,4 2-59,102 3-514,-81-4 354,0 0 0,1 3 0,64 13 0,-91-12 435,-10 0 0,-19 6 187,-33 3 214,8-5-431,0-2 0,-72 2 0,98-12-1250,18 3 1041,0 0 0,0 0 0,0-1 0,0 1 0,0 0 0,0 0 0,0-1 0,0 1 0,-1 0 0,1 0 0,0-1 0,0 1 1,0 0-1,0 0 0,1-1 0,-1 1 0,0 0 0,0 0 0,0 0 0,0-1 0,0 1 0,0 0 0,0 0 0,0-1 0,0 1 0,0 0 0,1 0 0,-1 0 0,0 0 0,0-1 0,0 1 1,0 0-1,1 0 0,-1 0 0,0 0 0,0-1 0,29-17-1083,4 2 257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 17092,'0'0'109,"0"-1"1,0 1-1,0 0 1,0-1-1,0 1 1,0 0 0,1-1-1,-1 1 1,0 0-1,0-1 1,-1 1-1,1 0 1,0-1 0,0 1-1,0-1 1,0 1-1,0 0 1,0-1-1,0 1 1,0 0 0,-1-1-1,1 1 1,0 0-1,0 0 1,0-1-1,-1 1 1,1 0-1,0-1 1,-1 1 0,1 0-1,0 0 1,-1-1-1,-12 3 1377,-13 14 1092,8-1-1307,1 0 0,-21 24 1,32-32-1100,-1 1 1,1 0 0,1 1 0,-1 0-1,2-1 1,-1 1 0,-5 18-1,9-25-155,1-1-1,0 1 0,-1 0 0,1 0 0,0 0 0,0 0 0,0 0 1,0-1-1,1 1 0,-1 0 0,0 0 0,1 0 0,-1-1 0,1 1 0,0 0 1,-1 0-1,1-1 0,0 1 0,0-1 0,0 1 0,0-1 0,0 1 1,1-1-1,-1 1 0,0-1 0,1 0 0,-1 0 0,1 0 0,-1 0 1,4 2-1,4 1-19,0 1-1,1-2 1,0 1 0,14 2 0,-8-2 31,-15-3-29,14 2 7,-1 2 0,1-1 1,-1 2-1,0 0 0,-1 1 0,16 10 0,-29-17-4,1 0 0,-1 1 1,1-1-1,-1 0 0,1 1 0,-1-1 0,1 1 0,-1-1 0,0 1 1,1-1-1,-1 1 0,0-1 0,1 1 0,-1-1 0,0 1 0,0-1 0,1 1 1,-1 0-1,0-1 0,0 1 0,0-1 0,0 1 0,0 0 0,0-1 1,0 1-1,0 0 0,0-1 0,0 1 0,0-1 0,0 1 0,-1 0 0,1-1 1,0 1-1,0-1 0,-1 1 0,1-1 0,0 1 0,-1-1 0,1 1 0,0-1 1,-1 1-1,1-1 0,-1 1 0,1-1 0,-1 0 0,1 1 0,-1-1 1,1 0-1,-1 1 0,1-1 0,-1 0 0,1 0 0,-1 1 0,0-1 0,0 0 1,-34 12 140,22-9-106,0-1 0,1-1 0,-15 1 1,24-2-215,-1 0 1,1 0-1,0 0 1,-1 0-1,1-1 1,0 1-1,-1-1 1,1 0-1,0 0 1,0 0-1,0 0 1,0-1-1,0 1 1,0-1 0,0 0-1,-5-4 1,8 6 85,-1-1 1,1 0-1,0 0 0,-1 1 1,1-1-1,0 0 1,0 0-1,-1 1 1,1-1-1,0 0 1,0 0-1,0 0 1,0 1-1,0-1 1,0 0-1,0 0 0,0 0 1,0 1-1,1-1 1,-1 0-1,0 0 1,0 1-1,1-1 1,-1 0-1,0 0 1,1 1-1,-1-1 0,1 0 1,-1 1-1,1-1 1,-1 1-1,1-1 1,0 0-1,-1 1 1,1-1-1,1 0 1,12-6-1064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16908,'20'-2'1098,"-1"-1"1,0-1 0,0-1-1,-1-1 1,1 0 0,30-16 0,-40 17-692,1-1 0,-2 1 1,1-1-1,-1-1 1,0 0-1,0 0 1,0 0-1,-1-1 0,0 0 1,-1-1-1,0 0 1,0 1-1,8-20 0,-13 24-318,1 0-1,-1 0 0,0 0 1,0 0-1,-1 0 0,1 0 0,-1 0 1,0-7-1,0 10-80,0 0 0,0 0 0,0 0-1,-1 0 1,1 1 0,0-1 0,0 0 0,-1 0 0,1 0 0,-1 0-1,1 1 1,-1-1 0,1 0 0,-1 0 0,1 1 0,-1-1 0,1 0-1,-1 1 1,0-1 0,0 0 0,1 1 0,-1-1 0,0 1 0,0 0-1,0-1 1,1 1 0,-1 0 0,0-1 0,0 1 0,0 0 0,0 0-1,0 0 1,0-1 0,0 1 0,1 0 0,-1 0 0,0 1 0,0-1-1,0 0 1,0 0 0,0 0 0,0 0 0,-1 1 0,-5 2-13,0-1 1,-1 1-1,1 0 1,0 1 0,1-1-1,-1 1 1,1 1-1,-1-1 1,1 1 0,-6 7-1,8-8 1,0 0 0,0 1-1,0 0 1,0-1 0,1 2 0,-1-1-1,1 0 1,1 0 0,-1 1 0,1 0-1,0-1 1,0 1 0,-1 9 0,3-13 4,0 0-1,0-1 1,0 1 0,0 0 0,0-1 0,1 1 0,-1-1 0,0 1 0,1 0-1,0-1 1,-1 1 0,1-1 0,0 1 0,-1-1 0,1 1 0,0-1-1,0 0 1,0 0 0,1 1 0,-1-1 0,0 0 0,0 0 0,1 0 0,-1 0-1,0 0 1,1 0 0,-1-1 0,1 1 0,-1 0 0,3 0 0,5 2 2,0-1 1,1 0 0,-1-1 0,12 1 0,-18-2-4,40 1 26,0-3 0,-1-1 0,1-2 0,-1-2 0,58-17-1,-90 21-2,0 0 0,-1 0 0,18-10-1,-25 13-11,-1-1 1,1 0-1,-1 1 0,1-1 0,-1 0 0,0 0 1,0 0-1,1 0 0,-1 0 0,0 0 0,0 0 1,0 0-1,0-1 0,0 1 0,0 0 0,-1-1 1,1 1-1,0-1 0,-1 1 0,1-1 0,-1 1 0,1-1 1,-1 1-1,1-1 0,-1 1 0,0-1 0,0 1 1,0-1-1,0 0 0,0 1 0,-1-1 0,1 1 1,-1-3-1,-6-11 133,-1 1 0,0 1-1,-17-22 1,-10-17-225,34 52 68,1 0-1,0 0 1,0 0-1,0 0 1,0 0-1,0 0 1,0 0-1,0-1 1,0 1-1,0 0 1,0 0-1,0 0 1,0 0-1,0 0 1,0 0-1,0 0 1,0-1-1,0 1 1,0 0-1,0 0 1,0 0-1,0 0 1,0 0-1,0 0 1,0 0-1,0-1 1,0 1-1,0 0 1,0 0 0,1 0-1,-1 0 1,0 0-1,0 0 1,0 0-1,0 0 1,0 0-1,0 0 1,0-1-1,0 1 1,0 0-1,1 0 1,-1 0-1,0 0 1,0 0-1,0 0 1,0 0-1,0 0 1,0 0-1,0 0 1,1 0-1,-1 0 1,0 0-1,0 0 1,0 0-1,0 0 1,0 0-1,0 0 1,1 0-1,-1 0 1,0 0-1,0 0 1,0 0-1,0 0 1,0 1-1,0-1 1,0 0-1,1 0-10,41 17-286,0-8 31,13-2-86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56 18692,'-65'21'4023,"-79"39"0,153-65-4016,0 1 0,0 1 0,0 0 0,1 0 0,-1 1 1,1 0-1,-1 0 0,1 1 0,0 1 0,0-1 0,-1 2 0,1-1 0,0 1 1,-1 1-1,16 4 0,-17-4-15,0 1 0,0 1 0,0 0-1,-1 0 1,0 0 0,1 1 0,-1 0 0,-1 1 0,1-1 0,-1 1 0,0 0-1,-1 1 1,1 0 0,-1-1 0,-1 2 0,1-1 0,-1 0 0,3 9 0,0 1 33,-2 0 1,0 0 0,0 1 0,-2-1-1,0 1 1,-1 0 0,-1 0 0,-1 0-1,0 0 1,-1 0 0,-1-1 0,-7 30-1,5-31 132,-1 1 1,-1-1-1,0 0 0,-1 0 0,-1-1 0,0 0 0,-1 0 0,-1-1 0,0 0 0,-1 0 0,0-2 0,-1 1 0,-16 12 1,25-23-93,0 1 0,0-1 0,-1 0 0,1 0 0,-1 0 0,1 0 0,-1-1 0,0 0 0,1 0 0,-1 0 0,0 0 0,0 0 0,-6 0 0,9-1-46,-1-1-1,0 1 1,0 0-1,0-1 0,0 1 1,1-1-1,-1 0 1,0 1-1,1-1 0,-1 0 1,0 0-1,1 0 1,-1 0-1,1 0 0,0-1 1,-1 1-1,1 0 1,0-1-1,0 1 0,0 0 1,0-1-1,0 0 1,0 1-1,0-1 0,0 0 1,1 1-1,-1-1 1,0 0-1,0-3 1,0-5-50,-1 0 1,1 0 0,1 0 0,0 1 0,0-1 0,1 0 0,0 0 0,1 0 0,0 1 0,1-1 0,0 1-1,0-1 1,1 1 0,0 0 0,8-12 0,0 0-63,2 1 0,1 0 0,0 1 0,2 0 1,20-18-1,-1 8-6,2 1 0,0 2 0,58-29 1,-59 35 120,0-2 1,-1-1 0,-1-2 0,41-37-1,-70 55-8,0 1 0,0-1-1,-1-1 1,10-14 0,-14 20-10,-1 0 0,1 0 1,0 0-1,0 0 0,-1 0 1,1 0-1,-1 0 0,0 0 1,1-1-1,-1 1 0,-1-4 1,1 5-3,0 0-1,0 0 1,-1 0 0,1 0 0,-1 0 0,1 0 0,-1 0 0,0 0 0,1 0 0,-1 0 0,0 1 0,1-1 0,-1 0 0,0 0 0,0 1 0,0-1-1,0 0 1,0 1 0,0-1 0,0 1 0,0-1 0,0 1 0,-2-1 0,-1 0 0,0 0 0,-1 1-1,1-1 1,-1 1 0,1 0 0,-1 0 0,1 1 0,-1-1-1,1 1 1,0 0 0,-1 0 0,1 0 0,0 1-1,0 0 1,-7 3 0,-3 2 10,1 1 0,-1 1-1,-13 11 1,16-10 4,0 0 0,1 0 1,0 1-1,0 0 0,-8 15 0,14-21-44,1-1-1,0 2 0,0-1 0,1 0 0,0 1 0,0-1 1,0 1-1,0-1 0,1 1 0,0 0 0,0 0 0,1 0 0,-1-1 1,1 1-1,1 10 0,0-14-59,-1 0 0,1 0-1,0 0 1,-1 0 0,1 0 0,0 0 0,0 0 0,1 0 0,-1 0-1,0 0 1,0-1 0,1 1 0,-1 0 0,1-1 0,0 1-1,-1-1 1,1 0 0,3 2 0,-2-1-58,1 0 0,0-1 1,0 0-1,0 0 0,0 0 0,0 0 0,0 0 0,1-1 1,4 0-1,6-1-169,0 0-1,0-1 1,0-1 0,18-6 0,24-9-680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13315,'-9'5'1208,"4"2"-960,2 2-136,3 2 952,3 7-1008,4 1-40,2 11-48,5 4-40,2 3-80,0 2-48,0-4-48,0 1-48,-2-3-96,0-1-72,-3-5 280,-4-6-40,-3-5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8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17068,'3'6'2016,"18"-3"-1000,6-3-400,14-5 1057,2 0-393,11-2-520,2-1-400,1 0-992,-4 1 696,-8-1-296,-2 4-136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 15979,'-1'-1'138,"-1"-1"-1,1 1 1,0 0-1,-1 1 1,1-1-1,-1 0 1,1 0-1,-1 0 1,1 1-1,-1-1 1,1 1-1,-1-1 1,0 1-1,1 0 1,-1 0-1,0 0 1,1-1-1,-1 2 1,0-1-1,1 0 0,-1 0 1,0 0-1,1 1 1,-1-1-1,0 1 1,1-1-1,-1 1 1,1 0-1,-2 1 1,-5 2 453,0 1 1,0 0-1,0 0 1,-6 7-1,-2 2 191,2 0 0,0 1-1,-16 20 1,24-27-665,1 0 0,0 0 0,0 0 0,1 0 0,0 1 0,1-1 0,0 1 0,0 0 0,-2 11 0,5-16-100,0 0 0,0-1 1,1 1-1,-1-1 0,1 1 0,0-1 1,0 1-1,0-1 0,0 0 1,0 1-1,1-1 0,0 0 0,0 0 1,-1 0-1,2 0 0,-1 0 1,0 0-1,1-1 0,-1 1 0,1-1 1,0 0-1,-1 0 0,1 0 0,0 0 1,4 2-1,9 5-16,0-2-1,0 1 1,28 7 0,92 24 124,-136-39-121,0 0 0,0 0 0,1 0 0,-1 0 0,0 0 0,0 0 0,0 0 0,0 0 0,0 0 0,1 0 0,-1 0 0,0 0 0,0 0 0,0 0 0,0 0 0,0 0 0,0 0 0,1 0 0,-1 0 0,0 0 0,0 0 0,0 1 0,0-1 0,0 0 0,0 0 0,0 0 0,1 0 0,-1 0 0,0 0 0,0 0 0,0 0 0,0 1 0,0-1 0,0 0 0,0 0 0,0 0 0,0 0 0,0 0 0,0 0 0,0 1 0,0-1 0,0 0 0,0 0 0,0 0 0,0 0 0,0 0 0,0 0 0,0 1 0,0-1 0,0 0 0,0 0 0,0 0 1,0 0-1,0 0 0,0 0 0,0 1 0,-11 2 99,-14 1-9,1-2-2,0-2 1,-27-2-1,45 2-229,0 0 0,1-1 1,-1 0-1,0-1 0,0 1 0,1-1 0,-1 0 0,1 0 0,-1-1 0,1 1 0,0-1 0,0-1 0,0 1 0,-6-6 0,10 8 99,0-1 0,-1 0 0,1 0 0,0 0 0,0 0 0,0 0 0,1 0 0,-1 0-1,0 0 1,1 0 0,-1 0 0,1 0 0,0 0 0,0-1 0,-1 1 0,1 0 0,1 0 0,-1 0 0,0 0-1,1-1 1,-1 1 0,2-3 0,9-32-553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39 152 20836,'1'39'1498,"-1"0"-1,-2 0 0,-11 64 0,0-9 284,9-57-1295,0-11-106,2 1 1,0 0-1,4 47 0,-2-73-371,0-1 0,0 1 0,0 0-1,1 0 1,-1 0 0,0 0 0,0 0-1,0 0 1,1 0 0,-1 0 0,0 0 0,1 0-1,-1-1 1,1 1 0,-1 0 0,1 0 0,-1 0-1,1-1 1,0 1 0,-1 0 0,1-1-1,0 1 1,-1-1 0,1 1 0,0-1 0,0 1-1,0-1 1,0 1 0,-1-1 0,2 1-1,0-1-8,-1-1 0,0 1-1,0-1 1,1 1 0,-1-1-1,0 1 1,0-1-1,0 1 1,0-1 0,0 0-1,0 0 1,0 0 0,0 1-1,0-1 1,0 0 0,0 0-1,-1 0 1,1 0-1,0-1 1,-1 1 0,2-1-1,6-15-65,0 0-1,-2-1 0,1 1 1,-2-1-1,4-26 0,7-93-402,-12 68-11,-2 79 465,1 1 0,0-1 0,1 0 0,0 0 0,0 0 0,1 0 0,1-1 0,-1 0 0,14 16 1,-13-19 19,-1-1 0,1 1 0,0-1 0,0-1 0,1 1 0,-1-1 1,1 0-1,0 0 0,0-1 0,0 0 0,1-1 0,-1 1 0,1-1 0,12 1 1,-7-2 6,-1 0 1,1-2-1,-1 1 1,0-2 0,1 1-1,-1-2 1,0 0-1,0 0 1,0-1-1,-1 0 1,1-1 0,-1-1-1,0 0 1,0 0-1,17-14 1,-21 15-11,-1-1-1,0 1 1,0-1 0,0 0-1,-1 0 1,0 0 0,0-1 0,0 0-1,-1 0 1,0 0 0,-1-1-1,1 1 1,-2-1 0,1 0 0,-1 1-1,0-1 1,0-1 0,-1 1-1,0 0 1,-1 0 0,0 0 0,0 0-1,0-1 1,-4-13 0,3 19-11,1-1 0,-1 1 0,0 0 0,-1 0 0,1 0 0,0 0 0,-1 0 0,0 0 0,0 0 0,0 0 0,0 1 0,0-1 0,0 1 0,-1-1 0,1 1 0,-1 0 0,0 0 0,1 0 0,-1 0 1,0 1-1,0-1 0,0 1 0,0 0 0,-1-1 0,1 1 0,0 1 0,-1-1 0,1 0 0,0 1 0,-1 0 0,1 0 0,0 0 0,-1 0 0,1 0 0,0 1 0,-1 0 0,1-1 0,0 1 0,0 0 0,-1 1 0,1-1 0,0 0 0,0 1 1,0 0-1,-2 2 0,-4 3 8,1 0 1,0 1 0,1 0-1,0 0 1,0 1-1,1 0 1,0 0 0,0 0-1,1 1 1,0 0 0,1 0-1,-5 17 1,7-20 19,-1 0 0,2 0 0,-1 0 0,1 0-1,0 0 1,1 1 0,0-1 0,0 0 0,0 0 0,1 0 0,0 0 0,0 0 0,1 0 0,0 0-1,0 0 1,1 0 0,0 0 0,0-1 0,8 12 0,-8-14-6,0 0-1,1-1 1,0 1 0,-1-1 0,1 0-1,0 0 1,1-1 0,-1 1-1,0-1 1,1 0 0,-1 0-1,1 0 1,0-1 0,5 1 0,-2 0 3,1-1-1,-1-1 1,1 0 0,-1 0 0,1-1 0,-1 0 0,15-3 0,-3-2 5,0 0 0,0-2 0,-1 0 0,0-2 0,34-21 0,-25 11 6,0-2 0,-1-1-1,42-45 1,-54 51-41,-1-1 0,-1 0 0,0-1 0,-2-1-1,0 1 1,16-42 0,-25 55-3,0 0 1,-1 1-1,0-1 0,0 0 1,0 0-1,-1 0 0,0-7 1,0 12 10,0 0 1,0 0 0,0 0 0,0 0 0,0 0 0,-1 0 0,1 0 0,0 0 0,-1 0 0,1 0 0,-1 0 0,1 1 0,-1-1-1,1 0 1,-1 0 0,0 0 0,1 1 0,-1-1 0,0 0 0,0 1 0,0-1 0,1 0 0,-1 1 0,0-1 0,0 1 0,0-1 0,0 1-1,0 0 1,0-1 0,0 1 0,0 0 0,0 0 0,0 0 0,0 0 0,0 0 0,0 0 0,0 0 0,0 0 0,0 0 0,0 0-1,0 0 1,0 1 0,0-1 0,0 0 0,0 1 0,-2 0 0,-3 2-11,0 0 1,0 0-1,-1 0 0,2 1 0,-1 0 1,0 0-1,1 0 0,0 1 1,0 0-1,-8 10 0,0 2 22,1 0 0,-13 26 0,13-21 33,2 0 1,1 0-1,-12 43 0,18-53-5,1-1 1,0 1-1,0 0 0,1 0 1,1 0-1,0 0 0,1 0 1,0 0-1,5 19 0,-6-27-18,1 0 0,1-1 0,-1 1 0,0-1 0,1 1 0,0-1 0,0 0 0,0 0-1,0 0 1,0 0 0,1 0 0,0 0 0,-1-1 0,1 1 0,0-1 0,0 0 0,6 4-1,-4-4 0,0 0-1,-1-1 0,1 0 0,0 0 0,0 0 1,-1 0-1,1-1 0,0 0 0,0 0 0,0 0 0,0-1 1,6 0-1,5-4 17,1 1 1,-1-2 0,0 0 0,0-1-1,-1-1 1,26-17 0,-9 3 0,-1-2 0,-1-1 1,-1-1-1,35-41 1,-48 49-38,-2-1 0,0 0 0,-1-1 0,-1-1 0,-1 0 0,-1-1 0,0 0 0,8-34 0,-16 50-7,-1 0-1,0 0 1,0 0-1,0 0 1,-1-7 0,0 12 8,0 0 0,0-1 0,0 1 1,0 0-1,-1 0 0,1-1 0,0 1 1,-1 0-1,1 0 0,-1 0 0,1-1 0,-1 1 1,0 0-1,1 0 0,-1 0 0,0 0 1,0 0-1,0 0 0,0 1 0,0-1 1,0 0-1,0 0 0,0 0 0,0 1 1,0-1-1,0 1 0,0-1 0,0 1 1,-1-1-1,1 1 0,-2-1 0,-2 1-5,1 0 0,-1 0 0,0 1 0,1-1 0,-1 1 0,1 0 0,-1 1 0,1-1-1,0 1 1,-1-1 0,1 1 0,0 1 0,0-1 0,0 0 0,1 1 0,-7 5 0,-4 4 2,2 0 1,-1 1 0,-12 17-1,9-9 38,2 0-1,0 2 0,1-1 1,-13 34-1,20-42-3,1 1 1,0-1-1,1 1 0,1 1 0,0-1 1,1 0-1,1 1 0,1 25 1,1-35-11,-1 1 1,1-1-1,1 0 1,-1-1 0,1 1-1,0 0 1,0 0-1,0-1 1,1 1 0,0-1-1,0 0 1,1 0-1,-1 0 1,1 0 0,0-1-1,1 1 1,-1-1-1,1 0 1,6 5-1,-5-6-2,1 0-1,-1 1 0,1-2 0,0 1 0,0-1 0,0 0 0,0-1 0,0 0 0,1 0 0,-1 0 0,0-1 0,0 0 0,1 0 0,-1-1 0,0 0 0,9-2 0,3-2 10,1-2 0,-1 0 0,0-1 0,-1-1 0,0 0-1,-1-1 1,30-23 0,-19 10-11,-2 0-1,0-2 1,37-46 0,-46 48-15,0-1 0,22-41 0,-32 50-3,0 0 0,-1-1 0,-1 1 0,0-1 0,-1 0 0,2-18-1,-6 30 0,1 0-1,-1 0 0,0 0 0,0 0 0,-1 0 0,1 1 1,-1-1-1,0 0 0,0 0 0,0 0 0,0 1 0,-2-5 1,2 7 1,0-1 0,0 1 0,0 0 0,0 0 0,0 0 0,0 0 0,-1 0 0,1 0 0,0 0 0,-1 0 0,1 0 0,0 0 0,-1 1 0,1-1 0,-1 1 0,1-1 0,-1 1 1,1-1-1,-1 1 0,1 0 0,-1 0 0,1 0 0,-1 0 0,0 0 0,1 0 0,-1 0 0,1 1 0,-1-1 0,1 0 0,-1 1 0,1-1 0,-3 2 0,-1 1-6,-1-1 0,0 2 0,1-1 0,0 1 0,0-1 0,0 1 0,0 1 0,1-1 0,0 1 0,-1 0 0,2 0 0,-1 0 0,0 0 0,1 0 0,-4 10 0,-1 4-1,0 0-1,1 0 0,-7 31 1,9-24 28,0 1 0,2-1 1,0 49-1,3-60-6,1 0 1,1 0-1,0-1 0,1 1 0,1 0 0,0-1 1,1 0-1,9 18 0,-13-29-8,1 1 0,-1-1-1,1 0 1,0 1 0,1-1 0,-1 0 0,1 0 0,-1 0-1,1 0 1,0-1 0,0 1 0,0-1 0,0 0-1,0 0 1,1 0 0,-1 0 0,1 0 0,-1-1 0,1 1-1,-1-1 1,1 0 0,0 0 0,0-1 0,4 1-1,-7-1-10,0 0 0,0 0 0,0 0 0,0 0 0,0 0 0,0 0 0,-1 0 0,1-1 0,0 1 0,0 0 0,0-1 0,0 1 0,0 0 0,-1-1 0,1 1 0,0-1 0,0 0 0,-1 1 0,1-1 0,0 1 0,-1-1 0,1 0 0,-1 0 0,1 1 0,-1-1 0,1-1 0,0 0-28,-1 1 1,0-1-1,1 0 0,-1 0 0,0 1 0,0-1 0,0 0 0,0 0 0,-1 0 1,1 1-1,0-1 0,-2-2 0,0-4-176,-2 0 0,1 0 0,-1 1 0,-7-11 0,-13-14-591,-2 1 0,-35-33 0,-34-41 996,94 105-154,1-1 1,-1 1-1,1-1 0,-1 0 1,1 1-1,-1-1 1,1 0-1,-1 1 0,1-1 1,0 0-1,0 1 0,-1-1 1,1 0-1,0 0 1,0 1-1,0-1 0,0 0 1,0 0-1,0 0 1,0 1-1,0-2 0,0 1-8,1 1 0,-1-1-1,1 1 1,-1-1 0,1 1-1,-1-1 1,1 1-1,-1-1 1,1 1 0,-1 0-1,1-1 1,-1 1 0,1 0-1,0 0 1,-1-1 0,1 1-1,0 0 1,-1 0 0,1 0-1,0 0 1,8-1 152,-1 1 0,0 0 0,12 2 0,-8 0-53,59 1-1251,1-4 0,118-14 0,-109 3 423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122 214 22253,'-3'0'139,"1"-1"0,-1 1 0,1 0 0,0 0 0,-1 0 0,1 0 0,-1 0 0,1 1 0,0-1 0,-1 1 0,1-1 0,0 1 0,-1 0 0,1 0 1,0 0-1,0 0 0,-2 2 0,-1 0 28,1 0 0,1 1 0,-1-1 0,1 1-1,-1 0 1,1 0 0,-5 8 0,1 1 69,1 0 0,0 0-1,1 1 1,-7 25 0,12-39-235,-6 38 166,5-37-159,1 1 1,0 0-1,0-1 1,0 1-1,0 0 1,0-1 0,0 1-1,0 0 1,1-1-1,-1 1 1,1-1-1,-1 1 1,1 0-1,-1-1 1,1 1-1,0-1 1,0 1-1,0-1 1,2 3 0,-2-4-3,0 0 1,0 0 0,0 1 0,0-1 0,0 0 0,0 0-1,0 0 1,0 0 0,0 0 0,0 0 0,0 0-1,0-1 1,1 1 0,-1 0 0,0 0 0,0-1 0,0 1-1,0-1 1,-1 1 0,1-1 0,0 1 0,0-1 0,0 0-1,0 1 1,0-1 0,-1 0 0,1 0 0,0 0 0,0-1-1,25-29 73,-24 28-70,32-46 115,-1-2 1,-3-2-1,-2 0 1,33-92-1,-55 123-110,-6 22-14,0 0 0,0-1 0,0 1 0,1 0 0,-1 0 1,0 0-1,0 0 0,0 0 0,0 0 0,0-1 0,0 1 1,0 0-1,0 0 0,0 0 0,0 0 0,0 0 0,0-1 0,0 1 1,0 0-1,0 0 0,0 0 0,0 0 0,0 0 0,0 0 0,0-1 1,0 1-1,0 0 0,0 0 0,-1 0 0,1 0 0,0 0 0,0 0 1,0 0-1,0-1 0,0 1 0,0 0 0,0 0 0,0 0 0,-1 0 1,1 0-1,0 0 0,0 0 0,0 0 0,0 0 0,0 0 1,0 0-1,-1 0 0,1 0 0,0 0 0,0 0 0,0 0 0,0 0 1,0 0-1,0 0 0,-1 0 0,1 0 0,0 0 0,0 0 0,0 0 1,0 0-1,0 0 0,-1 0 0,1 0 0,0 0 0,0 0 0,-8 7-16,1 5 1,1 0-1,0 0 1,1 1 0,0-1-1,1 1 1,-5 22-1,4-5-32,-3 58 0,7-76 47,1 0 0,1 0 0,0 0 0,0 0 0,1 0 0,1 0 0,4 12 0,-5-20 3,-1 0 0,1-1 0,-1 1 0,1-1 1,0 1-1,1-1 0,-1 0 0,0 0 0,1 0 0,0 0 1,0 0-1,0-1 0,0 1 0,0-1 0,0 0 0,1 0 1,-1 0-1,1 0 0,-1 0 0,1-1 0,0 0 0,-1 0 1,1 0-1,0 0 0,5 0 0,-1-1 6,-1 0-1,1-1 1,-1 0 0,0-1-1,0 1 1,1-1 0,-1-1 0,0 1-1,-1-1 1,1-1 0,0 1-1,-1-1 1,0 0 0,0-1-1,9-7 1,-4 2 3,1-1 0,-2-1-1,0 0 1,0 0 0,-1 0 0,11-21 0,-18 28-13,1 1 1,-1-1 0,-1 0-1,1 0 1,-1 1 0,1-1-1,0-10 1,-2 15 0,0 0 0,0-1-1,0 1 1,0 0 0,0-1 0,0 1-1,0 0 1,0-1 0,0 1 0,0 0-1,0-1 1,0 1 0,-1 0 0,1-1-1,0 1 1,0 0 0,0-1-1,0 1 1,-1 0 0,1 0 0,0-1-1,0 1 1,0 0 0,-1 0 0,1-1-1,0 1 1,-1 0 0,1 0 0,0 0-1,0-1 1,-1 1 0,1 0 0,0 0-1,-1 0 1,1 0 0,0 0 0,-1 0-1,1 0 1,0 0 0,-1 0 0,1 0-1,-1 0 1,1 0 0,0 0 0,-1 0-1,1 0 1,0 0 0,-1 0 0,1 0-1,0 0 1,-1 0 0,1 1 0,0-1-1,0 0 1,-1 0 0,1 0 0,0 1-1,-1-1 1,1 0 0,0 1-1,-18 13-37,10-5 70,0-1-1,1 2 1,0-1 0,1 1-1,0 0 1,0 1 0,1-1-1,1 1 1,0 0 0,0 1-1,1-1 1,-3 23 0,5-33-20,1 1 0,0 0 0,0-1 0,0 1 0,1-1 1,-1 1-1,0-1 0,0 1 0,1-1 0,-1 1 0,1-1 0,0 1 0,-1-1 1,1 0-1,0 1 0,0-1 0,0 0 0,0 1 0,0-1 0,0 0 0,0 0 1,1 1-1,0-1 4,1 0 0,-1 0 0,0 0 0,0 0 0,1-1-1,-1 1 1,0-1 0,1 1 0,-1-1 0,0 0 0,1 0 0,4 0 0,4-2 17,0 0-1,0 0 0,0-2 0,17-6 1,-3 0-10,-1 0 0,-1-2 0,0-1 0,-1-1 0,0 0 0,29-27 0,-51 41-8,1-1 0,-1 1-1,1-1 1,-1 1 0,0-1 0,1 1-1,-1-1 1,0 1 0,0-1 0,1 1-1,-1-1 1,0 0 0,0 1-1,0-1 1,0 1 0,1-1 0,-1 0-1,0 1 1,0-1 0,0 1 0,0-1-1,-1 0 1,1 1 0,0-1-1,0 0 1,0 1 0,0-1 0,-1 1-1,1-1 1,0 1 0,0-1 0,-1 1-1,1-1 1,-1 0 0,1 1-1,0 0 1,-1-1 0,1 1 0,-1-1-1,1 1 1,-2-1 0,-29-18 493,16 11-288,9 4-142,0 0-1,0 0 0,1-1 0,0 0 0,-9-10 1,38 16-2174,29 1 1186,-18-4 318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19156,'-3'9'714,"0"0"0,1 1 0,0-1 0,0 1 1,1 0-1,0 14 0,6 58 2314,-4-72-2789,1 1 0,0-1-1,0 1 1,1-1 0,0 0-1,7 13 1,-9-21-211,0 1 0,1-1 0,-1 0 0,1 1 0,-1-1 0,1 0 0,0 0 0,-1-1 0,1 1 0,0 0 0,1 0 0,-1-1 0,0 1 0,0-1-1,1 0 1,-1 0 0,0 0 0,1 0 0,-1 0 0,1 0 0,-1-1 0,1 1 0,0-1 0,-1 0 0,1 0 0,0 0 0,-1 0 0,1 0 0,0 0 0,4-2 0,4-1 5,-1-1 0,0 0 0,0 0 0,-1-1 1,1 0-1,-1-1 0,12-9 0,60-57 7,-54 47-22,-12 11-16,25-22-21,-37 33 13,0 1 1,1-1-1,-1 1 1,1 0-1,-1 0 1,1 1-1,0-1 1,-1 1-1,1 0 1,4-1-1,-6 2 3,0 0 0,-1 1-1,1-1 1,0 1-1,-1-1 1,1 1-1,-1-1 1,1 1-1,-1 0 1,0 0-1,1 0 1,-1 0 0,0 0-1,1 0 1,-1 0-1,0 0 1,0 0-1,0 1 1,0-1-1,0 0 1,1 2 0,-1-1 0,0 0 0,0 0 1,1 0-1,-1-1 1,1 1-1,0 0 0,-1-1 1,1 0-1,0 1 1,0-1-1,0 0 0,0 0 1,0 0-1,3 1 1,2-2-27,1 0 0,-1 0 1,1-1-1,-1 0 0,1 0 0,-1 0 1,1-1-1,-1-1 0,9-3 1,22-6-169,-32 11 129,1-1 0,-1 1 1,1 1-1,-1-1 1,0 1-1,1 0 0,-1 1 1,1-1-1,-1 1 1,11 3-1,-14-3-10,1 1 0,-1 0 0,0-1-1,1 1 1,-1 1 0,0-1 0,0 0 0,-1 1 0,1-1 0,0 1 0,-1 0 0,0 0 0,0 0-1,0 0 1,0 0 0,0 1 0,0-1 0,-1 0 0,2 6 0,3 10-1413,-3-28 1141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16844,'0'-1'1568,"14"6"-1096,6 1-328,13 0 1048,6-2-1280,14-1 32,7-2-128,3-1-112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195 105 16964,'-25'14'1944,"0"1"0,-35 28-1,51-36-1567,1 1 0,-1 0 0,2 1 0,-1-1 0,1 1-1,0 1 1,1-1 0,0 1 0,-5 12 0,10-20-332,0 0 1,0 0 0,0 0 0,1 0-1,-1 0 1,1 0 0,-1 0-1,1 0 1,0 0 0,0 0 0,0 0-1,0 0 1,0 0 0,0 0 0,1 0-1,0 3 1,-1-4-22,1-1-1,0 1 1,-1 0 0,1 0-1,0-1 1,-1 1 0,1 0-1,0-1 1,0 1 0,0-1-1,-1 1 1,1-1-1,0 1 1,0-1 0,0 0-1,0 1 1,0-1 0,0 0-1,0 0 1,0 1 0,0-1-1,0 0 1,1 0 0,4-1 10,1 0 1,-1 0 0,0 0 0,0 0 0,0-1 0,0 0-1,0-1 1,9-4 0,10-8-31,-1-1-1,-1-1 1,0-2-1,-1 0 1,-1-1-1,-1-1 1,-1-1-1,-1-1 1,-1 0-1,22-41 1,-37 62-1,-1-1 0,0 0-1,0 0 1,0 1 0,0-1 0,0 0-1,0-5 1,-1 8-1,0 0-1,0 0 1,0-1 0,0 1-1,0 0 1,0 0 0,0 0-1,0 0 1,0 0 0,0 0-1,0 0 1,0-1 0,0 1-1,0 0 1,0 0 0,0 0-1,0 0 1,0 0 0,0 0-1,0 0 1,0-1 0,0 1-1,0 0 1,0 0 0,0 0-1,0 0 1,0 0 0,0 0-1,0 0 1,-1 0 0,1 0-1,0-1 1,0 1 0,0 0-1,0 0 1,0 0 0,0 0-1,0 0 1,0 0 0,-1 0-1,1 0 1,0 0 0,0 0-1,0 0 1,0 0 0,0 0-1,0 0 1,0 0 0,-1 0-1,1 0 1,0 0 0,0 0-1,-11 12 52,5-2-5,-1 1 0,2 1-1,-1-1 1,2 1-1,-1 0 1,2 0 0,-4 20-1,5-26-14,1 1-1,0 0 0,1 0 0,0-1 0,0 1 0,0 0 1,1 0-1,0-1 0,0 1 0,0 0 0,1-1 0,0 1 1,1-1-1,-1 0 0,1 0 0,4 7 0,-5-11-20,0 0 0,0 0 0,0 1 0,0-1 0,0 0 0,0-1 0,0 1 0,1 0 0,-1-1 0,1 1 0,-1-1 0,1 0 0,0 0 0,0 0 0,-1 0 0,1 0 0,6 0 0,-4 0-2,-1-2 0,1 1 0,0 0 0,0-1 0,0 0 0,0 0 0,-1 0 0,1-1 0,8-3 0,3-4-2,-1 0-1,0-1 1,0 0-1,21-21 0,30-30-67,-66 60 60,1 1 1,-1 0 0,0-1-1,0 1 1,0 0-1,1 0 1,-1-1-1,0 1 1,0 0-1,0 0 1,1-1-1,-1 1 1,0 0-1,1 0 1,-1 0-1,0 0 1,0-1-1,1 1 1,-1 0-1,0 0 1,1 0-1,-1 0 1,0 0-1,1 0 1,-1 0-1,0 0 1,1 0-1,-1 0 1,0 0-1,1 0 1,-1 0 0,0 0-1,1 0 1,-1 0-1,1 1 1,-1 12 33,-12 29 87,9-33-89,0 0-23,-14 60 244,16-64-285,0 0 0,0 0-1,1 0 1,0 0 0,0 0 0,0 0-1,1 0 1,0 0 0,0 0-1,0 0 1,2 6 0,-3-11-11,1 1-1,-1-1 1,0 1-1,0-1 1,0 1-1,1-1 1,-1 1-1,0-1 1,1 1-1,-1-1 1,0 1 0,1-1-1,-1 0 1,0 1-1,1-1 1,-1 0-1,1 1 1,-1-1-1,1 0 1,-1 0 0,1 1-1,-1-1 1,1 0-1,-1 0 1,1 0-1,-1 0 1,1 0-1,-1 0 1,2 1 0,-1-2-20,0 1 1,0-1 0,0 1 0,0-1 0,-1 1 0,1-1-1,0 0 1,0 1 0,0-1 0,0 0 0,-1 0 0,1 1-1,1-3 1,16-31-734,-9 3 105</inkml:trace>
  <inkml:trace contextRef="#ctx0" brushRef="#br0" timeOffset="1">568 3 18340,'-6'-3'2336,"6"12"-1351,4 0-361,3-2 1656,2 1-1688,5 1-208,2 0-95,4 1-377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20340,'2'-2'336,"0"0"0,1-1 0,-1 1 0,0 0 0,1 0-1,0 1 1,-1-1 0,1 1 0,0-1 0,0 1-1,-1 0 1,1 0 0,0 0 0,0 0 0,0 0 0,6 0-1,-8 1-235,0 0 0,0 0-1,0 1 1,1-1 0,-1 0-1,0 0 1,0 1 0,0-1-1,0 0 1,0 1 0,0-1-1,0 1 1,0 0 0,0-1-1,0 1 1,0 0-1,-1-1 1,3 3 0,-2-1-46,0-1-1,0 1 1,-1 0 0,1 0 0,0-1 0,-1 1 0,1 0-1,-1 0 1,1 0 0,-1 0 0,0 0 0,0 0 0,0 0-1,0 3 1,-2 8-31,-1 0 0,1 0 0,-2 0-1,-6 14 1,6-16-5,0 1-1,1 0 1,0-1-1,-3 24 1,6-34-18,0 0 0,0 0 0,0 0 0,0 1 0,0-1 0,0 0 0,0 0 0,0 0 0,1 0 0,-1 0 0,0 0 0,1 0 0,-1 0 0,0 0 0,1 0 0,0 0 0,-1 0 0,1-1 0,-1 1 0,1 0 0,0 0 1,0 0-1,-1-1 0,1 1 0,0 0 0,0-1 0,0 1 0,0-1 0,0 1 0,0-1 0,0 1 0,0-1 0,0 0 0,0 1 0,0-1 0,0 0 0,0 0 0,0 0 0,0 0 0,0 0 0,0 0 0,0 0 0,0 0 0,0 0 1,0-1-1,0 1 0,2-1 0,3 0-18,0-1 1,0 0-1,0 0 1,0-1-1,0 0 1,9-5 0,11-10-197,-1-1 1,24-24-1,-38 33 80,-2 0 0,1-1 0,-1 0 0,-1 0 0,0-1 0,0 0 0,5-14 0,-10 12-42,-3 13 175,0 1 0,0 0 0,0 0 1,0 0-1,0-1 0,-1 1 0,1 0 0,0 0 0,0 0 0,0 0 0,0-1 0,0 1 0,0 0 0,-1 0 0,1 0 0,0 0 0,0 0 0,0 0 0,0-1 0,-1 1 0,1 0 0,0 0 0,0 0 0,0 0 0,0 0 0,-1 0 0,1 0 0,0 0 0,0 0 0,0 0 0,-1 0 0,1 0 0,0 0 0,0 0 0,-1 0 0,0 1 18,-1-1 0,1 1 0,-1 0 0,1-1 0,-1 1 0,1 0 0,0 0 1,-1 0-1,1 0 0,0 0 0,0 0 0,0 1 0,-2 1 0,1-1 8,1 0 1,0-1-1,0 1 0,0 0 0,0 0 0,0 0 1,0 0-1,0-1 0,1 1 0,-1 0 0,1 0 1,0 1-1,-1-1 0,1 0 0,0 0 1,0 0-1,0 0 0,0 0 0,1 0 0,-1 0 1,0 0-1,1 0 0,0 0 0,1 3 0,-1-3-3,1 0-1,-1 0 1,1 0-1,0 0 0,-1 0 1,1-1-1,0 1 0,0-1 1,1 1-1,-1-1 0,0 0 1,0 0-1,1 0 1,-1 0-1,0 0 0,1 0 1,-1-1-1,1 1 0,-1-1 1,6 0-1,3 1-1,0-1 1,1-1-1,-1 0 1,0-1-1,0 0 1,0-1-1,0 0 0,15-6 1,9-7 11,38-23 0,-14 7 51,-59 32-76,0-1 0,0 1 0,1 0 0,-1 0 0,0 0 0,0 0 0,0 0 0,0-1 0,1 1 0,-1 0 0,0 0 0,0 0 0,0 0 0,1 0 0,-1 0 0,0 0 0,0 0 0,1 0-1,-1 0 1,0 0 0,0 0 0,1 0 0,-1 0 0,0 0 0,0 0 0,0 0 0,1 0 0,-1 0 0,0 0 0,0 0 0,0 0 0,1 0 0,-1 1 0,0-1 0,0 0 0,0 0 0,1 0 0,-1 0 0,0 1 0,-2 11 169,-18 26 15,9-19-66,7-10-90,-12 30 129,14-37-210,2 1-1,-1 0 0,0 0 1,1 0-1,-1-1 0,1 1 1,0 0-1,0 0 0,0 0 1,0 0-1,1 3 1,-1-5-3,0-1 0,0 1 0,1-1 0,-1 0 0,0 1 0,0-1 0,1 0 0,-1 1 0,0-1 0,1 0 0,-1 1 0,0-1 0,1 0 0,-1 1 0,0-1 0,1 0 0,-1 0 0,1 0 0,-1 1 0,1-1 0,-1 0 0,0 0 0,1 0 0,-1 0 0,1 0 0,-1 0 0,1 0 0,-1 0 0,1 0 0,-1 0 0,1 0 0,-1 0 0,1 0 0,-1 0 0,0-1 0,1 1 0,-1 0 0,1 0 0,-1 0 0,0-1 0,1 1 0,0-1 0,16-11-581,1-7 74,1-11-210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18068,'-12'2'2208,"4"11"-1407,5 10-481,1-1 2408,7 4-3248,6 2 616,6-2-240,8 0-160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174 455 18500,'-2'-1'241,"-1"0"0,1 1 0,0-1-1,-1 1 1,1-1 0,0 1 0,-1 0 0,1 0 0,0 0 0,-1 0 0,1 0-1,0 0 1,-1 0 0,-2 2 0,-33 11 2002,28-9-1724,1 0 0,-1 1 0,1 0 0,-13 11-1,19-14-428,0 1 0,0 0 0,0 0-1,0 0 1,0 0 0,1 1-1,-1-1 1,1 1 0,0-1-1,0 1 1,0 0 0,0 0-1,-1 7 1,3-10-79,-1-1 0,1 1 1,0-1-1,0 1 0,0-1 0,0 1 0,0-1 1,0 1-1,0-1 0,0 1 0,0-1 0,0 1 1,0-1-1,1 1 0,-1-1 0,0 1 0,0-1 1,0 1-1,1-1 0,-1 1 0,0-1 0,0 1 1,1-1-1,-1 0 0,0 1 0,1-1 0,-1 0 1,1 1-1,-1-1 0,0 0 0,1 1 0,0-1 1,1 1-4,0-1 1,-1 0 0,1 1 0,0-1 0,0 0 0,0 0-1,-1 0 1,1 0 0,3-1 0,39-12-127,-19 1-61,-1 0 0,-1-2 0,0-1 0,-1 0 0,0-2 0,-1 0 0,-1-2 0,-1 0 0,-1-1 0,0-1 0,-2-1 0,27-45 0,-43 67 177,23-48-258,-21 46 254,-1-1 0,0 0 1,0 0-1,0 0 0,0 1 0,-1-1 0,1 0 0,-1 0 0,0 0 0,0 0 0,0 0 0,0 0 0,0 0 0,-1-4 0,0 7 9,1 0 0,0 0 0,0-1-1,-1 1 1,1 0 0,0 0 0,-1-1 0,1 1-1,0 0 1,-1 0 0,1 0 0,0-1 0,-1 1-1,1 0 1,0 0 0,-1 0 0,1 0 0,0 0-1,-1 0 1,1 0 0,-1 0 0,1 0 0,0 0-1,-1 0 1,1 0 0,0 0 0,-1 0 0,1 0-1,0 0 1,-1 0 0,1 1 0,-1-1-1,1 0 1,0 0 0,0 0 0,-1 1 0,1-1-1,0 0 1,-1 1 0,-14 11 171,3 3 24,1 1 1,0 0-1,1 0 1,1 1-1,1 0 1,0 1-1,2 0 1,0 0-1,1 0 1,0 1-1,2 0 1,0 0-1,0 36 1,3-52-165,0 0 0,0 1 0,0-1 0,1 1 1,-1-1-1,1 0 0,0 1 0,0-1 0,0 0 0,1 0 1,-1 0-1,1 0 0,0 0 0,0 0 0,0 0 0,0 0 0,0-1 1,0 1-1,1-1 0,-1 0 0,1 1 0,0-1 0,0 0 1,0-1-1,0 1 0,0 0 0,0-1 0,0 0 0,0 0 0,1 0 1,-1 0-1,4 0 0,3 0-15,-1 0 0,1-1 0,-1 0 0,1-1 0,-1 0 0,0-1 0,1 0 0,-1 0 0,0-1 0,14-6 0,-6 2-48,0-1 0,-1-1 0,0-1 0,-1 0 0,0-1-1,0-1 1,-1 0 0,-1-1 0,0 0 0,-1-1 0,13-18 0,-25 32 28,0 0 1,0 0 0,0 0-1,0 0 1,-1-1-1,1 1 1,0 0 0,0 0-1,0 0 1,0 0-1,0 0 1,0 0 0,0 0-1,0 0 1,0 0 0,0 0-1,0 0 1,0 0-1,0 0 1,0 0 0,0 0-1,0 0 1,0 0-1,0 0 1,0 0 0,0 0-1,0 0 1,0 0 0,0-1-1,-7 8 9,-10 14 29,11-10-11,1-1-1,-1 1 1,-5 19 0,9-25-18,1 0 1,0 0-1,0-1 1,0 1 0,1 0-1,-1 0 1,1 0-1,0 0 1,1 0-1,-1 0 1,3 9-1,-2-12-5,0 0 0,0 0 0,0-1-1,1 1 1,-1 0 0,0-1-1,1 1 1,-1-1 0,1 1 0,0-1-1,-1 0 1,1 1 0,0-1 0,0 0-1,0 0 1,-1 0 0,1-1-1,0 1 1,0 0 0,1-1 0,-1 1-1,0-1 1,0 0 0,0 0-1,0 0 1,0 0 0,0 0 0,3 0-1,5-1-11,0-1 1,0 1-1,0-1 0,15-6 0,-7 2-60,-1-1-1,0-1 1,25-15 0,-36 20 57,0-2 1,0 1 0,-1 0-1,1-1 1,-1 0-1,0-1 1,0 1 0,0-1-1,-1 0 1,0 0-1,0 0 1,3-8 0,-7 14 16,0-1-1,1 1 1,-1-1 0,0 0 0,1 0 0,-1 1 0,0-1 0,0 0 0,0 1 0,0-1-1,0 0 1,0 0 0,0 1 0,0-1 0,0 0 0,0 0 0,0 1 0,-1-1 0,1 0-1,0 0 1,-1 0 3,1 1-1,-1 0 0,1-1 0,0 1 0,-1 0 0,1-1 1,-1 1-1,1 0 0,-1 0 0,1 0 0,-1-1 0,1 1 1,-1 0-1,1 0 0,-1 0 0,1 0 0,-1 0 1,1 0-1,-1 0 0,0 0 0,0 0 0,-1 1 22,-1-1-1,0 1 0,0 0 1,1-1-1,-1 2 1,0-1-1,1 0 0,-5 3 1,3-1-3,-1 1 1,1 0-1,1 0 1,-1 0 0,1 0-1,-1 0 1,1 1-1,0 0 1,1-1-1,-1 1 1,1 0-1,0 0 1,0 0-1,0 1 1,1-1 0,-1 6-1,2-8-15,0 0 0,0 0 0,0-1-1,0 1 1,0 0 0,1 0 0,-1-1 0,1 1-1,-1 0 1,1-1 0,0 1 0,1-1 0,-1 1-1,0-1 1,0 0 0,1 1 0,0-1 0,-1 0 0,1 0-1,0 0 1,0 0 0,0 0 0,0 0 0,1-1-1,-1 1 1,0-1 0,1 0 0,-1 1 0,1-1-1,-1 0 1,1 0 0,-1-1 0,5 2 0,4 0-1,0-1 0,1 0 0,-1 0 0,1-1 0,0 0 0,-1-1 0,1-1 0,-1 0 0,0 0 0,0-1 0,0 0 0,0-1 0,14-7 0,-6 2-10,-1-1-1,0 0 0,-1-2 1,0 0-1,0 0 0,22-24 1,-37 34 6,0 0-1,-1 0 1,1 0 0,-1 0 0,1 0 0,-1 0 0,0 0 0,0 0-1,0-1 1,0 1 0,0 0 0,0-1 0,0 1 0,-1-1 0,1 1-1,-1-1 1,0-2 0,0 4-3,0 0 0,0 1 0,0-1 0,-1 0 0,1 1 0,0-1 0,-1 0 1,1 1-1,0-1 0,-1 0 0,1 1 0,0-1 0,-1 1 0,1-1 0,-1 1 0,1-1 0,-1 1 0,1-1 0,-1 1 0,0 0 0,1-1 0,-1 1 0,0-1 0,-1 1 2,0-1 0,0 1 0,0 0 0,0 0-1,0 0 1,0 0 0,0 0 0,0 0 0,0 0 0,0 0-1,0 1 1,-2 0 0,-1 1-2,0 0 0,1 0-1,-1 0 1,1 1 0,-1-1 0,1 1-1,0 1 1,0-1 0,0 0 0,0 1-1,1 0 1,-1 0 0,-4 6 0,6-7-4,1 0 0,-1-1 0,0 1 1,1 0-1,-1 0 0,1 0 0,0 0 1,0 1-1,0-1 0,0 0 0,1 0 1,-1 0-1,1 1 0,0-1 0,0 0 1,0 1-1,0-1 0,1 0 0,-1 0 1,1 1-1,0-1 0,1 4 0,0-5 0,-1 0 0,1 0 0,-1 0 0,1 0 0,0 0 0,0-1 0,0 1 0,0-1 0,0 1 0,0-1 0,0 0 0,0 1 0,1-1 0,-1 0 0,0-1 0,1 1 0,-1 0 0,1-1 0,-1 1 0,1-1 0,-1 0 0,1 0 0,-1 0 0,1 0 1,-1 0-1,1 0 0,-1-1 0,4 0 0,4-1 3,-1-1 0,1 1 1,0-2-1,-1 1 0,17-10 1,-8 1 1,-1 0 0,-1-1 0,0 0 0,0-2-1,-1 0 1,-1 0 0,-1-1 0,0-1 0,18-32 0,-11 13-21,-2-2 0,-1 0 1,23-78-1,-38 108 9,12-51-50,-13 54 46,0 0 0,0 0 0,-1 0 0,0 1 0,0-1 0,0 0 0,-1 0 0,0 0 0,-1-6 0,2 10 11,-1 1-1,1 0 0,0 0 0,0-1 0,0 1 1,-1 0-1,1 0 0,0-1 0,0 1 1,0 0-1,-1 0 0,1 0 0,0-1 0,-1 1 1,1 0-1,0 0 0,0 0 0,-1 0 1,1 0-1,0 0 0,-1 0 0,1 0 0,0 0 1,-1-1-1,1 1 0,0 0 0,-1 1 1,1-1-1,0 0 0,-1 0 0,1 0 0,0 0 1,0 0-1,-1 0 0,1 0 0,0 0 1,-1 0-1,1 1 0,0-1 0,0 0 0,-1 0 1,1 0-1,0 1 0,0-1 0,-1 0 1,1 0-1,0 1 0,0-1 0,0 0 0,-14 15-49,-7 18 60,1 2-1,2 0 0,2 1 0,1 1 0,1 1 0,-9 43 1,19-66 33,1-1 0,0 1 0,1 0 0,0 0 0,2 0 0,1 25 1,-1-37-35,0 0 1,1 1-1,0-1 1,-1 0-1,1 0 1,1 1-1,-1-1 1,0 0 0,1 0-1,-1 0 1,1-1-1,0 1 1,0 0-1,0-1 1,0 1-1,1-1 1,-1 1 0,1-1-1,-1 0 1,1 0-1,0 0 1,0-1-1,0 1 1,0-1-1,0 1 1,0-1-1,0 0 1,1 0 0,-1 0-1,0-1 1,0 1-1,1-1 1,-1 0-1,0 0 1,4 0-1,8-1 4,0-1-1,-1 0 0,1-1 0,-1-1 0,0 0 0,0-1 0,0 0 0,-1-1 0,0-1 0,20-12 0,-3-1 2,-2-1 1,0-2-1,30-32 0,-26 23 4,50-70 1,-70 86-26,-2-1 1,0 0-1,-1 0 1,-1-1 0,0 0-1,9-34 1,-17 49 1,1 0 0,-1 1 1,1-1-1,-1 0 0,0 1 1,0-1-1,0 0 0,0 0 1,-1 1-1,1-1 0,-1 0 1,1 1-1,-2-5 0,1 7 3,0-1 0,1 0 0,-1 0 0,0 1 0,1-1 0,-1 0 0,0 1 0,0-1 0,0 0 0,1 1 0,-1-1 0,0 1 0,0 0-1,0-1 1,0 1 0,0 0 0,0-1 0,0 1 0,0 0 0,0 0 0,0 0 0,0 0 0,0 0 0,0 0 0,0 0 0,0 0 0,0 0 0,0 1-1,0-1 1,0 0 0,0 1 0,0-1 0,0 0 0,-1 2 0,-7 2-11,-1 1 1,1 1-1,0 0 0,0 0 0,0 1 0,1 0 1,0 0-1,-8 10 0,-53 72-23,54-67 66,0 1 1,-13 30-1,24-45-17,0 1 1,1 0-1,0 0 1,1 0-1,0 0 1,0 0-1,1 1 1,0-1-1,0 1 1,2 9-1,-1-15-5,1-1 0,-1 1-1,1 0 1,0 0 0,0-1 0,1 1-1,-1 0 1,1-1 0,0 1 0,-1-1-1,2 0 1,-1 0 0,0 0-1,1 0 1,4 5 0,-3-5 0,1 0 1,-1 0-1,1 0 0,0 0 0,0-1 1,0 0-1,0 0 0,0 0 1,0-1-1,7 2 0,3-2-10,0 1 0,0-2 1,0 0-1,0-1 0,0 0 0,0-1 0,19-5 1,-15 1-22,1 0 1,-2-1 0,1-1-1,30-17 1,-37 18 0,-1-1-1,0 0 0,0-1 1,-1 0-1,0 0 0,0-1 1,14-20-1,-21 25 10,-1 1 0,1-1 0,-1-1 0,1 1 0,-1 0 0,2-9 0,-4 13 13,0 0 0,0 1 0,1-1 0,-1 0 0,0 0 0,0 0 0,0 1 0,0-1-1,0 0 1,0 0 0,0 0 0,0 0 0,0 1 0,0-1 0,-1 0 0,1 0 0,0 0 0,0 1 0,-1-1 0,1 0 0,0 1 0,-1-1 0,1 0 0,-1 0 0,1 1 0,-1-1 0,0 1 0,1-1 0,-1 1 0,1-1 0,-1 1 0,0-1 0,1 1 0,-1-1 0,0 1 0,0 0 0,1-1 0,-1 1 0,0 0-1,0 0 1,0 0 0,0-1 0,1 1 0,-1 0 0,0 0 0,0 0 0,0 0 0,1 0 0,-1 1 0,0-1 0,-1 0 0,-3 2 4,-1-1 0,1 1 0,0 0 0,1 0 0,-1 1-1,0-1 1,0 1 0,1 0 0,0 0 0,0 1 0,-8 6 0,2 1 21,0 1 0,0-1 1,-8 15-1,12-17-3,1 0 0,0 1-1,1 0 1,0 0 0,0 0-1,1 0 1,1 0 0,-3 18 0,4-25-14,1 1 0,0 0 0,0 0 0,0-1 1,0 1-1,0 0 0,1-1 0,0 1 0,0 0 1,0-1-1,0 1 0,0-1 0,1 1 0,0-1 1,0 1-1,0-1 0,0 0 0,0 0 0,0 0 1,1 0-1,-1-1 0,1 1 0,0-1 0,0 1 1,0-1-1,0 0 0,5 2 0,3 0-34,-1 0-1,1-1 1,0 0 0,0-1-1,0 0 1,0 0-1,0-2 1,0 1 0,0-1-1,15-2 1,-3-1-123,1-1 1,-1-1 0,41-15-1,-47 14-27,30-17 0,-43 21 175,1-1-1,0 0 1,-1-1 0,0 1 0,0-1 0,0 0 0,0 0 0,0 0 0,-1 0 0,5-7 0,-9 11 6,1 0 0,0 0 0,0 1 0,0-1 1,-1 0-1,1 0 0,0 0 0,0 0 0,-1 0 0,1 0 0,0 0 1,0 0-1,0 0 0,-1 0 0,1 0 0,0 0 0,0 0 0,-1 0 1,1 0-1,0-1 0,0 1 0,0 0 0,-1 0 0,1 0 0,0 0 1,0 0-1,0 0 0,-1 0 0,1-1 0,0 1 0,0 0 0,0 0 0,0 0 1,0-1-1,-1 1 0,1 0 0,0 0 0,0 0 0,0-1 0,0 1 1,0 0-1,0 0 0,0 0 0,0-1 0,0 1 0,0 0 0,0 0 1,0-1-1,0 1 0,0 0 0,0 0 0,0 0 0,0-1 0,0 1 1,0 0-1,0 0 0,0-1 0,0 1 0,0 0 0,0 0 0,1 0 1,-1-1-1,-18 11 166,14-8-147,1 1 0,0 0 0,1 0 0,-1 1 0,0-1 0,1 1 0,0-1 0,0 1 1,0 0-1,0 0 0,1-1 0,-2 7 0,2-8-18,1-1 0,0 0 0,0 1 0,0-1 0,0 0 0,0 1 0,0-1 0,0 0 0,0 1 0,1-1 0,-1 0 0,0 0 0,1 1 0,-1-1 0,1 0 0,0 0 0,-1 1 0,1-1 0,0 0 0,0 0 0,-1 0 0,1 0 0,0 0 0,0 0 0,0 0 0,0-1 0,1 1 0,-1 0 0,0 0 0,0-1 0,0 1 0,1-1 0,-1 1 0,0-1 0,0 0 0,1 1 0,-1-1 0,0 0 0,1 0 0,-1 0 0,3 0 0,11 0-71,-1 0-1,1-1 1,0 0-1,-1-2 0,1 1 1,-1-2-1,0 0 0,17-8 1,-12 6-101,0 0 1,0 1-1,32-5 1,-50 10 178,0 0 1,0 0 0,0 0-1,0 0 1,0 0-1,0 0 1,0 0 0,0 1-1,0-1 1,0 0-1,0 1 1,-1-1 0,1 0-1,0 1 1,0-1-1,0 1 1,0 0 0,0-1-1,-1 1 1,1 0-1,0-1 1,-1 1 0,1 0-1,0 0 1,-1-1-1,1 1 1,-1 0 0,1 0-1,-1 0 1,0 0-1,1 0 1,-1 0 0,0 0-1,0 0 1,1 0-1,-1 0 1,0 0 0,0 0-1,0 0 1,0 0-1,0 0 1,0 0 0,-1 0-1,1 1 1,-1 4-694,0 1 0,0 0 0,-1 0 0,-5 11 0,7-19-958,4-9 673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13 20476,'0'-1'59,"-1"1"-1,1-1 1,0 0-1,-1 1 1,1-1-1,0 0 1,-1 1-1,1-1 1,-1 1-1,1-1 1,-1 1 0,1-1-1,-1 1 1,0-1-1,1 1 1,-1-1-1,1 1 1,-1 0-1,0-1 1,1 1-1,-1 0 1,0 0-1,0-1 1,1 1-1,-1 0 1,0 0-1,0 0 1,1 0-1,-1 0 1,0 0-1,0 0 1,1 0-1,-1 0 1,0 0-1,1 1 1,-1-1-1,0 0 1,-1 1-1,-34 11 203,33-11-146,-22 10 208,0 1 0,1 1 0,1 2 0,0 0 0,1 1 0,1 1 1,0 1-1,-34 40 0,54-57-313,-3 4 21,0-1 0,1 1 0,0 0 0,-4 9-1,6-14-26,1 1-1,0-1 0,0 1 0,-1 0 0,1-1 0,0 1 0,0 0 0,0-1 0,0 1 0,0 0 1,0-1-1,0 1 0,0 0 0,0-1 0,0 1 0,0 0 0,0-1 0,1 1 0,-1 0 1,0-1-1,0 1 0,1 0 0,-1-1 0,0 1 0,1-1 0,-1 1 0,1-1 0,-1 1 0,1-1 1,-1 1-1,1-1 0,-1 1 0,1-1 0,-1 1 0,1-1 0,0 0 0,-1 0 0,1 1 0,-1-1 1,1 0-1,0 0 0,-1 0 0,1 1 0,0-1 0,-1 0 0,2 0 0,65 9 38,-47-7-40,0 0 0,38 11-1,-52-11 20,0 1 0,0-1 0,1 1 0,-2 0 0,1 1 0,0 0 0,-1-1 0,1 2 0,-1-1 0,0 1 0,-1-1 0,9 12 0,-10-12 51,0 1 0,0-1-1,-1 1 1,1 0 0,-1 0 0,0-1 0,-1 1-1,1 1 1,-1-1 0,0 0 0,0 0 0,-1 0-1,1 1 1,-1-1 0,-1 0 0,1 0 0,-2 9-1,0-7 89,0 0 0,-1 1 0,0-1 0,0 0 0,-1-1 0,0 1 0,0-1 0,0 1 0,-1-1 0,0-1 0,-9 10 0,7-9 5,0 0 0,0-1 0,0 0 0,0 0 0,-1-1 0,0 0 0,0 0 0,0-1 0,0 0 0,-17 4 0,22-7-203,-1 1 0,1-1 0,0 1 0,-1-1 0,1 0 0,0 0 0,0-1 0,-1 1 1,1-1-1,0 1 0,0-1 0,0 0 0,0 0 0,0-1 0,0 1 0,0 0 0,0-1 0,0 0 1,0 0-1,1 0 0,-1 0 0,1 0 0,0 0 0,-1-1 0,1 1 0,0-1 0,0 0 0,1 1 1,-1-1-1,0 0 0,-1-5 0,1 3-113,0 1 1,1-1-1,0 0 1,0 1-1,0-1 1,0 0-1,1 1 1,-1-1-1,1 0 1,1 0-1,-1 0 0,1 1 1,0-1-1,0 0 1,2-6-1,12-10-605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48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30 17708,'-5'0'254,"0"-1"1,0 1-1,0 0 0,0 0 1,0 1-1,0-1 1,0 1-1,0 0 0,0 1 1,0-1-1,1 1 1,-1 0-1,0 0 0,1 0 1,0 1-1,-1-1 1,1 1-1,0 0 0,0 1 1,-5 4-1,0 1 11,1 0 0,0 1 0,0 0 0,1 0-1,0 0 1,-10 23 0,14-27-185,0 1-1,1-1 1,0 1 0,0 0-1,1-1 1,-1 1-1,2 0 1,-1 0 0,1 0-1,0 0 1,0 0 0,1 0-1,2 13 1,-1-16-32,0 0 1,0-1-1,0 1 0,0 0 1,0-1-1,1 1 1,-1-1-1,1 0 0,0 0 1,0 0-1,0 0 1,1 0-1,-1-1 1,1 1-1,-1-1 0,1 0 1,0 0-1,0 0 1,0-1-1,0 0 0,0 1 1,0-1-1,0-1 1,6 2-1,7 0 116,0-1 0,0 0 0,1-1 0,29-4 0,-19 0 83,0-1 0,0-2 1,48-17-1,-60 18-151,-2-1 0,1 0 0,-1-1 0,0-1 0,0 0 0,-1 0 0,0-2 0,13-13 0,-23 20-74,1 0-1,-1-1 1,1 1-1,-1-1 1,-1 1-1,1-1 1,-1 0-1,1 0 1,-2-1-1,1 1 1,0 0-1,-1-1 1,0 1-1,0-1 1,-1 1-1,0-11 1,0 11-31,-1 1 0,0 0 1,0 0-1,0 0 1,-1 0-1,1 0 0,-1 0 1,0 0-1,0 0 0,-1 1 1,1-1-1,-1 1 0,0 0 1,0-1-1,0 1 1,0 1-1,0-1 0,0 0 1,-1 1-1,0 0 0,1-1 1,-7-1-1,-2-1-179,-1 1-1,1 0 1,-1 1 0,0 0-1,0 1 1,0 1-1,0 0 1,0 1 0,0 0-1,0 1 1,0 0-1,1 1 1,-1 0 0,0 2-1,1-1 1,-1 1-1,1 1 1,-14 7 0,-16 12-512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68 17724,'1'-4'328,"3"-4"359,0-1 1,-1 1-1,0-1 1,-1 0-1,2-12 1,-7 34 3298,-8 20-2248,-4 12-1170,-109 331 1701,70-224-1632,53-149-628,-2 6 33,0 1 0,0 0 0,-2 14 0,5-25-41,0 1 0,0 0 0,0 0 0,0 0 0,0 0 0,0 0 0,0 0 0,0 0 0,1 0 0,-1-1 0,0 1 0,0 0 0,0 0 0,0 0 0,0 0 0,0 0 0,0 0 0,0 0 0,1 0 0,-1 0 0,0 0 0,0 0 0,0 0 0,0 0-1,0 0 1,0 0 0,0 0 0,1 0 0,-1 0 0,0 0 0,0 0 0,0 0 0,0 0 0,0 0 0,0 0 0,0 0 0,1 0 0,-1 0 0,0 0 0,0 0 0,0 0 0,0 0 0,0 0 0,0 0 0,0 0 0,0 1 0,1-1 0,-1 0 0,0 0 0,0 0 0,0 0 0,0 0 0,0 0 0,0 0 0,0 0 0,0 1 0,0-1 0,0 0 0,0 0 0,0 0 0,0 0 0,0 0 0,0 0 0,0 0 0,0 1 0,0-1-1,0 0 1,0 0 0,0 0 0,8-8 23,15-25 12,-2-1 0,-2-1 0,28-67 0,-29 61-20,105-289 80,-129 386-229,-42 115-1,-5 22 50,52-189 84,1-1-1,-1 1 0,1 0 0,-1 0 1,1 0-1,0 0 0,0 0 0,1-1 1,0 7-1,0-9 1,-1-1 0,0 1 0,1 0 0,-1-1 1,0 1-1,1-1 0,-1 1 0,0-1 0,1 1 0,-1-1 1,1 1-1,-1-1 0,1 1 0,-1-1 0,1 1 0,0-1 0,-1 0 1,1 1-1,-1-1 0,1 0 0,0 0 0,0 1 0,1-1 1,0 0 0,0 0 0,0 0 0,0 0 0,-1-1-1,1 1 1,0-1 0,0 1 0,0-1 0,-1 1-1,1-1 1,1-1 0,12-6 3,0 0 0,-1-1 0,0-1 0,25-23 0,47-56 68,-68 69-51,121-132 106,-118 134-124,-20 18-4,-1 0-1,0-1 1,1 1 0,-1-1-1,1 1 1,-1 0 0,1 0-1,-1-1 1,1 1 0,-1 0 0,1 0-1,-1 0 1,1-1 0,0 1-1,-1 0 1,1 0 0,-1 0-1,1 0 1,-1 0 0,1 0-1,0 0 1,-1 0 0,1 0 0,-1 1-1,1-1 1,-1 0 0,1 0-1,-1 0 1,1 1 0,-1-1-1,1 0 1,-1 0 0,1 1-1,-1-1 1,1 0 0,-1 1 0,0-1-1,1 1 1,-1-1 0,1 1-1,-1-1 1,0 1 0,0-1-1,1 1 1,-1 0 0,1 4-3,0-1 0,0 1 0,-1 0 1,1 0-1,-1 0 0,0 0 0,-1 0 1,-1 9-1,-13 44 3,12-46 2,-12 30 19,11-32-7,0 1 1,0 0-1,1 0 1,-2 15-1,5-25-12,0-1-1,0 0 1,0 1-1,0-1 1,0 0-1,0 1 1,0-1-1,0 0 1,0 1-1,1-1 1,-1 0-1,0 1 1,0-1-1,0 0 1,1 1 0,-1-1-1,0 0 1,0 0-1,1 1 1,-1-1-1,0 0 1,0 0-1,1 0 1,-1 1-1,0-1 1,1 0-1,-1 0 1,0 0-1,1 0 1,-1 0-1,0 0 1,1 0-1,-1 0 1,0 0-1,1 0 1,-1 0-1,0 0 1,1 0 0,-1 0-1,1 0 1,-1 0-1,0 0 1,1 0-1,-1 0 1,0 0-1,1 0 1,-1-1-1,0 1 1,0 0-1,1 0 1,-1-1-1,20-8-18,-20 9 17,63-39-122,-43 24 58,1 2 1,1 1-1,38-16 1,-59 28 58,0-1 0,-1 1 0,1-1 0,0 1 0,0 0 0,0 0 0,0-1 0,0 1 0,0 0 0,0 0 0,0 0 0,0 0 0,0 0 0,0 0 0,0 0 1,0 0-1,0 1 0,-1-1 0,1 0 0,0 1 0,1 0 0,-1-1 3,-1 1 0,0-1 0,1 1 0,-1 0 0,0-1 0,0 1 0,1 0 0,-1-1 0,0 1 0,0 0 0,0-1 0,0 1 0,0 0 1,0-1-1,0 1 0,0 0 0,0 0 0,0-1 0,0 1 0,0 0 0,-1 0 0,-2 7-8,0 0 0,0 0 1,-8 11-1,9-16 4,-10 18-161,6-12-267,0 1 0,0 0 0,1 1 0,0-1 0,1 1 1,-3 13-1,28-42-3001,-4 0 2316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21349,'-8'0'1433,"4"0"-1041,-1 0 0,0 0-1,1 0 1,-1 1 0,1-1 0,0 1 0,-1 0-1,1 0 1,-1 1 0,1-1 0,0 1 0,-5 3-1,-6 3-257,1 1 0,0 1 0,1 0-1,0 1 1,0 0 0,2 1 0,-1 0-1,1 1 1,1 1 0,0-1 0,1 2 0,-8 15-1,16-28-116,0 0-1,1 0 1,-1 0-1,0 0 1,0 0-1,1 0 1,-1 0-1,1 0 1,0 1-1,0-1 1,0 0-1,0 0 1,0 0-1,0 1 1,0-1-1,1 0 1,0 4-1,0-5-6,0 0-1,0 0 1,0 0-1,1 0 1,-1 0-1,0 0 1,0 0 0,1-1-1,-1 1 1,0 0-1,1-1 1,-1 1-1,0-1 1,1 1-1,-1-1 1,1 0 0,-1 0-1,1 0 1,-1 1-1,1-1 1,-1-1-1,1 1 1,-1 0-1,1 0 1,-1 0 0,3-2-1,8 0 5,1-2 0,-1 1 0,0-2 0,0 0 0,-1 0 0,1-1-1,-1 0 1,0-1 0,-1-1 0,11-8 0,9-10 17,49-57 0,-67 67-30,-2 4-8,-9 11-4,-4 8-7,-14 23-33,-12 33 0,23-49-123,2-1 1,0 0-1,0 1 0,1 0 1,-1 20-1,3-32 56,1 0-1,0 1 1,0-1 0,0 0 0,0 0-1,1 0 1,-1 0 0,1 0-1,-1 0 1,1 0 0,-1 0 0,1 0-1,0 0 1,0 0 0,0 0 0,0 0-1,3 3 1,-3-4-21,1 0 0,-1-1 0,1 1 0,0 0 0,-1 0 0,1-1 0,0 1 0,-1-1 0,1 1 0,0-1 0,-1 0 0,1 0 0,0 0 0,0 0 0,-1 0 0,1 0 0,0 0 0,0 0 0,-1-1 0,1 1-1,0-1 1,2 0 0,8-4-371,0-1 0,0 0-1,21-14 1,13-11-611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 18268,'30'-17'2176,"-17"17"-1207,-13 11-313,-14 14 1408,-8 9-335,-12 9-569,-6 2-216,-2 3-256,1-2-144,3-7-304,7-5-240,8-11-632,4-7-520,11-16-544,3-6 1247,5-14-335,0-7-336</inkml:trace>
  <inkml:trace contextRef="#ctx0" brushRef="#br0" timeOffset="1">52 58 21125,'10'10'2272,"3"10"-1320,3-1-360,7 5 1225,5 2-489,5 1-416,2-2-304,3-5-760,2-3-576,-5-8 656,-1-1-152,-5-5-128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23557,'-16'33'1952,"-4"7"-1447,-3 0-193,6 4 712,1 2-288,11-6-288,3-7-192,9-14-192,8-8-128,5-11-440,3-7-288,-3-9-696,1-5 1960,-5-9-768,0 1-217,-6 2-103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 19564,'0'0'65,"0"0"0,0 0 0,0 0 0,0 0 0,0 0-1,-1 0 1,1-1 0,0 1 0,0 0 0,0 0 0,0 0 0,0 0-1,0 0 1,0 0 0,0 0 0,-1 0 0,1 0 0,0 0 0,0 0-1,0 0 1,0-1 0,0 1 0,0 0 0,-1 0 0,1 0 0,0 0 0,0 0-1,0 0 1,0 0 0,0 0 0,-1 0 0,1 0 0,0 0 0,0 1-1,0-1 1,0 0 0,0 0 0,0 0 0,-1 0 0,1 0 0,0 0 0,0 0-1,0 0 1,0 0 0,0 0 0,-8 9 1592,-7 18-65,11-20-867,-3 4-222,-3 5-172,1 0 0,0 1 0,2 0 0,-1 0 0,-7 32 1,15-49-320,0 1 0,-1 0 0,1 0 0,0 0 0,0 0 0,0 0 0,0 0 1,0-1-1,0 1 0,0 0 0,0 0 0,1 0 0,-1 0 0,0 0 0,0-1 0,1 1 1,-1 0-1,0 0 0,1 0 0,-1-1 0,1 1 0,-1 0 0,1 0 0,0-1 1,-1 1-1,1 0 0,-1-1 0,2 1 0,0 0 1,0 0-1,0-1 1,0 1-1,0-1 1,0 1 0,0-1-1,0 0 1,0 0-1,0 0 1,0 0-1,0 0 1,3-1 0,6-2 2,0 0 0,0 0 0,16-8 1,9-7-74,55-39 0,-38 23-105,-51 32 146,0 1-1,1-1 1,-1 1 0,1 0-1,-1 0 1,1 0 0,4-1-1,1 5-55,-7 12 38,-11 21 4,-5 22 122,14-54-77,1-1-1,0 1 1,0-1 0,0 1 0,0-1 0,0 1 0,1-1 0,-1 1-1,1-1 1,0 0 0,0 1 0,0-1 0,3 5 0,-3-7-5,0 0 0,0 1 0,0-1 0,1 0 0,-1 0 0,0 0 0,1 0 0,-1 0 0,0 0 0,1-1 0,-1 1 0,1 0 1,-1-1-1,1 1 0,0-1 0,-1 0 0,1 1 0,0-1 0,-1 0 0,1 0 0,0 0 0,-1 0 0,1 0 0,0 0 0,2-1 0,3-1 23,0 1-1,0-2 0,0 1 0,11-5 1,5-6 5,-1-1-1,0-1 1,35-30 0,1-2-228,-58 47 185,0 0 1,0 0 0,1 0-1,-1 0 1,0 0 0,0 0 0,0 0-1,0 0 1,1-1 0,-1 1-1,0 0 1,0 0 0,0 0 0,0 0-1,1 0 1,-1 0 0,0 0-1,0 0 1,0 1 0,0-1-1,1 0 1,-1 0 0,0 0 0,0 0-1,0 0 1,0 0 0,0 0-1,1 0 1,-1 0 0,0 0 0,0 0-1,0 1 1,0-1 0,0 0-1,0 0 1,1 0 0,-1 0-1,0 0 1,0 1 0,0-1 0,0 0-1,0 0 1,0 0 0,0 0-1,0 0 1,0 1 0,0-1 0,0 0-1,0 0 1,0 0 0,0 0-1,0 1 1,0-1 0,0 0-1,0 0 1,0 0 0,0 0 0,0 1-1,0-1 1,0 0 0,0 0-1,0 0 1,-2 21-72,2 2 69,0-21 13,1 0 1,0 0-1,0 0 0,1 0 0,-1 0 1,0 0-1,1-1 0,-1 1 1,1 0-1,-1-1 0,1 1 1,0-1-1,-1 0 0,1 0 1,0 1-1,0-1 0,0 0 0,0-1 1,0 1-1,0 0 0,0-1 1,0 1-1,1-1 0,-1 1 1,0-1-1,5 0 0,4 0 28,1 0 1,0 0-1,18-4 0,-3-2-30,1-2 0,-1 0 0,-1-2 1,42-22-1,14-4-302,-81 36 290,-1-1 1,1 1-1,-1 0 0,1-1 0,-1 1 0,1 0 0,-1 0 1,1 0-1,0 0 0,-1-1 0,1 1 0,0 0 0,-1 0 0,1 0 1,-1 0-1,1 0 0,0 1 0,-1-1 0,1 0 0,-1 0 1,1 0-1,0 0 0,-1 1 0,1-1 0,-1 0 0,1 1 1,-1-1-1,2 1 0,3 16-194,-5-15 198,0 0 0,0 0 0,0-1 0,1 1 0,-1 0 0,1 0 0,-1-1 0,1 1 0,0 0 0,-1-1 0,1 1 0,0 0 0,0-1 0,2 2-1,-1-1 2,1-1 0,-1 1 0,1-1 0,-1 0 0,1 0 0,-1 0 0,1 0 0,0 0-1,0-1 1,-1 1 0,1-1 0,0 0 0,0 0 0,-1 0 0,5 0 0,44-9-55,-41 7 34,24-8-59,-24 7 5,1 0 0,-1 0-1,1 1 1,17-2 0,-25 4 53,0 0 0,-1 1 0,1-1 0,0 0 0,0 1 1,0 0-1,0-1 0,0 1 0,-1 0 0,1 1 0,0-1 0,-1 0 0,1 1 1,-1-1-1,1 1 0,-1 0 0,0 0 0,1 0 0,-1 0 0,0 0 0,2 4 1,3 6 51,0 0 1,0 0 0,-1 1-1,-1 0 1,5 17 0,14 71 352,-22-92-362,5 24 77,-2 0 1,-2 1-1,-1 49 0,-2-65-1,-2 0 0,0 0 0,-1-1-1,-1 1 1,0-1 0,-1 1-1,-1-2 1,-10 20 0,14-32-34,0-1 0,0 1 0,0-1 0,0 0 0,-1 0 0,1 0 0,-1 0 0,0 0 1,0 0-1,0-1 0,0 1 0,-1-1 0,1 0 0,-1 0 0,1-1 0,-1 1 0,0-1 0,-6 3 0,7-4-21,0 0-1,1 0 0,-1 0 0,1 0 1,-1-1-1,0 1 0,1-1 1,-1 1-1,1-1 0,0 0 1,-1 0-1,1 0 0,0 0 1,-1-1-1,1 1 0,0-1 1,0 1-1,0-1 0,0 0 1,0 1-1,0-1 0,1 0 1,-1 0-1,1 0 0,-1-1 0,1 1 1,0 0-1,0-1 0,-2-3 1,-6-17 43,2 0 0,0 0 0,1 0 0,-5-48 0,7 28-106,5-83-1,-1 114 14,2 1-1,-1 1 1,1-1-1,1 0 1,5-16-1,-6 23-8,0 0-1,0 0 0,0 0 0,1 0 1,-1 0-1,1 0 0,0 1 1,0 0-1,1-1 0,-1 1 0,0 0 1,1 1-1,0-1 0,0 1 0,8-5 1,5 1-311,1 1 1,0 0 0,0 2-1,37-4 1,-9 2 133,5-4-172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19116,'16'2'2161,"3"-7"-1481,18-2-336,9-3 1760,14 0-1616,3 3-128,0 1-536,0 2-464,-11 1 544,-6 3-128,-15 6-80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18908,'3'7'1664,"23"-6"-1095,7-1-209,24-8 584,11-2-240,8-6-512,4-4-488,0-6 400,-1 3-128,-10-1-176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20620,'10'17'1937,"3"0"-1233,2 5-232,1 8 696,-2 3-303,-5 5-57,-6 4-120,-6 2-320,-8 1-112,-9-4-376,-5-3-416,1-10 472,-1-3-64,5-11-48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20604,'5'16'2081,"-5"17"-1289,-6 7-336,2 15 1016,-4 2-287,-3 5-529,2-1-240,2-5-576,0-7-288,-3-15-672,1-9 1160,-6-12-281,-7-6-199,-5-7-112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18796,'23'-17'946,"1"1"0,1 1 0,0 1 0,1 2 0,0 0 0,51-15 0,-57 22-650,-1 1 0,1 0 0,0 2-1,0 0 1,0 1 0,0 1 0,0 1-1,0 0 1,0 2 0,31 8-1,-44-9-264,0 0 0,0 1 0,0 0 0,0 0-1,0 1 1,-1 0 0,1 0 0,-1 1 0,0-1-1,0 1 1,-1 1 0,0-1 0,10 13 0,-12-12-17,1-1 0,-1 1-1,-1 0 1,1 1 0,-1-1 0,0 0 0,0 1 0,-1-1 0,0 1 0,0-1 0,-1 1 0,0 0 0,0-1 0,0 1 0,-1 0 0,-1 7 0,-1-1 64,-1 0 1,-1 0 0,0 0 0,-1-1 0,0 0 0,0 0-1,-1 0 1,-1-1 0,0 0 0,-15 15 0,16-19-15,-1 0 0,1 0-1,-1-1 1,0-1 0,-1 1 0,-15 7 0,19-11-81,-1 0 1,1 0-1,-1 0 1,0-1-1,0 0 0,1 0 1,-1 0-1,0-1 0,0 0 1,0 0-1,-11-2 1,16 2-54,0 0 0,-1 0 1,1 0-1,0-1 0,0 1 1,0 0-1,0-1 1,0 1-1,0-1 0,0 1 1,0-1-1,0 1 1,0-1-1,0 0 0,0 1 1,0-1-1,0 0 1,0 0-1,0 0 0,1 0 1,-1 0-1,0 0 1,1 0-1,-1 0 0,1 0 1,-1 0-1,1 0 1,0 0-1,-1 0 0,1 0 1,0-1-1,0 1 1,-1 0-1,1 0 0,0 0 1,0 0-1,1-1 1,-1 1-1,0 0 0,0 0 1,0 0-1,1 0 0,-1 0 1,1-1-1,-1 1 1,1 0-1,-1 0 0,1 0 1,0 0-1,-1 0 1,2-1-1,11-12-839</inkml:trace>
  <inkml:trace contextRef="#ctx0" brushRef="#br0" timeOffset="1">663 363 16299,'1'0'258,"1"0"0,0 1 0,0-1 0,0 1 0,0-1 0,0 1 0,0 0-1,0 0 1,-1 0 0,1 0 0,0 0 0,0 0 0,-1 0 0,1 1-1,-1-1 1,0 0 0,1 1 0,-1 0 0,0-1 0,0 1 0,2 2-1,-2-1 137,-1 0-1,1 0 0,-1 1 0,1-1 1,-1 0-1,0 1 0,0-1 0,0 0 1,-1 0-1,1 1 0,-1-1 0,-1 6 0,-21 61 2175,14-43-2203,1 0 1,-9 48-1,19-60-283,-2-15-79,0 1-1,1-1 0,-1 0 0,0 0 0,0 0 0,1 0 1,-1 0-1,0 1 0,0-1 0,1 0 0,-1 0 0,0 0 1,0 0-1,1 0 0,-1 0 0,0 0 0,0 0 0,1 0 1,-1 0-1,0 0 0,1 0 0,-1 0 0,0 0 0,0 0 1,1 0-1,-1 0 0,0-1 0,0 1 0,1 0 0,1-1 6,0 0 0,0-1 1,0 1-1,0-1 0,-1 1 0,1-1 0,0 0 0,2-3 0,1-4 9,0 1 1,-1-1-1,0 0 0,0 0 1,-1-1-1,0 1 0,2-12 1,6-71 79,-6 31-154,0 69-149,-1-2 175,-1 0 0,1 0 0,0 0 1,1-1-1,-1 1 0,1-1 0,0 0 1,8 6-1,-7-9-66,-1-1-1,1 1 1,-1-1-1,1 0 1,0 0 0,0-1-1,-1 0 1,1 0 0,0 0-1,-1-1 1,1 1 0,0-1-1,-1-1 1,1 1-1,-1-1 1,1 0 0,-1 0-1,6-4 1,-1 1-161,0-1 1,0 0-1,0-1 1,-1 0-1,0 0 1,-1-1-1,16-17 1,3-13-483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3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17636,'0'-3'1688,"2"3"-1320,-5 0-224,-3 3 568,0 9-776,1-1-344,0-1 360,4-5-152,1-11-184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208 498 10850,'11'-6'811,"0"-1"-1,0 0 1,-1-1-1,0-1 1,-1 1-1,0-1 0,0-1 1,-1 0-1,13-19 1,-20 28-639,-1 0 1,1 0-1,0-1 1,-1 1-1,1 0 0,-1-1 1,1 1-1,-1-1 1,0 1-1,1-1 1,-1 1-1,0-1 1,0 1-1,0-1 1,0 1-1,0-1 0,-1 1 1,1-3-1,-1 4-36,1-1-1,-1 0 1,0 0-1,1 0 1,-1 0-1,0 0 1,0 1-1,1-1 1,-1 0-1,0 0 1,0 1-1,0-1 1,0 1-1,0-1 0,0 1 1,0-1-1,0 1 1,0 0-1,-1-1 1,-4 0 162,1 1 0,0-1 0,-1 1 0,1 0 0,-1 0 0,1 1 0,-1-1 0,-7 3 0,1 1-128,-1 1 0,1 0 0,0 1 0,0 0-1,0 1 1,1 0 0,0 1 0,-18 17 0,13-10-100,0 1 0,2 0 0,0 2 0,-19 30 0,28-40-43,1 0 0,0 0-1,1 1 1,0-1 0,0 1 0,1-1-1,-3 16 1,5-22-21,0 0-1,0-1 1,0 1 0,0 0-1,0-1 1,0 1 0,1 0-1,-1 0 1,0-1 0,1 1-1,0-1 1,-1 1-1,1 0 1,0-1 0,0 1-1,0-1 1,0 0 0,2 3-1,-2-3 0,1 0 0,0 0 0,0 0-1,0 0 1,0 0 0,0 0-1,0-1 1,0 1 0,1-1-1,-1 0 1,0 0 0,0 1-1,0-1 1,0-1 0,1 1-1,-1 0 1,0 0 0,0-1-1,3 0 1,10-3 6,0-1 0,0 0 0,0-1 0,-1-1 1,0 0-1,0-1 0,20-15 0,-7 2 13,-1-2 1,34-36 0,16-37 29,-98 143-56,14-31 58,0 1 1,1 0-1,1 1 0,0 0 1,1 0-1,-4 31 1,9-47-44,0 0 1,0 0 0,0 1 0,0-1 0,0 0 0,0 0-1,1 0 1,-1 1 0,1-1 0,-1 0 0,1 0 0,0 0-1,0 0 1,0 0 0,0 0 0,0 0 0,0-1 0,1 1-1,-1 0 1,3 2 0,-2-2 1,1-1 0,-1 0 1,1 0-1,-1 0 0,1 0 0,-1 0 0,1 0 0,-1-1 0,1 1 1,0-1-1,-1 0 0,1 0 0,0 0 0,3 0 0,9-3 27,-1 1-1,0-2 1,0 0-1,25-11 1,25-16 16,21-7-37,-83 37-23,0 0 1,0 0-1,0 1 1,0-1-1,0 1 0,0 0 1,0-1-1,0 1 1,0 0-1,0 0 1,0 1-1,3-1 1,-4 0 0,-1 1 0,1-1 1,-1 0-1,1 1 0,0-1 0,-1 0 1,1 1-1,-1-1 0,1 1 1,-1-1-1,1 1 0,-1-1 0,1 1 1,-1-1-1,0 1 0,1-1 1,-1 1-1,0 0 0,1-1 0,-1 1 1,0 0-1,0-1 0,0 1 1,1 0-1,-1 3 25,0 0 1,-1 0-1,1 1 1,-1-2-1,1 1 0,-1 0 1,0 0-1,-1 0 1,1 0-1,-3 3 0,4-6 4,0 0-1,0 0 1,0-1-1,-1 1 1,1 0-1,0 0 1,-1-1-1,1 1 1,0 0-1,-1-1 1,1 1-1,-1 0 1,1-1-1,-1 1 1,1-1-1,-1 1 1,0-1-1,1 1 1,-2 0-1,0-14 331,6-27-104,0 8-216,-3 20-89,0-1 1,1 1-1,0 0 1,1 0-1,8-20 1,-10 31 21,-1-1 1,1 1-1,0-1 1,0 1-1,1-1 1,-1 1-1,0-1 1,0 1-1,1 0 1,-1 0-1,1 0 1,-1 0-1,1 0 1,-1 0-1,1 0 1,0 0-1,-1 1 1,1-1-1,0 1 1,-1-1-1,1 1 1,0 0-1,2-1 1,4 1-107,0 0 0,0 1 0,0 0 0,9 2 0,4 0-91,24 2-369,59 0 0,-87-6 491,0 0 0,0-1 1,0-1-1,0 0 0,-1-1 1,29-11-1,-39 12 88,0 0 0,-1 0 0,1-1-1,-1 0 1,0 0 0,0 0 0,0 0 0,4-6 0,-8 9 17,1 0 0,-1 0 0,0 0 0,-1 0 0,1 0 0,0-1 0,0 1 0,0 0 0,-1-1 0,1 1-1,-1 0 1,1-1 0,-1 1 0,0-1 0,1 1 0,-1-1 0,0 1 0,0-1 0,0 1 0,0-1 0,0 1 0,0-1 0,0 1 0,-1-1 0,1 1 0,-1-1 0,1 1 0,-1 0 0,1-1 0,-1 1 0,0 0 0,1-1-1,-1 1 1,0 0 0,0 0 0,0 0 0,0 0 0,0 0 0,-2-1 0,2 0-1,-1 1 0,0 0 0,0 0 0,0 0-1,1 0 1,-1 0 0,0 0 0,0 0 0,0 1 0,0-1-1,-1 1 1,1-1 0,0 1 0,0 0 0,0 0 0,0 0-1,0 0 1,-3 1 0,1-1-1,1 2 0,-1-1 0,0 0 1,1 1-1,-1-1 0,1 1 0,0 0 0,-1 0 0,-3 4 0,-1 1 4,1 0 0,0 1 0,0-1-1,1 1 1,0 0 0,0 1 0,-4 9 0,8-13 0,-1 0 0,1 1 0,0-1 0,1 1 0,-1 0 0,1 0 0,0-1 0,1 1 0,-1 0 0,2 10 0,-1-14 0,0 0 0,1-1 0,-1 1 0,1 0 0,-1 0 0,1 0 0,0-1 0,-1 1 0,1 0 0,0-1 0,0 1 0,0-1 0,0 1 0,1-1 0,-1 1 0,0-1 0,1 0 0,-1 0 0,1 0 0,-1 0 0,1 0 0,0 0 0,-1 0 1,1 0-1,0 0 0,-1-1 0,1 1 0,0-1 0,0 1 0,0-1 0,0 0 0,-1 0 0,1 0 0,0 0 0,0 0 0,0 0 0,3-1 0,5 0 1,-1-1 0,0 0-1,0-1 1,1 0 0,-1-1 0,-1 0 0,1 0 0,16-11-1,63-53-34,-72 55 28,30-26-18,-2-3 1,-1-1 0,-3-2-1,-1-2 1,50-79-1,-72 93 30,-14 20 14,-3 13-22,0 0-1,0-1 1,0 1 0,0 0-1,0 0 1,0 0-1,-1 0 1,1-1-1,0 1 1,0 0-1,0 0 1,0 0-1,0 0 1,-1 0-1,1 0 1,0-1-1,0 1 1,0 0-1,0 0 1,-1 0-1,1 0 1,0 0-1,0 0 1,0 0-1,0 0 1,-1 0-1,1 0 1,0 0-1,0 0 1,0 0 0,-1 0-1,1 0 1,0 0-1,0 0 1,0 0-1,-1 0 1,1 0-1,0 0 1,0 0-1,0 1 1,0-1-1,-1 0 1,1 0-1,0 0 1,0 0-1,0 0 1,0 0-1,0 0 1,0 1-1,-1-1 1,-3 3 11,-1 0 1,1 0 0,-1 1-1,1-1 1,0 1 0,1 0-1,-1 0 1,-5 9 0,-23 42 163,29-48-147,-16 30 201,1 1 0,3 1 1,1 0-1,2 1 1,1 0-1,3 1 1,1 0-1,-3 63 0,11-96-170,-1 0 0,1-1 0,0 1 0,1 0 0,-1-1 0,2 1 0,-1-1 0,5 9 0,-7-14-52,1-1 0,0 1 0,-1-1 0,1 0 0,0 1 0,0-1 0,0 0 0,0 0 0,0 1 0,0-1 0,1 0 0,-1 0 0,0 0 0,0 0-1,1 0 1,-1-1 0,1 1 0,-1 0 0,0-1 0,1 1 0,-1-1 0,1 1 0,0-1 0,-1 0 0,1 0 0,-1 1 0,1-1 0,0 0 0,-1 0 0,1-1 0,-1 1 0,1 0 0,-1-1-1,1 1 1,-1 0 0,1-1 0,-1 0 0,1 1 0,-1-1 0,1 0 0,-1 0 0,0 0 0,0 0 0,3-2 0,0-1-9,1 0 1,-1-1-1,0 1 0,0-1 1,-1 0-1,1 0 0,-1 0 1,0-1-1,-1 1 0,1-1 1,-1 0-1,0 0 0,0 1 1,-1-1-1,1-7 0,1-6-62,-1 1 0,-1-1 0,-3-31 0,1 33-48,-1 1 0,-6-20-1,7 31 61,0 0-1,-1 0 0,1 1 0,-1-1 1,-1 1-1,1-1 0,0 1 0,-1 0 1,0 0-1,0 0 0,-6-5 0,9 8 43,0 1 0,0 0-1,0 0 1,-1-1 0,1 1-1,0 0 1,0 0 0,0 0 0,-1-1-1,1 1 1,0 0 0,0 0-1,-1 0 1,1 0 0,0-1-1,0 1 1,-1 0 0,1 0 0,0 0-1,-1 0 1,1 0 0,0 0-1,-1 0 1,1 0 0,0 0-1,0 0 1,-1 0 0,1 0-1,0 0 1,-1 0 0,1 0 0,0 0-1,0 1 1,-1-1 0,1 0-1,0 0 1,-1 0 0,1 0-1,0 0 1,0 1 0,0-1 0,-1 0-1,1 0 1,0 0 0,0 1-1,0-1 1,-1 0 0,1 0-1,0 1 1,0-1 0,0 0-1,0 1 1,0-1 0,0 0 0,-1 0-1,1 1 1,0-1 0,0 0-1,0 1 1,0-1 0,0 0-1,0 1 1,0-1 0,0 0 0,1 1-1,1 20-397,-1-17 320,1 1 0,0-1 1,1 1-1,-1-1 0,1 0 0,-1 0 1,1 0-1,1-1 0,-1 1 1,0-1-1,1 1 0,0-1 0,0 0 1,0-1-1,0 1 0,0-1 0,0 1 1,1-1-1,5 1 0,4 2-232,0-1-1,0 0 1,0-1-1,1-1 1,16 1-1,2-2-436,0-1 1,0-2-1,0-2 0,35-7 0,-44 5 761,1 0 1,-1-1-1,-1-2 0,0-1 1,43-23-1,-82 43 1303,1 1 0,1 0 0,0 1 0,-22 25 0,30-30-1206,1 0 0,0 0 0,0 0 1,0 1-1,1-1 0,0 1 0,1 0 0,0 0 1,0 0-1,0 1 0,1-1 0,-1 14 0,2-21-90,1 0-1,0 0 1,0 1 0,0-1-1,0 0 1,0 0 0,1 0-1,-1 0 1,0 1 0,0-1-1,1 0 1,-1 0 0,1 0-1,-1 0 1,1 0-1,-1 0 1,1 0 0,0 0-1,-1 0 1,1 0 0,0 0-1,0 0 1,1 1 0,0-1-2,0-1 0,0 1 0,0 0 0,0-1 0,0 1 0,-1-1 0,1 0 1,0 1-1,0-1 0,0 0 0,0 0 0,0 0 0,2-1 0,6-1-5,-1 0 0,0-1-1,0 1 1,0-2 0,9-4 0,0-2-9,0 0 1,-1-1 0,26-22 0,-35 26 6,0 0 0,-1 0 1,0 0-1,-1-1 0,0 0 1,0-1-1,-1 1 0,0-1 0,6-13 1,-10 20-5,0 1 1,-1-1-1,1 0 1,-1 1 0,1-1-1,-1 1 1,1-1-1,-1 0 1,0 0 0,0 1-1,0-1 1,0 0-1,0 1 1,0-1 0,-1 0-1,1 1 1,-1-1-1,1 0 1,-1 1 0,1-1-1,-1 1 1,0-1-1,0 1 1,0-1 0,0 1-1,0-1 1,0 1 0,0 0-1,-2-2 1,2 2-21,-1 1 0,0-1-1,0 0 1,0 1 0,1 0 0,-1-1 0,0 1 0,0 0 0,0 0 0,0 0 0,1 0 0,-1 0-1,0 1 1,0-1 0,0 0 0,0 1 0,1-1 0,-1 1 0,0 0 0,0 0 0,1-1 0,-1 1 0,1 0-1,-1 1 1,1-1 0,-3 2 0,-1 2-213,0 0 0,0 0 0,0 1 0,0 0 0,1-1 1,0 2-1,1-1 0,-1 0 0,1 1 0,0-1 0,-2 9 0,1-2-346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6:5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20428,'10'10'2569,"7"-7"-1553,9-2-392,7 2 1529,13-3-929,4 0-304,11-9-840,4-5-664,2-15 592,1-1-200,-8-7-168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20700,'-3'32'6910,"-7"42"-4641,-2 14-1888,12-87-377,-8 64 180,3 0 0,5 92 0,1-146-161,0 0 0,1 0 0,5 18 0,-6-26-17,-1-1 1,1 0-1,0 0 1,0 0-1,0 0 1,0 0-1,0 0 1,1 0-1,-1 0 1,1 0-1,-1 0 1,1-1-1,0 1 1,-1-1-1,1 1 1,0-1-1,0 0 1,0 1 0,0-1-1,0 0 1,0 0-1,0-1 1,1 1-1,3 1 1,-2-2 4,1 0 1,-1-1 0,1 1 0,0-1 0,-1 0-1,1 0 1,-1 0 0,1-1 0,-1 1 0,0-1-1,0 0 1,0 0 0,7-5 0,3-4 21,0 1 1,16-18-1,19-22-40,-3-2 0,-2-2-1,-2-2 1,56-101 0,-90 142-98,14-24-157,-21 36 143,0 0 1,1 0-1,-1 0 1,-1 0-1,1 0 1,0 0-1,-1 0 1,1 0-1,-1-1 1,0-2-1,0 6 60,0-1 0,0 1 0,0 0 0,0-1 0,-1 1 0,1 0 0,0 0 0,0-1 0,0 1 0,-1 0 1,1 0-1,0-1 0,0 1 0,-1 0 0,1 0 0,0 0 0,0-1 0,-1 1 0,1 0 0,0 0 0,-1 0 0,1 0 0,0 0 0,-1-1 0,1 1 0,0 0 0,-1 0 0,1 0 0,0 0 0,-1 0 1,1 0-1,0 0 0,-1 0 0,1 0 0,0 1 0,-1-1 0,1 0 0,0 0 0,0 0 0,-1 0 0,1 0 0,0 0 0,-1 1 0,1-1 0,0 0 0,0 0 0,-1 0 0,1 1 0,0-1 0,0 0 0,-1 1 1,-13 10-931,0 4 94,2 5-180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137 249 21117,'7'-8'549,"1"1"1,-2-2-1,1 1 1,-2-1-1,1 0 1,-1 0-1,0 0 1,-1-1-1,0 0 1,0 1-1,-1-2 1,-1 1-1,1 0 1,-2 0 0,2-22-1,-3 31-516,0-1-1,0 0 1,0 0-1,0 0 1,0 0-1,0 1 1,-1-1-1,1 0 1,0 0-1,-1 1 1,0-1-1,1 0 1,-1 0-1,0 1 1,0-1 0,0 1-1,0-1 1,0 1-1,0-1 1,0 1-1,-1 0 1,1-1-1,0 1 1,-1 0-1,1 0 1,-1 0-1,1 0 1,-1 0-1,0 1 1,1-1-1,-1 0 1,0 1 0,0-1-1,1 1 1,-1 0-1,0-1 1,0 1-1,0 0 1,1 0-1,-1 0 1,0 0-1,0 0 1,0 1-1,1-1 1,-1 1-1,0-1 1,0 1 0,1 0-1,-1-1 1,-1 2-1,-7 3-24,0 0 0,1 0 0,0 1 0,0 0 0,0 1 0,1 0-1,0 0 1,0 1 0,-10 13 0,12-13-13,1-1 1,-1 1-1,2 0 0,-1 0 0,1 0 0,0 1 0,1 0 1,0-1-1,1 1 0,-1 0 0,0 14 0,2-20 3,1-1 0,0 0 0,0 1 0,1-1 1,-1 1-1,0-1 0,1 1 0,-1-1 0,1 0 0,0 1 0,0-1 0,0 0 0,0 0 0,0 1 0,0-1 0,1 0 0,-1 0 0,3 2 0,-1-1-1,0-1 0,0 0 0,0 0 1,1 0-1,-1 0 0,0-1 0,1 1 0,-1-1 1,1 0-1,-1 0 0,5 1 0,9 0 1,0-1 0,0-1 0,0 0 0,21-3 0,-37 3 2,264-48 133,-159 26-87,22-4 56,-128 26-96,1 0-1,-1 0 0,0 0 0,1-1 0,-1 1 1,0 0-1,1 0 0,-1 0 0,0 0 0,1 0 0,-1 0 1,0 0-1,1-1 0,-1 1 0,0 0 0,1 0 0,-1-1 1,0 1-1,1 0 0,-1 0 0,0-1 0,0 1 1,1 0-1,-1 0 0,0-1 0,0 1 0,0 0 0,1-1 1,-8-8 108,-24-8 61,22 12-101,-7-4-8,1-1 1,1-1-1,-19-17 1,27 22-47,0 0 0,0 0-1,1-1 1,0 0 0,0 0 0,0 0 0,1-1-1,0 1 1,-4-11 0,8 17-23,0 1 0,0-1 0,0 1 0,-1-1 0,1 1 0,0-1-1,0 0 1,0 1 0,0-1 0,0 1 0,0-1 0,0 0 0,0 1 0,1-1 0,-1 1 0,0-1 0,0 1 0,0-1 0,0 0-1,1 1 1,-1-1 0,0 1 0,1-1 0,-1 1 0,0 0 0,1-1 0,-1 1 0,1-1 0,0 0-17,1 0 1,-1 1-1,1-1 0,-1 1 1,1-1-1,-1 1 0,1-1 1,-1 1-1,1 0 1,-1 0-1,2 0 0,8 0-218,0 1-1,18 3 0,-19-2-14,17 1-446,-1 0-1,0-2 0,1-1 1,-1-1-1,30-5 0,-7-4-321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20212,'-3'2'359,"-1"0"-1,1 0 0,0 0 0,0 0 0,0 1 0,1-1 1,-1 1-1,0 0 0,1 0 0,0 0 0,0 0 1,0 0-1,-2 4 0,-18 45 1781,17-38-1940,1 0 0,1 0 0,0 0 1,1 0-1,0 0 0,1 1 0,1-1 1,2 27-1,-1-36-186,-1 0 0,1-1 0,0 1 0,1-1 0,-1 1 0,1-1 0,0 0 1,0 0-1,0 0 0,1 0 0,-1 0 0,1 0 0,0 0 0,0-1 0,0 0 0,0 1 1,1-1-1,-1-1 0,1 1 0,0 0 0,0-1 0,0 0 0,0 0 0,1 0 0,-1 0 0,0-1 1,1 1-1,-1-1 0,1 0 0,8 0 0,3 0-91,1-2 0,0 0-1,-1 0 1,0-2 0,29-7 0,21-4-224,-63 13 298,1 1-1,-1 0 1,0-1-1,0 1 1,1 0-1,-1 1 1,0-1-1,0 1 1,1-1-1,-1 1 1,0 0 0,0 0-1,0 1 1,0-1-1,5 3 1,-7-3 20,0 1 0,0-1 1,1 0-1,-1 1 0,0-1 1,0 1-1,0-1 0,-1 1 0,1-1 1,0 1-1,0 0 0,-1-1 1,1 1-1,-1 0 0,0 0 1,1-1-1,-1 1 0,0 0 1,0 0-1,0-1 0,0 1 0,-1 0 1,1 0-1,0 0 0,-1-1 1,1 1-1,-1 0 0,-1 3 1,-2 5 108,-1 0 1,-1-1-1,1 1 1,-2-1-1,1 0 1,-1 0 0,0-1-1,-1 0 1,0 0-1,0-1 1,-10 7 0,4-5 27,0 1 1,0-2 0,-1 0 0,0-1-1,-1 0 1,-24 7 0,34-12-224,0-1 0,0 0 0,0 0 0,0 0-1,0-1 1,-1 0 0,1 0 0,0-1 0,0 1 0,0-1 0,-7-3 0,11 4-7,0-1 0,0 0 1,0 0-1,0 0 0,1 0 0,-1-1 0,0 1 0,1 0 1,-1-1-1,0 1 0,1-1 0,0 0 0,-1 1 0,1-1 0,0 0 1,0 0-1,0 0 0,0 0 0,0 0 0,0 0 0,1 0 1,-1 0-1,1 0 0,-1 0 0,1 0 0,0-1 0,0 1 1,0 0-1,0 0 0,0 0 0,1 0 0,-1-1 0,1 1 1,0-2-1,7-25-686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20500,'5'3'893,"0"0"1,-1 0-1,1-1 0,0 1 0,1-1 0,-1-1 0,0 1 0,7 1 0,-3-2-504,1 1 0,-1-2 1,1 1-1,12-2 0,-9-1-433,1 0-1,-1 0 1,0-1-1,0-1 1,-1 0 0,22-11-1,-27 12 36,-1-1 0,0 0 0,0-1 0,0 1 0,-1-1 0,9-10 0,-13 14 5,0 1 0,0-1 1,0 0-1,0 0 1,0 0-1,-1 0 0,1-1 1,0 1-1,-1 0 1,1 0-1,-1 0 0,1 0 1,-1-1-1,0 1 1,1 0-1,-1 0 0,0-1 1,0 1-1,0 0 1,0-1-1,0 1 0,0 0 1,0 0-1,-1-1 1,1 1-1,0 0 0,-1 0 1,1-1-1,-1 1 1,1 0-1,-1 0 0,1 0 1,-1 0-1,0 0 1,0 0-1,1 0 0,-1 0 1,0 0-1,0 0 1,0 0-1,0 0 1,0 1-1,0-1 0,-3-1 1,0 0-1,0 1 0,-1-1 0,1 0 0,-1 1 0,0 0 0,0 0 0,1 1 0,-1-1 0,0 1 0,0 0-1,0 0 1,1 1 0,-1 0 0,0-1 0,0 2 0,-8 2 0,2 0 7,1 0 1,0 0-1,0 2 0,0-1 0,1 1 0,-11 9 0,12-9 17,1 1 0,0 1 0,1-1 0,0 1 0,0 0 0,0 1 0,1 0 0,0-1 0,1 1 0,-4 11 0,6-15-46,1-1 0,-1 1 0,1-1 0,0 1 0,0 0 0,1-1-1,-1 1 1,1 0 0,0 0 0,0-1 0,1 1 0,-1 0 0,1-1 0,0 1-1,0 0 1,1-1 0,-1 1 0,1-1 0,0 0 0,0 0 0,1 0 0,-1 0-1,5 6 1,-4-8-70,0 1-1,0 0 1,0-1-1,1 0 1,-1 0 0,1 0-1,-1 0 1,1 0-1,0-1 1,-1 0-1,1 1 1,0-1-1,0-1 1,0 1-1,0-1 1,0 1-1,0-1 1,0 0 0,0-1-1,6 0 1,3-1-34,-1-1 1,1-1 0,-1 0-1,1 0 1,13-9-1,39-20-556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21036,'-104'54'4597,"92"-47"-4079,-1 1 0,2 1 0,-1 0 1,2 1-1,-20 20 0,29-28-484,-1-1 0,1 1 1,0 0-1,-1 0 0,1 0 0,0 0 0,0 0 0,0 0 1,0 0-1,1 0 0,-1 0 0,0 0 0,1 0 0,0 0 1,-1 0-1,1 1 0,0 3 0,1-5-42,0 1 0,-1-1-1,1 1 1,0-1 0,0 1 0,0-1-1,0 0 1,0 1 0,1-1 0,-1 0 0,0 0-1,1 0 1,-1 0 0,0 0 0,1 0-1,-1 0 1,1-1 0,0 1 0,-1 0-1,1-1 1,-1 1 0,4 0 0,17 3-379,0-1 0,0-1 0,0-1 0,43-3 1,-26 1-76,-8 0 134,37 0-26,-61 1 427,0 1 0,-1 0 0,1 0 0,-1 1 1,1-1-1,-1 1 0,9 4 0,-14-5-30,0-1 0,0 0-1,-1 1 1,1-1 0,0 1 0,0-1-1,-1 1 1,1-1 0,0 1 0,-1-1 0,1 1-1,-1 0 1,1-1 0,-1 1 0,1 0-1,-1-1 1,1 1 0,-1 0 0,0 0-1,1 0 1,-1-1 0,0 1 0,0 0 0,0 0-1,1 1 1,-2 0 20,1-1 0,0 1 0,-1-1 1,1 0-1,-1 1 0,0-1 0,1 0 0,-1 0 0,0 1 0,0-1 0,0 0 1,0 0-1,-2 2 0,-4 3 219,-1 0 1,1 0 0,-14 7-1,18-12-211,-15 9 16,0 0 1,0-1 0,-1-1-1,0-1 1,-1-1 0,-29 6-1,48-12-142,1 1 0,-1-1-1,0 0 1,0 0 0,1 0-1,-1 0 1,0 0 0,0 0-1,1 0 1,-1 0 0,0 0-1,0 0 1,1 0 0,-1-1-1,0 1 1,0 0 0,1 0-1,-1-1 1,0 1 0,1 0-1,-1-1 1,1 1 0,-1-1-1,-1 0 1,2 0 29,0 0 0,0 0 0,0 1 0,0-1 0,0 0 0,0 0 0,0 0 0,0 0 0,0 1 0,0-1 0,0 0 0,0 0 0,1 0 0,-1 1 0,0-1 0,1 0 0,-1 0 0,0 1 0,1-1 0,-1 0 0,1 0 0,14-17-538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21 20908,'1'0'97,"-1"-1"-1,0 1 0,0-1 0,1 1 0,-1-1 0,0 1 0,0-1 0,0 0 0,0 1 0,0-1 0,1 1 0,-1-1 0,0 0 1,0 1-1,-1-1 0,1 0 0,0 1 0,0-1 0,0 1 0,0-1 0,0 0 0,-1 1 0,1-1 0,0 1 0,-1-1 1,1 1-1,0-1 0,-1 1 0,1-1 0,-1 0 0,0 1 24,0-1 0,-1 1 0,1-1 0,0 1 0,0 0 0,-1 0 0,1-1 0,0 1 0,0 0 0,-1 0 0,1 0 0,0 0 0,-3 1 0,-3 0 437,-1 1 0,0 0 0,-13 5 0,11-2-359,0 0 0,1 0 0,0 1 0,-12 9 0,18-12-200,0-1-1,1 0 0,-1 1 0,1 0 0,0 0 1,0-1-1,-3 8 0,4-9-2,0 0 0,1 1 0,-1-1 0,1 1 0,0-1 1,0 0-1,-1 1 0,1-1 0,0 1 0,0-1 0,0 1 0,0-1 0,1 1 0,-1-1 0,0 1 0,1-1 1,-1 0-1,1 1 0,0 1 0,1-1-7,-1 0 1,1 0-1,0 0 0,0 0 1,-1 0-1,1 0 1,0-1-1,1 1 0,-1-1 1,0 0-1,0 1 1,1-1-1,-1 0 0,4 1 1,41 9-214,-26-6 133,4 0 23,-17-4 45,1 1-1,-1-1 1,0 2 0,-1-1-1,1 1 1,0 0-1,-1 1 1,1-1-1,-1 1 1,11 9 0,-17-12 25,0 0 1,0 0-1,-1-1 1,1 1-1,0 0 1,-1 0 0,1 0-1,-1 0 1,1 0-1,-1 0 1,1 0-1,-1 0 1,0 0-1,1 0 1,-1 0 0,0 0-1,0 0 1,0 0-1,0 1 1,0-1-1,0 0 1,0 0-1,-1 1 1,1 0 2,-1 0 0,0 1 1,0-1-1,-1 0 0,1 0 0,0 0 0,-1 0 0,1 0 1,-1 0-1,-1 1 0,-5 4 5,0-1 0,0 0 0,0 0 0,-11 4 0,2 0-226,-1-2 0,-1 0-1,1-1 1,-25 6 0,38-11 38,-1-1-1,0 0 0,0 0 1,0 0-1,0-1 0,1 0 0,-1 0 1,0-1-1,0 1 0,0-1 1,0 0-1,1-1 0,-1 0 1,0 0-1,1 0 0,0 0 0,-1-1 1,-8-6-1,-8-16-632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18348,'0'2'241,"1"1"0,-1-1-1,1 1 1,0-1 0,0 1 0,0-1 0,0 1 0,0-1 0,0 0-1,1 0 1,-1 1 0,1-1 0,0 0 0,-1 0 0,1-1-1,0 1 1,0 0 0,3 1 0,-1-1 81,0 0 1,0 0-1,0 0 1,0-1-1,1 1 1,-1-1-1,0 0 1,1-1-1,8 1 1,2-1 173,0-1 0,0 0 0,-1-1 0,1-1 0,20-7 0,-18 5-286,0-1 1,-1-1 0,-1-1-1,20-11 1,-30 16-184,1-1 1,-1 1-1,0-1 0,-1 0 1,1-1-1,-1 1 1,1-1-1,-1 0 1,-1 0-1,1 0 0,-1-1 1,0 1-1,0-1 1,4-10-1,-7 15-35,1-1-1,-1 0 0,0 1 0,0-1 1,0 1-1,0-1 0,0 1 1,0-1-1,0 0 0,0 1 1,-1-1-1,1 1 0,-1-1 0,1 1 1,-1-1-1,1 1 0,-1-1 1,0 1-1,0 0 0,0-1 1,0 1-1,0 0 0,0 0 1,0 0-1,0 0 0,0-1 0,0 2 1,-1-1-1,1 0 0,0 0 1,-1 0-1,1 1 0,-1-1 1,-1 0-1,-3-1-36,-1 0-1,1 0 1,-1 1 0,1 0-1,-1 0 1,-13 0 0,7 2-18,0 1 1,-1 0 0,1 1 0,0 1-1,0 0 1,1 0 0,-1 1 0,1 1-1,0 0 1,1 1 0,-1 0 0,-17 15-1,21-16 56,1 0 1,0 1-1,0-1 0,0 1 0,1 1 0,0-1 0,1 1 0,0 0 0,0 1 0,1-1 0,-1 1 0,2 0 0,0 0 0,0 0 0,0 0 0,1 1 0,1-1 0,-2 16 0,3-23 16,0 1-1,0 0 1,0 0-1,1-1 1,-1 1-1,1 0 0,0-1 1,-1 1-1,1 0 1,0-1-1,1 1 1,-1-1-1,0 1 1,1-1-1,-1 0 1,1 0-1,0 1 1,0-1-1,0-1 1,0 1-1,0 0 0,0 0 1,0-1-1,1 1 1,-1-1-1,0 1 1,1-1-1,-1 0 1,1 0-1,0 0 1,-1-1-1,1 1 1,0-1-1,0 1 0,-1-1 1,5 0-1,6 0 39,0-1 0,1 0 0,-1 0 0,0-2 0,0 0 0,16-5 0,49-21 230,97-51 0,-39 16-63,-132 62-211,4-1 9,0-1 1,0 1-1,0 1 0,0-1 1,10 0-1,-16 2-8,0 1-1,0 0 1,0 0 0,0 0-1,0 1 1,0-1 0,0 0-1,-1 1 1,1-1-1,0 1 1,0-1 0,0 1-1,0 0 1,0 0 0,-1 0-1,1 0 1,0 0-1,-1 0 1,1 1 0,-1-1-1,1 1 1,-1-1-1,0 1 1,0-1 0,1 1-1,-1 0 1,1 1 0,-1 1 2,1 0 0,0-1 0,0 0 0,0 1 0,1-1 0,-1 0 0,1 0 0,0 0 1,0 0-1,0-1 0,0 1 0,0-1 0,0 0 0,1 0 0,-1 0 0,1 0 1,0-1-1,-1 1 0,1-1 0,0 0 0,0 0 0,0 0 0,0-1 0,0 1 0,0-1 1,0 0-1,0 0 0,4-1 0,17-3 8,1 0 1,-1-2-1,0-1 1,-1-1-1,43-20 1,-39 15-10,0 2 0,2 1 0,43-9 0,-70 18-9,1 0 1,-1 1 0,1 0 0,-1-1 0,0 1 0,1 1-1,-1-1 1,1 0 0,-1 1 0,0 0 0,1 0 0,-1 0 0,0 0-1,0 0 1,6 4 0,-5-2-2,0 0 0,0 1-1,-1 0 1,0-1 0,1 1 0,-1 1 0,-1-1-1,1 0 1,4 10 0,31 70-51,-15-33-47,46 77 1,-39-84-36,24 37-405,-50-72 447,1 0 1,-1 0 0,0 1 0,-1-1 0,0 1 0,-1 0 0,2 12 0,-3-17 79,-1-1 1,-1 1-1,1-1 0,-1 0 1,0 1-1,0-1 0,0 1 1,-1-1-1,1 0 1,-1 0-1,0 0 0,0 0 1,0 0-1,-1 0 0,0-1 1,1 1-1,-1-1 0,0 0 1,-1 0-1,1 0 1,0 0-1,-1 0 0,0-1 1,0 1-1,-7 3 0,-1-1 134,1 0 0,-1 0 1,0-1-1,0 0 0,0-1 0,-1-1 0,1 0 0,-14 0 0,19-2-43,0 0 0,0 0 0,0-1 0,0 0 0,1-1 0,-1 1 0,0-1 0,1-1 0,0 1 0,-1-1 0,1 0 0,0 0 0,0-1 0,1 0 0,-1 0 0,1 0 0,0-1 0,0 0 0,0 0 0,1 0 0,0 0 0,0-1 0,0 0 0,0 0 0,1 0 0,0 0-1,0 0 1,1-1 0,-3-12 0,2 12-73,2-1-1,-1 0 0,1 0 1,0 0-1,1 0 1,0 0-1,0 0 0,0 0 1,1 0-1,1 0 0,-1 0 1,1 0-1,1 0 0,-1 1 1,1-1-1,1 1 0,-1 0 1,1 0-1,0 0 0,1 0 1,0 1-1,0-1 0,0 1 1,1 1-1,7-8 1,1 4-37,0 1 0,0 0 1,0 0-1,30-9 1,65-14-543,-25 8-334,-45 9 412,-1-1-1,-1-2 1,55-33-1,-31 12-189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7:0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24701,'-13'50'2105,"1"-11"-1561,3 1-208,9-1 568,3-2-224,8-8 88,4-7-536,0-4-79,0-4-113</inkml:trace>
  <inkml:trace contextRef="#ctx0" brushRef="#br0" timeOffset="1">94 773 24749,'0'30'1937,"0"-18"-1689,2-5-376,5-4 1008,0-4-216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17852,'9'-11'1912,"-1"2"-1184,-6 6-344,-1 7 929,0 8-265,1 9-400,-4 7-184,2 10-336,-1 7-88,-3 6-32,-1 4-64,1-2-504,0-4-264,1-8 1840,0-11-1088,-1-18-24,-1-14-32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23861,'-10'13'1784,"2"16"-1431,0 4-137,4 8 672,4 8-448,2 2-1256,7-3 792,10-14-168,6-9-24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19292,'9'-13'709,"0"2"0,0-1 0,1 1 0,1 1 0,22-18 0,-29 25-518,1-1 0,0 1 1,0 1-1,0-1 1,0 1-1,0 0 0,1 0 1,-1 0-1,1 1 1,-1-1-1,1 1 1,0 1-1,-1-1 0,1 1 1,0 0-1,-1 1 1,12 1-1,-14-1-150,0 0 0,0 0-1,0 0 1,0 0 0,0 1-1,0-1 1,-1 1 0,1 0 0,-1-1-1,1 1 1,-1 1 0,0-1-1,1 0 1,-1 0 0,2 4-1,-1-1-15,-1 0 0,1 0-1,-1 0 1,0 0 0,0 0-1,-1 1 1,3 10-1,-3 5-36,0-1 0,0 1 0,-5 32 0,3-47 22,-2 54-25,2-59 16,1-1-1,0 1 1,0-1-1,0 1 1,0 0-1,0-1 1,1 1 0,-1-1-1,0 1 1,0-1-1,0 1 1,0-1 0,1 1-1,-1-1 1,0 1-1,0-1 1,1 1 0,-1-1-1,0 1 1,1-1-1,-1 1 1,1-1 0,-1 0-1,1 1 1,-1-1-1,0 0 1,1 1 0,-1-1-1,1 0 1,-1 0-1,1 1 1,0-1-1,-1 0 1,2 0 0,0 0-1,-1 0 0,1 0 0,0-1 0,0 1 0,0-1 0,0 0 0,-1 1 0,1-1 0,0 0 0,2-2 0,8-5-1,-1-1 1,11-11-1,-21 20 2,120-129 30,-25 25-10,-93 100-24,0 1 0,0 0 0,0 0 0,1 0 0,-1 0 0,1 1 0,0 0 0,0-1 0,8-2 0,-12 5 3,1 0-1,-1 0 1,0 0-1,1 0 0,-1 0 1,1 0-1,-1 0 0,1 0 1,-1 0-1,1 0 0,-1 0 1,0 1-1,1-1 1,-1 0-1,1 0 0,-1 0 1,0 1-1,1-1 0,-1 0 1,0 0-1,1 1 1,-1-1-1,0 0 0,1 1 1,-1-1-1,0 0 0,0 1 1,1-1-1,-1 1 1,0-1-1,0 0 0,1 1 1,-1 2-3,1 0 1,-1 0-1,1-1 0,-1 1 1,0 0-1,0 0 1,0 0-1,-2 4 1,-13 75-37,9-59 36,1 0 0,2 0 0,0 0-1,1 0 1,2 30 0,0-51 27,0 1-1,1 0 0,-1-1 0,0 1 1,1-1-1,0 1 0,-1-1 1,1 1-1,0-1 0,0 1 1,1-1-1,-1 0 0,0 1 1,1-1-1,-1 0 0,1 0 1,0 0-1,0 0 0,0-1 0,0 1 1,0 0-1,0-1 0,0 1 1,0-1-1,1 0 0,-1 0 1,1 0-1,-1 0 0,1 0 1,-1 0-1,1-1 0,-1 1 0,1-1 1,-1 0-1,1 0 0,0 0 1,-1 0-1,1 0 0,0 0 1,-1-1-1,1 1 0,-1-1 1,1 0-1,-1 0 0,3-1 0,3-1 63,-1-1-1,0 0 1,0-1-1,0 1 1,-1-1-1,0-1 1,0 1-1,0-1 1,0 0-1,-1 0 0,0-1 1,0 1-1,-1-1 1,7-14-1,-4 6 20,-1-1 0,0 1 0,-2-1-1,1 0 1,-2 0 0,2-23 0,-5 39-105,1-6-2,0 1-1,-1-1 1,0 1 0,0-1 0,0 1-1,-1-1 1,0 1 0,-2-10 0,-4 6-65,0 11-5,6 0 61,0 0-1,0 0 1,0 0 0,0 0 0,0 0 0,0 0 0,1 0 0,-1 4 0,-1 1-6,1 1 0,1 0 0,0 0 0,0-1 0,0 1 0,1 0 0,0 0 0,0-1 0,1 1 1,0-1-1,1 1 0,-1-1 0,1 0 0,8 12 0,-9-14 15,1-1 1,0 0-1,1 0 1,-1 0 0,1 0-1,0 0 1,-1-1-1,2 0 1,-1 0-1,0 0 1,1 0-1,-1-1 1,1 1-1,0-1 1,0 0-1,0-1 1,0 1-1,0-1 1,0 0-1,0 0 1,0-1-1,9 1 1,-5-2 0,-1 0 1,1 0 0,-1-1-1,0 0 1,0 0-1,0-1 1,0 0-1,0-1 1,0 0-1,-1 0 1,0 0 0,9-7-1,-7 4 8,-1-1 0,0 0 0,0 0 0,-1-1-1,0 1 1,0-2 0,-1 1 0,9-18 0,-14 26-7,-1 0 1,1 0-1,-1 1 1,1-1-1,-1 0 0,1 0 1,-1 0-1,0 0 1,1 0-1,-1 0 0,0 1 1,0-1-1,0 0 1,0 0-1,0 0 1,0 0-1,0 0 0,0 0 1,0 0-1,0 0 1,0 0-1,0 0 1,-1 0-1,1 0 0,0 1 1,-1-3-1,0 3 0,0 0 1,-1 1-1,1-1 0,0 0 1,0 0-1,0 1 0,0-1 1,0 0-1,0 1 0,0-1 0,0 1 1,1-1-1,-1 1 0,0 0 1,0-1-1,0 1 0,0 0 0,1-1 1,-1 1-1,0 0 0,1 0 1,-1 0-1,1 0 0,-1 1 0,-7 8 1,1 1-1,1 0 0,0 0 0,-9 22 0,12-26 4,1 0 0,0 0 1,0 0-1,1 0 1,-1 0-1,2 0 0,-1 0 1,1 1-1,1 13 0,-1-20 2,1 1-1,-1 0 0,1-1 0,-1 1 1,1-1-1,-1 1 0,1-1 0,0 1 1,0-1-1,0 0 0,0 1 0,0-1 0,0 0 1,0 0-1,0 0 0,0 1 0,0-1 1,1 0-1,-1-1 0,2 2 0,0-1 6,-1 0 0,1 0-1,0 0 1,0-1 0,-1 1 0,1-1-1,0 0 1,0 0 0,0 0 0,5-1-1,5-2 39,0 0 0,0-1-1,24-10 1,-26 9-26,36-15 83,-29 11-78,1 1 1,0 0-1,0 1 0,1 2 0,0 0 1,31-4-1,-47 9-31,-1 0 1,0 1-1,0 0 0,1-1 1,-1 1-1,0 0 0,0 0 1,0 1-1,0-1 0,0 1 1,0 0-1,0-1 0,-1 1 1,1 0-1,-1 0 0,1 1 1,-1-1-1,0 1 0,1-1 1,-2 1-1,5 5 0,-5-5 3,1 0 0,0 0 1,1 0-1,-1-1 0,0 1 0,1 0 0,-1-1 0,1 0 0,0 0 0,0 0 0,0 0 0,0 0 0,0-1 0,0 1 0,0-1 0,1 0 0,-1 0 1,5 1-1,1-2 7,-1-1-1,1 0 1,-1 0 0,0-1 0,1 0 0,-1 0 0,0-1 0,0 0 0,0-1 0,-1 0-1,10-5 1,-10 4-19,0 1-1,0 0 1,1 1-1,-1 0 1,1 0-1,0 0 0,0 1 1,0 0-1,0 1 1,0 0-1,13 0 1,-20 1 2,0 0 1,1 0-1,-1 1 1,0-1 0,1 0-1,-1 1 1,0-1-1,0 1 1,1 0-1,-1-1 1,0 1 0,0 0-1,0 0 1,0 0-1,0 0 1,0 0-1,0 0 1,0 0 0,0 0-1,-1 0 1,2 1-1,-1 1-35,1 0-1,-1 1 0,0-1 1,0 0-1,-1 0 0,1 1 0,-1-1 1,1 5-1,-1 4-463,-1-1 0,0 1 1,-4 19-1,1-8-325,6-25 309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20012,'-4'6'757,"-1"0"-1,1 0 1,1 0-1,-1 1 1,1-1 0,0 1-1,-2 9 1,4-15-673,1 1 1,0-1 0,-1 1-1,1-1 1,0 1 0,0-1-1,0 1 1,0-1 0,0 1-1,0-1 1,0 1 0,1-1-1,-1 1 1,0-1 0,1 1-1,-1-1 1,1 1-1,0-1 1,-1 1 0,1-1-1,0 0 1,0 0 0,0 1-1,0-1 1,0 0 0,0 0-1,0 0 1,0 0 0,1 0-1,-1 0 1,0 0 0,1-1-1,-1 1 1,0 0 0,1-1-1,-1 1 1,1-1 0,-1 1-1,1-1 1,2 0 0,2 1-76,0 0 0,1-1 0,-1 0-1,0 0 1,1 0 0,-1-1 0,0 0 0,1 0 0,-1-1 0,8-3 0,9-4 26,30-16 0,-29 12-13,13-7 8,-22 12-18,0 0-1,1 0 1,0 1-1,0 1 1,20-4-1,-35 10-10,0-1 0,0 1 0,0 0 0,-1 0 0,1 0 0,0 0-1,0 0 1,0 0 0,0 0 0,0 0 0,0 1 0,0-1 0,0 0 0,0 1 0,0-1 0,0 0 0,0 1 0,-1-1-1,1 1 1,0 0 0,0-1 0,0 1 0,-1-1 0,2 2 0,-1 0 2,0-1-1,-1 1 1,1 0 0,0-1-1,0 1 1,-1 0 0,1 0-1,-1-1 1,0 1 0,0 0 0,1 3-1,-2 5-7,1 0 0,-2 0 1,-3 16-1,5-23-7,-7 22-217,4-19-192,1 1 0,0 0 0,1 0 0,-1 0-1,1 0 1,0 9 0,3-15-99,3-10-187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100 275 14475,'-17'2'1660,"-32"7"645,47-8-2101,0-1-1,0 1 1,0-1 0,0 1-1,0 0 1,0 0-1,1 0 1,-1 0 0,0 0-1,1 1 1,-1-1-1,1 0 1,-1 1-1,1-1 1,0 1 0,0-1-1,-1 1 1,1 0-1,0-1 1,-1 4 0,2-5-136,0 1 0,0 0 1,0-1-1,0 1 0,0 0 1,0-1-1,0 1 0,0 0 1,0-1-1,1 1 0,-1 0 0,0-1 1,0 1-1,1 0 0,-1-1 1,0 1-1,1-1 0,-1 1 1,0-1-1,1 1 0,-1-1 1,1 1-1,-1-1 0,1 1 1,-1-1-1,1 1 0,-1-1 1,1 0-1,0 1 0,-1-1 1,1 0-1,-1 0 0,1 1 1,0-1-1,-1 0 0,1 0 1,0 0-1,-1 0 0,2 0 1,31 2 1008,-21-4-934,0 0 0,0-1 0,-1-1 0,1 0 0,-1 0 0,0-1 0,0-1 0,0 0 0,10-8 0,0-1-24,-1-1-1,-1-1 1,25-26-1,-34 31-65,0 0 0,-1-1 0,0 1 0,8-18 0,-14 23-34,1 1 1,-2-2 0,1 1-1,-1 0 1,0 0-1,0-1 1,-1 1-1,0-1 1,-1 1 0,1-12-1,-1 18-17,0 0 0,0 0 1,0 0-1,0 0 0,0 0 0,0 0 0,-1 1 0,1-1 0,0 0 1,0 0-1,-1 0 0,1 0 0,0 0 0,-1 1 0,1-1 0,-1 0 1,1 0-1,-1 1 0,1-1 0,-1 0 0,1 1 0,-1-1 0,0 0 1,1 1-1,-1-1 0,0 1 0,-1-1 0,0 1 1,1 0 0,0 0-1,-1 0 1,1 0 0,0 1-1,-1-1 1,1 0 0,0 1-1,-1-1 1,1 1 0,0-1-1,0 1 1,0 0 0,-1-1-1,-1 3 1,-5 4 3,0 0-1,1 0 1,-12 16 0,4-2-6,0 0 0,2 2 0,-18 38 1,26-48 7,0 0 1,0 1 0,1-1-1,1 1 1,0 0-1,1 1 1,1-1 0,-1 15-1,2-26-2,0 1 0,1-1 0,-1 0 0,1 1 0,-1-1 0,1 0 0,0 0 0,0 0 0,0 1 0,1-1 0,-1 0 0,1-1 0,0 1 0,-1 0 0,1 0 0,1-1 0,3 5 0,-4-5 8,1-1 1,0 1-1,0-1 1,0 1-1,0-1 1,0 0-1,0 0 1,0 0-1,1 0 1,-1-1-1,0 1 1,0-1-1,1 0 1,5 0-1,2-2 23,-1 1 0,1-2-1,-1 1 1,0-1 0,0-1-1,0 0 1,0-1 0,-1 1 0,16-12-1,-10 5 0,-1-1 0,0-1-1,-1 0 1,0 0-1,-1-1 1,-1-1 0,0 0-1,-1 0 1,0-1-1,-2-1 1,0 1 0,7-22-1,-16 31-100,-4 13-51,-11 20-633,2 1 1,0 1-1,-13 44 1,18-43 260,7-6-128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64 21429,'2'-5'468,"-1"0"0,0 0-1,0 0 1,0 0 0,-1 0 0,1 0 0,-2-9 0,1 14-385,0-1-1,0 0 1,0 1-1,0-1 1,0 0-1,-1 1 0,1-1 1,0 0-1,-1 1 1,1-1-1,0 0 1,-1 1-1,1-1 1,0 1-1,-1-1 1,1 1-1,-1-1 0,1 1 1,-1-1-1,0 1 1,1 0-1,-1-1 1,1 1-1,-2-1 1,0 1 16,1 0 1,-1 0-1,1 0 1,-1 0-1,1 0 1,-1 1 0,0-1-1,1 1 1,-1-1-1,1 1 1,-1-1-1,1 1 1,0 0 0,-1-1-1,1 1 1,-2 2-1,-28 19 474,-31 28 1,-20 15 314,66-55-655,10-7-118,0 1-1,1-1 1,0 1 0,-9 9 0,13-12-106,-1 0 1,1 0-1,0 1 1,0-1-1,1 1 0,-1-1 1,0 1-1,0-1 1,1 1-1,-1 0 0,1-1 1,-1 1-1,1 0 1,0-1-1,0 1 0,0 0 1,0 0-1,0-1 1,0 1-1,0 0 0,0-1 1,1 1-1,0 2 1,1 3-14,0 0 1,1 0 0,0 0-1,1-1 1,-1 1 0,1-1 0,0 1-1,1-1 1,0 0 0,0-1 0,0 1-1,0-1 1,10 7 0,-9-9-1,0 1-1,-1-1 1,1 0 0,0-1 0,0 0 0,0 0 0,1 0 0,-1-1-1,1 1 1,-1-2 0,0 1 0,1-1 0,-1 0 0,1 0 0,12-2-1,-36 5 88,0 1-1,1 0 0,0 2 0,0-1 1,0 2-1,1 0 0,0 1 0,-26 18 1,39-24-81,-21 14 41,-34 31-1,52-42-38,-1 0 0,2 0 1,-1 1-1,1-1 0,-1 1 0,2 0 0,-1 0 0,1 1 0,-1-1 1,2 1-1,-1 0 0,-1 7 0,3-12-4,1 0 0,0 1 0,0-1 0,0 0-1,0 1 1,0-1 0,0 0 0,0 1 0,1-1 0,-1 0 0,1 0 0,0 1-1,0-1 1,0 0 0,0 0 0,0 0 0,0 0 0,2 3 0,0-2-2,0 0 0,0-1 1,0 1-1,0-1 0,0 0 1,1 0-1,-1 0 0,1 0 1,-1-1-1,5 2 0,8 2-6,-1-2-1,1 0 0,-1-1 1,21 1-1,-5-3-38,43-5 0,-59 4 28,-15 0 18,1 1-1,-1 0 1,1 0 0,-1 0 0,1 0 0,-1 0 0,1 0 0,0 0 0,-1 0 0,1 0 0,-1 0 0,1 0 0,-1 0-1,1 0 1,-1 1 0,1-1 0,-1 0 0,1 0 0,-1 0 0,1 1 0,-1-1 0,1 0 0,-1 1 0,1-1 0,-1 0 0,0 1-1,1-1 1,-1 1 0,0-1 0,1 0 0,-1 1 0,0-1 0,0 1 0,1-1 0,-1 1 0,0-1 0,0 1 0,0-1-1,1 1 1,-1 0 0,0-1 0,0 1 0,0-1 0,0 1 0,0-1 0,0 1 0,0-1 0,-1 1 0,1-1 0,0 1 0,0-1-1,0 1 1,0-1 0,-1 1 0,1 0 0,-19 36 5,12-25-18,4-6 29,0 1 1,1 0-1,-1-1 1,-1 13-1,4-18-24,-1-1-1,1 1 1,0 0-1,0 0 0,0 0 1,0 0-1,0 0 0,0 0 1,0 0-1,0 0 1,0 0-1,0-1 0,1 1 1,-1 0-1,0 0 1,1 0-1,-1 0 0,0 0 1,1-1-1,-1 1 1,1 0-1,-1 0 0,1-1 1,0 1-1,-1 0 1,1-1-1,0 1 0,-1-1 1,1 1-1,0-1 1,0 1-1,-1-1 0,1 1 1,0-1-1,0 0 0,0 1 1,0-1-1,0 0 1,0 0-1,-1 0 0,1 0 1,0 0-1,0 0 1,0 0-1,0 0 0,0 0 1,0 0-1,1 0 1,2-1-232,1 0 0,0 0 0,-1-1 1,1 1-1,-1-1 0,1 0 1,-1 0-1,0-1 0,0 1 1,0-1-1,0 0 0,0 0 1,5-6-1,2-3-307,-1 0 0,16-25 0,-2-3-458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41 266 14099,'1'0'165,"0"0"1,0 0-1,0 0 0,0 0 1,0 0-1,0 0 0,0 0 0,0 0 1,0 0-1,0 0 0,0 1 1,0-1-1,0 0 0,0 1 1,0-1-1,-1 1 0,1-1 1,0 1-1,0-1 0,0 1 0,-1-1 1,1 1-1,0 0 0,-1-1 1,1 1-1,0 0 0,-1 0 1,1 0-1,-1-1 0,1 1 0,-1 0 1,0 0-1,1 0 0,-1 0 1,0 0-1,0 0 0,1 0 1,-1 0-1,0 0 0,0 0 1,0 0-1,0 0 0,0 0 0,0 0 1,-1 1-1,0 7 556,0 0-1,-1 0 0,-5 17 1,4-17-313,-15 57 921,-17 104 0,35-166-1417,-1-1-1,1 1 1,0-1 0,0 0-1,1 1 1,-1-1-1,1 1 1,0-1 0,-1 0-1,1 0 1,1 1-1,1 3 1,-3-6 28,1-1 0,-1 1 1,1 0-1,-1 0 0,1-1 0,0 1 1,-1-1-1,1 1 0,0 0 0,0-1 0,-1 0 1,1 1-1,0-1 0,0 1 0,0-1 1,-1 0-1,1 1 0,0-1 0,1 0 0,0 0-38,-1 0 0,1 0 0,0 0 0,-1-1 0,1 1 0,-1 0 0,1-1 0,-1 1 0,1-1 0,-1 0 0,1 1 0,-1-1 0,1 0 0,1-1 0,2-3-212,1 0 1,-1 0 0,0-1-1,0 1 1,0-1 0,-1 0-1,0-1 1,0 1 0,-1-1-1,6-13 1,1-7-780,8-41 0,-7 19 396,-2-1 1,-2 1-1,-3-1 1,-2-66-1,-2 111 721,0-1 78,0-1 1,-1 1 0,0-1 0,0 1 0,-1-1 0,-2-6-1,5 13-84,-1 0-1,0 0 1,0 0-1,0-1 1,0 1-1,0 0 1,0 0-1,0 0 1,0 0 0,0 0-1,0 0 1,-1 0-1,1-1 1,0 1-1,0 0 1,0 0-1,0 0 1,0 0-1,0 0 1,0 0-1,0 0 1,0 0-1,0 0 1,0-1-1,0 1 1,0 0-1,0 0 1,-1 0-1,1 0 1,0 0-1,0 0 1,0 0-1,0 0 1,0 0-1,0 0 1,0 0-1,0 0 1,-1 0 0,1 0-1,0 0 1,0 0-1,0 0 1,0 0-1,0 0 1,0 0-1,0 0 1,0 0-1,-1 0 1,1 0-1,0 0 1,0 0-1,0 0 1,0 0-1,0 0 1,0 0-1,0 0 1,-1 0-1,-2 9 880,0 13 152,4-19-1054,0-1 0,0 1-1,-1 0 1,1-1-1,1 1 1,-1-1 0,0 0-1,1 1 1,-1-1-1,1 0 1,0 0 0,0 0-1,-1 0 1,1 0-1,1 0 1,-1 0 0,0-1-1,0 1 1,1-1-1,2 2 1,7 3-454,1 0 0,21 6 0,-28-10 321,102 25-1775,-55-16 2363,-52-11-338,1 1-1,-1-1 1,1 0 0,-1 1 0,1 0-1,-1-1 1,1 1 0,-1 0-1,1 0 1,-1-1 0,0 1 0,0 0-1,1 0 1,-1 1 0,0-1-1,0 0 1,0 0 0,0 1 0,0-1-1,0 0 1,-1 1 0,1-1-1,0 1 1,-1-1 0,1 1 0,-1-1-1,1 1 1,-1-1 0,0 1 0,0-1-1,0 1 1,0 0 0,0-1-1,0 1 1,0-1 0,-1 3 0,-1 6 558,0 0 1,-1-1-1,-1 1 1,-7 15-1,6-14-366,-58 147 3331,54-129-3188,1 0 0,1 0-1,-5 50 1,13-72-415,-1 0-1,1 0 0,0 0 1,2 7-1,2 25 61,-4-38-93,-1 1 1,-1 0-1,1 0 1,0 0-1,0 0 1,-1-1 0,1 1-1,-1 0 1,1 0-1,-1-1 1,0 1 0,0-1-1,0 1 1,0 0-1,0-1 1,-2 3 0,3-4-3,0 1 1,-1-1 0,1 0-1,0 1 1,-1-1 0,1 1-1,0-1 1,-1 0 0,1 0-1,-1 1 1,1-1-1,0 0 1,-1 0 0,1 1-1,-1-1 1,1 0 0,-1 0-1,1 0 1,-1 0 0,1 0-1,-1 0 1,0 0 0,-2-8-2,9-18-44,15-9-18,1 1-1,2 1 0,39-43 0,-39 48 32,150-167-265,-173 195 293,2-4-10,0 0-1,1 1 0,-1 0 0,1-1 0,0 1 0,0 1 0,0-1 0,0 0 1,1 1-1,5-2 0,-10 4 12,1 0 0,-1 0 0,0 0 0,1 0 0,-1 0 0,1 0 0,-1 0 0,0 0 0,1 0 0,-1 0 0,1 0 0,-1 0 0,0 1 0,1-1 0,-1 0 0,0 0 0,1 0 0,-1 1 0,0-1 0,1 0 0,-1 1 0,0-1 0,1 0 0,-1 1 0,0-1 0,0 0 0,1 1 0,-1-1 0,0 0 0,0 1 0,0-1 0,0 0 0,1 1 0,1 16-30,-2-15 29,0 39 45,-1-26 20,1 0-1,1 0 0,0 0 1,6 25-1,-6-36-39,0-1-1,0 0 1,0 1 0,0-1 0,1 0 0,0 0 0,-1 0-1,1 0 1,1 0 0,-1-1 0,0 1 0,0-1 0,1 1-1,0-1 1,-1 0 0,1 0 0,0 0 0,0 0 0,0 0-1,0-1 1,0 1 0,1-1 0,-1 0 0,0 0 0,6 1-1,-1-1 10,0-1 0,0 0 0,-1 0 0,1-1-1,0 0 1,0 0 0,0-1 0,-1 0 0,1 0-1,-1-1 1,0 0 0,0 0 0,0 0 0,0-1-1,0 0 1,-1-1 0,1 0 0,10-10 0,0-2-134,0-1 0,-1-1 0,0 0 0,21-37 0,-2-14-935,-26 49-620,22-36 1,-27 51 1121,1 1-1,0 0 0,0 1 1,1-1-1,-1 1 1,1 0-1,0 1 1,7-4-1,17-12-50,-5-1 1140,0-2 0,-2-1 0,27-33-1,-35 35 471,-15 20-931,1 0 1,0 0 0,-1 1 0,1-1 0,-1 0-1,1 0 1,-1 0 0,0 0 0,1 0 0,-1 0-1,0 0 1,0 0 0,1-1 0,-1 1-1,0 0 1,0 0 0,0 0 0,-1 0 0,1-1-1,-1 2-30,0 0-1,0 0 1,0 0 0,0 1-1,0-1 1,0 0-1,0 0 1,0 1-1,0-1 1,1 1 0,-1-1-1,0 1 1,0-1-1,0 1 1,1 0-1,-1-1 1,0 1 0,0 0-1,1-1 1,-2 2-1,1 0 60,-9 8 46,0 2-1,0-1 1,2 2 0,-1-1 0,1 1-1,1 0 1,1 0 0,0 1-1,-6 19 1,2 1 69,1 0 0,-7 66 0,13-78-165,2 1-1,0 0 1,1 0-1,2 0 1,0 0-1,2 0 1,6 23-1,-6-37-37,-4-19-6,-5-21 11,-36-92 29,-1 1-32,40 104-25,2 17-10,1 1 1,-1 0-1,0-1 1,0 1-1,0 0 1,0 0-1,0-1 1,0 1 0,0 0-1,1 0 1,-1-1-1,0 1 1,0 0-1,0 0 1,1 0-1,-1-1 1,0 1 0,0 0-1,1 0 1,-1 0-1,0-1 1,0 1-1,1 0 1,-1 0-1,0 0 1,0 0 0,1 0-1,-1 0 1,1 0-1,2 0-5,-1 1-1,1-1 1,0 1-1,0 0 0,-1 0 1,1 0-1,5 3 1,0-1-42,54 20-2556,2-3 0,130 24-1,-185-43 2241,2 2-201,1 0 1,-1-1-1,1-1 1,0 0-1,-1 0 0,1-2 1,0 1-1,11-3 0,-22 3 554,-1 0-1,1-1 0,0 1 0,-1 0 0,1-1 0,0 1 0,-1-1 0,1 1 0,-1-1 0,1 1 0,-1-1 0,1 1 0,-1-1 0,1 1 0,-1-1 0,1 0 0,-1 1 0,0-1 0,1 0 0,-1 1 1,0-1-1,0 0 0,1 1 0,-1-1 0,0 0 0,0 0 0,0 1 0,0-1 0,0 0 0,0 0 0,0 1 0,0-1 0,-1-1 0,-7-26 671,4 18-635,-2-7 195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75 21237,'0'-3'266,"0"0"1,-1 0-1,1 0 1,-1 0 0,1 0-1,-1 0 1,0 0-1,-1 0 1,1 0 0,0 0-1,-1 0 1,1 0-1,-1 1 1,0-1 0,0 1-1,0-1 1,0 1-1,0 0 1,-1 0 0,1 0-1,-1 0 1,0 0-1,1 0 1,-1 1 0,0-1-1,-4-1 1,4 2-235,-1 0 1,1 0-1,0 1 0,-1-1 1,1 0-1,-1 1 1,1 0-1,-1 0 1,1 0-1,-1 0 0,1 1 1,-1-1-1,1 1 1,0 0-1,-1 0 1,1 0-1,0 0 0,0 1 1,0-1-1,0 1 1,0 0-1,0 0 0,-5 4 1,5-3-69,0 0-1,0 0 1,1 0 0,-1 0 0,1 1 0,-1-1-1,1 1 1,0-1 0,0 1 0,1 0 0,-1 0-1,1 0 1,0 0 0,0 0 0,0 0 0,1 0-1,-1 0 1,1 1 0,0-1 0,0 0 0,1 5-1,0-3-4,1 0 0,0 0-1,0-1 1,0 1-1,1 0 1,0-1 0,0 0-1,0 0 1,1 0-1,0 0 1,0 0-1,0-1 1,9 8 0,43 30-128,-42-33 179,-1 0-1,0 1 1,-1 0-1,0 1 1,-1 0 0,16 21-1,-27-32 1,1 1-1,-1-1 1,1 1-1,-1 0 1,0-1-1,0 1 1,1-1-1,-1 1 0,0 0 1,0-1-1,1 1 1,-1-1-1,0 1 1,0 0-1,0-1 1,0 1-1,0 0 1,0-1-1,0 1 1,0 0-1,0-1 1,-1 1-1,1 0 0,0-1 1,0 1-1,0 0 1,-1-1-1,1 1 1,0-1-1,-1 1 1,1-1-1,-1 1 1,1-1-1,0 1 1,-1-1-1,1 1 1,-1-1-1,1 1 0,-1-1 1,0 0-1,1 1 1,-1-1-1,1 0 1,-1 0-1,0 1 1,1-1-1,-1 0 1,1 0-1,-1 0 1,-1 0-1,-3 1 51,0 0 0,0 0 0,0 0 0,0-1 0,-6 0 0,5-1-115,0 1 1,0-1-1,0 0 1,0-1-1,0 1 0,0-1 1,0 0-1,1-1 0,-1 1 1,1-1-1,-1 0 1,1-1-1,0 1 0,0-1 1,1 0-1,-1 0 0,1-1 1,0 1-1,0-1 0,0 0 1,0 0-1,1 0 1,0-1-1,0 1 0,1-1 1,0 1-1,-1-1 0,2 0 1,-3-10-1,4-19-398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59 104 20828,'1'8'387,"0"1"-1,-1-1 0,0 0 0,0 0 0,-1 0 0,0 0 1,-1 0-1,1 0 0,-2 0 0,1 0 0,-6 12 0,-2 9 462,4-9-551,-1 1-40,1 0 0,1 1-1,-3 26 1,8-47-234,-1 0 1,1 0-1,0 0 1,0 0-1,0 0 1,0 0-1,0 0 1,0 0-1,1 0 1,-1 0-1,0 0 0,0 0 1,1 0-1,-1 0 1,1 0-1,-1 0 1,1 0-1,0 0-5,-1-1 0,0 0 0,1 0 0,-1 0-1,0 0 1,1 0 0,-1 0 0,1 1 0,-1-1 0,0 0-1,1 0 1,-1 0 0,1 0 0,-1 0 0,0-1 0,1 1-1,-1 0 1,1 0 0,-1 0 0,0 0 0,1 0-1,-1 0 1,0-1 0,1 1 0,-1 0 0,0 0 0,1 0-1,-1-1 1,3-1 55,0 0-1,-1-1 0,0 1 0,1-1 1,-1 0-1,0 1 0,0-1 0,3-6 1,3-12-42,-1 0 0,0 0 1,-2 0-1,0-1 0,-2 0 1,0 0-1,-1-26 0,-2 47-44,0 1 0,0 0 0,0 0 0,0 0 0,0-1 0,0 1 0,0 0 0,0 0 0,0 0 0,0-1 0,0 1 0,0 0 0,0 0 0,0-1 1,0 1-1,0 0 0,0 0 0,0 0 0,0-1 0,0 1 0,0 0 0,0 0 0,1 0 0,-1-1 0,0 1 0,0 0 0,0 0 0,0 0 0,0 0 0,1 0 0,-1-1 0,0 1 0,0 0 0,0 0 0,1 0 0,-1 0 0,0 0 0,0 0 0,0 0 0,1 0 0,-1 0 0,0 0 0,0 0 0,0 0 0,1-1 0,-1 1 0,0 1 0,0-1 0,1 0 0,-1 0 0,0 0 0,0 0 0,0 0 0,1 0 0,-1 0 0,0 0 0,0 0 0,0 0 0,1 0 0,-1 1 0,0-1 0,0 0 0,0 0 0,0 0 0,1 0 0,-1 1 0,13 11-292,-11-10 231,2 1 37,-1 1 0,1-1 0,1 0 0,-1 0 0,0-1 0,1 0 0,-1 1 0,1-1 0,0-1 0,0 1 0,0-1 0,0 0 0,0 0-1,0 0 1,7 0 0,-4-1 28,-1-1 0,0 0 0,0 0 0,1-1 0,-1 1 0,0-2 0,0 1 0,0-1 0,-1 0 0,8-4 0,-6 3 42,-1-1 0,0 0-1,0 0 1,0-1 0,-1 1-1,1-2 1,-2 1 0,1-1-1,-1 1 1,1-1 0,-2-1-1,1 1 1,-1-1 0,0 0-1,-1 0 1,0 0 0,0 0-1,2-15 1,-4 21-16,-1 0 0,0 0 0,0 0 0,0 0-1,0 0 1,0 0 0,0 0 0,-1 0 0,1 0 0,-1 1 0,1-1 0,-1 0 0,0 0-1,1 0 1,-3-2 0,3 3-5,-1 1-1,0-1 1,1 1 0,-1-1-1,0 0 1,0 1 0,1-1-1,-1 1 1,0 0 0,0-1-1,0 1 1,0 0 0,0-1-1,0 1 1,1 0 0,-1 0-1,0 0 1,0 0 0,0 0-1,0 0 1,0 0-1,-1 0 1,-2 1 9,-1 0 1,1 1-1,0-1 0,0 1 1,1 0-1,-1 0 0,0 0 0,1 1 1,-1-1-1,1 1 0,0 0 1,-3 3-1,-2 3-33,0 0 1,1 0-1,1 1 0,-1 0 1,2 1-1,-1-1 1,1 1-1,1 0 0,0 0 1,1 1-1,0-1 1,0 1-1,2 0 0,-1-1 1,1 1-1,1 15 0,1-24-78,-1 0 0,0 0 0,1 0 0,0-1 0,0 1-1,-1 0 1,2 0 0,-1-1 0,0 1 0,0 0-1,1-1 1,0 1 0,-1-1 0,1 0 0,0 0 0,0 1-1,0-1 1,1 0 0,-1-1 0,0 1 0,1 0-1,-1-1 1,1 1 0,0-1 0,-1 0 0,1 0-1,0 0 1,0 0 0,0 0 0,-1-1 0,1 1 0,4-1-1,4 1-199,0-1 0,0 0 0,-1-1 0,1-1 0,0 1 0,0-2-1,14-4 1,36-16-662,4-11-173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166 257 18532,'-23'24'1234,"-63"74"1669,78-89-2582,1 1-1,1 1 1,0-1-1,0 1 1,1 0-1,0 0 1,1 1-1,-3 15 0,6-25-283,1 0 0,-1-1 0,1 1 0,0 0 0,0 0 0,0-1 0,0 1 0,0 0 0,0 0 0,1-1 0,-1 1 0,1 0 0,-1 0 0,1-1 0,-1 1 0,1 0-1,0-1 1,0 1 0,1 1 0,0-2-12,-1 1-1,1-1 0,-1 0 0,1 0 0,0-1 1,-1 1-1,1 0 0,0 0 0,0-1 0,-1 1 1,1-1-1,0 0 0,0 1 0,0-1 0,0 0 1,0 0-1,-1 0 0,1 0 0,4-1 0,7-2 1,0-1-1,0 1 1,0-2-1,-1 0 1,1-1-1,-1 0 1,0 0-1,-1-2 1,21-16-1,-3 0 29,-1-2 0,33-38 0,-39 38-10,-1 0 0,-1-1 0,-2-1-1,0-1 1,-2-1 0,22-58-1,-36 83-36,0-1 0,-1 0-1,1 0 1,-1 1 0,-1-1 0,1 0-1,-1 0 1,0 0 0,-2-10-1,2 14-5,-1 1-1,1-1 1,-1 1-1,1-1 1,-1 1-1,0-1 0,0 1 1,0-1-1,0 1 1,0 0-1,0-1 1,0 1-1,0 0 1,0 0-1,0 0 0,-1 0 1,1 0-1,-1 0 1,1 0-1,-1 0 1,1 0-1,-1 1 1,1-1-1,-1 1 0,1-1 1,-1 1-1,0 0 1,1-1-1,-1 1 1,0 0-1,1 0 1,-1 0-1,0 0 0,1 1 1,-1-1-1,0 0 1,-1 1-1,-8 2 27,1 0 0,0 1 0,0 0 0,0 0 0,0 1 0,1 0 0,-1 1 0,1 0 0,-9 8 0,11-8 16,0-1 0,1 1-1,0 0 1,0 0 0,1 1 0,0-1 0,0 1 0,0 0 0,1 1 0,0-1 0,1 1-1,-4 10 1,6-15-26,1 0 0,0 0 0,0-1 0,0 1 0,0 0 0,0 0 0,0 0 0,1 0 0,0-1 0,-1 1 0,1 0 0,0 0 0,0-1 0,0 1 0,1-1 0,-1 1 0,1-1 0,-1 0 0,1 1 0,0-1 0,0 0 0,0 0 0,0 0 0,0 0 0,0-1 0,5 4 0,6 3-56,0-1 0,0-1 0,27 10-1,-28-12-28,28 11-211,-4-2-255,49 23 0,-76-31 370,0 0 0,0 1 0,0 0 0,-1 0 0,0 1 0,0 0 0,-1 0 0,1 1 0,-2 0 0,7 9 0,-11-13 12,0-1 1,0 1-1,0 0 0,-1 0 0,1-1 1,-1 1-1,0 0 0,0 1 0,0-1 0,-1 0 1,0 0-1,1 0 0,-1 0 0,-1 0 1,1 1-1,-1-1 0,1 0 0,-1 0 1,-2 6-1,3-11 144,0 1 0,0 0 0,0 0 0,0 0 0,0 0 0,0 0 0,0 0 0,0 0 0,0 0 0,0 0 0,0 0 0,0 0 0,0 0 0,0 0 0,0 0 0,0 0 0,-1-1 0,1 1 0,0 0 0,0 0 0,0 0 0,0 0 0,0 0 0,0 0 0,0 0 0,0 0 0,0 0 0,0 0 0,0 0 0,0 0 0,0 0 0,0 0 0,0 0 0,0 0 0,0 0 0,-1 0 0,1 0 0,0 0 0,0 0 0,0 0 0,0 0 1,0 0-1,0 0 0,0 0 0,0 0 0,0 0 0,0 0 0,0 0 0,0 0 0,0 0 0,0 0 0,0 0 0,-1 0 0,1 0 0,0 0 0,0 0 0,0 1 0,0-1 0,0 0 0,0 0 0,0 0 0,0 0 0,0 0 0,0 0 0,-1-7-177,6-12-244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 18300,'0'0'66,"0"-1"0,0 1 0,0 0 0,0-1 0,1 1 0,-1 0 0,0-1 0,0 1 0,0 0 0,0 0 0,1-1 0,-1 1 0,0 0 0,0 0 0,0-1 0,1 1 0,-1 0 0,0 0 0,1 0 0,-1-1 0,0 1 0,0 0 0,1 0 0,-1 0 0,0 0 0,1 0 0,-1 0 0,0-1 0,1 1 0,-1 0 0,0 0 0,1 0 0,0 0 0,0 13 1228,-8 34 56,4-35-750,-5 66 75,3-1 0,3 1 0,12 110 0,-9-187-727,-1-1 0,0 1 0,0-1 0,0 1 0,0-1 0,0 1 0,0 0 0,1-1 0,-1 1 0,0-1 0,0 1 0,-1-1 0,1 1 0,0 0-1,0-1 1,0 1 0,0-1 0,0 1 0,-1-1 0,1 1 0,0-1 0,0 1 0,-1-1 0,1 1 0,0-1 0,-1 1 0,0-1 0,-9-10-1135,-10-29-187,20 39 1371,-6-12-223,-92-209 1998,97 219-1642,-8-29 1374,9 30-1456,-1 1 0,1-1 0,0 1 0,0-1 0,0 1 0,0-1 0,0 1 0,0-1 0,0 1 0,0-1 0,1 1 0,-1 0 0,0-1 0,0 1 0,0-1 0,0 1 0,1-1 0,-1 1 0,0 0 0,0-1 0,1 1 0,-1-1 0,0 1 0,1 0 0,-1-1 0,0 1 0,1 0 0,-1 0 0,1-1 0,-1 1 0,0 0-1,1 0 1,-1 0 0,1-1 0,-1 1 0,1 0 0,-1 0 0,1 0 0,-1 0 0,0 0 0,1 0 0,-1 0 0,1 0 0,-1 0 0,1 0 0,-1 0 0,1 0 0,-1 0 0,1 1 0,-1-1 0,1 0 0,-1 0 0,0 0 0,1 1 0,-1-1 0,1 0 0,0 1 0,69 28 1424,-42-16-1522,39 12 0,-48-20-431,1 0 0,0-2 0,0 0-1,0-1 1,0-1 0,24-2-1,-33 0-55,-1 0 0,1-1 0,-1-1 0,1 0 0,15-6 0,-19 6-171,-1-1 0,0 1 0,0-1 0,0 0 0,0-1 0,-1 1 0,1-1 0,-1 0 0,5-7 0,-9 10 706,0 0-1,0 1 0,1-1 0,-1 1 0,0 0 1,1-1-1,-1 1 0,0 0 0,1 0 0,-1 0 1,1 0-1,2-1 0,-3 2 203,0 0 0,-1 0 0,1 1 1,0-1-1,0 0 0,0 1 0,0-1 0,-1 0 0,1 1 1,0-1-1,0 1 0,-1-1 0,1 1 0,0 0 0,-1-1 1,1 1-1,-1 0 0,1-1 0,-1 1 0,1 0 0,-1 0 1,1-1-1,-1 1 0,0 0 0,1 1 0,6 11 1188,-4-7 1730,-12-9-1070,3 0-2031,1 1 31,1 1 0,-1 0 0,0 0 0,1 0 0,-1 0 0,0 1 0,0 0 0,1 0 0,-1 0 0,0 0 0,0 1 0,0 0 0,1 0 0,-1 0 0,0 0 0,1 1 0,-1 0 0,1 0 0,0 0 0,0 0 0,0 1 0,0 0 0,0 0 0,0 0 0,0 0 0,1 0 0,0 1 0,-5 7 0,4-7-43,1 0 0,0 0 0,0 1 1,0 0-1,0-1 0,1 1 0,0 0 1,0 0-1,0 1 0,1-1 0,0 0 1,0 0-1,0 1 0,0-1 0,1 1 1,0-1-1,0 1 0,1-1 0,-1 0 1,1 1-1,0-1 0,1 0 1,-1 0-1,1 1 0,3 6 0,-2-9-64,0 1-1,0 0 0,0-1 1,1 0-1,-1 0 1,1 0-1,0 0 0,0 0 1,0-1-1,0 0 0,0 1 1,0-2-1,1 1 0,-1 0 1,1-1-1,-1 0 1,1 0-1,0 0 0,-1-1 1,1 1-1,0-1 0,5-1 1,6 1-351,0-2-1,-1 0 1,0-1 0,1 0 0,19-8-1,26-14-221,-3-8-208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15467,'10'29'1197,"1"0"-1,28 52 0,-35-73-1047,1 0 0,0 0 0,1-1 0,0 0 0,0 0 0,0 0 0,1-1 0,0 1-1,0-2 1,1 1 0,-1-1 0,1 0 0,0-1 0,10 4 0,-15-7-60,0 0-1,1 0 1,-1 0 0,1 0-1,0-1 1,-1 0 0,1 0 0,-1 0-1,1 0 1,-1 0 0,1-1-1,-1 0 1,1 1 0,-1-1 0,1-1-1,5-1 1,-4 0 60,0 0 1,-1-1-1,1 1 1,0-1-1,-1 0 1,0 0-1,0 0 1,0-1-1,5-7 1,-3 2 70,0-1 1,0 1-1,-1-1 1,-1-1-1,0 1 1,0 0-1,-1-1 1,-1 0-1,2-16 1,-3 24-174,-1 1-25,1 0 0,-1 0 0,0-1 0,0 1 0,0 0-1,0 0 1,-1 0 0,1 0 0,-1 0 0,1 0-1,-1 0 1,0 0 0,0 0 0,-1 1 0,1-1 0,-2-3-1,2 6-33,1 0-1,0-1 0,0 1 0,0 0 0,-1 0 0,1 0 0,0 0 1,0-1-1,-1 1 0,1 0 0,0 0 0,0 0 0,-1 0 0,1 0 1,0 0-1,0 0 0,-1 0 0,1 0 0,0 0 0,0 0 0,-1 0 1,1 0-1,0 0 0,-1 0 0,1 0 0,0 0 0,0 0 0,-1 0 1,1 0-1,0 0 0,0 1 0,-1-1 0,1 0 0,0 0 0,0 0 1,0 0-1,-1 1 0,1-1 0,-6 13-965,0 17-216,6-27 1110,0 0 1,-1-1 0,1 1 0,0 0 0,1 0 0,-1 0 0,0 0 0,1 0 0,1 4 0,8 8-548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43 112 14035,'6'-22'1159,"-2"6"-119,0 0 0,1 0 1,11-21-1,-16 37-989,0 0 1,0 0-1,0-1 1,0 1-1,0 0 1,0 0-1,0 0 1,0-1-1,0 1 1,0 0-1,0 0 1,0 0-1,0 0 1,0-1-1,0 1 1,0 0-1,0 0 1,0 0 0,0 0-1,1 0 1,-1-1-1,0 1 1,0 0-1,0 0 1,0 0-1,0 0 1,0 0-1,1 0 1,-1 0-1,0-1 1,0 1-1,0 0 1,0 0-1,1 0 1,-1 0-1,0 0 1,0 0-1,0 0 1,0 0-1,1 0 1,-1 0-1,0 0 1,0 0-1,0 0 1,0 0-1,1 0 1,-1 0-1,0 0 1,0 0-1,0 0 1,1 1-1,1 9 1634,-3 16-795,-1 0 0,-1 0 1,-1-1-1,-9 32 0,3-9-494,0 0-141,-30 177 381,39-218-609,0-1 1,1 1 0,0 0-1,0 0 1,0 0-1,4 14 1,-4-20-22,0-1-1,0 1 1,1 0 0,-1 0 0,0-1-1,1 1 1,-1 0 0,1 0-1,-1-1 1,1 1 0,-1 0 0,1-1-1,-1 1 1,1-1 0,0 1-1,-1-1 1,1 1 0,0-1 0,0 0-1,-1 1 1,1-1 0,0 0-1,0 1 1,0-1 0,2 0 3,-1 0-1,0 0 1,0-1 0,0 1 0,0-1 0,0 1-1,0-1 1,0 0 0,0 1 0,0-1 0,-1 0-1,1 0 1,0-1 0,2-1 0,34-28 157,0-2 1,-3-1-1,32-40 1,3-1 12,2 5-132,23-25-3156,-95 95 3091,0 0-1,0 0 1,0 0 0,0 0-1,0 0 1,0 0-1,0 0 1,0 0-1,0 0 1,0 0 0,0 0-1,0 0 1,0 0-1,0 0 1,0 0 0,0 0-1,-1-1 1,1 1-1,0 0 1,0 0-1,0 0 1,0 0 0,0 0-1,0 0 1,0 0-1,0 0 1,0 0-1,0 0 1,0 0 0,0 0-1,0 0 1,0 0-1,0 0 1,0 0 0,0 0-1,0 0 1,0-1-1,0 1 1,0 0-1,0 0 1,0 0 0,0 0-1,0 0 1,0 0-1,0 0 1,0 0-1,0 0 1,-7 3-359,-12 9-504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17516,'-7'47'2200,"8"0"-1184,6-2-439,14-8 1351,6-5-640,11-14-952,4-8-640,4-16 296,1-15-168,2-12-224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21069,'-3'14'2288,"-1"9"-1352,-7 7-408,-4 10 1561,-5 5-601,-2 12-680,-2 3-304,2 9-296,2-2-32,7-8-200,6-4-136,9-12-392,5-6-304,10-14-800,3-10-425,4-16 1449,2-10-384,4-16-200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 18068,'-5'-1'260,"0"1"0,0 1 0,0-1 0,0 1 1,1 0-1,-1 0 0,0 0 0,1 1 0,-1-1 0,0 1 0,1 0 1,0 1-1,0-1 0,0 1 0,-6 4 0,-1 2 253,0 1-1,0 1 0,-16 19 1,19-19-258,0 0 0,1 0 0,0 0 0,-9 23 0,13-27-178,1 0 0,0 0 0,0 0 0,1 0-1,-1 0 1,2 0 0,-1 1 0,1-1 0,0 0-1,1 10 1,0-15-48,-1 0 0,0 1 0,1-1 0,0 0 0,-1 0 0,1 0 0,0 0 0,0 0 0,0 0 0,0 0 0,0 0 0,1 0-1,-1-1 1,1 1 0,-1 0 0,1-1 0,0 1 0,-1-1 0,4 2 0,-2-1 15,0-1-1,0 0 1,0 0-1,1 0 1,-1-1 0,0 1-1,0-1 1,1 1-1,-1-1 1,0 0-1,7-1 1,1-1 61,0-1 0,1 0-1,-2 0 1,1-1 0,0 0 0,17-11-1,-4 0 47,-1-1-1,-1-1 0,0-1 0,-1-1 0,-2 0 0,29-37 0,-39 41-151,-9 15 0,0 0 0,0 0 0,0 0-1,0 0 1,0 0 0,0-1-1,1 1 1,-1 0 0,0 0-1,0 0 1,0 0 0,0 0-1,0 0 1,0-1 0,0 1 0,0 0-1,0 0 1,0 0 0,0 0-1,0 0 1,0 0 0,-1-1-1,1 1 1,0 0 0,0 0-1,0 0 1,0 0 0,0 0 0,0 0-1,0 0 1,0-1 0,0 1-1,0 0 1,0 0 0,0 0-1,-1 0 1,1 0 0,0 0 0,0 0-1,0 0 1,0 0 0,0 0-1,0 0 1,0 0 0,-1 0-1,1 0 1,0-1 0,-2 2-8,1 0 0,-1-1-1,0 1 1,1 0 0,-1 0 0,1 0 0,-1 0 0,1 0 0,0 0 0,-1 0 0,1 0 0,0 0 0,-1 2 0,-7 7-6,1-1 0,1 1 0,0 0 0,0 1 0,1-1 0,0 1 0,-5 15 0,10-25 20,1 1 0,-1-1 1,1 0-1,-1 0 1,1 0-1,0 1 1,0-1-1,0 0 1,-1 1-1,1-1 1,0 0-1,1 0 1,-1 1-1,0-1 1,0 0-1,0 0 1,1 0-1,-1 1 1,1-1-1,-1 0 0,1 0 1,-1 0-1,2 1 1,-1 0 5,0-1-1,1 0 1,-1 0-1,1 0 1,-1-1 0,1 1-1,-1 0 1,1-1 0,0 1-1,-1 0 1,1-1 0,0 0-1,-1 1 1,4-1 0,7 0 44,-1 0 0,0-1 0,1-1 0,10-2 0,-21 4-53,273-64 428,-274 64-418,1 0-1,-1 0 0,0 0 0,1 0 0,-1 0 0,1 0 0,-1-1 1,0 1-1,1 0 0,-1 0 0,0 0 0,1-1 0,-1 1 0,0 0 0,1-1 1,-1 1-1,0 0 0,0-1 0,1 1 0,-1 0 0,0-1 0,0 1 1,0 0-1,0-1 0,1 1 0,-1-1 0,0 1 0,0 0 0,0-1 1,0 1-1,0-1 0,0 1 0,0 0 0,0-1 0,0 1 0,0-1 1,0 1-1,0-1 0,-1 1 0,1 0 0,0-1 0,0 1 0,0 0 0,0-1 1,-1 1-1,1-1 0,-16-22 435,9 14-235,2-1-75,0 0 0,1 0 1,0-1-1,0 1 0,1-1 1,1 0-1,0 0 0,-1-17 1,3 28-155,0-1 0,0 0 0,0 1 0,0-1 0,0 0 0,0 1 0,0-1 0,0 1 0,0-1 0,1 0 0,-1 1 1,0-1-1,1 1 0,-1-1 0,0 0 0,1 1 0,-1-1 0,1 1 0,-1-1 0,0 1 0,1 0 0,-1-1 0,1 1 1,0-1-1,-1 1 0,1 0 0,-1-1 0,1 1 0,0 0 0,-1 0 0,1-1 0,-1 1 0,1 0 0,0 0 0,-1 0 1,1 0-1,0 0 0,-1 0 0,1 0 0,0 0 0,-1 0 0,1 0 0,0 0 0,-1 1 0,2-1 0,40 13-2077,-24-7 900,14 3 337,39 4-1,-3-6-222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22773,'1'-1'107,"0"0"-1,0 0 1,0 0 0,0 1 0,0-1 0,0 0-1,0 0 1,0 0 0,1 1 0,-1-1 0,0 1-1,0-1 1,1 1 0,-1-1 0,2 1-1,-2 0-73,-1 0 0,1 0 0,-1 0-1,1 0 1,-1 1 0,1-1 0,-1 0-1,1 0 1,-1 1 0,1-1 0,-1 0-1,0 1 1,1-1 0,-1 0 0,1 1-1,-1-1 1,0 1 0,0-1-1,1 1 1,-1-1 0,0 1 0,0-1-1,1 1 1,-1-1 0,0 1 0,0 0-1,2 7 68,-1 1 0,-1-1 0,0 0-1,0 11 1,-1 4 119,4 29-16,9 108 202,-8-128-196,2-1-1,17 60 1,-20-84-128,-1 0 0,1-1 1,0 0-1,1 1 1,7 10-1,-9-15-44,-1-1-1,0 1 1,1-1-1,-1 1 1,1-1-1,-1 1 1,1-1-1,0 0 1,0 0-1,-1 0 1,1 0-1,0 0 1,0-1-1,0 1 1,0 0-1,0-1 1,0 1-1,0-1 1,0 0-1,0 0 1,0 0-1,0 0 1,1 0-1,-1 0 1,2-1-1,2-1 65,0-1 0,0 0-1,0 0 1,0 0 0,-1-1 0,1 0 0,-1 0-1,0 0 1,0-1 0,-1 0 0,1 0-1,-1 0 1,6-10 0,5-9 414,23-47 0,-25 42-342,-2 0 1,0 0-1,-2-2 1,-1 1-1,-2-1 1,-1 0-1,-1 0 1,0-34-1,-4 66-379,0 1 1,0-1-1,1 1 0,-1-1 0,1 0 0,-1 1 0,1-1 0,0 1 0,-1-1 0,1 0 0,0 1 1,0-1-1,0 0 0,0 0 0,0 0 0,0 0 0,0 0 0,0 0 0,1 0 0,-1 0 0,0 0 1,3 1-1,1 0-194,1 0 0,0-1 1,0 1-1,0-1 0,0 0 0,0-1 1,1 0-1,-1 0 0,6 0 1,-9-1 265,29 0-1199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67 189 16956,'9'-3'4628,"-15"-2"-1039,5 5-3511,1-1 1,-1 1-1,0 0 0,0 0 0,0 0 0,0-1 0,0 1 1,0 0-1,0 0 0,0 0 0,0 0 0,0 0 1,0 1-1,0-1 0,1 0 0,-1 0 0,0 1 0,0-1 1,0 0-1,0 1 0,0-1 0,1 1 0,-1-1 1,0 1-1,0-1 0,1 1 0,-1 0 0,-1 0 1,0 3-70,1-1 1,-1 1 0,0 0 0,1 0 0,0-1 0,0 1-1,0 0 1,0 0 0,1 0 0,-1 0 0,1 0 0,0 8-1,9 52-35,-8-60 30,40 149 6,-26-106 43,-3 0 0,10 68 0,-19-95 73,-2 0 0,0 0-1,-3 25 1,1-39-66,0-1 1,0 1-1,-1 0 0,1-1 0,-1 1 1,-1-1-1,-2 7 0,4-10-12,-1 0 1,1 0-1,-1 1 0,0-1 1,0 0-1,0 0 0,0 0 1,0-1-1,0 1 0,0 0 0,-1-1 1,1 0-1,0 1 0,-1-1 1,-5 2-1,6-3-21,0 1 0,0-1 0,-1 0 0,1 0 0,0 0 0,0 0-1,-1 0 1,1 0 0,0 0 0,-1-1 0,1 1 0,0-1 0,0 0 0,0 0 0,0 0 0,0 0 0,0 0 0,0 0 0,0 0 0,0 0 0,0-1-1,0 1 1,1-1 0,-1 0 0,1 1 0,-1-1 0,1 0 0,0 0 0,-1 0 0,1 0 0,0 0 0,0 0 0,0-2 0,-2-4-3,0 1-1,0-1 1,1 1 0,0-1 0,1 0 0,0 0 0,0 0 0,1-11 0,0 11-23,2 1 1,-1-1-1,1 1 0,0-1 1,1 1-1,0-1 0,0 1 1,0 0-1,1 1 0,0-1 1,0 0-1,1 1 0,0 0 1,10-10-1,8-5-17,1 0 0,35-23-1,-31 24 25,163-133 3,-173 136 62,0-1 1,-2 0-1,0-2 0,-1 0 0,-1-1 1,0 0-1,16-39 0,-26 51 1,-1 0 1,0 0-1,-1 0 1,0-1-1,-1 1 0,0-1 1,0 1-1,-2-19 1,1 24-51,0 1 0,-1 0 0,1 0 0,-1-1 0,0 1 0,0 0 0,0 0 0,0 0 0,-1 0 0,1 0 0,-1 0 0,0 1 0,0-1 0,0 0 0,0 1 0,0-1 0,0 1 0,-1 0 1,1 0-1,-1 0 0,0 0 0,0 0 0,1 1 0,-1-1 0,0 1 0,0 0 0,0 0 0,-6-2 0,6 3-20,1-1 1,-1 1-1,0 0 1,1 0-1,-1 0 1,0 0-1,1 0 1,-1 1-1,0-1 0,1 1 1,-1 0-1,1-1 1,-1 1-1,1 0 1,0 1-1,-5 1 1,3 0-10,1 0 1,0 0 0,-1 0 0,1 0-1,0 1 1,1-1 0,-1 1 0,1 0-1,-3 5 1,1-1-84,1 0 0,0 0 0,0 0 0,1 0 0,0 0 0,0 0 0,1 1 0,0-1 0,1 1 0,0 10 0,1-14-130,0 0 0,0 0 1,0 0-1,0 0 0,1-1 0,0 1 0,0 0 0,0-1 0,0 1 1,1-1-1,0 0 0,0 0 0,0 0 0,0 0 0,1 0 1,-1-1-1,1 0 0,0 1 0,0-1 0,0-1 0,1 1 0,4 2 1,2 0-275,0-1 0,0-1 0,1 0 0,-1 0 0,1-1 0,-1-1 0,1 0 0,19 0 0,17-3-790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15443,'12'0'2153,"-11"10"-769,-2 2-408,-1 8 1457,-1 1-321,3 2-511,2 0-281,2-3-424,3-3-296,9-12-880,3-8 416,6-13-224,1-3-48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432 111 21197,'2'-10'446,"0"0"0,-1-1-1,-1 1 1,0 0 0,-1-12 0,1 20-370,-1-1-1,1 1 1,-1 0-1,1 0 1,-1 0-1,0 0 1,0 0-1,0 0 1,0 0-1,0 0 1,0 0-1,-1 1 1,-1-4-1,1 4 13,1 1 1,0-1 0,-1 0-1,1 0 1,-1 1-1,1-1 1,0 1-1,-1-1 1,1 1-1,-1 0 1,1-1-1,-1 1 1,0 0-1,1 0 1,-1 0-1,1 0 1,-1 1-1,1-1 1,-1 0-1,1 1 1,-4 0-1,-3 2 93,-1 1 0,1 0 0,-1 0 0,1 1 0,1 0-1,-15 12 1,-44 45 218,43-38-273,-95 104 316,99-105-324,1 2 1,2 0-1,-24 48 0,38-67-95,-1-1 0,1 1 0,0 0 0,1-1 0,0 1 0,-1 0 0,2 0-1,-1 11 1,1-14-16,1 1-1,-1-1 1,1 1-1,0-1 1,0 0 0,0 1-1,0-1 1,1 0-1,-1 0 1,1 0-1,0 0 1,0 0 0,0 0-1,0 0 1,0 0-1,4 2 1,1 1-89,1-1 1,-1 0-1,1 0 1,0-1-1,0 0 1,0-1-1,0 1 0,1-2 1,-1 1-1,1-1 1,0 0-1,10 0 1,1 0-634,0-1 0,0-1 0,0-1 0,29-5 0,-30 2 263,1-1 0,-1-1 0,20-8 0,0-3-696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99 15891,'-66'-2'7040,"-48"2"-1640,110 1-5360,1-1-1,0 1 1,-1 0-1,1 0 1,0 0-1,0 1 0,-1-1 1,1 1-1,0 0 1,0 0-1,1 0 1,-1 0-1,0 0 1,1 0-1,-1 1 0,1-1 1,0 1-1,0 0 1,0 0-1,0 0 1,0 0-1,1 0 0,-1 0 1,1 0-1,0 0 1,-1 5-1,1-6-31,0 1-1,1-1 1,-1 1 0,1-1-1,-1 1 1,1-1-1,0 1 1,0-1 0,1 1-1,-1-1 1,0 1-1,1-1 1,-1 1-1,1-1 1,0 1 0,0-1-1,0 0 1,0 0-1,0 1 1,1-1 0,-1 0-1,1 0 1,-1 0-1,1 0 1,0-1 0,-1 1-1,1 0 1,0-1-1,0 1 1,0-1-1,1 0 1,-1 1 0,0-1-1,0 0 1,1 0-1,3 0 1,3 1 11,0-1 0,0 0 0,-1 0-1,1-1 1,0 0 0,0-1 0,0 0 0,0-1 0,-1 1-1,1-2 1,0 1 0,11-6 0,-6 2 36,1-1 0,-1-1 0,0 0 0,-1 0 1,1-2-1,11-11 0,-19 16-9,-1-1 1,1 0-1,-1 0 1,-1-1 0,1 1-1,-1-1 1,5-12-1,-7 16-23,-1-1-1,0 1 1,0 0-1,0 0 1,0 0-1,0-1 1,-1 1-1,0 0 1,0-1 0,1 1-1,-2 0 1,1-1-1,0 1 1,-1 0-1,0-1 1,1 1-1,-1 0 1,-1 0-1,1 0 1,-3-5-1,3 6-29,0 1 1,0 0-1,0-1 0,-1 1 0,1 0 0,0 0 0,-1 0 0,1 0 0,-1 0 0,1 0 0,-1 1 0,1-1 1,-1 0-1,1 1 0,-1-1 0,0 1 0,1 0 0,-1-1 0,0 1 0,0 0 0,1 0 0,-1 0 0,0 0 1,1 0-1,-1 1 0,0-1 0,1 0 0,-1 1 0,0-1 0,1 1 0,-4 1 0,4-1-105,-1 0-1,1-1 0,-1 1 0,1 0 1,0 0-1,-1 0 0,1 0 0,0 0 0,0 1 1,0-1-1,0 0 0,0 0 0,0 1 1,0-1-1,0 0 0,1 1 0,-1-1 1,0 1-1,1-1 0,-1 1 0,1 0 1,0-1-1,0 1 0,-1-1 0,1 1 1,0 0-1,0-1 0,0 1 0,1-1 1,-1 1-1,0 0 0,0-1 0,1 1 1,0 1-1,0-2 33,0 1-1,0-1 1,0 0 0,0 1 0,0-1 0,1 0 0,-1 0-1,0 0 1,1 0 0,-1 0 0,1 0 0,-1 0 0,1 0 0,-1-1-1,1 1 1,-1-1 0,1 1 0,3 0 0,21 3-890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18812,'-6'0'440,"0"1"1,0 0-1,0 1 0,0 0 1,0 0-1,0 0 0,0 0 1,1 1-1,-1 0 0,1 0 1,0 1-1,-7 6 0,-4 2 321,2 1-1,-21 25 1,28-29-594,0 0 1,0 1 0,1 0-1,-7 15 1,11-20-133,-1 0 0,1 1 1,1-1-1,-1 1 0,1-1 0,0 1 0,0-1 1,1 1-1,0 0 0,0 9 0,0-14-26,0 1-1,1-1 0,-1 0 1,0 1-1,1-1 1,-1 0-1,1 1 0,-1-1 1,1 0-1,0 0 0,-1 0 1,1 0-1,0 1 0,0-1 1,0 0-1,0-1 1,0 1-1,0 0 0,0 0 1,0 0-1,0 0 0,0-1 1,2 1-1,-1 0 5,1 0 0,-1 0 0,1-1 0,0 0 0,-1 1 0,1-1-1,0 0 1,-1 0 0,1-1 0,0 1 0,2-1 0,5-2 36,0 0-1,0 0 1,-1-1-1,18-9 1,-6-2 61,0 0 0,-1-2 0,-1 0 0,-1-1 0,20-24 0,12-12 85,-58 82-176,7-25-13,-4 9-161,1 0 0,1 1 0,0 0 0,-3 22 0,6-33 34,0 1 0,0-1-1,-1 0 1,1 0-1,1 0 1,-1 0-1,0 0 1,1 0 0,-1 0-1,1 0 1,-1 0-1,1 0 1,0 0-1,0 0 1,0 0 0,0 0-1,0 0 1,0-1-1,1 1 1,-1 0-1,0-1 1,1 1 0,0-1-1,-1 0 1,1 1-1,0-1 1,-1 0-1,1 0 1,0 0 0,0 0-1,0 0 1,0-1-1,0 1 1,0-1 0,0 1-1,0-1 1,1 0-1,1 1 1,3-1-95,-1 0 0,1-1 0,-1 0 0,1 0 0,-1 0 0,0-1-1,1 0 1,7-3 0,26-14-975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18372,'8'0'1528,"-6"5"-1096,-2 6-208,-2 9 705,0 3-249,-1 9-400,1 4-96,1 1-256,-2-3-160,3-1-424,-1-4-241,-1-13 681,2-13-144,-6-3-168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18380,'-11'11'1629,"1"0"0,0 1 1,-12 19-1,19-27-1475,0 0 0,1 0 0,0 1 0,0-1-1,0 1 1,1 0 0,-1 0 0,1-1 0,0 1 0,1 0 0,-1 0 0,1 0 0,0 0 0,1 9 0,0-12-141,-1 1 0,1-1 0,0 0-1,-1 0 1,1 0 0,0 0 0,1 0 0,-1 0 0,0 0 0,0-1 0,1 1 0,-1 0 0,1-1 0,0 1-1,3 2 1,32 15-75,-33-18 59,0 1 1,-1-1-1,1 1 0,0 0 1,-1 0-1,0 0 1,1 0-1,-1 0 1,0 1-1,0-1 0,0 1 1,0 0-1,-1 0 1,1 0-1,4 7 1,-7-8 46,0 1 1,1-1 0,-1 0 0,0 0-1,0 1 1,0-1 0,0 0 0,0 1 0,-1-1-1,1 0 1,-1 1 0,1-1 0,-1 0-1,0 0 1,0 0 0,0 0 0,0 0 0,0 0-1,-1 0 1,1 0 0,0 0 0,-1 0-1,0 0 1,1-1 0,-1 1 0,0-1 0,0 0-1,0 1 1,-2 0 0,1 0-53,0 0-1,0 0 1,0 0 0,-1 0-1,1-1 1,0 0 0,-1 1-1,1-1 1,-1 0 0,1-1-1,-1 1 1,1-1 0,-1 0 0,0 1-1,1-2 1,-1 1 0,0 0-1,-4-2 1,6 1-54,0 0 0,1 0 0,-1 0 0,1 0 0,0 0 0,-1-1-1,1 1 1,0 0 0,0-1 0,-1 1 0,1-1 0,1 0 0,-1 1 0,0-1 0,0 0 0,0 1-1,1-1 1,-1 0 0,1 0 0,0 0 0,-1 0 0,1 1 0,0-1 0,0 0 0,0 0 0,0 0 0,1 0-1,-1 0 1,0 1 0,1-1 0,0-3 0,11-21-583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86 18916,'7'2'279,"-3"0"233,1-1 0,-1 1 0,0-1 1,1 0-1,-1-1 0,7 1 0,-10-1-421,0 0 0,-1 0 0,1 0 0,0 0 0,-1 0 0,1-1-1,-1 1 1,1 0 0,0 0 0,-1-1 0,1 1 0,-1 0 0,1-1 0,-1 1 0,1-1 0,-1 1 0,1-1-1,-1 1 1,1-1 0,0 0 0,-1 0-23,1 0 0,-1-1 1,0 1-1,1 0 0,-1-1 0,0 1 0,0 0 0,0-1 0,0 1 0,0 0 0,0-1 1,0 1-1,-1-3 0,1 1-15,-1-1 0,1 1 0,-1 0 1,0 0-1,0 0 0,-1 0 0,1 0 1,0 0-1,-1 0 0,0 0 0,0 1 0,0-1 1,0 1-1,0-1 0,0 1 0,-1 0 1,1-1-1,-1 1 0,1 1 0,-1-1 0,0 0 1,0 1-1,0-1 0,0 1 0,0 0 1,0 0-1,0 0 0,0 0 0,-4 0 0,2 1 1,0 0-1,0 0 1,-1 0 0,1 1-1,0 0 1,1 0-1,-1 0 1,0 0-1,0 1 1,0 0-1,1 0 1,-1 0-1,1 1 1,0-1 0,-1 1-1,1 0 1,0 0-1,-4 6 1,2-3 32,0 1-1,0 0 1,1 0 0,0 0 0,1 1 0,-1 0 0,1 0 0,1 0-1,0 0 1,0 1 0,0-1 0,0 11 0,2-15-53,0 1 0,1-1 0,0 1 0,0 0 0,0-1 0,1 1 0,-1 0 0,1-1 0,0 1 0,1-1 0,-1 1 0,1-1 0,0 0 0,0 0 0,0 0 0,1 0 0,-1 0 0,1 0 0,0 0 0,0-1 0,0 0 0,0 1 0,1-1 0,5 4 0,0-2-77,0 0-1,0-1 0,0 0 1,0 0-1,1-1 0,0 0 0,0 0 1,0-1-1,20 1 0,-1-2-57,1-1 0,35-4 0,15-7-105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22 328 16924,'-12'-5'2136,"2"-3"1801,20 8-2145,6 3-407,1 2-273,12 2-488,0-6-280,11-1-824,3-1 568,0-19-224,3-3-72</inkml:trace>
  <inkml:trace contextRef="#ctx0" brushRef="#br0" timeOffset="1">773 0 20036,'-9'30'1961,"4"16"-1289,2 0-296,1 7 1400,2 1-928,5 1-407,0-1-169,1-3-264,-2-6-104,-1-12-224,0-4-137,-4-12-375,-2-5-264,-9-14-424,-5-8-1025,-7-18 1817,-3-10-368,-9-18-120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35 152 17348,'-18'-30'2136,"8"16"-1000,4 2-343,15 3 1167,5 2-88,15-1-303,5-1-217,13-1-456,6-1-152,9-1-224,4 2-183,-3 2-385,0 0-281,-10 5-1039,-7 2-1632,-15 1 2479,-6 4-423,-9 1-352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21805,'-1'0'97,"0"0"1,-1 0 0,1 0-1,0 0 1,0 0 0,-1 1-1,1-1 1,0 0 0,0 1-1,0-1 1,0 1 0,-1-1-1,1 1 1,0 0 0,0-1 0,0 1-1,0 0 1,0 0 0,1 0-1,-1 0 1,0 0 0,0 0-1,0 0 1,1 0 0,-2 1-1,-14 33 519,14-30-239,-8 27 89,1 0-1,2 0 0,2 1 0,0-1 0,1 50 1,3-60-317,2-1 1,0 0 0,1 0 0,1-1 0,1 1 0,7 21-1,-9-35-114,1 0-1,-1-1 0,2 1 1,-1-1-1,1 0 0,0 0 1,0-1-1,0 1 1,9 7-1,-10-10-25,0 0 1,1-1-1,0 1 0,0-1 1,0 0-1,0 0 0,0 0 1,0-1-1,0 0 0,1 1 1,-1-1-1,0-1 0,1 1 1,-1-1-1,1 1 0,5-2 1,0 0-1,0 0 0,-1-1 0,1 0 0,-1-1-1,0 0 1,0 0 0,0-1 0,0 0 0,9-7 0,9-7 18,35-29 0,-23 16-12,-20 21-13,-19 10-2,0 0 0,1 0 0,-1 0 0,1 0 1,-1 0-1,0 0 0,1 0 0,-1 0 0,1 0 1,-1 0-1,0 0 0,1 0 0,-1 1 0,1-1 1,-1 0-1,0 0 0,1 0 0,-1 1 0,0-1 1,1 0-1,-1 0 0,0 1 0,1-1 0,-1 0 1,1 1-1,0 1-1,-1 0 1,1 1 0,-1-1-1,1 0 1,-1 0-1,0 1 1,1-1 0,-1 0-1,-1 1 1,1-1-1,0 0 1,-1 5 0,-15 52-497,11-45 165,2-1 0,-5 26 0,9-36 63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213 158 14155,'0'-1'165,"0"1"1,0-1-1,0 0 0,0 0 1,-1 1-1,1-1 0,0 1 1,-1-1-1,1 0 0,0 1 1,-1-1-1,1 1 0,-1-1 1,1 1-1,-1-1 0,1 1 1,-1-1-1,0 1 0,1-1 1,-1 1-1,1 0 1,-1-1-1,0 1 0,-1-1 1,2 1-68,0 1 1,-1-1 0,1 0 0,0 0 0,-1 0 0,1 0 0,0 0-1,-1 0 1,1 1 0,0-1 0,-1 0 0,1 0 0,0 1 0,0-1 0,-1 0-1,1 0 1,0 1 0,0-1 0,-1 0 0,1 1 0,0-1 0,0 0-1,0 0 1,0 1 0,-1-1 0,1 0 0,0 1 0,0-1 0,0 1 0,0-1-1,0 0 1,0 1 0,0-1 0,0 0 0,0 1 0,0-1 0,0 0-1,0 1 1,1-1 0,-1 0 0,0 1 0,0-1 0,0 0 0,0 1 0,0-1-1,1 0 1,-1 1 0,1-1 0,0 4 56,0-1 1,0 0 0,1 0-1,0 0 1,-1 0-1,1 0 1,0-1-1,1 1 1,-1 0-1,0-1 1,1 0-1,-1 1 1,1-1-1,0 0 1,0 0 0,0-1-1,0 1 1,0-1-1,0 1 1,0-1-1,0 0 1,1 0-1,-1 0 1,0-1-1,1 1 1,-1-1-1,1 0 1,-1 0 0,5 0-1,-3 0-108,-1-1-1,0 1 1,0-1 0,0 0 0,0 0-1,-1 0 1,1-1 0,0 1-1,0-1 1,-1 0 0,1 0-1,-1 0 1,0-1 0,1 1-1,-1-1 1,0 1 0,0-1-1,-1 0 1,1 0 0,-1-1-1,1 1 1,-1 0 0,0-1 0,3-6-1,-4 5-19,0 1 0,0-1-1,0 1 1,0-1 0,-1 1-1,0-1 1,0 1 0,0-1 0,0 0-1,-1 1 1,0-1 0,0 1-1,0-1 1,0 1 0,-1 0 0,0 0-1,0-1 1,0 1 0,0 0-1,0 1 1,-1-1 0,0 0 0,0 1-1,-5-6 1,4 5-11,-1 0 0,0 0-1,0 1 1,0-1 0,0 1-1,-1 0 1,0 1 0,1-1 0,-1 1-1,0 0 1,0 0 0,0 1 0,0 0-1,0 0 1,0 0 0,-1 1 0,1 0-1,-6 0 1,1 2-11,0 1 0,1-1 0,0 2 0,-1-1 0,2 1 0,-1 1 1,0 0-1,1 0 0,0 1 0,0 0 0,0 1 0,-13 13 0,14-12-6,0 1 1,0 0-1,1 0 1,0 1-1,0 0 1,1 0-1,1 0 1,0 1 0,0 0-1,1 0 1,-5 17-1,8-23-51,0-1 1,1 0-1,-1 1 0,1-1 1,0 1-1,0-1 0,0 1 1,1-1-1,-1 1 0,1-1 1,0 0-1,0 1 0,1-1 1,-1 0-1,1 0 0,0 0 1,0 0-1,1 0 0,-1 0 1,1-1-1,-1 1 0,1-1 0,0 1 1,1-1-1,-1 0 0,0-1 1,1 1-1,0 0 0,0-1 1,-1 0-1,1 0 0,1 0 1,-1 0-1,0-1 0,5 2 1,10 0-262,0 0 0,0-2 1,0 0-1,0 0 0,0-2 1,37-6-1,8-3-458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1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19372,'-12'4'886,"0"-1"1,0 2-1,0 0 0,0 0 1,-20 13-1,28-15-683,0 0-1,-1 0 1,1 0-1,1 0 1,-1 1 0,0 0-1,1 0 1,0 0-1,0 0 1,0 0 0,1 1-1,-1-1 1,1 1-1,0-1 1,0 1 0,1 0-1,-2 6 1,3-9-192,-1 0 0,1 0 0,0 0 0,0 0-1,1 0 1,-1-1 0,0 1 0,1 0 0,-1 0 0,1 0 0,-1 0 0,1-1 0,0 1 0,0 0 0,0-1 0,0 1 0,0 0 0,0-1 0,0 1 0,1-1 0,-1 0 0,0 1 0,1-1-1,-1 0 1,1 0 0,0 0 0,-1 0 0,1 0 0,0 0 0,0-1 0,-1 1 0,1-1 0,0 1 0,0-1 0,3 1 0,8 1 0,0 0 1,-1-1 0,1-1-1,13-1 1,-19 1 9,101-7 66,45-1 54,-149 7-124,0 1-1,-1 1 1,1-1-1,0 0 1,0 1 0,-1 0-1,1 0 1,-1 0-1,1 0 1,0 0-1,-1 1 1,0 0-1,1-1 1,-1 1-1,0 0 1,5 5 0,-8-7-7,0 0 1,0 0-1,1 0 1,-1 0 0,0 0-1,0 0 1,1 0 0,-1 0-1,0 0 1,0 0 0,1 0-1,-1 0 1,0 0-1,0 0 1,1 0 0,-1 0-1,0 0 1,0 0 0,0-1-1,1 1 1,-1 0 0,0 0-1,0 0 1,1 0-1,-1 0 1,0-1 0,0 1-1,0 0 1,0 0 0,1 0-1,-1-1 1,0 1-1,0 0 1,0 0 0,0-1-1,0 1 1,0 0 0,6-10 177,7-25 277,-11 26-390,1-1-1,1 1 1,0-1-1,0 1 1,1 0-1,0 1 1,10-14-1,-14 21-73,0 1 0,-1-1-1,1 1 1,-1-1 0,1 1 0,0-1-1,-1 1 1,1 0 0,0-1 0,0 1-1,-1 0 1,1 0 0,0-1 0,0 1-1,-1 0 1,1 0 0,0 0-1,0 0 1,0 0 0,-1 0 0,1 0-1,0 0 1,0 0 0,0 1 0,-1-1-1,1 0 1,0 0 0,0 1-1,-1-1 1,1 0 0,0 1 0,-1-1-1,2 2 1,19 20-26,-17-17 13,2 3 3,1-1 0,0 1-1,0-1 1,0 0 0,1-1 0,0 0-1,1 0 1,-1 0 0,1-1-1,0-1 1,0 1 0,0-2 0,1 1-1,0-1 1,-1-1 0,1 1-1,0-2 1,0 1 0,0-2 0,0 1-1,1-1 1,-1-1 0,0 0 0,13-2-1,12-6 1,-1-2 0,0-1-1,48-24 1,-63 27 1,-15 7 5,-1 0 1,1 1-1,0-1 1,-1 1 0,1 0-1,0 0 1,0 0-1,7 0 1,-10 1 1,0 1 0,0-1 0,1 0 0,-1 1 0,0-1 1,0 1-1,0-1 0,0 1 0,0-1 0,0 1 0,0 0 0,0-1 1,0 1-1,0 0 0,-1 0 0,1 0 0,0 0 0,0 0 1,-1 0-1,1 0 0,-1 0 0,1 0 0,-1 0 0,1 0 0,-1 0 1,0 0-1,1 0 0,-1 1 0,0-1 0,0 0 0,0 2 1,1 0 1,-1 1 0,1-1 0,0 1 0,0-1 1,0 0-1,1 1 0,-1-1 0,1 0 1,0 0-1,-1 0 0,1 0 0,1 0 0,-1-1 1,0 1-1,1-1 0,-1 1 0,5 2 1,-2-3 0,-1 0 1,0 0 0,0 0 0,1-1 0,-1 1-1,1-1 1,0 0 0,-1-1 0,1 1 0,0-1 0,-1 0-1,10-1 1,17-3 24,-1-1 0,38-12 0,-48 11-43,1 1 1,0 0 0,0 1 0,0 1-1,0 2 1,43 1 0,-58 1 0,-1 0 1,1 1 0,-1 0-1,0 0 1,0 1 0,0-1-1,0 1 1,0 0 0,0 0 0,-1 1-1,1-1 1,-1 1 0,6 7-1,-5-6 6,0 0-1,0 0 1,0-1-1,0 0 0,1 0 1,0 0-1,0-1 0,10 5 1,-6-6 14,-1 0 1,1 0-1,0 0 1,0-1-1,0-1 1,12 0-1,64-9-10,-17 1-436,-64 8 290,3-1 48,0 1 0,1 0 0,12 2 0,-19-2 94,-1 0-1,1 1 1,0-1 0,-1 1-1,1-1 1,0 1-1,-1-1 1,1 1-1,-1 0 1,1 0-1,-1 0 1,0 0-1,1 0 1,-1 0-1,0 1 1,0-1-1,1 0 1,-1 1-1,0-1 1,0 0-1,-1 1 1,2 2 0,1 10-249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20388,'10'-3'2439,"-2"0"-1974,0 0 0,0 0 0,17-2 0,-20 5-363,-1 0 0,1 0 0,0 0 0,-1 1 0,1-1 0,-1 1 0,1 0 1,-1 1-1,1-1 0,-1 1 0,0-1 0,1 2 0,-1-1 0,0 0 0,-1 1 1,1-1-1,0 1 0,-1 0 0,1 0 0,-1 1 0,0-1 0,0 1 0,0 0 0,4 7 1,-4-3-69,1-1 0,-1 1 0,-1 0 1,0 0-1,0 0 0,0 0 0,-1 0 1,0 0-1,-1 0 0,0 0 0,0 1 1,-1-1-1,-2 11 0,-1-3-23,-1 0-1,0 0 1,-12 23 0,1-1 60,16-38-70,0 1 0,0-1 1,-1 0-1,1 0 0,0 0 1,0 0-1,0 0 0,0 0 1,0 0-1,0 0 0,0 0 0,0 0 1,0 0-1,0 1 0,0-1 1,0 0-1,0 0 0,0 0 1,0 0-1,0 0 0,0 0 1,-1 0-1,1 1 0,0-1 1,0 0-1,0 0 0,1 0 1,-1 0-1,0 0 0,0 0 1,0 0-1,0 1 0,0-1 1,0 0-1,0 0 0,0 0 1,0 0-1,0 0 0,0 0 0,0 0 1,0 0-1,0 0 0,0 0 1,0 1-1,0-1 0,1 0 1,-1 0-1,0 0 0,0 0 1,0 0-1,0 0 0,0 0 1,0 0-1,0 0 0,0 0 1,1 0-1,-1 0 0,0 0 1,0 0-1,0 0 0,0 0 1,0 0-1,0 0 0,1 0 1,9-6 30,15-14-8,-25 20-24,34-32 15,-2-2 0,-1-2-1,40-59 1,-67 94-72,-1 8 44,-2 9 16,-1 1 3,3 54-1,-3-64 2,2 0 0,-1 0 0,1-1-1,-1 1 1,2-1 0,-1 1 0,1-1 0,4 7-1,-6-11 6,0 0-1,0-1 1,0 1-1,1 0 1,-1-1-1,1 0 1,-1 1-1,1-1 1,-1 0-1,1 0 0,-1 0 1,1 0-1,0 0 1,0 0-1,0 0 1,0 0-1,-1-1 1,1 1-1,0-1 1,3 1-1,-2-1 16,0 0 1,1-1-1,-1 1 0,0-1 0,0 1 0,1-1 1,-1 0-1,0 0 0,0 0 0,0-1 0,3-1 1,5-4 67,0 0 0,-1-1 0,-1 0 1,1-1-1,10-12 0,-1-1 158,-2-1-1,24-38 1,-37 57-220,-4 14-17,-7 28-7,4-18 1,0 0 9,-1 42-1,4-58-60,0 1 0,0 0 0,0-1 0,1 1 0,0 0 0,0-1 0,0 1 0,1-1-1,-1 1 1,1-1 0,0 0 0,0 1 0,1-1 0,-1 0 0,4 3 0,-5-6 42,0 1 0,1-1 1,-1 0-1,1 0 0,-1 0 1,0-1-1,1 1 0,-1 0 1,1-1-1,0 1 1,-1 0-1,1-1 0,-1 0 1,1 1-1,0-1 0,-1 0 1,1 0-1,0 0 0,-1 0 1,1 0-1,0 0 0,-1-1 1,1 1-1,0 0 0,-1-1 1,1 0-1,-1 1 1,1-1-1,1-1 0,28-15-132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205 180 15307,'2'-2'473,"11"-22"2470,-13 23-2853,0 1 1,0-1-1,0 1 1,0-1 0,1 1-1,-1-1 1,0 1 0,0-1-1,0 1 1,0-1 0,0 1-1,0-1 1,0 1-1,0-1 1,-1 0 0,1 1-1,0-1 1,0 1 0,0 0-1,-1-1 1,1 1 0,0-1-1,0 1 1,-1-1-1,1 1 1,0-1 0,-1 1-1,1 0 1,0-1 0,-1 1-1,1 0 1,-1-1-1,1 1 1,-1 0 0,1 0-1,-1-1 1,1 1 0,-1 0-1,1 0 1,-1 0 0,1 0-1,-1 0 1,1-1-1,-1 1 1,1 0 0,-1 0-1,1 0 1,-2 1 0,-4-1 171,-1 1 0,1 0 0,0 0 0,-1 1 1,1-1-1,0 2 0,0-1 0,0 1 0,0-1 0,0 2 1,1-1-1,-1 1 0,-5 4 0,-6 6-88,0 0 0,-22 26 1,7 2-106,31-40-68,0 0-1,-1 0 1,1 0-1,0 0 1,0 0 0,0 0-1,1 0 1,-1 1-1,0-1 1,1 0 0,0 1-1,-1-1 1,1 0-1,0 1 1,0-1 0,0 0-1,1 1 1,-1-1-1,1 3 1,0-4-1,-1 0-1,1 0 1,0-1-1,-1 1 1,1 0 0,0-1-1,0 1 1,-1 0 0,1-1-1,0 1 1,0-1 0,0 1-1,0-1 1,0 0 0,0 1-1,0-1 1,0 0 0,0 0-1,0 1 1,0-1 0,2 0-1,27-1 0,-11 0-42,-15 2 40,-1 0 1,1 0 0,-1 0-1,1 0 1,-1 0-1,0 1 1,0 0-1,0-1 1,0 1 0,0 1-1,0-1 1,0 0-1,-1 1 1,1-1-1,-1 1 1,0-1 0,0 1-1,4 6 1,3 7-14,-1 0 1,10 25-1,-13-30 7,8 20 149,-1 2 0,-2-1 0,-1 1-1,-2 1 1,-1 0 0,-1 0 0,-2 0-1,-2 40 1,-1-67-29,-1 0 0,0-1 0,-1 1 0,0 0 0,0 0 0,0-1 0,-5 9 0,7-14-81,-1 0-1,0 0 1,1 0 0,-1 0 0,0 0 0,0 0-1,0 0 1,0 0 0,0 0 0,0 0 0,0-1-1,0 1 1,0 0 0,0-1 0,0 1 0,0 0 0,-1-1-1,0 1 1,0-1-11,1 0-1,0 0 1,-1-1-1,1 1 0,0 0 1,-1 0-1,1-1 1,0 1-1,0-1 1,-1 0-1,1 1 1,0-1-1,0 0 1,0 1-1,0-1 1,0 0-1,0 0 1,0 0-1,0 0 1,0 0-1,-1-2 0,-4-4-31,1-1 0,0 0 0,0-1 0,1 1-1,0-1 1,1 0 0,0 0 0,0 0 0,-1-12-1,0 0-255,1 0-1,0-44 0,3 57 173,0 0 1,1 0-1,0 0 0,0 0 1,1 0-1,0 0 1,0 1-1,1-1 0,0 1 1,0-1-1,0 1 0,1 0 1,1 0-1,-1 1 0,1-1 1,0 1-1,0 0 1,1 0-1,0 1 0,0 0 1,0 0-1,1 0 0,-1 1 1,1 0-1,9-4 0,36-20-310,-1 1 23,60-41-1,-97 57 401,0 1 0,-1-2 0,0 0 0,-1-1 0,0 0 0,-1 0 0,0-1 0,12-23 0,-19 29 53,-1 1-1,0 0 0,-1-1 1,1 1-1,-1-1 0,1-10 1,-3 16-37,1 0 1,-1 0-1,0 0 0,0 0 1,0 0-1,0 0 0,0 0 1,0 0-1,-1 1 1,1-1-1,0 0 0,-1 0 1,0 0-1,1 0 1,-1 0-1,0 0 0,0 1 1,0-1-1,0 0 0,0 1 1,-1-1-1,1 0 1,0 1-1,-1 0 0,1-1 1,-1 1-1,0 0 0,-2-2 1,3 3-2,-1-1 0,0 1 0,1-1 0,-1 1 0,1-1 0,-1 1 0,0 0 0,1 0 0,-1 0 0,0 0 0,1 0 0,-1 0 0,0 1 0,1-1 0,-1 1 0,1-1 0,-1 1 0,-2 1 0,1-1 8,0 1-1,0 0 0,0 1 0,0-1 0,1 0 0,-1 1 0,1 0 1,-4 3-1,2 2-2,-1-1 1,1 0-1,0 1 1,0 0-1,1 0 1,-4 14-1,5-14-39,1-1 0,0 1 0,0 0 1,1 0-1,0 0 0,1 0 0,-1-1 0,4 13 0,-4-17 5,1-1 0,-1 0 0,1 0 0,0 0 0,0 0 0,0 0-1,0 0 1,0 0 0,0 0 0,1 0 0,-1 0 0,1-1 0,-1 1 0,1 0 0,-1-1 0,1 1 0,0-1-1,0 0 1,0 0 0,0 0 0,0 0 0,0 0 0,0 0 0,0 0 0,0 0 0,1-1 0,-1 1-1,0-1 1,0 0 0,1 0 0,-1 0 0,0 0 0,3 0 0,1-1 16,1-1-1,-1 1 1,1-1 0,-1-1 0,0 1 0,0-1-1,0 0 1,-1 0 0,1-1 0,-1 0 0,1 0-1,-1 0 1,0-1 0,-1 1 0,7-8 0,6-10 52,-1 0 0,17-31 1,10-27-11,-41 86-181,-3 8 97,1-11 21,-9 83-10,8-75 42,1 0 1,0-1-1,1 1 1,0 0-1,6 20 1,-7-29-13,1 0 0,0 0 0,-1 0 0,1 0 0,0 0 0,0 0 0,0 0 0,1 0 0,-1 0 0,0 0 1,1-1-1,-1 1 0,1-1 0,-1 1 0,1-1 0,0 1 0,0-1 0,0 0 0,-1 0 0,1 0 0,0 0 0,1 0 0,-1 0 0,0-1 0,0 1 0,0-1 1,0 1-1,0-1 0,1 0 0,-1 0 0,0 0 0,0 0 0,1 0 0,-1 0 0,0-1 0,0 1 0,0-1 0,0 1 0,4-3 0,3 0 38,0-2 0,0 1 0,0-1 0,-1 0 0,1-1 0,-1 0 0,10-10-1,-2 0-15,-2-1 0,0 0 0,-1-1 0,-1 0 0,0-1 0,-2 0-1,10-22 1,-18 32-91,-4 10-9,-8 13-10,5-2 48,0 1 1,1-1-1,0 0 0,1 1 1,0 0-1,1 0 0,0 0 1,1 0-1,1 0 0,1 23 1,0-34 27,-1 0 0,0 0 0,0 0 0,1 0 0,0-1 1,-1 1-1,1 0 0,0 0 0,0-1 0,0 1 0,0 0 0,0-1 1,0 1-1,0-1 0,0 1 0,1-1 0,-1 0 0,1 0 0,-1 1 1,1-1-1,2 1 0,-2-1 4,1 0 0,-1-1 1,1 1-1,-1-1 0,0 0 1,1 0-1,-1 0 0,1 0 1,-1 0-1,1-1 0,-1 1 1,0-1-1,1 0 0,3-1 1,4-3 25,1 0 1,-1-1 0,0 0-1,0 0 1,15-15 0,-11 8-14,0-1 1,-1-1 0,-1 0 0,-1-1-1,0 0 1,-1 0 0,0-1 0,-2-1 0,0 1-1,-1-2 1,8-27 0,-21 56-34,-1 14-3,6-12 14,0-1 0,2 20-1,-1-29 2,0 0 0,0-1-1,0 1 1,1 0-1,-1 0 1,1 0-1,-1 0 1,1 0-1,-1 0 1,1-1-1,0 1 1,0 0-1,0 0 1,0-1 0,0 1-1,0-1 1,1 1-1,-1-1 1,0 0-1,1 1 1,-1-1-1,1 0 1,-1 0-1,4 2 1,-3-3 3,1 0-1,-1 0 1,0 0 0,1 0 0,-1-1-1,1 1 1,-1-1 0,0 1 0,0-1-1,1 0 1,-1 0 0,0 0 0,0 0-1,0 0 1,0 0 0,0-1-1,0 1 1,3-4 0,31-32 2,5-19-56,-27 34-54,20-21 0,-34 43 101,0 0 1,0 0 0,0 0 0,0 0 0,0 0 0,0 0 0,0 0 0,0 0 0,0 0 0,0 0 0,0 1 0,0-1 0,0 0 0,0 0 0,1 0-1,-1 0 1,0 0 0,0 0 0,0 0 0,0 0 0,0 0 0,0 0 0,0 0 0,0 0 0,0 0 0,0 0 0,0 0 0,0 0 0,1 0-1,-1 0 1,0 1 0,0-1 0,0 0 0,0 0 0,0 0 0,0 0 0,0 0 0,0 0 0,0-1 0,1 1 0,-1 0 0,0 0 0,0 0-1,0 0 1,0 0 0,0 0 0,0 0 0,0 0 0,0 0 0,0 0 0,0 0 0,0 0 0,1 0 0,-1 0 0,0 0 0,0 0 0,0 0-1,0 0 1,0-1 0,0 1 0,0 0 0,0 0 0,0 0 0,0 0 0,0 0 0,-1 9-57,-19 82-124,13-63 35,1-1 1,1 1-1,1 0 1,0 33-1,4-59 81,0-1 0,0 1 0,0 0 0,0-1 0,1 1 0,-1-1-1,0 1 1,1-1 0,-1 1 0,1-1 0,1 3 0,-2-4 42,0 0 0,0 1 0,1-1 0,-1 0-1,0 0 1,0 0 0,1 0 0,-1 0 0,0 1 0,0-1 0,1 0 0,-1 0 0,0 0 0,0 0 0,1 0-1,-1 0 1,0 0 0,1 0 0,-1 0 0,0 0 0,0 0 0,1 0 0,-1 0 0,0 0 0,1 0 0,-1 0 0,0 0-1,0 0 1,1 0 0,-1-1 0,0 1 0,0 0 0,1 0 0,-1 0 0,1-1 0,1-1-74,1-1 0,0 0 0,-1 0 0,1 0 1,-1-1-1,0 1 0,4-8 0,12-30-486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20428,'-1'-2'1360,"0"4"-316,3 9 323,-1-8-1183,0 0-1,0 0 0,0 0 1,0 0-1,0 1 1,1-1-1,3 5 1,4 1-460,0 0-1,1 0 1,0-1 0,1 0-1,0 0 1,0-1 0,1-1-1,19 8 1,12 2-1544,49 12 0,-61-19-75,-30-9 1939,-1 0 0,0 0 0,0 0 0,1 0 0,-1 0 0,0 0 0,0 0 0,1 1 0,-1-1 1,0 0-1,0 0 0,0 0 0,1 0 0,-1 0 0,0 1 0,0-1 0,0 0 0,0 0 0,1 0 0,-1 0 0,0 1 0,0-1 0,0 0 0,0 0 0,0 1 0,0-1 0,1 0 0,-1 0 0,0 0 0,0 1 0,0-1 0,0 0 0,0 0 0,0 1 0,0-1 1,0 0-1,0 0 0,0 1 0,0-1 0,0 0 0,0 0 0,-1 1 0,1-1 0,0 0 0,0 0 0,0 0 0,0 1 0,0-1 0,0 0 0,-1 0 0,1 0 0,0 1 0,0-1 0,0 0 0,0 0 0,-1 0 0,1 1 0,-17 13 1525,9-8-349,-37 42 2793,42-44-3856,-1 1 1,1-1 0,0 1-1,0 0 1,0 0-1,1 0 1,0 0 0,0 1-1,-2 8 1,4-14-155,0 0 0,0 0 0,0 1 0,0-1 0,0 0 0,0 0 0,0 1 0,0-1 0,0 0 0,0 0 0,0 1 0,0-1 0,0 0 0,0 0 0,0 1 0,0-1 0,0 0 0,0 0 0,1 0 0,-1 1 1,0-1-1,0 0 0,0 0 0,0 0 0,1 1 0,-1-1 0,0 0 0,0 0 0,0 0 0,1 0 0,-1 0 0,0 1 0,0-1 0,0 0 0,1 0 0,-1 0 0,13-1-49,16-9-181,-27 9 209,9-4-78,7-2-149,31-10 0,-45 16 212,1 0 1,0 0 0,-1 0-1,1 1 1,0-1-1,0 1 1,-1 0-1,1 1 1,0-1-1,0 1 1,-1 0-1,7 2 1,-9-2 41,0 0 0,0 0 0,0 0 1,-1 1-1,1-1 0,-1 0 0,1 1 0,-1-1 0,1 1 1,-1 0-1,0-1 0,0 1 0,0 0 0,0 0 0,0 0 1,0 0-1,0-1 0,-1 1 0,1 0 0,-1 1 1,1-1-1,-1 0 0,0 0 0,0 0 0,0 0 0,0 0 1,0 0-1,0 0 0,-1 0 0,1 0 0,-1 3 0,-1 2 84,0 0-1,0 0 0,-1-1 0,1 1 0,-1 0 0,-1-1 1,-7 11-1,7-11 18,-1 0 0,0-1 0,0 1 0,-1-1 0,0 0 0,-11 7 0,15-11-174,-1 1 1,1-1-1,-1 0 0,0 0 0,0 0 1,1 0-1,-1 0 0,0 0 1,0-1-1,0 1 0,0-1 0,0 0 1,0 0-1,0 0 0,0 0 1,0-1-1,0 1 0,1-1 0,-5-1 1,5 1-107,1 1 0,0-1 0,-1 0 0,1 0 0,0 0 0,-1 0 0,1 0 0,0 0 0,0-1 0,0 1 0,0 0 0,0 0 0,0-1 0,0 1 0,0-1 0,1 1 0,-1-1 0,1 1 0,-1-3 0,0 1 44,0-1 1,0 1-1,1-1 0,0 0 1,0 1-1,0-1 0,1-5 1,6-21-1038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18932,'5'-5'318,"1"2"-1,0-1 1,0 0-1,0 1 1,0 0-1,0 1 1,1-1-1,-1 1 1,1 1 0,0-1-1,-1 1 1,1 0-1,0 1 1,0-1-1,0 1 1,0 1-1,-1-1 1,1 1 0,0 0-1,9 3 1,-11-2-294,1-1 1,-1 1-1,0 0 1,0 0-1,0 1 1,0-1-1,-1 1 1,1 0 0,-1 1-1,0-1 1,1 1-1,-1 0 1,-1 0-1,1 0 1,-1 0-1,1 1 1,-1-1 0,-1 1-1,1 0 1,-1 0-1,1 0 1,-1 0-1,-1 0 1,1 0-1,0 9 1,-1-11-14,-1 1 0,0 0 0,0 0 0,-1 0 0,1-1 0,-1 1-1,-2 5 1,3-7-5,-1-1-1,1 1 0,-1-1 0,1 1 1,-1-1-1,0 0 0,1 1 0,-1-1 0,0 0 1,0 0-1,0 0 0,0 0 0,0 0 1,0 0-1,0 0 0,-1 0 0,1 0 1,0 0-1,0 0 0,-3 0 0,7 0-29,0 1-1,0 0 1,0-1-1,0 1 1,0 0-1,-1 0 1,1 1-1,-1-1 1,0 0-1,3 5 1,1-1 9,0 1 0,-1 0 0,0 1 0,0-1 0,-1 1 0,0 0 1,4 10-1,-7-15 33,-1-1 1,1 0 0,-1 0-1,1 0 1,-1 1 0,0-1-1,0 0 1,1 0 0,-2 1 0,1-1-1,0 0 1,0 1 0,-1-1-1,1 0 1,-1 0 0,0 0-1,0 0 1,0 1 0,0-1-1,0 0 1,0 0 0,0-1-1,-1 1 1,1 0 0,0 0 0,-1-1-1,0 1 1,1-1 0,-1 1-1,0-1 1,0 0 0,0 1-1,-3 0 1,-4 2 108,1-1 0,-1 1-1,0-2 1,-1 1 0,1-2 0,0 1 0,-1-1 0,1 0-1,-15-1 1,11-1-126,0 0 0,0-1-1,0-1 1,1 0 0,-1 0 0,-17-8 0,12 0-1654,18 11 1591,0 0 0,0-1 0,-1 1 0,1 0 0,0-1-1,0 1 1,0 0 0,0-1 0,0 1 0,0-1 0,0 1 0,-1 0 0,1-1 0,0 1 0,0-1 0,0 1 0,0 0 0,1-1-1,-1 1 1,0-1 0,0 1 0,0 0 0,0-1 0,0 1 0,0-1 0,1 1 0,-1 0 0,0-1 0,0 1 0,1 0 0,-1-1 0,0 1-1,0 0 1,1 0 0,-1-1 0,0 1 0,1 0 0,-1 0 0,0 0 0,1-1 0,-1 1 0,0 0 0,1 0 0,-1 0 0,1 0-1,-1 0 1,0 0 0,2-1 0,11-5-867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 19420,'15'-7'1794,"-5"3"266,-20 15 410,-4 3-1843,0 1 1,0 1-1,2 0 0,-12 18 1,21-29-620,0 0 1,-1 1 0,2 0 0,-1-1 0,1 1 0,-1 0 0,2 1 0,-1-1 0,1 0 0,0 0 0,0 1-1,1-1 1,-1 0 0,1 1 0,1-1 0,0 1 0,1 7 0,-1-12-6,0 0 0,0 0 0,0 1-1,1-1 1,-1 0 0,0 0 0,1-1 0,0 1 0,-1 0 0,1 0 0,0-1 0,0 1-1,0-1 1,0 0 0,0 1 0,0-1 0,1 0 0,-1 0 0,0 0 0,4 0 0,5 2 5,0-1 0,0 0 0,14 0 0,-13-1 0,31 0 25,-34-2-27,1 1 0,-1 0 0,0 1 0,0 0 0,1 0 0,-1 1 0,9 2 1,-18-3-4,1-1 0,-1 0-1,1 0 1,-1 0 0,1 1 0,-1-1 0,0 0 0,1 0 0,-1 1 0,1-1 0,-1 0 0,0 1 0,1-1 0,-1 1 0,0-1 0,0 0 0,1 1 0,-1-1 0,0 1 0,0-1 0,1 1 0,-1-1 0,0 0 0,0 1 0,0-1 0,0 1 0,0-1 0,0 1 0,0-1 0,0 1-1,0-1 1,0 1 0,0-1 0,0 1 0,0-1 0,0 1 0,0-1 0,-1 1 0,1-1 0,0 1 0,0-1 0,-1 1 0,1-1 0,0 0 0,0 1 0,-1-1 0,1 0 0,-1 1 0,-20 18 214,20-17-195,-1-1-6,-23 18 371,-31 19 0,50-34-362,-1-1-1,0 1 1,0-1-1,0 0 1,-1 0-1,1-1 1,0 0-1,-1-1 1,0 0-1,-12 1 1,19-2-93,0 0 0,0 0 0,0 0 0,0 0 0,1 0 0,-1 0 1,0 0-1,0-1 0,0 1 0,0 0 0,0-1 0,0 1 0,0-1 0,0 1 0,0-1 0,0 1 0,1-1 1,-1 1-1,0-1 0,0 0 0,1 0 0,-1 1 0,0-2 0,0 0-51,1 1 0,0-1 0,-1 0-1,1 1 1,0-1 0,0 0 0,0 1 0,0-1 0,0 0-1,0 1 1,0-1 0,1 0 0,0-2 0,3-8-549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17684,'0'5'561,"1"0"0,-1 0-1,1 0 1,0-1 0,4 10 0,-5-13-460,0-1 0,0 1 0,1 0-1,-1-1 1,1 1 0,-1-1 0,0 1 0,1 0 0,-1-1-1,1 1 1,-1-1 0,1 1 0,0-1 0,-1 0 0,1 1-1,0-1 1,-1 0 0,1 1 0,1-1 0,-1 0 30,0 0 1,0 0 0,0 0 0,0 0-1,0 0 1,0 0 0,0-1-1,0 1 1,0 0 0,0-1-1,0 1 1,0-1 0,0 1 0,0-1-1,0 0 1,0 1 0,-1-1-1,2-1 1,9-8 316,-1-1 0,-1 0 0,0 0 1,0-1-1,7-14 0,32-68 164,-42 82-551,24-58 180,-28 65-213,-1-1 0,1 1 1,-1-1-1,0 1 0,0-1 1,-1 1-1,0-1 0,0 0 1,0 1-1,-2-11 0,2 15-18,0 0-1,-1 0 0,1-1 1,0 1-1,-1 0 0,1 0 1,-1 0-1,1 0 0,-1 0 1,0-1-1,0 1 0,1 0 0,-1 0 1,0 1-1,0-1 0,0 0 1,0 0-1,0 0 0,0 1 1,0-1-1,0 0 0,0 1 1,-1-1-1,1 1 0,0-1 1,0 1-1,0 0 0,-1-1 1,1 1-1,0 0 0,0 0 1,-1 0-1,1 0 0,0 0 1,-1 0-1,1 0 0,0 1 1,0-1-1,-1 0 0,1 1 1,0-1-1,0 1 0,0-1 0,-2 2 1,-2 0 30,-1 1-1,1 0 1,0 1 0,0-1 0,0 1-1,1 0 1,-1 0 0,-4 6 0,0 3 29,0 0 0,1 0-1,1 0 1,0 1 0,1 0 0,1 1 0,0-1 0,-4 21 0,5-15 44,1 0 0,0 1 0,2-1 0,1 0 1,3 40-1,-2-54-164,1 0 1,0 0-1,0 1 1,0-1-1,1 0 1,0-1-1,0 1 1,0 0-1,1-1 1,7 9-1,-10-12-17,1 0-1,-1 0 1,1-1-1,0 1 1,-1-1-1,1 1 1,0-1-1,0 0 1,0 1-1,0-1 1,0 0-1,0 0 1,0-1-1,0 1 1,0 0-1,0-1 1,1 1-1,-1-1 1,0 0-1,0 0 1,1 0-1,-1 0 1,0 0-1,0 0 1,1 0-1,-1-1 1,0 1 0,0-1-1,0 0 1,0 0-1,0 0 1,1 0-1,-2 0 1,3-1-1,18-17-531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16195,'0'2'244,"1"1"-1,-1 0 0,1-1 0,0 1 0,0-1 0,0 1 0,1-1 0,-1 0 0,1 0 0,-1 1 0,1-1 0,0 0 0,-1 0 0,1 0 0,0-1 0,0 1 0,1 0 0,-1-1 0,0 1 0,0-1 1,1 0-1,-1 0 0,1 0 0,-1 0 0,1 0 0,-1-1 0,1 1 0,0-1 0,-1 1 0,1-1 0,0 0 0,4 0 0,2-1 104,0 0 0,1 0 0,-1-1 0,0 0 0,0-1 0,0 0 0,-1 0 0,11-5 0,-6 1-96,-1-1 1,1 0-1,-1-1 0,0 0 1,12-13-1,-18 16-164,0-1 0,-1 1 0,1-1 0,-1-1 1,0 1-1,-1 0 0,0-1 0,0 0 0,-1 0 0,3-10 0,-5 17-70,-1-1 1,1 0-1,-1 0 0,1 0 0,-1 0 1,0 0-1,0 0 0,0 0 1,0 0-1,0 0 0,0 0 0,-1 0 1,1 1-1,0-1 0,-1 0 1,0 0-1,1 0 0,-1 0 0,0 1 1,0-1-1,0 0 0,0 1 1,0-1-1,-1 1 0,1-1 0,0 1 1,-1-1-1,1 1 0,-1 0 1,1 0-1,-1 0 0,-2-1 1,1 1-3,0 0 0,0 0 0,0 0 0,0 1 0,0-1 0,-1 1 0,1 0 0,0 0 0,0 0 0,-1 0 0,1 1 0,0-1 0,0 1 0,0 0 0,0 0 0,0 0 0,0 0 0,-6 4 0,0 1-15,0 1 1,0 0-1,0 0 0,1 1 0,0 0 0,0 0 0,1 1 1,0 0-1,1 1 0,-10 17 0,9-12-9,0 0 0,1 0-1,1 1 1,0 0 0,1 0 0,-4 30 0,8-40 6,-1 0 1,1-1-1,0 1 1,1 0 0,0 7-1,0-12 3,-1 0 0,0 1 0,1-1 0,-1 0 0,0 0 0,1 0 0,0 0 0,-1 1 0,1-1 0,0 0 0,-1 0 0,1 0 0,0 0 0,0-1 0,0 1-1,0 0 1,0 0 0,0 0 0,0-1 0,0 1 0,0-1 0,0 1 0,0-1 0,0 1 0,0-1 0,1 1 0,-1-1 0,0 0 0,0 0 0,1 0 0,1 1 0,4-2 0,-1 0 1,0 0-1,0 0 1,1 0-1,-1-1 1,0 0 0,10-5-1,42-26 12,-33 18-6,29-16 1,76-41-35,-111 63 10,-1 1 1,1 1-1,1 1 1,-1 1-1,23-4 1,-39 8 10,1 1 0,0 0 0,0-1 0,0 1 1,0 1-1,-1-1 0,1 0 0,0 1 0,0 0 1,0 0-1,-1 0 0,1 0 0,-1 1 1,1-1-1,-1 1 0,1 0 0,-1 0 0,0 0 1,0 1-1,4 2 0,-4 0 0,0-1-1,1 1 1,-1-1 0,-1 1-1,1 0 1,-1 0 0,0 0-1,0 0 1,0 1 0,-1-1-1,0 0 1,0 1-1,1 6 1,-2-6-5,0-1 26,1 0-1,-1 0 1,1 0-1,0 0 1,1 0-1,1 5 1,-3-9-10,1-1 0,-1 0 0,0 1 1,0-1-1,1 1 0,-1-1 0,0 0 0,0 1 0,1-1 0,-1 0 0,1 1 1,-1-1-1,0 0 0,1 0 0,-1 1 0,0-1 0,1 0 0,-1 0 0,1 0 1,-1 0-1,1 1 0,-1-1 0,1 0 0,-1 0 0,1 0 0,-1 0 1,1 0-1,1-1 5,-1 1 0,1-1 0,-1 0 0,1 0 0,-1 1 1,1-1-1,-1 0 0,0 0 0,0 0 0,1-1 0,-1 1 0,2-2 1,22-32 126,-20 27-127,0 1 1,0 0-1,1 0 0,0 0 1,0 0-1,0 1 1,1 0-1,14-10 1,-20 16-13,-1 0 0,1-1 1,-1 1-1,1 0 0,-1 0 0,1 0 0,-1-1 1,1 1-1,-1 0 0,1 0 0,0 0 0,-1 0 1,1 0-1,-1 0 0,1 0 0,-1 0 1,1 0-1,0 1 0,-1-1 0,1 0 0,-1 0 1,1 0-1,-1 1 0,1-1 0,-1 0 0,1 0 1,-1 1-1,1-1 0,0 2-3,0-1 0,0 0 0,-1 0 1,1 0-1,0 1 0,-1-1 0,1 0 0,-1 1 0,1-1 0,-1 0 0,1 3 0,1 39-144,-2-40 130,-3 35-464,-1 0-1,-17 63 1,16-86 245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 18084,'0'0'100,"1"0"0,-1 0 0,0 0 0,1-1 0,-1 1 0,1 0 0,-1 0 0,0 0 0,1 0 0,-1-1 0,0 1 0,0 0 1,1 0-1,-1-1 0,0 1 0,1 0 0,-1 0 0,0-1 0,0 1 0,0 0 0,1-1 0,-1 1 0,0 0 0,0-1 0,0 1 0,0 0 0,0-1 0,1 1 0,-1-1 0,0 1 0,0-1 1,-12-3 2077,-21 5 11,17 3-1902,0 1-1,0 0 0,1 1 0,-1 1 0,-22 13 0,6 0-249,-39 32 1,69-51-40,-1 1 1,1 0-1,1-1 1,-1 1-1,0 0 1,0 0-1,1 1 1,-1-1-1,-1 3 1,3-5-1,0 0 0,0 1 0,0-1-1,0 0 1,0 1 0,0-1 0,0 0 0,0 1 0,0-1 0,0 1 0,0-1-1,0 0 1,0 1 0,0-1 0,0 0 0,0 1 0,0-1 0,0 0-1,0 1 1,1-1 0,-1 0 0,0 1 0,0-1 0,0 0 0,1 1 0,13 4-77,15-2-16,-1 1 0,0 2 0,48 15 0,-67-17 88,1 0 1,-1 1 0,0 0-1,0 0 1,0 1 0,-1 0-1,0 0 1,0 1 0,-1 0-1,1 1 1,-2 0 0,1 0-1,10 17 1,-15-22 30,0 1-1,0 0 0,0-1 1,-1 1-1,1 0 1,-1 0-1,0 0 1,0 0-1,0 1 0,-1-1 1,1 0-1,-1 0 1,0 0-1,0 0 1,-1 1-1,1-1 1,-3 8-1,1-8 34,1-1 1,-1 1-1,0-1 0,0 0 1,-1 1-1,1-1 0,-1 0 1,1 0-1,-1-1 0,0 1 1,0 0-1,0-1 0,-1 0 0,1 0 1,-1 0-1,1 0 0,-1 0 1,1-1-1,-6 2 0,2-1 26,0-1 0,0 1-1,0-1 1,-1-1 0,1 1-1,0-1 1,0-1 0,-1 1-1,1-1 1,0 0-1,0-1 1,0 0 0,-9-3-1,11 3-221,-1 0-1,1-1 0,-1 0 0,1 0 0,0 0 0,0 0 1,0-1-1,1 0 0,-1 0 0,1 0 0,0 0 0,0-1 1,0 1-1,1-1 0,0 0 0,-5-9 0,8 13 39,-1 0-1,1 0 1,-1 0-1,1 0 1,0 0-1,-1 0 1,1 0-1,0 0 0,0 0 1,0-1-1,0 1 1,0 0-1,0 0 1,0 0-1,0 0 1,0 0-1,1 0 1,-1 0-1,0 0 1,1 0-1,-1 0 1,1 0-1,-1 0 1,1 0-1,-1 0 1,1 0-1,0 0 1,-1 0-1,1 0 1,0 1-1,0-1 0,0 0 1,0 1-1,1-2 1,2 0-133,0 0 0,0 1 0,1-1 0,-1 1 0,0 0 0,1 0 0,8 0 0,27-2-984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16644,'1'0'107,"-1"0"-1,0 0 1,1 1 0,-1-1 0,0 0 0,1 1 0,-1-1 0,0 0 0,0 1 0,1-1 0,-1 0 0,0 1 0,0-1 0,0 1 0,0-1 0,1 0 0,-1 1 0,0-1 0,0 1-1,0-1 1,0 1 0,0-1 0,0 0 0,0 1 0,0-1 0,0 1 0,0-1 0,0 1 0,-1-1 0,1 1 0,-6 17 239,5-15 107,-7 21 1707,-7 40 0,13-54-1924,1 0-1,0 0 1,1 0-1,0 0 1,0 0 0,4 19-1,-4-27-197,0 0 0,1 0 0,-1-1 1,1 1-1,-1 0 0,1 0 0,0 0 0,-1-1 0,1 1 0,0 0 1,0-1-1,1 1 0,-1-1 0,0 1 0,0-1 0,1 0 0,-1 1 1,1-1-1,-1 0 0,1 0 0,-1 0 0,1 0 0,0 0 0,0 0 1,-1-1-1,1 1 0,0 0 0,0-1 0,0 0 0,0 1 0,0-1 0,0 0 1,-1 0-1,1 0 0,0 0 0,0 0 0,0-1 0,0 1 0,3-1 1,5-3 61,1 0 0,-1 0 0,0 0 1,0-2-1,12-7 0,64-53 250,-64 48-329,0 1 0,40-24 1,-61 40-27,0 0 1,1 0 0,-1 0 0,0 1-1,1-1 1,-1 0 0,0 1-1,1-1 1,-1 1 0,0 0 0,1-1-1,-1 1 1,1 0 0,-1 0 0,1 0-1,-1 0 1,1 0 0,-1 0-1,1 0 1,-1 1 0,0-1 0,1 0-1,-1 1 1,1-1 0,-1 1 0,0-1-1,1 1 1,-1 0 0,0 0 0,0 0-1,0 0 1,1-1 0,-1 1-1,0 1 1,0-1 0,-1 0 0,1 0-1,0 0 1,0 0 0,0 1 0,-1-1-1,1 0 1,0 3 0,2 7-19,0-1 1,-1 1 0,0-1 0,-1 1-1,0 11 1,1-1 36,-2-18-7,1-1 1,-1 1 0,1 0-1,-1-1 1,1 1 0,0 0 0,0-1-1,0 1 1,0-1 0,2 3-1,-2-4-2,-1-1 0,1 1-1,0-1 1,-1 1 0,1-1-1,0 1 1,-1-1 0,1 1-1,0-1 1,0 0 0,-1 0-1,1 1 1,0-1-1,0 0 1,0 0 0,-1 0-1,1 0 1,0 0 0,0 0-1,0 0 1,-1 0 0,1 0-1,0 0 1,0 0 0,0-1-1,-1 1 1,1 0-1,0 0 1,0-1 0,-1 1-1,1-1 1,0 1 0,-1 0-1,1-1 1,0 0 0,-1 1-1,2-2 1,17-14 105,26-27-1,-33 30-133,0 0 1,2 2-1,-1-1 1,1 1-1,18-9 0,-30 18 8,0 1 0,1 0 1,-1 0-1,1 0 0,0 0 0,-1 0 0,1 1 0,-1-1 0,1 1 0,0 0 0,0-1 1,-1 1-1,1 0 0,0 1 0,-1-1 0,1 0 0,0 1 0,2 1 0,-3-1 0,0 0 0,0 0-1,-1 0 1,1 0 0,0 1-1,-1-1 1,1 1 0,-1-1-1,1 1 1,-1 0 0,0-1-1,0 1 1,0 0 0,0 0 0,0 0-1,0 0 1,0 0 0,-1 0-1,1 0 1,-1 0 0,1 0-1,-1 0 1,0 4 0,0 0-57,0-1 0,0 1 0,0-1 0,-1 0 0,0 1 0,0-1 0,-1 0 0,0 1 0,0-1 0,0 0 0,0 0 0,-1 0 0,1-1 0,-7 9 0,8-12 30,1-1 0,-1 1 0,1-1 0,-1 1 0,1-1 0,-1 0 0,1 1 0,-1-1 0,1 0 0,-1 1 0,0-1 0,1 0 0,-1 0 0,0 1 0,1-1 1,-1 0-1,1 0 0,-1 0 0,0 0 0,1 0 0,-1 0 0,0 0 0,1 0 0,-1 0 0,0 0 0,1 0 0,-1-1 0,0 1 0,1 0 0,-1 0 0,1-1 0,-1 1 0,-1-1 0,1 0 1,-1-1-1,1 1 0,-1-1 1,1 1-1,0-1 0,-1 0 1,1 0-1,-2-3 0,-7-22-441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2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18660,'4'0'2160,"2"5"-1495,2 0-337,4 2 2088,14 1-2512,-1-1-728,13 0 640,5-1-152,8-2-152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136 220 20412,'-15'14'978,"0"1"-1,1 1 0,1 1 1,-22 35-1,28-41-661,1 2 0,0-1 1,1 1-1,1 0 0,0 0 0,1 0 0,0 0 0,-2 22 1,5-33-278,0 1 1,0-1-1,0 0 1,0 1-1,0-1 0,0 1 1,0-1-1,1 0 1,0 1-1,-1-1 1,1 0-1,0 0 1,0 1-1,0-1 1,0 0-1,0 0 1,1 0-1,-1 0 1,0 0-1,1-1 0,2 4 1,-1-4-21,-1 0 0,0 0 1,0-1-1,0 1 0,1 0 0,-1-1 0,0 0 0,1 1 1,-1-1-1,0 0 0,1 0 0,-1 0 0,0-1 1,1 1-1,-1 0 0,0-1 0,0 0 0,1 1 1,-1-1-1,0 0 0,0 0 0,3-2 0,9-5 20,0 0-1,-1-1 0,-1-1 0,1 0 1,-1-1-1,12-14 0,61-78 157,-85 102-195,96-138 200,-80 113-188,-2-1 0,-1 0 0,16-48 0,-23 46-29,-6 29 16,0 0 0,0-1 0,0 1 1,0 0-1,0-1 0,0 1 0,0 0 0,0-1 0,0 1 1,0 0-1,0-1 0,0 1 0,0 0 0,-1-1 1,1 1-1,0 0 0,0-1 0,0 1 0,0 0 1,-1 0-1,1-1 0,0 1 0,0 0 0,0 0 1,-1-1-1,1 1 0,0 0 0,0 0 0,-1 0 1,1-1-1,0 1 0,-1 0 0,1 0 0,0 0 0,0 0 1,-1 0-1,1 0 0,0 0 0,-1-1 0,1 1 1,0 0-1,-1 0 0,-14 8-27,6 0 23,0 1-1,1 0 1,0 1-1,1-1 1,0 2-1,0-1 1,1 1 0,1 0-1,-5 12 1,-1 4 41,2 1 0,-11 52 1,17-60-22,0 1 0,1-1 0,1 1 0,1 0 0,4 32 0,-3-45-58,1 0 0,0 0 0,0 0 0,1 0 0,0-1 0,0 1 0,7 9 0,-8-13-25,1 0 1,1 0-1,-1 0 0,1 0 0,-1 0 0,1-1 1,0 0-1,0 0 0,1 0 0,-1 0 0,1-1 1,7 4-1,-8-5 43,-1 1-1,0-1 1,0-1 0,0 1-1,1 0 1,-1-1-1,0 0 1,6 0 0,-3-1-41,0 0 0,-1 0-1,1-1 1,8-3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20532,'2'12'1841,"-2"6"-1297,-2 4-248,1 11 1016,0 2-472,-2 10-576,0-4-216,1 1-472,-2-2-296,1-8 1568,0-7-936,2-15-56,0-10-72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30 17468,'2'15'4692,"-3"16"-2768,-17 100 1046,-13 117-2675,31-243-296,-1 0-2,1 0 0,-1 1 0,1-1 1,0 0-1,0 1 0,1-1 0,0 0 0,1 7 0,-2-12 3,1 0 1,-1 1-1,0-1 0,0 0 1,0 0-1,1 1 0,-1-1 1,0 0-1,0 0 0,0 1 1,1-1-1,-1 0 0,0 0 1,1 0-1,-1 1 0,0-1 1,1 0-1,-1 0 0,0 0 1,0 0-1,1 0 0,-1 0 1,0 0-1,1 0 0,-1 0 1,0 0-1,1 0 0,-1 0 1,0 0-1,1 0 0,-1 0 1,0 0-1,1 0 1,-1 0-1,0 0 0,1 0 1,-1-1-1,1 1 0,11-11 52,9-19 24,-2-1 0,24-51-1,-16 30 28,19-32 56,47-98-936,-83 154 662,-9 11-55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17940,'8'36'2136,"8"-6"-1264,0-1-383,4-7 1023,0-4-688,0-8-200,-1-4-152,-7-12-536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16924,'2'15'1928,"4"-12"-543,-3-4-1139,-1 0-1,0-1 1,1 1-1,-1-1 0,0 0 1,0 1-1,0-1 1,3-3-1,43-46 1748,53-73-1,7-8-1325,-108 132-666,0 0 0,0 0 0,0 1 0,0-1 0,0 0 0,0 0 0,0 0 0,0 0 0,0 0 0,0 1 0,0-1-1,1 0 1,-1 0 0,0 0 0,0 0 0,0 0 0,0 0 0,0 1 0,0-1 0,0 0 0,1 0 0,-1 0 0,0 0 0,0 0 0,0 0 0,0 0 0,0 0 0,1 0 0,-1 0 0,0 0 0,0 0 0,0 0 0,0 0 0,0 0 0,1 0 0,-1 0 0,0 0 0,0 0 0,0 0 0,0 0 0,0 0 0,1 0 0,-1 0 0,0 0 0,0 0 0,0 0 0,0 0 0,0 0 0,1 0 0,-1 0 0,0 0-1,0-1 1,0 1 0,0 0 0,0 0 0,0 0 0,0 0 0,-2 14-7,-13 36-80,-20 74 236,31-104-321,1 1-1,0-1 1,2 0-1,0 25 1,1-45 168,0 2-18,0 0 0,0-1-1,0 1 1,0-1 0,0 1 0,0-1 0,1 1 0,-1-1 0,1 1-1,-1-1 1,1 1 0,-1-1 0,1 0 0,0 1 0,1 2 0,5-7-187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 19772,'-4'-2'258,"0"0"-1,1 0 0,-1 1 0,0-1 1,0 1-1,0 0 0,0 0 1,0 1-1,0-1 0,0 1 1,0 0-1,-1 0 0,1 0 1,0 1-1,0-1 0,0 1 1,0 0-1,0 0 0,0 0 1,0 1-1,0-1 0,1 1 0,-1 0 1,1 0-1,-1 0 0,1 1 1,0-1-1,-1 1 0,-3 4 1,0 0-193,1 0 1,-1 1-1,1 0 1,1 0-1,-1 0 1,1 0-1,1 1 1,0 0-1,0 0 1,0 0 0,-2 13-1,4-13-71,1-1 0,0 1 0,1 0-1,0-1 1,0 1 0,1-1 0,0 1 0,0-1 0,3 9-1,-3-15 2,0 0-1,-1 0 0,1 0 0,0 0 0,0 0 1,0 0-1,0 0 0,0-1 0,0 1 0,0 0 1,1-1-1,-1 1 0,1-1 0,-1 1 1,1-1-1,-1 0 0,1 0 0,0 0 0,0 0 1,0 0-1,-1 0 0,1 0 0,0 0 0,0-1 1,0 1-1,0-1 0,0 1 0,0-1 0,0 0 1,1 0-1,-1 0 0,0 0 0,0 0 0,0-1 1,0 1-1,0-1 0,0 1 0,0-1 0,0 1 1,0-1-1,0 0 0,1-1 0,7-3-3,-2 0-1,1-1 1,0 1-1,-1-1 1,0-1-1,-1 0 1,1 0 0,-1 0-1,-1-1 1,0 0-1,7-10 1,0-4 109,-1 0 0,0 0 0,10-31 0,-30 104 133,-1 56 1,9-103-233,0 1 1,1-1 0,-1 0-1,1 1 1,0-1-1,2 7 1,-3-10-2,0-1 1,1 1-1,-1 0 1,0-1-1,1 1 1,-1-1-1,1 1 0,-1 0 1,1-1-1,-1 1 1,1-1-1,-1 1 1,1-1-1,-1 0 0,1 1 1,0-1-1,-1 1 1,1-1-1,0 0 1,-1 0-1,1 1 1,0-1-1,-1 0 0,1 0 1,0 0-1,0 0 1,-1 0-1,1 0 1,0 0-1,0 0 0,-1 0 1,1 0-1,0 0 1,-1 0-1,1-1 1,0 1-1,-1 0 0,1 0 1,0-1-1,-1 1 1,1-1-1,0 1 1,-1 0-1,1-1 1,-1 1-1,1-1 0,0 0 1,12-10 36,0 0 0,-1-1 0,12-14 0,-16 16-12,0 0-1,1 1 0,0 0 0,0 1 0,1 0 0,0 1 0,18-11 0,-26 17-22,0 0 0,1 1 0,-1-1 0,0 0 0,0 0 0,0 1 0,1 0 0,-1-1 0,0 1 0,0 0 0,1 0 0,-1 0 0,0 0 0,1 1 1,-1-1-1,0 1 0,0-1 0,0 1 0,0 0 0,1 0 0,-1 0 0,0 0 0,0 0 0,0 0 0,-1 0 0,1 1 0,0-1 0,0 1 0,-1-1 0,1 1 0,-1 0 0,2 2 0,4 6-9,-1 0-1,-1 1 1,0 0 0,0 0 0,3 12 0,3 7-17,-10-28 32,0 1 0,0-1 0,0 0 0,0 1 0,0-1-1,1 0 1,-1 0 0,1 0 0,0 0 0,0 0 0,-1 0 0,1 0-1,0 0 1,1-1 0,-1 1 0,3 0 0,-4-1 5,2-1 0,-1 0 1,0 0-1,0 0 0,0 0 0,0 0 1,0 0-1,0-1 0,0 1 1,0-1-1,-1 1 0,1-1 0,0 0 1,0 1-1,0-1 0,0 0 0,-1-1 1,1 1-1,0 0 0,-1 0 0,1-1 1,1-1-1,41-39 196,-30 28-122,-1 1 1,1 1-1,28-19 1,-40 30-93,-1 0 1,1 0-1,0 0 1,0 0-1,-1 0 1,1 1-1,0-1 1,0 1-1,0-1 1,0 1-1,0 0 1,-1 0-1,1 0 0,0 0 1,0 0-1,0 0 1,0 0-1,0 0 1,0 1-1,0-1 1,0 1-1,-1 0 1,1-1-1,2 3 1,-1-2-6,-1 1-1,0 0 1,1 1 0,-1-1 0,0 0 0,-1 1-1,1-1 1,0 1 0,-1-1 0,1 1 0,-1 0-1,0 0 1,0-1 0,0 1 0,1 4 0,0 6-214,1 0 1,-2 0-1,0 0 1,0 20-1,1-40-4877,4-13 4558,4-8-610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22701,'-1'17'1820,"-6"34"0,4-39-1601,1 0 0,1 0 1,0 1-1,0-1 0,3 20 1,-2-32-219,0 1 1,0-1 0,0 1 0,0-1 0,0 1 0,0-1 0,0 0-1,0 1 1,1-1 0,-1 1 0,0-1 0,0 1 0,0-1 0,1 0-1,-1 1 1,0-1 0,1 0 0,-1 1 0,0-1 0,1 0-1,-1 1 1,0-1 0,1 0 0,-1 0 0,1 1 0,-1-1 0,0 0-1,2 0 1,12-4 4,17-21-24,-25 18 34,-2 4-14,10-10 0,1 2-1,19-13 1,-30 21-2,0 1-1,0 0 1,0 0-1,0 0 1,0 1 0,1-1-1,-1 1 1,1 0 0,-1 0-1,1 0 1,-1 1-1,1 0 1,-1 0 0,9 1-1,-11-1 4,0 1 0,-1-1 0,1 1 0,0 0 0,-1 0 0,1 0 0,-1 0 0,1 0-1,-1 0 1,1 0 0,-1 0 0,0 1 0,1-1 0,-1 0 0,0 1 0,0-1 0,0 1 0,0 0 0,0-1-1,-1 1 1,1 0 0,0-1 0,-1 1 0,1 0 0,-1 0 0,0-1 0,1 1 0,-1 0 0,0 0 0,0 3-1,0 1-81,-1 0 0,1 0 0,-1-1 0,0 1-1,0 0 1,-1 0 0,1 0 0,-4 6-1,5-12 50,-1 1 1,1 0-1,0-1 0,-1 1 0,1 0 0,0-1 0,-1 1 0,1-1 0,-1 1 0,1 0 0,-1-1 0,1 1 0,-1-1 0,1 0 0,-1 1 0,1-1 0,-1 1 0,0-1 0,1 0 0,-1 0 0,0 1 0,1-1 0,-1 0 0,0 0 0,1 0 0,-1 0 0,0 1 0,0-1 0,1 0 0,-1-1 0,0 1 0,1 0 0,-1 0 0,0 0 0,1 0 0,-1 0 0,0-1 0,1 1 0,-1 0 0,0 0 0,1-1 0,-1 1 0,0-1 0,1 1 0,-1-1 0,-9-13-374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17556,'-2'0'167,"0"1"0,1-1 0,-1 0 0,0 1 0,1 0 0,-1-1 0,0 1 0,1 0 0,-1 0 0,1 0 0,-1 0 0,1 0 0,-1 1 0,1-1 0,0 0 0,0 1 0,-1-1 0,1 0 0,0 1 0,0 0 0,1-1 0,-1 1 0,0-1 0,0 1 0,1 0 0,-1 0 0,1-1 0,-1 4 0,-1 5 259,0 1 0,0 0 0,0 13-1,1-17-250,1 0 0,0 0 0,1-1 0,-1 1-1,4 12 1,-4-18-145,0 0-1,0 0 1,1 0 0,-1 0-1,1 0 1,-1 0 0,1 0-1,-1-1 1,1 1 0,0 0 0,-1 0-1,1 0 1,0-1 0,0 1-1,-1 0 1,1-1 0,0 1-1,0 0 1,0-1 0,0 1-1,0-1 1,0 0 0,0 1-1,0-1 1,0 0 0,0 1-1,0-1 1,0 0 0,0 0-1,0 0 1,0 0 0,0 0-1,0 0 1,0 0 0,0-1 0,1 1-1,-1 0 1,0 0 0,0-1-1,0 1 1,-1-1 0,1 1-1,0-1 1,0 1 0,1-2-1,15-8 275,-1 0 0,-1-1 0,0 0 0,24-24 0,-25 21-117,0 1-1,1 1 1,0 1-1,29-17 1,-42 27-173,-1 0-1,1 0 1,0 0 0,0 0-1,0 1 1,0-1 0,0 1 0,0-1-1,0 1 1,0 0 0,0-1-1,0 1 1,0 0 0,0 1-1,0-1 1,0 0 0,0 0 0,0 1-1,0-1 1,0 1 0,0 0-1,3 1 1,-3 0-1,0 0-1,1 0 0,-1 1 1,0-1-1,0 0 1,-1 1-1,1 0 0,0-1 1,-1 1-1,0 0 1,1 0-1,-1 0 0,0 0 1,0 4-1,9 46 39,-9-38-19,2-1 0,4 17 0,-7-31-26,0 0 1,0 1-1,0-1 1,0 1-1,1-1 1,-1 1-1,0-1 1,0 0-1,0 1 1,0-1-1,1 0 1,-1 1-1,0-1 0,1 1 1,-1-1-1,0 0 1,0 0-1,1 1 1,-1-1-1,1 0 1,-1 0-1,0 1 1,1-1-1,-1 0 1,1 0-1,-1 0 0,0 0 1,1 1-1,0-1 1,11-7 198,9-22 84,-20 28-278,14-26 191,18-26 146,-31 50-329,0 0-1,0 0 1,1 0 0,-1 1 0,1-1 0,0 1 0,0 0 0,0 0 0,0 0 0,0 0 0,0 0 0,1 0 0,3 0 0,-6 1-19,1 1 1,-1 0-1,1 0 0,-1 0 1,0 0-1,1 1 1,-1-1-1,0 0 1,1 1-1,-1-1 1,0 0-1,1 1 0,-1 0 1,0-1-1,0 1 1,1 0-1,-1 0 1,0-1-1,0 1 1,0 0-1,0 0 1,0 0-1,0 0 0,0 0 1,-1 1-1,1-1 1,0 0-1,0 2 1,3 4-13,-1 0 0,1 0 1,2 13-1,4 34-149,-9-43-225,1-1 0,0 1 0,0 0 0,1-1 0,6 13-1,-9-23 340,0 0 0,0 1 0,0-1-1,0 1 1,0-1 0,1 0 0,-1 1-1,0-1 1,0 0 0,0 0-1,1 1 1,-1-1 0,0 0 0,1 0-1,-1 1 1,0-1 0,0 0 0,1 0-1,-1 0 1,1 1 0,-1-1-1,0 0 1,1 0 0,-1 0 0,0 0-1,1 0 1,-1 0 0,0 0 0,1 0-1,-1 0 1,1 0 0,-1 0-1,0 0 1,1 0 0,-1 0 0,0 0-1,1 0 1,-1 0 0,1-1 0,14-11-792,-15 12 835,18-18-861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3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 19516,'-4'3'577,"0"0"-1,0 0 1,-1-1 0,1 0-1,0 0 1,-9 3 0,-8 4 1003,15-6-1381,0 0-1,1 0 1,-1 0-1,1 1 0,0 0 1,0 0-1,0 0 0,0 0 1,1 1-1,-1 0 1,1 0-1,1 0 0,-1 1 1,1-1-1,-5 10 0,8-14-197,-1-1 0,1 1 0,0 0 0,0-1-1,0 1 1,0-1 0,0 1 0,0 0 0,0-1-1,0 1 1,0-1 0,0 1 0,0 0 0,0-1-1,0 1 1,0-1 0,0 1 0,0-1 0,1 1-1,-1 0 1,0-1 0,0 1 0,1-1 0,-1 1-1,0-1 1,1 1 0,-1-1 0,1 0 0,-1 1-1,1-1 1,-1 1 0,0-1 0,1 0 0,-1 1-1,1-1 1,0 0 0,-1 0 0,1 1 0,-1-1-1,1 0 1,-1 0 0,1 0 0,0 0 0,-1 0-1,1 0 1,-1 0 0,1 0 0,0 0 0,0 0-1,4 0-7,0-1 1,0 1-1,0-1 0,0 0 0,5-2 0,3-2 4,-1-1 0,0-1 0,0 1 0,-1-2 0,14-10-1,-14 10-11,0 0-1,1 0 1,0 1 0,22-9-1,-33 15 16,0 1 1,-1-1-1,1 1 1,0 0-1,0-1 1,0 1-1,0 0 1,-1 0-1,1 0 0,0 0 1,0 0-1,0 0 1,0 0-1,0 0 1,0 0-1,-1 0 1,1 0-1,0 1 1,0-1-1,0 0 0,0 0 1,-1 1-1,1-1 1,0 1-1,0-1 1,-1 1-1,1-1 1,0 1-1,-1-1 0,1 1 1,0 0-1,-1-1 1,1 1-1,-1 0 1,1 0-1,-1-1 1,0 1-1,1 1 0,1 3 8,-1 1 0,0-1 0,0 1 0,0-1 0,-1 9-1,0-10 37,0 0 0,0 0 0,1-1 0,-1 1 0,1 0 0,0 0 0,2 5 0,-3-9-33,0 1 0,1-1 0,-1 1 0,0-1 0,1 0 0,-1 1 0,1-1 0,-1 0 0,0 0 0,1 1 0,-1-1 0,1 0 0,-1 0 0,1 0 0,-1 1 0,1-1 0,-1 0 0,1 0 0,-1 0 0,1 0-1,0 0 1,-1 0 0,1 0 0,-1 0 0,1 0 0,-1 0 0,1 0 0,-1-1 0,1 1 0,-1 0 0,1 0 0,-1 0 0,1-1 0,-1 1 0,0 0 0,1-1 0,0 0 0,17-14 204,-17 14-204,34-38 311,-25 27-264,0 0 1,1 1-1,1 0 0,0 1 1,16-12-1,-27 21-59,0 1 0,0-1 0,0 0-1,0 1 1,1-1 0,-1 0 0,0 1 0,0 0 0,0-1-1,1 1 1,-1 0 0,0 0 0,0-1 0,1 1 0,-1 0-1,0 0 1,0 0 0,1 1 0,-1-1 0,0 0-1,0 0 1,1 1 0,-1-1 0,2 1 0,-2 1-2,1-1 0,-1 0 0,0 0 0,0 1 0,0-1 0,0 1 0,0-1 0,0 1 0,0 0 0,-1-1 0,1 1 0,0 0 0,-1 0 0,1-1 0,-1 3 0,2 9-17,-1 0 1,0 0-1,-3 23 1,2-31 17,-1 10 141,0 7-993,1-21 377,-2-11 208,0-7 27,-2-5-81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271 182 17932,'-2'-1'271,"0"-1"1,0 0-1,0 1 0,0-1 1,0 1-1,0 0 1,0-1-1,-1 1 1,1 0-1,0 0 0,-1 1 1,1-1-1,-1 0 1,1 1-1,-1 0 0,1-1 1,-1 1-1,0 0 1,-4 1-1,0-1 175,0 1 0,-1 0-1,1 1 1,0 0 0,-12 4 0,7 0-278,1 0 1,0 1-1,0 0 1,1 1-1,0 0 1,1 0-1,-1 1 1,-13 17-1,16-18-152,1 1 0,0 0 0,0 0 1,1 1-1,0 0 0,0 0 0,1 0 0,0 1 0,1-1 0,-2 14 1,5-23-13,-1 0 1,1 0-1,0 1 1,0-1 0,0 0-1,0 0 1,0 0-1,0 0 1,0 1 0,0-1-1,0 0 1,1 0-1,-1 0 1,0 0 0,1 1-1,-1-1 1,1 0-1,-1 0 1,1 0 0,1 2-1,-1-3 1,0 1 1,0-1-1,0 0 0,-1 1 0,1-1 0,0 0 0,0 0 1,0 1-1,0-1 0,0 0 0,0 0 0,0 0 0,0 0 1,0 0-1,0 0 0,0 0 0,0-1 0,0 1 0,1-1 0,5-1 23,-1-1-1,0 0 1,0 0-1,0-1 1,0 0-1,5-5 1,31-28 247,-1-3 0,-3-1-1,-1-1 1,-2-3 0,-2 0 0,40-74 0,-70 108 9,-12 24-208,-5 15-70,1 1 0,1 1 0,2 0 0,1 0 0,1 1-1,2 0 1,1 1 0,1-1 0,1 41 0,3-67-6,0 1-1,1-1 1,0 0 0,0 0 0,0 1 0,0-1 0,1 0-1,0 0 1,4 8 0,-5-12 0,0 0 1,0 1-1,0-1 0,1 0 0,-1 0 0,0 0 1,0 0-1,1 0 0,-1 0 0,1 0 0,-1 0 1,1-1-1,-1 1 0,1 0 0,-1-1 0,1 1 1,0-1-1,-1 0 0,1 0 0,0 1 0,-1-1 1,1 0-1,0 0 0,-1-1 0,1 1 1,0 0-1,-1 0 0,1-1 0,0 1 0,-1-1 1,1 0-1,-1 1 0,3-2 0,4-3 2,-1 1-1,1-1 1,-1 0-1,0-1 0,0 0 1,-1 0-1,0 0 1,0-1-1,0 0 1,-1 0-1,7-12 1,4-9 18,22-53 0,-30 56-10,-5 18-3,-7 18 0,-4 17-15,1-8 1,1 0 0,1 0 1,1 0-1,1 0 0,-1 27 1,4-46 6,0 0 1,0 0-1,0 0 1,0 0-1,0 0 1,0 0 0,1 0-1,-1 0 1,0 0-1,0 0 1,1 0-1,-1 0 1,1 0 0,-1 0-1,1 0 1,-1 0-1,1-1 1,-1 1 0,2 1-1,-1-1 1,0-1-1,0 0 1,-1 0 0,1 1-1,0-1 1,0 0 0,-1 0-1,1 0 1,0 0 0,0 0-1,0 0 1,-1 0 0,1 0-1,0 0 1,0-1 0,-1 1-1,1 0 1,0 0 0,1-1-1,5-3 4,-1 0 1,0 0-1,0 0 0,8-8 1,-5 5-2,4-4-1,2 0 0,-1 1-1,1 1 1,31-14 0,-43 22-4,1-1 0,-1 1 1,1 0-1,0 0 0,0 1 0,-1-1 0,1 1 1,0-1-1,0 1 0,0 0 0,-1 1 1,1-1-1,0 1 0,0-1 0,0 1 0,-1 1 1,1-1-1,-1 0 0,1 1 0,-1-1 0,1 1 1,-1 0-1,0 0 0,0 1 0,0-1 1,0 1-1,0-1 0,4 7 0,7 10-18,-11-13 27,1-1 1,0 0-1,0 0 1,0 0-1,1-1 1,8 8-1,-12-12 4,0 1 0,1 0 0,-1-1 0,1 1 0,-1-1 0,0 1 0,1-1 0,-1 0 0,1 1-1,-1-1 1,1 0 0,0 0 0,-1 0 0,1 0 0,-1-1 0,1 1 0,-1 0 0,1 0 0,-1-1-1,0 1 1,1-1 0,-1 0 0,1 1 0,-1-1 0,0 0 0,0 0 0,1 0 0,-1 0-1,0 0 1,0 0 0,0 0 0,0 0 0,1-2 0,5-4 42,-2-1 1,1 1-1,-1-1 0,0 0 1,0-1-1,-1 1 0,0-1 1,-1 0-1,0 0 0,0 0 1,-1 0-1,0 0 0,-1-1 1,1-9-1,-3 17-53,1 0-1,0 0 1,-1 0 0,1 0-1,-1 0 1,1 0 0,-1 0-1,0 0 1,0 0 0,-2-3-1,3 5-23,0-1 0,0 1 0,-1-1 0,1 1-1,0-1 1,-1 1 0,1-1 0,-1 1 0,1 0 0,-1-1-1,1 1 1,-1 0 0,1-1 0,-1 1 0,1 0-1,-1 0 1,1-1 0,-1 1 0,1 0 0,-1 0 0,1 0-1,-1 0 1,0 0 0,1 0 0,-1 0 0,1 0 0,-1 0-1,1 0 1,-1 0 0,0 0 0,1 0 0,-1 0-1,1 0 1,-1 1 0,1-1 0,-1 0 0,1 0 0,-1 1-1,0 0 1,1-1-38,-1 0-1,1 0 0,0 0 1,-1 0-1,1 1 0,0-1 1,-1 0-1,1 0 0,0 1 1,0-1-1,-1 0 0,1 0 1,0 1-1,0-1 0,0 0 1,-1 1-1,1-1 0,0 0 1,0 1-1,0-1 0,0 0 0,0 1 1,0-1-1,-1 0 0,1 1 1,0-1-1,0 0 0,0 1 1,0-1-1,0 0 0,1 1 1,-1-1-1,0 1 0,0-1 1,0 1-1,13 7-1445,19-3 234,-6-6 495,5-6-132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4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126 286 18180,'-8'4'554,"0"0"0,0 0 0,0 1-1,0 0 1,1 1 0,0-1 0,0 1 0,0 1 0,1-1 0,-9 13 0,11-14-359,-1 1 1,2 0 0,-1 0 0,1 0 0,0 0 0,0 0 0,1 1 0,0-1 0,0 1 0,0 0 0,1 0-1,0 0 1,0-1 0,1 10 0,0-15-174,0 1 0,0-1 0,0 0 0,0 0 0,0 1 0,1-1 0,-1 0 0,0 0 0,1 0 0,-1 1 0,1-1 0,-1 0 0,1 0 0,0 0 0,-1 0 0,1 0 0,0 0 0,0 0 0,0 0 0,-1 0 0,1 0-1,0-1 1,0 1 0,1 0 0,-1-1 0,0 1 0,0-1 0,0 1 0,0-1 0,0 1 0,1-1 0,-1 0 0,0 1 0,0-1 0,1 0 0,-1 0 0,0 0 0,0 0 0,1 0 0,-1 0 0,1-1 0,5 0 13,0-1 0,-1 0 1,1 0-1,-1-1 0,0 1 0,9-6 1,19-12 19,-1-1 0,-1-2 0,-1-1 0,-1-2-1,-2-1 1,0-1 0,-2-1 0,-1-1 0,41-65 0,-61 86-31,0-1 0,-1 0-1,0 0 1,-1 0 0,3-12 0,-5 19-20,-1 0 0,1 1 0,-1-1 0,1 0 1,-1 0-1,0 0 0,0 1 0,-1-1 1,1 0-1,0 0 0,-1 0 0,0 1 1,1-1-1,-1 0 0,0 1 0,-1-1 1,1 1-1,0-1 0,-1 1 0,1 0 1,-1-1-1,0 1 0,-3-3 0,2 3-2,1 1 1,-1 0-1,0-1 0,0 1 0,0 0 0,0 1 0,0-1 1,0 0-1,0 1 0,0 0 0,0 0 0,-1 0 0,1 0 1,0 0-1,0 1 0,0-1 0,0 1 0,0 0 0,0 0 1,0 0-1,-5 2 0,-4 3 43,0 0 1,0 1-1,-18 13 1,19-13 9,1 2 0,0-1 0,1 1 1,0 0-1,0 1 0,1 0 0,0 0 0,1 1 1,0 0-1,1 0 0,-6 13 0,12-22-42,-1 0-1,1 0 1,0 0 0,-1-1-1,1 1 1,0 0-1,0 0 1,0 0-1,0 0 1,0 0-1,1 0 1,-1 0-1,1 0 1,-1 0-1,1 0 1,0-1-1,0 1 1,-1 0-1,1 0 1,0-1-1,1 1 1,-1-1 0,0 1-1,0-1 1,1 1-1,-1-1 1,1 0-1,1 2 1,5 2 10,0 0 1,0-1 0,0 0-1,16 6 1,-7-4-13,-4 0-38,0 1 1,0 0 0,0 1 0,-1 0 0,0 1 0,-1 0 0,16 17 0,-22-20-94,1 0-1,-1 1 1,-1-1-1,1 1 1,-1 0 0,-1 0-1,1 1 1,-1-1-1,0 1 1,-1 0 0,0 0-1,0-1 1,0 1-1,-1 1 1,0 8-1,-1-8-296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4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89 16748,'3'-4'556,"10"-9"1905,-8 13-1056,-3 12 215,-5 33-461,-2 1-1,-15 62 1,8-46-923,7-34-194,2-18-25,1 1 1,0-1-1,1 1 1,0-1-1,1 21 0,0-31-16,0 0-1,0 1 1,0-1 0,0 0-1,0 0 1,0 0-1,0 0 1,0 0-1,0 0 1,0 1-1,0-1 1,0 0-1,0 0 1,0 0-1,0 0 1,0 0-1,0 0 1,1 1-1,-1-1 1,0 0 0,0 0-1,0 0 1,0 0-1,0 0 1,0 0-1,0 0 1,0 1-1,0-1 1,0 0-1,1 0 1,-1 0-1,0 0 1,0 0-1,0 0 1,0 0 0,0 0-1,0 0 1,1 0-1,-1 0 1,0 0-1,0 0 1,0 0-1,0 0 1,0 0-1,1 0 1,-1 0-1,0 0 1,0 0-1,0 0 1,0 0 0,0 0-1,0 0 1,1 0-1,-1 0 1,0 0-1,0 0 1,0 0-1,0 0 1,0-1-1,0 1 1,0 0-1,1 0 1,8-12 3,10-21-30,63-159-180,-16 33-90,-62 150 249,1 0 0,0 0 0,0 0 0,9-12 0,-14 21 44,1-1 1,-1 1 0,0 0-1,0 0 1,0-1-1,0 1 1,0 0 0,1 0-1,-1-1 1,0 1 0,0 0-1,1 0 1,-1-1-1,0 1 1,0 0 0,1 0-1,-1 0 1,0-1-1,0 1 1,1 0 0,-1 0-1,0 0 1,1 0-1,-1 0 1,0 0 0,1 0-1,-1 0 1,0 0-1,1 0 1,-1 0 0,0 0-1,1 0 1,-1 0-1,0 0 1,1 0 0,-1 0-1,0 0 1,0 0-1,1 0 1,-1 1 0,0-1-1,1 0 1,-1 0-1,0 0 1,0 1 0,1-1-1,-1 0 1,0 0-1,0 0 1,1 1 0,-1-1-1,0 0 1,0 1-1,0-1 1,0 0 0,0 0-1,1 1 1,-1-1-1,0 0 1,0 1 0,0-1-1,0 0 1,0 1 0,0 0-1,2 22-63,-2-21 61,-3 60 52,-13 74-1,0 3 381,15-136-391,1 1-1,0 0 0,1-1 1,-1 1-1,1-1 0,1 6 1,-2-9-34,0 0 0,0 0 1,0 0-1,0 0 0,0 1 1,0-1-1,0 0 0,0 0 0,0 0 1,0 0-1,0 0 0,0 1 1,0-1-1,0 0 0,0 0 1,0 0-1,0 0 0,1 0 1,-1 0-1,0 1 0,0-1 1,0 0-1,0 0 0,0 0 1,0 0-1,1 0 0,-1 0 1,0 0-1,0 0 0,0 0 1,0 0-1,0 0 0,1 0 0,-1 0 1,0 0-1,0 0 0,0 0 1,0 0-1,1 0 0,-1 0 1,0 0-1,0 0 0,0 0 1,0 0-1,7-14-79,-4 5-88,-1-1-1,0 0 1,-1-1-1,0 1 1,-1 0-1,0 0 1,-2-15-1,1 17-55,0 1 0,0 0 0,-1 0 0,0 0 0,0 1 0,-1-1 0,1 0-1,-2 1 1,1-1 0,-1 1 0,-6-8 0,8 12 171,0 0-1,0 0 1,0 0 0,0 0 0,0 1-1,-1-1 1,1 1 0,0 0-1,-1 0 1,1 0 0,-1 0-1,0 0 1,1 0 0,-4 0-1,5 1 101,0 0 0,0 0 0,0 0 0,0 0-1,0 0 1,0 1 0,0-1 0,0 0 0,1 1 0,-1-1-1,0 0 1,0 1 0,0-1 0,0 1 0,0-1-1,1 1 1,-1 0 0,0-1 0,0 1 0,1 0 0,-1-1-1,1 1 1,-1 0 0,0 0 0,1 0 0,0-1-1,-1 1 1,1 0 0,-1 0 0,1 0 0,0 0 0,0 0-1,-1 0 1,1 0 0,0 0 0,0 0 0,0 0-1,0 0 1,0 0 0,0 0 0,1 1 0,-1-1 37,0 1 0,0-1 0,0 0 1,0 1-1,1-1 0,-1 0 0,0 0 0,1 0 1,-1 1-1,1-1 0,-1 0 0,1 0 0,-1 0 1,1 0-1,0 0 0,0 0 0,-1 0 0,1 0 1,0 0-1,2 1 0,-1 0-94,1-1 0,-1 0 0,0 0 0,1 0 0,-1 0 0,1 0 0,-1-1 0,1 1 0,4 0 0,4-1-281,0 0 0,0 0 0,19-4 0,5-3-14,5-2-148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4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16476,'-29'14'2125,"-30"21"-1,50-29-1603,0 1-1,0 1 0,0-1 0,1 1 0,0 1 0,-10 14 1,16-21-443,1 0 0,0 0 1,0 0-1,0 0 1,0 0-1,0 0 0,1 0 1,-1 0-1,0 0 1,1 1-1,0-1 1,-1 0-1,1 3 0,0-4-55,0-1 0,1 1-1,-1-1 1,0 0 0,0 1-1,0-1 1,0 1 0,1-1-1,-1 1 1,0-1 0,0 1-1,1-1 1,-1 0 0,0 1-1,1-1 1,-1 0 0,0 1-1,1-1 1,-1 0-1,0 1 1,1-1 0,-1 0-1,1 1 1,0-1 0,1 0 1,-1 0-1,0 1 0,0-1 1,1 0-1,-1 0 1,0 0-1,0-1 0,1 1 1,-1 0-1,0 0 0,0-1 1,2 0-1,14-6 139,0 0 1,-1-2-1,0 0 0,18-13 1,-23 14-99,0 0 1,1 1-1,-1 0 1,2 1-1,-1 0 0,1 1 1,0 0-1,0 1 1,16-3-1,-26 7-62,0 0 1,0 0-1,0 0 0,-1 0 0,1 0 0,0 0 0,0 1 0,0 0 0,0-1 1,0 1-1,-1 0 0,1 0 0,0 1 0,-1-1 0,1 0 0,-1 1 0,1 0 1,-1-1-1,0 1 0,0 0 0,0 0 0,0 0 0,3 4 0,0 3-7,0 0 0,0 0-1,-1 1 1,-1-1 0,4 13-1,0-1-1,-7-21-3,0 1-1,0-1 0,0 1 0,1 0 1,-1-1-1,0 1 0,0-1 0,1 1 1,-1-1-1,0 1 0,1-1 0,-1 1 1,1-1-1,-1 1 0,1-1 0,-1 1 1,1-1-1,-1 0 0,1 1 0,-1-1 1,1 0-1,-1 1 0,1-1 0,-1 0 1,1 0-1,0 1 0,0-1 0,0 0-42,0-1 0,0 1-1,0 0 1,0 0-1,1-1 1,-1 1-1,0-1 1,0 1 0,0-1-1,0 0 1,-1 1-1,1-1 1,0 0-1,1-1 1,6-6-474,-1 0 0,11-17 0,-10 13 448,17-17-377,4-1-148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4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169 296 18036,'-22'11'1385,"1"0"1,-25 19-1,36-24-923,2 1-1,-1 1 0,1 0 1,0 0-1,1 0 0,-13 20 0,19-27-413,0 0-1,0 1 1,0 0-1,0-1 1,0 1 0,0-1-1,1 1 1,-1 0-1,1 0 1,-1-1-1,1 1 1,0 0-1,0 0 1,-1-1-1,1 1 1,0 0-1,1 0 1,-1 0-1,1 2 1,-1-3-33,1-1-1,-1 1 1,0 0 0,1-1 0,-1 1 0,1-1 0,-1 0 0,1 1 0,-1-1-1,1 1 1,-1-1 0,1 0 0,-1 1 0,1-1 0,0 0 0,-1 0-1,1 1 1,0-1 0,-1 0 0,2 0 0,21-3 68,-9-2-56,0-1-1,0-1 1,0-1 0,-1 1-1,0-2 1,14-12 0,67-66 378,10-34 497,-129 164-785,9-14-112,10-19 1,-43 78 124,43-76-86,1 0 0,0 0 0,1 0 0,1 0-1,-4 21 1,7-32-37,-1 0 0,1 0 0,0 0 0,0 0 0,-1 1 0,1-1 0,0 0 0,0 0 0,0 0 0,0 1 0,1-1 0,-1 0 0,0 0 0,0 0 1,1 0-1,-1 0 0,1 1 0,-1-1 0,1 0 0,-1 0 0,1 0 0,0 0 0,0 0 0,-1 0 0,1-1 0,0 1 0,0 0 0,0 0 0,0 0 0,0-1 0,0 1 0,0-1 0,0 1 0,0-1 0,0 1 0,0-1 0,0 1 0,1-1 0,-1 0 0,0 0 0,0 1 0,0-1 0,1 0 0,-1 0 0,0 0 0,0-1 0,0 1 0,1 0 0,0-1 0,6 0 15,0-1 0,0-1-1,0 1 1,0-2 0,11-5 0,6-5 10,-1-1 1,24-19 0,-36 25-31,-1-1 0,0 0 0,0-1 0,-1 0 0,14-22 0,-23 32-1,0 0-1,0-1 1,0 1-1,0 0 1,-1-1 0,1 1-1,0-1 1,-1 1-1,1-1 1,-1 1-1,0-1 1,0 1-1,1-1 1,-1 1-1,0-1 1,0 1 0,0-1-1,0 1 1,-1-1-1,1 0 1,0 1-1,-1-1 1,1 1-1,-1 0 1,1-1-1,-1 1 1,0-1 0,-1-2-1,1 4 0,0-1 1,-1 0-1,1 1 0,0-1 0,0 1 1,-1-1-1,1 1 0,0 0 0,-1-1 1,1 1-1,0 0 0,-1 0 0,1 0 1,0 0-1,-1 0 0,1 0 0,0 1 1,-1-1-1,1 0 0,0 1 0,0-1 1,-1 0-1,1 1 0,0 0 0,0-1 1,0 1-1,0 0 0,-1 0 0,1-1 1,0 1-1,0 0 0,-1 2 0,-1-1 11,1 1 0,0-1 0,-1 0-1,1 1 1,0 0 0,1-1 0,-1 1 0,0 0-1,1 0 1,-1 0 0,-1 6 0,3-7-13,16-15 20,-4 2-12,0-2 1,-2 1-1,1-1 1,10-19-1,28-58 24,-64 114-32,0-1-1,-21 22 0,-24 33 161,53-67-110,1 0 0,0 1 0,1-1 0,-6 16 0,10-23-31,-1 0 1,1 0-1,0 1 0,0-1 0,1 0 1,-1 0-1,1 1 0,0-1 0,0 0 0,0 0 1,1 1-1,0-1 0,-1 0 0,1 0 1,1 0-1,1 6 0,-2-8-10,1 0 0,-1 0 0,1 0 0,-1-1 0,1 1 0,0 0 0,0 0 0,0-1-1,0 0 1,0 1 0,0-1 0,0 0 0,0 0 0,0 0 0,1 0 0,-1 0 0,0 0 0,1-1 0,-1 1 0,1-1 0,-1 0 0,1 0-1,-1 1 1,0-2 0,1 1 0,-1 0 0,1 0 0,-1-1 0,1 1 0,-1-1 0,3-1 0,5-2 2,-1 1 0,1-2 1,-1 1-1,0-1 0,-1-1 1,9-6-1,45-40 17,-2-3 0,73-87 1,-111 117-17,21-32 0,-38 51-8,0-2-1,-1 1 0,0 0 0,0-1 1,-1 0-1,0 0 0,-1 0 0,1 0 1,-1-1-1,0-8 0,-2 16-2,1 0 1,-1 1-1,0-1 0,0 1 0,0-1 1,0 0-1,0 1 0,0-1 0,-1 1 1,1-1-1,0 0 0,0 1 0,0-1 1,0 1-1,-1-1 0,1 1 0,0-1 0,-1 1 1,1-1-1,0 1 0,-1-1 0,1 1 1,-1-1-1,1 1 0,0-1 0,-1 1 1,1 0-1,-1-1 0,0 1 0,0-1 0,-1 1-1,1 0 0,0 0 0,-1 0 1,1 0-1,0 0 0,0 0 0,-1 1 1,1-1-1,0 0 0,0 1 0,-1-1 1,0 1-1,-5 3-7,0-1 1,0 1-1,-10 8 1,-4 6 12,1 1-1,1 1 1,0 1 0,2 0-1,0 1 1,1 1 0,2 0 0,-21 45-1,32-60 16,-1 1-1,2-1 1,-1 0-1,1 1 1,0 0 0,1-1-1,0 13 1,1-18-15,0 0 1,0 0 0,0 0-1,1 0 1,-1 0 0,1 0-1,0 0 1,0 0 0,0 0-1,1 0 1,-1-1 0,0 1-1,1 0 1,0-1 0,0 1 0,0-1-1,0 0 1,0 1 0,0-1-1,0 0 1,1 0 0,-1-1-1,1 1 1,3 1 0,2 0-53,0 0 1,0-1-1,0 0 1,0-1-1,0 1 1,0-2 0,0 1-1,0-1 1,1 0-1,-1-1 1,0 0-1,0 0 1,0-1 0,0 0-1,9-4 1,17-7-135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11955,'-5'-1'-144,"3"-2"168,0 0 24,2 0-128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18764,'0'0'62,"0"0"0,-1 0 0,1-1 0,0 1 0,-1 0 0,1 0 0,0 0 0,-1 0 0,1 0 0,-1 0 0,1 0 0,0 0 0,-1 0 0,1 0 0,-1 0 0,1 0 0,0 0 0,-1 0 0,1 0 0,0 0 0,-1 0 0,1 1 0,-1-1 0,1 0 0,0 0 0,-1 0 0,1 1 0,0-1 0,0 0 0,-1 1 0,1-1 1,0 0-1,0 0 0,-1 1 0,1-1 0,0 0 0,0 1 0,0-1 0,-1 0 0,1 1 0,0-1 0,0 1 0,0-1 0,0 0 0,0 1 0,0-1 0,0 0 0,0 1 0,0-1 0,0 1 0,0-1 0,0 1 0,-1 28 1142,1-23-781,0 4-221,0 0 0,1 0-1,1 0 1,-1 0-1,1-1 1,1 1-1,5 14 1,-7-22-177,0 0 0,0 0 0,0 1 0,1-1 0,-1 0 0,0 0-1,1 0 1,0 0 0,-1-1 0,1 1 0,0 0 0,0-1 0,0 1 0,0-1 0,0 0 0,0 1 0,0-1 0,1 0 0,-1 0-1,0-1 1,1 1 0,-1 0 0,0-1 0,1 1 0,-1-1 0,1 0 0,-1 0 0,1 0 0,-1 0 0,1 0 0,-1-1 0,1 1 0,-1-1-1,0 1 1,3-2 0,4-1 49,-1-1 0,0 0-1,0 0 1,0 0 0,0-1 0,14-12-1,37-41 488,-19 16-137,-39 42-421,-1 0 1,0 0 0,0-1 0,0 1 0,0 0 0,1 0 0,-1 0 0,0-1 0,0 1 0,1 0 0,-1 0-1,0 0 1,1 0 0,-1-1 0,0 1 0,0 0 0,1 0 0,-1 0 0,0 0 0,1 0 0,-1 0 0,0 0 0,0 0-1,1 0 1,-1 0 0,0 0 0,1 0 0,-1 0 0,0 0 0,1 0 0,-1 0 0,0 1 0,0-1 0,1 0-1,-1 0 1,0 0 0,0 0 0,1 1 0,-1-1 0,0 0 0,0 0 0,1 0 0,-1 1 0,0-1 0,0 0-1,0 0 1,0 1 0,1-1 0,-1 0 0,0 0 0,0 1 0,0-1 0,0 0 0,0 1 0,0-1 0,0 0-1,0 1 1,0-1 0,0 0 0,0 0 0,0 1 0,0-1 0,0 0 0,0 1 0,1 28 22,-2-22-4,2 0-21,-1 0-1,1 1 0,0-1 0,0 0 1,1 0-1,2 8 0,-3-14-34,0 1 1,-1 0-1,1-1 0,0 1 0,0-1 0,0 1 1,0-1-1,1 1 0,-1-1 0,0 0 0,1 1 1,-1-1-1,0 0 0,1 0 0,0 0 0,-1 0 1,1-1-1,-1 1 0,1 0 0,0-1 0,0 1 1,-1-1-1,1 1 0,0-1 0,0 0 0,0 0 1,-1 0-1,1 0 0,3 0 0,12-3-530,-1-1-1,0-1 1,0 0-1,-1-1 1,1-1 0,-1 0-1,15-10 1,15-7-231,3 2-238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4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96 174 15947,'-23'9'3407,"19"-8"-3035,0 1 1,1-1 0,-1 1-1,0 0 1,1-1-1,-1 2 1,1-1 0,0 0-1,0 1 1,0-1-1,-3 4 1,3-3-223,0 1 1,0-1-1,1 1 0,0-1 1,-1 1-1,1 0 0,1-1 0,-1 1 1,0 0-1,1 0 0,0 1 0,0-1 1,0 0-1,0 0 0,1 8 1,0-11-139,0 0 1,0-1 0,0 1 0,0 0 0,0-1 0,1 1 0,-1 0 0,0-1 0,1 1 0,-1-1-1,0 1 1,1 0 0,-1-1 0,0 1 0,1-1 0,-1 1 0,1-1 0,-1 1 0,1-1-1,-1 0 1,1 1 0,0-1 0,-1 0 0,1 1 0,-1-1 0,1 0 0,1 1 0,0-1-4,0 0 1,0 1 0,0-1 0,1 0 0,-1-1 0,0 1 0,0 0 0,0-1-1,3 0 1,2-1-10,0 0-1,-1-1 1,1 0-1,10-6 1,-6 0 32,0 0-1,-1 0 1,0-1 0,0 0-1,-1-1 1,0 0 0,11-19 0,-7 9 132,-2 0 0,-1-1 1,12-37-1,-14 20 137,-9 28-115,-9 26-112,0 8-63,1 0-1,-11 43 0,17-53 20,1 1 0,0-1-1,1 1 1,0-1 0,1 1-1,3 23 1,-2-33-23,0 1 1,0-1-1,0 0 0,1 0 0,-1 0 0,1 0 1,0 0-1,0 0 0,1 0 0,-1-1 1,1 1-1,-1-1 0,1 0 0,0 0 1,1 0-1,-1 0 0,0 0 0,1-1 1,-1 1-1,1-1 0,0 0 0,0 0 1,0 0-1,0-1 0,0 0 0,6 2 0,-1-2 18,-1 1 0,1-1-1,-1-1 1,1 0-1,-1 0 1,1-1-1,-1 0 1,1 0 0,-1-1-1,0 0 1,1-1-1,10-4 1,-1-2 117,0 0-1,-1-1 1,29-23 0,-37 25-37,-1 1 0,1-1 0,-1-1-1,-1 1 1,0-1 0,0-1 0,11-19-1,-18 29-101,0 1 0,-1-1 0,1 0-1,0 0 1,0 0 0,0 0 0,-1 0-1,1 0 1,0 0 0,0 0 0,0 1-1,-1-1 1,1 0 0,0 0 0,0 0-1,0 0 1,-1 0 0,1 0 0,0 0-1,0 0 1,0 0 0,-1 0 0,1-1-1,0 1 1,0 0 0,0 0-1,-1 0 1,1 0 0,0 0 0,0 0-1,0 0 1,-1 0 0,1-1 0,0 1-1,0 0 1,0 0 0,0 0 0,0 0-1,0-1 1,-1 1 0,1 0 0,0 0-1,0 0 1,0 0 0,0-1 0,0 1-1,0 0 1,0 0 0,0 0-1,0-1 1,0 1 0,0 0 0,0 0-1,0-1 1,0 1 0,0 0 0,0 0-1,0 0 1,0-1 0,0 1 0,0 0-1,0 0 1,0 0 0,0-1 0,0 1-1,1 0 1,-1 0 0,0 0 0,0-1-1,-15 8 45,9-2-42,0 0 0,0 0-1,0 1 1,1 0 0,0 1-1,0-1 1,0 1 0,1 0-1,0 0 1,0 0 0,1 0-1,0 1 1,0 0 0,1-1-1,-3 12 1,5-18-4,0 1-1,0-1 1,0 0 0,0 1 0,0-1-1,0 0 1,1 1 0,-1-1-1,0 0 1,1 1 0,-1-1 0,1 0-1,-1 0 1,1 1 0,0-1 0,-1 0-1,1 0 1,0 0 0,0 0 0,0 0-1,0 0 1,1 1 0,0-1-1,0 1 1,0-1 0,1 0-1,-1 0 1,1 0 0,-1-1 0,0 1-1,1 0 1,-1-1 0,6 1-1,3-1 3,1-1-1,-1 0 0,1 0 1,11-3-1,5-2 7,-1-1 0,1-2 1,26-12-1,-46 18-6,0-1 1,0 0-1,0 0 0,0-1 1,-1 0-1,0-1 0,0 0 1,0 0-1,-1 0 0,0-1 1,0 0-1,0 0 1,7-14-1,-12 20-3,0 0 0,-1 0 0,1 0 0,-1 0 0,0 0 0,1 0 0,-1 0 0,0 0 0,0 0-1,0 0 1,1 0 0,-1 0 0,0 0 0,-1-2 0,1 3 0,0 0-1,0 0 0,0 0 1,-1-1-1,1 1 0,0 0 1,0 0-1,-1 0 0,1 0 1,0 0-1,0 0 1,-1 0-1,1 0 0,0-1 1,-1 1-1,1 0 0,0 0 1,0 0-1,-1 0 0,1 1 1,0-1-1,0 0 0,-1 0 1,1 0-1,0 0 1,-1 0-1,1 0 0,0 0 1,0 0-1,0 1 0,-1-1 1,1 0-1,-3 2-4,-1 0 0,1 0 0,0 0 1,0 0-1,1 1 0,-5 4 0,2-2-166,0 2 1,1-1-1,-1 1 0,1-1 1,1 1-1,-1 0 1,1 0-1,0 1 0,1-1 1,0 1-1,0-1 1,-1 10-1,3-17 154,0 0 0,1 1-1,-1-1 1,0 0 0,0 1-1,0-1 1,0 0 0,0 1 0,0-1-1,0 0 1,0 0 0,1 1 0,-1-1-1,0 0 1,0 1 0,0-1 0,1 0-1,-1 0 1,0 0 0,0 1-1,1-1 1,-1 0 0,0 0 0,1 0-1,-1 0 1,0 1 0,1-1 0,-1 0-1,0 0 1,0 0 0,1 0 0,-1 0-1,0 0 1,1 0 0,-1 0-1,0 0 1,1 0 0,-1 0 0,0 0-1,1 0 1,-1 0 0,0 0 0,1 0-1,-1 0 1,0-1 0,1 1 0,-1 0-1,2 0-46,12-4-507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21 18172,'0'0'133,"0"-1"0,1 1-1,-1-1 1,0 1 0,0-1 0,1 0 0,-1 1-1,0-1 1,0 1 0,0-1 0,0 1 0,0-1-1,0 0 1,0 1 0,0-1 0,0 1 0,0-1 0,0 0-1,0 1 1,0-1 0,0 1 0,-1-1 0,1 1-1,0-1 1,0 1 0,-1-1 0,0 0 0,1 0 47,-1 1-1,0-1 1,0 1 0,0-1 0,0 1 0,0 0 0,0-1 0,0 1 0,0 0 0,0 0-1,0 0 1,0 0 0,0 0 0,-2 0 0,-4 1 496,1 0 0,-1 0 1,0 1-1,-7 3 0,-1 0-496,1 2 0,0-1 0,1 2 0,0 0 0,0 0-1,0 1 1,1 1 0,1 0 0,-20 23 0,30-33-181,1 0 0,0 1-1,-1-1 1,1 0 0,0 0 0,-1 1 0,1-1-1,0 1 1,0-1 0,0 0 0,-1 1 0,1-1-1,0 0 1,0 1 0,0-1 0,0 1 0,0-1-1,-1 0 1,1 1 0,0-1 0,0 1 0,0-1-1,0 1 1,0-1 0,1 0 0,-1 1 0,0-1 0,0 1-1,0-1 1,0 0 0,0 1 0,0-1 0,1 1-1,-1-1 1,0 0 0,0 1 0,1-1 0,-1 0-1,0 1 1,0-1 0,1 0 0,-1 0 0,0 1-1,1-1 1,-1 0 0,1 0 0,-1 1 0,0-1-1,1 0 1,-1 0 0,1 0 0,-1 0 0,0 0-1,1 0 1,-1 0 0,1 0 0,-1 1 0,0-1-1,1-1 1,-1 1 0,1 0 0,-1 0 0,1 0-1,-1 0 1,1 0 0,38-5-130,-31 4 104,25-3-68,49-1 0,-69 6 85,0-1 0,0 2 0,1 0 0,-1 0 0,0 1 0,20 8 0,-31-11 13,0 1 0,0 0 0,0 0 0,0 0 0,0 1 0,0-1 0,0 0 1,-1 1-1,1-1 0,0 1 0,-1-1 0,1 1 0,-1 0 0,0-1 0,0 1 1,1 0-1,0 4 0,-1-4 5,-1-1 0,0 1 0,0 0 0,0-1-1,0 1 1,0 0 0,0 0 0,0-1 0,0 1 0,-1 0 0,1-1 0,-1 1 0,1 0 0,-1-1 0,0 1 0,0-1 0,1 1 0,-1-1 0,0 1 0,0-1-1,-1 0 1,-1 3 0,-4 3 47,-1 0 0,0-1 0,0 0 0,0-1 0,-1 1-1,1-2 1,-1 1 0,-11 3 0,13-5-4,0-1 1,-1 0-1,1 0 1,-1 0-1,0-1 1,1 0-1,-1-1 0,0 1 1,0-2-1,1 1 1,-9-2-1,16 2-48,1 0-1,-1 0 0,0 0 1,0-1-1,1 1 0,-1 0 1,0 0-1,0 0 1,0-1-1,1 1 0,-1 0 1,0 0-1,0 0 1,0-1-1,0 1 0,0 0 1,1 0-1,-1-1 0,0 1 1,0 0-1,0 0 1,0-1-1,0 1 0,0 0 1,0-1-1,0 1 0,0 0 1,0 0-1,0-1 1,0 1-1,0 0 0,0-1 1,0 1-1,0 0 0,0 0 1,-1-1-1,1 1 1,0 0-1,0 0 0,0-1 1,0 1-1,0 0 0,-1 0 1,1 0-1,0-1 1,0 1-1,0 0 0,-1 0 1,1 0-1,0 0 1,0-1-1,-1 1 0,1 0 1,0 0-1,0 0 0,-1 0 1,1 0-1,0 0 1,0 0-1,-1 0 0,1 0 1,0 0-1,-1 0 0,1 0 1,22-9-19,60-4-157,-44 9 93,-1-2 0,1-2 0,40-14-1,-54 12 35,31-15 0,-46 20 61,0 0 0,-1-1 1,0 0-1,0 0 0,0-1 1,8-9-1,-14 15-6,-1 0 0,0-1 1,0 1-1,0-1 0,0 1 0,-1 0 0,1-1 0,0 1 1,-1-1-1,2-2 0,-2 3-3,0 1 0,0 0 0,0-1 0,0 1 0,0 0 0,0-1 0,0 1 0,0-1 0,-1 1 0,1 0 0,0-1 0,0 1 0,0 0 1,0 0-1,0-1 0,0 1 0,-1 0 0,1-1 0,0 1 0,0 0 0,-1 0 0,1-1 0,0 1 0,0 0 0,-1 0 0,1-1 0,0 1 0,0 0 0,-1 0 0,-1-1 7,0 1 0,1 0-1,-1 0 1,1 0 0,-1 0-1,0 0 1,1 0 0,-1 0-1,1 1 1,-1-1 0,0 0-1,1 1 1,-1-1 0,1 1-1,-1 0 1,1 0 0,0-1-1,-2 2 1,-2 2-2,1-1-1,-1 1 1,1 0 0,0 0-1,1 1 1,-1-1 0,1 1 0,0 0-1,-3 5 1,5-9-11,0 1 0,1-1-1,-1 0 1,1 0 0,0 1 0,-1-1 0,1 0-1,0 1 1,0-1 0,0 0 0,0 0 0,0 1 0,0-1-1,0 0 1,0 1 0,1-1 0,-1 0 0,1 2-1,0-2 1,-1 0 0,1 0 0,0 0-1,0 0 1,0 0 0,0 0-1,1 0 1,-1 0 0,0 0 0,0-1-1,0 1 1,1-1 0,-1 1 0,0-1-1,1 1 1,-1-1 0,0 1-1,1-1 1,-1 0 0,1 0 0,1 0-1,6 1-3,1-1 0,0-1 0,-1 0 1,1 0-1,-1-1 0,19-5 0,56-24 52,-61 21 22,-21 10-47,0-1 0,-1 1-1,0-1 1,1 0 0,-1 1 0,1-1-1,-1 0 1,0 0 0,1 0 0,-1 0 0,0 0-1,0-1 1,1 0 0,0-15 660,-2-2-271,0 19-411,0-1 1,0 0 0,0 1 0,0-1-1,0 0 1,1 1 0,-1-1-1,0 0 1,0 1 0,1-1 0,-1 1-1,1-1 1,-1 1 0,0-1 0,1 1-1,-1-1 1,1 1 0,-1-1 0,1 1-1,-1-1 1,1 1 0,0 0 0,-1-1-1,1 1 1,1-1 0,19-2-645,-20 3 601,1 0 0,-1 0 0,0 0 0,1 0 0,-1 0 0,1 0 0,-1 0 0,0 0 1,1-1-1,-1 1 0,0 0 0,1-1 0,-1 1 0,0-1 0,0 0 0,0 1 0,1-1 0,-1 0 0,0 0 0,0 0 0,0 0 0,0 0 0,0 0 0,0 0 0,0-1 0,0-10-341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23997,'-14'-4'1849,"14"-4"-1697,10 4-625,16 1 1130,4 0-185,8 2-480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20884,'2'40'3062,"-5"50"-1,1 20-1605,3-103-1429,-1 0-87,0 0 0,0 0 1,1 0-1,0 0 0,0 0 0,1 0 0,0-1 0,0 1 0,5 9 0,-7-16-2,0 0-1,1 1 0,-1-1 0,0 1 1,0-1-1,0 0 0,1 1 1,-1-1-1,0 1 0,1-1 1,-1 0-1,0 1 0,1-1 0,-1 0 1,0 0-1,1 1 0,-1-1 1,1 0-1,-1 0 0,0 0 1,1 1-1,-1-1 0,1 0 0,-1 0 1,1 0-1,-1 0 0,1 0 1,0 0-1,5-10-1561,-1-22-971,-7 1 964,-1 0 1,-1-1-1,-1 1 1,-13-39-1,-10-61 3408,28 128-1433,-1-1 0,1 1 1,0 0-1,-1-1 0,2 1 0,-1 0 0,0-1 1,2-6-1,-1 9-125,0 0 0,-1-1-1,1 1 1,0 0 0,0 0 0,0 0 0,0 0 0,0 0 0,1 0 0,-1 0 0,0 0 0,0 0 0,1 1-1,-1-1 1,0 0 0,1 1 0,-1-1 0,1 1 0,-1-1 0,1 1 0,2 0 0,82-12 4232,47 6-2559,-73 5-1962,-44 0-88,5 0-1151,31 3-1,-46 1 724,-10 1-207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18700,'10'12'2545,"7"-3"-1433,14-9-440,4 0 1488,8-6-791,2-1-353,-2-2-752,-3 2-472,-10 1 848,-7 2-664,-22 4-96,-1 1-40</inkml:trace>
  <inkml:trace contextRef="#ctx0" brushRef="#br0" timeOffset="1">73 117 18900,'8'16'2136,"7"-2"-1255,7-2-361,12-8 1192,3-4-488,9-4-695,2-5-457,2-4-905,-3-3-311,-4-4 856,-4-1-264,-8 3-216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39 202 18028,'-11'34'1960,"-1"-1"-1200,2 0-303,6-4 895,3-6-312,2-10-768,5-7-480,1-12-240,2-8 320,-1-14-184,2-2-160</inkml:trace>
  <inkml:trace contextRef="#ctx0" brushRef="#br0" timeOffset="1">72 0 18332,'-5'39'1536,"0"-2"-1096,2-6-232,8-2 120,5-6-472,7-13 288,6-7-120,5-6-232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217 325 16644,'-36'62'2351,"20"-37"-863,-18 40 0,30-56-1133,1-1 1,0 1-1,0-1 0,1 1 1,1 0-1,-1 0 0,1 0 1,1 0-1,0 11 0,2-11-233,-1 0 0,2 0-1,-1-1 1,1 1 0,1-1-1,-1 0 1,2 0 0,-1 0-1,6 7 1,-5-9-121,-1 1 1,0-1-1,0 1 1,-1-1-1,0 1 1,0 0-1,-1 1 1,0-1-1,0 0 1,0 1-1,-1-1 1,0 1-1,0 9 1,-2-13 1,0 1 1,0 0 0,0-1-1,0 1 1,-1 0-1,1-1 1,-1 0 0,0 1-1,-1-1 1,1 0-1,-1 0 1,0 0 0,0-1-1,0 1 1,0-1 0,-1 1-1,1-1 1,-6 4-1,6-6 1,1 1-1,-1 0 1,0-1-1,0 0 0,0 0 1,0 0-1,0 0 1,0 0-1,0 0 0,0-1 1,0 1-1,-1-1 1,1 0-1,0 0 0,0 0 1,0-1-1,0 1 1,-1-1-1,1 1 0,0-1 1,0 0-1,0 0 1,0-1-1,1 1 1,-1-1-1,0 1 0,-4-4 1,3 1-3,-1 0 0,1 0-1,0 0 1,1-1 0,-1 1 0,1-1 0,0 0 0,0 0 0,0 0 0,1 0 0,-1 0 0,1 0-1,1-1 1,-1 1 0,1-1 0,0 0 0,0 1 0,1-1 0,-1 0 0,1 0 0,0 1 0,1-1-1,0 0 1,0 1 0,2-10 0,1 1-2,1 0 0,0 1 0,1-1 0,0 1-1,1 0 1,1 1 0,0 0 0,0 0 0,12-12 0,28-23 11,2 2 1,2 3 0,71-46-1,-100 74 8,-17 15 30,-10 10 16,-3 2 24,1-1 0,-6 17 0,11-26-56,-1 1-1,1-1 0,0 1 1,1-1-1,-1 1 0,1-1 1,-1 1-1,1 0 0,0-1 1,0 1-1,1 0 1,-1-1-1,1 1 0,1 4 1,-1-6-12,0-1-1,0 0 1,0 1 0,0-1 0,0 0 0,1 0 0,-1 0 0,0 0 0,1 0-1,-1 0 1,1 0 0,-1 0 0,1-1 0,-1 1 0,1 0 0,-1-1 0,1 1 0,0-1-1,-1 0 1,1 0 0,0 1 0,-1-1 0,1 0 0,0 0 0,-1-1 0,1 1 0,1-1-1,6 0 55,0-1-1,0 0 1,14-5-1,56-29 202,-62 26-256,1 2 1,0 0-1,0 1 1,35-9 0,-52 16-42,0 0 1,1-1 0,-1 1 0,1 0 0,-1 0 0,1 0-1,-1 0 1,1 0 0,-1 1 0,1-1 0,-1 0 0,1 1-1,-1-1 1,0 1 0,1-1 0,-1 1 0,0 0 0,1-1-1,-1 1 1,0 0 0,0 0 0,0 0 0,0 0 0,0 0-1,0 0 1,0 0 0,0 1 0,0-1 0,1 2 0,7 9-734,-8-11 651,0-1 0,0 1-1,0 0 1,0-1 0,0 1 0,0-1 0,0 1-1,0-1 1,0 1 0,0-1 0,0 0 0,0 0-1,0 1 1,0-1 0,0 0 0,0 0 0,0 0-1,0 0 1,1 0 0,-1 0 0,0-1 0,0 1-1,0 0 1,0-1 0,0 1 0,0 0 0,0-1-1,1 0 1,29-19-2090,-27 18 1938,11-10-404,0-1 1,-1-1-1,-1 0 1,0-1-1,0-1 0,-2 1 1,14-24-1,-10 11 435,-2 0 1,0-1-1,16-57 0,-27 79 383,0-1 0,-1 1 0,0-1 1,0 1-1,0-1 0,-2-13 0,2 21-136,-1-1 0,0 1-1,0 0 1,0-1 0,0 1 0,0-1 0,0 1 0,0 0-1,0-1 1,0 1 0,0-1 0,0 1 0,-1-1 0,1 1-1,0 0 1,0-1 0,0 1 0,0 0 0,-1-1 0,1 1-1,0 0 1,0-1 0,-1 1 0,1 0 0,0-1 0,0 1-1,-1 0 1,1 0 0,0-1 0,-1 1 0,1 0 0,-1 0-1,1 0 1,0-1 0,-1 1 0,1 0 0,0 0 0,-1 0-1,1 0 1,-1 0 0,1 0 0,-1 0 0,1 0 0,0 0-1,-1 0 1,1 0 0,-1 0 0,1 0 0,0 0 0,-1 0-1,1 0 1,-1 1 0,1-1 0,0 0 0,-1 0 0,1 0-1,0 1 1,-1-1 0,1 0 0,0 1 0,-1-1 0,1 0-1,0 0 1,0 1 0,-1-1 0,1 0 0,0 1 0,0 0-1,-21 27 1015,6-1-386,1 1 0,1 1 1,1 0-1,1 1 0,2 0 1,2 1-1,-6 37 0,13-65-596,-1 0 0,1 0 0,0 0 0,0 0-1,0 0 1,0 0 0,1 0 0,-1 0 0,1-1-1,0 1 1,0 0 0,0 0 0,0 0 0,0-1-1,1 1 1,-1-1 0,1 1 0,0-1 0,-1 0-1,1 1 1,0-1 0,4 3 0,-3-3-31,0-1 1,0 0-1,0 0 1,0 0-1,0 0 1,1 0-1,-1 0 0,0-1 1,0 1-1,1-1 1,-1 0-1,0 0 1,0-1-1,1 1 0,-1 0 1,0-1-1,0 0 1,0 0-1,0 0 1,4-2-1,3-1 13,1-2 0,-1 0 0,14-9 0,13-9 51,-37 24-84,0 0 1,1 0-1,-1 0 1,0-1-1,1 1 1,-1 0-1,0 0 1,1 0-1,-1 0 1,1 0-1,-1 0 1,0 0-1,1 0 1,-1 0-1,0 0 1,1 0-1,-1 0 1,1 0-1,-1 0 1,0 0-1,1 0 1,-1 0-1,0 0 1,1 1-1,-1-1 1,0 0-1,1 0 1,-1 0-1,0 1 1,1-1-1,-1 0 1,0 0-1,1 1 1,-1-1-1,7 16 168,4 3-12,-9-17-140,1 0 0,0-1 0,0 1 0,0-1 0,0 0 0,0 0 0,0 0 1,0 0-1,0-1 0,1 1 0,-1-1 0,0 0 0,0 0 0,0 0 0,1 0 0,-1-1 0,0 1 1,0-1-1,0 1 0,5-3 0,8-2 25,1-2 0,22-11 0,-26 12-28,89-53 87,-102 60-102,0-1 0,0 0 0,0 0 0,-1 1 0,1-1 0,0 0 0,0 0 0,0 1 0,0-1 0,0 0 0,0 0 0,0 1 0,0-1 0,0 0-1,0 0 1,0 1 0,0-1 0,0 0 0,0 0 0,0 1 0,0-1 0,0 0 0,0 0 0,1 1 0,-1-1 0,0 0 0,0 0 0,0 0 0,0 1 0,0-1 0,1 0 0,-1 0 0,0 0 0,0 1 0,0-1 0,1 0 0,-1 0 0,0 0 0,0 0 0,0 0 0,1 0 0,-1 0 0,0 1 0,0-1-1,1 0 1,-1 0 0,0 0 0,0 0 0,1 0 0,-1 0 0,0 0 0,0 0 0,1 0 0,-1 0 0,0 0 0,0 0 0,1-1 0,-1 1 0,0 0 0,0 0 0,1 0 0,-1 0 0,0 0 0,0 0 0,0 0 0,1-1 0,-1 1 0,-10 26 96,6-17-43,3-7-33,0 0-1,0 0 1,1 0-1,-1 0 0,1 0 1,0-1-1,-1 1 1,1 0-1,0 0 0,0 0 1,0 0-1,0 0 1,1 0-1,-1 0 0,0 0 1,1 0-1,0 0 1,-1 0-1,1-1 1,0 1-1,2 3 0,-2-4 10,1 1 1,-1-1-1,1 0 0,0 1 0,0-1 0,0 0 0,0-1 0,-1 1 0,1 0 0,0 0 0,0-1 0,1 1 1,-1-1-1,0 0 0,0 1 0,0-1 0,0 0 0,0 0 0,4-1 0,12-2 88,0 0-1,0-1 0,-1-1 1,0-1-1,19-9 1,-19 7-134,1 2 1,-1 0-1,1 1 1,29-5-1,-45 10-14,0 0 1,0 0-1,0 0 0,0 0 0,0 0 0,-1 0 1,1 1-1,0-1 0,0 1 0,0-1 1,0 1-1,-1 0 0,1 0 0,0 0 1,-1 0-1,1 0 0,-1 0 0,1 0 0,-1 0 1,1 1-1,-1-1 0,0 1 0,0-1 1,0 1-1,0-1 0,0 1 0,0 0 1,0-1-1,1 4 0,-1-3-61,-1 0 0,1-1 1,0 1-1,0 0 0,0 0 0,0-1 1,0 1-1,1-1 0,-1 1 0,0-1 1,1 0-1,-1 1 0,1-1 0,-1 0 1,1 0-1,0 0 0,-1 0 0,1 0 1,0 0-1,0-1 0,0 1 0,-1-1 1,1 1-1,0-1 0,0 0 0,2 1 1,8-3-403,-1 0 0,1-1 0,-1-1 1,0 1-1,0-2 0,0 0 0,-1 0 1,14-9-1,-10 6 35,20-9 95,-1-2 0,-1-2 0,-1 0 1,54-51-1,-84 72 433,-1 0 1,1-1-1,-1 1 0,1-1 1,-1 1-1,1-1 1,-1 0-1,1 1 0,-1-1 1,1 1-1,-1-1 1,0 0-1,1 1 0,-1-1 1,0 0-1,0 1 1,0-1-1,1 0 0,-1-1 1,-10 2 1115,-21 13 386,25-9-1245,-44 27 1504,46-28-1680,-1 1 0,0-1 0,1 1 0,-1 0 0,1 1 0,0-1 0,-4 8 0,7-11-140,1-1-1,0 0 1,0 1-1,-1-1 1,1 1-1,0-1 1,0 0-1,0 1 1,0-1-1,-1 1 1,1-1-1,0 1 1,0-1-1,0 1 1,0-1-1,0 1 1,0-1-1,0 1 1,0-1-1,1 1 0,-1-1 1,0 0-1,0 1 1,0-1-1,0 1 1,1-1-1,-1 1 1,0-1-1,0 0 1,1 1-1,-1-1 1,0 0-1,1 1 1,-1-1-1,0 0 1,1 1-1,-1-1 1,0 0-1,1 0 1,-1 1-1,1-1 1,-1 0-1,1 0 1,-1 0-1,0 1 1,1-1-1,29 4 15,-18-2-51,2 0-27,-1 1 0,1 1 0,20 9 0,-30-11 42,-1-1 0,1 1 0,-1 0 0,1 0 0,-1 0-1,0 0 1,0 1 0,0-1 0,0 1 0,0 0 0,-1-1-1,1 2 1,-1-1 0,0 0 0,0 0 0,0 1 0,0-1-1,1 5 1,-3-6 26,0 0 1,1 1-1,-1-1 0,-1 1 0,1-1 1,0 0-1,-1 1 0,1-1 0,-1 0 1,0 1-1,1-1 0,-1 0 0,0 0 1,0 1-1,-1-1 0,1 0 0,0 0 1,-1 0-1,1-1 0,-1 1 0,0 0 1,0-1-1,1 1 0,-1-1 0,0 1 1,0-1-1,-3 2 0,-5 3 131,0-1-1,0 0 1,-1-1 0,-15 5-1,14-5 7,0-1 0,0-1 0,-13 1 0,20-3-221,1 0-1,0 0 1,-1 0 0,1 0-1,-1-1 1,1 1 0,0-1-1,-1-1 1,1 1 0,0 0-1,-6-4 1,8 4 10,1 0 0,0 0 0,0 0 1,0 0-1,0 0 0,0 0 0,0 0 0,0-1 0,0 1 0,0 0 0,1 0 1,-1-1-1,0 1 0,1-1 0,-1 1 0,1 0 0,-1-1 0,1 1 0,0-1 1,0 1-1,0-1 0,0 1 0,0-1 0,0 0 0,0 1 0,0-1 0,1 1 1,-1 0-1,0-1 0,1 1 0,-1-1 0,1 1 0,1-2 0,10-16-640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21789,'26'-2'2512,"-4"1"-1504,-5-2-423,-1 3 1695,1 0-608,-1-3-1079,1 2-529,4-3-1001,4-4-479,0 3 1136,-2-4-272,-4-11-216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20020,'0'12'2570,"4"237"1820,-2-190-4116,-1-37-186,-1-22-86,1 0-1,-1 0 1,0 0 0,0 0-1,0 0 1,0 0 0,0 0-1,0 0 1,0 0 0,0 0-1,1 0 1,-1 0 0,0 0-1,0 0 1,0 0 0,0 0-1,0 0 1,0 0 0,1 0-1,-1 0 1,0 0 0,0 0-1,0 0 1,0 0 0,0 0-1,0 0 1,0 0 0,1 0-1,-1 0 1,0 0 0,0 0-1,0 0 1,0 0 0,0 0-1,0 0 1,0 0 0,0 1-1,0-1 1,1 0 0,-1 0-1,0 0 1,0 0 0,0 0-1,0 0 1,0 0 0,0 0 0,0 1-1,0-1 1,0 0 0,0 0-1,0 0 1,0 0 0,0 0-1,0 0 1,0 1 0,0-1-1,0 0 1,0 0 0,0 0-1,0 0 1,0 0 0,0 0-1,0 0 1,0 1 0,0-1-1,0 0 1,3-9 54,2-23 58,-1-1 0,-1-52-1,0 6-37,1 58-79,-4 21 2,0 0 0,0 0 0,0-1 0,0 1 1,1 0-1,-1 0 0,0-1 0,0 1 0,0 0 0,0 0 0,0 0 0,1 0 0,-1-1 0,0 1 0,0 0 0,0 0 0,1 0 0,-1 0 0,0 0 0,0 0 0,0-1 0,1 1 0,-1 0 0,0 0 0,0 0 0,1 0 0,-1 0 0,0 0 0,0 0 0,1 0 0,-1 0 0,0 0 1,0 0-1,1 0 0,-1 0 0,0 0 0,3 3-7,0-1 0,-1 0 0,0 0 0,1 1 0,-1-1 0,0 1 0,0 0 0,2 5 0,15 23-26,-4-6-6,1 0 0,35 41 0,-47-61 51,1 0 1,0 0 0,0-1-1,1 1 1,-1-1 0,1 0-1,0 0 1,0-1 0,0 0-1,1 0 1,-1 0 0,1-1-1,-1 0 1,1 0 0,0-1-1,0 0 1,11 1 0,-13-3 19,0 0 1,0 0-1,0 0 1,0-1 0,0 0-1,0 0 1,0 0-1,-1 0 1,1-1-1,-1 0 1,0 0 0,1 0-1,-1-1 1,-1 1-1,1-1 1,0 0-1,-1 0 1,0 0 0,0 0-1,0-1 1,0 1-1,-1-1 1,3-6 0,-2 4 16,0 0 0,0 0 0,-1 0 0,0-1 1,0 1-1,-1 0 0,0-1 0,0 0 1,0 1-1,-1-1 0,0 1 0,-1-1 1,0 1-1,0-1 0,-4-13 0,5 20-47,0 1-1,-1-1 1,1 0-1,0 0 0,0 1 1,-1-1-1,1 0 1,-1 0-1,1 1 1,0-1-1,-1 0 0,1 1 1,-1-1-1,0 1 1,1-1-1,-1 0 1,1 1-1,-1 0 0,0-1 1,1 1-1,-1-1 1,0 1-1,0 0 0,1-1 1,-1 1-1,0 0 1,0 0-1,0-1 1,1 1-1,-3 0 0,2 1-3,-1-1-1,1 1 1,-1 0-1,1 0 1,-1 0-1,1 0 1,-1 0-1,1 0 0,0 0 1,0 0-1,-1 0 1,1 1-1,-1 1 1,-5 7-19,1 0 0,0 0 0,-6 15 0,4-4 5,1 1 0,0-1 0,-3 28 0,8-39-35,1-1-1,0 1 0,1 0 1,0 0-1,0 0 1,1-1-1,0 1 1,1 0-1,5 17 1,-6-24-55,0 0 0,1 0 0,-1 0 0,1 0 0,-1 0 0,1-1 0,0 1 0,0-1 0,0 1 0,1-1 0,-1 0 0,1 0 1,-1 0-1,1 0 0,-1 0 0,1 0 0,0-1 0,0 1 0,0-1 0,0 0 0,0 0 0,0 0 0,0 0 0,1-1 0,-1 1 0,0-1 0,4 0 0,1-1-72,0 1 0,0-2-1,-1 1 1,1-1-1,0 0 1,-1-1 0,0 0-1,0 0 1,0 0-1,10-7 1,29-23-877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75 218 14899,'-1'0'137,"-1"0"0,0 0-1,1 0 1,-1 0 0,1 0-1,-1 1 1,0-1 0,1 1-1,-1-1 1,1 1 0,-1 0-1,1-1 1,-1 1 0,1 0-1,0 0 1,-1 0 0,1 0-1,0 0 1,0 0 0,0 1 0,-1-1-1,1 0 1,1 1 0,-3 2-1,-1 3 343,-1 1 0,2 0-1,-5 11 1,4-5-191,0 0-1,0 0 1,2 1 0,0-1 0,0 1-1,2-1 1,0 1 0,2 24-1,-1-33-236,1 1 0,-1 0-1,1-1 1,0 0 0,0 1-1,1-1 1,0 0 0,0 0-1,6 7 1,-7-9-15,1-1 0,0 0 0,0-1 0,0 1 1,0 0-1,0-1 0,0 0 0,1 0 0,-1 0 0,1 0 0,0 0 0,-1-1 1,1 0-1,0 1 0,0-1 0,7 0 0,-4 0-4,1-1 0,-1-1 0,0 1 0,1-1 1,-1-1-1,0 1 0,0-1 0,0 0 0,0-1 0,0 0 0,0 0 0,-1 0 0,1-1 0,-1 0 0,0 0 1,0-1-1,7-7 0,4-4 57,0-2 0,-1 0 1,27-40-1,-29 36 2,0-1 0,-2-1 0,0 0 0,8-25 0,-15 32-47,0 1 1,-1-1-1,-1 0 0,-1 0 1,0-1-1,-1 1 0,-1-19 0,0 33-32,-1-1-1,1 1 0,-1 0 0,1 0 0,-1-1 1,0 1-1,0 0 0,0 0 0,-1 0 0,1 0 1,-1 0-1,1 1 0,-1-1 0,-4-4 0,5 6-9,-1 0 0,1 0 0,0 0 0,-1 0-1,1 1 1,-1-1 0,1 1 0,-1-1 0,1 1-1,-1-1 1,0 1 0,1 0 0,-1 0 0,0-1 0,1 1-1,-1 0 1,1 1 0,-1-1 0,0 0 0,1 0-1,-1 1 1,1-1 0,-1 1 0,1-1 0,-1 1-1,1 0 1,-1 0 0,1-1 0,-1 1 0,-1 2 0,-5 4-2,0 0 0,0 1 0,0-1 0,1 2 0,0-1 0,1 1 0,0 0 1,0 0-1,1 1 0,0 0 0,1 0 0,0 0 0,1 0 0,0 0 0,0 1 1,1 0-1,0-1 0,1 1 0,0 0 0,2 20 0,0-28-9,-1 0 0,1-1 0,0 1 1,0 0-1,0 0 0,0-1 0,0 1 0,0-1 0,1 1 0,-1-1 0,1 1 0,0-1 0,0 0 0,0 0 0,0 0 0,0 0 1,0 0-1,1 0 0,-1-1 0,1 1 0,-1-1 0,1 0 0,-1 0 0,6 2 0,5 0-61,0 0 0,0-1 0,0 0 0,19-1 0,8 2-112,-28-2 130,0 2 0,0-1-1,-1 1 1,1 1-1,-1 0 1,0 1 0,0 0-1,13 9 1,-10-4-17,0 1 1,-1 0-1,0 0 1,-1 2-1,13 15 1,-24-27 54,23 23-230,-24-23 231,1-1-1,0 1 1,0 0-1,0-1 1,0 1 0,0-1-1,0 1 1,0-1 0,0 1-1,1-1 1,-1 0-1,0 0 1,0 1 0,0-1-1,0 0 1,0 0-1,1 0 1,-1 0 0,0-1-1,0 1 1,0 0 0,0 0-1,0-1 1,0 1-1,0 0 1,2-2 0,1-1-45,-1 0 0,1 0 0,-1 0 1,0 0-1,0-1 0,-1 0 0,1 1 0,-1-1 1,3-7-1,17-41-389,-20 46 397,14-43-152,-2-1 0,-3-1 0,-1 0 0,-3 0 0,1-58 0,-8 94 333,-1 22 54,0 25 180,9 139 1788,-5-148-1759,0 0 0,2 0 1,1 0-1,1-1 0,12 30 0,-17-50-350,-1 1 0,0 0 0,1-1 0,0 1 0,0-1 0,-1 1-1,1-1 1,1 0 0,-1 0 0,0 0 0,0 0 0,1 0 0,-1 0-1,1-1 1,0 1 0,-1-1 0,1 0 0,3 1 0,-4-1-37,0-1 1,0 0 0,0 0 0,0 0 0,0 0-1,0-1 1,-1 1 0,1 0 0,0-1 0,0 1-1,0-1 1,0 0 0,0 0 0,-1 1-1,1-1 1,0 0 0,-1-1 0,1 1 0,-1 0-1,1 0 1,-1-1 0,0 1 0,1-1 0,-1 1-1,0-1 1,0 1 0,0-1 0,0 0-1,1-3 1,2-3-5,-1 0-1,0 0 1,0-1 0,-1 0-1,0 1 1,-1-1-1,1-13 1,-1 6-48,-1 0 0,0 0 0,-4-19 1,52 58-262,-41-21 310,1 0 0,-1 0 0,1-1 0,-1 0 0,1 0 0,0-1 0,-1 0-1,1 0 1,0-1 0,-1 0 0,1 0 0,0-1 0,-1 0 0,12-4 0,-11 2 31,1 1-1,-1-1 1,-1-1 0,1 1 0,-1-1-1,1-1 1,-1 1 0,-1-1 0,1-1 0,-1 1-1,0-1 1,6-10 0,-3-6 172,-12 15-89,3 7-114,-1 1 0,0 0 1,1 0-1,-1 0 0,0 0 0,1 0 0,-1 0 0,0 0 0,1 0 0,-1 0 0,0 0 0,1 0 0,-1 0 0,0 1 0,1-1 0,-1 0 1,0 0-1,0 1 0,-4 2 3,1 0 0,-1 0 1,1 0-1,0 0 0,0 1 1,0 0-1,0 0 1,0 0-1,1 0 0,0 0 1,0 1-1,0 0 0,0-1 1,-2 8-1,1-3-16,0 1-1,1-1 1,0 1 0,1 0 0,0 0-1,-1 19 1,3-23-99,0 1 0,0 0 0,1 0-1,0-1 1,0 1 0,3 7 0,-3-12 87,-1-1 0,0 0 0,1 1-1,0-1 1,-1 1 0,1-1 0,0 0 0,0 0 0,-1 1-1,1-1 1,0 0 0,0 0 0,0 0 0,1 0 0,-1 0 0,0 0-1,0 0 1,0-1 0,1 1 0,-1 0 0,1-1 0,-1 1 0,0-1-1,1 1 1,-1-1 0,1 0 0,-1 1 0,1-1 0,-1 0-1,1 0 1,-1 0 0,3-1 0,20-4-224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79 178 18356,'-2'-1'186,"0"1"0,1 0 1,-1-1-1,0 1 0,1 0 0,-1 0 1,0 0-1,0 0 0,1 0 0,-1 0 1,0 0-1,1 1 0,-1-1 0,0 1 1,1-1-1,-1 1 0,0 0 0,-2 1 1,1 0-16,0 0-1,1 0 1,-1 1 0,1-1 0,-1 1 0,1-1 0,0 1-1,0 0 1,-2 4 0,1-2-96,1 0 1,0 1-1,0-1 0,0 0 0,0 1 0,1 0 0,0-1 1,0 1-1,0 0 0,1-1 0,0 9 0,0-13-70,0 0 0,0 1 0,1-1-1,-1 1 1,0-1 0,1 0 0,-1 0 0,1 1-1,0-1 1,-1 0 0,1 0 0,0 0 0,0 1-1,0-1 1,0 0 0,-1 0 0,1 0 0,1-1-1,-1 1 1,0 0 0,0 0 0,2 0 0,-1 0 5,0 0 1,1-1 0,-1 1 0,1-1 0,-1 1 0,0-1 0,1 0 0,-1 0 0,1 0 0,-1-1 0,5 0 0,4-2 33,0 0 0,0-1 0,0-1 1,11-6-1,1-1 41,-1-1 0,-1-1 0,0-1 0,-1-1 1,0 0-1,-1-2 0,-1 0 0,-1-1 0,-1-1 0,23-36 0,-35 49-56,-1-1 0,0 1 0,3-15 1,-5 20-25,-1 1 0,0 0 0,0-1 0,0 1 1,0 0-1,0-1 0,0 1 0,0 0 0,0-1 1,0 1-1,0 0 0,-1-1 0,0 0 0,1 1-3,0 1 0,-1-1 0,1 1 0,-1 0 0,1-1-1,-1 1 1,1 0 0,0-1 0,-1 1 0,1 0-1,-1 0 1,0 0 0,1-1 0,-1 1 0,1 0 0,-1 0-1,1 0 1,-1 0 0,1 0 0,-1 0 0,1 0 0,-1 0-1,0 0 1,1 0 0,-1 0 0,1 0 0,-1 1-1,1-1 1,-1 0 0,1 0 0,-1 1 0,0-1 0,-4 3 5,1-1 0,-1 1 0,1 0 0,0 0 0,0 0 0,0 1 0,0-1 0,1 1 0,-1 0 1,1 0-1,-3 5 0,-3 4 16,2 1 1,-10 20 0,14-27-57,0-1 0,1 1 0,0 0 1,0 0-1,1 0 0,-1 1 0,2-1 1,-1 0-1,1 13 0,1-17 10,-1 1 0,1-1 0,0 0 0,0 0 0,0 0 0,0 0-1,0 0 1,1 0 0,-1 0 0,1-1 0,0 1 0,-1-1 0,1 1-1,1-1 1,-1 1 0,0-1 0,1 0 0,-1 0 0,1 0 0,-1 0 0,1-1-1,0 1 1,0-1 0,5 2 0,32 7-152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18532,'-3'39'3318,"0"49"0,4-72-2877,0 0-1,1 0 1,0-1-1,2 1 1,8 27-1,-11-40-407,1 0-1,-1 0 0,0 0 1,1 0-1,0 0 0,0-1 1,0 1-1,0 0 1,0-1-1,0 0 0,1 1 1,-1-1-1,1 0 0,-1 0 1,1 0-1,0-1 0,0 1 1,6 2-1,-6-3-23,1-1 1,0 1-1,0-1 0,-1 0 0,1 0 0,0 0 0,0 0 1,-1-1-1,1 0 0,0 1 0,-1-1 0,1 0 0,-1-1 1,1 1-1,-1-1 0,6-3 0,8-6 2,-1-1 0,0-1 0,0 0 0,23-27 0,-21 21-18,0 0 0,23-16-1,-39 34 6,-1 0 0,0 0-1,1 0 1,-1 0-1,1 0 1,-1 0-1,1 0 1,0 1-1,-1-1 1,1 0-1,0 1 1,0-1-1,-1 1 1,1 0 0,0 0-1,0 0 1,-1-1-1,1 2 1,0-1-1,0 0 1,0 0-1,2 1 1,-1 1-2,-1-1 1,0 1-1,0 0 0,0 0 0,0-1 1,0 1-1,0 1 0,-1-1 1,1 0-1,-1 0 0,1 1 1,-1-1-1,0 1 0,1 2 0,14 39-45,-14-35 41,0-1 1,1 0-1,0 0 1,1 0 0,-1 0-1,7 9 1,-9-17 7,0 1 0,-1 0 0,1 0 0,-1 0 0,1-1 0,0 1 0,0 0 0,-1-1 0,1 1 0,0-1 0,0 1 0,0-1 0,0 1-1,0-1 1,0 1 0,0-1 0,-1 0 0,1 0 0,0 1 0,0-1 0,0 0 0,0 0 0,2 0 0,-1-1 1,0 1 0,-1-1 0,1 1-1,0-1 1,0 0 0,-1 0 0,1 0 0,-1 0 0,1 0 0,0 0 0,2-2-1,3-5 6,0-1-1,0 0 0,9-14 0,-11 16-6,8-15-1,17-22 11,-29 41-11,1 1 0,1 0 0,-1-1 1,0 1-1,0 0 0,1 0 0,-1 1 0,1-1 1,0 0-1,-1 1 0,1 0 0,0 0 1,4-2-1,-5 3-1,-1 0-1,1 0 1,-1 0 0,1 0 0,-1 1-1,1-1 1,-1 0 0,1 1 0,-1-1 0,1 1-1,-1 0 1,1-1 0,-1 1 0,0 0 0,1 0-1,-1 0 1,0 0 0,0 0 0,0 0 0,0 0-1,0 0 1,0 1 0,0-1 0,0 0 0,0 1-1,-1-1 1,1 0 0,0 1 0,0 1 0,2 5-129,0 0 0,0 1 1,3 14-1,-6-22 117,2 6-243,0 0 0,-1 1 0,0-1 0,-1 0 0,1 1 0,-1-1 1,0 1-1,-1-1 0,-2 11 0,-2-11-246,-1-14-199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18324,'0'4'1552,"1"11"281,5-3-2121,4 1 1768,3-3-696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17332,'0'2'219,"1"1"-1,-1-1 1,1 1 0,0-1 0,0 1 0,0-1 0,1 0 0,-1 1 0,0-1-1,1 0 1,-1 0 0,1 0 0,0 0 0,0 0 0,0-1 0,0 1-1,0 0 1,0-1 0,0 0 0,0 1 0,1-1 0,-1 0 0,1 0 0,-1 0-1,1 0 1,-1-1 0,1 1 0,-1-1 0,4 1 0,2 0 82,0-1 0,0 1 0,0-1 0,-1-1 0,1 0 0,0 0 0,0 0 0,12-5 0,-8 2-160,-1-1 0,0-1-1,0 0 1,-1 0 0,0-1 0,0-1 0,0 0-1,15-16 1,-19 18-118,-1-1 0,1 1-1,-1-1 1,0-1 0,-1 1 0,0-1-1,0 1 1,-1-1 0,1 0 0,-2 0-1,1-1 1,-1 1 0,1-13 0,-2 19-22,-1-1 1,0 1 0,0-1 0,0 0-1,0 1 1,-1-1 0,1 1-1,-1-1 1,1 1 0,-1-1-1,0 1 1,0-1 0,0 1 0,0 0-1,0 0 1,-1-1 0,1 1-1,-1 0 1,1 0 0,-1 0-1,0 0 1,0 1 0,0-1 0,0 0-1,0 1 1,0-1 0,0 1-1,0 0 1,-1 0 0,1 0-1,-1 0 1,1 0 0,0 0 0,-1 1-1,0-1 1,-4 0 0,1 1-3,1 0 1,-1 0 0,0 0-1,1 1 1,-1 0 0,1 0-1,-1 0 1,1 1 0,0 0-1,-1 0 1,1 0 0,0 1-1,0-1 1,0 1 0,1 0-1,-7 6 1,1 1-8,0 1 1,1 0-1,0 0 1,1 1-1,1 0 0,-1 0 1,2 1-1,-7 17 0,10-23 5,0 1 0,1-1 0,0 1-1,0-1 1,1 1 0,0 0 0,1 0-1,-1 0 1,1-1 0,1 1 0,-1 0-1,2 0 1,-1-1 0,1 1 0,0 0-1,5 12 1,-6-18 3,1 1-1,-1 0 1,1-1 0,0 1-1,0-1 1,0 0 0,0 0-1,0 0 1,0 0 0,0 0-1,1 0 1,-1 0 0,1-1-1,-1 1 1,1-1-1,-1 0 1,1 0 0,0 0-1,0 0 1,0 0 0,0-1-1,0 1 1,0-1 0,-1 1-1,1-1 1,0 0 0,0-1-1,0 1 1,0 0 0,0-1-1,0 0 1,0 1 0,4-3-1,7-2 1,-1-1-1,0 0 1,0-1-1,0-1 1,15-12-1,109-95 93,-87 69-57,-48 45-36,5-6 7,1 0 1,1 1-1,15-10 1,-22 15-6,-1 0 1,0 0-1,1 1 1,-1-1-1,0 0 1,1 1 0,-1-1-1,1 1 1,-1 0-1,1-1 1,-1 1-1,1 0 1,-1 0-1,1 0 1,-1 0-1,1 0 1,-1 0 0,1 1-1,-1-1 1,1 0-1,-1 1 1,1-1-1,-1 1 1,0 0-1,1-1 1,-1 1-1,0 0 1,1 0-1,-1 0 1,0 0 0,0 0-1,0 0 1,0 0-1,1 1 1,3 7-1,-1 0 0,0-1 0,0 2 0,-1-1 1,0 0-1,-1 1 0,0-1 0,0 11 0,-1-11 20,1 1 0,0-1 0,0 0 0,0 0 0,1 0 0,1 0 0,-1 0 0,11 16-1,-13-24-10,0 1-1,1-1 1,-1 1-1,1-1 1,0 0-1,-1 1 1,1-1-1,0 0 1,0 0-1,0-1 1,-1 1-1,1 0 0,0 0 1,0-1-1,0 0 1,0 1-1,0-1 1,0 0-1,1 0 1,-1 0-1,0 0 1,0 0-1,0 0 0,0-1 1,0 1-1,0-1 1,0 1-1,0-1 1,-1 0-1,5-2 1,5-2 33,1-2 0,-1 1 1,17-16-1,-19 16-17,18-16 2,-20 15-33,1 0 0,-1 1 0,1 0 0,1 1 0,-1 0 0,1 0 0,-1 1 0,1 0 0,15-5 0,-22 9 0,-1 0 0,1 0 0,0 0 0,-1 0 0,1 0 0,0 1 0,0-1 0,-1 0 0,1 1 0,0-1 0,-1 1 0,1 0 0,-1-1 0,1 1 0,-1 0 0,1 0 0,-1 0 0,1 0 0,-1 0 0,0 0 0,0 1 0,0-1 1,1 0-1,-1 1 0,0-1 0,-1 1 0,2 1 0,3 6-17,-1 0 0,-1 0 0,5 17 0,-2-7 8,-4-13 19,0 1 0,1 0-1,0-1 1,1 0 0,-1 1 0,1-1 0,0-1 0,6 7 0,-8-10 2,0 0 1,0 0 0,0-1 0,1 1 0,-1-1-1,0 1 1,1-1 0,-1 0 0,1 0 0,-1 0-1,1 0 1,-1-1 0,1 1 0,0-1 0,-1 1-1,1-1 1,0 0 0,-1 0 0,1 0 0,0 0-1,0-1 1,-1 1 0,1-1 0,4-1 0,3-2 20,-1 0 0,0-1 0,0 0 0,0 0 0,-1-1 0,10-9 0,46-44 108,-59 54-128,34-37 46,-28 27-65,2 2 0,0-1 0,0 2 1,1 0-1,22-15 0,-36 28 8,-1-1 0,1 1 1,-1 0-1,1-1 0,-1 1 1,1 0-1,-1-1 0,1 1 0,-1 0 1,1 0-1,0-1 0,0 1 0,-1 0 1,1 0-1,0 0 0,0-1 0,0 1 1,0 0-1,0 0 0,0 0 1,0 0-1,0-1 0,0 1 0,0 0 1,0 0-1,1 0 0,-1-1 0,0 1 1,1 0-1,-1 0 0,1 0 1,0 1 6,0 0 1,0 0 0,0 0 0,0 0 0,0-1 0,0 1-1,0 0 1,1-1 0,-1 1 0,1-1 0,-1 0 0,1 1 0,0-1-1,2 1 1,-3-2-9,-1 1-1,1-1 1,-1 0 0,1 0-1,-1 1 1,1-1-1,-1 0 1,1 0 0,-1 1-1,1-1 1,-1 1-1,0-1 1,1 0 0,-1 1-1,1-1 1,-1 1-1,0-1 1,0 1 0,1-1-1,-1 1 1,0-1-1,0 1 1,1 0 0,-1-1-1,0 1 1,0-1-1,0 1 1,0-1-1,0 1 1,0 0 0,0-1-1,0 1 1,0-1-1,0 1 1,0-1 0,-1 1-1,1 0 1,0-1-1,0 1 1,0-1 0,-1 1-1,0 1-151,0 0 0,0-1 0,-1 1 0,1-1 0,0 1 0,-1-1 0,1 0 0,-1 0 0,1 1 0,-1-1 0,0 0 0,-2 1-1,-3-2-2904,5-1 2947,1 0 0,0 1-1,0-1 1,0 0 0,0 0-1,0 0 1,0 0 0,1 0-1,-1 0 1,0 0 0,-1-2 0,-6-14-1021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21621,'-8'-7'1848,"6"7"-856,7 2 633,3 2-889,5-4-560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16956,'8'-16'5524,"-7"32"-1478,-1-6-4306,-13 310 3432,1-73-3022,12-242-124,0 12-652,-1-22-788,-3-26-573,-3 5 1192,-17-43 0,-2 7-213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16892,'3'-7'357,"1"0"1,0 0 0,0 0 0,0 1 0,1-1 0,0 1 0,1 0 0,-1 1 0,1-1-1,0 1 1,0 0 0,1 1 0,-1-1 0,1 1 0,0 1 0,0-1 0,0 1 0,15-4-1,-10 3-9,0 1 0,0 1-1,1 0 1,0 0 0,-1 1-1,1 1 1,0 0 0,-1 1-1,1 0 1,-1 1 0,15 3-1,-20-3-286,0 1-1,0 0 0,-1-1 1,1 2-1,-1-1 0,1 1 1,-1 0-1,0 1 0,-1-1 0,1 1 1,-1 0-1,0 1 0,0-1 1,-1 1-1,1 0 0,-1 0 1,0 0-1,-1 1 0,4 7 1,-5-8-56,0 0 0,-1 1 1,1-1-1,-1 1 0,0-1 1,-1 1-1,1-1 1,-1 1-1,-1-1 0,1 1 1,-1-1-1,0 1 0,-1-1 1,0 1-1,0-1 0,0 0 1,0 0-1,-1 0 0,0 0 1,-1 0-1,-5 7 1,4-6-33,0-1 1,-1 0 0,1-1 0,-1 1 0,-1-1 0,1 0-1,-1-1 1,1 1 0,-1-1 0,-1-1 0,1 1 0,0-1-1,-1-1 1,-11 4 0,8-4-943,1-1 0,-1 1 0,-13-1 0,22-1 198,5 1-77,12 4-287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221 386 19612,'1'-1'91,"-1"1"1,1 0-1,0-1 0,-1 1 0,1-1 1,-1 1-1,1-1 0,-1 1 0,0-1 1,1 1-1,-1-1 0,1 0 0,-1 1 0,0-1 1,0 1-1,1-1 0,-1 0 0,0 1 1,0-1-1,0 0 0,0 1 0,0-1 1,1-1-1,-2 2-35,1-1 0,-1 1 0,1 0 1,0-1-1,-1 1 0,1-1 0,-1 1 0,1 0 1,-1-1-1,1 1 0,-1 0 0,1 0 0,-1-1 1,1 1-1,-1 0 0,1 0 0,-1 0 0,1 0 1,-1 0-1,0 0 0,0-1 0,-4 1 194,0 0-1,0 0 0,0 0 1,0 1-1,0 0 1,-4 1-1,-1 1-11,0 1 1,1 1-1,-1 0 0,1 0 1,0 0-1,1 1 0,-1 1 1,1-1-1,1 1 0,-12 14 1,10-11-187,0 1 1,1 0-1,1 1 1,-1 0-1,2 0 1,0 0-1,-8 23 1,13-32-49,0 0-1,1 0 1,-1 0 0,1 0-1,-1 0 1,1 0 0,0 0-1,0 1 1,0-1 0,1 0-1,-1 0 1,1 0 0,1 5 0,-1-7-2,0 0 1,-1 0-1,1 0 1,0 0 0,0 0-1,0 0 1,0 0-1,0 0 1,0 0 0,0 0-1,0 0 1,0-1-1,1 1 1,-1-1 0,0 1-1,0-1 1,1 1-1,-1-1 1,0 1 0,1-1-1,-1 0 1,0 0-1,1 0 1,-1 0 0,1 0-1,-1 0 1,0 0-1,1 0 1,-1-1 0,0 1-1,1 0 1,1-2-1,87-28 83,-63 19-64,1 2 0,0 1-1,32-6 1,-52 13-18,-1 0-1,1 1 1,0-1-1,0 2 1,-1-1 0,1 1-1,0 0 1,-1 1 0,1-1-1,-1 2 1,1-1-1,-1 1 1,0 0 0,0 0-1,0 1 1,8 6-1,-12-7 78,0-1 0,0 1 0,0 0 0,0 0 0,-1 0-1,1 0 1,-1 1 0,0-1 0,0 0 0,0 1 0,0 0 0,-1-1-1,1 1 1,-1 0 0,1 6 0,-17-94 1608,-4-38-1172,19 122-520,0 0 0,0-1 0,0 1-1,0 0 1,-1-1 0,1 1 0,0 0-1,0-1 1,0 1 0,0 0 0,0 0-1,0-1 1,0 1 0,0 0 0,0-1-1,0 1 1,0 0 0,1-1 0,-1 1-1,0 0 1,0 0 0,0-1 0,0 1-1,0 0 1,1 0 0,-1-1 0,0 1-1,0 0 1,0 0 0,1-1 0,-1 1-1,0 0 1,0 0 0,0 0 0,1-1 0,-1 1-1,0 0 1,1 0 0,-1 0 0,0 0-1,0 0 1,1 0 0,-1 0 0,0 0-1,1 0 1,-1 0 0,0 0 0,1 0-1,-1 0 1,0 0 0,0 0 0,1 0-1,-1 0 1,0 0 0,1 0 0,-1 0-1,0 0 1,1 0 0,-1 0 0,0 1-1,0-1 1,1 0 0,-1 0 0,0 1-1,26 18-232,-10-7 96,-3-6 87,-1 0 0,1-1 0,-1-1 0,1 0 0,1 0 1,-1-2-1,0 1 0,1-2 0,-1 0 0,1-1 1,0 0-1,-1-1 0,27-4 0,-16 0 34,-1-1-1,0-1 1,0 0-1,-1-2 1,0-1-1,0 0 1,21-15-1,-40 23 21,38-29 7,-39 30-7,0-1 1,-1 0-1,1 1 0,0-1 0,-1 0 1,0 0-1,1 0 0,-1 0 1,0 0-1,0-1 0,0 1 0,0 0 1,0 0-1,0-1 0,-1 1 1,1-1-1,-1-2 0,0 4 1,0 0-1,0 0 1,0 0-1,-1 0 1,1 0-1,0 0 1,-1 0-1,1 0 1,-1 0-1,1 0 1,-1 0-1,1 0 1,-1 0-1,0 0 1,1 1-1,-1-1 1,0 0-1,0 1 1,1-1 0,-1 0-1,0 1 1,0-1-1,0 1 1,0-1-1,0 1 1,0-1-1,0 1 1,0 0-1,0 0 1,0-1-1,0 1 1,0 0-1,0 0 1,0 0-1,0 0 1,0 0-1,0 0 1,0 1-1,-2-1 1,-2 1-1,-1 0 0,1 0 0,0 0 0,0 1 0,-1 0 0,-7 4 0,5-1 1,0 1 0,0 0 0,0 0 0,1 1 0,0-1 0,0 2 0,1-1 0,0 1 0,0 0 0,1 0 0,-5 11 0,5-11-2,1 0 1,1 0-1,0 1 0,0-1 0,1 1 0,0 0 1,0 0-1,1 0 0,0 0 0,1 0 0,0 0 1,1 12-1,-1-18-14,1 0 0,0 0 0,-1 1-1,1-1 1,1 0 0,-1 0 0,0 0 0,1 0 0,-1 0 0,1-1 0,0 1 0,0 0 0,0-1 0,0 1 0,1-1 0,-1 0-1,1 0 1,-1 0 0,1 0 0,0 0 0,3 2 0,-2-3-33,0 0-1,0 1 1,0-2-1,0 1 1,0 0-1,0-1 1,0 1-1,0-1 1,1 0-1,-1-1 1,0 1-1,0-1 1,0 0-1,0 0 1,0 0-1,6-2 1,7-5-237,0-1 1,-1 0-1,1-1 0,-2-1 1,1-1-1,-2 0 1,27-28-1,-15 12-331,-2-3-1,40-62 0,-37 47 447,-1-1-1,-3-1 1,-1-1 0,22-79-1,-41 112 364,-5 11 180,0 7-309,1 0 0,-1-1 1,1 1-1,0 0 0,0 0 0,0 0 1,-1 0-1,2 0 0,-3 4 0,-15 39 420,2 1 0,2 1 0,2 0-1,2 1 1,2 0 0,-3 83-1,11-125-407,1 35 301,-1-40-355,0 1 0,0-1 0,0 1 0,1-1 0,-1 1 0,0-1 0,1 1 1,-1-1-1,1 0 0,0 1 0,-1-1 0,1 0 0,0 1 0,0-1 0,0 0 1,-1 0-1,1 0 0,1 0 0,-1 0 0,0 0 0,2 2 0,-2-3-17,-1 0-1,1 0 1,-1 0-1,1 0 1,-1 0-1,0 0 1,1 0 0,-1-1-1,1 1 1,-1 0-1,1 0 1,-1 0-1,1 0 1,-1 0-1,1-1 1,-1 1-1,0 0 1,1-1-1,-1 1 1,0 0-1,1 0 1,-1-1 0,0 1-1,1-1 1,-1 1-1,0 0 1,1-1-1,-1 0 1,8-15 53,-3-4-43,-1 0 0,-1-1 0,0 1 1,-2-1-1,0 0 0,-2 1 0,0-1 0,-1 0 1,-9-38-1,10 55-14,-8-24-8,8 27 5,1 0 0,0 0 0,-1 0 0,1 0 0,-1 0 0,0 0 0,1 0 0,-1 1 0,1-1 1,-1 0-1,0 0 0,0 1 0,0-1 0,1 0 0,-1 1 0,0-1 0,0 0 0,0 1 0,0 0 1,0-1-1,-2 0 0,3 1 0,-1 1 0,0-1 1,0 0-1,1 1 0,-1-1 0,0 1 1,0-1-1,1 0 0,-1 1 1,1-1-1,-1 1 0,0 0 0,1-1 1,-1 1-1,1 0 0,-1-1 1,1 1-1,0 0 0,-1-1 0,1 1 1,0 0-1,-1 0 0,1-1 1,0 1-1,0 0 0,-1 0 0,1 0 1,0-1-1,0 1 0,0 0 1,0 0-1,0 0 0,1-1 0,-1 2 1,3 32-59,-3-31 42,1 0 0,0 1 1,0-1-1,0 0 0,1 0 0,-1 0 1,1 0-1,0 0 0,0 0 0,0 0 1,0-1-1,0 1 0,0-1 0,1 1 1,-1-1-1,1 0 0,4 3 1,-2-3-107,0 0 0,-1 0 1,1-1-1,0 1 0,0-1 1,0 0-1,0-1 0,0 1 1,0-1-1,9 0 0,7-3-698,1-1-1,-1-1 0,0 0 0,28-12 1,-41 14 531,112-44-2725,-111 42 3407,-9 4 762,-17 7 825,9-1-1609,1 1-1,0-1 0,0 1 0,1 1 0,-1-1 0,1 1 0,1 0 0,-1 0 0,1 1 0,0 0 0,-6 13 0,8-14-274,1-1 0,-1 1 0,1 0 0,0 0 0,1 0-1,-1 0 1,1 1 0,1-1 0,-1 0 0,1 0 0,1 1 0,-1-1-1,1 0 1,1 0 0,2 9 0,-3-13-71,0 0 1,0 0-1,0 0 1,1 0-1,-1 0 1,1 0-1,0-1 0,0 1 1,0 0-1,0-1 1,1 0-1,-1 1 0,1-1 1,-1 0-1,1 0 1,0 0-1,0-1 1,0 1-1,0-1 0,0 0 1,0 1-1,0-1 1,0 0-1,0-1 0,1 1 1,-1-1-1,0 1 1,0-1-1,1 0 1,-1 0-1,0-1 0,1 1 1,-1-1-1,4 0 1,2-1-1,0-1 1,0 0 0,0 0 0,-1-1 0,1 0 0,-1-1-1,0 0 1,0 0 0,0-1 0,12-11 0,-15 12-9,0-1 1,0 0 0,0 0-1,-1 0 1,0-1 0,0 1-1,-1-1 1,5-11 0,-7 15-15,0 0 1,-1 0 0,1 0 0,0 0 0,-1 0-1,0-1 1,0 1 0,0 0 0,0 0 0,0 0-1,-1 0 1,1 0 0,-1 0 0,0 0 0,0 0-1,0 0 1,0 0 0,0 0 0,-1 1 0,1-1-1,-1 0 1,0 1 0,-4-5 0,1 3-97,0 0 0,0 0 0,0 0-1,-1 0 1,1 1 0,-1 0 0,0 0 0,0 1 0,0 0 0,-1 0 0,1 0 0,0 1 0,-8-1 0,-1 0-257,1 2 1,-1-1-1,1 2 1,-27 4-1,14 1-252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09:5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18476,'0'7'2352,"7"-3"-1423,9-5-377,12-1 1616,10-2-1152,0 0-375,8-5-1090,2 0 1338,-1 1-841,-6-1-96,-5 1-88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16099,'4'3'289,"0"-1"0,0 1-1,0-1 1,0 0 0,0 0-1,0 0 1,1-1 0,-1 1-1,1-1 1,-1 0-1,1-1 1,-1 1 0,1-1-1,0 0 1,-1 0 0,1 0-1,0-1 1,-1 1 0,1-1-1,7-2 1,4-2 483,0-1 1,0 0-1,-1 0 0,21-13 1,-19 8-248,0 0 1,-1-1 0,19-17-1,-29 24-425,0-1 0,-1 0-1,1 0 1,-1 0 0,-1-1 0,1 1-1,-1-1 1,-1 0 0,1 0-1,4-15 1,-7 20-94,-1 1 0,1 0 0,-1 0-1,0-1 1,0 1 0,1 0 0,-1 0-1,0-1 1,0 1 0,0 0 0,-1 0-1,1-1 1,0 1 0,0 0 0,-1 0-1,1-1 1,0 1 0,-1 0 0,1 0-1,-1 0 1,0 0 0,1-1 0,-1 1-1,0 0 1,0 0 0,0 0 0,0 1 0,1-1-1,-1 0 1,0 0 0,-1 0 0,1 1-1,0-1 1,0 0 0,0 1 0,0-1-1,0 1 1,-1 0 0,1-1 0,0 1-1,-2 0 1,-1-1-9,0 1 0,-1 0 0,1 0-1,0 0 1,0 0 0,-1 1 0,1 0 0,0 0-1,0 0 1,-8 3 0,3 1-22,1 1 0,-1-1 0,1 1-1,0 1 1,1 0 0,-1 0 0,1 0 0,1 1 0,-1 0 0,1 0-1,1 0 1,-8 16 0,8-15-1,0 1 0,1 0-1,1 0 1,-1 1 0,1-1-1,1 1 1,0-1 0,1 1-1,0 0 1,0 0-1,2 17 1,-1-25 23,1-1 0,-1 1-1,0-1 1,1 1 0,0-1 0,0 1-1,0-1 1,0 0 0,0 1 0,0-1-1,0 0 1,1 0 0,-1 0 0,1 0-1,-1 0 1,1 0 0,4 3-1,-4-4 3,0 0-1,0 0 0,0 0 0,0-1 0,0 1 0,0 0 0,1-1 0,-1 0 1,0 1-1,0-1 0,1 0 0,-1 0 0,0 0 0,1-1 0,-1 1 0,3-1 0,5-3 2,1 1-1,-1-2 0,0 1 0,0-1 1,-1-1-1,16-11 0,15-15 27,-1-1 0,-1-2 0,-3-2 0,0-1 0,28-44 0,-4-2 176,70-138 0,-128 220-199,9-18 52,0 0 0,9-27 0,-17 35-21,-11 26-30,-41 81 76,4 2 0,5 2 0,-55 203 0,95-300-80,-23 114 149,22-102-157,1 0 0,0 0 0,1 0 0,0 0 0,1 0 0,4 17 0,-5-30-6,0 1 0,0-1 0,1 1 0,-1-1 0,0 1 0,1-1 0,0 1 0,-1-1 1,1 0-1,0 1 0,0-1 0,0 0 0,-1 1 0,2-1 0,-1 0 0,0 0 0,0 0 0,0 0 0,0 0 0,1 0 0,-1 0 0,0 0 0,3 0 0,-2 0-5,0-1 0,0 0 0,0-1 0,0 1 0,-1 0-1,1 0 1,0-1 0,0 1 0,0-1 0,-1 1 0,1-1 0,0 0 0,-1 0-1,1 0 1,-1 0 0,1 0 0,-1 0 0,1 0 0,2-3 0,23-24-132,-1-1 0,24-35 0,-10 14 163,158-203 427,-144 177-282,62-117 1,-111 183-161,1 1-12,-1-1-1,0 0 1,0-1-1,-1 1 1,0-1-1,-1 0 0,0 0 1,2-21-1,-5 32 14,0 0-1,0 0 0,0 0 0,0 0 0,0-1 1,1 1-1,-1 0 0,0 0 0,0 0 1,0-1-1,0 1 0,0 0 0,0 0 1,0 0-1,0 0 0,0-1 0,0 1 1,0 0-1,0 0 0,-1 0 0,1-1 1,0 1-1,0 0 0,0 0 0,0 0 1,0 0-1,0-1 0,0 1 0,0 0 1,0 0-1,-1 0 0,1 0 0,0 0 1,0-1-1,0 1 0,0 0 0,-1 0 0,1 0 1,0 0-1,0 0 0,0 0 0,0 0 1,-1 0-1,1 0 0,0 0 0,0 0 1,0 0-1,-1 0 0,1 0 0,0 0 1,-10 9-77,-10 23-3,20-32 82,-42 76-2,3 2 1,3 2-1,-45 154 0,81-234 2,-18 81 51,17-74-43,0-1 0,0 1 0,1 0 1,0 0-1,1 0 0,-1-1 0,1 1 0,1 0 0,2 10 0,-3-15-6,0-1 0,-1 1 1,1 0-1,0-1 0,0 1 0,0-1 0,0 1 0,0-1 0,0 0 1,0 0-1,0 1 0,1-1 0,-1 0 0,1 0 0,-1 0 0,0 0 0,1 0 1,0-1-1,-1 1 0,1 0 0,-1-1 0,1 1 0,0-1 0,0 1 1,-1-1-1,1 0 0,0 0 0,0 0 0,-1 0 0,1 0 0,0 0 0,-1 0 1,1-1-1,0 1 0,0-1 0,-1 1 0,1-1 0,2-1 0,4-1 5,1-2-1,-1 1 0,0-1 0,0-1 0,14-12 0,10-13 3,0-1 0,-2-2 0,29-43 1,64-120 40,-141 229 135,-21 60-1,36-85-155,-13 53 194,15-57-202,1 0 1,-1 1 0,1-1 0,0 0-1,0 1 1,0-1 0,0 0 0,0 1-1,1-1 1,-1 1 0,1-1 0,0 0-1,0 0 1,3 6 0,-3-8-15,0-1 0,0 1 1,-1 0-1,1 0 0,0-1 1,0 1-1,1 0 0,-1-1 1,0 1-1,0-1 0,0 1 1,0-1-1,0 0 0,1 1 1,-1-1-1,0 0 0,0 0 1,1 0-1,-1 0 0,0 0 1,0 0-1,1 0 0,-1 0 1,0-1-1,0 1 0,0 0 1,0-1-1,1 1 0,-1-1 0,0 1 1,1-2-1,4-1-99,0 0 0,0 0 0,-1-1-1,8-6 1,-4 2-272,-1-1 0,1 1 0,-2-2 0,1 1 0,-1-1 0,-1 0 0,0-1-1,6-12 1,-5 2-410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20332,'-1'0'88,"1"-1"-1,0 1 1,0-1-1,0 1 1,0-1-1,0 1 1,0 0-1,0-1 1,0 1-1,0-1 1,0 1-1,0-1 1,0 1-1,0-1 1,0 1-1,0 0 1,0-1-1,0 1 1,1-1-1,-1 1 1,0-1-1,0 1 1,0 0-1,1-1 1,-1 1-1,0 0 1,1-1-1,-1 1 1,0 0-1,1-1 1,-1 1-1,0 0 1,1 0-1,-1-1 1,0 1-1,1 0 1,-1 0-1,1 0 1,-1 0-1,1-1 1,-1 1-1,1 0 1,-1 0-1,0 0 1,1 0-1,-1 0 1,1 0-1,-1 0 1,1 0 0,-1 0-1,1 0 1,0 1-1,34 4 415,-23-2-797,142 31-7894,-6 0 4018,-145-34 4156,2 1 541,0 0-1,0 0 1,0 1-1,-1-1 0,8 4 1,-11-5-361,0 1 1,-1 0-1,1-1 1,0 1 0,0-1-1,0 1 1,-1 0-1,1 0 1,0-1 0,-1 1-1,1 0 1,0 0-1,-1 0 1,1 0-1,-1 0 1,0 0 0,1 0-1,-1 0 1,0 0-1,1 0 1,-1 0 0,0 0-1,0 0 1,0 0-1,0 0 1,0 0 0,0 0-1,0 0 1,0 0-1,-1 0 1,1 0-1,0 0 1,-1 1 0,-4 8 395,0-1 1,-1 0 0,0 0 0,0-1-1,-1 0 1,0 0 0,-12 10 0,-8 12 379,20-23-732,-41 54 1126,43-54-1180,0 0 0,1 0 1,0 0-1,1 1 0,0 0 0,-5 16 0,8-23-132,-1 1-1,1 0 0,-1-1 0,1 1 1,0 0-1,0 0 0,0 0 0,0-1 1,0 1-1,1 0 0,-1 0 0,0-1 1,1 1-1,-1 0 0,1-1 0,0 1 1,-1 0-1,1-1 0,0 1 0,0-1 1,0 1-1,0-1 0,3 3 0,-2-2-10,1-1-1,0 1 1,-1-1 0,1 1-1,0-1 1,0 0-1,0-1 1,0 1-1,0 0 1,0-1 0,0 1-1,5-1 1,4 0-109,0-1 1,0 0-1,0-1 1,0-1 0,0 0-1,11-4 1,-11 2-198,0 0 0,0 0 1,-1-2-1,0 1 0,0-1 1,-1-1-1,0 0 1,0 0-1,0-1 0,15-20 1,-11 4-460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14267,'21'-7'928,"4"-3"-784,-2-4-48,16-6 144,0 1-96,7-6-56,0-2-24,0-1-152,2 1-96,-2 1-752,0-1 800,-3 4-120,-3-3-104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36 19292,'1'11'569,"0"0"-1,0 0 1,-1 1 0,-1-1-1,-2 19 1,-17 57 948,10-47-946,-2 8-217,4-19-485,1 1-1,-4 43 1,13-69-2013,2-10 1003,4-17-36,1-40-2251,2-87 0,-5 37 4634,5 179 5323,-8-47-5683,0-4-397,-1 0 0,2 0-1,0-1 1,1 1 0,1-1-1,13 25 1,-17-35-386,1 0 1,-1-1-1,1 0 1,-1 1-1,1-1 1,0 0-1,0 0 1,0-1-1,1 1 0,-1-1 1,1 1-1,-1-1 1,1 0-1,0 0 1,0-1-1,0 1 0,0-1 1,0 0-1,0 0 1,0 0-1,0 0 1,1-1-1,-1 0 1,0 0-1,0 0 0,1 0 1,-1-1-1,0 0 1,6-1-1,-3-1 7,0 1-1,0-1 0,-1-1 1,1 1-1,-1-1 1,0 0-1,0-1 1,0 1-1,-1-1 1,1-1-1,-1 1 0,0-1 1,-1 1-1,1-1 1,-1-1-1,-1 1 1,1 0-1,-1-1 1,4-11-1,-2 4 8,0 0 0,-1-1 0,-1 1-1,-1-1 1,0 0 0,0 1 0,-2-1 0,-1-29 0,0 39-67,-1-1 0,1 1 0,-1-1 0,1 1 1,-2-1-1,1 1 0,-6-9 0,8 13-27,-1 0 0,1 0 0,-1 0-1,1 0 1,-1 0 0,0 0 0,0 1-1,0-1 1,1 0 0,-1 0 0,0 0-1,0 1 1,0-1 0,0 1 0,0-1-1,0 1 1,0-1 0,0 1 0,0-1-1,-1 1 1,1 0 0,0 0-1,0-1 1,0 1 0,0 0 0,-1 0-1,1 0 1,0 0 0,0 0 0,0 1-1,0-1 1,0 0 0,-1 1 0,1-1-1,0 0 1,0 1 0,0-1 0,0 1-1,0 0 1,0-1 0,0 1 0,0 0-1,0-1 1,0 2 0,-2 2-175,0 0 1,0 0 0,1 0-1,-1 1 1,1-1 0,0 1-1,0-1 1,1 1 0,0 0-1,-1-1 1,1 1 0,1 0-1,-1 0 1,1 7 0,3 6-443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22 122 19404,'-14'12'2281,"7"-1"-1505,12 1-312,8-2 1232,13-1-704,8-4-239,11-2-697,6-3-368,7-4-785,-1-3 1842,0-9-914,-1-3-55,-7-4-168</inkml:trace>
  <inkml:trace contextRef="#ctx0" brushRef="#br0" timeOffset="1">585 1 18404,'-4'0'2064,"-7"14"-1151,-4 3-425,-2 13 1296,0 2-376,3 5-639,2-1-289,5-5-512,4-2-288,7-10-569,4-8-311,9-12 896,1-8-176,7-11-280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19452,'1'2'320,"-1"0"-1,0 0 1,1 0-1,-1 0 1,0 0-1,0 0 1,0 0-1,-1 0 1,1 2-1,-1-2 51,1 3 64,-1 0 1,1 0-1,0 0 0,0 0 1,1 0-1,0 0 1,1 6-1,-2-10-391,0 0 0,1 0 0,-1 0 0,1 0 1,0 0-1,-1 0 0,1 0 0,0 0 0,-1 0 0,1 0 1,0 0-1,0-1 0,0 1 0,0 0 0,0-1 0,0 1 1,0 0-1,0-1 0,0 1 0,0-1 0,0 0 0,0 1 0,1-1 1,-1 0-1,0 1 0,0-1 0,0 0 0,0 0 0,1 0 1,-1 0-1,0 0 0,0-1 0,0 1 0,0 0 0,1 0 1,1-2-1,5 0 13,0-2 1,0 1-1,0-1 1,-1 0-1,0-1 1,1 1-1,10-11 0,-9 8-50,2-1-1,14-7 1,-25 14-8,1 1 1,-1 0 0,0 0 0,1 0-1,-1-1 1,0 1 0,1 0 0,-1 0-1,0 0 1,1 0 0,-1 0-1,0 0 1,1 0 0,-1 0 0,0 0-1,1 0 1,-1 0 0,0 0 0,1 0-1,-1 0 1,0 0 0,1 0-1,-1 0 1,1 0 0,-1 0 0,0 0-1,0 1 1,1-1 0,-1 0-1,0 0 1,1 0 0,-1 1 0,0-1-1,0 0 1,1 0 0,-1 1 0,0-1-1,0 0 1,1 1 0,-1-1-1,0 0 1,0 1 0,0-1 0,0 0-1,0 1 1,1-1 0,-1 0-1,0 1 1,0-1 0,0 23-48,0-16 19,0 5 4,-1-5 15,1 0 0,0-1 0,1 1-1,0 0 1,0 0 0,3 12 0,-3-17 9,0-1 1,0 1-1,0-1 1,0 1-1,0-1 0,0 1 1,0-1-1,1 0 1,-1 0-1,0 1 1,1-1-1,-1 0 1,1 0-1,-1 0 1,1 0-1,0-1 1,-1 1-1,1 0 1,0-1-1,0 1 1,-1-1-1,1 0 0,0 1 1,0-1-1,0 0 1,-1 0-1,1 0 1,0 0-1,0-1 1,0 1-1,2-1 1,9-2-35,0 0 0,0-1 0,-1-1 1,1 0-1,-1 0 0,-1-1 0,20-13 0,-4 0-333,47-43 0,-50 38-57,-2-1-1,-1 0 0,0-2 0,-2 0 0,-1-1 0,-2-1 0,0-1 0,-2 0 0,19-63 1,-30 84 387,-1-1 1,0 1 0,-1-1 0,1-19 0,-2 29 51,0 0 0,0-1 0,0 1 1,0-1-1,1 1 0,-1-1 0,0 1 0,0-1 1,0 1-1,0 0 0,-1-1 0,1 1 0,0-1 1,0 1-1,0-1 0,0 1 0,0 0 0,0-1 1,-1 1-1,1-1 0,0 1 0,0 0 0,-1-1 1,1 1-1,0 0 0,-1-1 0,1 1 0,0 0 1,-1 0-1,1-1 0,-1 1 0,-8 10 574,-8 26 364,-3 19-311,2 0 0,3 1 0,2 0 0,3 1 0,3 1 0,-2 87 0,10-134-539,-1 1 1,2 0-1,-1 0 1,7 20-1,-7-29-86,0-1-1,0 1 0,0-1 0,0 0 0,0 0 0,1 0 0,-1 1 0,1-1 0,0 0 0,-1-1 0,1 1 0,3 2 0,-4-3-11,1 0 0,-1 0-1,1-1 1,0 1 0,-1-1 0,1 1-1,0-1 1,-1 0 0,1 0 0,0 1-1,-1-1 1,1 0 0,0 0 0,-1-1-1,1 1 1,0 0 0,-1-1 0,1 1-1,-1-1 1,1 1 0,1-2 0,2 0 3,-1-1 1,0 0-1,0 0 1,0 0-1,0 0 1,0-1-1,-1 0 1,1 0-1,-1 0 1,0 0-1,0 0 1,0-1-1,3-7 0,3-7 38,11-37-1,-7 4-71,-13 56 22,0-1-1,0 1 1,1-1-1,-1 1 1,1-1-1,0 0 1,0 1 0,0-1-1,0 0 1,1 0-1,-1 1 1,1-1-1,0 0 1,0-1-1,0 1 1,0 0 0,1 0-1,-1-1 1,1 0-1,-1 1 1,1-1-1,0 0 1,0 0-1,0 0 1,0-1 0,0 1-1,0-1 1,0 0-1,1 0 1,-1 0-1,6 1 1,-1 0-1,1-1 1,0 0-1,-1-1 1,1 0-1,0 0 1,0-1-1,-1 0 1,1 0-1,-1-1 1,1 0 0,13-6-1,-11 3 5,0-1 0,0 0 0,20-15 0,-28 19 5,0 0-1,0-1 0,0 1 0,0-1 1,-1 0-1,1 0 0,-1 0 0,0 0 1,0 0-1,0 0 0,0-1 0,0 1 1,-1-1-1,0 1 0,0-1 0,2-7 1,-3 10-2,0 1 0,0-1 0,0 0 0,0 0-1,0 0 1,0 1 0,0-1 0,0 0 0,-1 1 0,1-1 0,0 0 0,-1 0 0,1 1 0,0-1 0,-1 0 0,1 1 0,-1-1 0,1 1 0,0-1 0,-1 0 0,0 1 0,1-1 0,-1 1 0,1 0 0,-1-1 0,0 1 0,1-1 0,-1 1-1,0 0 1,1-1 0,-1 1 0,0 0 0,0 0 0,1 0 0,-1 0 0,0-1 0,0 1 0,1 0 0,-1 0 0,0 0 0,0 1 0,1-1 0,-1 0 0,-1 0 0,-2 1-1,0 0 1,-1 0 0,1 0 0,0 0-1,0 1 1,-6 3 0,3-2 6,1 1 1,1 0-1,-1 0 1,0 1 0,1 0-1,0 0 1,0 0-1,1 0 1,-1 1-1,-5 9 1,8-12-58,1 1 0,-1-1 1,0 1-1,1 0 0,0-1 0,0 1 0,0 0 0,0 0 1,1 0-1,-1 0 0,1 0 0,0-1 0,0 1 1,1 0-1,-1 0 0,1 0 0,0 0 0,0 0 0,0-1 1,2 7-1,-2-9-183,0 0 0,0 0 0,-1 0-1,1 0 1,0 0 0,0 0 0,0 0 0,0-1 0,0 1 0,0 0 0,0 0 0,3 0 0,1-1-1878,-7-10 980,-9-4-245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21117,'-24'4'2352,"10"5"-1736,9-1-1024,4-2 1368,4-6-824,5-3-344,1-1-432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11 21012,'11'-10'2041,"-14"16"-1241,-7 4-392,-5 17 1073,-4 6-305,-5 16-520,-5 2-304,-3 9-288,-1-4-24,5-7-240,1-6-88,4-16-464,4-8-256,8-21-585,5-12 1201,12-20-288,5-9-192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18684,'1'0'74,"0"0"0,-1 0 0,1 0 0,0-1 0,-1 1 0,1 0 0,0 0 0,-1 0 0,1 0 1,0 0-1,-1 0 0,1 0 0,0 1 0,-1-1 0,1 0 0,-1 0 0,1 0 0,0 1 0,-1-1 0,1 0 0,-1 0 0,1 1 0,0-1 0,-1 1 0,1-1 0,0 1 0,0 1 16,0-1 0,0 1 0,0-1 0,0 1 0,0 0 0,-1 0 0,1-1-1,-1 1 1,2 3 0,-1 6 224,0-1 0,0 20 1,-1-24 66,-11 245 1864,9-224-2137,1-9-357,-1 0 0,-1 1 1,-9 29-1,12-47 199,0-1 1,0 1-1,0 0 1,-1 0-1,1-1 1,0 1 0,0 0-1,-1-1 1,1 1-1,-1 0 1,1-1-1,-1 1 1,1 0-1,-1-1 1,1 1-1,-1-1 1,1 1-1,-1-1 1,1 1-1,-1-1 1,-1 1-1,2-1-7,-1 0-1,0 0 0,1 0 1,-1-1-1,1 1 0,-1 0 0,1 0 1,-1 0-1,1-1 0,-1 1 0,1 0 1,-1 0-1,1-1 0,-1 1 0,1 0 1,-1-1-1,1 1 0,0-1 0,-1 1 1,1-1-1,-1 0 0,-16-32-1610,16 33 1659,-10-28-401,0 0-1,2 0 0,-10-57 0,18 83 519,1 0 0,0 0 1,0 0-1,0-1 0,0 1 0,0 0 0,0 0 0,1 0 0,-1-1 0,1 1 0,1-4 0,-2 5-34,1 1 0,-1-1 0,1 0 0,-1 1 0,1-1 0,-1 0 0,1 1 0,0-1 0,-1 1 0,1-1 0,0 1 0,-1-1 0,1 1 0,0 0 0,0-1 0,0 1 0,-1 0 0,1-1 0,0 1 0,0 0 0,1 0 0,3 0 253,1 0 0,-1 1 0,1 0 1,-1 0-1,1 1 0,-1-1 0,7 4 0,6 1-90,2-1-1,35 6 1,-39-9-711,0-1 0,0-1 1,-1 0-1,1-1 0,0-1 0,0 0 0,-1-1 1,1-1-1,18-7 0,8-6-533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85 16884,'-29'111'2319,"16"-69"-1284,2 1 0,2-1 0,-5 70-1,14-109-962,0 6 96,0 0-1,0-1 1,3 14-1,-3-20-138,0-1 0,0 1 0,1-1 0,-1 0 0,0 1 0,1-1 0,0 1 0,-1-1 0,1 1-1,0-1 1,0 0 0,-1 0 0,1 1 0,0-1 0,0 0 0,0 0 0,1 0 0,-1 0 0,0 0 0,0 0-1,0 0 1,1-1 0,-1 1 0,1 0 0,-1-1 0,0 1 0,1-1 0,1 1 0,1-1-3,0 0 0,-1-1 0,1 1 0,0-1 0,0 0 0,0 0-1,-1 0 1,1-1 0,0 1 0,-1-1 0,0 0 0,1 0 0,-1 0 0,4-4 0,8-6-1,21-20-1,-33 28-20,22-22 2,-2-1-1,0-1 1,25-45 0,45-97-2,-80 144 44,-1-1 0,13-43 0,-70 261 963,38-163-884,1-1 0,1 1 0,1 0 0,2 1-1,1-1 1,2 31 0,0-55-176,-1 0 0,1 0 0,0 0 0,0 0-1,0 0 1,1 0 0,-1 0 0,1-1 0,0 1-1,0-1 1,0 1 0,5 5 0,-5-7 1,-1-1 1,1 0-1,0 1 1,0-1-1,-1 0 1,1 0-1,0 0 1,0 0-1,0-1 0,0 1 1,0-1-1,0 1 1,0-1-1,1 1 1,-1-1-1,0 0 1,0 0-1,0 0 1,0 0-1,0-1 0,0 1 1,1-1-1,-1 1 1,0-1-1,0 1 1,2-2-1,1 0-39,0-1 1,0 1-1,0-1 0,8-5 1,19-23-540</inkml:trace>
  <inkml:trace contextRef="#ctx0" brushRef="#br0" timeOffset="1">616 228 17412,'-18'29'2147,"-20"49"0,34-69-1787,1 1 1,0 0-1,0 0 0,1 1 1,0-1-1,1 0 0,0 1 1,0-1-1,2 14 0,-1-22-291,0 0 0,0 0-1,0 0 1,1 1-1,-1-1 1,1 0-1,0 0 1,-1 0-1,1 0 1,0 0-1,0 0 1,0 0 0,0 0-1,1-1 1,-1 1-1,0 0 1,1-1-1,-1 1 1,1-1-1,0 1 1,-1-1 0,1 0-1,0 0 1,3 2-1,-2-2-25,-1-1-1,1 0 1,-1 1-1,1-1 1,-1 0-1,1-1 1,0 1-1,-1 0 1,0-1-1,1 0 0,-1 1 1,1-1-1,-1 0 1,0 0-1,1 0 1,-1 0-1,0-1 1,0 1-1,0-1 1,3-2-1,3-3 48,-1 0 0,0-1 0,0 0 0,-1 0 0,0 0 0,0-1 0,-1 0 0,0 0 0,5-14 0,-7 15-96,0 1 0,-1-1 0,0 0 1,0 0-1,-1 0 0,0 0 0,0 0 0,-1 0 1,0-1-1,-1 1 0,1 0 0,-4-12 0,3 17-127,0 1-1,0-1 0,-1 0 0,1 0 0,-1 0 0,0 1 0,1-1 0,-1 1 0,0 0 0,-1-1 0,1 1 1,0 0-1,-1 0 0,1 0 0,-1 0 0,-4-2 0,5 4 26,1-1 1,0 0-1,-1 1 0,1-1 1,-1 1-1,1 0 0,-1-1 1,1 1-1,-1 0 0,1 0 1,-1 0-1,1 0 1,-1 0-1,1 0 0,-1 1 1,1-1-1,-1 0 0,1 1 1,-1-1-1,1 1 0,0-1 1,-1 1-1,1 0 0,0 0 1,-1-1-1,1 1 0,0 0 1,0 0-1,0 0 0,0 1 1,0-1-1,0 0 0,0 0 1,0 0-1,-1 3 1,-2 11-824,4 2-130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191 181 15339,'2'-28'1188,"1"7"-367,-2 0-1,-1 0 1,-4-39 0,-3 34 1095,7 26-1879,0 0 0,0-1-1,-1 1 1,1 0 0,0 0 0,0-1-1,-1 1 1,1 0 0,0 0 0,0 0 0,-1-1-1,1 1 1,0 0 0,-1 0 0,1 0-1,0 0 1,0 0 0,-1 0 0,1 0 0,0 0-1,-1 0 1,1 0 0,0 0 0,-1 0-1,1 0 1,0 0 0,-1 0 0,1 0-1,0 0 1,-1 0 0,1 0 0,0 0 0,-1 0-1,1 1 1,0-1 0,0 0 0,-1 0-1,1 0 1,0 1 0,0-1 0,-1 0 0,1 0-1,0 0 1,0 1 0,0-1 0,-1 0-1,1 1 1,0-1 0,0 0 0,0 0 0,0 1-1,-11 18 639,-26 69 856,-43 168-1,74-236-1389,-26 113 736,30-118-728,0-1-1,1 1 1,0 0-1,1-1 0,1 1 1,0 0-1,4 15 1,-5-27-123,1-1 1,0 1-1,-1 0 0,1-1 1,0 1-1,0-1 1,1 0-1,-1 1 1,1-1-1,-1 0 0,1 1 1,-1-1-1,1 0 1,0 0-1,0-1 1,0 1-1,0 0 1,1-1-1,-1 1 0,0-1 1,1 0-1,-1 1 1,1-1-1,-1 0 1,1-1-1,-1 1 0,1 0 1,0-1-1,-1 0 1,1 1-1,0-1 1,0 0-1,-1 0 1,1-1-1,0 1 0,-1 0 1,1-1-1,0 0 1,3-1-1,8-3 12,0-1-1,0 0 1,0-1 0,-1-1-1,0 0 1,0-1 0,14-13-1,79-80 181,-60 52-383,-2-2 1,-2-2-1,40-69 0,-81 121 105,0 0-1,0 1 0,0-1 1,0 0-1,0 0 0,-1 0 0,1 0 1,-1 0-1,1 0 0,-1-2 1,0 4 20,0-1 1,0 1-1,0 0 1,0 0-1,0-1 0,0 1 1,0 0-1,0 0 1,-1 0-1,1-1 0,0 1 1,0 0-1,0 0 1,0 0-1,-1-1 1,1 1-1,0 0 0,0 0 1,0 0-1,-1 0 1,1 0-1,0-1 1,0 1-1,0 0 0,-1 0 1,1 0-1,0 0 1,0 0-1,-1 0 1,1 0-1,0 0 0,0 0 1,-1 0-1,1 0 1,0 0-1,0 0 1,-1 0-1,1 0 0,0 0 1,0 0-1,-1 1 1,-3 0-190,0 1 1,0 0-1,0 0 1,0 0 0,0 0-1,1 1 1,-7 4-1,-19 21-546,-1 6-113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17884,'22'28'1768,"6"1"-1072,4-2-328,2-7 241,3-4 1455,2-13-1632,3-7 48,-2-13-256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183 384 18388,'-4'0'218,"-1"-1"1,1 0 0,0 1-1,-1 0 1,1 0-1,-1 1 1,1-1-1,0 1 1,-1 0-1,1 0 1,0 0-1,0 1 1,0 0-1,0-1 1,0 1-1,0 1 1,0-1 0,0 0-1,1 1 1,-4 3-1,-3 3 179,0 1-1,0-1 1,1 2-1,1-1 1,-10 16-1,14-19-310,0 0-1,0 0 1,1 0-1,0 1 1,1 0 0,-1-1-1,0 10 1,2-16-75,1 1-1,0 0 1,-1-1 0,1 1 0,0 0-1,0-1 1,0 1 0,0 0 0,0-1-1,1 1 1,-1 0 0,0-1 0,1 1-1,-1 0 1,1-1 0,0 1 0,-1-1-1,1 1 1,0-1 0,0 1 0,0-1-1,0 0 1,0 0 0,0 1 0,1-1-1,-1 0 1,0 0 0,0 0 0,1 0-1,-1 0 1,1 0 0,-1-1 0,1 1-1,-1 0 1,1-1 0,0 1 0,-1-1-1,1 1 1,0-1 0,1 0 0,5 0 4,-1 0 0,1-1 1,-1 0-1,1 0 0,-1-1 0,0 0 1,0 0-1,0-1 0,0 0 1,0 0-1,-1 0 0,1-1 1,-1 0-1,10-8 0,5-5-162,0-1 0,29-35 0,-4-7-1111,-49 69 966,1 0-1,1 1 0,0-1 1,0 0-1,0 12 1,1-20 303,1 0 0,-1 0 0,0 0 0,0-1 0,0 1 0,1 0 0,-1 0-1,0 0 1,1 0 0,-1-1 0,0 1 0,1 0 0,-1 0 0,1-1 0,0 1 0,-1 0 0,1-1 0,0 1 0,-1 0 0,1-1 0,0 1 0,-1-1-1,1 1 1,0-1 0,0 0 0,0 1 0,-1-1 0,1 0 0,0 0 0,0 1 0,0-1 0,0 0 0,0 0 0,0 0 0,0 0 0,-1 0 0,1 0 0,0 0-1,0 0 1,0-1 0,1 1 0,3-2 60,1 1 0,-1-1 0,0 0 0,0 0-1,8-5 1,11-9 158,1-1-1,-2-1 1,0-1-1,-2-1 1,0-1-1,-1-1 1,-1-1-1,-1 0 1,-1-2-1,-1 0 1,-2 0-1,0-2 1,-2 1-1,18-55 1,-28 74-170,0-1 0,0 1 0,-1 0 0,0-1 0,0 1 0,0-1 0,-1 0 1,-2-13-1,2 21-57,0-1 0,0 1 1,0-1-1,0 0 1,0 1-1,0-1 0,0 0 1,0 1-1,-1-1 1,1 1-1,0-1 0,-1 0 1,1 1-1,0-1 1,-1 1-1,1-1 0,0 1 1,-1-1-1,1 1 0,-1 0 1,1-1-1,-1 1 1,1-1-1,-1 1 0,1 0 1,-1-1-1,0 1 1,1 0-1,-1 0 0,1 0 1,-1-1-1,0 1 1,1 0-1,-1 0 0,1 0 1,-1 0-1,0 0 1,1 0-1,-1 0 0,0 0 1,1 0-1,-1 0 0,0 1 1,1-1-1,-1 0 1,1 0-1,-1 1 0,1-1 1,-1 0-1,0 1 1,1-1-1,-1 0 0,1 1 1,-1-1-1,1 1 1,-5 3-8,1 0 1,-1 0 0,1 0-1,0 1 1,-4 6 0,-9 16-15,1 0 0,2 2 0,-17 43 0,-20 98 172,47-155-126,-10 54 97,13-62-92,0 1-1,1-1 1,0 0 0,0 0 0,1 0 0,-1 0 0,4 10-1,-4-15-16,0 0 0,1-1 0,-1 1-1,1 0 1,0-1 0,0 1-1,-1-1 1,1 1 0,0-1 0,0 1-1,1-1 1,-1 1 0,0-1-1,0 0 1,1 0 0,-1 0-1,0 1 1,1-1 0,-1-1 0,1 1-1,0 0 1,-1 0 0,1-1-1,0 1 1,-1 0 0,1-1 0,0 0-1,0 1 1,-1-1 0,1 0-1,0 0 1,0 0 0,-1 0-1,1 0 1,0-1 0,0 1 0,0 0-1,-1-1 1,4-1 0,1 0 13,0-1 0,0 1 0,0-2 1,0 1-1,0-1 0,-1 1 1,1-1-1,-1-1 0,5-4 0,-1-1-19,-1-1 0,0 1 1,0-2-1,-1 1 0,0-1 0,-1 0 0,-1 0 0,1 0 0,-2-1 0,0 0 0,-1 0 0,0 0 0,-1-1 0,1-17 0,-3 31-11,0 0-1,1 0 0,-1-1 1,0 1-1,0 0 0,0 0 1,0-1-1,0 1 1,0 0-1,0-1 0,0 1 1,0 0-1,0 0 0,0-1 1,0 1-1,0 0 0,0-1 1,0 1-1,-1 0 0,1 0 1,0-1-1,0 1 1,0 0-1,0 0 0,0-1 1,-1 1-1,1 0 0,0 0 1,0-1-1,0 1 0,-1 0 1,1 0-1,0 0 0,-1-1 1,-4 13-90,4-7 90,1-1 0,-1 1 0,1 0 0,0 0 0,0 0 0,0-1 0,1 1 0,0 0 0,0 0 0,0-1 0,0 1 0,1-1 0,-1 1 0,1-1 0,1 1 0,-1-1 0,0 0 0,1 0 0,0 0 0,0-1 0,0 1 0,0 0 0,1-1 0,0 0 0,-1 0 0,1 0 0,0-1 0,0 1 0,1-1 0,-1 0 0,0 0 0,1 0 0,-1-1 0,1 1 0,0-1 0,-1 0 0,1 0 0,0-1 0,0 0 0,0 0 0,7 0 0,0-2 9,1 0 0,-1 0 1,0-1-1,0-1 0,0 0 0,0-1 0,-1 0 0,20-12 0,-10 4 7,-1-2 0,-1 0 0,28-28 0,-54 52-16,-1 1 1,1 0-1,1 0 0,0 1 0,-5 11 0,-24 64 27,20-34-39,14-48-42,0 1 1,1 0-1,-1 0 0,1 0 1,0 0-1,0 0 0,0 0 1,2 7-1,-2-12 21,0 1 0,1 0-1,-1-1 1,0 1 0,0-1 0,1 1 0,-1 0 0,0-1-1,0 1 1,1-1 0,-1 1 0,1-1 0,-1 1 0,0-1 0,1 0-1,-1 1 1,1-1 0,-1 1 0,1-1 0,0 0 0,-1 1-1,1-1 1,-1 0 0,1 0 0,-1 0 0,1 1 0,0-1 0,-1 0-1,1 0 1,-1 0 0,1 0 0,0 0 0,-1 0 0,1 0-1,0 0 1,-1 0 0,1 0 0,-1-1 0,1 1 0,0 0 0,-1 0-1,1 0 1,-1-1 0,1 1 0,-1 0 0,2-1 0,22-18-511,3-11 95,1-12-183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20476,'-17'25'1921,"-1"4"-1441,3 3-464,5-1 944,5-4-768,3-5-192,4-2-120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19404,'-1'29'2281,"-4"2"-1521,-6 8-368,2 2 1872,1 5-1656,0 0-191,6-4-673,0-5-417,2-13 1450,0-4-865,0-11-65,2-8-79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59 20404,'-10'-8'649,"-1"0"-1,-1 2 1,1-1-1,-1 2 1,0-1-1,0 2 1,-1-1-1,-14-2 1,20 6-547,0 0 0,0 1 1,0-1-1,0 2 0,0-1 1,0 1-1,0 0 0,0 0 0,0 0 1,1 1-1,-1 0 0,0 1 1,1 0-1,0 0 0,0 0 0,-1 1 1,-4 3-1,7-3-75,0-1 0,1 1 1,-1-1-1,1 1 0,0 0 0,0 0 1,0 0-1,0 1 0,-2 5 0,4-8-18,0-1-1,1 1 0,-1 0 0,0 0 0,1 0 0,-1-1 0,1 1 0,-1 0 1,1 0-1,0 0 0,0 0 0,0 0 0,0 0 0,0 0 0,1 0 1,-1 0-1,0-1 0,1 1 0,0 0 0,-1 0 0,1 0 0,0-1 0,0 1 1,0 0-1,0-1 0,0 1 0,2 2 0,0-2 0,1 0 0,-1 0 1,0 0-1,1-1 0,-1 1 0,1-1 0,0 0 0,-1 0 1,1 0-1,0 0 0,0-1 0,0 1 0,0-1 0,4 0 1,57-6 60,-20-4-32,-1-1 0,86-35 0,-14 4-85,-112 41 33,-1-1-1,1 1 1,0 0 0,0 0-1,0 1 1,0-1 0,0 1 0,0 0-1,6 1 1,-9-1 10,-1 0 1,1 0-1,0 1 0,-1-1 0,1 0 1,0 1-1,-1-1 0,1 0 0,0 1 1,-1-1-1,1 1 0,-1-1 0,1 1 1,-1 0-1,1-1 0,-1 1 0,1-1 1,-1 1-1,0 0 0,1 0 0,0 1-1,-1 0 0,1 0 0,-1 1 0,0-1 0,0 0 0,0 0-1,0 0 1,0 0 0,0 0 0,-1 3 0,-2 10-50,2-10 62,0 0-1,0 0 1,0 0-1,1 0 1,-1 0-1,2 8 1,-1-12-2,0-1 0,0 1-1,0-1 1,1 1 0,-1 0 0,0-1 0,0 1 0,1 0 0,-1-1 0,0 1 0,1-1 0,-1 1 0,1-1 0,-1 1 0,1-1 0,-1 1 0,1-1 0,-1 0 0,1 1 0,-1-1-1,2 1 1,0-1 4,-1 1 0,1-1 0,-1 0 0,1 0-1,-1 0 1,1 0 0,0 0 0,-1 0 0,1-1-1,-1 1 1,1 0 0,-1-1 0,3 0-1,25-13 73,-24 12-97,0-1 1,0 0-1,-1 1 0,1 0 0,1 0 1,-1 1-1,0-1 0,0 1 0,1 0 1,-1 1-1,0-1 0,1 1 1,5 0-1,-10 0-30,0 1 0,0-1 1,-1 0-1,1 1 0,0-1 1,0 0-1,-1 1 0,1-1 0,0 1 1,-1-1-1,1 1 0,-1-1 1,1 1-1,-1 0 0,1-1 0,-1 1 1,1-1-1,-1 1 0,0 0 1,1 0-1,-1-1 0,0 1 1,1 0-1,-1 0 0,0-1 0,0 1 1,0 0-1,0 0 0,0-1 1,0 1-1,0 0 0,0 0 0,0 0 1,0-1-1,0 1 0,0 0 1,-1 0-1,1-1 0,0 1 1,-1 0-1,1 0 0,0-1 0,-1 1 1,1 0-1,-1-1 0,0 2 1,-8 5-430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21405,'-1'16'655,"-1"0"1,-1 0 0,-1-1 0,-10 31 0,2-6 251,-12 49 231,-22 162 0,45-245-1094,0 1-1,1-1 0,0 0 0,0 1 0,1-1 1,0 1-1,2 11 0,-2-16-23,0-1 0,0 1-1,-1-1 1,1 1 0,0-1 0,0 0 0,0 1-1,1-1 1,-1 0 0,0 0 0,0 0 0,1 0-1,-1 0 1,1 0 0,-1 0 0,0 0 0,1-1 0,0 1-1,-1 0 1,1-1 0,-1 1 0,1-1 0,0 0-1,-1 0 1,1 0 0,0 0 0,-1 0 0,1 0-1,0 0 1,-1 0 0,1 0 0,0-1 0,-1 1-1,3-1 1,5-2 49,1 0-1,-1 0 1,1-1 0,-1 0-1,0-1 1,-1 0 0,1-1-1,-1 1 1,13-12 0,1-4 71,-1 0 0,19-25 0,5-11-5,38-63-1,-65 91-617,-1-2 0,-1 0-1,-2-1 1,12-41 0,-21 44-1332,-5 29 1785,1 0 0,-1-1 0,0 1 1,0 0-1,0-1 0,0 1 1,0 0-1,0-1 0,0 1 0,-1 0 1,1-1-1,0 1 0,0 0 0,0-1 1,0 1-1,0 0 0,0 0 0,-1-1 1,1 1-1,0 0 0,0 0 1,0-1-1,-1 1 0,1 0 0,0 0 1,0-1-1,-1 1 0,1 0 0,0 0 1,0 0-1,-1 0 0,1-1 0,0 1 1,-1 0-1,1 0 0,0 0 1,-1 0-1,1 0 0,0 0 0,-1 0 1,1 0-1,0 0 0,0 0 0,-1 0 1,1 0-1,0 0 0,-1 0 0,1 0 1,0 0-1,-1 1 0,1-1 1,0 0-1,-1 0 0,1 0 0,0 0 1,0 1-1,-1-1 0,1 0 0,0 0 1,0 0-1,0 1 0,-1-1 0,1 0 1,0 0-1,0 1 0,-1-1 0,-15 15-928,-4 8-153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15355,'9'43'2105,"2"-2"-1241,11-10-320,5-6 1144,6-10-1175,1-7-449,4-11 200,2-7-128,1-11-336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18260,'-6'0'236,"-1"1"0,0 0 0,0 0 0,1 0 0,-1 1 0,0 0 0,1 0 0,0 1 0,-1 0 0,1 0 0,0 0 0,0 1 0,-6 5 0,0 1 162,2 0-1,-1 0 1,2 1-1,-1 0 1,-8 15-1,15-23-310,1 1 0,0 0 0,0 0 0,0 0 0,0 0 0,1 0 0,0 0 0,-1 0 0,1 6-1,0-9-63,1 0-1,0 0 0,0 0 0,0 1 0,1-1 0,-1 0 0,0 0 0,0 0 0,0 1 0,1-1 0,-1 0 0,1 0 0,-1 0 0,1 0 0,-1 0 0,1 0 1,0 0-1,0 0 0,-1 0 0,1 0 0,0 0 0,0 0 0,0 0 0,0-1 0,0 1 0,0 0 0,0-1 0,0 1 0,0-1 0,0 1 0,0-1 1,1 0-1,-1 1 0,0-1 0,0 0 0,2 1 0,6 0 48,-1-1 1,1 1 0,0-1-1,0-1 1,0 0-1,17-3 1,56-20 129,-54 15-131,23-7 29,69-20 78,-102 32-161,0 0 0,1 2-1,-1 0 1,29 1 0,-44 1-15,0 0 1,0 0-1,0 0 1,0 0-1,0 1 1,0 0-1,-1-1 0,1 1 1,0 0-1,0 1 1,-1-1-1,1 0 1,0 1-1,-1-1 1,0 1-1,1 0 1,-1 0-1,0 0 1,0 0-1,0 0 1,0 0-1,0 1 1,0-1-1,1 5 0,0 1 23,0 0-1,-1 0 0,-1 0 0,1 1 0,-1-1 0,0 16 0,-1-9 38,0-13-32,0-1 0,0 1 0,0 0 0,1 0-1,-1 0 1,0 0 0,1 0 0,-1 0 0,1-1-1,0 1 1,-1 0 0,1 0 0,0-1 0,0 1-1,0-1 1,0 1 0,1-1 0,-1 1 0,0-1-1,0 0 1,3 3 0,-1-4 13,-1 1 0,0 0-1,0-1 1,1 1 0,-1-1 0,0 0 0,0 0 0,1 0 0,-1 0 0,0 0-1,0-1 1,1 1 0,-1-1 0,0 1 0,0-1 0,0 0 0,5-2-1,18-9 261,26-16-1,-38 19-288,1 1 1,0 0-1,1 1 1,0 1-1,0 0 1,1 1-1,24-5 1,-38 10-23,-1-1 1,1 1 0,0 0 0,-1 0 0,1 0 0,-1 0 0,1 0 0,0 1-1,-1-1 1,1 0 0,-1 1 0,1-1 0,-1 1 0,1 0 0,-1-1 0,1 1-1,-1 0 1,0 0 0,1 0 0,1 2 0,-1 0-13,0 0 0,0 0 0,0 0 0,-1 0 0,1 1 0,-1-1 0,1 5 0,-1-6 17,-1 1 0,1-1 0,-1 0 0,1 0 0,0 1 0,0-1 0,0 0 0,0 0 0,0 0 0,1 0 0,-1 0 0,1 0 0,-1 0 0,1-1 0,0 1 0,-1 0 1,1-1-1,0 1 0,0-1 0,0 0 0,0 0 0,0 0 0,5 2 0,0-2 8,0 0 0,0 0 0,0-1 0,0 0 0,0-1 0,0 1 0,0-1 0,0-1 0,13-3 0,6-4 12,30-16 1,-14 7-19,-29 12 4,0 1 0,0-1 0,0 2-1,1 0 1,24-4 0,-35 7-1,-1 1 0,1 0 0,-1 0 0,1 0 0,-1 0 0,1 0 1,-1 1-1,1-1 0,-1 1 0,1-1 0,-1 1 0,0 0 0,1 0 0,-1 0 0,0 0 0,0 0 0,0 1 0,0-1 0,0 1 0,0-1 0,0 1 0,0 0 1,0 0-1,-1 0 0,1 0 0,-1 0 0,0 0 0,1 0 0,-1 0 0,0 1 0,0-1 0,1 5 0,-1-3 4,0-1-1,0 0 1,0 0-1,1 0 0,-1 1 1,1-1-1,0 0 1,0-1-1,4 6 1,-4-7-2,-1 0 0,1 1 1,-1-1-1,1-1 0,0 1 0,-1 0 1,1 0-1,0 0 0,0-1 0,0 1 1,0-1-1,0 0 0,0 0 0,-1 1 0,1-1 1,0 0-1,0 0 0,4-1 0,18-4 6,0-1 0,0 0-1,40-18 1,-47 16-88,1 1 0,0 1 0,0 0 1,1 1-1,0 2 0,-1-1 0,29 0 0,-46 4 71,0 0 0,0 0 0,0 0 1,0 0-1,0 0 0,0 0 0,0 0 0,0 0 0,0 0 0,0 0 0,-1 1 0,1-1 0,0 0 0,0 1 0,0-1 0,0 0 0,0 1 0,-1-1 0,1 1 0,0-1 0,0 1 0,-1 0 0,1-1 1,0 1-1,-1 0 0,1-1 0,-1 1 0,1 0 0,-1 0 0,1 0 0,-1-1 0,0 1 0,1 0 0,-1 0 0,0 0 0,0 0 0,1 0 0,-1 0 0,0 0 0,0 0 0,0-1 0,0 1 0,-1 2 0,1-1 2,1 0-1,-1 0 1,0 0-1,0 0 1,1 0-1,-1 0 1,1 0-1,0-1 0,0 3 1,1-3 7,-1 0 1,1-1-1,-1 1 1,1-1-1,0 1 0,-1-1 1,1 0-1,0 0 1,-1 0-1,1 0 0,0 0 1,0 0-1,-1 0 1,1 0-1,0-1 0,-1 1 1,1-1-1,1 0 1,-1 1-4,35-12-36,13-2-109,-47 13 110,1 1 0,0-1 0,0 1 0,0 0 0,0 0 0,-1 0 0,1 1 0,0-1 0,0 1 0,5 2 0,-6-2 9,-1 0 0,0 1 1,1 0-1,-1 0 0,0-1 1,0 1-1,0 1 0,0-1 1,0 0-1,0 0 0,-1 1 1,1-1-1,-1 1 0,0-1 1,1 1-1,-1-1 0,-1 1 1,1 0-1,1 5 0,-2-5 30,1 1 0,0-1-1,0 0 1,0 0 0,0 0 0,1 0-1,-1 0 1,1 0 0,0-1-1,-1 1 1,1-1 0,1 1-1,-1-1 1,0 1 0,0-1 0,1 0-1,0 0 1,3 2 0,2-1 46,0-1 0,0 0 0,0 0 0,0-1 0,0 0 0,0 0 0,0-1 0,0 0 1,0-1-1,0 0 0,11-2 0,12-4 138,43-15 0,-70 21-169,25-9 95,-1 0 1,31-18 0,-50 24-113,-1-1 1,0 0-1,0-1 1,-1 1 0,1-2-1,-1 1 1,-1-1-1,1 0 1,-1 0 0,10-16-1,-15 21-9,0 1-1,0-1 0,0 0 1,0 0-1,-1 0 0,1 0 1,0 0-1,-1 1 0,0-1 1,1 0-1,-1 0 1,0-1-1,0 1 0,0 0 1,0 0-1,-1-3 0,0 4 2,1 0-1,-1 0 0,1 0 0,-1 0 1,0 0-1,1 0 0,-1 0 0,0 0 1,0 0-1,0 0 0,0 0 0,0 1 1,0-1-1,0 0 0,0 1 0,0-1 1,0 1-1,0-1 0,0 1 0,-2-1 1,-1 0-9,0 1 0,0-1 0,0 1 0,1 0 0,-1 0 0,0 0 0,0 1 0,0-1 0,0 1 0,0 0 0,1 0 0,-1 0 0,0 1 0,1-1 0,-6 4 0,2 0 13,1 0 0,-1 0 1,1 0-1,0 1 1,1 0-1,-10 14 0,13-18 10,1 0 0,0 0-1,0 0 1,0 0 0,0 0 0,1 0-1,-1 0 1,0 0 0,1 1 0,-1-1-1,1 0 1,0 0 0,0 4 0,0-5 1,1 1-1,-1-1 1,1 0 0,-1 1 0,1-1 0,-1 0-1,1 1 1,0-1 0,0 0 0,0 0 0,0 0-1,0 0 1,0 0 0,0 0 0,0 0 0,0 0-1,0 0 1,0 0 0,1 0 0,-1-1 0,0 1 0,1 0-1,1 0 1,4 1 22,0 0-1,1 0 1,0-1 0,-1 1-1,1-1 1,14-1 0,52-5 107,-61 3-112,36-3 42,-22 0-103,1 3-1,-1 0 1,1 1 0,31 4 0,-55-2 15,-1-1 1,1 1-1,-1 0 1,0 0-1,1 0 1,-1 0-1,0 1 1,0-1-1,0 1 1,0 0-1,0 0 1,0 0-1,-1 0 1,1 1-1,-1-1 1,1 1-1,-1-1 1,0 1-1,0 0 1,0 0-1,0 0 1,2 5-1,-4-7-4,1 0 1,0 0-1,-1 0 0,1-1 0,0 1 0,0 0 1,-1-1-1,1 1 0,0 0 0,0-1 1,0 1-1,0-1 0,0 0 0,0 1 0,0-1 1,0 0-1,0 1 0,0-1 0,0 0 0,0 0 1,0 0-1,0 0 0,0 0 0,0 0 1,0 0-1,0 0 0,0 0 0,0-1 0,0 1 1,0 0-1,0-1 0,0 1 0,1-1 1,6-3 108,0 0 1,-1 0 0,10-7-1,0 0-278,18-8 43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0:0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23869,'-10'15'1712,"-4"12"-1359,-2 3-153,3 10 512,2 3-200,3 9-280,4-2-176,3 0-512,1-1-408,0-6 728,1-2-128,1-1-193</inkml:trace>
  <inkml:trace contextRef="#ctx0" brushRef="#br0" timeOffset="1">15 771 18452,'-3'25'2408,"-1"-4"-1575,0-9-929,1-8 3296,4-7-2728,5-5-144,1-4-360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18276,'5'-16'5220,"-11"41"-3440,-3 12-1185,-21 131-165,4-20-881,5-53-2606,21-94 3033,0-1 1,0 0-1,0 0 1,0 0-1,-1 0 1,1 0-1,0 0 0,0 0 1,0 0-1,0 0 1,-1 0-1,1 0 1,0 0-1,0 0 0,0 0 1,0 0-1,-1 0 1,1 0-1,0 0 1,0 0-1,0 0 1,0-1-1,-1 1 0,1 0 1,0 0-1,0 0 1,0 0-1,0 0 1,0 0-1,0 0 1,-1-1-1,1 1 0,0 0 1,0 0-1,0 0 1,0 0-1,0 0 1,0-1-1,0 1 0,0 0 1,0 0-1,0 0 1,0 0-1,0-1 1,0 1-1,0 0 1,0 0-1,0 0 0,0 0 1,0-1-1,-4-12-891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 15291,'-1'-3'178,"-1"0"-1,2-1 1,-1 1-1,0-1 1,1 0-1,-1 1 1,1-1-1,0 0 1,1 1-1,-1-1 1,0 1-1,1-1 1,0 0-1,0 1 1,0-1-1,0 1 1,1 0-1,-1-1 1,1 1-1,0 0 1,0 0-1,4-5 1,4-5 341,0 1 0,1 0 0,22-19 0,-23 23-421,1-1 1,0 1-1,0 1 0,1 0 1,-1 1-1,1 0 1,1 1-1,-1 0 0,1 1 1,0 0-1,0 1 1,0 0-1,0 1 0,1 1 1,-1 0-1,1 1 1,-1 0-1,0 1 0,1 1 1,-1 0-1,0 1 1,0 0-1,0 1 0,0 0 1,-1 1-1,24 13 0,-19-7-85,-1 1-1,0 0 0,0 1 0,-1 0 1,-1 2-1,0 0 0,-1 0 0,0 1 1,-2 1-1,0 0 0,16 34 0,-24-42 17,0-1 0,-1 1-1,-1-1 1,1 1 0,-1 0 0,-1 0 0,0-1-1,0 1 1,-1 0 0,0 0 0,0-1-1,-1 1 1,0 0 0,0-1 0,-1 0-1,-1 1 1,1-1 0,-1 0 0,-7 9-1,-6 9 150,-2 0 0,0-2 0,-2 0 0,-26 22-1,22-22 55,0-1 0,-2-1-1,-1-1 1,-43 24-1,61-39-214,0-1 1,-1 0-1,0 0 0,0-2 0,0 1 0,-1-1 0,1-1 0,-1 0 0,0 0 0,1-1 0,-1-1 0,0 0 0,0-1 1,1 0-1,-1 0 0,-17-6 0,24 6-143,1 0 0,0-1 0,0 1 0,0-1 1,0 0-1,0-1 0,0 1 0,0-1 0,1 1 0,-1-1 1,1 0-1,0 0 0,-6-7 0,9 10 113,0 0 0,0-1 0,0 1 0,-1-1 0,1 1 1,0 0-1,0-1 0,0 1 0,0 0 0,0-1 0,0 1 0,0-1 0,0 1 0,0 0 0,0-1 0,0 1 0,0 0 1,0-1-1,0 1 0,0-1 0,0 1 0,0 0 0,0-1 0,1 1 0,-1 0 0,0-1 0,0 1 0,1-1 0,14-8-539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22693,'-3'-9'2080,"3"6"-1632,0 0-296,-2 2 761,8 4-1361,1 2 167,-1 7-87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15819,'-3'10'2321,"8"-2"2032,-1-8-4361,-4-4 432,9-2-200,-2-4-224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 15139,'0'0'110,"0"0"0,0-1 1,0 1-1,0 0 0,0 0 0,0-1 0,0 1 0,0 0 0,0-1 0,0 1 0,1 0 0,-1 0 0,0-1 1,0 1-1,0 0 0,0 0 0,0-1 0,1 1 0,-1 0 0,0 0 0,0 0 0,0-1 0,1 1 1,-1 0-1,0 0 0,0 0 0,1 0 0,-1-1 0,0 1 0,0 0 0,1 0 0,-1 0 0,0 0 1,1 0-1,-1 0 0,0 0 0,0 0 0,1 0 0,-1 0 0,0 0 0,0 0 0,1 0 0,2 14 2256,-4 26-390,-18 108 203,9-85-3555,-2 94-1,12-156 1329,0-1 0,0 0 0,0 0 0,0 1 1,0-1-1,0 0 0,0 1 0,0-1 0,0 0 0,0 0 0,0 1 0,0-1 0,0 0 0,0 1 0,0-1 0,0 0 1,0 0-1,0 1 0,0-1 0,0 0 0,0 0 0,-1 1 0,1-1 0,0 0 0,0 0 0,0 1 0,0-1 1,-1 0-1,1 0 0,0 1 0,0-1 0,0 0 0,-1 0 0,1 0 0,0 0 0,-1 1 0,-8-9-912,8 8 956,-11-14-928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19868,'8'-4'449,"1"0"0,-1 1-1,1 0 1,0 1 0,0 0 0,0 0-1,0 1 1,0 0 0,0 1-1,0-1 1,0 2 0,0 0-1,0 0 1,15 4 0,-19-4-384,1 0-1,-1 1 1,0 0 0,0 0-1,0 0 1,-1 1 0,1 0-1,0 0 1,-1 0 0,0 0-1,0 1 1,0-1 0,0 1-1,0 0 1,-1 0 0,0 1 0,0-1-1,0 1 1,0 0 0,-1-1-1,1 1 1,-1 0 0,-1 0-1,1 1 1,1 9 0,-2-11-57,-1 1 1,0 0 0,0-1 0,-1 1-1,1 0 1,-1 0 0,0-1-1,0 1 1,-1-1 0,0 1 0,1-1-1,-1 0 1,0 1 0,-1-1 0,-2 4-1,-6 6-72,0 0 1,-24 21-1,21-21-148,14-14 203,0 0 0,0 0 0,0 0 0,0 0 0,0 0 0,0 0 0,0 1 0,-1-1 0,1 0 0,0 0 0,0 0 0,0 0 0,0 0 0,0 0 0,0 0 0,0 1 0,0-1 0,0 0 0,0 0 0,0 0 0,0 0 0,0 0 0,0 0 0,0 1 0,0-1 0,0 0 0,0 0 0,0 0 0,1 0 0,-1 0 0,0 0 0,0 0 0,0 0 0,0 1 0,0-1 0,0 0 0,0 0 0,0 0 0,0 0 0,0 0 0,0 0 0,1 0 0,-1 0 0,0 0 0,0 0 0,0 0 0,0 0 0,11 4-273,21 2-48,-17-3 148,-7-1 141,-1 0-1,1 0 1,-1 1 0,1 0-1,-1 1 1,0-1-1,0 1 1,0 1 0,-1-1-1,0 1 1,0 0 0,9 10-1,-13-13 42,0 1 0,0 0 0,0-1 0,0 1 0,0 0 0,-1 0 0,0 0 0,1 0 0,-1 0 0,0 1 0,-1-1 0,1 0 0,0 0 0,-1 1 0,0-1 0,0 0 0,0 0 0,0 1 0,0-1 0,-1 0 0,1 1 0,-1-1 0,0 0 0,0 0 0,0 0-1,-1 0 1,1 0 0,-1 0 0,1 0 0,-1 0 0,0-1 0,-4 5 0,-1 1 99,0-1 0,-1 0 0,0-1 0,0 0 0,0 0 0,-1-1 0,0 0 0,0 0 0,0-1 0,-1 0 0,1-1 0,-1 0 0,0 0 0,0-1 0,0 0 0,0-1 0,0 0 0,-1-1 0,1 0 0,0-1 0,-12-1 0,20 1-164,0 1-1,1-1 0,-1 1 1,0-1-1,0 1 1,1-1-1,-1 0 1,0 0-1,1 0 1,-1 0-1,1 0 1,-1 0-1,1 0 1,-1-1-1,1 1 0,0-1 1,0 1-1,0-1 1,0 1-1,0-1 1,0 1-1,0-1 1,0 0-1,1 1 1,-1-1-1,1 0 0,-1 0 1,1 0-1,0 0 1,-1 1-1,1-1 1,0 0-1,0 0 1,0 0-1,1 0 1,-1 0-1,0 1 1,1-1-1,-1 0 0,1 0 1,0 1-1,-1-1 1,1 0-1,0 1 1,0-1-1,0 0 1,2-1-1,14-9-669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15635,'0'-3'184,"-1"1"1,1-1-1,1 1 0,-1-1 0,0 1 0,1 0 0,-1-1 1,1 1-1,-1-1 0,1 1 0,0 0 0,0-1 0,0 1 1,1 0-1,-1 0 0,0 0 0,1 0 0,0 0 0,-1 0 1,1 1-1,0-1 0,0 0 0,2-1 0,6-4 441,1-1-1,0 2 0,13-7 1,1 1-307,1 2 0,0 2-1,1 0 1,-1 1 0,1 2 0,1 1 0,-1 0 0,1 3 0,-1 0 0,39 4 0,-59-2-289,0 0 1,1 1 0,-1 0 0,0 0-1,0 1 1,-1-1 0,14 9-1,-19-11-27,1 1-1,-1 0 0,0 0 0,0-1 0,1 1 1,-1 0-1,0 0 0,0 0 0,0 1 1,0-1-1,0 0 0,-1 0 0,1 0 0,0 1 1,0-1-1,-1 0 0,1 1 0,-1-1 0,1 1 1,-1-1-1,0 1 0,1-1 0,-1 1 0,0-1 1,0 0-1,0 1 0,0-1 0,0 1 0,-1-1 1,1 1-1,0-1 0,-1 1 0,1-1 0,-1 1 1,1-1-1,-1 0 0,0 1 0,1-1 0,-1 0 1,0 0-1,0 1 0,0-1 0,0 0 0,-2 1 1,-4 5-3,0-1 1,0 0-1,0 0 1,-1-1-1,0 0 1,0-1-1,-10 5 1,-6 1-16,-33 9 1,50-16-174,1-1 0,-1-1 0,0 1-1,0-1 1,0 0 0,0-1 0,1 0 0,-1 0 0,0 0 0,-13-3 0,18 0-142,6-3-144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22077,'2'23'1888,"-10"4"-1360,-3 5-224,-3 4 729,1 2-361,0 5-240,1 0-152,4-3-256,1-4-136,4-7-256,0-3-168,1-9-409,0-1-239,-1-9-304,-2-3 960,-2-7-224,-1-5-201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4 175 15859,'-2'-11'696,"1"-1"-1,0 1 0,1-1 0,0 1 0,3-18 0,-2 25-452,0 1-1,0-1 0,1 0 0,-1 1 0,1-1 0,0 1 0,0-1 1,0 1-1,0 0 0,0 0 0,1 0 0,-1 0 0,1 0 0,0 1 1,0-1-1,0 1 0,0-1 0,1 1 0,6-3 0,1 0-31,0 1 0,0 0 0,1 1 0,0 1-1,0-1 1,-1 2 0,1 0 0,0 0-1,0 1 1,0 0 0,21 4 0,-19-1-187,0 0 0,0 0 0,0 2-1,-1-1 1,1 2 0,-1 0 0,0 1 0,-1 0 0,17 12 0,-24-15-22,1 0 0,-1 1 0,0 0-1,-1 0 1,1 0 0,-1 0 0,0 1 0,0 0 0,0 0 0,-1 0-1,0 0 1,-1 0 0,1 1 0,2 10 0,-4-12-3,-1-1-1,0 1 1,0 0-1,0 0 1,0-1 0,-1 1-1,0 0 1,0-1-1,0 1 1,0 0 0,-1-1-1,0 1 1,0-1-1,0 0 1,0 0 0,-1 0-1,1 0 1,-1 0-1,0 0 1,0-1 0,-1 1-1,-3 2 1,-3 3-51,-1-1 0,0-1 0,0 0 0,0 0 0,-1-1 0,0 0 0,0-1 0,0-1 0,-1 0 0,-25 5 0,15-9-755,22 0 793,1 0 0,-1 0-1,0 0 1,1-1 0,-1 1-1,1 0 1,-1 0 0,0-1 0,1 1-1,-1 0 1,1-1 0,-1 1-1,1 0 1,-1-1 0,1 1-1,-1-1 1,1 1 0,0-1-1,-1 1 1,1-1 0,0 1 0,-1-1-1,1 1 1,0-1 0,-1 0-1,1 1 1,0-1 0,0 1-1,0-1 1,0 0 0,0 1-1,0-1 1,0 0 0,0 1-1,0-2 1,6-21-333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9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13027,'7'9'8120,"6"21"-6752,-5-11-739,-4-12-355,0 0 1,1 0 0,0 0 0,0 0-1,1-1 1,0 1 0,0-2-1,0 1 1,1-1 0,8 6 0,-15-11-261,0 0 1,0 0-1,0 0 1,0 0-1,1 0 1,-1 0-1,0 0 1,0 0-1,0 0 1,0 0-1,0 0 1,1 0-1,-1 0 1,0 0-1,0 0 1,0 0-1,0 1 1,0-1-1,0 0 1,1 0-1,-1 0 1,0 0-1,0 0 1,0 0-1,0 0 1,0 1-1,0-1 1,0 0-1,0 0 1,0 0-1,0 0 1,0 0-1,0 1 1,0-1-1,0 0 1,0 0-1,0 0 1,0 0-1,0 0 1,0 1-1,0-1 1,0 0-1,0 0 1,0 0-1,0 0 1,0 0-1,0 1 1,0-1-1,0 0 1,0 0-1,0 0 1,0 0-1,0 0 1,0 0-1,0 1 1,-1-1 0,-3 12 643,4-12-644,-1 0 6,0 0-26,-1-1 22,2 0-20,0 1-3,1-1 30,8 0 3,13 25-62,-18-19 29,21 24 2,67 75-5,-76-88 10,0-2 1,1 0-1,1-1 0,25 15 1,-28-20-39,-39-23-1509,6 5 1229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9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14 406 13731,'-14'1'2534,"21"-6"-351,22-8-468,427-137 1789,-243 82-3313,87-43-193,-298 111 66,1-1-184,0-1 0,0 1 0,0 0 0,-1-1 0,1 1 0,5-5 0,-7 5 39,0 0 0,-1 0 1,1 0-1,0 0 0,-1-1 0,1 1 1,-1 0-1,1 0 0,-1 0 0,0-1 1,1 1-1,-1 0 0,0 0 0,0-1 0,0 1 1,0 0-1,0-1 0,0 1 0,-1-3 1,-2-14-365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42 15059,'2'-3'198,"26"-36"2263,-165 283 3530,7-17-6127,93-156-267,-34 91 1,62-140-90,2 0 1,0 0-1,1 1 1,1 0-1,-2 31 1,7-25-220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19172,'3'0'1672,"0"-2"-1223,-1-6-409,-1 1 904,0 0-2273,2-13 1065,0-1-200,-1-12-256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15659,'3'13'1321,"-3"4"-1345,3-27 1128,3-20-984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18732,'-11'29'2160,"9"-7"-1079,7-5-393,17-7 1304,9-4-431,14-6-561,7-3-192,10-2-344,-1-2-184,1 1-448,-6 1-256,-12 3-1000,-9 2 1240,-21 7-200,-8 4-185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19564,'22'3'1857,"17"-10"-1217,7-1-264,13-4 800,1-2-504,7-3-896,5 1-432,-7-1 640,0-4-248,-6 1-216</inkml:trace>
  <inkml:trace contextRef="#ctx0" brushRef="#br0" timeOffset="1">666 4 20204,'10'-1'527,"0"-1"-1,1 2 1,-1 0 0,1 0-1,-1 1 1,1 0-1,-1 0 1,1 2-1,-1-1 1,0 1-1,14 6 1,-20-7-461,0 0 0,0 0-1,-1 0 1,1 0 0,-1 0 0,1 1 0,-1-1-1,0 1 1,0 0 0,0 0 0,0 0 0,-1 1-1,1-1 1,-1 0 0,0 1 0,0 0 0,0-1-1,-1 1 1,1 0 0,-1 0 0,0 0 0,0 0 0,0 0-1,0 0 1,-1 1 0,0-1 0,0 0 0,0 0-1,0 0 1,-1 0 0,0 5 0,-3 2-29,1 0-1,-1 0 1,-1-1 0,0 1 0,-1-1-1,0 0 1,0-1 0,-1 1 0,0-1-1,0 0 1,-14 11 0,1-2-64,0-1-1,-1-2 1,-46 27 0,41-28 12,-35 12 1,24-12-80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0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17284,'13'-9'1215,"1"2"1,0 0-1,1 0 1,-1 2-1,22-6 1,-33 10-1132,-1 0 1,1 0 0,0 1-1,0 0 1,0-1-1,-1 1 1,1 0 0,0 0-1,0 1 1,0-1 0,0 0-1,-1 1 1,1 0-1,0 0 1,-1 0 0,1 0-1,0 0 1,-1 0 0,1 1-1,-1-1 1,0 1 0,1 0-1,-1-1 1,0 1-1,0 0 1,0 0 0,0 1-1,-1-1 1,1 0 0,-1 1-1,1-1 1,-1 1-1,0-1 1,0 1 0,0-1-1,0 1 1,1 5 0,-1 0-47,1 0 1,-2 0 0,1 0 0,-1 1 0,0-1-1,-1 0 1,0 0 0,0 1 0,-1-1-1,-5 15 1,-3 5 91,-23 43-1,-19 15 142,-3 5-119,55-90-155,-1 1 0,0-1 0,1 0 0,-1 0 0,1 1 0,-1-1 0,1 0 0,-1 1 0,1-1 0,0 0 0,0 1 1,0-1-1,0 1 0,0-1 0,0 0 0,0 1 0,0-1 0,0 0 0,1 1 0,0 1 0,0-2-11,0 0 0,0 0 0,0 0-1,0 0 1,0 0 0,0 0 0,1 0 0,-1 0 0,0-1-1,1 1 1,-1 0 0,0-1 0,1 1 0,-1-1 0,1 1 0,-1-1-1,1 0 1,1 0 0,25 3-201,0-1 0,35-3 0,-15 1 96,-10 0 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21565,'-7'2'1672,"7"-4"-1664,9 1-336,8-6 2136,6 1-1696,4-24-360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23517,'12'-4'1944,"9"-1"-1439,6 0-257,5-2 768,5-1-416,1 1-600,-3-1-488,-7 3 1016,-7 2-592,-9 5-96,-7 4-24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19508,'10'5'2505,"13"1"-1521,9-6-376,5-4 1785,8-3-1313,5-2-280,0-1-864,0-2 872,-17 5-704,-7 2-64,-9 2-80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20540,'0'21'1876,"-1"-6"-1163,1 0-1,1 0 0,0 0 1,0 0-1,2-1 1,7 27-1,-9-39-672,-1-1 0,1 1 0,0 0 0,0 0 0,0-1 0,0 1-1,1-1 1,-1 1 0,0-1 0,1 1 0,-1-1 0,1 0 0,-1 0 0,1 0-1,-1 0 1,1 0 0,0 0 0,0 0 0,3 1 0,-1-1 8,0-1 0,0 1 1,0-1-1,-1 0 0,1 0 0,0 0 0,0 0 1,0-1-1,5-1 0,7-3 111,-1 0 0,-1-1 0,25-13 1,-39 19-156,43-26 379,-32 18-280,0 1 0,1 0 0,-1 1 0,1 1 0,0-1 0,1 2 0,-1 0 0,16-3 1,-27 7-99,-1 0 1,1 0 0,0 0 0,-1 0 0,1 0 0,0 0 0,-1 0 0,1 0 0,0 0 0,-1 0 0,1 1 0,-1-1 0,1 0-1,0 1 1,-1-1 0,1 0 0,-1 1 0,1-1 0,-1 0 0,1 1 0,-1-1 0,1 1 0,-1-1 0,1 1 0,-1-1-1,0 1 1,1 0 0,-1-1 0,0 1 0,1-1 0,-1 1 0,0 0 0,0-1 0,0 1 0,0 0 0,0-1 0,1 1-1,-1-1 1,0 1 0,0 0 0,-1-1 0,1 1 0,0 0 0,0-1 0,0 2 0,-9 32 43,8-32-42,-7 16-61,-15 28 0,0-2-1705,23-44 1750,0 0 1,0 0-1,0 0 1,0 0-1,0 0 1,0 0 0,0 0-1,0 0 1,0 0-1,0 0 1,0 0-1,1 0 1,-1 0 0,0 0-1,0 0 1,0 0-1,0 0 1,0 0 0,0 0-1,0 1 1,0-1-1,0 0 1,0 0-1,0 0 1,0 0 0,0 0-1,0 0 1,0 0-1,1 0 1,-1 0-1,0 0 1,0 0 0,0 0-1,0 0 1,0 0-1,0 0 1,0 0 0,0 0-1,0 0 1,0 1-1,0-1 1,6-7-284,5-9-192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22125,'9'-10'887,"0"1"0,1 0 0,0 1 0,0 0 0,20-12 0,-25 17-668,1 0 0,0 1 0,0 0-1,-1 0 1,1 0 0,0 0-1,1 1 1,-1 0 0,0 0-1,0 1 1,0 0 0,1 0-1,11 1 1,-16 0-192,0-1-1,0 1 1,1-1 0,-1 1-1,0 0 1,0 0 0,0 0-1,0 0 1,0 0 0,0 0-1,-1 0 1,1 1 0,0-1-1,0 1 1,-1-1 0,1 1-1,-1-1 1,0 1 0,1 0-1,1 3 1,-2-1-12,0-1 1,0 1-1,0-1 0,-1 1 1,1 0-1,-1-1 0,0 1 1,0-1-1,0 1 0,0 0 1,-2 5-1,-1 6 1,-2 0 1,0 0-1,0-1 0,-14 25 1,-6 2 54,-32 42 0,24-38-12,33-44-58,0-1-1,-1 0 1,1 0-1,0 1 1,-1-1-1,1 0 1,0 1-1,0-1 1,-1 0-1,1 1 1,0-1-1,0 1 1,0-1-1,-1 0 1,1 1-1,0-1 1,0 1-1,0-1 1,0 0-1,0 1 1,0-1-1,0 1 1,0-1-1,0 1 1,0-1-1,0 0 1,0 1-1,0-1 1,0 1-1,0-1 1,1 0-1,-1 1 1,0-1-1,0 1 1,0-1-1,1 0 1,-1 1 0,0-1-1,0 0 1,1 1-1,-1-1 1,0 0-1,1 0 1,-1 1-1,1-1 1,1 1-62,1-1 0,-1 1 0,1-1 0,-1 0 0,1 1 0,-1-1 0,1-1 0,4 0-1,5 0-178,0-2-1,0 0 0,12-4 1,6-12 8,5-4-82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5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45 512 17900,'-11'14'890,"2"-2"-287,0 1-1,-7 13 1,16-26-583,1-1 0,-1 1 1,0 0-1,0 0 0,0 0 1,0 0-1,0 0 0,1 0 0,-1 0 1,0 0-1,0 0 0,0 0 1,0 0-1,0 0 0,1 1 1,-1-1-1,0 0 0,0 0 1,0 0-1,0 0 0,0 0 0,1 0 1,-1 0-1,0 0 0,0 0 1,0 0-1,0 1 0,0-1 1,0 0-1,0 0 0,0 0 0,1 0 1,-1 0-1,0 0 0,0 1 1,0-1-1,0 0 0,0 0 1,0 0-1,0 0 0,0 1 1,0-1-1,0 0 0,0 0 0,0 0 1,0 0-1,0 0 0,0 1 1,0-1-1,0 0 0,0 0 1,0 0-1,0 0 0,0 0 0,0 1 1,-1-1-1,1 0 0,0 0 1,0 0-1,0 0 0,0 0 1,0 0-1,0 1 0,0-1 1,-1 0-1,1 0 0,0 0 0,0 0 1,0 0-1,12-6 703,9-12 304,35-37-1,-14 11-386,204-226 1888,-174 186-2013,-53 61-367,-11 13-71,0 0 0,1 0-1,0 1 1,0 0 0,1 1-1,0 0 1,14-8 0,-24 15-74,0 1-1,1 0 1,-1 0 0,0 0 0,0 0 0,0-1 0,1 1 0,-1 0 0,0 0 0,0 0 0,1 0 0,-1 0 0,0 0 0,0 0 0,1 0 0,-1 0 0,0 0 0,0 0 0,1 0 0,-1 0 0,0 0 0,0 0 0,1 0 0,-1 0 0,0 0 0,0 0 0,0 0-1,1 0 1,-1 1 0,0-1 0,0 0 0,1 0 0,-1 0 0,0 0 0,0 0 0,0 1 0,0-1 0,1 0 0,-1 0 0,0 0 0,0 1 0,0-1 0,0 0 0,0 0 0,0 0 0,1 1 0,-1-1 0,0 0 0,0 0 0,0 1 0,0-1 0,0 0 0,0 0-1,0 1 1,0-1 0,0 1 0,-2 16 29,1-17-30,-11 44 28,-36 80 0,32-87-26,-16 36 9,14-36-396,-19 60 0,36-95 291,1-1 1,-1 1-1,1 0 1,0 0-1,-1-1 0,1 1 1,0 0-1,0 0 1,0-1-1,0 1 0,0 0 1,1 0-1,0 3 1,-1-5 50,0 0 0,0 1 0,1-1 0,-1 0 0,0 0 0,0 1 0,1-1 0,-1 0 0,0 0 0,1 1 0,-1-1 0,0 0 0,1 0 0,-1 0 0,0 0 0,1 0 0,-1 0 0,0 1 0,1-1 0,-1 0 0,0 0 0,1 0 0,-1 0 0,0 0 0,1 0 0,0 0 0,16-8-663,1-6 215,21-20-1,-23 19 182,35-33-620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17044,'-77'141'3266,"5"-13"-1091,62-106-1727,1 0 1,1 0 0,0 0-1,-3 26 1,9-42-307,1 1 0,1-1 1,-1 1-1,1-1 0,0 1 1,1-1-1,-1 1 0,1-1 0,4 12 1,-5-16-103,1 0 1,0-1 0,0 1-1,0 0 1,0-1 0,0 1 0,0-1-1,0 1 1,0-1 0,1 1-1,-1-1 1,1 0 0,-1 0-1,1 1 1,-1-1 0,1 0 0,-1-1-1,1 1 1,0 0 0,0 0-1,0-1 1,-1 1 0,1-1-1,0 1 1,0-1 0,0 0 0,0 0-1,0 0 1,0 0 0,0 0-1,-1 0 1,1 0 0,0-1-1,0 1 1,0-1 0,1 0 0,3-1 60,-1 0 0,0 0 0,0 0 0,0-1 0,0 0 0,-1 0 0,1 0 0,-1 0 0,0-1 0,1 1 0,-2-1 0,1 0 0,6-9 1,-9 11-78,1 0 0,-1 0 0,0 0 1,0-1-1,1 1 0,-2 0 1,1-1-1,0 1 0,0-1 1,-1 1-1,1-1 0,-1 0 1,0 1-1,0-1 0,0 1 0,0-1 1,0 1-1,-1-1 0,1 0 1,-1 1-1,1-1 0,-1 1 1,0 0-1,0-1 0,0 1 1,-1 0-1,1-1 0,0 1 0,-1 0 1,-3-4-1,-12-14 24,12 10-99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0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41 19196,'18'-12'1699,"16"-9"-341,-32 20-1187,0 0 0,0 0-1,1 0 1,-1 0 0,0 1 0,1-1 0,-1 1-1,1-1 1,-1 1 0,0 0 0,1 0-1,2 0 1,-4 0-86,0 0 0,-1 0 0,1 0 0,0 0 0,0 1 0,0-1-1,0 0 1,0 1 0,-1-1 0,1 0 0,0 1 0,0-1 0,-1 1 0,1-1-1,0 1 1,-1 0 0,1-1 0,0 1 0,-1 0 0,1-1 0,-1 1 0,1 0 0,-1 0-1,0-1 1,1 3 0,0-2-1,-1 1 1,0 0-1,0 0 0,0 0 1,0 0-1,0-1 0,0 1 0,-1 0 1,1 0-1,-1 0 0,-1 3 0,-2 4 52,-1 1 0,0-1-1,-9 12 1,12-18-69,-51 74 290,-97 150 53,143-214-398,1 0 1,-1 0 0,2 0 0,-7 24 0,11-34-6,0 0 0,1 0 0,0 0 0,0 0 0,-1 0 0,2 0 0,-1 0 0,0 0 0,1 0 0,-1 0 0,1 0 0,1 5 0,0-6 1,-1 0 0,0 0 0,0-1 0,1 1 0,-1 0 0,1-1 0,-1 1 0,1-1 0,0 0 0,-1 1 0,1-1 0,0 0 0,0 0 0,0 0 0,0 0 0,0 0 0,0-1 1,0 1-1,0-1 0,3 1 0,14 2-47,1-2 0,-1 0 1,1-1-1,-1-1 0,1-1 1,-1 0-1,0-2 0,0 0 1,0-1-1,0-1 0,-1-1 1,0-1-1,22-12 0,-30 14-23,0-1 0,0 0-1,-1-1 1,0 0 0,0-1-1,7-9 1,10-19-226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0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18756,'-20'44'2473,"0"2"-1489,4-2-488,-1 4 2128,1-1-1679,3 3-257,3 2-560,3-4-544,7-5 376,3-8-128,5-9-40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0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20412,'-54'-6'4951,"61"8"-4238,12 3-59,38-1-218,1-2 1,101-10 0,-70 1-286,-88 7-147,1 0-1,-1 0 0,0 0 0,0 0 0,0 0 0,0 0 1,0 0-1,1 1 0,-1-1 0,0 0 0,0 1 0,0-1 1,0 1-1,0-1 0,1 1 0,-2 0-1,1-1 0,-1 1 0,1-1-1,-1 1 1,0-1 0,1 1 0,-1-1-1,0 1 1,0-1 0,1 1 0,-1-1-1,0 1 1,0 0 0,0-1 0,0 1 0,0 0-1,0-1 1,0 1 0,0-1 0,0 2-1,-1 3 7,0 0 0,-1-1-1,1 1 1,-1 0 0,-4 7-1,-1 3 6,-45 124 108,-40 170-1,87-288-58,-13 45 235,15-60-199,1 0 1,-1 1-1,0-1 0,0 0 0,-1-1 0,0 1 1,-6 7-1,9-12-52,0 0 0,0 1 0,-1-1 0,1 0 0,-1 0 0,1 0 1,-1 0-1,0-1 0,1 1 0,-1 0 0,0-1 0,1 1 0,-1-1 1,0 1-1,0-1 0,0 0 0,1 0 0,-1 0 0,0 0 0,0 0 1,0 0-1,1 0 0,-1-1 0,0 1 0,0-1 0,1 1 0,-1-1 0,0 0 1,1 1-1,-1-1 0,0 0 0,1 0 0,-1 0 0,1 0 0,0-1 1,-2-1-1,-6-5 82,1 0 1,0-1 0,0 0-1,-7-12 1,14 19-125,-83-129-1163,84 131 1097,0 0 0,0 1 1,0-1-1,1 0 1,-1 0-1,0 0 1,0 0-1,1 0 1,-1 0-1,0 0 0,0 0 1,0 0-1,1 0 1,-1 0-1,0 0 1,0 0-1,1 0 1,-1 0-1,0 0 0,0 0 1,1 0-1,-1 0 1,0 0-1,0 0 1,0 0-1,1 0 0,-1 0 1,0 0-1,0 0 1,0-1-1,1 1 1,-1 0-1,0 0 1,0 0-1,0 0 0,0 0 1,1-1-1,-1 1 1,0 0-1,0 0 1,0 0-1,0-1 1,0 1-1,0 0 0,0 0 1,0-1-1,0 1 1,1 0-1,-1 0 1,0 0-1,0-1 0,0 1 1,0 0-1,0 0 1,0-1-1,-1 1 1,1 0-1,0 0 1,0-1-1,0 1 0,0 0 1,0 0-1,0 0 1,0-1-1,0 1 1,-1 0-1,24 8-2538,-19-6 1782,57 17-2150,-19-12 1332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1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16027,'9'-2'284,"0"-1"0,-1 2 0,1-1 0,0 1 0,0 1 0,17 0 0,-5 0 148,-4 0-292,0 0 0,0 1 0,0 1 1,-1 1-1,1 0 0,-1 2 1,27 9-1,-36-11-128,-1 0-1,0 0 1,0 0 0,0 1-1,0 0 1,-1 0 0,1 0-1,-1 1 1,0-1 0,-1 1-1,1 1 1,-1-1 0,0 1-1,0-1 1,0 1 0,-1 0-1,0 1 1,0-1 0,-1 0-1,0 1 1,2 9 0,-1 2 105,-2 1 0,0-1 0,-1 0 0,-3 26 0,-16 73 554,4-40-270,7-20-151,1 0-1,4 0 0,1 0 1,13 109-1,-7-138-208,1-1 0,1 0 0,2 0 0,1-1 0,1 0 0,1-1 0,1 0 0,1 0-1,1-1 1,2-1 0,0-1 0,24 26 0,-13-22-32,1-2 0,2 0 0,0-2-1,1-2 1,1 0 0,1-3 0,1 0-1,43 14 1,-76-31-9,0 1-1,1-1 1,-1 1 0,0-1-1,1 1 1,-1-1-1,0 1 1,0 0 0,0 0-1,1 0 1,-1-1 0,0 1-1,1 2 1,-2-2 0,0-1 1,0 0 0,0 1-1,0-1 1,0 0-1,0 1 1,0-1 0,-1 0-1,1 1 1,0-1-1,0 0 1,0 1 0,-1-1-1,1 0 1,0 0-1,0 1 1,-1-1 0,1 0-1,0 0 1,-1 0-1,1 1 1,0-1 0,-1 0-1,1 0 1,0 0-1,-1 0 1,1 0 0,0 0-1,-1 0 1,1 0-1,0 0 1,-1 0 0,-47 6 64,36-5-49,-2 1 6,0 0 0,0 1-1,0 1 1,0 0 0,1 1 0,-1 0-1,1 1 1,0 1 0,-14 9 0,18-9 5,0 0 1,0 1-1,1-1 1,0 2-1,0-1 1,1 1-1,0 0 1,1 1 0,0-1-1,0 1 1,-8 22-1,9-19-7,0 1-1,1 0 1,1 0-1,0 0 1,1 1 0,1-1-1,0 1 1,1-1-1,0 1 1,1-1 0,1 1-1,0-1 1,1 0-1,1 1 1,0-2-1,1 1 1,0 0 0,1-1-1,1 0 1,0 0-1,17 22 1,28 30 35,-29-38-55,-1 0-1,-1 2 1,-1 0 0,16 35-1,-32-56 63,0 1 0,-1 0-1,0 0 1,0 0 0,-1 0 0,0 0-1,-1 0 1,0 1 0,0-1-1,-1 0 1,0 1 0,-1-1 0,0 0-1,-1 1 1,0-1 0,0 0 0,-1 0-1,0 0 1,0-1 0,-6 12 0,-3-2 231,0 0 1,-1-1-1,-1 0 1,0-2-1,-1 1 1,-1-1-1,0-2 1,-35 24 0,4-8-310,-1-2 0,-66 26 1,107-50-74,-18 7-28,25-9 106,-1-1-1,0 0 1,1 0-1,-1 0 1,1 0-1,-1 1 1,0-1-1,1 0 1,-1 0-1,1 0 0,-1 0 1,0 0-1,1 0 1,-1 0-1,1-1 1,-1 1-1,0 0 1,1 0-1,-1 0 0,1-1 1,-1 1-1,1 0 1,-1 0-1,0-1 1,1 1-1,0-1 1,-1 1-1,1 0 1,-1-1-1,1 1 0,-1-1 1,-2-14-313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22269,'16'1'-6050,"-12"12"8579,-3 14-8,-4 11-497,-4 7-392,0 7-399,0 1-241,0 0-136,1-4-528,2-2-320,2-14-584,1-7-392,-1-13-417,2-12 1073,-10-1-272,2-16-328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20420,'38'-13'1188,"0"1"1,1 3-1,0 1 0,74-5 0,-43 10-46,131 14 1,-176-9-1039,-1 0 0,1 2 0,-1 1-1,0 2 1,40 14 0,-62-20-100,0 0 0,0 0 1,0 0-1,0 0 0,0 0 1,0 1-1,0-1 0,-1 0 1,1 1-1,0-1 0,-1 1 0,1 0 1,-1 0-1,0-1 0,0 1 1,1 0-1,-1 0 0,1 4 0,-2-4 2,0-1 0,0 1 1,0 0-1,0-1 0,0 1 0,-1-1 0,1 1 0,-1-1 0,1 1 0,-1-1 0,1 1 0,-1-1 0,0 1 0,0-1 0,0 0 0,0 1 0,0-1 0,0 0 0,-2 2 0,-6 5 33,0-1 0,0-1-1,-1 0 1,0 0 0,-16 7 0,-13 3-2,-1-1 0,0-2 1,0-1-1,-1-3 0,-51 6 1,48-14-368,41-1 311,1 0 0,-1 0 0,0-1 0,1 1 1,-1-1-1,1 0 0,-1 0 0,1 0 0,-1 0 1,1 0-1,0-1 0,-1 1 0,-1-3 0,-3-4-213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1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90 13899,'-85'-21'1975,"-20"-4"635,104 25-2534,0-1-1,0 1 1,-1 0 0,1 0-1,0 0 1,0 0 0,0 0-1,-1 0 1,1 0 0,0 0-1,0 0 1,0 0 0,0 1-1,-1-1 1,1 1 0,0-1-1,0 1 1,0-1 0,-1 2-1,4 3 800,13 2-389,26 3-115,0-2-1,1-2 1,42 1 0,130-5 59,-172-2-315,1079-63 333,-880 34-364,-281 32 63,-91 13-648,104-10 311,1-1 0,-1-2 0,0 0 0,0-2 1,-32-3-1,11-10-150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2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17 23349,'-7'1'1360,"0"3"-1640,5-2-248,7 5-80,18 2 1560,5-2-1120,15-24-64,3-12-104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29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13 225 16748,'-13'11'6697,"42"-35"-3818,65-73-142,15-12-933,-109 108-1797,1 1-1,-1-1 1,0 1-1,0 0 1,1-1 0,-1 1-1,0 0 1,1 0-1,-1-1 1,0 1-1,1 0 1,-1 0-1,0-1 1,1 1-1,-1 0 1,0 0 0,1 0-1,-1 0 1,1-1-1,-1 1 1,0 0-1,1 0 1,-1 0-1,1 0 1,-1 0-1,1 0 1,-1 0 0,0 0-1,1 0 1,-1 0-1,1 1 1,-1-1-1,0 0 1,1 0-1,-1 0 1,1 0-1,-1 1 1,0-1 0,1 0-1,-1 1 1,1 0 0,0 1 0,-1-1 0,1 1 0,-1-1 1,0 1-1,1-1 0,-1 1 0,0 0 0,0-1 0,0 4 1,-6 47-30,5-49 31,-26 148 67,26-149-104,1-1 0,0 1-1,0-1 1,0 1 0,0-1 0,0 1 0,0-1-1,0 1 1,0-1 0,1 0 0,-1 1 0,0-1-1,1 1 1,-1-1 0,1 0 0,0 1-1,0 0 1,0-1-21,-1-1 0,0 0 1,0 0-1,1 1 0,-1-1 0,0 0 0,1 0 0,-1 0 0,0 0 0,1 1 0,-1-1 0,0 0 0,1 0 0,-1 0 0,0 0 0,1 0 1,-1 0-1,0 0 0,1 0 0,-1 0 0,0 0 0,1 0 0,-1 0 0,0 0 0,1-1 0,12-9-1061,-6 1 630,5-2-148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0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 13835,'4'0'656,"-1"1"-1,1-1 1,-1 0 0,1 0 0,0 0-1,-1 0 1,1-1 0,6-1-1,17-2 1788,-22 5-2162,-1-1 0,0 1 0,1 0 0,-1 0 0,0 0 0,0 0 0,0 1 0,0 0 0,0 0-1,0 0 1,0 0 0,0 0 0,-1 1 0,1 0 0,4 5 0,-6-6-231,0 0 1,-1 1-1,1-1 1,-1 1-1,0 0 1,0-1-1,0 1 1,0 0-1,0 0 1,0-1-1,-1 1 1,1 0-1,-1 0 1,0 0 0,0 0-1,0 0 1,0 0-1,-1 0 1,1-1-1,-1 1 1,0 0-1,0 0 1,0 0-1,-2 4 1,-4 6 54,-1 1 1,-1-2-1,0 1 1,0-1-1,-1 0 1,-1-1-1,0 0 1,-19 14-1,-17 17 539,47-41-626,-1-1-1,0 1 0,1-1 0,-1 1 0,1-1 1,-1 1-1,1 0 0,-1-1 0,1 1 0,-1-1 1,1 1-1,0 0 0,-1 0 0,1-1 0,0 1 1,-1 0-1,1 0 0,0-1 0,0 1 0,0 0 1,0 0-1,0-1 0,0 1 0,0 0 0,0 0 0,0 0 1,0 0-1,1 0-22,0 0 0,-1 0 0,1-1 0,0 1-1,0 0 1,0-1 0,0 1 0,0 0 0,0-1 0,0 1 0,0-1 0,0 0 0,0 1 0,0-1 0,0 0-1,2 1 1,4 0-341,0 0-1,1-1 0,-1 1 0,13-3 0,28-9-411,-21 5 275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0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20196,'-2'0'297,"-1"0"1,1 1-1,0-1 0,0 1 0,0-1 0,-1 1 0,1 0 1,0-1-1,0 1 0,0 0 0,0 0 0,0 1 0,0-1 1,0 0-1,1 1 0,-1-1 0,-2 3 0,1 0-96,0 0-1,0 0 0,0 0 0,1 1 0,0-1 1,0 1-1,-3 8 0,2-6-169,1 0 0,1 1 1,-1-1-1,1 1 0,1-1 0,-1 1 0,1 0 0,0-1 1,1 1-1,2 11 0,-2-17 2,-1 0 1,1 0-1,-1 0 1,1-1-1,0 1 0,0 0 1,0 0-1,0-1 1,0 1-1,0 0 0,1-1 1,-1 1-1,0-1 1,1 0-1,0 1 0,-1-1 1,1 0-1,-1 0 1,1 0-1,0 0 0,0 0 1,0 0-1,-1-1 1,1 1-1,0-1 1,0 1-1,0-1 0,0 1 1,0-1-1,0 0 1,0 0-1,0 0 0,0-1 1,0 1-1,0 0 1,0-1-1,0 1 0,0-1 1,0 1-1,2-2 1,3-1 100,-1 0 1,0 0-1,0 0 1,1-1-1,-2 0 1,1 0 0,-1-1-1,1 1 1,-1-1-1,5-6 1,-7 6-68,1 1 0,-1-1 0,0 0-1,0 1 1,0-2 0,-1 1 0,0 0 0,0 0 0,0-1 0,-1 1 0,1-1 0,-1 1 0,-1-1-1,1 0 1,-1 1 0,0-1 0,-1-8 0,1 13-70,-1-1 0,1 1 0,0 0 0,-1 0 0,0-1 0,1 1-1,-1 0 1,0 0 0,0 0 0,1 0 0,-1 0 0,0 0 0,0 0 0,0 0 0,0 0 0,0 0 0,-1 1 0,1-1-1,0 0 1,0 1 0,-2-1 0,-29-5-859,5 1 397,22 5 170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5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19124,'1'12'1961,"2"4"-1353,3-3-768,-2-6 1744,-6-7-1584,1-6-152,-3-3-56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5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18140,'5'6'2240,"-2"-2"-1439,-1-3-353,1-1 1728,7-4-2120,0-3-2248,-1 1 2160,-5-1-424,5 0-353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6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 20908,'8'-3'1697,"-6"9"-1305,-2 7-128,-3 10 600,-1 7-240,-4 9-280,1-1-104,0 7-160,1-2-80,1-4-360,2-2-304,0-8-576,0-7 1000,-1-12-168,2-5-200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20204,'3'4'2081,"13"-1"-1161,3-3-408,12-4 1024,6-2-303,6-1-425,2-2-272,-1 1-496,-1-1-344,-8 4-888,-5-3 39,-13 4 809,-6 1-264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16756,'5'-5'377,"-1"0"0,2 0 0,-1 1 0,0 0 0,1 0 0,0 0 0,0 0 1,0 1-1,0 0 0,0 1 0,1-1 0,0 1 0,11-2 0,9-1 330,0 1-1,29 1 1,-55 3-702,27-1 291,1 1 0,49 7 0,-63-4-251,0 0 1,0 1 0,0 0 0,-1 1 0,0 1-1,26 14 1,-36-18-44,-1 0-1,1 1 1,-1 0-1,0 0 1,0 0-1,0 0 1,0 0-1,3 4 1,-5-5-2,-1-1-1,1 1 1,0-1 0,0 1-1,-1 0 1,1-1 0,-1 1 0,1 0-1,-1 0 1,0-1 0,1 1-1,-1 0 1,0 0 0,0-1-1,0 1 1,-1 0 0,1 0 0,0-1-1,-1 1 1,1 0 0,-1 0-1,0-1 1,0 3 0,-3 1 6,1-1 0,-1 1 0,1-1 1,-1 1-1,-1-1 0,1-1 0,0 1 0,-1 0 1,0-1-1,-9 5 0,-9 3 69,-27 10 0,39-17-51,-139 46-1907,169-53 1426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16131,'4'0'1833,"1"4"-1113,-5 16-240,-5 6 1417,-2 10-1065,-1 4-144,-2 6-160,0 3-32,0-1-128,-2 2-120,5-7-152,0-5-128,1-8-672,2-7-376,-1-15 888,3-5-192,0-11-136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7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17964,'6'-7'430,"0"1"0,0-1 1,0 1-1,1 0 0,0 0 0,0 1 1,1 0-1,0 0 0,0 1 1,0 0-1,0 1 0,16-6 0,-15 7-268,1 1-1,-1-1 0,1 1 0,-1 1 0,1 0 1,0 0-1,-1 1 0,1 0 0,-1 1 1,0 0-1,18 6 0,-16-4-132,-1 1 1,1 0-1,-1 1 0,0 0 1,0 1-1,-1 0 0,0 0 0,0 1 1,9 10-1,-15-15-27,-1 1 0,1-1 0,-1 1 0,0-1 0,0 1 0,0 0 0,0 0 0,-1-1 0,1 1 0,-1 1 0,0-1 0,1 6 0,-2-7 4,-1 0-1,1 0 1,0 1 0,-1-1 0,0 0 0,1 0 0,-1 0 0,0 0 0,-1 0 0,1 0 0,0 0 0,-1-1-1,0 1 1,0 0 0,0-1 0,0 1 0,0-1 0,-3 3 0,-2 1 26,0-1 0,0 0 0,0 0 0,-1-1 0,1 0 0,-1 0 0,0-1 0,-15 4 0,17-5-25,0 0 0,0-1-1,0 0 1,0 0 0,0-1 0,0 0 0,-1 0 0,1 0 0,0-1-1,0 1 1,0-2 0,0 1 0,-6-3 0,11 4-3,0 0 0,0-1 0,1 1 1,-1 0-1,0-1 0,0 1 0,1 0 0,-1-1 1,0 1-1,1-1 0,-1 0 0,0 1 0,1-1 0,-1 1 1,1-1-1,-1 0 0,1 1 0,-1-1 0,1 0 0,0 0 1,-1 0-1,0-1 0,3-4-89</inkml:trace>
  <inkml:trace contextRef="#ctx0" brushRef="#br0" timeOffset="1">743 311 15291,'-11'0'3521,"17"0"-2721,12-1 2425,5-3-1649,10-2-560,10 0-215,9 0-281,8 2-240,-4 0-480,-5-1-504,-6 3 1384,-8-1-744,-18 3-24,-15 1-64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17756,'5'9'1864,"20"-9"-1080,11 0-280,12-6 801,10-1-225,5 0-224,1-1-792,-1-2 120,2 3-72,-9 1-136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8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31 18532,'1'-1'106,"-1"0"0,1 0 0,0 0 0,-1 0 0,1 0 0,-1 0 0,1 0 0,-1 0 1,1 0-1,-1 0 0,0-1 0,0 1 0,1 0 0,-1 0 0,0 0 0,0 0 0,0-2 0,-1 3-53,1-1-1,0 1 0,0-1 1,-1 1-1,1-1 0,0 1 1,-1-1-1,1 1 0,0 0 1,-1-1-1,1 1 0,-1-1 1,1 1-1,-1 0 0,1-1 1,-1 1-1,1 0 0,-1 0 1,1-1-1,-1 1 0,1 0 1,-1 0-1,-1 0 0,-2-1 173,-1 1 0,1 0 1,-1 0-1,1 0 0,-1 1 0,1 0 0,-8 2 0,-9 4-33,0 1 0,1 1-1,1 1 1,0 1 0,0 0 0,1 2-1,0 0 1,1 1 0,0 1-1,2 0 1,-15 19 0,23-27-124,1 1 1,1 0-1,0 1 1,-9 17-1,13-23-53,0-1 0,0 1 0,1 0 0,-1-1 0,0 1 0,1 0 0,0-1 0,-1 1 0,1 0 0,0-1 0,0 1 0,1 0 0,-1 0 0,1-1 0,-1 1 0,1 0 0,0-1 0,0 1 0,0-1 0,0 1 0,0-1 0,4 5 0,-1-3-25,0 0 0,0 0 0,1-1 0,0 0 1,0 1-1,0-2 0,0 1 0,0 0 1,0-1-1,1 0 0,-1 0 0,1-1 0,5 1 1,14 3-450,40 1 1,51-5-3,-61-4 143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11 16636,'10'-2'1196,"12"-4"478,-20 4-347,-12 1 782,2 2-1844,0 1-1,1-1 1,-1 1-1,1 1 1,-1-1-1,1 1 1,0 1-1,-8 4 1,-57 38 162,52-32-282,-8 5-12,-36 32 1,57-45-110,1 0 1,0 1-1,0 0 0,0 0 0,1 0 0,0 1 1,0-1-1,0 1 0,1 0 0,-4 13 0,7-20-19,1 1 0,0 0 0,-1-1 0,1 1-1,0 0 1,0-1 0,0 1 0,0 0 0,0-1 0,0 1-1,1 0 1,-1-1 0,0 1 0,1-1 0,-1 1 0,1-1-1,0 1 1,-1-1 0,1 1 0,0-1 0,0 1 0,1 1-1,1-1 5,0 0-1,-1 0 1,1 0-1,0 0 1,0 0-1,0-1 0,0 1 1,0-1-1,0 0 1,5 1-1,7 2-52,-1-2 1,1 0-1,26 0 0,-41-2 38,35-1-206,0-1 0,61-11 0,-43 0 50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39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50 18196,'0'-1'173,"1"1"1,-1-1-1,0 0 0,1 1 1,-1-1-1,1 1 1,-1-1-1,1 1 0,0-1 1,-1 1-1,1-1 1,0 1-1,-1-1 0,1 1 1,0 0-1,-1-1 1,1 1-1,0 0 0,0 0 1,-1 0-1,1-1 0,0 1 1,1 0-1,25-4 1356,-21 4-1066,217-36 991,-223 37-1453,1-1 0,-1 0 0,0 0 0,0 0 0,0 0 0,0 0 0,0 1 1,0-1-1,0 0 0,0 0 0,0 0 0,0 0 0,0 1 0,0-1 0,0 0 0,0 0 0,0 0 0,0 1 1,0-1-1,0 0 0,0 0 0,0 0 0,0 0 0,0 1 0,0-1 0,0 0 0,0 0 0,0 0 1,0 0-1,0 1 0,-1-1 0,1 0 0,0 0 0,0 0 0,0 0 0,0 0 0,0 0 0,-1 1 0,1-1 1,0 0-1,0 0 0,0 0 0,-1 0 0,-16 23 30,1 1 0,1 1 1,1 0-1,1 1 0,1 1 1,2-1-1,0 2 0,2 0 0,1 0 1,-3 29-1,-12 116 585,22-170-566,-1-1 1,1 0-1,-1 1 0,1-1 1,-1 0-1,0 1 0,0-1 1,0 0-1,0 0 0,0 0 1,0 0-1,-1 0 0,-2 3 1,4-5-26,-1 1 0,1-1 0,-1 0 0,1 1 0,-1-1 0,0 0 0,1 0 0,-1 0 1,1 1-1,-1-1 0,1 0 0,-1 0 0,1 0 0,-1 0 0,0 0 0,1 0 0,-1 0 0,1 0 1,-1 0-1,0 0 0,0-1 0,0 1 16,-1-1 0,1 0 1,0 0-1,-1 0 0,1 0 1,0 0-1,-1 0 0,1 0 1,0 0-1,-2-2 0,-7-12 57,0 0 1,1 0-1,1-1 0,0 0 1,1 0-1,1-1 0,0 0 1,2 0-1,0-1 0,-3-22 1,7 38-179,0 1 1,0-1 0,-1 0 0,1 0-1,0 0 1,1 0 0,-1 1 0,0-1 0,1 0-1,-1 0 1,1 0 0,-1 1 0,1-1-1,0 0 1,-1 1 0,1-1 0,0 0-1,0 1 1,0-1 0,1 1 0,-1-1-1,2 0 1,0-1-254,1 1 0,1 0 1,-1 0-1,0 0 0,0 1 0,1-1 0,4 0 0,10-3 108,9-4-631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0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15075,'-25'102'7523,"2"97"-4082,4-26-4337,18-168 577,1-3 263,0-1 0,0 1 1,0-1-1,0 1 0,0-1 1,0 1-1,-1-1 0,1 0 1,0 1-1,-1-1 0,1 0 1,-1 1-1,0-1 0,1 0 1,-1 1-1,0-1 0,0 0 1,0 0-1,0 0 0,0 0 1,0 0-1,0 0 0,-1 1 1,-1-4-424,2-7-117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0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18668,'21'-14'978,"0"1"1,2 1-1,-1 1 0,1 1 1,1 1-1,33-9 0,-37 14-804,1 0 0,-1 1 0,1 1 0,0 0 0,0 2 0,0 1 0,0 0 0,21 5 0,-35-5-164,0 1 0,-1 0 0,1 0-1,-1 1 1,1-1 0,-1 1 0,0 1 0,0-1 0,9 8 0,-13-9-10,0 0-1,0 0 1,1 1 0,-1-1-1,-1 1 1,1-1 0,0 1 0,-1 0-1,1-1 1,-1 1 0,0 0-1,0 0 1,0 0 0,0 0-1,-1 0 1,1 0 0,-1 0 0,0 0-1,0 0 1,0 0 0,0 1-1,0-1 1,-2 5 0,0 0 4,-1-1 0,0 0 0,0 0 0,-1 0 0,1 0 0,-1-1 0,-1 1 0,0-1 0,1 0 1,-2-1-1,-7 8 0,7-7-40,-1-1 0,0 1 0,0-1 0,-1 0 1,1-1-1,-1 0 0,0 0 0,0 0 0,-14 3 0,20-7 7,1 1-1,0-1 1,-1 1-1,1-1 1,-1 0-1,1 0 0,0 0 1,-1 1-1,1-1 1,-1-1-1,1 1 1,-1 0-1,1 0 1,0-1-1,-1 1 0,1 0 1,-1-1-1,1 1 1,0-1-1,0 0 1,-1 0-1,1 1 0,0-1 1,0 0-1,0 0 1,0 0-1,0 0 1,0 0-1,0 0 1,0 0-1,0-1 0,0 1 1,1 0-1,-1 0 1,0-1-1,1 1 1,-1 0-1,1-1 0,0 1 1,-1-1-1,1-2 1,-1-18-269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0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20468,'5'7'2017,"8"-3"-1169,7-4-304,20 0 1016,6-4-439,13-1-393,6 1-136,3-2-512,-4 2-248,-8 0-992,-10 1-145,-22 0 977,-21 3-280,6-3-208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18740,'8'14'2481,"7"-5"-1513,12-9-344,9-4 1224,10-4-567,2-2-233,8 0-392,-3 0-320,-7 5-880,-6 0-368,-17 5 744,-8-1-168,-11-1-169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1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18068,'13'16'2112,"10"-9"-1360,21-7-247,9-6 1111,13 3-648,5-4-224,4-9-1072,0-2 552,-12-13-184,-7 1-88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4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6 19300,'0'0'68,"0"-1"-1,0 1 1,0 0 0,0 0-1,0-1 1,1 1 0,-1 0-1,0-1 1,0 1 0,1 0-1,-1 0 1,0-1-1,0 1 1,1 0 0,-1 0-1,0-1 1,1 1 0,-1 0-1,0 0 1,1 0 0,-1 0-1,0 0 1,1 0-1,-1-1 1,0 1 0,1 0-1,-1 0 1,0 0 0,1 0-1,-1 1-29,1-1-1,-1 1 1,0 0-1,0-1 0,1 1 1,-1-1-1,0 1 1,0 0-1,0-1 1,0 1-1,0-1 0,0 1 1,0 0-1,0-1 1,0 1-1,0 0 1,0-1-1,-1 1 0,1-1 1,0 1-1,-1 0 1,-8 31 913,-3 0-1,-24 48 1,-41 58-509,41-75 131,34-60-514,1 0 0,-1 0-1,1 0 1,-1 0 0,1 0 0,0 0-1,0 0 1,0 0 0,1 1-1,-1-1 1,1 0 0,0 4 0,0-6-31,0 0 1,0 0 0,1 0 0,-1 0 0,0-1 0,1 1 0,-1 0 0,0 0 0,1-1 0,-1 1-1,1 0 1,-1-1 0,1 1 0,0 0 0,-1-1 0,1 1 0,-1-1 0,1 1 0,1 0-1,0 0 11,0 0-1,0-1 0,1 1 0,-1-1 0,0 1 0,0-1 0,1 1 0,-1-1 0,0 0 1,3 0-1,25-2 14,-1-2 1,52-11 0,9-13-3812,-85 27 3551,-1-1 0,0 0 0,1 0 0,-1-1 0,0 1 1,0-1-1,4-3 0,5-7-984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4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16428,'-10'13'2080,"-2"2"-1224,1 11-256,-4 1 1089,4 5-537,1 1-168,4 1-360,3-4-344,7-9-736,5-4-376,8-14 672,2-5-184,1-11-136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51 17812,'0'0'120,"0"-1"-1,0 0 1,1 0 0,-1 0 0,0 0 0,0 0-1,0 0 1,0 0 0,0 0 0,0 0 0,-1 0 0,1 0-1,0 0 1,0 0 0,-1 1 0,1-1 0,0 0-1,-1 0 1,1 0 0,-1 0 0,0-1 0,0 2-27,0-1-1,0 1 1,0-1 0,1 1 0,-1 0 0,0 0 0,0-1 0,0 1 0,0 0 0,0 0 0,0 0-1,0 0 1,1 0 0,-1 0 0,0 0 0,0 0 0,0 0 0,-1 1 0,-3 1 211,-1 0 1,1 0 0,0 0 0,0 1-1,-9 6 1,1 1-56,0 0 0,2 1 0,-1 0 0,-15 20 1,21-23-186,0 1 1,0-1-1,1 1 1,0 1 0,1-1-1,0 1 1,0-1 0,-2 13-1,6-20-42,-1 0 0,1 0 0,-1 0-1,1 0 1,0 1 0,0-1 0,0 0 0,0 0 0,0 1-1,0-1 1,1 0 0,-1 0 0,1 0 0,0 1 0,-1-1-1,1 0 1,0 0 0,0 0 0,0 0 0,1-1-1,-1 1 1,0 0 0,1 0 0,-1-1 0,4 4 0,-2-3 16,0-1 0,1 1 1,-1-1-1,0 0 1,1 0-1,-1 0 1,1 0-1,-1 0 1,1-1-1,-1 0 1,1 0-1,-1 0 1,1 0-1,-1 0 1,8-2-1,8-3 144,-1 0 1,1-1-1,-1-1 0,0-1 1,0-1-1,-1 0 0,0-2 1,-1 1-1,28-25 0,-38 29-120,0 0 0,0 0 0,-1-1 0,0 1 0,-1-1 0,1 0 0,-1-1 0,0 1 0,5-15 0,-9 19-54,1 0 0,0 1-1,0-1 1,-1 0-1,0 1 1,1-1 0,-1 0-1,0 1 1,-1-1-1,1 0 1,0 1 0,-1-1-1,1 0 1,-1 1 0,0-1-1,0 1 1,0-1-1,0 1 1,0-1 0,-1 1-1,1 0 1,-1 0-1,1-1 1,-1 1 0,0 0-1,0 1 1,0-1-1,0 0 1,0 0 0,0 1-1,-1-1 1,1 1-1,-4-2 1,0 1-54,0-1-1,-1 1 1,1 1-1,0-1 1,-1 1-1,1 0 1,-1 1-1,0-1 1,1 1-1,-1 0 1,1 1-1,-11 2 1,13-3-152,0 1 0,0 0 1,0 0-1,1 1 0,-1-1 1,0 1-1,1 0 0,-1 0 0,1 0 1,0 0-1,0 1 0,0-1 1,0 1-1,0 0 0,0-1 0,1 1 1,-1 1-1,1-1 0,0 0 0,0 1 1,0-1-1,-1 5 0,2-7 150,1-1-1,0 1 0,0 0 1,-1 0-1,1 0 0,0-1 1,0 1-1,0 0 0,0 0 1,0 0-1,0 0 0,0 0 1,0-1-1,1 1 0,-1 0 1,0 0-1,0 0 0,1-1 1,-1 1-1,1 0 0,-1 0 1,0-1-1,1 1 0,-1 0 1,1-1-1,0 1 0,-1 0 1,2 0-1,21 9-914,3-4-59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5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49 12787,'11'-6'1587,"-15"6"289,-23 10 1042,14-3-2435,0 1-1,0 0 0,1 0 1,0 2-1,0-1 1,1 2-1,0-1 0,1 1 1,0 1-1,-10 17 1,18-27-441,1-1 1,0 1 0,0 0 0,0 1 0,0-1 0,0 0 0,0 0 0,1 0 0,-1 0 0,1 1 0,-1-1 0,1 0-1,0 1 1,0-1 0,0 0 0,0 0 0,1 1 0,-1-1 0,0 0 0,1 1 0,0-1 0,-1 0 0,2 3 0,0-3 5,0 0 0,0 0 0,0 0 1,0 0-1,0 0 0,0-1 0,0 1 1,1-1-1,-1 1 0,1-1 0,-1 0 1,1 0-1,-1 0 0,1 0 1,0-1-1,-1 1 0,1-1 0,5 1 1,-1-1 22,0 0-1,0 0 1,1 0 0,-1-1 0,0 0 0,0-1 0,0 0 0,0 0-1,0 0 1,-1-1 0,1 0 0,-1 0 0,1-1 0,-1 1 0,0-2 0,-1 1-1,1 0 1,-1-1 0,1 0 0,-2-1 0,1 1 0,0-1 0,-1 0-1,0 0 1,-1 0 0,1 0 0,-1-1 0,0 1 0,-1-1 0,1 0 0,-1 0-1,-1 0 1,0 0 0,0 0 0,0 0 0,0-1 0,-1 1 0,-1 0-1,1 0 1,-1 0 0,0-1 0,-4-9 0,5 14-119,-1 1 0,0-1 0,0 1 0,-1 0 1,1 0-1,0-1 0,-1 1 0,1 0 0,-1 0 0,0 0 0,0 0 0,1 1 0,-1-1 0,0 0 1,-1 1-1,1 0 0,0-1 0,0 1 0,-1 0 0,1 0 0,0 0 0,-1 0 0,1 1 1,-1-1-1,0 1 0,1-1 0,-1 1 0,1 0 0,-1 0 0,1 0 0,-1 0 0,0 1 1,-2 0-1,-7 2-411,0 0 0,0 1 0,0 0 1,1 1-1,-17 9 0,-4 2-312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43 18348,'-16'16'-487,"-33"49"-5621,46-62 6355,1 1 1,0-1-1,0 0 0,0 1 0,0 0 0,1-1 1,-3 7-1,4-10-140,0 1 0,0 0 0,0-1 1,0 1-1,0-1 0,0 1 0,0-1 1,0 1-1,0-1 0,0 1 0,0-1 1,0 1-1,0-1 0,0 1 0,1-1 1,-1 1-1,0-1 0,0 1 0,1-1 1,-1 1-1,0-1 0,1 0 0,-1 1 1,0-1-1,1 1 0,-1-1 0,0 0 1,1 1-1,-1-1 0,1 0 0,0 1 1,3-1 397,0 1 0,0 0 0,0-1 0,0 0 0,1 0 0,-1 0 0,0-1 0,0 0 0,5-1 0,-1 1-557,299-47 5015,157-9-3117,-224 43-1484,21-3-497,-247 16 81,-1 0-103,1-1 1,-1 0-1,1 0 0,17-7 0,-21 2-519,-14 2-464,-18 0-950,-27 6 753,22 1 554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6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 16275,'3'2'3597,"10"-1"-2141,15-3 865,-4-1-874,-2 0-152,34 0 1,-51 3-1201,0 1-1,0-1 1,0 1 0,0-1 0,0 1 0,0 1 0,0-1-1,0 1 1,0 0 0,-1 0 0,1 0 0,6 5-1,-10-6-90,1 0-1,-1 1 0,0-1 0,0 1 0,0-1 0,0 1 0,0 0 0,0 0 0,0-1 0,0 1 0,-1 0 0,1 0 0,-1 0 0,1 0 0,-1-1 0,0 1 0,0 0 0,0 0 0,0 0 0,0 0 0,0 0 0,0 0 0,-1 0 0,1 0 0,-1-1 0,1 1 0,-1 0 0,0 0 0,0 0 0,0-1 0,0 1 0,-1 1 0,-2 4 3,0 0 0,-1-1 1,0 0-1,0 1 0,0-2 0,-9 8 0,9-9-18,-6 5 66,11-5-21,8-4-21,8-1-18,-1 1 1,0 0-1,18 3 1,-30-3 3,0 1 1,0-1 0,1 1 0,-1 0 0,0 0 0,0 0 0,0 0 0,0 1 0,0-1-1,0 1 1,0-1 0,-1 1 0,1 0 0,-1 0 0,1 1 0,-1-1 0,1 0 0,-1 1 0,0-1-1,0 1 1,2 5 0,-3-5 9,-1 0 0,1 0-1,-1 0 1,1 0 0,-1 0-1,0 0 1,-1 0 0,1 0 0,0 1-1,-1-1 1,0 0 0,0 0-1,0 0 1,0-1 0,0 1 0,0 0-1,-1 0 1,0-1 0,1 1-1,-1 0 1,0-1 0,0 0 0,0 1-1,-3 1 1,-5 6 69,0-1 0,-1 0 0,-22 15 1,23-18 34,0-1 1,0 0 0,0-1 0,0 1-1,-1-2 1,0 0 0,0 0 0,-19 2-1,26-4-109,-1-1-1,0 0 0,0 0 0,0 0 1,0-1-1,0 0 0,1 0 0,-1 0 1,0 0-1,0-1 0,1 1 1,-1-1-1,1-1 0,0 1 0,-1 0 1,1-1-1,0 0 0,1 0 0,-1 0 1,0-1-1,1 1 0,-4-5 1,5 5-113,1 0 1,-1 1 0,1-1-1,-1 0 1,1 0 0,0 0-1,0 0 1,0 0 0,1-1 0,-1 1-1,1 0 1,0 0 0,0 0-1,0-1 1,0 1 0,0 0 0,1 0-1,-1 0 1,1-1 0,0 1-1,1-3 1,11-10-487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6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18876,'-1'1'230,"0"0"0,1 1 0,-1-1 0,0 0 0,1 1 0,-1-1 0,0 1 0,1-1 0,0 0 0,-1 1-1,1-1 1,0 3 0,-2 2 240,-5 28 550,0 0-1,2 1 1,2-1-1,1 36 1,1-66-976,2-1 0,-1 0 0,0 0 0,1 0 0,-1 0 0,1 0 0,0 0 0,0 0 0,0 0 0,0 0 0,1 0 0,-1 0 0,3 2 0,-3-4-23,0 0 1,0 0-1,0 0 0,0 0 1,0 0-1,1-1 0,-1 1 1,0 0-1,1-1 1,-1 1-1,0-1 0,1 0 1,-1 1-1,1-1 0,-1 0 1,0 0-1,1 0 1,-1 0-1,1 0 0,-1 0 1,1 0-1,-1-1 0,0 1 1,1 0-1,-1-1 1,1 1-1,-1-1 0,0 1 1,0-1-1,2-1 0,9-4 122,-1-1-1,1-1 1,-2 1-1,1-2 1,11-11-1,46-53 610,-53 56-579,-1 1-32,-10 10-83,0 1-1,0 0 0,1 0 1,0 0-1,0 0 0,0 1 0,10-6 1,-15 9-55,1 1 1,-1 0-1,0 0 1,1 0-1,-1 0 1,1 0-1,-1-1 1,0 1-1,1 0 1,-1 0-1,0 0 1,1 0-1,-1 0 1,1 0-1,-1 0 1,0 0-1,1 1 1,-1-1-1,0 0 1,1 0-1,-1 0 1,0 0-1,1 0 0,-1 1 1,0-1-1,1 0 1,-1 0-1,0 0 1,1 1-1,-1-1 1,0 0-1,0 1 1,1-1-1,-1 0 1,0 0-1,0 1 1,0-1-1,1 0 1,-1 1-1,0-1 1,0 1-1,0-1 1,0 0-1,0 1 1,0-1-1,0 0 1,0 1-1,0-1 1,0 1-1,0-1 1,0 1-1,-1 21 15,1-20-16,-7 42-740,-2 0 0,-25 75 0,29-104 389,1-10-142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33 476 14995,'-11'6'588,"-11"5"5654,22-11-6186,11-9 1167,27-19 178,1 3 0,79-39 0,93-25-548,-155 66-563,31-10-187,-12 5-1005,80-43-1,-145 65 809,0 1 0,-1-2-1,0 1 1,1-1-1,-2 0 1,1-1 0,-1 0-1,11-15 1,9-23-472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00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7 361 14483,'-6'14'6622,"19"-17"-1346,-5 0-5733,39-16 1687,-1-1-1,65-40 1,-46 24-911,192-98-746,-256 133 425,9-3-36,-1-2 0,1 0 1,-1 0-1,0 0 0,-1-1 0,0 0 1,11-13-1,-15 14 1,-1 1 0,0-1 0,0 0 0,2-7 0,-5 13 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0 583 13835,'25'-46'6254,"35"-48"-5545,-53 83-357,24-36-49,196-309 2069,-221 345-2254,-6 10-77,1-1 0,0 0 0,0 1 0,0-1 0,0 0 0,0 1 0,1-1 0,-1 1 0,0 0 1,2-2-1,-3 3-35,1 0 1,-1 0 0,0 0 0,0 0 0,0 0 0,1 0 0,-1 0 0,0 1 0,0-1 0,0 0 0,0 0 0,0 0 0,1 0-1,-1 0 1,0 0 0,0 1 0,0-1 0,0 0 0,0 0 0,0 0 0,1 0 0,-1 0 0,0 1 0,0-1 0,0 0 0,0 0 0,0 0-1,0 1 1,0-1 0,0 0 0,0 0 0,0 0 0,0 0 0,0 1 0,0-1 0,0 0 0,0 0 0,0 0 0,0 1 0,0-1-1,0 0 1,0 0 0,-1 1 0,1 13 75,-21 119 270,-2 10-112,17-74-605,7 121 0,-3-185 201,-8-6-70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07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1 415 14451,'1'0'1912,"3"-3"-1135,14-16-241,7-6 1680,10-13-1304,4 0-159,4-7-185,4 2-176,3-1-568,7 5-480,1 0 608,-2 1-112,2-5-152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3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19892,'4'-1'182,"28"-14"1472,37-10-1,-61 22-1423,1 1 1,0 0-1,0 0 0,0 1 1,1 0-1,-1 0 0,0 1 1,0 1-1,15 1 0,-23-2-222,0 0 1,0 0-1,0 1 0,-1-1 1,1 0-1,0 0 0,0 1 0,0-1 1,0 0-1,0 1 0,0-1 1,0 1-1,-1-1 0,1 1 1,0-1-1,0 1 0,-1 0 0,1-1 1,0 1-1,-1 0 0,1 0 1,-1-1-1,1 1 0,-1 0 0,1 0 1,-1 0-1,1 0 0,-1 0 1,0-1-1,0 1 0,1 0 0,-1 0 1,0 0-1,0 0 0,0 0 1,0 0-1,0 0 0,0 0 0,0 0 1,0 0-1,-1 0 0,1 0 1,0 0-1,-1 0 0,1 0 1,0-1-1,-1 1 0,0 1 0,-2 3-4,0 0 0,-1 0 0,1 0 0,-1 0 0,0-1 0,-6 6 0,-34 28 41,-39 37 104,76-67-131,0 0 0,1 0 0,0 0-1,0 1 1,0 0 0,1 0 0,1 1 0,-5 12-1,8-20-35,1 0 1,-1 0-1,0 1 0,1-1 0,-1 0 0,1 1 0,0-1 0,0 0 0,0 1 1,0-1-1,0 0 0,1 1 0,-1-1 0,1 0 0,-1 1 0,1-1 1,0 0-1,0 0 0,0 0 0,0 1 0,0-1 0,0 0 0,1-1 0,-1 1 1,1 0-1,-1 0 0,1 0 0,0-1 0,0 1 0,-1-1 0,4 2 0,-1-1-74,0 0-1,1-1 0,-1 1 0,0-1 0,0 0 1,1 0-1,-1 0 0,1-1 0,-1 0 0,1 1 0,-1-2 1,1 1-1,-1 0 0,1-1 0,-1 0 0,5-1 1,29-16-273,0-4-116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4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7 17692,'-1'-1'51,"1"1"-1,0 0 1,0-1 0,0 1-1,-1-1 1,1 1 0,0 0 0,0-1-1,-1 1 1,1 0 0,0 0-1,-1-1 1,1 1 0,0 0 0,-1 0-1,1-1 1,0 1 0,-1 0-1,1 0 1,-1 0 0,1 0 0,0-1-1,-1 1 1,1 0 0,-1 0-1,1 0 1,-1 0 0,1 0 0,0 0-1,-1 0 1,1 0 0,-1 0 0,1 0-1,-1 1 1,1-1 0,0 0-1,-1 0 1,1 0 0,0 0 0,-1 1-1,1-1 1,-1 0 0,1 0-1,-1 1 1,-22 10 435,11-3-137,1 0-1,0 1 0,0 0 0,1 1 0,0 0 0,1 0 0,0 1 0,-13 21 1,17-23-257,0-1 0,0 1 0,1 1 0,0-1 1,1 1-1,0 0 0,0-1 0,1 1 0,0 1 0,1-1 1,0 0-1,1 18 0,1-24-55,-1 0 0,1-1 0,0 1-1,0 0 1,0-1 0,0 1 0,1-1 0,-1 1 0,1-1 0,0 0 0,0 0 0,0 1-1,0-1 1,1-1 0,-1 1 0,1 0 0,0-1 0,0 1 0,0-1 0,0 0 0,5 3-1,-4-3 12,1-1-1,-1 1 0,1-1 0,0 1 0,0-1 0,0-1 0,0 1 0,-1-1 0,1 0 1,0 0-1,0 0 0,0-1 0,0 1 0,0-1 0,0-1 0,5-1 0,1-1 57,-1-1-1,0 0 0,-1-1 1,1 0-1,-1 0 1,0-1-1,-1 0 0,1-1 1,-2 1-1,1-2 1,7-9-1,-11 12-47,1 0 1,-1 0-1,-1 0 1,1 0-1,-1 0 1,0-1-1,0 1 1,-1-1-1,0 0 1,0 0-1,-1 0 1,0 0-1,0 0 1,-1 0-1,1 0 1,-1 0-1,-1 0 1,-1-12-1,0 16-48,0-1-1,1 1 1,-1 0-1,0-1 1,0 1-1,-1 0 1,1 0-1,-1 0 1,1 1-1,-1-1 1,0 0-1,0 1 1,0 0-1,-1 0 1,1 0-1,0 0 0,-1 0 1,1 1-1,-1 0 1,0-1-1,1 1 1,-5 0-1,6 0-117,-1 0-1,0 1 1,0-1 0,1 1-1,-1 0 1,0 0-1,0 0 1,1 0-1,-1 0 1,0 1-1,1-1 1,-1 1-1,0 0 1,1 0-1,-1 0 1,0 0-1,1 0 1,0 0-1,-1 1 1,1-1-1,0 1 1,-1 0-1,1-1 1,0 1-1,0 0 1,1 0-1,-1 0 1,0 1-1,1-1 1,-3 5-1,3-7 19,1 1-1,0 0 0,-1 0 0,1 0 0,-1 0 0,1 0 0,0 0 0,0 0 0,-1 0 1,1 0-1,0 0 0,0 0 0,0 0 0,0 0 0,0 0 0,1 0 0,-1 0 1,0 0-1,0 0 0,1 0 0,-1 0 0,0 0 0,1 0 0,-1-1 0,1 1 0,-1 0 1,1 0-1,-1 0 0,1-1 0,0 1 0,-1 0 0,1 0 0,1 0 0,14 5-905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55 19972,'0'-1'90,"1"0"1,0 0-1,-1 0 0,1 0 0,-1 0 0,1 0 0,-1 0 0,1 0 0,-1 0 1,0 0-1,0 0 0,1 0 0,-1 0 0,0 0 0,0-1 0,0 1 1,0 0-1,-1 0 0,1 0 0,0 0 0,0 0 0,0 0 0,-1 0 0,1 0 1,-1 0-1,1 0 0,-1 0 0,1 0 0,-1 0 0,0 0 0,1 0 0,-1 0 1,0 0-1,0 1 0,1-1 0,-1 0 0,0 1 0,0-1 0,0 0 1,0 1-1,-2-1 0,0-1 118,-1 1-1,0-1 1,0 1 0,0 0-1,0 0 1,0 1 0,0-1 0,-1 1-1,1 0 1,-6 0 0,1 2-119,0 0 0,0 1 0,1-1 0,-1 2 0,1-1-1,0 1 1,0 0 0,0 1 0,1 0 0,-1 0 0,1 1 0,0 0 0,1 0 0,-12 13 0,10-10-88,1 1 1,0-1-1,1 1 1,0 1 0,1-1-1,0 1 1,0 0-1,1 0 1,0 1-1,-3 21 1,6-29 0,1 0 0,0 0 0,0 1 0,0-1 0,0 0-1,1 0 1,-1 0 0,1 0 0,0 0 0,0 0 0,1 0 0,-1 0 0,3 4 0,-3-6-2,1 0 1,-1-1-1,1 1 0,-1 0 0,1 0 1,0-1-1,0 1 0,0-1 1,0 1-1,0-1 0,0 0 1,0 0-1,0 0 0,0 0 1,0 0-1,1 0 0,-1-1 1,0 1-1,1-1 0,-1 1 1,0-1-1,1 0 0,4 0 1,1-1 20,1-1 0,0 0 1,-1 0-1,0-1 0,1 0 1,-1 0-1,0-1 0,-1 0 1,1 0-1,0-1 0,-1 0 1,0 0-1,12-12 1,-9 7 23,0-1 0,0 0 0,-2 0 0,1-1 0,-1 0 0,-1-1 1,11-22-1,-16 30-35,0-1 0,0 1 0,-1-1 0,0 0 0,1 0 0,-2 1 0,1-1 0,-1 0 0,0 0 0,0 0 0,-2-8 0,2 11-33,-1 0-1,0 1 1,0-1-1,0 0 0,-1 1 1,1-1-1,-1 1 1,1-1-1,-1 1 0,0 0 1,0 0-1,0 0 1,0 0-1,0 0 0,0 0 1,-1 0-1,1 1 0,0-1 1,-1 1-1,0 0 1,1-1-1,-1 1 0,0 0 1,-5-1-1,4 2-137,0-1-1,-1 0 1,1 1-1,0 0 1,-1 0-1,1 0 1,0 0-1,0 1 1,-1-1 0,-4 3-1,7-3 82,0 1 1,0 0-1,0-1 0,0 1 1,0 0-1,1 0 0,-1 0 1,0 0-1,1 1 0,-1-1 0,1 0 1,-1 1-1,1-1 0,0 1 1,0-1-1,-1 1 0,1 0 1,0 0-1,0-1 0,1 1 1,-1 0-1,0 0 0,0 4 0,1-5 56,-1 0-1,1 0 0,0 0 0,0 0 0,0 0 0,0 0 0,0 0 1,1 0-1,-1 0 0,0 0 0,0 0 0,1 0 0,-1 0 0,1 0 0,-1 0 1,1-1-1,-1 1 0,1 0 0,-1 0 0,1 0 0,0 0 0,-1-1 1,1 1-1,0 0 0,0-1 0,-1 1 0,1-1 0,0 1 0,0 0 1,1 0-1,19 9-538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5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17788,'-25'15'1118,"0"1"0,1 2 1,1 0-1,-27 28 0,42-38-915,0 0 0,1 1 0,0 0-1,0 0 1,1 1 0,0-1 0,1 2-1,0-1 1,1 0 0,0 1-1,0 0 1,1 0 0,1 0 0,-2 12-1,4-21-181,0 0 0,-1 1 0,1-1 0,0 0 0,0 1 0,0-1 0,1 0 0,-1 0 0,0 1 0,1-1 0,0 0 0,-1 0 0,1 0 0,0 0 0,0 0 0,0 0 0,1 0 0,-1 0-1,0 0 1,1 0 0,-1 0 0,1-1 0,-1 1 0,1-1 0,0 1 0,0-1 0,0 0 0,0 0 0,0 1 0,0-1 0,0-1 0,0 1 0,0 0 0,0 0 0,1-1 0,-1 1 0,0-1 0,4 0 0,1 0 5,0 0 1,0 0-1,-1-1 0,1 0 1,0-1-1,-1 1 1,1-1-1,-1-1 1,1 1-1,-1-1 1,11-6-1,-3-1 50,0-1-1,0-1 0,-1 0 1,-1 0-1,0-1 0,15-21 0,-21 25-43,0 1-1,-1-1 1,0 0-1,0-1 1,-1 1-1,0-1 1,-1 0-1,0 0 1,0 0-1,-1 0 1,0 0-1,0-13 0,-2 21-28,-1 0 0,1-1 0,0 1 0,0 0 0,-1-1 0,0 1 1,1 0-1,-1 0 0,0-1 0,0 1 0,0 0 0,0 0 0,0 0 0,-1 0 0,1 0 0,-1 1 0,1-1 0,-1 0 0,-3-2 0,1 2 12,1 0 1,-1 0-1,0 0 1,1 1-1,-1-1 1,0 1 0,0 0-1,0 0 1,0 0-1,-8 1 1,4-1-90,0 1 1,0 1 0,0-1 0,0 2-1,0-1 1,0 1 0,0 0-1,0 1 1,0-1 0,1 2 0,-9 3-1,16-6 48,-1-1 0,0 0 0,1 0 0,-1 1 0,0-1 0,1 1 0,-1-1 0,1 0 0,-1 1 0,1-1-1,-1 1 1,1-1 0,-1 1 0,1-1 0,-1 1 0,1 0 0,-1-1 0,1 1 0,0 0 0,-1-1 0,1 1 0,0 0 0,0-1 0,0 1-1,-1 0 1,1-1 0,0 1 0,0 0 0,0 0 0,0-1 0,0 1 0,0 0 0,0-1 0,1 1 0,-1 0 0,0 0 0,0-1 0,1 1-1,-1 0 1,0-1 0,0 1 0,1-1 0,-1 1 0,1 0 0,-1-1 0,1 1 0,-1-1 0,1 1 0,-1-1 0,2 1 0,8 5-386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6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18980,'2'7'1912,"-2"13"-1071,-2 6-249,-1 11 920,-3 5-248,3 8-455,0 2-105,2-1-248,1-2-104,3-10-208,1-9-144,0-9-240,2-3-136,-3-11-504,-10-19-785,-3-1 1089,-2-14-160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6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17620,'0'11'2048,"14"-2"-1096,6-7-375,6-2 1391,7 0-864,5 0-648,7-1-464,-2-6 192,-7-5-160,-11-5-200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7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46 102 17188,'1'-3'284,"0"-1"0,0 1 1,0-1-1,1 1 1,-1 0-1,1-1 0,0 1 1,0 0-1,0 0 1,0 0-1,1 0 0,-1 1 1,1-1-1,-1 1 0,1-1 1,0 1-1,0 0 1,6-3-1,2-1 286,0 0 1,1 1-1,-1 0 0,17-4 1,-14 5-165,0 1 0,22-2 0,-32 5-345,1-1 1,-1 1-1,1 0 1,-1 1-1,1-1 1,-1 1-1,1 0 1,-1 0-1,0 0 1,1 1-1,-1-1 1,5 4 0,-8-5-51,0 1 0,0 0 0,0 0 1,0-1-1,0 1 0,0 0 0,0 0 1,0 0-1,0 0 0,0 0 0,0 0 1,-1 1-1,1-1 0,0 0 0,-1 0 1,1 0-1,-1 1 0,1-1 0,-1 0 1,0 1-1,1-1 0,-1 2 0,0-1-3,-1 0 0,1 0 0,0 0 0,-1 0-1,0 0 1,1 0 0,-1 0 0,0 0-1,0-1 1,0 1 0,0 0 0,-3 3-1,-3 2 12,0 0-1,0 0 1,-1 0-1,-14 9 1,5-6 11,-1 0 1,-1-1 0,-24 8 0,0 0 86,60-12-121,0 1 0,0 0 1,17 11-1,-25-12-5,-1 0 0,0 1 0,-1 0 0,13 14 0,-16-17 4,-1 0 0,0 1 0,-1 0 0,1 0-1,-1 0 1,1 0 0,-1 0 0,0 0 0,-1 1 0,1-1-1,-1 1 1,1 6 0,-2-9 13,0 0 0,0 0-1,-1 0 1,1 0 0,-1 0 0,1 0 0,-1 0 0,0 0-1,0 0 1,0 0 0,0-1 0,0 1 0,0 0-1,-1 0 1,1-1 0,-1 1 0,1-1 0,-1 0-1,1 1 1,-1-1 0,0 0 0,1 0 0,-1 0 0,0 0-1,0 0 1,0 0 0,0 0 0,-3 0 0,-7 3 112,-1 0 0,0-1 0,-14 2 0,25-5-99,-14 3 145,0-1 1,0 0-1,-1-2 0,1 0 0,0 0 0,0-2 1,-23-4-1,38 6-190,1 0 1,-1 0 0,0 0-1,1 0 1,-1 0 0,1-1-1,-1 1 1,1 0-1,-1 0 1,1 0 0,-1-1-1,1 1 1,-1 0 0,1 0-1,-1-1 1,1 1-1,-1-1 1,1 1 0,-1 0-1,1-1 1,0 1 0,-1-1-1,1 1 1,0-1-1,-1 1 1,1-1 0,0 1-1,-1-1 1,2 0-39,-1 0-1,1 1 1,-1-1 0,1 0-1,-1 1 1,1-1 0,-1 1-1,1-1 1,0 1 0,-1-1-1,1 1 1,0-1 0,-1 1-1,1 0 1,0-1 0,1 1-1,38-13-1022,-38 13 1211,19-5-590,3 2-69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7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20380,'1'-2'169,"1"-1"0,-1 1 0,1 0 0,0 0 0,0-1 0,0 1 0,0 1 0,0-1 0,0 0 0,1 0 0,-1 1 1,1 0-1,-1-1 0,1 1 0,0 0 0,-1 0 0,1 0 0,3 0 0,6-2 276,-1 1 0,1 0 0,12 0 0,-16 2-290,-1 0 0,0 0-1,1 1 1,-1 0 0,0 1-1,0-1 1,0 1 0,0 1 0,8 3-1,-13-6-141,0 1 0,-1 0 0,1 0 0,-1 0 1,0 0-1,1 0 0,-1 0 0,0 0 0,1 1 0,-1-1 0,0 0 0,0 1 0,0-1 0,0 1 0,0-1 0,0 1 0,-1-1 0,1 1 0,0-1 0,-1 1 1,1 0-1,-1 0 0,0-1 0,0 1 0,1 0 0,-1 0 0,0-1 0,-1 1 0,1 0 0,0 0 0,0-1 0,-1 1 0,1 0 0,-1-1 0,1 1 0,-1 0 0,0-1 1,0 1-1,1-1 0,-1 1 0,0-1 0,0 1 0,-2 0 0,-4 8 22,-1-1 1,0-1-1,0 0 1,-1 0-1,0-1 1,-13 9 0,9-7 78,0 1 0,-17 17 0,30-27-111,-1 1 1,1-1-1,-1 0 0,1 1 1,-1-1-1,1 0 1,0 1-1,-1-1 1,1 1-1,0-1 1,-1 0-1,1 1 0,0-1 1,0 1-1,-1-1 1,1 1-1,0-1 1,0 1-1,0 0 0,0-1 1,0 1-1,-1-1 1,1 1-1,0-1 1,0 1-1,1-1 1,-1 1-1,0-1 0,0 1 1,0-1-1,0 1 1,0-1-1,0 1 1,1-1-1,-1 1 0,0-1 1,1 1-1,0 0-54,1 0 0,-1 0-1,1 0 1,0 0 0,-1-1 0,1 1-1,0-1 1,-1 1 0,1-1-1,0 0 1,2 1 0,7-1-953,-1 0 0,1 0 0,10-2 0,27-8-869,-23 5 646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9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47 19628,'0'-2'122,"0"0"-1,-1 0 1,1 0-1,0 0 0,-1 1 1,1-1-1,-1 0 1,0 0-1,1 0 1,-1 0-1,0 1 1,0-1-1,0 0 1,-1 1-1,1-1 0,0 1 1,-1-1-1,1 1 1,0 0-1,-1-1 1,0 1-1,1 0 1,-1 0-1,0 0 0,1 0 1,-1 1-1,0-1 1,0 0-1,0 1 1,0-1-1,0 1 1,-2-1-1,-1 1 67,-1-1-1,0 0 1,0 1-1,1 0 1,-1 1 0,0-1-1,1 1 1,-1 0 0,-10 4-1,6-1-104,0 0 0,0 1 0,1 1 0,0-1 0,0 1-1,1 1 1,0 0 0,-11 11 0,15-14-79,0 0-1,0 1 1,1-1 0,0 1-1,0 0 1,0 0 0,0 0 0,1 1-1,0-1 1,0 0 0,0 1-1,1-1 1,0 1 0,0 0-1,0-1 1,1 1 0,0 7-1,0-11 3,0 1 0,1-1 0,-1 1 0,1-1 0,0 1 0,-1-1 0,1 0 0,0 0 0,0 1 0,1-1 0,-1 0 0,0 0 0,1 0 0,-1 0 0,1 0 0,0 0 0,3 2 0,-2-2 19,0 0 0,1 0 0,-1-1 0,0 1-1,1-1 1,-1 0 0,1 0 0,0 0 0,-1 0 0,8 0 0,-1-1 63,0 0 0,0-1 0,0 0 0,0-1 0,0 0 1,0 0-1,-1-1 0,11-5 0,-10 4 33,-1 0-1,-1-1 1,1 0-1,-1-1 1,0 0-1,0 0 0,9-10 1,-14 13-83,0 0 1,-1 0-1,0 1 0,0-1 1,0-1-1,0 1 0,0 0 1,-1 0-1,1-1 1,-1 1-1,0-1 0,0 1 1,0-1-1,0 0 0,-1 1 1,1-1-1,-1 0 0,0 1 1,0-1-1,-1 0 1,1 1-1,-1-1 0,-1-3 1,1 4-37,-1 0 1,1 0-1,-1 1 1,0-1-1,0 1 0,0-1 1,0 1-1,0 0 1,0 0-1,-1 0 1,1 0-1,-1 0 1,0 1-1,1-1 1,-1 1-1,0-1 1,0 1-1,0 0 1,0 0-1,0 1 1,0-1-1,0 0 1,0 1-1,-4 0 1,4-1-103,1 1 0,-1 0 0,0 0 1,1 0-1,-1 0 0,0 0 0,1 1 1,-1-1-1,0 1 0,1 0 1,-1-1-1,1 1 0,-1 0 0,1 1 1,0-1-1,-1 0 0,1 1 1,0-1-1,0 1 0,0 0 0,0 0 1,0 0-1,0 0 0,1 0 1,-1 0-1,1 0 0,-1 0 0,-1 5 1,3-6-25,-1 0 0,1 0 0,0 0 0,0 0 0,-1 0 0,1 0 0,0 0 0,0 0 0,0 0 0,0 1 0,0-1 0,1 0 0,-1 0 0,0 0 0,0 0 0,1 0 0,-1 0 1,1 0-1,-1 0 0,1 0 0,-1 0 0,2 1 0,0 0-109,0 0 1,-1-1-1,1 1 1,0-1-1,0 1 1,1-1-1,-1 0 1,0 0-1,5 2 1,2 0-517,1-1 1,0 0 0,-1 0 0,13 0 0,-7-2 177,1 0 0,-1-1-1,1-1 1,-1 0 0,0-1 0,17-6 0,-18 5 871,1-2 0,-1 0 1,0 0-1,0-2 0,0 0 0,13-10 1,-20 13 2678,-8 8-1159,-15 19-354,-5 5-470,20-27-987,-25 48 939,24-44-872,1-1-1,-1 1 0,1 0 0,0 0 0,0 0 0,0 0 1,1 0-1,-1 0 0,1 0 0,0 0 0,1 5 0,-1-8-39,0 1 0,0-1 0,1 0-1,-1 0 1,0 0 0,1 0 0,0 0-1,-1 0 1,1 0 0,-1 0 0,1 0 0,0 0-1,0 0 1,0 0 0,-1-1 0,1 1-1,0 0 1,0 0 0,0-1 0,0 1-1,0-1 1,2 2 0,0-2 23,0 1-1,0 0 1,0-1 0,0 0-1,0 1 1,0-1-1,-1 0 1,1-1 0,3 1-1,6-3 135,0 0 0,0 0 0,15-7 0,0-2 293,28-14 0,-47 21-405,-1 0 0,1 0 0,-1 0 0,0-1-1,0 0 1,0-1 0,9-11 0,-15 16-77,0 1 0,0-1 0,0 1 1,0-1-1,0 1 0,0-1 0,-1 1 1,1-1-1,-1 0 0,1 1 0,-1-1 1,1 0-1,-1 0 0,0 1 0,0-1 0,0 0 1,0 0-1,0 1 0,0-1 0,-1 0 1,1 0-1,-1 1 0,1-1 0,-1 0 1,1 1-1,-1-1 0,0 1 0,0-1 0,0 1 1,0-1-1,0 1 0,0 0 0,0-1 1,0 1-1,-1 0 0,1 0 0,-1 0 0,1 0 1,0 0-1,-1 0 0,0 0 0,-1-1 1,-5-2-225,0 1 1,0-1-1,0 1 1,-1 0-1,1 1 1,-1 0 0,-11-1-1,14 2 28,0 1-1,0-1 1,0 1-1,0 0 1,0 1-1,0-1 1,0 1 0,0 0-1,1 1 1,-1 0-1,0-1 1,-5 4-1,-13 9-619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18772,'-1'1'147,"1"-1"0,-1 0 0,1 0 0,-1 1 0,1-1 0,-1 0 0,1 1 0,0-1 0,-1 0 0,1 1 0,-1-1 0,1 1 0,0-1 0,-1 1 0,1-1 0,0 1 0,0-1 0,-1 1 0,1-1 0,0 1 0,0-1-1,0 1 1,0 0 0,8 6 2224,22-3-725,65-10-541,-62 3-1319,0 2 1,50 3-1,-82-2 73,1 0 0,-1 0 0,1 0 0,-1 1 0,1-1 0,-1 1 0,1-1 0,-1 1 0,1-1 0,-1 1 0,0 0 0,1 0 0,-1 0 0,0 0 0,0 0 0,1 0 0,-1 0 0,0 0 0,0 0 0,0 0 0,0 1 0,0 0-1,-1-1 24,1 1 0,-1-1 0,0 0 0,0 0 0,0 0 0,0 0 0,0 1 0,0-1 0,-1 0 0,1 0-1,0 0 1,-1 0 0,1 0 0,-1 0 0,1 0 0,-1 1 0,1-1 0,-1-1 0,0 1 0,1 0 0,-1 0-1,0 0 1,0 0 0,0 0 0,0-1 0,1 1 0,-1 0 0,0-1 0,0 1 0,-1-1 0,0 1 0,-21 11-1220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4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18516,'2'2'203,"0"0"1,1-1-1,-1 1 1,0-1-1,1 0 0,-1 0 1,1 0-1,-1 0 1,1 0-1,0-1 0,-1 1 1,6 0-1,37-3 499,-29 1-326,331-48 4498,-201 24-3979,324-44 286,4 33-1910,-464 35 655,24-2-390,-105-8-1397,39 6 1589,-2 0-71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2:5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18172,'-7'15'1218,"1"0"0,1 1 0,0-1 0,-4 25 0,8-34-1026,1 0 0,-1 0 0,1 0-1,0 0 1,0 0 0,1 0-1,0 0 1,0 0 0,0 0 0,0-1-1,1 1 1,0 0 0,1-1-1,-1 1 1,5 7 0,-4-11-153,-1 1 1,1-1-1,-1 0 1,1 0-1,0 1 1,0-2-1,0 1 1,0 0-1,0-1 1,0 1-1,0-1 1,1 0-1,-1 0 1,0 0-1,1-1 1,-1 1-1,1-1 1,-1 1-1,1-1 1,-1 0-1,1-1 0,-1 1 1,6-2-1,7-1 63,-1-1-1,0 0 1,28-13-1,-15 3 85,0-2-1,33-23 1,-36 21-47,2 1 1,37-17-1,-63 33-136,0 1-1,-1 0 0,1-1 0,-1 1 1,1 0-1,0-1 0,-1 1 0,1 0 1,0 0-1,0 0 0,-1-1 0,1 1 1,0 0-1,-1 0 0,1 0 0,0 0 0,-1 0 1,1 0-1,0 0 0,0 1 0,-1-1 1,1 0-1,0 0 0,-1 1 0,1-1 1,0 0-1,-1 1 0,1-1 0,-1 0 1,1 1-1,0-1 0,-1 1 0,1-1 1,-1 1-1,0-1 0,1 1 0,-1-1 1,1 1-1,-1 0 0,0-1 0,1 1 1,-1 0-1,0-1 0,0 1 0,1 0 0,-1-1 1,0 1-1,0 0 0,0-1 0,0 1 1,0 0-1,0 0 0,0-1 0,0 1 1,0 0-1,-1 0 0,1 9 1,-2 0 0,1 0-1,-5 13 1,3-10 12,-2 11-46,2-15-232,1 0 0,0 0 0,1 0-1,0 0 1,0 0 0,2 16 0,-1-25 184,0 0-1,0 0 1,1 1-1,-1-1 0,0 0 1,1 0-1,-1 0 1,0 1-1,0-1 0,1 0 1,-1 0-1,1 0 1,-1 0-1,0 0 0,1 0 1,-1 0-1,0 0 1,1 0-1,-1 0 0,0 0 1,1 0-1,-1 0 1,1 0-1,-1 0 1,0 0-1,1 0 0,-1 0 1,0 0-1,1 0 1,-1-1-1,0 1 0,1 0 1,-1 0-1,0 0 1,0-1-1,1 1 0,-1-1 1,15-8-517,1-6-462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08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5 455 17884,'-5'3'1632,"7"-11"-992,5-9-216,13-7 721,7-6-161,19-7-232,7-5-168,9 0-224,1 1-48,1 1-120,1 5-88,-6 7-264,-6 0-352,-12 7-584,-9-1 936,-8 2-184,-1-3-104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0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21 17804,'-1'-1'96,"0"-1"1,0 1-1,0-1 1,-1 1-1,1 0 1,0-1-1,0 1 1,-1 0-1,1 0 1,-1 0-1,1 0 1,-1 0-1,0 0 1,1 1-1,-1-1 1,0 0-1,1 1 1,-1 0-1,-2-1 0,1 1 16,-1 0 0,1 0 0,-1 0 0,1 0 0,0 1 0,-1 0 0,1 0-1,0 0 1,-6 2 0,-4 4 157,-1 0 0,1 1-1,-20 16 1,26-18-133,2-2-119,0 0 0,0 0 0,1 0 0,-1 1 0,1 0 0,0 0 0,1 0 0,-5 8 0,7-12-15,1 0 0,-1 1 0,0-1 0,1 1-1,-1-1 1,1 1 0,0-1 0,-1 1 0,1-1 0,0 1-1,0-1 1,0 1 0,0-1 0,0 1 0,0-1-1,1 1 1,-1-1 0,0 1 0,1-1 0,-1 1 0,1-1-1,0 1 1,-1-1 0,1 0 0,0 0 0,0 1 0,0-1-1,0 0 1,0 0 0,0 0 0,0 0 0,0 0-1,0 0 1,1 0 0,-1 0 0,0 0 0,1-1 0,2 2-1,51 20 223,-42-18-87,1 1-1,-1 0 1,-1 1-1,24 14 1,-33-17-104,0 0 1,0-1-1,0 1 0,0 0 1,0 0-1,-1 1 0,1-1 1,-1 0-1,0 1 0,0 0 1,0-1-1,-1 1 1,1 0-1,-1 0 0,0 0 1,0 0-1,0 0 0,0 0 1,-1 0-1,0 0 0,0 5 1,-1 2-5,0-1 0,-1-1 1,0 1-1,-1 0 1,0 0-1,-1-1 0,0 1 1,0-1-1,-1 0 0,-8 11 1,4-7 35,0 0 1,-1-1 0,-1 0 0,0-1-1,-24 20 1,31-28-31,-1 0 1,1 0-1,-1-1 0,0 1 0,0-1 0,0 0 1,0 0-1,0-1 0,0 1 0,0-1 0,-6 1 0,9-2-20,0-1 0,0 1-1,0 0 1,0 0 0,0-1 0,0 1-1,1-1 1,-1 1 0,0-1-1,0 0 1,1 0 0,-1 1-1,0-1 1,1-1 0,-1 1-1,1 0 1,-1 0 0,1 0-1,-1-1 1,1 1 0,0-1 0,0 1-1,0-1 1,0 0 0,0 1-1,0-1 1,0 0 0,1 0-1,-1 1 1,0-1 0,1 0-1,0 0 1,-1-2 0,0-5 2,0 0 1,0-1 0,1 1-1,0 0 1,1 0 0,0 0-1,1 0 1,0 0 0,0 0-1,0 0 1,1 1-1,1-1 1,-1 1 0,2 0-1,-1 0 1,1 0 0,0 0-1,9-9 1,-1 1 34,2 1 0,0 0-1,0 1 1,1 0 0,1 2 0,36-22-1,94-37 499,-145 70-540,1 0 0,-1-1 1,1 1-1,-1-1 0,0 0 1,1 0-1,-1 0 0,0 0 1,0 0-1,-1 0 0,1 0 1,2-4-1,-4 5-5,0 0 0,1 0 0,-1 0 0,0-1 0,0 1 0,0 0 0,0 0 0,0-1-1,0 1 1,0 0 0,0 0 0,0-1 0,-1 1 0,1 0 0,0 0 0,-1 0 0,1-1 0,-1 1 0,0 0 0,1 0 0,-1 0 0,0 0 0,1 0 0,-1 0 0,0 0 0,0 0 0,0 1 0,0-1 0,-2-1-1,-1-2-149,-1 0 0,0 0-1,0 0 1,0 1 0,-1 0-1,1 0 1,-1 0 0,0 1-1,1 0 1,-1 0-1,0 0 1,-9-1 0,1 0-217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4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79 17356,'3'-4'335,"0"1"0,1 0 0,-1 0 0,0 0 0,1 0 0,0 0 0,-1 1 0,1-1 0,6-1 1,42-17 1670,-49 20-1709,12-5 86,0 2 1,-1-1-1,1 2 0,1 0 0,-1 1 0,0 0 1,1 1-1,25 2 0,-40-1-371,0 0 1,1 0-1,-1 0 0,0 0 1,0 0-1,0 1 0,0-1 0,0 0 1,0 1-1,1-1 0,-1 1 1,0-1-1,0 1 0,0-1 1,0 1-1,-1 0 0,1-1 1,0 1-1,0 0 0,0 0 1,0 0-1,-1 0 0,1 0 0,-1 0 1,1 0-1,0 0 0,-1 0 1,1 0-1,-1 0 0,0 0 1,1 0-1,-1 0 0,0 0 1,0 0-1,0 1 0,0-1 1,0 0-1,0 0 0,0 0 0,0 0 1,0 0-1,-1 2 0,-1 2 2,0 0 1,0 0-1,0 0 0,-1 0 0,0-1 0,0 1 0,0-1 0,-5 5 0,-104 99 101,72-73-32,-46 55 1,80-84-75,1 1 1,0 0 0,1 0 0,-1 0 0,1 1 0,-3 8 0,7-14-8,-1-1 1,0 1-1,1 0 1,-1-1 0,1 1-1,0 0 1,-1-1-1,1 1 1,0 0 0,0 0-1,0-1 1,0 1-1,1 0 1,-1 0 0,0-1-1,1 1 1,-1 0-1,1-1 1,0 1 0,-1 0-1,1-1 1,0 1-1,0-1 1,0 1 0,0-1-1,0 0 1,0 1-1,1-1 1,-1 0 0,0 0-1,1 0 1,-1 0 0,1 0-1,-1 0 1,1 0-1,2 1 1,7 1 1,-1 1 0,1-2 1,1 1-1,-1-2 0,0 1 0,0-2 1,19 0-1,81-12-436,-93 10 157,0-1 0,0-1 0,-1 0 1,1-2-1,-1 0 0,0 0 0,-1-2 0,0 0 0,20-14 0,-1-7-303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18916,'-3'1'212,"1"0"0,0 0 0,0 0 0,0 0 0,0 0 0,0 0 0,1 1 0,-1-1 0,0 1 0,1-1 0,-1 1 0,1 0 0,-1 0 0,0 2 0,-4 2 270,-2 3-181,1 0 1,0 1-1,1 0 0,0 0 0,0 1 0,1-1 1,0 1-1,1 0 0,0 1 0,1-1 0,1 1 0,-2 12 1,3-23-311,1 1 0,0 0 0,0-1 1,0 1-1,0 0 0,0-1 1,0 1-1,0-1 0,0 1 0,1 0 1,-1-1-1,0 1 0,1-1 0,0 1 1,-1-1-1,1 1 0,0-1 1,0 1-1,0-1 0,0 0 0,0 0 1,0 1-1,0-1 0,0 0 0,0 0 1,1 0-1,-1 0 0,0 0 1,1 0-1,-1-1 0,1 1 0,-1 0 1,1-1-1,-1 1 0,1-1 0,0 1 1,-1-1-1,1 0 0,-1 0 1,1 0-1,2 0 0,3 0-165,0-1 0,0 0 0,1 0 0,-1 0 0,0-1 0,-1 0 0,1-1 0,7-3 0,14-9-899,-1-2-1,0 0 1,25-23-1,28-19-2013,-79 58 3067,0 0 1,0 1-1,0-1 1,0 1-1,0-1 1,0 1-1,0-1 1,0 1-1,0-1 1,0 1-1,0 0 1,0 0-1,0-1 1,1 1-1,0 0 0,-2 0 40,1 1-1,-1-1 0,0 0 0,1 0 1,-1 0-1,0 1 0,0-1 0,1 0 1,-1 1-1,0-1 0,0 0 0,0 0 0,0 1 1,1-1-1,-1 0 0,0 1 0,0-1 1,0 0-1,0 1 0,0-1 0,0 1 0,0-1 1,0 0-1,0 1 0,0-1 0,0 0 1,0 1-1,0-1 0,0 0 0,0 1 1,-14 37 1753,11-31-1607,-11 26 960,3-8-444,0 1 1,2 0-1,0 0 0,2 1 1,1 0-1,-3 29 0,9-54-724,0 1 0,0-1 0,0 0 0,0 0 0,0 1 0,0-1 0,1 0-1,-1 0 1,1 0 0,0 1 0,-1-1 0,1 0 0,0 0 0,0 0 0,1 0 0,-1 0-1,2 1 1,-2-2 20,0 0-1,0-1 1,0 1 0,0 0-1,1-1 1,-1 1-1,0-1 1,0 0 0,1 1-1,-1-1 1,0 0-1,1 0 1,-1 0-1,0 0 1,1 0 0,-1 0-1,0 0 1,1 0-1,-1 0 1,0-1-1,1 1 1,-1-1 0,0 1-1,0-1 1,1 1-1,-1-1 1,0 0-1,2-1 1,21-16-446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5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17020,'4'1'1744,"6"-3"-808,3-3-248,14 4 873,5-1-153,12 1-128,5-1-135,10 0-265,2-3-144,1 0-288,1-1-176,-11-1-472,-2 1-368,-22-1-2553,-10-2 2737,-21 2-360,-10 0-272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5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18836,'37'10'2313,"5"-7"-1465,9-7-376,3-5 1144,6-1-584,0 2-215,-7-1-1001,-6-1-657,-15 4 721,-11-2-176,-15-5-144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6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17 17892,'7'-9'1272,"-1"1"1658,-5 19-587,-6 7-1991,0-1 1,-1 1-1,-1-1 0,0-1 0,-2 1 0,0-1 1,-20 27-1,11-16-48,-17 35 0,35-61-294,0-1-1,-1 1 1,1-1-1,0 1 1,-1-1-1,1 1 1,0 0-1,0-1 1,0 1-1,0-1 0,-1 1 1,1 0-1,0-1 1,0 1-1,0-1 1,0 1-1,0 0 1,1-1-1,-1 1 1,0 0-1,0-1 1,0 1-1,0-1 1,1 1-1,-1-1 1,0 1-1,1 0 0,-1 0 1,1-1 7,0 1 0,0-1 1,0 1-1,0-1 0,1 1 1,-1-1-1,0 1 0,0-1 0,0 0 1,0 0-1,0 0 0,1 0 1,-1 0-1,1 0 0,9-1 122,0 0-1,18-5 1,-19 4-60,47-10 303,99-18 384,-125 26-683,0 1-1,62 2 1,-92 1-121,1 0 0,-1 0 0,0 1 0,0-1-1,1 0 1,-1 1 0,0-1 0,0 0 0,1 1 0,-1-1 0,0 1 0,0 0 0,0-1 0,0 1 0,0 0 0,2 2 0,-3-3 1,0 0 0,0 0 1,0 0-1,0 0 1,0 1-1,0-1 0,0 0 1,0 0-1,1 0 1,-1 0-1,0 0 1,0 1-1,0-1 0,0 0 1,0 0-1,0 0 1,0 0-1,0 1 0,0-1 1,-1 0-1,1 0 1,0 0-1,0 0 0,0 1 1,0-1-1,0 0 1,0 0-1,0 0 1,0 0-1,0 0 0,0 1 1,-1-1-1,1 0 1,0 0-1,0 0 0,0 0 1,0 0-1,-14 3-2179,10-4 1980,0 0 1,0 1 0,0-2 0,0 1 0,0 0 0,0-1 0,0 0 0,1 0 0,-1 0 0,1 0 0,-1-1 0,-3-3 0,6 5 173,-13-10-689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6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21 15811,'1'-10'3011,"0"0"2112,-6 20-3196,3-5-1877,-14 37 14,2 0 0,2 1 0,2 0 0,-5 50 0,13-71-367,0-10 375,1 0 0,1 0 0,0 0 0,0 1 0,4 13 0,3-9-77,-7-16 5,1-1 0,-1 0 0,1 0 0,-1 0 0,1 1 0,0-1 0,-1 0 0,1 0 0,-1 0 0,1 0 0,-1 0 0,1 0 0,-1 0 0,1 0 0,-1 0 0,1-1 0,-1 1 0,1 0 0,-1 0 0,2-1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16924,'0'14'2360,"6"-5"-1288,8-9-376,9 2 1209,7-5-577,7-2-184,4 0-583,-4-3-537,3 0-2921,-3-2 2665,-4 3-432,-7-9-256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18156,'0'0'60,"0"0"0,0 0 1,1 0-1,-1 0 0,0 0 1,0 0-1,1 0 0,-1 0 0,0 0 1,0 0-1,1 0 0,-1 0 0,0 0 1,0 0-1,0 0 0,1 0 1,-1 0-1,0 0 0,0 0 0,1 0 1,-1 1-1,0-1 0,0 0 1,0 0-1,1 0 0,-1 0 0,0 0 1,0 1-1,0-1 0,0 0 0,0 0 1,1 0-1,-1 0 0,0 1 1,0-1-1,0 0 0,0 0 0,0 1 1,1 13 1002,-7 21-166,5-29-362,-32 236 2762,32-235-3263,1-1 0,0 0 0,0 0 0,0 0 0,1 1 0,0-1 0,3 10 0,-3-15-25,-1 1 1,1-1 0,-1 0 0,1 0 0,0 0 0,0 0 0,-1 0-1,1 0 1,0 0 0,0 0 0,0 0 0,0-1 0,0 1 0,0 0 0,0 0-1,0-1 1,2 2 0,-1-2 5,0 0-1,0 1 0,0-1 0,0 0 1,0 0-1,0 0 0,0 0 1,0 0-1,0-1 0,0 1 1,0-1-1,0 1 0,0-1 1,3-1-1,5-3 55,0-1 1,0 0-1,0 0 0,-1-1 0,14-12 1,44-48 323,-44 42-246,83-90 445,-101 110-569,-4 3-15,0 0 0,0 0-1,1 1 1,-1-1 0,1 1-1,0-1 1,-1 1 0,1-1-1,0 1 1,0 0 0,0 0-1,0 0 1,0 0-1,0 0 1,2 0 0,-3 1-7,0 0-1,-1 0 1,1 0 0,-1 0 0,1 0-1,-1 1 1,1-1 0,-1 0 0,1 1-1,-1-1 1,1 0 0,-1 1 0,1-1-1,-1 0 1,1 1 0,-1-1 0,0 1 0,1-1-1,-1 1 1,0-1 0,1 1 0,-1-1-1,0 1 1,0-1 0,1 1 0,-1-1-1,0 1 1,0 0 0,0-1 0,0 1-1,0-1 1,0 1 0,0 0 0,0 0-1,1 27-20,-1-25 22,-2 26-99,-7 34 1,4-37-1865,-1 48-1,8-75 1286,7-14-200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7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21133,'10'-5'600,"0"0"1,0 1-1,1 1 1,-1 0 0,1 0-1,0 1 1,20-2 0,-23 4-424,-1 0 0,1 0 1,-1 1-1,1 0 0,-1 0 1,0 0-1,0 1 1,1 0-1,-1 1 0,0 0 1,-1 0-1,10 5 0,-14-6-159,0-1 0,0 0 0,0 1-1,0-1 1,0 1 0,-1 0 0,1 0-1,0 0 1,-1 0 0,0 0-1,1 0 1,-1 0 0,0 0 0,0 0-1,0 0 1,0 1 0,-1-1 0,1 0-1,0 3 1,-1-1-9,0 0 0,-1-1 0,1 1 0,0 0 0,-1-1 0,0 1 0,0-1 0,0 1-1,-1-1 1,1 0 0,-3 5 0,-4 4-2,0 0-1,0-1 0,-1-1 1,-1 1-1,-15 13 0,-63 45 61,51-41-50,26-17-15,11-11-3,0 0 1,0 1 0,0-1 0,-1 0 0,1 0-1,0 0 1,0 0 0,0 0 0,0 0-1,0 1 1,0-1 0,0 0 0,0 0 0,0 0-1,0 0 1,0 0 0,0 1 0,1-1 0,-1 0-1,0 0 1,0 0 0,0 0 0,0 0 0,0 0-1,0 1 1,0-1 0,0 0 0,0 0 0,0 0-1,0 0 1,1 0 0,-1 0 0,0 0 0,0 0-1,0 1 1,0-1 0,0 0 0,0 0 0,1 0-1,-1 0 1,0 0 0,0 0 0,0 0 0,0 0-1,1 0 1,27-1-38,35-6-674,93 2 1,-95 7 471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8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 16251,'-2'0'2209,"0"0"-1281,4 0-272,11 1 1497,12-1-841,5 0-216,12 0-376,2-1-167,7-1-281,-3 1-216,-6-2-729,-5 1-463,-11-2 928,-9 3-208,-15 1-160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9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16299,'3'20'1817,"14"-7"-961,6-6-296,16-7 944,5-2-287,8-6-505,2-2-416,1-8-888,-7 0 1208,-9-4-648,-4 2-128,-14 0-112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1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24 14443,'4'0'331,"-1"0"0,1 1 0,0-1 0,-1 0 0,1 1 0,-1 0 0,1 0 0,-1 0 0,1 0 0,-1 1 0,0-1 0,1 1 0,-1 0 1,0 0-1,0 0 0,0 0 0,-1 0 0,1 1 0,0 0 0,-1-1 0,0 1 0,1 0 0,-1 0 0,2 4 0,-1-2-198,0 1 0,0-1 1,0 1-1,-1 0 0,0 0 1,0 0-1,0 0 0,-1 0 1,0 0-1,0 0 0,-1 0 1,1 1-1,-2 8 0,-2-1-55,-1 0 0,0 0-1,-1 0 1,0-1 0,-1 0-1,-1 0 1,-14 21 0,-66 78-918,75-98 425,0-1 192,12-13 213,0 0-1,0 1 1,0-1-1,-1 0 1,1 1 0,0-1-1,0 0 1,-1 0-1,1 1 1,0-1-1,-1 0 1,1 0 0,0 0-1,-1 1 1,1-1-1,0 0 1,-1 0 0,1 0-1,0 0 1,-1 0-1,1 0 1,0 0-1,-1 1 1,1-1 0,-1 0-1,1 0 1,0-1-1,-1 1 1,1 0-1,0 0 1,-1 0 0,0-12-365</inkml:trace>
  <inkml:trace contextRef="#ctx0" brushRef="#br0" timeOffset="1">885 0 20692,'-1'5'424,"0"0"1,0 0-1,0 0 0,-1 0 0,0-1 0,0 1 0,0-1 0,0 1 0,-5 5 0,-6 16 685,10-19-975,1 0 1,0-1 0,0 1 0,1 0-1,0 0 1,0 0 0,0 13 0,1-18-124,0 0 0,1 0 0,-1 0 0,0 0 0,1 0 0,-1 0 0,1 0 0,-1-1 0,1 1 0,0 0 0,0 0 0,0-1 0,0 1 0,0 0 0,0-1 0,0 1 0,1-1 0,-1 1 0,0-1 0,1 0 0,-1 0 0,1 0 0,0 1 0,-1-1 0,1-1 0,0 1 0,0 0 0,-1 0 0,1-1 0,0 1 0,0-1 0,2 1 0,5-1 26,1 1 1,-1-2-1,0 1 0,0-1 0,0-1 0,0 1 1,0-2-1,-1 1 0,1-1 0,13-7 0,10-5 162,39-28-1,-58 35-122,11-8 59,-15 10-91,0 0 1,0 0-1,0 1 0,1 0 0,0 0 1,0 1-1,10-3 0,-19 7-40,-1 0 0,1 0-1,-1 0 1,1 0 0,-1 0-1,1 0 1,-1 0 0,0 1-1,1-1 1,-1 0 0,1 0 0,-1 0-1,1 0 1,-1 1 0,0-1-1,1 0 1,-1 0 0,1 1 0,-1-1-1,0 0 1,1 1 0,-1-1-1,0 0 1,0 1 0,1-1-1,-1 1 1,0-1 0,0 0 0,0 1-1,1-1 1,-1 1 0,0-1-1,0 1 1,0-1 0,0 0-1,0 1 1,0-1 0,0 1 0,0-1-1,0 1 1,0-1 0,0 1-1,0-1 1,0 1 0,0-1-1,0 0 1,-1 1 0,1-1 0,0 1-1,-9 29 63,8-26-58,-15 39 2,8-25-369,2 0 1,0 0-1,-6 30 1,12-41-486,2-6 244,7-11-131,-8 9 698,10-14-667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1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79 129 16099,'-1'0'102,"1"1"-1,-1-1 0,1 0 0,-1 1 0,0-1 1,1 0-1,-1 0 0,0 0 0,0 1 1,1-1-1,-1 0 0,0 0 0,1 0 0,-1 0 1,0 0-1,0 0 0,1 0 0,-1 0 0,0-1 1,1 1-1,-1 0 0,0 0 0,1-1 0,-1 1 1,0 0-1,1-1 0,-1 1 0,1 0 1,-1-1-1,0 1 0,1-1 0,-1 1 0,1-1 1,-1 1-1,1-1 0,0 0 0,-1 1 0,1-1 1,0 1-1,-1-1 0,1 0 0,0 1 0,0-1 1,-1 0-1,1 1 0,0-2 0,0 0 112,-1 0-1,1 0 0,0-1 1,0 1-1,1 0 1,-1 0-1,0 0 0,1 0 1,-1 0-1,1 0 1,-1 0-1,1 0 0,0 0 1,0 0-1,2-3 1,3-2-76,0 0 1,0 0 0,0 1 0,1 0 0,0 0-1,0 0 1,1 1 0,-1 0 0,1 1 0,0 0-1,1 0 1,-1 1 0,0 0 0,18-4 0,-24 7-137,-1 0-1,0 0 1,1 0 0,-1 0 0,1 0 0,-1 0 0,0 1 0,1-1 0,-1 1 0,0-1 0,0 1-1,1-1 1,-1 1 0,0 0 0,0-1 0,0 1 0,0 0 0,0 0 0,0 0 0,0 0 0,0 0 0,0 0-1,0 0 1,-1 0 0,1 1 0,0-1 0,-1 0 0,1 0 0,-1 1 0,1-1 0,-1 0 0,0 0 0,1 1-1,-1-1 1,0 3 0,1 6-2,0 0 0,-1 0 1,-1 18-1,0-18 6,-2 58 5,-14 127 254,16-192-215,1 0 1,-1 0 0,0 0 0,1 0 0,-2-1-1,1 1 1,0 0 0,0-1 0,-1 1 0,1-1-1,-1 1 1,0-1 0,0 0 0,0 0 0,0 0-1,0 0 1,0 0 0,-1 0 0,1 0 0,0-1-1,-1 1 1,0-1 0,1 0 0,-1 0 0,-5 2-1,2-2 26,1 0 0,0-1 0,0 0 0,0 0 0,-1 0 0,1 0 0,0-1-1,0 0 1,0 0 0,-1 0 0,1-1 0,1 0 0,-1 0 0,-5-3 0,3 2-95,1-1 1,1 0 0,-1-1 0,0 1-1,1-1 1,0 0 0,0-1 0,0 1-1,-4-9 1,8 13-95,0 0 0,0-1 0,0 1 0,0-1 0,0 1 0,0-1 0,1 1 0,-1-1 1,1 0-1,-1 1 0,1-1 0,0 0 0,0 0 0,-1 1 0,1-1 0,0 0 0,0 1 0,1-1 0,-1 0 0,0 0 0,1 1 0,-1-1 0,1 0 0,-1 1 0,1-1 1,0 1-1,0-1 0,-1 1 0,1-1 0,0 1 0,0-1 0,1 1 0,-1 0 0,0 0 0,0 0 0,1-1 0,-1 1 0,1 0 0,-1 1 0,0-1 0,1 0 1,0 0-1,-1 1 0,3-1 0,16-7-785,3-2-157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1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16756,'1'2'224,"0"0"0,0 0 0,-1 0 0,1 0 0,0 0 0,-1 0 0,1 0 0,-1 0 0,0 0 0,1 0 0,-1 0-1,0 0 1,-1 3 0,-3 33 1278,1-23-728,-29 253 2771,32-268-3594,0 1 0,0-1-1,0 0 1,0 1 0,0-1-1,0 0 1,0 0 0,0 1 0,0-1-1,0 0 1,0 1 0,0-1-1,0 0 1,0 0 0,0 1-1,0-1 1,0 0 0,0 0 0,0 1-1,-1-1 1,1 0 0,0 0-1,0 1 1,0-1 0,0 0 0,-1 0-1,1 0 1,0 1 0,0-1-1,-1 0 1,1 0 0,0 0 0,0 0-1,-1 0 1,1 1 0,0-1-1,0 0 1,-1 0 0,0 0 0,-8-10-1071,1-1 488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2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16147,'3'-6'461,"1"0"0,-1 0 0,1 0 0,1 0 0,-1 1 0,1-1 0,0 1 0,0 0-1,1 1 1,-1-1 0,1 1 0,0 0 0,0 1 0,1-1 0,-1 1 0,10-3 0,-9 4-249,-1 1 0,1 0 0,0 0 0,0 0 0,0 1 0,0 0 0,0 0 0,0 1 0,-1 0 0,14 3 0,-13-1-176,-1-1 0,0 1 1,0-1-1,0 2 0,0-1 0,0 1 0,0 0 1,-1 0-1,0 0 0,0 1 0,0-1 0,7 12 1,-10-14-36,0 0 0,-1 0 0,0 0 1,1 1-1,-1-1 0,0 0 0,0 1 0,0-1 1,-1 1-1,1-1 0,-1 1 0,1-1 1,-1 1-1,0 0 0,0-1 0,0 1 0,0-1 1,0 1-1,-1 0 0,1-1 0,-1 1 1,0-1-1,0 1 0,0-1 0,0 0 0,0 1 1,0-1-1,0 0 0,-1 0 0,0 1 1,1-1-1,-1 0 0,0-1 0,0 1 0,-3 2 1,0 1-140,0-1 1,-1-1 0,0 1 0,1-1-1,-1 0 1,-1 0 0,1 0 0,0-1-1,-1 0 1,1 0 0,-1-1-1,-12 1 1,15-1-86,-1-1 0,0-1 0,1 1 1,-1-1-1,1 1 0,-1-1 0,0-1 0,1 1 0,0-1 0,-1 1 0,1-1 0,0 0 0,0-1 0,0 1 1,0-1-1,0 0 0,1 0 0,-1 0 0,-3-4 0,-11-18-928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2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15 18764,'52'-15'5528,"-54"26"-5135,0 0 0,0 0 0,-1-1 0,-1 1 1,0-1-1,0 0 0,-8 12 0,5-8-216,-37 70 122,-24 55-231,68-132-89,8-12 15,10-12-19,7-16-88,23-41 1,12-18-267,-59 91 372,-1 1 0,0 0 0,0 0 0,0 0 0,0-1 1,0 1-1,0 0 0,0 0 0,0-1 0,0 1 1,0 0-1,0 0 0,1 0 0,-1 0 0,0-1 0,0 1 1,0 0-1,0 0 0,1 0 0,-1 0 0,0-1 1,0 1-1,0 0 0,1 0 0,-1 0 0,0 0 0,0 0 1,1 0-1,-1 0 0,0 0 0,0 0 0,0 0 1,1 0-1,-1 0 0,0 0 0,0 0 0,1 0 0,-1 0 1,0 0-1,0 0 0,1 0 0,-1 0 0,0 0 1,0 0-1,1 13-109,-8 22 8,-57 190-28,64-225 136,-2 6 12,1 0 0,-1 0 0,1 0 1,0 0-1,0 7 0,0-21 10,-1-1 0,1 1-1,-1 0 1,-1-1 0,1 1 0,-1 0 0,-1 0 0,1 1-1,-6-8 1,-49-75 13,37 61-11,11 16-15,7 9-7,1 0 0,-1 1 0,1-1 0,-1 0 1,-1-6-1,4 9-3,0 1 1,0 0 0,0 0-1,0 0 1,0 0 0,0 0-1,0 0 1,0-1-1,0 1 1,0 0 0,0 0-1,0 0 1,0 0-1,0 0 1,0 0 0,0 0-1,0-1 1,0 1 0,0 0-1,0 0 1,0 0-1,0 0 1,0 0 0,0 0-1,1 0 1,-1 0 0,0-1-1,0 1 1,0 0-1,0 0 1,0 0 0,0 0-1,0 0 1,0 0 0,1 0-1,-1 0 1,0 0-1,0 0 1,0 0 0,0 0-1,0 0 1,0 0-1,1 0 1,-1 0 0,0 0-1,0 0 1,0 0 0,0 0-1,0 0 1,0 0-1,1 0 1,-1 0 0,0 0-1,0 0 1,0 0 0,0 1-1,0-1 1,0 0-1,0 0 1,0 0 0,1 0-1,-1 0 1,0 0 0,13 6-9,-7-3 8,32 11-222,1-1 0,0-3-1,48 8 1,-78-16 192,1-1 1,0-1-1,16 0 0,-14-2-16,1-1-1,17-6 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3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6 182 18588,'0'0'54,"0"0"0,0 0 1,0 0-1,0 0 0,-1 1 0,1-1 1,0 0-1,0 0 0,0 0 0,0 0 1,-1 0-1,1 0 0,0 0 0,0 0 1,0 0-1,0 0 0,0 0 0,-1 0 0,1-1 1,0 1-1,0 0 0,0 0 0,0 0 1,0 0-1,-1 0 0,1 0 0,0 0 1,0 0-1,0 0 0,0 0 0,0-1 1,0 1-1,0 0 0,-1 0 0,1 0 0,0 0 1,0 0-1,0 0 0,0-1 0,0 1 1,0 0-1,0 0 0,0 0 0,0 0 1,0 0-1,0-1 0,0 1 0,0 0 1,7-8 947,12-5 115,75-44 1730,72-37-1192,-164 93-1638,0 0 0,0 0 0,0 0 0,0 0 0,0 1 0,0-1 0,0 1 0,0 0 0,0 0-1,1-1 1,2 2 0,-4-1-12,0 0 1,0 0-1,0 1 0,-1-1 0,1 0 0,0 1 1,0-1-1,0 1 0,-1-1 0,1 1 0,0-1 0,-1 1 1,1-1-1,0 1 0,-1 0 0,1-1 0,-1 1 1,1 0-1,0 1 0,1 3 0,-1 0 1,0 0 0,0 0-1,0 0 1,0 0-1,-1 1 1,0 7-1,1 3-2,-1-9 0,1 0 0,0 1 0,0-1 0,0 0 0,1 1 0,1-1 0,3 9 0,-5-15-15,-1 1 1,1-1 0,0 1 0,0-1 0,1 1-1,-1-1 1,0 0 0,0 1 0,1-1-1,-1 0 1,0 0 0,1 0 0,-1 0 0,1 0-1,0 0 1,-1 0 0,1-1 0,0 1-1,-1-1 1,1 1 0,0-1 0,0 0 0,-1 1-1,1-1 1,0 0 0,0 0 0,0 0-1,-1 0 1,1-1 0,0 1 0,0 0 0,-1-1-1,1 1 1,0-1 0,2-1 0,8-7-875,-12 6 286,-9 2 328,-8 6-126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14475,'2'27'82,"0"1"0,1-2 0,2 1 0,13 43 0,1-13-6,27 54 0,-14-43 63,43 67 0,-53-101-673,2-1 1,0-1-1,50 49 0,-49-60-354,-22-18 359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18444,'-1'0'65,"1"0"-1,0 1 1,0-1-1,0 0 1,0 1 0,0-1-1,0 0 1,0 0-1,0 1 1,0-1 0,0 0-1,0 1 1,0-1-1,0 0 1,1 1 0,-1-1-1,0 0 1,0 1-1,0-1 1,0 0 0,1 0-1,-1 1 1,0-1-1,0 0 1,0 0 0,1 1-1,-1-1 1,0 0-1,0 0 1,1 0 0,-1 0-1,0 1 1,1-1-1,10-6 945,15-22-154,-22 23-385,349-443 4598,-353 448-5065,0 0 1,0 0-1,0 0 0,0 0 1,0 0-1,0 0 1,0 0-1,1 0 0,-1 0 1,0 0-1,0 0 0,0 0 1,0 1-1,0-1 1,0 0-1,0 0 0,0 0 1,0 0-1,0 0 0,0 0 1,0 0-1,1 0 1,-1 0-1,0 0 0,0 0 1,0 0-1,0 0 0,0-1 1,0 1-1,0 0 1,0 0-1,0 0 0,0 0 1,0 0-1,1 0 0,-1 0 1,0 0-1,0 0 1,0 0-1,0 0 0,0 0 1,0 0-1,0 0 0,0 0 1,0 0-1,0 0 1,0-1-1,0 1 0,0 0 1,0 0-1,0 0 0,0 0 1,0 0-1,0 0 1,0 0-1,0 0 0,0 0 1,0 0-1,0-1 0,-2 12 94,-10 27-70,6-21-20,-10 36 28,-10 67-1,21-90-16,2 1 0,1 0 0,3 55-1,7-42-56,-8-42-56,1-1 1,-1 1 0,1-1 0,-1 1-1,1 0 1,0-1 0,-1 1-1,1-1 1,0 1 0,0-1-1,0 0 1,0 1 0,0-1 0,1 0-1,-1 0 1,0 0 0,0 0-1,1 0 1,-1 0 0,1 0 0,-1 0-1,3 1 1,-3-2 21,0 0 0,-1 0 0,1 0 1,0 0-1,-1-1 0,1 1 0,0 0 0,-1 0 0,1 0 1,-1 0-1,1-1 0,0 1 0,-1 0 0,1-1 0,-1 1 1,1 0-1,-1-1 0,1 1 0,-1-1 0,1 1 0,-1-1 1,1 1-1,-1-1 0,0 1 0,1-1 0,-1 1 0,0-1 0,1 0 1,-1 1-1,0-1 0,0 1 0,1-1 0,-1 0 0,0 1 1,0-1-1,0 0 0,0 1 0,0-1 0,0 0 0,0 1 1,0-1-1,0 0 0,-1 1 0,1-1 0,0 0 0,-1 0 1,-3-17-999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3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0 274 16139,'14'-22'2031,"0"0"-1,2 1 1,27-30-1,75-66 1070,-118 116-3095,6-5 116,1 1-1,-1-1 1,1 1-1,0 0 0,9-4 1,-15 9-120,0-1 0,0 1 1,0-1-1,1 1 1,-1-1-1,0 1 0,0 0 1,1 0-1,-1 0 1,0-1-1,0 1 0,0 0 1,1 1-1,-1-1 1,0 0-1,0 0 0,1 0 1,-1 1-1,0-1 1,0 1-1,0-1 0,0 1 1,0-1-1,1 1 0,-1 0 1,0-1-1,0 1 1,-1 0-1,1 0 0,0 0 1,0 0-1,0 0 1,0 0-1,-1 0 0,1 0 1,0 0-1,-1 0 1,1 0-1,-1 0 0,0 0 1,1 1-1,-1-1 1,1 2-1,-1-1-23,3 8-312,1-1 1,-1 1-1,1-1 0,11 17 0,-13-23 180,0 0 0,0-1 0,1 0 0,-1 1 0,1-1 0,-1 0-1,1 0 1,0 0 0,0 0 0,0-1 0,0 1 0,0-1 0,0 0 0,0 0 0,0 0-1,1 0 1,-1 0 0,0-1 0,4 1 0,0-1-19,-1 0 1,0 0-1,0-1 1,0 1-1,0-1 1,0-1-1,0 1 1,0-1-1,0 0 1,0-1-1,0 1 0,8-6 1,9-8-518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39 18148,'4'-6'565,"-2"1"-52,2 0 0,-1 1-1,0-1 1,7-6 0,-10 11-476,0 0 0,1 0 0,-1 0 0,0 0 0,0-1 0,0 1 0,0 0 1,0 0-1,0 0 0,0 0 0,1 0 0,-1 0 0,0 0 0,0-1 1,0 1-1,0 0 0,1 0 0,-1 0 0,0 0 0,0 0 0,0 0 1,0 0-1,1 0 0,-1 0 0,0 0 0,0 0 0,0 0 0,0 0 0,1 0 1,-1 0-1,0 0 0,0 0 0,0 0 0,0 0 0,1 0 0,-1 0 1,0 0-1,0 0 0,0 0 0,0 1 0,1-1 0,-1 0 0,0 0 1,0 0-1,0 0 0,0 0 0,0 0 0,0 1 0,1-1 0,-1 0 0,0 0 1,0 0-1,0 0 0,0 1 0,0-1 0,0 0 0,0 0 0,0 0 1,0 18 1574,-7 20-73,-19 44-156,-15 70-672,40-147-708,0-1 1,0 1 0,1-1-1,0 1 1,0 0-1,0-1 1,0 1 0,1-1-1,-1 1 1,3 4-1,-2-7-2,0 0 0,0 0 1,0 0-1,0 0 0,0 0 0,1-1 0,-1 1 0,1-1 0,-1 1 0,1-1 0,0 1 0,-1-1 0,1 0 0,0 0 0,0 0 0,0 0 0,0 0 0,0 0 0,0-1 0,0 1 0,0 0 0,0-1 0,1 0 0,1 1 0,13 0-261,-1 0-1,1-1 1,0-1-1,-1 0 1,1-1-1,-1-1 1,18-5 0,-20 4-198,-1 0 0,0-1 0,0-1 0,0 0 0,-1 0 1,1-2-1,-2 1 0,20-17 0,-10 1-559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5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16107,'-22'20'2121,"-2"7"-969,-3 2-432,2 5 1257,4 2-337,5 1-448,5 1-263,9-4-649,4 0-344,12-1-825,2-5-255,4-11 856,-3-6-200,-3-9-272</inkml:trace>
  <inkml:trace contextRef="#ctx0" brushRef="#br0" timeOffset="1">273 266 17252,'-3'20'2440,"-3"6"-1464,-4 4-431,-3 0 1967,4 9-1504,5-1-416,4 3-1008,-1-7 1457,2-7-1049,6-5-24,5-19-72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6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94 18300,'0'-2'199,"1"0"0,0-1 0,-1 1 1,0 0-1,1 0 0,-1-1 0,0 1 0,0 0 1,0 0-1,-1-1 0,1 1 0,0 0 0,-1 0 0,0-1 1,1 1-1,-1 0 0,0 0 0,0 0 0,0 0 0,0 0 1,-1 0-1,1 0 0,-1 1 0,1-1 0,-1 0 1,1 1-1,-1-1 0,0 1 0,0-1 0,0 1 0,1 0 1,-1 0-1,-1 0 0,1 0 0,0 0 0,0 0 0,0 1 1,0-1-1,-4 0 0,0 0-103,0 0-1,1 0 1,-1 1 0,0-1-1,0 1 1,0 1 0,1-1-1,-1 1 1,0 0 0,0 0-1,1 1 1,-1-1 0,1 1-1,-10 5 1,9-3-81,1 0 0,0 0 0,0 0 0,0 1 0,0 0 0,1 0 0,0 0 0,0 1 0,0-1 1,1 1-1,0 0 0,0 0 0,0 0 0,1 0 0,0 0 0,-2 11 0,3-12-7,0 0 1,0 1-1,1-1 1,0 1-1,0-1 0,1 0 1,0 1-1,0-1 0,0 0 1,0 1-1,1-1 1,0 0-1,0 0 0,0 0 1,1 0-1,-1-1 0,1 1 1,0-1-1,1 1 1,5 6-1,37 24 9,-33-26-4,0 0 0,-1 1 0,19 19 0,-29-26-11,0-1-1,0 1 1,0-1 0,0 1-1,0 0 1,-1 0-1,0 0 1,1-1 0,-1 1-1,0 1 1,0-1 0,0 0-1,-1 0 1,1 0-1,-1 0 1,0 1 0,0-1-1,0 0 1,0 0 0,-1 0-1,1 1 1,-1-1-1,0 3 1,-2-1 4,1 0 0,-1 0 0,0-1-1,0 1 1,0-1 0,-1 0 0,0 0 0,1 0 0,-1 0 0,-1-1-1,1 1 1,0-1 0,-1 0 0,0-1 0,0 1 0,-9 3 0,7-3 11,-1 0 1,0-1-1,1 0 1,-1 0-1,0-1 1,0 0-1,0 0 1,0-1-1,0 0 1,-14-2-1,19 2-13,0 0 1,0-1-1,1 0 0,-1 1 1,0-1-1,1 0 0,-1 0 1,0 0-1,1-1 0,-1 1 1,1-1-1,0 1 0,0-1 1,-1 0-1,1 0 1,0 0-1,1 0 0,-1 0 1,0 0-1,0 0 0,1-1 1,0 1-1,-1-1 0,1 1 1,0-1-1,0 1 0,0-1 1,0 0-1,1 0 0,-1 1 1,1-1-1,0 0 0,0 0 1,0-3-1,1-1-5,0 1 1,0-1-1,1 1 0,0-1 1,0 1-1,1 0 0,0 0 1,0 0-1,0 0 0,1 1 1,-1-1-1,1 1 0,9-9 1,7-3-13,1 0 1,1 1-1,1 2 0,0 0 1,37-16-1,-24 12-2,43-28 0,-73 42 25,-1 0 0,1 0 0,-1 0 0,0-1 0,-1 0 0,1 0 0,-1 0 0,5-8 0,-8 11-6,0 0 0,0 0 0,-1 0 0,1 0-1,0 0 1,-1 0 0,1 0 0,-1 0 0,1 0 0,-1-1-1,0 1 1,0 0 0,0 0 0,0 0 0,-1-1 0,1 1 0,0 0-1,-1 0 1,0 0 0,1 0 0,-1 0 0,0 0 0,0 0 0,0 0-1,0 0 1,-1 0 0,1 0 0,-3-2 0,-2-1 9,1 0 0,-1 0 1,0 1-1,0 0 0,0 0 1,-1 0-1,1 1 0,-1 0 0,-14-4 1,16 5-95,0 1 0,-1-1 0,1 1 1,-1 0-1,0 1 0,1 0 0,-1 0 1,1 0-1,-1 0 0,0 1 0,1 0 1,-1 0-1,-8 3 0,13-4-21,0 1 1,0-1-1,0 0 0,0 1 0,0-1 0,0 1 1,0 0-1,0-1 0,0 1 0,0 0 0,1 0 1,-1-1-1,0 1 0,0 0 0,1 0 0,-1 0 1,0 0-1,1 0 0,-1 0 0,1 0 0,-1 0 1,1 0-1,0 0 0,-1 0 0,1 0 0,0 0 1,0 1-1,0-1 0,0 0 0,0 0 0,0 0 0,0 0 1,0 0-1,0 1 0,1 0 0,0 0-45,0 0 0,0 0 0,0 0 0,0 0 0,0-1 0,1 1 0,-1 0-1,0-1 1,1 1 0,0-1 0,-1 0 0,1 1 0,0-1 0,0 0 0,0 0 0,0 0-1,-1 0 1,4 0 0,21 7-1140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6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7 17124,'0'0'54,"0"-1"-1,0 1 1,0 0 0,1 0 0,-1 0 0,0 0 0,0 0 0,0 0 0,0 0 0,0 0 0,0-1 0,0 1-1,0 0 1,0 0 0,0 0 0,0 0 0,0 0 0,0 0 0,0-1 0,0 1 0,0 0 0,0 0 0,0 0-1,0 0 1,0 0 0,0-1 0,0 1 0,0 0 0,0 0 0,0 0 0,0 0 0,0 0 0,0 0 0,0-1-1,0 1 1,0 0 0,0 0 0,0 0 0,0 0 0,0 0 0,-1 0 0,1 0 0,0 0 0,0-1 0,0 1-1,0 0 1,0 0 0,0 0 0,0 0 0,-1 0 0,1 0 0,0 0 0,0 0 0,0 0 0,0 0 0,0 0-1,-1 0 1,1 0 0,0 0 0,0 0 0,0 0 0,0 0 0,-15 3 1250,-19 12 893,21-8-1610,0 1 0,0 1 0,1 1 0,-14 13 0,21-18-498,-1 0 1,2 1 0,-1-1 0,1 1 0,0 0 0,0 0 0,0 1 0,1-1-1,0 1 1,1-1 0,-3 11 0,4-15-77,1-1-1,0 1 1,-1 0 0,1-1 0,0 1-1,0 0 1,0-1 0,0 1-1,1 0 1,-1-1 0,0 1 0,1 0-1,-1-1 1,1 1 0,0-1-1,-1 1 1,1-1 0,0 1 0,0-1-1,0 1 1,2 1 0,-1-1-6,1 0-1,-1 0 1,1-1 0,-1 0-1,1 1 1,-1-1 0,1 0 0,0 0-1,-1-1 1,1 1 0,6 0 0,2 0-6,-1 0 1,1-2-1,0 1 1,0-1-1,20-5 0,-9-1 7,-1 0-1,29-15 1,-35 15 8,-14 6-19,0 1 1,0-1-1,0 1 1,0-1-1,0 1 0,0 0 1,0-1-1,0 1 0,0 0 1,0 0-1,0 0 0,0 0 1,0 0-1,0 0 0,0 0 1,0 0-1,0 0 1,1 1-1,-1-1 0,-1 1 0,1-1 1,-1 0-1,1 1 0,-1-1 1,0 1-1,1-1 0,-1 1 1,0-1-1,1 1 0,-1 0 1,0-1-1,0 1 0,1-1 0,-1 1 1,0 0-1,0-1 0,0 1 1,0-1-1,0 1 0,0 0 1,0 0-1,-1 6-13,0-1 0,0 1-1,-1 0 1,-3 8 0,3-7 18,-12 38 150,-3 1 0,-40 80 0,52-119-135,0 0 0,-1 0-1,0 0 1,0-1 0,-1 0-1,0 0 1,0 0-1,-12 7 1,14-11-23,1 0-1,0-1 0,-1 1 1,1-1-1,-1 0 1,0 0-1,0-1 1,0 1-1,0-1 1,0 0-1,0 0 1,0-1-1,0 0 1,0 0-1,0 0 1,0 0-1,-8-2 0,10 1-59,1 0 0,0 0 0,0 0 0,0 0 0,-1 0 0,1 0 0,0 0 0,1-1 0,-1 1 0,0-1 0,0 0-1,1 1 1,-1-1 0,0 0 0,1 0 0,0 0 0,-1 0 0,1 0 0,0 0 0,0 0 0,0-1 0,1 1-1,-1 0 1,0-4 0,0 3-2,1-1 0,0 1 0,-1 0-1,1-1 1,1 1 0,-1-1-1,0 1 1,1 0 0,0-1 0,0 1-1,0 0 1,0 0 0,0 0 0,1-1-1,-1 1 1,4-5 0,22-17-486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7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29 20148,'-2'-1'2353,"7"-1"-1361,6-1-408,14 0 1633,6-1-713,8 0-704,4-1-304,3 3-552,0-1-296,-6 1-744,-7 2 1312,-13 0-416,-13 3-104,-7 4-184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7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18148,'11'2'1800,"15"-2"-1128,4 0-264,8-5 769,3 1-769,6-3-24,6 1-56,3 2-264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8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64 13979,'-24'-3'3956,"23"3"-3848,1 0 0,0-1 1,0 1-1,-1 0 0,1 0 0,0 0 0,0 0 0,0 0 1,-1-1-1,1 1 0,0 0 0,0 0 0,0 0 0,0-1 1,0 1-1,-1 0 0,1 0 0,0-1 0,0 1 0,0 0 1,0 0-1,0-1 0,0 1 0,0 0 0,0 0 1,0-1-1,0 1 0,0 0 0,0 0 0,0-1 0,9-11 2014,-3 8-1911,0-1-1,0 1 0,1 0 1,-1 0-1,1 0 0,0 1 1,0 0-1,1 1 0,-1 0 0,0 0 1,1 0-1,-1 1 0,1 0 1,0 0-1,-1 1 0,1 0 1,10 2-1,8 2-166,-1 1-1,1 2 1,40 15 0,-65-21-34,11 3 1,1 0 0,-1-1 1,1 0-1,-1-1 1,20 0-1,-29-1-21,1-1 1,-1 0-1,1 0 1,-1-1-1,1 1 1,0-1-1,-1 1 0,0-1 1,1 0-1,-1-1 1,1 1-1,-1 0 1,0-1-1,0 0 0,0 0 1,0 0-1,0 0 1,0 0-1,-1-1 0,1 1 1,-1-1-1,1 0 1,2-5-1,-4 8-34,-1 0 0,0 0 0,0-1 0,1 1-1,-1 0 1,0-1 0,0 1 0,1 0 0,-1-1 0,0 1 0,0-1 0,0 1-1,0 0 1,1-1 0,-1 1 0,0-1 0,0 1 0,0 0 0,0-1-1,0 1 1,0-1 0,0 1 0,0 0 0,0-1 0,0 1 0,0-1-1,-1 1 1,1 0 0,0-1 0,0 1 0,0-1 0,0 1 0,-1 0-1,1-1 1,0 1 0,0 0 0,-1-1 0,1 1 0,0 0 0,-1 0 0,1-1-1,0 1 1,-1 0 0,1 0 0,0-1 0,-1 1 0,1 0 0,0 0-1,-1 0 1,1 0 0,-1 0 0,1-1 0,0 1 0,-1 0 0,1 0-1,-1 0 1,1 0 0,-1 0 0,1 0 0,0 1 0,-1-1 0,1 0 0,-1 0-1,1 0 1,0 0 0,-1 1 0,-3-1-155,1 1-1,0 0 1,-1 0-1,1 0 1,0 0 0,-6 3-1,-7 9-581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8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19268,'3'-3'281,"-1"0"-1,1 1 1,-1-1-1,1 0 1,0 1 0,0 0-1,0 0 1,1 0-1,-1 0 1,0 0-1,1 0 1,-1 1 0,1 0-1,0-1 1,-1 2-1,1-1 1,0 0 0,0 1-1,-1-1 1,1 1-1,5 1 1,5 0 19,-1 2 1,1 0-1,-1 1 0,22 8 1,15 5-361,-1-2 76,-30-9-150,0 0 0,0-1 0,29 3 0,-42-9-31,0 1-1,0-1 1,0 0-1,0-1 1,-1 1 0,1-1-1,-1 0 1,1-1 0,-1 1-1,0-1 1,0 0 0,0 0-1,0-1 1,-1 1-1,1-1 1,4-5 0,15-14-478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9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21 18084,'3'-2'571,"-1"-1"0,1 1 0,0 0 0,-1-1 0,1 1 0,0 0 0,6-2 0,-9 8 2921,-8 17-2241,1-6-1067,0-1 1,1 1-1,0 1 0,1-1 0,1 1 1,-3 18-1,7-31-194,0-1 0,0 1 0,1-1 0,-1 1 1,0-1-1,1 1 0,-1-1 0,1 0 0,0 1 0,0-1 0,0 0 1,0 1-1,0-1 0,0 0 0,1 0 0,-1 0 0,1 0 0,-1 0 1,1-1-1,0 1 0,0 0 0,0-1 0,0 1 0,0-1 0,0 1 1,0-1-1,1 0 0,3 1 0,7 3-78,0-1 0,1 0 0,-1-1 1,16 2-1,-4-1-45,-18-2 86,0-1 0,0 1-1,0 1 1,0-1-1,9 5 1,-15-6 42,0-1 0,0 1 0,0 0-1,0 0 1,0-1 0,0 1 0,0 0 0,0 0-1,0 0 1,0 0 0,0 0 0,-1 0 0,1 0-1,0 0 1,-1 0 0,1 0 0,-1 1 0,1-1-1,-1 0 1,0 0 0,1 1 0,-1-1 0,0 0-1,0 0 1,0 1 0,0-1 0,0 0 0,0 0-1,0 1 1,0-1 0,-1 0 0,1 0 0,0 1-1,-1-1 1,1 0 0,-1 0 0,1 0 0,-1 0-1,-1 2 1,-3 4 19,0 0-1,-1-1 1,1 0 0,-1 0-1,0-1 1,-1 1 0,0-1-1,0-1 1,-11 7 0,-4 0 161,-46 17 0,55-23-150,0-2 0,0 1 0,0-2 0,-1 1 0,1-2 0,-17 0 0,26 0-40,0-2 1,0 1-1,1 0 0,-1-1 1,0 1-1,1-1 0,-1 0 0,0 0 1,1-1-1,0 1 0,-1-1 1,1 0-1,0 1 0,0-1 1,-1-1-1,2 1 0,-1 0 1,0-1-1,0 0 0,1 1 1,0-1-1,-1 0 0,1 0 1,0-1-1,0 1 0,-2-7 1,1 0-18,1 0 1,0 0 0,1 0 0,0 0 0,0-15 0,1-19-201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3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21293,'8'3'2048,"14"-5"-1312,8-2-288,11-3 817,10 0-185,10-1-344,5 1-256,-1 4-288,-1-1-120,-4 4-432,-4 0-328,-11 3-600,-11 0 1800,-9 0-744,-5-2-168,-5-1-73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29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 20148,'45'6'1993,"6"-1"-1313,7 1-272,3-2 808,0 2-456,-7-3-776,-5-3 288,-8 0-320,-8-2-120</inkml:trace>
  <inkml:trace contextRef="#ctx0" brushRef="#br0" timeOffset="1">0 732 21197,'0'18'2040,"27"-13"-1192,18-2-336,24-8 977,11-3-241,22-1-384,4-1-152,6 3-280,-4-3-176,-9 8-360,-8 0-216,-20 3-456,-10 5-272,-27 1-544,-8-3 1928,-15 0-849,-2 2-151,-6 0 56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20180,'12'97'6923,"-11"-46"-5993,-1-35-805,0 1-1,1-1 1,0 1-1,1-1 1,1 1-1,7 22 1,-9-38-118,0 1 0,-1 0 0,1-1 0,0 1 0,0-1-1,0 1 1,0-1 0,0 1 0,1-1 0,-1 0 0,0 0 0,1 0 0,-1 0 0,0 1 0,1-2 0,0 1 0,-1 0 0,1 0 0,-1 0 0,1-1-1,0 1 1,0-1 0,-1 1 0,1-1 0,0 0 0,0 0 0,-1 0 0,1 0 0,0 0 0,0 0 0,0 0 0,-1-1 0,1 1 0,0 0 0,2-2 0,6-2 24,0 0 1,-1-1-1,0 0 1,16-11 0,-19 12-12,85-68 229,-3 2-33,-86 68-210,0 1 0,0-1 0,0 1 0,0 0 0,1 0 0,-1 0 0,0 0 0,0 1 0,1-1 0,-1 0-1,1 1 1,2-1 0,-4 2-4,0-1 0,0 0 0,0 1 0,0-1 0,0 0 0,-1 1 0,1-1 0,0 1 0,0-1 0,-1 1 0,1-1 0,0 1 0,-1 0 0,1-1 0,-1 1 0,1 0 0,-1-1 0,1 1-1,-1 0 1,1 0 0,-1 0 0,0 0 0,1-1 0,-1 1 0,0 0 0,0 0 0,0 0 0,0 0 0,1 0 0,-1 0 0,-1-1 0,1 1 0,0 0 0,0 1 0,-1 11 38,0 0 0,0 0 1,-2 0-1,-4 17 0,3-16-673,1 0 0,0 0 0,-1 24 0,9-41-2176,3-12 2163,5-17-451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21685,'0'0'85,"1"0"1,-1 1 0,1-1-1,-1 0 1,1 1 0,-1-1-1,1 0 1,-1 1 0,0-1-1,1 1 1,-1-1 0,0 1 0,1-1-1,-1 1 1,0-1 0,1 1-1,-1-1 1,0 1 0,0-1-1,0 1 1,1-1 0,-1 1-1,0-1 1,0 1 0,0 0-1,0-1 1,0 1 0,0-1-1,0 1 1,0-1 0,0 1 0,0 0-1,-1-1 1,1 1 0,0-1-1,0 1 1,0-1 0,-1 1-1,1-1 1,-1 2 0,-13 26 919,13-25-706,-141 216 2092,62-97-2270,87-150-103,30-61-156,37-84-558,-71 169 496,-2 4 56,-1 13-19,-8 32 66,5-33 40,2-6 45,-15 112-72,15-106 92,1 1 0,0-1 0,1 0 0,0 0 0,1 1 0,1-1 0,6 20 0,-9-31 0,0 0 1,1 0-1,-1 0 1,1-1-1,-1 1 1,1 0-1,0 0 1,-1 0 0,1 0-1,0 0 1,0-1-1,-1 1 1,1 0-1,0-1 1,1 2 0,2-4 107,-3-8-43,-4-1-52,0 0 0,0 0 0,-1 1 0,0 0 0,-1-1 0,0 2 0,-11-16 0,0 2-113,-35-36-1,39 46 41,-1 1 1,-1 0-1,-20-14 0,87 44-162,1-2 0,0-3-1,1-2 1,0-2 0,1-3-1,74-1 1,-44-5-95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21669,'7'14'2248,"15"-8"-1600,15-9-256,9-1 1273,14 0-1033,6-2-240,7 0-528,0 2-480,-9 0 552,-9-2-136,-13 2-168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3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19036,'37'-6'2000,"23"-1"-1271,7-2-225,8-4 600,-1 2-752,7 2 104,-5 1-120,-5-4-320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 17764,'0'-6'2488,"-1"0"-1511,1 8-377,-2 3 1584,-1 8-952,0 4-255,1 5-449,-1 2-184,0 6-408,1 0-160,2-1-600,0-2-289,-1-7 81,0-7 680,1-11-280,-5-1-304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4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 19228,'6'-5'426,"1"2"1,0-1-1,0 1 0,0 0 1,0 0-1,1 1 0,-1 0 0,1 0 1,-1 1-1,11-1 0,6 0 561,46 4 0,-53-1-819,0 1 0,0 0 0,0 2 0,0 0 0,-1 0 0,0 2 0,18 7 0,-30-10-159,0-1-1,1 0 1,-1 1 0,0 0-1,0 0 1,-1 0-1,1 0 1,-1 0-1,1 1 1,-1 0 0,0 0-1,0 0 1,-1 0-1,1 0 1,-1 0-1,0 1 1,0-1 0,0 1-1,-1 0 1,1-1-1,-1 1 1,0 0 0,-1 0-1,1 0 1,-1 0-1,0-1 1,0 1-1,-1 0 1,-1 6 0,-1 3-1,-1 0 0,0 0 0,-2 0 1,1-1-1,-2 0 0,0-1 0,0 1 1,-1-1-1,-16 19 0,8-13 54,-1 0-1,-1-1 1,0 0 0,-40 26-1,43-34 14,-1 0 0,0-1 0,0-1 0,-26 8-1,34-12-104,0-1 0,0 0-1,-1-1 1,1 0-1,0-1 1,0 1 0,-1-2-1,1 1 1,0-1-1,0 0 1,-15-4 0,21 4-1,1 1 1,-1-1-1,1 0 1,-1 1-1,1-1 1,-1 0-1,1 0 1,0 0-1,-1 0 1,1 0-1,0 0 1,0 0-1,0 0 1,0-1-1,0 1 1,0 0-1,0-1 1,0 1-1,0-1 1,1 1-1,-1-1 1,1 1-1,-1-1 1,1 1-1,-1-1 1,1 0-1,0 1 1,0-1-1,0 0 1,0 1 0,0-1-1,0 0 1,0 1-1,0-1 1,1 1-1,-1-1 1,1 0-1,-1 1 1,1-1-1,0 1 1,0-1-1,1-1 1,19-27-354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3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9 119 14035,'-4'15'1159,"-1"48"-555,6-72 2177,3-40-2331,-4 48-418,0 0-1,0 0 0,1 0 1,-1 0-1,1 0 0,-1 0 0,1 0 1,-1 1-1,1-1 0,0 0 1,-1 0-1,1 1 0,0-1 1,0 0-1,-1 1 0,1-1 0,0 0 1,0 1-1,0 0 0,0-1 1,0 1-1,0-1 0,0 1 1,0 0-1,-1 0 0,1-1 0,0 1 1,0 0-1,0 0 0,0 0 1,0 0-1,0 0 0,0 1 1,0-1-1,0 0 0,0 0 0,0 1 1,0-1-1,1 1 0,3 0 110,505-8 1455,-294 1-1420,-104 1-95,198-33-1,-298 35-75,189-29 78,-109 24-89,-85 7 3,106-6-14,64 4 63,125-8-67,-246 9 20,64 1 19,-82 3-14,87 9 46,-39-2-36,123-2 0,-59-4-6,39 2 91,-207-6-2009,15 4 1560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0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14483,'-4'-12'1312,"0"24"-527,-3 28 348,4 13-12,2 1 0,2 0-1,3-1 1,17 91 0,-20-140-1053,0 1 1,1 0-1,-1-1 0,1 1 1,0-1-1,6 9 0,-8-12-54,1 0-1,0 0 1,0-1-1,0 1 1,-1 0-1,1 0 1,0 0 0,0-1-1,0 1 1,0-1-1,0 1 1,1 0-1,-1-1 1,0 0-1,0 1 1,0-1 0,0 0-1,1 0 1,-1 1-1,0-1 1,0 0-1,0 0 1,1 0 0,-1 0-1,0-1 1,0 1-1,0 0 1,0 0-1,1-1 1,-1 1-1,0-1 1,2 0 0,3-3 14,1 0 0,-1 0 0,0 0 0,-1-1 0,1 0 0,-1 0 0,0-1 0,6-7 0,35-54 147,-39 54-142,33-55 90,26-39 58,-50 87-119,-16 20-60,0 0-1,0 0 0,0 0 0,0-1 1,0 1-1,0 0 0,0 0 1,0 0-1,0 0 0,1 0 0,-1-1 1,0 1-1,0 0 0,0 0 0,0 0 1,0 0-1,0 0 0,0 0 1,1 0-1,-1-1 0,0 1 0,0 0 1,0 0-1,0 0 0,0 0 0,1 0 1,-1 0-1,0 0 0,0 0 1,0 0-1,0 0 0,1 0 0,-1 0 1,0 0-1,0 0 0,0 0 0,0 0 1,1 0-1,-1 0 0,0 0 0,0 0 1,0 0-1,0 0 0,0 0 1,1 1-1,-1-1 0,0 0 0,0 0 1,0 0-1,0 0 0,0 0 0,0 0 1,1 0-1,-1 1 0,0-1 1,0 0-1,0 0 0,0 0 0,0 11 39,0-9-36,-13 84 90,7-60-74,2-1 0,1 1 0,1 0 1,2 42-1,0-65-16,0-1 0,0 0 1,0 0-1,1 0 1,-1 1-1,1-1 0,0 0 1,-1 0-1,1 0 0,0 0 1,0 0-1,0 0 0,0 0 1,1 0-1,-1 0 0,0-1 1,1 1-1,-1-1 1,1 1-1,0-1 0,0 1 1,-1-1-1,1 0 0,0 0 1,0 0-1,0 0 0,0 0 1,0 0-1,0 0 0,1-1 1,-1 1-1,0-1 1,0 0-1,0 1 0,4-1 1,2-1 20,-1 0 1,1 0-1,-1-1 1,0 0-1,0 0 1,0 0-1,0-1 1,0 0-1,8-6 1,6-4 53,-2-1 0,0-1-1,-1-1 1,0 0 0,28-35 0,-26 27 30,-2-2 0,-1 0 0,28-57 0,-42 76-96,13-31 26,-15 36-50,0 0 0,0 0-1,-1 0 1,1-1-1,-1 1 1,0 0-1,1 0 1,-1 0 0,0-1-1,0 1 1,-1 0-1,1 0 1,-1-4-1,0 6-22,1 0 0,-1 0-1,1 0 1,-1 0 0,1 0-1,-1 0 1,0 0-1,1 0 1,-1 0 0,1 1-1,-1-1 1,1 0 0,-1 0-1,1 1 1,-1-1 0,1 0-1,-1 1 1,1-1 0,-1 0-1,1 1 1,0-1-1,-1 1 1,1-1 0,0 1-1,-1-1 1,1 1 0,-13 15-1044,11-14 986,1 1 1,0 0 0,-1 1 0,1-1-1,0 0 1,1 0 0,-1 0 0,0 1 0,1 3-1,0 9-477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52 554 17316,'30'-8'2361,"-15"4"-1602,1 0 0,-1-1 0,0-1 0,-1 0 1,1-1-1,20-13 0,-34 19-721,1 0 0,-1 0 0,0 0 0,0 0 0,1 0 0,-1 0 0,0 0 0,0 0 0,0 0 0,0 0 0,-1-1 0,1 1 0,0 0 0,0-1 0,-1 1 0,1 0 0,-1-1 0,1 1 0,-1-1 0,0 1 0,1-1 0,-1 1 0,0-1 0,0 1 0,0-1 0,0 1 0,-1-3 0,0 3-13,1-1 1,-1 1-1,0 0 1,0-1-1,-1 1 0,1 0 1,0 0-1,0 0 0,0 0 1,-1 0-1,1 0 1,-1 0-1,1 0 0,-1 1 1,1-1-1,-1 0 1,1 1-1,-1-1 0,0 1 1,1 0-1,-1-1 1,1 1-1,-1 0 0,-2 0 1,-4 0-13,1 1 0,-1 0 0,1 0 0,0 0 0,-1 1 0,1 0 0,0 1 0,0-1 0,0 1 0,0 1 0,1-1 0,-1 1 0,1 0 0,0 1 0,0-1 0,1 1 0,-8 8 0,7-7-13,0 0 0,1 1-1,0-1 1,0 1 0,0 0-1,1 1 1,0-1 0,1 1-1,0 0 1,0 0 0,0 0-1,1 0 1,0 0 0,1 1-1,-1 9 1,2-15 3,0 0-1,0 0 0,0 0 1,1 0-1,-1 0 1,1 0-1,-1 0 0,1-1 1,0 1-1,1 0 1,-1 0-1,0-1 0,1 1 1,-1 0-1,1-1 1,0 1-1,0-1 1,3 3-1,-2-3-2,0 0 1,1 1-1,-1-1 1,1-1-1,-1 1 1,1-1-1,0 1 0,-1-1 1,1 0-1,0 0 1,0-1-1,5 1 1,4-1-1,0 0 1,0-1 0,0 0 0,-1-1 0,1-1 0,-1 0 0,21-8 0,-5-2 13,-1-1 1,0-1-1,-1-2 0,-1 0 1,0-2-1,-2 0 1,0-2-1,-1-1 0,25-32 1,10-21 108,82-140 1,-124 190-89,-1-1 0,0 0 0,16-51 0,-30 77-34,1-1 0,-1 0 0,0 0 1,1 0-1,-1 0 0,0 0 0,0 0 1,0 0-1,0 0 0,1 0 0,-1 0 1,-1 0-1,1 0 0,0 0 0,0 1 1,0-1-1,0 0 0,-1 0 0,1 0 1,-1-1-1,1 2-1,-1 0 0,0 0 0,1-1 0,-1 1 0,1 0 0,-1 0 1,0 1-1,1-1 0,-1 0 0,1 0 0,-1 0 0,1 0 0,-1 0 0,1 1 0,-1-1 0,1 0 1,-1 0-1,1 1 0,-1-1 0,1 1 0,-1-1 0,0 1 0,-29 29-3,10-2-1,0 2 1,2 0-1,2 2 0,0-1 1,3 2-1,0 0 1,2 0-1,2 2 0,-7 40 1,16-73 4,-4 18-6,1 1 0,1 32 0,1-48 5,1-1 0,1 1 1,-1-1-1,1 0 0,-1 1 1,1-1-1,1 1 0,-1-1 1,0 0-1,1 0 0,0 0 1,0 0-1,0 0 0,1 0 1,-1-1-1,1 1 0,0-1 1,5 6-1,-5-7 0,1-1 0,-1 1 0,1-1 0,-1 1 0,1-1 1,-1 0-1,1 0 0,0-1 0,-1 1 0,1-1 0,0 0 0,-1 0 0,1 0 0,0 0 1,-1-1-1,1 1 0,0-1 0,-1 0 0,7-2 0,3-2 9,0-1 0,0 0 0,21-14 1,3-5 11,-2-1 0,-2-2 0,58-60 0,-49 39 56,-2-1-1,33-55 1,-60 85-38,-1-1 1,11-28-1,-18 33 0,-8 11 1,1 5-37,1 1 0,-1-1 0,1 1-1,0 0 1,-1 0 0,1-1 0,0 1 0,0 0-1,0 0 1,0 0 0,0 1 0,0-1 0,-1 2-1,-12 15-13,2 0-1,0 1 0,2 1 1,0 0-1,1 1 0,-8 25 1,7-13-4,2 0 1,1 1-1,-4 47 0,10-69 16,1-1-1,1 0 0,0 1 0,0-1 1,1 0-1,1 0 0,-1 0 1,2 0-1,0 0 0,0-1 0,1 1 1,0-1-1,12 17 0,-8-18 17,1 2 2,-10-9-10,-5-6 0,-103-82-742,91 71 677,1-1 0,1 0 0,0-2 0,-14-21 0,28 37 81,-1 0 0,1-1 0,0 1 0,0 0 0,0-1 0,0 1 0,0-1-1,0-2 1,1 4-13,0 0-1,0 1 0,0-1 1,0 0-1,0 1 0,0-1 1,1 0-1,-1 1 0,0-1 1,0 1-1,1-1 0,-1 1 1,0-1-1,1 0 0,-1 1 1,1-1-1,-1 1 0,1 0 1,-1-1-1,1 1 0,-1-1 1,1 1-1,-1 0 0,1-1 1,-1 1-1,1 0 1,-1 0-1,1-1 0,0 1 1,-1 0-1,1 0 0,0 0 1,-1 0-1,1 0 0,0 0 1,-1 0-1,2 0 0,26-2 89,1 2-1,-1 1 0,54 8 1,-54-5-713,0 0 1,0-2 0,0-2 0,34-2 0,-28-8 71,-5-8-209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8 606 14547,'-7'22'1919,"7"-18"-953,1-5-29,17-26 2058,-6 7-2244,177-328 4782,-121 215-4908,-60 123-661,-5 19-22,-6 29-36,2-29 95,1-4-11,-1 3-10,1 0 0,0 0-1,0 0 1,0-1 0,4 14 0,-4-19 22,1-1-1,-1 1 1,1-1 0,-1 0 0,1 1-1,0-1 1,-1 0 0,1 0 0,0 1-1,0-1 1,0 0 0,0 0 0,0 0 0,0 0-1,0 0 1,1 0 0,-1-1 0,0 1-1,0 0 1,1-1 0,-1 1 0,0 0-1,1-1 1,-1 0 0,1 1 0,-1-1 0,1 0-1,-1 0 1,1 0 0,-1 0 0,0 0-1,1 0 1,-1 0 0,1 0 0,-1 0-1,1-1 1,1 0 0,7-2 15,0 0 0,-1-1 0,1 0 1,-1-1-1,0 0 0,-1 0 0,1-1 0,10-9 0,59-59 247,-77 72-258,18-18 97,-1 0-1,-1-1 1,17-30 0,-48 94 61,10-29-170,0 0 1,0 0-1,-1 19 1,4-29-67,0 1 0,1 0-1,0-1 1,0 1 0,0 0 0,1 0 0,-1-1 0,1 1 0,0 0-1,1-1 1,-1 1 0,1-1 0,0 0 0,2 6 0,-2-9-100,0 1 1,0 0 0,0 0-1,0-1 1,0 1 0,0-1-1,0 0 1,0 1 0,1-1 0,-1 0-1,0 0 1,1-1 0,-1 1-1,1 0 1,-1-1 0,1 1-1,-1-1 1,1 0 0,-1 0-1,1 0 1,4-1 0,2 0-103,0-1 1,0 1-1,-1-2 0,1 1 1,9-6-1,22-13-923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17804,'8'18'2000,"-4"0"-1192,-4-5-343,0-1 1599,0 2-1696,3-5-1232,0-4 1016,8 1-360,-1 0-200</inkml:trace>
  <inkml:trace contextRef="#ctx0" brushRef="#br0" timeOffset="1">41 267 15731,'-9'19'2545,"5"-4"-1401,-1-3-520,0-4 2201,2-2-1665,3-4-240,-2-1-752,8-1-520,-2-6-1416,1-1 1504,-5 0-248,-3-2-200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21557,'6'2'1480,"-4"9"-1240,-2 11-152,-3-1 272,0 13-96,0 5-16,1 1-200,2 0-384,0-4-304,3-7 1672,0-5-1032,0-8-32,0-4-8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19364,'7'-1'271,"-1"0"0,1-1-1,0 1 1,0-1 0,-1-1 0,0 1-1,1-1 1,6-5 0,16-6 117,18-5 453,1 2 1,64-15-1,-89 26-752,1 2-1,0 1 0,1 1 1,-1 1-1,0 1 0,1 1 1,23 5-1,-40-5-77,-2 1-1,1 0 0,0 0 1,0 1-1,-1 0 1,1 0-1,-1 0 1,0 1-1,11 8 0,-15-10-4,0 0-1,0-1 0,0 1 0,-1 0 1,1 0-1,0 0 0,-1 1 1,0-1-1,1 0 0,-1 1 0,0-1 1,0 0-1,0 1 0,-1-1 1,1 1-1,-1 0 0,1-1 0,-1 1 1,0-1-1,0 1 0,0 0 1,0-1-1,0 1 0,-1 0 0,1-1 1,-1 1-1,0-1 0,1 1 1,-1-1-1,-2 4 0,-2 1 23,1 1-1,-2-1 1,1 0-1,-1-1 1,0 1-1,0-1 1,-1-1-1,0 1 1,0-1-1,-15 9 1,4-5 10,0 1 0,-1-2 0,-31 9 0,46-16-54,-1 1-118,-1 0 0,0 0 0,0-1 0,0 0 0,1 0 0,-1-1 0,0 0 0,-11 0 0,17 0 127,0 0 0,0 0 0,-1 0-1,1 0 1,0 0 0,0 0-1,-1 0 1,1-1 0,0 1 0,0 0-1,0 0 1,-1 0 0,1 0 0,0 0-1,0 0 1,0 0 0,-1-1 0,1 1-1,0 0 1,0 0 0,0 0 0,0-1-1,0 1 1,-1 0 0,1 0-1,0 0 1,0-1 0,0 1 0,0 0-1,0 0 1,0 0 0,0-1 0,0 1-1,0 0 1,0 0 0,0-1 0,0 1-1,0 0 1,0 0 0,0 0 0,0-1-1,0 1 1,0 0 0,0 0-1,0-1 1,0 1 0,0 0 0,0 0-1,1 0 1,-1-1 0,0 1 0,0 0-1,0 0 1,0 0 0,0 0 0,1-1-1,-1 1 1,0 0 0,0 0 0,0 0-1,1 0 1,-1 0 0,0 0-1,1-1 1,8-8-349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20068,'9'0'1777,"-6"10"-1185,-3 8-248,-5 15 808,-2 2-272,0 11-360,1 3-176,1 1-183,0-1-193,5-5-417,0-8-295,3-9-488,0-5 960,0-9-224,0-3-208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20324,'66'-28'2287,"-43"18"-1767,45-15-1,-41 19-140,0 0 1,0 2-1,51-2 0,-68 6-349,1 0 0,-1 1 0,0 0 0,1 0 0,-1 1 0,0 1 0,0 0 0,0 0 0,-1 1 0,1 0 0,-1 0 0,0 1 0,11 8 0,-17-11-24,0 0 1,0 0-1,-1 1 0,1-1 1,-1 1-1,0-1 0,0 1 1,0 0-1,0 0 1,0 0-1,-1 0 0,1 0 1,-1 0-1,0 0 1,0 0-1,0 1 0,0-1 1,0 0-1,-1 1 0,1-1 1,-1 0-1,0 1 1,0-1-1,-1 1 0,1-1 1,-1 0-1,1 1 0,-1-1 1,0 0-1,0 1 1,-1-1-1,1 0 0,-1 0 1,1 0-1,-4 4 1,-2 3 41,-1 0 0,0-1 0,-1 0 1,0 0-1,-1-1 0,1 0 0,-1 0 1,-17 8-1,13-8-76,0 0-1,-1-2 1,0 1-1,0-2 1,0 0 0,-23 4-1,36-9-50,1 0 0,-1 0 0,0 0 0,1 0 0,-1 0 0,0 0 0,1 0 0,-1 0 0,0-1 0,1 1 0,-3-1 1,4 1 61,-1-1 0,1 1 1,-1-1-1,1 1 0,-1 0 1,1-1-1,-1 1 0,1-1 1,-1 1-1,1-1 0,0 1 1,-1-1-1,1 1 1,0-1-1,-1 0 0,1 1 1,0-1-1,0 1 0,0-1 1,0 0-1,-1 1 0,1-1 1,0 1-1,0-1 1,0 0-1,0 1 0,0-2 1,3-9-402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21453,'7'-4'1872,"-4"4"-1296,-1 0-320,2 0 592,5 0-1000,4-3 360,-3 2-96,-2 3-312</inkml:trace>
  <inkml:trace contextRef="#ctx0" brushRef="#br0" timeOffset="1">55 122 19284,'0'9'1833,"-3"-5"-1249,3 1-288,1-3 592,4 0-312,2-5-120,-1-1-152,-6-1-328,0 0-64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21853,'-7'35'1560,"1"3"-1304,2 2-104,1 4 160,2 4-24,4-5-160,1-3-304,2-6-696,2-5-312,-5-9 920,-3-4-240,-6-5-209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16636,'21'-13'638,"1"0"0,1 2 0,0 0 1,0 2-1,1 0 0,0 2 0,49-9 1,-22 9 54,1 2 0,94 4 0,-120 2-598,0 1-1,27 6 0,-47-7-90,0 0 0,0 1 0,-1-1 0,1 1 0,0 0 0,-1 1 0,0 0-1,1 0 1,-1 0 0,0 0 0,-1 1 0,1 0 0,0 0 0,-1 0 0,4 5-1,-7-7-2,0 0 0,0 0-1,0 0 1,0 1-1,0-1 1,-1 0-1,1 0 1,-1 1 0,0-1-1,0 1 1,1-1-1,-2 0 1,1 1-1,0-1 1,0 0-1,-1 1 1,1-1 0,-1 0-1,0 0 1,1 1-1,-1-1 1,0 0-1,-1 0 1,1 0 0,0 0-1,-1 0 1,1 0-1,-3 2 1,-5 7 28,-1-2 1,0 1-1,-18 13 1,24-21-14,-27 20 173,-2-1-1,-1-2 1,0-1-1,-46 17 1,78-34-228,0 0-1,0 0 1,0 0 0,0-1-1,0 1 1,0-1-1,0 1 1,0-1 0,-1 0-1,1 0 1,-4 0-1,6 0 31,0 0 0,0 0 1,0 0-1,0-1 0,-1 1 0,1 0 0,0 0 0,0 0 0,0 0 0,0-1 0,0 1 0,0 0 0,0 0 0,-1 0 0,1 0 0,0-1 0,0 1 0,0 0 0,0 0 0,0-1 0,0 1 0,0 0 0,0 0 0,0 0 0,0-1 0,0 1 0,0 0 0,0 0 0,1 0 0,-1-1 0,0 1 0,0 0 0,0 0 0,0 0 0,0 0 0,0-1 0,12-14-118,11-9-164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 19412,'15'19'1721,"-7"-5"-1209,5-5-256,6-7 760,8 0-464,9-5-784,1-4-472,2-6 568,1 0-152,-4-3-160</inkml:trace>
  <inkml:trace contextRef="#ctx0" brushRef="#br0" timeOffset="1">5 234 17036,'-5'17'2008,"8"-8"-1272,23-8-224,11-1 889,15-6-425,8-4-160,6 0-120,0 5-248,-3 2-680,-7-4 432,-12 5-184,-9 2-48,-12-3-80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18644,'20'-9'1948,"34"-9"1,-47 16-1656,0 1 0,0-1 0,0 2 0,0-1 0,0 1 0,0 0 0,0 0-1,13 2 1,-18-1-260,-1-1-1,1 0 0,-1 1 0,1-1 0,-1 1 0,0-1 0,1 1 1,-1 0-1,0-1 0,1 1 0,-1 0 0,0 0 0,0 0 0,1 0 1,-1 0-1,0 0 0,0 1 0,0-1 0,-1 0 0,1 0 0,0 1 1,0-1-1,-1 0 0,1 1 0,0-1 0,-1 1 0,0-1 0,1 1 1,-1-1-1,0 1 0,0-1 0,0 1 0,0-1 0,0 1 0,0 0 1,0-1-1,-1 3 0,0 3-8,-1 0-1,-1 0 1,1 0-1,-1-1 1,-1 1 0,-5 8-1,-65 89 50,51-76-56,2 2 0,-27 48 0,45-73-12,1 0 1,0 0-1,0 0 0,0 1 0,1-1 0,-1 1 0,0 9 0,2-14-35,0 1-1,0-1 0,0 1 1,1-1-1,-1 1 1,0-1-1,0 0 0,1 1 1,-1-1-1,1 1 0,0-1 1,-1 0-1,1 1 1,0-1-1,0 0 0,-1 0 1,1 1-1,0-1 1,0 0-1,1 0 0,-1 0 1,0 0-1,0-1 0,0 1 1,1 0-1,-1 0 1,0-1-1,1 1 0,-1-1 1,0 1-1,1-1 0,1 1 1,4 0-85,-1 0-1,1 0 1,-1-1 0,1 0-1,-1 0 1,1 0 0,0-1 0,-1 0-1,0 0 1,1-1 0,-1 0 0,0 0-1,0 0 1,0-1 0,11-7-1,31-19-401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18708,'-3'-1'2432,"7"1"-865,20 1-286,33 5-958,-46-3-305,-1 0 1,0 1 0,0 0 0,0 0 0,0 1 0,-1 0 0,1 1 0,13 11 0,-20-14-15,0 0 0,-1 0 0,1 0-1,-1 0 1,1 0 0,-1 1 0,0-1 0,0 0-1,-1 1 1,1 0 0,-1-1 0,0 1 0,0 0-1,0 0 1,0 0 0,-1 0 0,1 0 0,-1 0-1,0 0 1,0 0 0,-1 0 0,1 0 0,-1 0-1,0-1 1,0 1 0,-2 6 0,-5 10 96,-1 0 1,0-1 0,-2-1-1,-12 18 1,-57 68 502,62-82-475,-124 145 433,138-163-553,1 1-1,-1-1 1,1 1-1,1 0 1,-5 8-1,3 3-49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52 19700,'-14'7'402,"0"-1"0,0 2 0,1 0 0,0 0 0,0 1 0,1 1 0,-12 12 0,19-17-274,0 0 0,0 0 1,1 0-1,-1 1 0,1 0 1,1 0-1,-1 0 0,1 0 0,0 1 1,0-1-1,1 1 0,0 0 1,0 0-1,1 0 0,-1 0 1,2 0-1,-1 11 0,1-15-90,0 0 0,1 0-1,0 0 1,-1 0 0,1 0-1,0 0 1,1 0 0,-1 0-1,0 0 1,1 0 0,0-1-1,-1 1 1,1-1 0,0 1-1,5 3 1,-3-2-11,1-1 1,-1 0-1,1 0 1,0 0-1,0 0 1,0-1 0,0 0-1,9 2 1,-2-1-8,1 0 0,-1-2 0,1 1 1,0-2-1,0 1 0,-1-2 0,20-2 1,-19 0 9,0 0 0,0-1 0,0 0 1,0-1-1,0 0 0,-1-1 1,0-1-1,0 0 0,-1 0 0,0-1 1,0-1-1,15-15 0,-22 19-34,1 1 0,-1-1 0,-1 0 0,1 0 0,-1-1 0,0 1 0,0-1 0,0 1-1,-1-1 1,0 0 0,0 0 0,-1 0 0,1 0 0,-1 0 0,-1-1 0,1 1 0,-1 0 0,0 0-1,0-1 1,-1 1 0,0 0 0,0 0 0,0 0 0,-1 0 0,0 0 0,0 0 0,-1 0 0,1 1-1,-6-8 1,5 8-169,1 0 0,-1 1 1,-1 0-1,1-1 0,-1 1 0,1 0 0,-1 1 0,0-1 0,-1 1 0,1 0 0,-1 0 0,1 0 0,-1 0 0,0 1 0,0 0 1,0 0-1,-6-2 0,8 5-418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24533,'0'-2'1905,"-3"0"-1521,3 1-216,1-2 512,7-3-744,2-2 160,8-4-144,10-7-192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71 21453,'-11'3'320,"0"1"1,0 0-1,1 0 1,0 1 0,0 0-1,0 1 1,1 0 0,-13 10-1,18-12-254,0 0 1,0 0-1,1 0 0,-1 0 0,1 0 1,0 1-1,0 0 0,1-1 0,0 1 1,-1 0-1,1 0 0,1 0 0,-1 1 0,1-1 1,0 0-1,0 1 0,1-1 0,-1 0 1,2 10-1,-1-12-54,0 1 0,1 0 0,0 0 0,-1-1 0,1 1 1,1-1-1,-1 1 0,1-1 0,-1 1 0,1-1 0,0 0 0,0 1 1,0-1-1,1 0 0,-1 0 0,1-1 0,-1 1 0,1-1 0,0 1 0,0-1 1,0 0-1,1 0 0,-1 0 0,0 0 0,1-1 0,-1 1 0,7 1 1,-5-2-7,1 0 0,-1 0 0,1 0 0,0-1 0,0 0 0,0 0 0,-1 0 0,1-1 0,0 0 0,-1 0 1,1 0-1,0-1 0,-1 0 0,0 0 0,1 0 0,-1-1 0,7-4 0,-5 2 10,-1 0 0,0-1 0,-1 0 0,1 0-1,-1 0 1,0 0 0,-1-1 0,1 0 0,-1 0 0,-1 0 0,1 0-1,-1-1 1,-1 0 0,1 1 0,-1-1 0,-1 0 0,1 0-1,-1 0 1,-1 0 0,1 0 0,-3-15 0,2 17-26,0 1-1,-1-1 1,0 1 0,-1-1 0,1 1-1,-1 0 1,0 0 0,0-1 0,-1 1-1,1 1 1,-1-1 0,0 0 0,-1 1-1,1-1 1,-1 1 0,1 0 0,-1 0 0,-1 0-1,1 1 1,0 0 0,-1 0 0,0 0-1,0 0 1,0 0 0,0 1 0,0 0-1,0 0 1,-1 1 0,1-1 0,0 1-1,-1 0 1,-6 0 0,7 1-105,0 0-1,1 1 1,-1-1 0,1 1 0,-1 0-1,1 0 1,-1 1 0,1-1-1,0 1 1,-1 0 0,1 0 0,-6 4-1,9-5 95,-1 0-1,1 0 0,0 0 0,0 0 0,-1 0 1,1 0-1,0 0 0,0 1 0,0-1 1,1 0-1,-1 1 0,0-1 0,0 1 1,1-1-1,-1 0 0,1 1 0,-1 0 0,1-1 1,0 1-1,-1-1 0,1 1 0,0-1 1,0 1-1,0 0 0,0-1 0,1 1 1,-1-1-1,0 1 0,1-1 0,-1 1 0,1-1 1,-1 1-1,1-1 0,0 1 0,-1-1 1,1 1-1,0-1 0,0 0 0,0 0 0,1 2 1,14 13-434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30 17860,'-13'1'325,"1"1"-1,-1 0 1,1 1 0,-1 0 0,1 1-1,0 0 1,1 1 0,-1 1 0,-12 7-1,16-8-177,1 0-1,0 0 1,0 1 0,0 0-1,0 0 1,1 0-1,0 1 1,0 0 0,1 0-1,0 1 1,0-1-1,1 1 1,-6 13 0,9-19-122,1 1 0,-1-1 1,0 1-1,0-1 0,1 1 1,0-1-1,-1 1 1,1 0-1,0-1 0,0 1 1,0-1-1,1 1 0,-1 0 1,1-1-1,-1 1 1,1-1-1,0 1 0,0-1 1,0 0-1,0 1 0,0-1 1,1 0-1,-1 0 1,1 0-1,-1 1 0,1-2 1,0 1-1,0 0 0,0 0 1,0-1-1,0 1 1,0-1-1,0 1 0,1-1 1,-1 0-1,1 0 0,2 1 1,2 1-6,1-1 1,0 0-1,0-1 0,0 1 1,0-1-1,0-1 0,0 0 1,0 0-1,0 0 1,16-4-1,-8 0 7,0-1-1,0 0 1,0-2 0,-1 0 0,0 0-1,24-18 1,-29 18-4,0 0 0,-1-1 0,0 0-1,-1 0 1,0-1 0,0-1 0,-1 1 0,0-1 0,0 0 0,5-12 0,-11 19-11,1 1 1,-1-1 0,0 0-1,0 1 1,0-1-1,-1 0 1,1 0 0,0 0-1,-1 0 1,0 0 0,0 0-1,0 0 1,0 0 0,0 1-1,-1-1 1,1 0-1,-1 0 1,0 0 0,0 0-1,0 1 1,0-1 0,0 0-1,0 1 1,-1-1 0,0 1-1,-1-3 1,0 3-1,1 0 0,-1 0 0,0 0 0,0 0 0,0 0 1,0 1-1,0 0 0,-1-1 0,1 1 0,0 0 0,0 1 0,-1-1 1,1 0-1,-1 1 0,1 0 0,0 0 0,-1 0 0,1 0 0,-1 1 1,1-1-1,-6 2 0,2 1 0,0-1 0,0 1 0,1 0 0,-1 0 0,1 1 0,0-1 0,0 2 0,0-1 0,1 1 0,-7 6 0,10-9-40,0 0 1,-1 0 0,1 1 0,0-1-1,0 1 1,1-1 0,-1 1 0,0 0 0,1 0-1,0-1 1,0 1 0,0 0 0,0 0-1,0 1 1,0-1 0,1 0 0,0 0-1,-1 0 1,1 0 0,0 0 0,0 1 0,1-1-1,-1 0 1,1 0 0,1 5 0,-1-6-49,0-1 1,0 1 0,0 0-1,0-1 1,1 1 0,-1-1-1,0 1 1,1-1 0,-1 1-1,1-1 1,-1 0-1,1 0 1,0 0 0,-1 0-1,1 0 1,0 0 0,0-1-1,0 1 1,0 0 0,0-1-1,-1 0 1,1 1 0,4-1-1,-1 0-11,1 0 0,-1 0 0,0-1 0,0 0 0,0 0 0,0 0 0,0 0 0,6-3 0,22-12-543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16339,'-30'7'3892,"25"-7"-3520,0 1-1,1 0 1,-1 0 0,0 1-1,0-1 1,1 1-1,-1 0 1,1 0-1,-1 1 1,1-1-1,0 1 1,-7 6-1,-5 7-173,0 0 0,2 2 0,0-1-1,-16 29 1,24-38-138,1 1-1,1 0 1,0 1-1,0-1 1,1 1-1,0-1 1,0 1 0,1 0-1,1 0 1,0 0-1,0 1 1,1 11-1,0-19-40,0 0-1,1 0 0,-1 0 1,1-1-1,0 1 0,0 0 1,0 0-1,0 0 0,1-1 0,-1 1 1,1 0-1,0-1 0,-1 0 1,1 1-1,0-1 0,0 0 1,4 3-1,-2-2 2,0-1 1,0 0-1,-1 0 0,1-1 0,0 1 1,0-1-1,1 0 0,-1 0 0,0 0 1,0-1-1,5 1 0,5-1 26,0-1-1,0 0 0,0-1 0,0 0 0,-1-1 1,22-8-1,-18 4-3,1-1 0,-1 0 0,-1-1 1,1-1-1,25-20 0,-34 24-31,-1 0 0,0-1 1,-1 0-1,1 0 0,-1 0 0,-1-1 0,1 0 0,-1 0 1,0 0-1,-1-1 0,0 0 0,-1 1 0,4-13 0,-6 18-20,-1 0-1,1 1 1,-1-1-1,0 0 0,0 0 1,0 0-1,0 0 1,0 1-1,-1-1 0,1 0 1,-1 0-1,0 1 1,0-1-1,0 0 1,0 1-1,0-1 0,0 1 1,-1-1-1,1 1 1,-1-1-1,0 1 0,0 0 1,0 0-1,0 0 1,-4-3-1,4 4-132,-1-1 0,0 1 0,0-1 0,0 1 1,0 0-1,0 0 0,0 1 0,0-1 0,0 0 0,0 1 0,-1 0 0,1 0 0,0 0 1,0 0-1,0 0 0,0 1 0,-1-1 0,1 1 0,0 0 0,0 0 0,0 0 0,-4 3 1,4-3-2,0 1 1,0 0 0,0 0 0,1 0 0,-1 0 0,1 0 0,-1 1 0,-1 2 0,-5 6-689</inkml:trace>
  <inkml:trace contextRef="#ctx0" brushRef="#br0" timeOffset="1">619 42 20140,'0'7'2121,"-4"6"-1241,-5 0-392,4 7 1240,-3 3-575,4 6-481,1 2-208,3 5-504,3-2-280,3 1-584,0-5-177,-5-7 1666,0-6-898,-3-7-119,-6-9-120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16027,'0'-6'2233,"5"2"-1329,133-20 2145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17996,'5'-7'432,"1"1"1,0 0-1,0 1 0,1-1 1,-1 1-1,1 0 0,0 1 1,1-1-1,-1 1 0,1 1 1,-1-1-1,1 2 0,0-1 1,1 1-1,-1 0 0,0 0 1,0 1-1,1 1 0,-1-1 1,14 2-1,-19-1-365,0 0-1,1 1 1,-1 0 0,0-1-1,0 1 1,0 0-1,0 0 1,-1 1 0,1-1-1,0 0 1,0 1-1,-1 0 1,1 0 0,-1 0-1,1 0 1,-1 0-1,3 4 1,-4-4-46,0 0 1,0-1-1,0 1 1,0 0-1,0 0 0,-1 1 1,1-1-1,-1 0 1,1 0-1,-1 0 0,0 0 1,0 0-1,0 0 0,0 1 1,0-1-1,0 0 1,-1 0-1,1 0 0,-1 0 1,1 0-1,-1 0 1,0 0-1,0 0 0,0 0 1,-2 3-1,-4 4-4,-1 0-1,1 0 1,-1-1-1,-1 0 1,0-1-1,0 0 1,0 0-1,-1-1 1,-14 7-1,-19 14-71,42-27 48,1 1 0,0-1 0,-1 0 1,1 0-1,-1 0 0,1 0 1,-1 1-1,1-1 0,0 0 1,-1 1-1,1-1 0,0 0 1,-1 0-1,1 1 0,0-1 1,-1 1-1,1-1 0,0 0 1,-1 1-1,1-1 0,0 1 0,0-1 1,0 1-1,0-1 0,-1 0 1,1 1-1,0-1 0,0 1 1,0-1-1,0 1 0,0-1 1,0 1-1,0-1 0,0 1 1,0-1-1,0 1 0,1-1 1,-1 1-1,0-1 0,0 0 1,0 1-1,0-1 0,1 1 0,-1-1 1,0 0-1,1 1 0,-1-1 1,0 1-1,1-1 0,-1 0 1,0 1-1,1-1 0,-1 0 1,0 0-1,1 1 0,-1-1 1,1 0-1,-1 0 0,1 0 1,-1 0-1,1 1 0,38 10-283,-27-9 186,25 7-122,-22-6 163,0 0-1,0 1 1,-1 1-1,1 0 1,-1 1-1,19 11 1,-32-16 59,0 0 0,1-1 0,-1 1 0,0 0 0,0 0 0,1 0 0,-1 0 0,0 0 0,0 1 0,0-1 0,0 0 0,-1 0 0,1 1 0,0-1 0,0 0 0,-1 1 0,1-1 1,-1 1-1,1-1 0,-1 1 0,0 1 0,0-1 8,0 0 0,-1-1 0,1 1 0,0-1 0,-1 1 0,0-1 0,1 1 0,-1-1 0,0 1 0,0-1 0,0 0 1,0 0-1,0 1 0,0-1 0,0 0 0,-3 2 0,-3 2 57,-1 0 0,1 0 0,-1-1 0,0 0 0,-17 6 0,7-4 57,0 0 1,0-2-1,0 0 1,-1-1-1,0-1 1,1 0-1,-31-3 1,48 2-146,0-2 0,0 1-1,-1 0 1,1 0 0,0 0 0,-1 0 0,1-1 0,0 1 0,0-1 0,0 1-1,-1-1 1,1 1 0,0-1 0,0 0 0,0 0 0,0 1 0,0-1-1,-1-1 1,2 1 20,0 1 0,0-1 0,0 1 0,-1-1 0,1 0 0,0 1 0,0-1 0,0 0 0,0 1 0,1-1 0,-1 1 1,0-1-1,0 0 0,0 1 0,0-1 0,1 1 0,-1-1 0,0 1 0,0-1 0,1 1 0,-1-1 0,0 1 0,1-1 0,-1 1 0,1-1 0,3-3-29,0 0 1,0 1 0,1-1 0,-1 1-1,1 0 1,8-4 0,20-7-252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19556,'10'-3'419,"104"-24"2501,-102 26-2638,0-1 1,-1 2-1,1-1 1,0 2-1,0 0 1,0 0-1,19 5 1,-29-6-244,0 1 0,0 0 0,0-1 0,0 1 0,0 0 1,0 0-1,0 0 0,0 0 0,-1 0 0,1 0 0,-1 1 1,1-1-1,0 0 0,-1 1 0,0-1 0,1 1 0,-1 0 0,0-1 1,2 4-1,-3-3-22,0 0-1,0-1 1,1 1 0,-1 0 0,0 0 0,0-1 0,-1 1-1,1 0 1,0 0 0,0-1 0,-1 1 0,1 0 0,-1-1-1,0 1 1,1-1 0,-1 1 0,0 0 0,0-1 0,0 0-1,0 1 1,0-1 0,0 0 0,-3 3 0,-11 9 48,-1 0 0,0-1 0,0 0 0,-1-1 0,-26 11 0,19-9 74,-45 31 1,67-43-131,0 1 0,0 0 0,0-1 0,0 1 0,0 0 0,0 0 0,1 0 0,-1 0 0,1 1 0,-1-1 0,1 0 0,0 1 0,0-1 0,-1 5 0,2-6-10,0 0 1,0 0-1,0 1 1,0-1-1,0 0 1,1 0-1,-1 0 1,1 1-1,-1-1 1,1 0-1,-1 0 1,1 0-1,0 0 1,-1 0-1,1 0 1,0 0-1,0 0 1,0 0-1,-1 0 1,1 0-1,0-1 1,0 1-1,1 0 1,-1-1-1,0 1 1,0-1-1,0 1 1,0-1-1,0 1 1,1-1-1,1 1 1,8 2-233,0 0 0,0-1 0,1-1 0,-1 1 0,1-2 1,-1 1-1,20-3 0,78-18-900,-55 7 572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12 17020,'-9'0'490,"0"-1"1,0 2-1,0-1 1,0 1 0,0 1-1,0 0 1,0 0-1,0 0 1,1 1 0,0 1-1,-1-1 1,-9 7-1,7-4-210,1 1 0,-1 0 0,1 1 0,1 0 0,-1 0 0,2 1-1,-1 0 1,-9 14 0,15-19-228,1-1 1,0 1-1,-1 1 0,1-1 0,1 0 1,-1 0-1,1 1 0,0-1 0,0 1 1,0 0-1,0-1 0,1 1 0,0 8 1,0-10-35,1 0 1,-1 0 0,1-1-1,0 1 1,0 0 0,0 0 0,0-1-1,1 1 1,-1-1 0,1 1-1,-1-1 1,1 0 0,0 1-1,0-1 1,0 0 0,0 0 0,0 0-1,1-1 1,-1 1 0,1 0-1,-1-1 1,1 0 0,3 2-1,3 0 1,-1 0-1,1-1 1,0-1-1,0 1 0,0-1 1,0-1-1,0 0 1,0 0-1,0-1 0,0 0 1,-1 0-1,1-1 0,0 0 1,0-1-1,-1 0 1,0 0-1,1 0 0,-1-1 1,8-6-1,-10 6-13,1 0-1,-1-1 1,0 0-1,0 0 1,-1-1-1,1 1 1,-1-1-1,-1 0 1,1-1-1,3-6 1,-5 8-12,-1 0 0,0 0 0,0 0 1,0-1-1,-1 1 0,0 0 0,0-1 1,0 1-1,-1-1 0,1 1 0,-1-1 1,-1 1-1,1-1 0,-3-10 1,2 12-25,-1 0 1,1 0 0,-1-1 0,0 1 0,0 0 0,-1 1 0,1-1 0,-1 0 0,0 1 0,0-1 0,0 1 0,-4-4 0,4 5-86,1 1 0,0-1 0,-1 0 1,0 0-1,1 1 0,-1 0 0,0-1 0,0 1 1,0 0-1,1 0 0,-1 1 0,0-1 0,0 1 0,0-1 1,-1 1-1,1 0 0,0 0 0,-4 1 0,5-1 48,1 0-1,0 1 0,0-1 1,-1 1-1,1 0 0,0-1 1,0 1-1,-1 0 0,1 0 1,0-1-1,0 1 0,0 0 1,0 0-1,0 0 0,1 0 1,-1 1-1,0-1 0,0 0 1,1 0-1,-1 0 0,0 1 1,1-1-1,-1 0 0,1 1 1,0-1-1,-1 0 0,1 1 1,0-1-1,0 0 0,0 1 1,0-1-1,0 1 0,0-1 1,0 0-1,1 1 0,0 1 1,7 16-704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 17276,'-1'-1'135,"0"1"-1,0-1 1,1 1 0,-1-1 0,0 1 0,0 0 0,0-1-1,0 1 1,0 0 0,0 0 0,0 0 0,0 0-1,0 0 1,0 0 0,0 0 0,0 0 0,0 0 0,0 0-1,0 0 1,0 1 0,-2 0 0,-26 9 374,21-7 9,-6 2 208,0 1-1,1 0 1,-1 1 0,1 1 0,-20 15 0,29-20-670,0 0-1,0 0 1,1 1-1,0-1 0,-1 1 1,1-1-1,0 1 1,1 0-1,-1 0 0,1 0 1,-1 1-1,1-1 1,1 0-1,-1 1 0,1 0 1,-1-1-1,1 1 0,1 0 1,-1-1-1,1 1 1,0 9-1,1-10-37,0 0 0,0-1 0,0 1 0,1-1 0,-1 1 0,1-1 0,0 1 0,0-1 0,1 0 0,-1 0-1,1 0 1,-1-1 0,1 1 0,0 0 0,0-1 0,0 0 0,0 1 0,0-1 0,1-1 0,-1 1 0,0 0 0,1-1 0,0 0 0,-1 0 0,1 0 0,4 1 0,2 0-7,-1-1 1,0 0 0,1 0-1,-1 0 1,1-1 0,0-1-1,-1 0 1,0 0 0,15-4 0,-16 2-12,1-1 0,-1 0 1,1 0-1,-1-1 1,-1 0-1,1 0 1,-1 0-1,1-1 1,-2-1-1,1 1 0,8-11 1,-12 13-49,0 1 0,0-1 0,-1 0 0,1 0 0,-1-1 0,0 1-1,0 0 1,-1-1 0,1 0 0,-1 1 0,0-1 0,0 1 0,0-1 0,-1 0 0,1 0 0,-1 0 0,-1 1 0,1-1 0,-1 0 0,1 0-1,-1 1 1,-1-1 0,-2-7 0,3 9-105,-1 0 0,-1-1 0,1 1 0,0 0-1,-1 0 1,1 0 0,-1 0 0,0 1 0,0-1 0,0 1-1,-1 0 1,1 0 0,0 0 0,-1 0 0,1 0 0,-1 1 0,-6-2-1,3 1-74,-1 0-1,0 1 0,0 0 1,0 0-1,0 1 0,0 0 1,-14 1-1,-13 8-525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18724,'9'2'1672,"8"-2"-1104,5 0-215,8-2 535,4-1-160,5 1-176,0 2-208,-4-3-656,0-2-328,-6 5 1712,-7-3-1136,-11 3 16,-7 5-56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15 233 15843,'-15'7'1919,"40"-6"-628,358-37 3989,-159 11-3898,52-1-275,536-58-135,-798 83-1075,47-7-1380,71-18-1,-124 21-425,-14-1 885,-14-1 318,19 6 672,-34-7-819,-8 1 59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18172,'-6'10'629,"-10"15"1088,1 1 0,-15 33 1,27-52-1505,0 0 1,0 0-1,1 0 1,0 1-1,1-1 1,-1 1-1,2-1 1,-1 1-1,1 0 1,0-1-1,0 1 1,1 0-1,0-1 1,2 8-1,-2-12-161,0 0 0,0 0 0,1 0 0,-1 0 1,1 0-1,-1 0 0,1-1 0,0 1 0,0-1 0,0 1 0,0-1 0,0 0 0,1 0 0,-1 0 0,1 0 0,-1 0 1,5 2-1,-3-3-5,1 1 0,-1-1 1,1 1-1,0-1 0,-1-1 1,1 1-1,0-1 0,0 0 1,-1 0-1,8-1 0,6-2 47,-1-1 0,1 0 0,-1-2-1,32-14 1,21-15 122,74-49 0,-50 26-173,-78 51-33,-16 7-10,0-1 0,0 1 0,0 0 0,0 0 0,1 0 0,-1 0 0,0 0-1,0 0 1,0 0 0,0 0 0,0 0 0,0 0 0,0 0 0,0 0 0,0 0-1,1 0 1,-1 0 0,0 0 0,0 0 0,0 0 0,0 0 0,0 1 0,0-1-1,0 0 1,0 0 0,0 0 0,0 0 0,1 0 0,-1 0 0,0 0 0,0 0 0,0 0-1,0 0 1,0 0 0,0 0 0,0 0 0,0 0 0,0 1 0,0-1 0,0 0-1,0 0 1,0 0 0,0 0 0,0 0 0,0 0 0,0 0 0,0 0 0,0 0-1,0 1 1,0-1 0,0 0 0,0 0 0,0 0 0,0 0 0,0 0 0,0 0-1,0 0 1,0 0 0,0 0 0,0 1 0,-15 21-25,7-11 26,-7 9 3,2 2-1,0 0 1,-17 40 0,25-49-51,1 1 0,0 0-1,0 0 1,2 0 0,-1 0-1,2 1 1,0 27 0,0-38-24,0-18-9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2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 17524,'0'-1'118,"0"1"0,0 0 1,0-1-1,0 1 0,0 0 1,0 0-1,0-1 0,0 1 1,0 0-1,0 0 0,-1-1 1,1 1-1,0 0 0,0 0 1,0 0-1,0-1 0,0 1 1,-1 0-1,1 0 0,0 0 1,0-1-1,0 1 0,-1 0 1,1 0-1,0 0 0,0 0 1,-1 0-1,1-1 0,0 1 1,0 0-1,0 0 0,-1 0 1,1 0-1,0 0 0,-1 0 1,1 0-1,0 0 0,0 0 1,-1 0-1,1 0 0,0 0 1,0 0-1,-1 0 0,1 0 1,-21 0 937,10 2-771,-1 1 0,1 1-1,0 0 1,0 0 0,1 1 0,-1 1-1,-9 6 1,-70 54 277,70-51-447,16-12-100,-111 93 378,102-83-330,0 0 0,1 0 1,1 1-1,0 1 0,1 0 0,-11 22 0,18-30-41,0-1-1,1 1 1,0 0 0,-3 12 0,5-17-17,-1 0 0,1 0 1,0 0-1,0 0 0,0 0 1,0 0-1,0 0 1,1 0-1,-1 0 0,1 0 1,-1 0-1,1 0 0,0 0 1,-1 0-1,1 0 0,0-1 1,0 1-1,1 0 1,-1-1-1,0 1 0,0 0 1,2 1-1,1-1 0,0 1 0,0-1 0,1 0 0,-1 0 0,0 0 0,1-1 0,-1 1 0,1-1 1,-1 0-1,1 0 0,0-1 0,5 1 0,9-1-3,31-3 1,7-6 7,-1-3 0,0-2 0,58-24 0,-63 21 2,-1-1-47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3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70 16748,'0'-4'287,"0"0"0,1 1 1,-2-1-1,1 0 0,0 0 1,-1 1-1,1-1 0,-1 0 1,0 1-1,-3-6 0,3 7-164,0 0 0,0 1-1,0-1 1,-1 1 0,1-1 0,-1 1 0,1 0-1,-1-1 1,1 1 0,-1 0 0,0 0-1,1 0 1,-1 0 0,0 0 0,0 0-1,0 1 1,0-1 0,0 1 0,0-1-1,0 1 1,-3-1 0,-5 1 81,-1 0 0,1 1 1,-1-1-1,1 2 0,0 0 0,-1 0 1,1 1-1,0 0 0,0 1 0,0 0 1,1 0-1,0 1 0,-1 0 0,-9 8 1,3-1-46,1 0 0,0 1 0,1 0 0,0 1 0,1 1 0,-20 28 0,29-36-115,0 0 1,0 0-1,1 0 1,-1 0 0,1 1-1,-3 15 1,5-21-38,1 1 1,-1 0-1,1 0 1,0 0-1,0 0 0,0 0 1,1 0-1,-1 0 1,1 0-1,-1-1 0,1 1 1,0 0-1,0 0 1,0-1-1,0 1 1,1 0-1,-1-1 0,1 1 1,-1-1-1,1 0 1,0 0-1,3 3 0,0-1-11,1 0-1,-1-1 1,1 1-1,0-1 0,0-1 1,0 1-1,1-1 0,-1 0 1,0 0-1,1-1 0,-1 0 1,9 0-1,10 1-422,47-4 0,-37-2 25,1-2-1,-1-1 1,35-13 0,-19 4-74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3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20604,'-12'22'2041,"1"-4"-1385,4-5-272,-2 2 1608,2-3-1487,5-3-801,1-2-449,7-1 657,4 1-216,3-4-128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3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14131,'-8'17'5489,"1"-4"-4433,4-7-455,0-5-249,3-2 800,3-4-240,0-1-448,-1 1-312,0-1-912,-2-1-1176,1 1 1640,2 0-257,-1 5-247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45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 19836,'7'3'1225,"-5"-2"-1121,-1-1 32,1-3-409,0-1-767,-2-12 960,-4-1-80,0-5-88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48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57 18908,'-4'0'1856,"4"1"-1087,4-2-313,14-2 912,6-1-248,10-2-360,5 0-207,4 0-249,0-1-112,0 0-384,-1 3-329,-12-1-679,-6 1 1016,-10 3-224,-2-2-104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48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29 18564,'-1'-1'133,"0"1"0,1 0 0,-1-1 0,0 1 0,1-1-1,-1 1 1,0-1 0,1 1 0,-1-1 0,1 1 0,-1-1 0,1 0 0,-1 1 0,1-1 0,0 0 0,-1 1 0,1-1 0,0 0-1,0 0 1,-1 1 0,1-3 0,0 3-22,0-1-1,1 1 1,-1-1-1,0 1 1,1-1-1,-1 1 1,0-1-1,1 1 1,-1-1-1,1 1 1,-1 0-1,0-1 1,1 1-1,-1 0 0,1-1 1,-1 1-1,1 0 1,-1 0-1,1-1 1,0 1-1,0 0 1,4-2 314,0 1 0,0 0 0,1 0 0,-1 1 1,6-1-1,14 1 95,48 6 0,-66-5-469,0 1 1,0-1-1,0 1 0,-1 0 1,1 1-1,-1 0 0,0 0 1,0 0-1,0 1 0,0-1 1,10 10-1,-14-12-51,-1 1 1,0-1-1,0 0 1,0 1-1,0 0 1,0-1-1,0 1 0,0-1 1,0 1-1,-1 0 1,1 0-1,-1-1 1,1 1-1,-1 0 0,0 0 1,1 0-1,-1-1 1,0 1-1,0 0 1,-1 0-1,1 0 0,0 0 1,0-1-1,-1 1 1,1 0-1,-1 0 1,0-1-1,1 1 0,-1 0 1,0-1-1,0 1 1,0-1-1,0 1 1,0-1-1,-1 1 0,-1 0 1,-5 7 1,0-1 1,-1 0 0,0-1-1,-14 9 1,18-13-4,-15 10 20,11-8-305,1 0-1,-1 1 0,1 0 1,1 0-1,-1 0 0,1 1 1,-9 11-1,15-8-76,3-1-125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49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9 272 19540,'-1'0'115,"0"1"-1,1-1 0,-1 1 1,1-1-1,-1 1 0,1-1 1,-1 1-1,1-1 0,-1 1 1,1-1-1,0 1 0,-1-1 1,1 1-1,0 0 0,-1-1 1,1 1-1,0 0 0,0-1 1,0 1-1,0 0 0,-1 0 1,13 0 1523,26-14 127,-4-3-1378,-1-2 1,0-1 0,-1-1 0,-1-2-1,-2-1 1,0-2 0,-1-1-1,-1-1 1,24-33 0,-37 44 57,-20 29 1,-5 9-445,-2 4-11,4-7-159,0 0 0,0 0 0,2 1 0,1 0 0,0 1-1,-3 26 1,8-46 72,1 0-1,0 1 0,0-1 1,0 0-1,0 1 0,0-1 1,1 0-1,-1 0 0,0 1 1,1-1-1,-1 0 0,0 0 1,2 3-1,-2-4 24,1 0 0,-1 1 1,0-1-1,1 0 0,-1 0 0,0 1 0,1-1 0,-1 0 0,1 0 0,-1 0 0,0 1 1,1-1-1,-1 0 0,1 0 0,-1 0 0,1 0 0,-1 0 0,0 0 0,1 0 1,-1 0-1,1 0 0,-1 0 0,1 0 0,-1 0 0,1 0 0,2-1-128,0 0-1,-1-1 1,1 1-1,0-1 1,-1 1-1,1-1 0,-1 0 1,0 0-1,0 0 1,3-3-1,10-14-838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16860,'-7'7'1872,"14"0"-952,5-4-336,12-3 905,9-2-225,6-3-544,2-1-488,7-1-1000,-4-3 832,-8 3-296,-2-1-176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49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16708,'13'-3'1682,"0"1"0,0 0 1,0 1-1,21 1 0,-30 0-1530,1 0 0,-1 0 0,1 1-1,-1-1 1,0 1 0,1 0-1,-1 1 1,0-1 0,0 1-1,0 0 1,0 0 0,0 0-1,0 0 1,-1 1 0,1-1 0,-1 1-1,4 3 1,-6-4-137,0 1-1,0-1 1,0 0 0,0 0-1,0 1 1,0-1 0,-1 0-1,1 1 1,-1-1 0,0 1-1,1-1 1,-1 1 0,0-1-1,-1 0 1,1 1-1,0-1 1,-1 1 0,1-1-1,-1 0 1,0 1 0,0-1-1,0 0 1,0 1 0,0-1-1,0 0 1,0 0 0,-3 3-1,-5 6 25,0 1 0,0-2 0,-15 14 1,19-19 5,-17 12 89,18-14-110,1-1 1,-1 0-1,1 1 0,0 0 1,-1 0-1,1 0 0,1 0 1,-1 1-1,0-1 0,-2 6 1,5-9-34,0 1 0,0-1 0,0 0 1,0 1-1,0-1 0,0 1 0,1-1 1,-1 0-1,0 1 0,0-1 1,0 1-1,1-1 0,-1 0 0,0 1 1,0-1-1,1 0 0,-1 0 1,0 1-1,1-1 0,-1 0 0,0 1 1,1-1-1,-1 0 0,0 0 1,1 0-1,-1 0 0,1 1 0,-1-1 1,0 0-1,1 0 0,-1 0 1,1 0-1,-1 0 0,0 0 0,1 0 1,-1 0-1,1 0 0,-1 0 0,1 0 1,17 0-746,-8-2 340,1 0 1,0-1 0,18-7 0,-6 2 76,17-5-269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0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0 20724,'-6'2'285,"1"0"0,-1 0 0,1 1 0,0 0 0,0 0 0,0 0 0,0 0 0,0 1-1,1 0 1,-1 0 0,1 0 0,0 0 0,1 1 0,-1-1 0,1 1 0,0 0 0,-3 6-1,3-7-222,0 1-1,1 0 0,0 0 0,0 0 1,0 0-1,1 0 0,-1 1 1,1-1-1,1 0 0,-1 1 0,1-1 1,-1 1-1,2-1 0,-1 1 0,1-1 1,-1 0-1,2 1 0,1 6 0,-2-9-38,0-1 0,1 0 0,-1 1 0,1-1 0,-1 0 0,1 0 0,0 0 0,0 0 0,0 0 0,0 0 0,0-1 0,0 1 0,0-1 0,0 1 0,1-1 0,-1 0 0,1 0 0,-1 0 0,1 0 0,-1 0 0,1-1 0,-1 1 0,1-1 0,0 0 0,-1 1 0,1-1 0,0 0 0,0-1 0,-1 1 0,1 0 0,-1-1-1,5-1 1,0 0 92,0 0 0,0-1 0,0 0 0,-1 0-1,1 0 1,-1-1 0,0 0 0,0 0-1,-1-1 1,11-10 0,-11 9-13,0 0 0,-1 0 0,0-1 1,0 0-1,0 0 0,-1 0 0,0 0 0,-1-1 0,0 1 1,2-9-1,-3 13-97,-1 1 0,0 0 0,1-1 0,-1 1 0,0-1 0,0 1 0,0 0 0,0-1 0,-1 1 0,1-1 0,-1 1 0,1 0 0,-1-1 0,0 1 0,0 0 0,0 0 0,0 0-1,0-1 1,-1 1 0,1 1 0,-1-1 0,1 0 0,-1 0 0,0 0 0,1 1 0,-1-1 0,0 1 0,0-1 0,0 1 0,0 0 0,-1 0 0,1 0 0,0 0 0,0 0 0,-1 0 0,-3 0 0,3 0-86,-1 1 0,0 0 0,0-1 0,0 1 0,1 1 0,-1-1 0,0 0 0,0 1 0,1 0 0,-1 0 0,0 0 0,1 0 0,-1 1 0,-5 2 0,6-2-298,0 0-1,0 0 1,1 0-1,-1 0 1,0 1-1,1-1 1,0 1-1,-1-1 1,1 1-1,-2 4 1,4-7 328,0 0 0,-1 1 0,1 0 0,0-1 0,0 1 0,-1-1 0,1 1 0,0-1 0,0 1 1,0-1-1,0 1 0,0-1 0,0 1 0,0 0 0,0-1 0,0 1 0,0-1 0,0 1 0,0-1 0,0 1 0,1 0 0,-1-1 0,0 1 0,0-1 0,1 1 0,-1-1 1,0 1-1,0-1 0,1 1 0,-1-1 0,1 0 0,-1 1 0,0-1 0,1 1 0,-1-1 0,1 0 0,-1 0 0,1 1 0,0-1 0,15 7-1214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0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18828,'0'14'2409,"-9"2"-1561,1-2-384,1 6 2184,4-1-1887,-1 2-281,5 1-376,6-1-136,-3 0-312,1-3-97,-2-2-375,-3-2-216,-3 1-320,-6-5 920,-2-5-176,-4-2-113</inkml:trace>
  <inkml:trace contextRef="#ctx0" brushRef="#br0" timeOffset="1">3 176 19164,'-2'-9'2185,"2"0"-1305,4 4-424,12 2 1192,5 3-416,8-2-1136,5 0-632,8-4 480,7-1-208,4-11-200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0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 19044,'-14'7'1110,"0"2"0,0 0 0,-23 20 0,33-26-1006,1-1-1,0 1 1,1 0 0,-1 0 0,0 1 0,1-1 0,0 0-1,0 1 1,0-1 0,0 1 0,0 0 0,1 0-1,-1 0 1,1 0 0,0 0 0,1 0 0,-1 0 0,1 0-1,-1 0 1,2 8 0,1-7-90,0 0 0,0-1 0,0 1 0,1-1 0,-1 0 0,1 0-1,0 0 1,1 0 0,-1 0 0,1-1 0,0 1 0,0-1 0,0 0 0,5 3 0,-2-1-3,0 1-1,0 0 1,9 10 0,-14-13-6,0 0 0,0 0 0,0 0-1,0 0 1,0 0 0,-1 0 0,0 0-1,1 1 1,-1-1 0,0 1 0,-1-1-1,1 1 1,-1-1 0,1 1 0,-1-1 0,0 1-1,0-1 1,0 1 0,-1-1 0,0 1-1,1-1 1,-3 6 0,1-6 8,1 0 1,-1 0-1,0 0 0,0 0 1,-1 0-1,1-1 0,-1 1 1,1-1-1,-1 0 0,0 1 0,1-1 1,-1-1-1,0 1 0,-1 0 1,1-1-1,0 1 0,0-1 1,-1 0-1,1 0 0,-1 0 1,1-1-1,-7 1 0,6 0 11,0-1 0,0 0 0,-1 0 0,1-1-1,0 1 1,0-1 0,0 0 0,0 0 0,0 0-1,0-1 1,0 1 0,-6-4 0,9 4-28,-1 0 0,1 0-1,0 0 1,-1 0 0,1-1 0,0 1 0,0 0 0,0-1 0,0 1 0,0-1-1,0 1 1,0-1 0,0 1 0,0-1 0,1 1 0,-1-1 0,1 0 0,-1 1-1,1-1 1,0 0 0,-1 0 0,1 1 0,0-1 0,0 0 0,0 0 0,1 1-1,-1-1 1,0 0 0,1 0 0,-1 1 0,1-1 0,1-3 0,0 0-33,1 0 1,-1 0 0,1 1 0,0-1-1,1 1 1,-1-1 0,1 1-1,0 0 1,0 0 0,9-5 0,4-3-32,31-14 0,8-6 247,-44 24-118,2-1 113,-1-1 1,24-22-1,-35 30-136,1 0-1,-1-1 0,0 1 1,0-1-1,0 1 1,0-1-1,-1 0 0,1 0 1,-1 0-1,0 0 0,1 0 1,-1 0-1,-1 0 1,1 0-1,0 0 0,-1-1 1,1 1-1,-1 0 0,0 0 1,0-1-1,-1-3 1,0 6-25,1-1 0,0 1 0,-1 0 1,1-1-1,-1 1 0,1 0 0,-1-1 1,0 1-1,0 0 0,1 0 1,-1 0-1,0 0 0,0-1 0,0 1 1,0 1-1,-1-1 0,1 0 1,0 0-1,0 0 0,0 1 0,-2-2 1,0 1-38,1 1 1,0-1-1,-1 1 1,1 0-1,-1 0 1,1-1-1,-1 1 1,1 1-1,-1-1 1,1 0-1,-4 2 1,1-1-212,0 1 1,0-1-1,0 1 1,1 0-1,-1 1 0,1-1 1,0 1-1,-1 0 1,1 0-1,0 0 1,-5 6-1,8-7 156,0-1 0,0 1 0,0-1 0,0 1 0,0-1 0,0 1 0,0 0 0,1-1 0,-1 1 0,1 0 1,-1 0-1,1 0 0,0 0 0,-1 2 0,4 9-748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1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55 19180,'-7'0'407,"1"1"-1,-1 0 1,1 1-1,-1-1 1,1 1-1,0 1 1,0-1-1,0 1 1,0 0-1,0 0 1,1 1-1,-10 7 1,9-7-274,0 1 0,1 1 0,-1-1 0,1 1 1,0 0-1,1 0 0,-1 1 0,1-1 0,0 1 0,-3 9 1,6-15-111,1 0 1,-1 1 0,1-1-1,-1 1 1,1-1 0,-1 1-1,1 0 1,0-1 0,0 1 0,0-1-1,0 1 1,0-1 0,0 1-1,0 0 1,1-1 0,-1 1 0,0-1-1,1 1 1,0-1 0,-1 1-1,1-1 1,0 1 0,-1-1-1,1 0 1,0 1 0,0-1 0,0 0-1,0 0 1,1 0 0,-1 0-1,0 0 1,0 0 0,1 0-1,-1 0 1,0 0 0,1-1 0,-1 1-1,1 0 1,-1-1 0,1 1-1,2 0 1,2 0 58,0 0 1,0 0-1,0-1 0,0 0 0,1 0 0,-1 0 1,0-1-1,0 1 0,11-4 0,-9 1 30,1 0-1,-1-1 0,1 0 0,-1 0 1,0-1-1,-1 0 0,1-1 0,-1 1 1,0-1-1,11-13 0,-15 16-96,-1 1 0,0-1 0,0 0 0,0 0 0,-1 0 0,1 0 0,-1-1 1,1 1-1,-1 0 0,0-1 0,0 1 0,-1 0 0,1-1 0,-1 1 0,1-1 0,-1 1 0,0-1 0,-1 1 0,1-1 0,0 1 0,-1-1 0,0 1 0,0-1 0,0 1 1,0 0-1,-1-1 0,1 1 0,-1 0 0,0 0 0,0 0 0,-2-3 0,1 2-209,0 1 0,-1-1 1,1 1-1,-1-1 0,1 1 0,-1 0 1,0 1-1,0-1 0,0 1 1,-1-1-1,1 1 0,0 0 0,-1 1 1,0-1-1,1 1 0,-1 0 0,-5-1 1,8 3-402,7 0-147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1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20 19076,'4'12'2281,"5"-8"-1161,2 2-496,7-5 1208,0-1-287,9 0-657,4-3-392,1 0-776,3-2-536,-6-3 608,-1-2-104,-15-4-184</inkml:trace>
  <inkml:trace contextRef="#ctx0" brushRef="#br0" timeOffset="1">0 201 18340,'6'4'2552,"8"-1"-1439,15-6-449,7-3 1792,10-2-1343,2-4-361,7 5-968,-5-7-656,-1 1 760,-3 6-281,-6-3-239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2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21173,'47'-1'2414,"-24"0"-1095,41 2 0,-57 0-1139,1 0-1,-1 1 0,0 0 0,1 0 0,-1 0 0,0 1 0,-1 0 0,1 0 1,10 7-1,-15-9-172,-1 1 1,1-1-1,0 1 1,0 0-1,0-1 0,-1 1 1,1 0-1,-1 0 1,0 0-1,1 0 1,-1 0-1,0 0 1,0 0-1,0 1 1,0-1-1,-1 0 1,1 1-1,-1-1 1,1 0-1,-1 1 1,0-1-1,0 0 1,0 1-1,0-1 0,0 1 1,-1-1-1,1 0 1,-1 1-1,1-1 1,-1 0-1,0 1 1,0-1-1,0 0 1,0 0-1,-2 3 1,-5 7-58,0 0 0,-1 0-1,-1 0 1,-16 15 0,15-16 34,6-6-16,-23 29-68,27-34 80,0 1-1,0 1 0,0-1 1,1 0-1,-1 0 0,0 0 1,1 0-1,-1 0 0,1 1 1,-1-1-1,1 0 0,0 0 1,0 1-1,-1-1 1,1 0-1,0 0 0,0 1 1,0-1-1,0 0 0,0 1 1,1-1-1,-1 0 0,0 1 1,1-1-1,-1 0 0,1 2 1,0-2-67,1 0 0,-1 0 0,0 0 0,1-1 0,-1 1 0,1 0 1,-1 0-1,1-1 0,-1 1 0,1-1 0,0 0 0,-1 1 0,1-1 0,0 0 0,-1 0 0,4 0 1,29-3-1256,-13-1 732,40-13 1,-13-2-142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2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22 19500,'-1'-2'117,"1"1"0,-1 0 1,0 0-1,0 0 0,-1 1 0,1-1 0,0 0 0,0 0 0,0 0 1,-1 1-1,1-1 0,0 1 0,-1-1 0,1 1 0,0-1 0,-1 1 0,1 0 1,-1 0-1,1 0 0,0 0 0,-1 0 0,1 0 0,-1 0 0,1 0 1,0 0-1,-1 1 0,-2 0 0,-2 0 135,0 1 0,0 0 0,0 1 0,0 0 0,-6 3 0,1 1-16,1 0-1,-1 1 1,2 0 0,-1 1-1,1 0 1,0 0 0,-8 13 0,12-15-191,-1 1 0,2 0 0,-1 0 0,1 0-1,0 1 1,1 0 0,0-1 0,0 1 0,1 0 0,-2 15 0,4-22-39,0 0 0,-1 0 0,1 1 0,0-1 0,0 0 0,0 0 0,1 0 0,-1 0 0,0 1 0,1-1-1,0 0 1,-1 0 0,1 0 0,0 0 0,0 0 0,0 0 0,0 0 0,0-1 0,1 1 0,-1 0 0,1-1-1,-1 1 1,1-1 0,-1 1 0,1-1 0,0 1 0,0-1 0,-1 0 0,1 0 0,0 0 0,0 0 0,0-1 0,0 1-1,3 0 1,1 0 9,-1 0 0,1-1 0,0 0-1,-1 0 1,1 0 0,-1-1 0,1 0-1,0 0 1,-1-1 0,0 1 0,1-1-1,6-3 1,2-3 49,0 1 0,-1-2 0,0 0 0,0-1 0,19-18 0,-26 22-27,-1 1 0,1-1 0,-2 0 0,1-1 0,0 1 0,-1-1 0,-1 1 1,1-1-1,-1-1 0,0 1 0,0 0 0,-1-1 0,2-11 0,-4 17-28,0 0-1,1 0 1,-1 1 0,-1-1-1,1 0 1,0 0 0,0 0-1,-1 0 1,1 0 0,-1 0-1,1 1 1,-1-1 0,0 0-1,0 0 1,0 1 0,0-1-1,0 1 1,0-1 0,0 1-1,-1-1 1,1 1 0,0 0-1,-1-1 1,1 1 0,-1 0-1,0 0 1,1 0 0,-1 0-1,0 1 1,1-1-1,-1 0 1,0 1 0,0-1-1,0 1 1,0-1 0,1 1-1,-4 0 1,0-1-102,0 1-1,0 0 0,-1 0 1,1 1-1,0 0 1,0-1-1,0 2 1,0-1-1,0 1 1,0-1-1,0 1 1,-6 4-1,7-3-189,0-1 1,1 1-1,-1 0 0,1 0 0,0 1 0,-4 4 1,7-7 229,-1-1 0,0 1 1,1 0-1,-1 0 1,1 0-1,-1-1 0,1 1 1,-1 0-1,1 0 1,0 0-1,-1 0 0,1 0 1,0 0-1,0 0 0,0 0 1,-1 0-1,1 0 1,0 0-1,0 0 0,1 0 1,-1 0-1,0 0 1,0 0-1,0 0 0,1 0 1,-1 0-1,0 0 1,1 0-1,-1 0 0,1 0 1,-1-1-1,1 1 1,0 0-1,0 1 0,16 7-864</inkml:trace>
  <inkml:trace contextRef="#ctx0" brushRef="#br0" timeOffset="1">656 57 18228,'1'0'137,"0"0"1,-1-1-1,1 0 1,0 1-1,-1-1 1,1 1-1,0-1 0,-1 0 1,1 1-1,-1-1 1,1 0-1,-1 0 1,1 1-1,-1-1 1,1-2-1,-1 3-98,0 0 1,0-1-1,0 1 1,0 0-1,0 0 0,-1-1 1,1 1-1,0 0 0,0-1 1,0 1-1,0 0 0,0 0 1,-1-1-1,1 1 1,0 0-1,0 0 0,0-1 1,-1 1-1,1 0 0,0 0 1,0 0-1,-1 0 0,1-1 1,0 1-1,-1 0 1,1 0-1,0 0 0,0 0 1,-1 0-1,-2-1 159,1 1 1,-1-1-1,0 1 1,0 0-1,1 0 0,-1 0 1,0 0-1,1 1 1,-1-1-1,-2 2 0,-7 2-57,1 1-1,-1 0 1,1 1-1,0 1 1,1-1-1,0 2 0,0-1 1,1 2-1,-1-1 1,2 1-1,-1 0 0,2 1 1,-1 0-1,1 0 1,0 1-1,-8 19 1,14-28-123,0 0 1,0 1 0,0-1-1,1 0 1,-1 0 0,1 0 0,0 1-1,-1-1 1,1 0 0,0 0 0,0 1-1,0-1 1,1 0 0,-1 0-1,0 1 1,1-1 0,-1 0 0,1 0-1,0 0 1,0 0 0,0 1-1,0-1 1,0-1 0,1 1 0,-1 0-1,0 0 1,1 0 0,-1-1-1,1 1 1,0-1 0,0 1 0,-1-1-1,1 0 1,0 1 0,2 0-1,2 0 31,0 0-1,-1 0 1,1-1-1,0 1 0,0-1 1,0-1-1,0 1 1,0-1-1,0 0 0,0 0 1,0-1-1,7-1 1,-3 0 7,-1-1 1,1 0 0,-1-1-1,0 0 1,0 0 0,-1-1-1,1 0 1,-1 0 0,0-1-1,0 0 1,9-10 0,-14 13-65,1-1 1,-1 0-1,0 0 0,0 0 1,0 0-1,0 0 0,-1-1 1,0 1-1,0-1 1,0 0-1,0 0 0,-1 1 1,0-1-1,0 0 1,0 0-1,0 0 0,-1 0 1,0 0-1,0 0 0,0 0 1,-1 0-1,0 0 1,-2-10-1,1 11-105,0-1 0,-1 1 0,1 0 0,-1 0 0,0 0 0,0 1 0,0-1 0,0 1 0,0 0 0,-1-1 0,0 1 0,1 1 0,-1-1 0,0 1 0,-7-4 1,-2 0-211,0 1 1,0 0 0,-25-5-1,0 3-305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4:59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4 21181,'2'-3'1976,"1"7"-1280,-2 2-272,-1 8 872,0 12-159,-3 13-281,-3 6-144,1 7-320,0 1-56,-2 1-144,0-2-112,3-8-432,-1-6-432,3-11 1176,-3-7-512,0-8-80,0-7-88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0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20044,'41'-14'2446,"-3"0"-1552,0 2 0,0 1 0,1 2 0,54-4 0,-70 11-800,-1 1-1,1 2 0,-1 0 0,0 1 1,44 11-1,-58-10-85,0-1-1,1 1 1,-1 1 0,0 0-1,-1 0 1,1 0 0,-1 1-1,0 0 1,0 0 0,0 1-1,-1 0 1,0 0 0,0 1-1,0 0 1,-1 0 0,0 0 0,0 0-1,4 11 1,-4-4 23,0 1 1,-1 0-1,0 0 0,-1 0 1,-1 0-1,-1 1 0,0-1 0,0 1 1,-2-1-1,0 0 0,-1 1 1,0-1-1,-1 0 0,-1 0 1,-1 0-1,0 0 0,-1-1 1,-10 20-1,9-20 47,-1-1-1,0 1 1,-1-2-1,0 1 1,-1-1 0,0-1-1,-1 1 1,0-2 0,-1 0-1,0 0 1,-1-1-1,0 0 1,0-2 0,-1 1-1,0-1 1,0-1-1,-1-1 1,-18 5 0,25-8-165,0-1 0,0 0 0,1-1 1,-1 0-1,0 0 0,-15-3 0,21 3-7,0 0-1,0-1 0,0 1 0,0-1 0,0 1 0,0-1 0,0 0 0,0 0 0,1 0 0,-1 0 0,0 0 0,0 0 0,1-1 0,-1 1 0,1-1 0,-1 1 1,1-1-1,-1 1 0,1-1 0,0 0 0,0 0 0,0 0 0,0 1 0,0-1 0,0 0 0,1 0 0,-1 0 0,1 0 0,-1-4 0,1 5 48,0 0 0,0-1 0,0 1 0,0 0 0,0 0 0,0-1 0,0 1 0,1 0 0,-1 0 0,0 0 0,1 0 0,0-2 0,14-12-801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 18964,'3'0'165,"9"-2"478,0 0 1,0 1-1,1 1 0,-1 0 0,19 3 1,-28-3-600,-1 1 0,1-1 0,0 1 1,-1 0-1,0 0 0,1 0 0,-1 0 1,0 0-1,1 1 0,-1-1 0,0 1 1,0-1-1,0 1 0,0 0 0,-1 0 1,1 0-1,0 0 0,-1 0 0,1 0 1,-1 0-1,0 1 0,0-1 1,0 0-1,0 1 0,0-1 0,0 1 1,-1-1-1,1 1 0,-1 0 0,1-1 1,-1 1-1,0-1 0,-1 4 0,1 1-31,-1 0 1,0 0-1,0 0 0,-1 0 0,0 0 0,0-1 0,0 1 0,-1-1 1,0 1-1,-1-1 0,-4 8 0,-8 7 30,-30 33 1,24-29-7,9-10-153,-1-1 1,0-1 0,-1 0-1,0 0 1,-27 15-1,20-17-9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0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4 15259,'1'0'235,"0"0"0,-1 0 1,1 0-1,0 0 0,-1 0 0,1 1 0,0-1 0,-1 0 0,1 0 0,-1 0 0,1 1 1,-1-1-1,1 0 0,0 1 0,-1-1 0,1 1 0,-1-1 0,1 0 0,-1 1 0,0-1 0,1 1 1,-1-1-1,1 1 0,-1 0 0,0-1 0,1 2 0,2 21 2605,-12 35-1366,6-48-879,-34 135 1264,19-80-1287,-15 97 1,33-158-546,-1-1 0,1 0 0,0 1 0,0-1 0,0 0 0,0 1 0,1-1 0,-1 0 0,1 1 0,0-1 0,2 5 0,-2-7-13,-1 0 0,1 0 0,0 0 1,0 0-1,0-1 0,0 1 0,0 0 1,0 0-1,0-1 0,0 1 0,0-1 1,0 1-1,0-1 0,0 1 0,0-1 1,0 0-1,1 0 0,-1 1 0,0-1 1,0 0-1,0 0 0,1 0 0,-1 0 1,0 0-1,0-1 0,0 1 0,1 0 1,-1 0-1,0-1 0,0 1 0,0-1 1,0 1-1,0-1 0,1 0 0,10-5 72,0 0-1,-1 0 0,0-1 1,0-1-1,-1 0 0,13-13 0,55-61 266,-70 72-318,53-61-61,-3-2 0,52-88 0,-105 154-262,-1 0 0,0-1-1,0 1 1,-1-1 0,4-14 0,-7 22 271,1-1 1,-1 1-1,0 0 0,0-1 0,0 1 0,0 0 0,0-1 0,0 1 0,0-1 0,0 1 0,-1 0 1,1-1-1,0 1 0,0 0 0,0-1 0,0 1 0,0 0 0,-1-1 0,1 1 0,0 0 0,0-1 1,-1 1-1,1 0 0,0 0 0,0-1 0,-1 1 0,1 0 0,0 0 0,-1-1 0,1 1 0,0 0 1,-1 0-1,1 0 0,0 0 0,-1 0 0,1 0 0,0-1 0,-1 1 0,1 0 0,0 0 0,-1 0 1,1 0-1,-1 0 0,1 0 0,0 0 0,-1 1 0,-9 2-593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0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18244,'2'32'2208,"6"-8"-1223,4-1-441,3-7 1336,0 0-528,3-3-1184,1-2-80,3-4-24,-2 0-160,-2-5-192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1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 17284,'1'0'127,"-1"0"0,0 0 0,1 1 1,-1-1-1,1 0 0,-1 0 0,0 1 0,1-1 1,-1 0-1,0 1 0,1-1 0,-1 1 0,0-1 1,0 0-1,1 1 0,-1-1 0,0 1 0,0-1 1,0 1-1,0-1 0,1 0 0,-1 1 0,0-1 1,0 1-1,0-1 0,0 1 0,0-1 1,0 1-1,0-1 0,-1 1 0,1 19 1282,-1-17-812,-3 40 2212,1-16-1927,1 1 0,3 33 1,-1-59-865,0 0-1,0-1 1,0 1 0,0 0 0,1-1-1,-1 1 1,1-1 0,-1 1 0,1 0-1,-1-1 1,1 1 0,0-1 0,0 1-1,0-1 1,0 0 0,0 1 0,0-1-1,0 0 1,1 0 0,-1 0 0,3 2-1,-2-2-5,0 0-1,0-1 0,0 1 0,0-1 0,0 0 1,0 1-1,1-1 0,-1 0 0,0 0 0,0-1 1,0 1-1,0 0 0,0-1 0,0 1 0,0-1 1,0 0-1,3-1 0,14-7 38,0-2 1,-1 0-1,0-1 0,-1 0 1,0-2-1,27-28 0,32-25 291,-58 58-174,-18 9-163,0 0 0,0 0 0,0 0 0,0 0 0,1 0 0,-1 0 0,0 0 0,0 0 0,0 0 1,0 1-1,1-1 0,-1 0 0,0 0 0,0 0 0,0 0 0,0 0 0,0 0 0,1 1 0,-1-1 0,0 0 1,0 0-1,0 0 0,0 0 0,0 1 0,0-1 0,0 0 0,0 0 0,0 0 0,0 1 0,0-1 1,0 0-1,0 0 0,0 0 0,0 0 0,0 1 0,0-1 0,0 0 0,0 0 0,0 0 0,0 1 0,0-1 1,0 0-1,0 0 0,-14 33 158,8-21-146,1 2-5,0 0-1,1 0 1,0 0 0,1 1-1,1-1 1,-2 23 0,4-36-10,0 1 0,0-1 0,0 0 0,0 0 0,0 0 0,0 0 0,0 0 0,0 1-1,0-1 1,1 0 0,-1 0 0,1 0 0,-1 0 0,0 0 0,1 0 0,0 0 0,-1 0 0,1 0 0,0 0 0,-1 0 0,1 0 0,0-1 0,0 1 0,0 0 0,-1 0 0,1-1 0,0 1 0,0 0 0,0-1 0,0 1 0,0-1-1,1 0 1,-1 1 0,0-1 0,0 0 0,0 1 0,0-1 0,0 0 0,0 0 0,1 0 0,-1 0 0,0 0 0,0 0 0,0-1 0,0 1 0,0 0 0,2-1 0,3-1 3,1 0-1,-1 0 1,0-1 0,0 0 0,0 0-1,0 0 1,5-5 0,7-7-307,-1 0 1,-1-1-1,-1-1 1,0-1-1,-1 0 0,-1 0 1,20-40-1,-26 47-153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3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 15859,'-6'-3'2785,"12"6"-2113,5 3 1032,9-3-359,9 3-97,10-2-360,5 0-192,13-1-184,2 0-7,0-3-521,-2-2-360,-9 0 1200,-10-3-824,-13 4-16,-10 1 32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3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 21645,'13'5'1944,"14"-5"-1336,10 0-296,15-3 680,5 0-167,5-4-857,0-5-2473,-2 5 2305,-1 0-360,-15 1-296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6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54 18284,'0'-2'228,"0"0"0,0 0 0,0 0 0,0 0 0,0 0 0,1 0 0,-1 0 0,1 0 0,-1 0 0,1 1 0,0-1-1,0 0 1,0 0 0,0 1 0,0-1 0,0 1 0,2-2 0,-1 1-22,0 0 0,1 0 0,-1 1 0,1-1 0,0 1 0,-1 0 0,1 0 0,0 0 0,-1 0 0,1 0 0,3 0 0,3 0 6,0-1-1,-1 2 1,1-1 0,0 1 0,0 0 0,0 1 0,0 0 0,-1 1 0,1 0-1,-1 0 1,17 7 0,-22-8-197,0 0 0,0 1-1,0 0 1,-1-1-1,1 1 1,0 0 0,-1 0-1,0 1 1,1-1 0,-1 1-1,0-1 1,0 1 0,-1-1-1,1 1 1,0 0 0,-1 0-1,0 0 1,1 0 0,-1 0-1,-1 0 1,1 0 0,0 0-1,-1 1 1,1-1-1,-1 0 1,0 0 0,0 0-1,0 1 1,-1-1 0,1 0-1,-1 0 1,0 0 0,0 1-1,0-1 1,-1 3 0,-3 6 2,0-1 1,-1 1 0,0-1 0,-1 0 0,-13 16 0,-46 48 14,40-48-49,11-11 6,-21 25 59,34-38-60,0-1 0,0 1-1,0 0 1,1 0 0,-1 0 0,1 0 0,0 0 0,0 0 0,0 0 0,0 0-1,1 0 1,-1 1 0,1 2 0,0-5-20,0 0 1,0 0-1,0 0 0,1 0 0,-1 0 1,0 0-1,1 0 0,-1 0 1,1 0-1,-1 0 0,1-1 0,0 1 1,-1 0-1,1 0 0,0-1 0,-1 1 1,1 0-1,0-1 0,0 1 1,0 0-1,-1-1 0,1 1 0,0-1 1,0 0-1,0 1 0,0-1 1,0 0-1,0 1 0,0-1 0,2 0 1,30 1-1279,-12-4 762,-1-1-1,1 0 0,28-11 0,-15 4 52,28-9-415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7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1 16972,'-3'-1'180,"0"1"0,1 0 0,-1 1 0,1-1 0,-1 0 0,1 1 0,-1-1 0,1 1 0,-1 0 0,1 0 0,0 0 0,-1 0 0,1 0 0,0 1 0,0-1 0,0 1 0,0-1 0,-2 3 0,-34 33 1863,32-29-1742,0 0 0,1 0 0,0 1 1,0 0-1,1 0 0,0 0 0,0 0 0,-3 15 0,6-21-254,1 0 0,-1 1 0,1-1 0,0 0 0,0 1 1,0-1-1,0 1 0,1-1 0,-1 0 0,1 1 1,0-1-1,2 5 0,-2-6-19,0 0-1,0 0 1,1 0 0,-1 0-1,1 0 1,0 0-1,0-1 1,-1 1 0,1-1-1,0 1 1,0-1 0,0 1-1,1-1 1,-1 0 0,0 0-1,0 0 1,1 0 0,-1-1-1,3 1 1,2 0 63,0 0 0,0 0 0,0-1 0,1-1-1,-1 1 1,0-1 0,0 0 0,0-1 0,0 1 0,-1-1 0,1-1 0,0 1 0,-1-1 0,1-1-1,-1 1 1,0-1 0,7-6 0,-9 8-32,0-1-1,0 0 1,0 0-1,0-1 1,-1 1-1,0-1 1,0 0-1,0 0 1,0 0-1,0 0 1,-1-1 0,0 1-1,0 0 1,0-1-1,0 0 1,-1 0-1,1 1 1,-1-1-1,-1 0 1,1 0-1,-1 0 1,0 0-1,0 0 1,0 0-1,-2-7 1,2 10-75,-1-1 0,0 1 0,1 0 0,-1 0 0,0-1 0,-1 1 0,1 0 0,0 0 0,-1 0 0,1 0 0,-1 0 0,1 0 0,-1 1 0,0-1 0,0 0 0,0 1 0,0 0 0,0-1 0,0 1 0,0 0 0,0 0 0,-1 0 0,1 0 0,0 0 0,-1 1 0,1-1 0,-1 1 0,1 0 0,0-1 0,-1 1 0,1 0 0,-1 0 0,1 1 0,-4 0 0,1 0-89,0 0 0,-1 0 0,1 1 0,0-1 0,0 1 1,0 1-1,1-1 0,-1 1 0,1 0 0,-1 0 0,1 0 1,0 0-1,0 1 0,0 0 0,-4 4 0,-5 18-384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7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 22621,'4'3'1752,"-4"-1"-1320,3-1-200,-1-1 288,2 0-696,10-4 705,2-3-529,7-5-96,4-1-65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7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16 19284,'0'-1'64,"0"1"1,-1-1-1,1 0 0,0 0 0,-1 0 0,1 1 1,0-1-1,-1 0 0,1 1 0,-1-1 0,1 0 1,-1 1-1,1-1 0,-1 1 0,0-1 0,1 1 1,-1-1-1,0 1 0,1-1 0,-1 1 0,0-1 1,0 1-1,1 0 0,-1 0 0,0-1 0,0 1 1,0 0-1,1 0 0,-1 0 0,0 0 0,0 0 1,0 0-1,0 0 0,1 0 0,-1 0 0,0 0 1,0 1-1,0-1 0,1 0 0,-1 0 0,0 1 1,0-1-1,1 0 0,-1 1 0,0-1 0,0 2 1,-5 1 205,0 0 1,1 1-1,-1-1 1,-7 9-1,2-1 103,1 0-1,0 0 0,1 1 0,0 1 0,-13 25 0,19-33-336,0 1 0,1 0-1,-1 0 1,1 0 0,1 0-1,-1 1 1,1-1 0,0 1-1,0-1 1,1 1 0,0-1-1,0 0 1,0 1 0,1-1-1,0 1 1,2 6 0,-1-9-33,0-1 1,0 1 0,0-1 0,0 0 0,0 0-1,1 0 1,-1 0 0,1 0 0,0 0 0,0-1-1,0 0 1,0 1 0,0-1 0,1 0 0,-1 0-1,0-1 1,1 1 0,0-1 0,-1 0 0,1 0-1,0 0 1,0 0 0,0-1 0,-1 1 0,1-1-1,5 0 1,4 0 18,-1-1 1,1 0-1,0-1 0,0 0 1,0-1-1,20-7 0,-20 5 29,-1 0-1,0-1 0,-1 0 0,1-1 0,-1 0 0,-1-1 1,16-14-1,-22 18-27,0 0 1,0-1 0,0 1-1,-1-1 1,0 1 0,1-1-1,-2 0 1,1 0 0,-1-1-1,0 1 1,0 0 0,0-1 0,-1 1-1,1-1 1,-1 0 0,-1 1-1,1-1 1,-1 0 0,-1-11-1,0 13-30,0 0-1,-1-1 1,0 1 0,0 0-1,0 0 1,0 0 0,0 0-1,-1 0 1,0 0-1,0 1 1,0-1 0,0 1-1,0 0 1,-1 0-1,0 0 1,1 0 0,-1 1-1,0-1 1,0 1 0,0 0-1,-1 1 1,1-1-1,0 0 1,-1 1 0,-6-1-1,7 1-48,-1 0 0,1 0 0,0 1 0,-1-1-1,1 1 1,0 0 0,-1 0 0,1 0 0,0 1 0,-1 0 0,1 0-1,0 0 1,0 0 0,-1 0 0,1 1 0,0 0 0,1 0-1,-1 0 1,0 0 0,0 1 0,1 0 0,0-1 0,-1 1-1,1 0 1,0 1 0,-5 6 0,7-8 39,0-1 1,0 1-1,0 0 1,1 0-1,-1 0 1,0-1-1,1 1 1,-1 0-1,1 0 1,-1 0-1,1 0 0,0 0 1,0 0-1,0 0 1,0 0-1,0 0 1,1 0-1,-1 0 1,2 4-1,7 16-342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8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24 19748,'-5'-1'195,"0"0"1,0 1-1,0-1 0,-1 1 0,1 0 1,0 0-1,0 1 0,0 0 0,0 0 0,0 0 1,0 0-1,0 1 0,0-1 0,0 1 1,-6 4-1,-4 2 266,0 1 0,1 0 0,-20 16 0,34-24-453,-14 10 311,1 1 1,-14 16-1,24-25-281,0 1 0,1-1 0,-1 1 1,1-1-1,0 1 0,0 0 0,0-1 1,0 1-1,1 0 0,0 0 0,0 1 1,0-1-1,0 0 0,1 0 0,-1 5 1,1-7-30,0-1 0,0 1 0,1-1 0,-1 1 0,1-1 0,-1 1 0,1-1 0,-1 0 0,1 1 0,-1-1 0,1 1 0,0-1 0,0 0 0,0 0 0,0 0 0,0 1 0,0-1 0,0 0 0,0 0 0,3 1 0,-1-1-3,0 1 1,0-1-1,0 1 0,1-1 1,-1 0-1,0 0 0,1-1 1,5 1-1,2 0 4,0-1 0,0 0 1,0-1-1,19-4 0,-15 1 9,-1-1-1,1 0 1,-1-1 0,0 0-1,0-1 1,14-10 0,-22 13 9,1-1 1,-1 1 0,0-1-1,0-1 1,-1 1 0,1-1-1,-1 0 1,-1 0 0,1 0-1,-1-1 1,0 0 0,0 0-1,4-13 1,-7 17-10,0 0-1,0 0 1,-1 0-1,0 0 1,1 0-1,-1 0 0,0 0 1,0 0-1,-1 0 1,1 0-1,0 1 1,-1-1-1,0 0 1,0 0-1,-2-5 1,2 6-10,0 0 1,-1 0 0,1 1-1,-1-1 1,1 0-1,-1 1 1,0-1 0,1 1-1,-1 0 1,0-1-1,0 1 1,0 0 0,0 0-1,0 0 1,0 0-1,-1 1 1,1-1 0,0 0-1,0 1 1,0 0-1,-4-1 1,-3 1 4,0 0 1,0 0-1,0 1 1,0 0-1,0 1 1,0 0 0,0 0-1,0 1 1,-12 5-1,15-5-123,0 0 0,-1 0 0,1 1 0,1 0 0,-1 0 0,0 0 0,1 1 0,0 0 0,0 0 0,0 0 0,1 1 0,-7 11 0,10-16-4,0 0 1,0 0 0,1 0-1,-1 0 1,1 0 0,-1 0-1,1 0 1,-1 0 0,1 1-1,0-1 1,-1 0 0,1 0-1,0 0 1,0 1 0,0-1 0,0 0-1,0 0 1,0 1 0,1-1-1,-1 0 1,0 0 0,0 0-1,1 1 1,-1-1 0,1 0-1,-1 0 1,1 0 0,1 2-1,0-2-48,0 1 0,1 0 0,-1-1 0,1 0 0,-1 0 0,1 0 0,-1 0 0,1 0 0,0 0 0,-1-1 0,1 1 0,3-1 0,26 5-1082</inkml:trace>
  <inkml:trace contextRef="#ctx0" brushRef="#br0" timeOffset="1">634 0 16612,'-14'0'552,"-1"1"0,1 0 1,-1 1-1,1 1 1,0 0-1,0 1 0,0 1 1,0 0-1,-16 8 0,24-9-418,0-1-1,0 1 0,1 0 0,-1 0 0,1 1 0,0-1 0,0 1 0,0 0 0,1 1 0,0-1 0,0 1 0,0 0 0,1 0 0,0 0 0,0 0 0,0 0 0,1 1 0,0 0 1,0-1-1,0 1 0,0 10 0,2-14-89,0 0-1,-1-1 1,1 1 0,1 0 0,-1 0 0,0-1 0,1 1-1,-1 0 1,1-1 0,0 1 0,0 0 0,0-1 0,0 1 0,0-1-1,1 1 1,-1-1 0,1 0 0,-1 0 0,1 0 0,0 0 0,0 0-1,0 0 1,0 0 0,0 0 0,1-1 0,-1 1 0,0-1-1,1 0 1,-1 1 0,1-1 0,-1 0 0,1-1 0,0 1 0,-1 0-1,1-1 1,4 1 0,3 0 25,0 0 0,1-1 0,-1-1 0,0 1 0,0-1 0,0-1 0,0 0 0,17-6 0,-16 4-17,0-1 0,-1 0 0,0 0 0,1-1 0,-2 0 0,1-1 0,12-12 0,-18 16-31,-1 0 0,1-1 1,-1 1-1,-1-1 0,1 0 0,0 0 0,-1 0 1,0 0-1,0 0 0,0 0 0,0-1 1,-1 1-1,1-1 0,-1 1 0,0-1 0,-1 0 1,1 1-1,-1-1 0,0 0 0,0 1 0,-1-7 1,0 8-51,1 1 0,-1-1 1,0 0-1,0 0 0,0 1 1,0-1-1,0 0 0,-1 1 1,1-1-1,-1 1 0,0 0 1,0-1-1,1 1 0,-1 0 1,-1 0-1,1 0 0,0 1 1,0-1-1,-1 0 0,1 1 1,-1 0-1,1-1 0,-1 1 1,0 0-1,1 0 0,-1 0 1,0 1-1,0-1 0,0 1 1,0 0-1,-4-1 0,3 1-84,-1 1-1,1-1 1,0 1-1,0-1 0,0 1 1,0 1-1,0-1 1,0 0-1,0 1 1,0 0-1,1 0 1,-1 0-1,1 0 1,-1 1-1,1-1 1,0 1-1,0 0 0,0 0 1,0 0-1,0 0 1,-3 6-1,-5 12-423,3 3-30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16187,'4'-2'227,"1"0"0,-1 0 0,1-1-1,-1 1 1,0-1 0,0 0-1,0-1 1,-1 1 0,1-1-1,-1 1 1,4-6 0,4-4 169,192-210 3965,-165 175-3822,-2-2-1,58-105 0,-91 149-517,0 0-2,0 0-1,-1 0 1,0 0 0,2-7 0,-30 80-9,24-60 3,-11 44-20,14-28 75,0-22-60,-1-1 0,0 1 0,0 0 0,1-1-1,-1 1 1,1 0 0,-1-1 0,0 1 0,1-1 0,-1 1 0,1-1 0,-1 1 0,1-1 0,0 1 0,-1-1 0,1 1 0,-1-1 0,1 0 0,0 1 0,-1-1 0,1 0 0,0 0 0,-1 0 0,2 1-1,0-1 20,0 0-1,0 0 0,0-1 0,0 1 0,0 0 0,0-1 0,-1 1 0,1-1 1,0 0-1,0 1 0,0-1 0,-1 0 0,1 0 0,2-2 0,23-20 241,-21 18-192,20-21 285,-1-2 0,38-53 0,-31 38-149,-25 37-171,-6 15-26,-8 18-15,6-24 3,-7 26-18,2-12-68,1 0 1,1 0 0,1 1 0,0-1 0,0 29 0,3-44 31,-1-1-1,1 0 1,0 0 0,0 0 0,0 0 0,1 0-1,-1 0 1,0 0 0,0 0 0,1 1 0,-1-1-1,0 0 1,1 0 0,-1 0 0,1 0-1,-1 0 1,1-1 0,0 1 0,-1 0 0,1 0-1,0 0 1,0 0 0,0-1 0,0 1 0,-1 0-1,1-1 1,0 1 0,0-1 0,0 1 0,0-1-1,0 1 1,0-1 0,0 0 0,1 1 0,-1-1-1,2 0 1,1 0-126,1-1-1,-1 0 1,0 0-1,0 0 1,1 0-1,-1-1 1,0 0-1,5-2 1,12-7-497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20124,'8'11'2001,"-6"9"-1209,-5 1-320,3 11 992,0 3-399,6 6-369,1 2-104,4-3-408,4-3-208,2-8-648,-4-5-369,-2-10 865,-1-4-224,-16-7-144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09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19516,'14'-5'2233,"6"5"-1449,13 2-304,7 1 1320,12 1-888,4-1-231,4-2-657,-1 1-712,-6 2 679,-3-1-167,-16-7-160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1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0 19028,'-4'25'1405,"-6"30"1433,-3 75-1,13-125-2759,0-1-1,0 1 0,0 0 0,1 0 1,0 0-1,-1-1 0,2 1 1,-1 0-1,3 5 0,-3-8-64,0-1 0,0 1-1,0-1 1,0 1 0,1-1 0,-1 0-1,1 1 1,-1-1 0,1 0 0,-1 0-1,1 0 1,-1 0 0,1 0 0,0 0-1,0-1 1,0 1 0,-1-1 0,1 1-1,0-1 1,0 0 0,0 1-1,0-1 1,0 0 0,0 0 0,3-1-1,6 0 21,1-1-1,-1 0 0,0-1 0,0 0 1,0-1-1,0-1 0,0 1 0,-1-1 0,0-1 1,0 0-1,10-9 0,15-12 422,48-51 0,-61 56-207,-8 8-55,-8 8-33,0-1 1,0 2-1,0-1 1,1 1-1,10-7 0,-17 12-150,0 0-1,0 0 0,1 0 0,-1 0 0,0 0 0,0-1 1,0 1-1,1 0 0,-1 0 0,0 0 0,0 0 0,0 0 1,1 0-1,-1 0 0,0 0 0,0 0 0,0 0 1,1 0-1,-1 0 0,0 1 0,0-1 0,0 0 0,0 0 1,1 0-1,-1 0 0,0 0 0,0 0 0,0 0 0,0 0 1,1 1-1,-1-1 0,0 0 0,0 0 0,0 0 1,0 0-1,0 1 0,0-1 0,1 0 0,1 11 126,-4 12-33,-6 20-79,4-32-156,2 1-1,0 0 0,0 0 1,1-1-1,0 1 0,1 0 1,1 0-1,3 21 0,-4-31 101,0-1 1,1 0-1,-1 0 0,0 1 0,0-1 0,0 0 1,0 1-1,0-1 0,0 0 0,0 0 0,0 1 1,0-1-1,-1 0 0,1 0 0,0 1 0,-2 1 0,-7 10-315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3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1 323 19172,'8'-6'502,"1"-1"1,0 2-1,0-1 0,17-7 0,5-2 332,-21 9-515,1 1 0,0 0 0,0 1 0,0 0 0,0 1 1,18-3-1,-29 6-303,0-1 1,0 1-1,0 0 0,0 0 1,0 0-1,0 0 1,0 0-1,1 0 1,-1 0-1,0 0 1,0 0-1,0 0 1,0 0-1,0 0 1,0 0-1,0 0 1,1 0-1,-1 0 1,0 0-1,0 0 0,0 0 1,0 0-1,0 0 1,0 0-1,0 0 1,1 0-1,-1 0 1,0 0-1,0 0 1,0 1-1,0-1 1,0 0-1,0 0 1,0 0-1,0 0 0,0 0 1,0 0-1,1 0 1,-1 0-1,0 0 1,0 1-1,0-1 1,0 0-1,0 0 1,0 0-1,0 0 1,0 0-1,0 0 1,0 0-1,0 1 1,0-1-1,0 0 0,-5 7 533,-8 3 150,5-4-224,-19 10 882,26-16-1135,0 0-177,0 0 0,1-1 0,-1 1 0,0 0 0,1 0 1,-1 0-1,0 0 0,0 0 0,1 0 0,-1 0 0,0 0 0,1 1 1,-1-1-1,0 0 0,1 0 0,-1 1 0,0-1 0,1 0 0,-1 1 0,0-1 1,1 0-1,-1 1 0,1-1 0,-1 1 0,1-1 0,-1 1 0,1-1 0,-1 1 1,1 0-1,-1 0 0,1 0-16,1 1 86,-12 0-26,4 2 354,6-3-264,7-5-138,22-14-21,-1-2 0,-1 0 0,-1-1 1,-1-2-1,-1 0 0,-1-2 0,-1 0 0,-1-2 0,20-34 0,-37 56-16,-2 2-3,0 1 1,0 0-1,0 0 0,0 0 1,1 0-1,-1 0 1,1 0-1,-1 0 0,5-3 1,-6 7-3,0 1 1,0 0 0,0-1 0,0 1-1,0-1 1,0 1 0,0-1 0,-1 1-1,0-1 1,-1 4 0,2-4-1,-35 137-7,-31 154-48,65-285 45,0-5 3,0 0 0,1 0 0,-1 0 0,1 0 1,0 0-1,-1 0 0,1 0 0,1 0 0,-1 0 0,0 0 0,1 0 0,1 4 0,-1-7-21,-1-1 0,1 1 0,0-1 0,0 0 0,-1 1 0,1-1 0,0 0 0,-1 0 0,1 1 0,0-1 0,-1 0-1,1 0 1,-1 0 0,0 0 0,1 0 0,-1 0 0,0 0 0,1-1 0,-1 1-21,66-171-5190,-48 129 4270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4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0 16556,'1'4'237,"-2"-1"0,1 1 0,0 0 0,-1-1 0,1 1 0,-1-1 0,0 1 0,-1-1 0,1 1 1,0-1-1,-1 0 0,0 0 0,0 1 0,0-1 0,-3 3 0,-8 17 885,3-3-475,-45 102 1575,48-105-2012,1 1 1,1 0-1,0 1 1,2-1-1,-2 20 1,5-35-153,0 1 0,0-1 0,0 0 0,0 1 0,0-1 0,1 1 0,-1-1 0,1 0 0,0 1 0,0-1 0,1 0 0,-1 0 0,1 0 0,-1 0 0,1 0 0,0 0 0,0 0 0,0-1 0,0 1 0,5 3 1,-5-4 6,1-1 1,0 1-1,0-1 1,0 1 0,0-1-1,0 0 1,0 0-1,0-1 1,0 1-1,0-1 1,0 1 0,0-1-1,1 0 1,-1 0-1,0 0 1,0-1 0,0 1-1,0-1 1,0 0-1,1 0 1,4-2 0,0-1 111,0 0 1,0 0-1,-1 0 1,1-1 0,-1-1-1,9-8 1,-14 13-133,-1-1 0,1 0 0,0 0 0,-1 0 0,1 0 0,-1 0 0,0 0 0,0-1 0,0 1 0,0 0 1,1-5-1,-2 5-30,1 1-1,-1 0 1,-1 0 0,1-1 0,0 1 0,0 0 0,0 0 0,-1 0 0,1-1 0,0 1 0,-1 0 0,1 0 0,-1 0 0,0 0 0,1 0 0,-1 0 0,0 0 0,0 0 0,1 0-1,-1 0 1,0 0 0,0 0 0,0 0 0,0 1 0,-1-2 0,-3 0-127,0 1-1,0-1 0,1 1 1,-1-1-1,0 2 1,0-1-1,0 0 1,0 1-1,0 0 1,-1 0-1,1 1 0,0-1 1,0 1-1,0 0 1,1 0-1,-1 1 1,0-1-1,0 1 1,-5 3-1,4 1-291,5 0-124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4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1 329 18772,'0'3'2313,"0"2"-1369,0 1 1856,2-6-2032,7-4-1288,1-3 712,6-5-392,3-1-224</inkml:trace>
  <inkml:trace contextRef="#ctx0" brushRef="#br0" timeOffset="1">357 1 17388,'-74'70'2599,"-10"11"-772,75-71-1466,1 0 1,0 1 0,0 0 0,1 0 0,1 0 0,-8 19 0,13-28-322,0 0 1,0 0-1,1 0 1,-1 0-1,1 1 1,0-1-1,-1 0 1,1 0 0,0 0-1,0 0 1,1 1-1,-1-1 1,0 0-1,1 0 1,-1 0-1,1 0 1,0 0-1,-1 0 1,1 0 0,0 0-1,0 0 1,1 0-1,-1 0 1,0-1-1,0 1 1,1 0-1,-1-1 1,1 1 0,0-1-1,-1 0 1,1 1-1,0-1 1,0 0-1,0 0 1,0 0-1,0 0 1,4 1-1,4 1 38,0 0 0,0 0-1,1-1 1,-1 0 0,1-1-1,17 0 1,-17-1 24,0-1 1,0 0-1,0-1 1,0 0-1,0 0 1,-1-2-1,1 1 0,-1-1 1,1-1-1,-2 0 1,20-12-1,-24 14-45,-1-1 0,1 1-1,-1-1 1,0 0 0,0-1 0,0 1-1,0-1 1,-1 0 0,0 0-1,0 0 1,0 0 0,-1 0 0,1 0-1,-1-1 1,-1 1 0,1-1-1,-1 0 1,0 0 0,0 1 0,0-1-1,-1 0 1,0 0 0,0 0-1,-2-7 1,1 8-59,0 0-1,-1 1 0,1-1 1,-1 0-1,0 1 0,-1-1 1,1 1-1,-1 0 1,0-1-1,0 1 0,0 0 1,0 1-1,-1-1 0,1 1 1,-1-1-1,0 1 0,0 0 1,0 1-1,-8-4 1,9 4-136,-1 0 0,1 1 0,-1-1 1,0 1-1,0 0 0,0 0 1,0 0-1,0 1 0,0-1 0,0 1 1,0 0-1,0 0 0,0 1 1,0-1-1,0 1 0,0 0 0,1 0 1,-1 0-1,0 1 0,0-1 1,1 1-1,-1 0 0,1 0 1,-7 4-1,8-4-4,0-1 1,1 1-1,-1 0 0,0 0 1,1 0-1,-1 0 1,1 0-1,-1 0 0,1 0 1,0 1-1,0-1 0,0 0 1,0 1-1,1-1 1,-1 1-1,1-1 0,-1 1 1,1-1-1,0 1 1,0-1-1,0 1 0,0-1 1,0 1-1,1 0 1,-1-1-1,2 3 0,13 19-1005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4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91 18988,'1'-1'90,"-1"1"-1,0-1 1,0 0 0,0 0-1,0 0 1,0 0-1,-1 1 1,1-1 0,0 0-1,0 0 1,0 0 0,-1 1-1,1-1 1,-1 0-1,1 0 1,0 1 0,-1-1-1,1 0 1,-1 1-1,1-1 1,-1 0 0,0 1-1,1-1 1,-1 1 0,0-1-1,0 0 1,-1 1-3,1-1 1,-1 1-1,1 0 0,-1 0 1,1 0-1,-1 0 0,0 0 1,1 0-1,-1 0 1,1 0-1,-1 1 0,1-1 1,-3 1-1,-3 3 248,-1-1 0,1 1 0,-1 0 0,-8 7 1,9-6-147,0 2 0,0-1 0,0 1 0,1 0 1,0 0-1,-6 10 0,8-12-122,2 0 0,-1 0 1,0 0-1,1 0 0,0 0 0,0 0 1,1 1-1,-1-1 0,1 1 0,0-1 0,0 10 1,1-13-46,0-1 0,0 0 1,1 1-1,-1-1 0,0 0 0,0 1 1,1-1-1,-1 0 0,1 1 0,-1-1 1,1 0-1,0 0 0,-1 1 1,1-1-1,0 0 0,0 0 0,0 0 1,0 0-1,0 0 0,0 0 1,0 0-1,2 1 0,-1-1 11,0 0 0,1 0 0,-1-1 0,1 1 0,-1 0 0,1-1 0,0 0 0,-1 1 0,1-1 0,-1 0 0,4-1 0,3 0 44,-1 0 1,1-1-1,-1 0 0,0-1 1,0 0-1,11-5 0,-10 3 0,1-1 1,-1-1-1,-1 1 0,1-1 0,-1-1 0,0 1 0,-1-1 0,0-1 0,8-11 0,-12 16-56,0-1-1,0 0 0,-1 1 0,0-1 0,1 0 0,-2 0 0,1-1 0,-1 1 1,0 0-1,0-1 0,0 1 0,0 0 0,-1-1 0,0 1 0,0-1 0,-1 1 0,0 0 1,0-1-1,0 1 0,-3-8 0,3 10-30,0 1 0,0-1 0,-1 1 0,1-1-1,-1 1 1,1 0 0,-1 0 0,0 0 0,0 0 0,0 0 0,0 0 0,0 1 0,0-1 0,-1 0 0,1 1-1,-1 0 1,1 0 0,-1 0 0,1 0 0,-1 0 0,1 0 0,-1 0 0,0 1 0,0 0 0,1-1 0,-1 1 0,0 0-1,1 0 1,-1 0 0,0 1 0,-3 0 0,3 0-117,-1 0 0,0 0 0,1 0-1,-1 0 1,1 1 0,-1 0 0,1-1 0,0 1 0,0 0 0,0 1-1,0-1 1,0 1 0,0-1 0,1 1 0,-1 0 0,1 0-1,0 0 1,-1 0 0,1 0 0,1 1 0,-1-1 0,-1 4 0,2-4 56,0 1 1,0-1 0,1 0 0,-1 0-1,1 0 1,0 0 0,0 1 0,0-1-1,0 0 1,0 0 0,1 0 0,-1 1-1,1-1 1,0 0 0,0 0 0,0 0 0,1 0-1,-1 0 1,1-1 0,3 6 0,11 10-628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5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33 18892,'0'-1'110,"1"0"0,-1 0 0,1 0-1,-1-1 1,1 1 0,-1 0 0,0 0 0,0 0 0,0-1 0,1 1-1,-1 0 1,0 0 0,-1-1 0,1 1 0,0 0 0,-1-3 0,1 3-80,-1 1 0,1-1 0,-1 0 0,0 1 0,1-1 0,-1 0 0,0 1 1,0-1-1,1 1 0,-1-1 0,0 1 0,0-1 0,0 1 0,0 0 0,1-1 0,-1 1 0,0 0 1,0 0-1,0 0 0,0 0 0,0-1 0,0 1 0,0 0 0,0 1 0,0-1 0,-1 0 1,-8 2 174,0 0 0,1 1 0,-1 0 0,0 0 0,1 1 1,0 1-1,0-1 0,0 1 0,1 1 0,0 0 1,0 0-1,0 0 0,0 1 0,1 0 0,1 1 0,-1 0 1,1 0-1,0 0 0,-4 10 0,9-17-159,0 1 0,0-1 0,1 1-1,-1-1 1,1 1 0,-1 0 0,1-1 0,0 1 0,0 0-1,-1-1 1,1 1 0,0 0 0,0-1 0,1 1 0,-1 0-1,0-1 1,1 1 0,-1 0 0,1-1 0,-1 1 0,1-1-1,1 4 1,0-4 6,0 1-1,-1-1 1,1 1-1,0-1 1,0 1-1,0-1 1,0 0-1,0 0 1,0 0-1,0 0 1,1 0-1,-1-1 1,0 1-1,4 0 1,6 0 141,1 0 1,-1-1-1,1 0 1,22-3-1,-18 0 4,-1-1 0,0 0 0,28-11-1,-37 13-151,0-2 0,-1 1 0,1-1-1,-1 0 1,1 0 0,-1 0-1,0-1 1,-1 0 0,1 0-1,7-11 1,-12 14-78,1 0 0,-1 0-1,0 0 1,0 0 0,0 0 0,0 0-1,0-1 1,0 1 0,-1 0 0,1-1-1,-1 1 1,0-1 0,1 1 0,-1 0-1,0-1 1,0 1 0,-1-1 0,1 1-1,-1 0 1,1-1 0,-1 1 0,1 0-1,-1-1 1,-2-3 0,1 4-95,0-1 0,1 1 1,-1 0-1,0 0 0,-1-1 0,1 1 1,0 0-1,-1 1 0,1-1 0,-1 0 1,1 1-1,-1 0 0,0-1 0,0 1 1,1 0-1,-1 0 0,0 0 0,0 1 1,-4-1-1,-10 2-461,6 9-172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5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 22909,'0'1'1848,"-6"5"-1376,-2-4-408,8-1 256,1-1-576,9-3 144,10-5-248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5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0 22085,'-25'25'1376,"0"-1"-252,2 0 1,-28 38 0,46-56-1036,0 2 0,0-1 0,1 0-1,0 1 1,1 0 0,-1 0 0,2 0 0,-1 0 0,1 1 0,0-1 0,1 1 0,0-1 0,0 1 0,1 12 0,0-18-75,1 0 1,-1 0 0,1 0 0,-1-1-1,1 1 1,0 0 0,0 0-1,1 0 1,-1-1 0,0 1-1,1-1 1,0 1 0,-1-1 0,1 0-1,0 1 1,0-1 0,0 0-1,5 3 1,-3-3-3,0 1-1,0-1 1,1-1-1,-1 1 1,0-1-1,1 1 0,-1-1 1,1-1-1,-1 1 1,1-1-1,5 1 1,1-2 9,0 1 1,0-2-1,-1 1 0,1-1 1,0-1-1,-1 0 0,0-1 1,0 0-1,16-8 1,-20 8-3,0 0 0,-1 0 0,0 0 0,0 0 0,0-1 0,-1 0 0,1 0 0,-1 0 0,0-1 1,-1 1-1,1-1 0,-1 0 0,0 0 0,-1 0 0,1 0 0,-1-1 0,2-10 0,-3 12-18,-1 0 1,1-1-1,-1 1 0,-1 0 0,1-1 0,-1 1 1,1 0-1,-2 0 0,1 0 0,0 0 0,-1 0 0,0 0 1,0 0-1,-1 0 0,1 1 0,-1-1 0,0 1 0,0-1 1,-1 1-1,1 0 0,-1 1 0,-6-7 0,3 5-55,0 0 0,0 1 0,-1-1-1,1 1 1,-1 1 0,0-1 0,0 1 0,0 1 0,0-1-1,-17-1 1,22 3-81,-1 1 0,1 0 0,0 0 1,-1 0-1,1 0 0,0 1 0,0-1 0,-1 1 0,1 0 0,0-1 0,0 2 0,0-1 0,0 0 0,0 1 0,0-1 1,0 1-1,0 0 0,1 0 0,-1 0 0,1 0 0,-1 0 0,1 1 0,0-1 0,0 1 0,0-1 0,0 1 1,0 0-1,1 0 0,-1 0 0,-1 5 0,2-6 48,1 0 0,-1 0 0,1 0 0,-1 0-1,1 1 1,0-1 0,0 0 0,0 0 0,0 0 0,0 0 0,0 0 0,1 1 0,-1-1 0,1 0 0,-1 0 0,2 2 0,10 15-852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17444,'0'8'2424,"4"-3"-1392,10-5-375,6 0 1807,8-4-1312,2 0-167,5-2-425,3 0-280,-4 2-680,-1 0-424,-10-2 239,-6 0 369,-10 3-200,-4 0-184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6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41 19980,'-15'0'500,"0"1"0,1 1 0,-1 0 0,1 1 0,-1 1 0,1 0 0,0 1-1,-25 13 1,28-13-358,0 2-1,1-1 1,0 1-1,1 1 0,0 0 1,0 0-1,0 1 1,1 0-1,0 0 0,1 1 1,-7 11-1,12-19-121,1 1 0,0-1 0,0 0 0,0 0 0,0 1 0,0-1 1,0 1-1,0-1 0,1 1 0,-1-1 0,1 1 0,0-1 0,0 1 0,0-1 0,0 1 0,0 0 0,1-1 0,-1 1 0,1-1 0,0 1 0,0 1 0,1-2-5,-1 0 1,1 0-1,-1 0 0,1 0 1,0 0-1,0-1 0,0 1 1,0-1-1,0 1 0,0-1 1,0 0-1,0 0 0,1 0 1,-1 0-1,0 0 0,1 0 1,-1-1-1,0 1 0,1-1 1,4 1-1,7-1 27,-1 0 0,0-1-1,0-1 1,1 0 0,-1-1 0,0 0-1,-1 0 1,1-2 0,-1 0 0,1 0-1,-2-1 1,1 0 0,0-1-1,-1-1 1,-1 0 0,1 0 0,-1-1-1,-1 0 1,12-15 0,-18 21-30,-1 0 0,0-1 1,0 1-1,-1-1 0,1 1 1,-1-1-1,1 0 0,-1 0 0,0 0 1,-1 0-1,1 0 0,-1 0 1,1 0-1,-1 0 0,0 0 0,-1 0 1,1 0-1,-1 0 0,0 0 1,0 0-1,0 1 0,0-1 0,-1 0 1,1 0-1,-1 1 0,0-1 1,0 1-1,0 0 0,-1-1 0,1 1 1,-1 0-1,0 0 0,-3-2 1,3 2-34,-1 0 0,1 0 1,-1 0-1,1 1 0,-1 0 1,0 0-1,0 0 1,0 0-1,0 0 0,0 1 1,-1 0-1,1 0 1,0 0-1,-1 0 0,1 1 1,0 0-1,-1 0 1,1 0-1,-1 0 0,1 1 1,0-1-1,-1 1 0,1 0 1,0 1-1,0-1 1,0 1-1,0 0 0,0 0 1,0 0-1,-4 3 1,6-3-103,-1 0-1,1 0 1,0 0 0,-1 0 0,1 1 0,0-1 0,0 1 0,1 0 0,-1-1 0,1 1 0,-1 0 0,1 0 0,0 0 0,0 0 0,0 0 0,0 0 0,1 0 0,-1 0 0,1 0 0,0 1 0,0-1 0,0 6 0,6 9-523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6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10 16892,'3'-2'3111,"-11"-1"-1374,-15-2 365,14 7-1769,0-1 0,0 2-1,0-1 1,0 1-1,1 0 1,-1 1-1,1 0 1,0 0 0,-10 8-1,5-3-59,0 0 1,1 1-1,0 1 0,-17 19 0,25-24-188,-1 0-1,1 0 1,0 0-1,1 0 1,-1 1 0,1-1-1,1 1 1,-4 8-1,6-13-67,-1 0-1,1 0 0,0 0 1,-1 1-1,1-1 1,0 0-1,0 0 0,0 0 1,1 0-1,-1 0 1,0 0-1,1 0 0,0 0 1,-1 0-1,1 0 0,0 0 1,0 0-1,0 0 1,0 0-1,0-1 0,0 1 1,1 0-1,-1-1 1,0 1-1,1-1 0,0 1 1,-1-1-1,1 0 1,0 0-1,-1 0 0,5 2 1,2 1-5,1-1 0,-1-1 0,1 1 1,0-1-1,0-1 0,0 0 0,0 0 0,0-1 1,0 0-1,0 0 0,11-2 0,-5-1 2,-1 0-1,1 0 0,-1-2 1,0 0-1,0 0 0,14-9 1,-23 12-15,0-1 1,0-1 0,0 1-1,0-1 1,-1 0 0,0 0-1,1 0 1,-2 0-1,1-1 1,0 0 0,-1 0-1,0 0 1,4-8 0,-6 10-27,0 0 0,0 0 0,0-1 0,-1 1 0,1 0 0,-1 0 0,0-1 1,1 1-1,-2 0 0,1 0 0,0-1 0,-1 1 0,1 0 0,-1 0 0,0 0 1,0 0-1,0 0 0,-1 0 0,1 0 0,-1 0 0,1 0 0,-1 0 0,0 1 1,0-1-1,0 1 0,-4-4 0,1 2-68,-1 0 0,1 0 0,-1 0 0,0 1 0,-1-1 0,1 1 0,0 1 0,-1-1 0,0 1 0,1 1 0,-1-1 0,0 1 0,0 0 0,0 0 0,0 1 0,0 0 0,-11 2 0,-2 4-206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7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24069,'-3'6'2049,"3"1"-1513,-1-2-256,1 0 640,4 1-328,3-4-640,3-2-672,3-2 608,1-1-192,1-1-136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7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42 21485,'-8'0'262,"1"-1"0,0 1 1,0 1-1,-1 0 0,1 0 1,0 0-1,0 1 0,0-1 1,0 2-1,-11 4 0,8-1-113,1-1 0,0 1-1,0 1 1,1 0 0,0 0-1,-11 12 1,9-7-37,1-1 0,0 1 0,1 0 1,0 1-1,-8 20 0,14-29-65,0 1 0,0 0 1,1-1-1,0 1 0,0 0 1,0 0-1,1 0 0,0 9 0,0-11-15,0-1 0,1 1 0,-1-1 0,1 0 1,0 0-1,0 1 0,-1-1 0,1 0 0,1 0 0,-1 0 0,0 0 0,1 0 0,-1 0 0,1 0 0,-1 0 0,1-1 0,0 1 0,0-1 0,2 2 0,1 0 17,1 0 1,0-1 0,0 1-1,0-2 1,0 1-1,0 0 1,1-1 0,-1 0-1,0-1 1,1 0 0,-1 0-1,0 0 1,1 0-1,11-4 1,-1 1 69,-1-1 0,1-1 0,-1 0 0,21-11 0,-25 10-45,-1-1-1,0 0 1,-1 0 0,1-1 0,-2 0 0,1-1 0,-1 0 0,0-1-1,14-20 1,-20 26-43,0-2 0,-1 1 0,1 0 0,-1-1 0,0 1 0,0-1-1,0 0 1,-1 1 0,0-1 0,1-8 0,-2 9-16,-1 1 0,1 0 0,-1-1-1,0 1 1,0 0 0,0 0 0,0 0 0,-1 0 0,1 0 0,-1 0 0,0 0 0,0 0-1,-1 1 1,1-1 0,-6-5 0,5 6-54,-1-1 0,1 1 0,-1 0 0,0 0 0,0 0 0,0 1 0,-1-1 0,1 1 0,-1 0 0,1 0 0,-1 1 0,0-1 0,1 1 0,-1 0 0,0 1 0,0-1 0,0 1 0,0 0 0,0 0 0,0 0 0,1 0 0,-7 2 0,8-1-81,0 0 1,-1 0 0,1 0 0,0 1 0,-1-1 0,1 1 0,0 0 0,0 0 0,0 0 0,1 0 0,-1 0 0,0 0 0,1 1 0,0 0 0,-1-1-1,1 1 1,0 0 0,0 0 0,1 0 0,-1 0 0,1 0 0,-1 1 0,1-1 0,0 0 0,0 1 0,0-1 0,1 1 0,-1-1 0,1 1 0,0-1-1,0 5 1,4 18-553,12-1-92</inkml:trace>
  <inkml:trace contextRef="#ctx0" brushRef="#br0" timeOffset="1">734 81 18012,'1'-2'113,"0"0"0,-1 0 0,1 0 0,-1 0 0,0 0 0,1 0 0,-1-1 0,0 1 0,0 0 0,0 0 0,-1 0 0,1 0 0,0 0 0,-1 0 0,1 0 0,-1 0 0,0 0 1,0 0-1,0 0 0,0 0 0,-1-2 0,-1 2 13,1 0 1,0 0 0,0 0-1,-1 1 1,1-1 0,-1 1 0,1-1-1,-1 1 1,0 0 0,1 0-1,-1 0 1,0 0 0,-5 0-1,-1 0 139,-1 0 0,0 0-1,0 1 1,0 1 0,0 0 0,1 0-1,-1 1 1,-12 3 0,10 0-102,0 0 1,1 0 0,0 1-1,0 0 1,0 1-1,1 1 1,0-1 0,-17 18-1,22-20-102,1 0 0,-1 1 0,1-1 0,0 1 0,0 0 0,0 0 1,1 0-1,0 1 0,0-1 0,1 1 0,0 0 0,0 0 0,0-1 0,1 1 0,0 0 0,1 0 0,-1 10 0,2-14-40,-1 0 0,1 1 1,-1-1-1,1 0 0,0 0 1,0 0-1,0 0 0,1 0 0,-1 0 1,1 0-1,0 0 0,0 0 1,0-1-1,0 1 0,0-1 0,3 3 1,0-2-3,-1 1 1,1-1-1,0 0 1,0-1-1,0 1 1,0-1-1,0 0 1,11 2-1,-3-1 3,1-1 0,0-1 0,0 0 0,-1-1 0,1-1 0,0 0 0,14-3 0,-13 1 3,1-1-1,-1-1 1,0 0-1,-1-1 1,1-1-1,-1 0 1,0-1-1,-1 0 1,15-13-1,-23 17-13,0 0 1,-1-1-1,0 1 0,0-1 0,0 0 0,-1 0 0,0 0 0,0 0 0,0-1 0,0 1 0,2-10 0,-4 10-10,0 1 0,0-1 0,-1 0 0,0 1 0,0-1 0,0 0 0,-1 1 0,1-1 1,-1 0-1,0 1 0,0-1 0,-1 1 0,1-1 0,-1 1 0,0 0 0,-5-8 0,3 6-35,-1 1-1,1-1 0,-1 1 0,0 0 0,-1 0 1,1 0-1,-1 1 0,0-1 0,0 2 0,-1-1 1,1 1-1,-1 0 0,-7-3 0,11 5-56,-1 0 0,1 0-1,-1 0 1,1 1 0,-1-1 0,0 1-1,1 0 1,-1 0 0,1 0-1,-1 1 1,0-1 0,-4 2 0,6-1-48,-1 0-1,1 0 1,0 1 0,-1-1 0,1 0 0,0 1 0,0 0 0,0-1 0,0 1 0,0 0 0,0 0 0,1 0 0,-1 0 0,1 1 0,-1-1 0,1 0 0,0 0 0,-2 5 0,-2 8-451,4 0-163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7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52 19492,'0'-1'91,"0"0"0,0 0-1,0 0 1,0 0 0,0 0 0,0 1-1,0-1 1,0 0 0,-1 0 0,1 0 0,0 0-1,0 0 1,-1 0 0,1 0 0,-1 0-1,1 1 1,-1-1 0,1 0 0,-1 0-1,1 1 1,-1-1 0,0 0 0,1 0-1,-1 1 1,0-1 0,0 1 0,1-1-1,-1 1 1,0-1 0,0 1 0,0 0 0,0-1-1,0 1 1,-1-1 0,-1 1 37,0-1 1,0 1-1,1 0 1,-1-1-1,0 1 1,0 1-1,0-1 1,0 0-1,0 1 1,-4 1-1,-2 1 57,1 1-1,-1 1 0,1 0 0,0 0 0,0 0 1,1 1-1,-1 0 0,1 1 0,1 0 0,-1 0 1,1 0-1,0 1 0,-7 12 0,8-12-142,0 1 0,1 0 1,-1 0-1,2 0 0,-1 0 0,1 1 1,1-1-1,-1 1 0,2 0 0,-1 0 0,2 0 1,0 18-1,0-24-18,1 0 1,0 0-1,0 0 0,0 0 1,1 0-1,0 0 1,-1-1-1,1 1 1,0 0-1,1-1 0,-1 0 1,1 1-1,0-1 1,-1 0-1,1 0 0,1 0 1,-1-1-1,0 1 1,1-1-1,-1 0 0,1 0 1,0 0-1,-1 0 1,1-1-1,0 1 0,0-1 1,8 1-1,2 1 35,0-1 1,1-1-1,-1 0 0,0-1 0,0-1 0,28-4 0,-28 2-13,0-1-1,0 0 0,0 0 0,0-2 0,-1 0 0,0 0 0,0-1 1,-1-1-1,19-14 0,-26 18-35,1-1 1,-1 1-1,-1-1 1,1 0 0,-1-1-1,0 1 1,0-1-1,0 0 1,-1 1-1,0-2 1,0 1-1,0 0 1,-1-1-1,0 1 1,0-1-1,-1 1 1,0-1-1,0 0 1,0 0-1,-1 0 1,0 1-1,-2-12 1,1 13-47,-1-1 0,0 1 0,0 0 0,0-1 0,0 1 0,-1 0 1,0 0-1,0 1 0,0-1 0,-1 1 0,0 0 0,0-1 0,0 2 0,0-1 0,0 0 0,-1 1 1,0 0-1,1 0 0,-1 0 0,0 1 0,-6-3 0,-6-1-155,1 0-1,-1 1 0,-1 0 1,1 2-1,-28-3 1,-3 4-225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19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0 501 13307,'37'-4'6365,"600"-95"524,9 47-6885,-439 38 239,912-55-604,-50-20 785,-393 27 195,0 25 350,-448 32-45,273-11-573,-337 9-344,36-2 96,-200 9-103,-1 0 0,1 0 0,0 0 0,0 0 0,0 0 0,0 0 0,0 0 0,0 0 0,0 0 0,0-1 0,0 1 0,0 0 0,0 0 0,-1 0 1,1 0-1,0 0 0,0 0 0,0 0 0,0-1 0,0 1 0,0 0 0,0 0 0,0 0 0,0 0 0,0 0 0,0 0 0,0-1 0,0 1 0,0 0 0,0 0 0,0 0 1,1 0-1,-1 0 0,0 0 0,0-1 0,0 1 0,0 0 0,0 0 0,0 0 0,0 0 0,0 0 0,0 0 0,0 0 0,1 0 0,-1 0 0,0-1 0,0 1 0,0 0 0,0 0 1,0 0-1,0 0 0,0 0 0,1 0 0,-1 0 0,0 0 0,0 0 0,0 0 0,0 0 0,0 0 0,0 0 0,1 0 0,-1 0 0,0 0 0,0 0 0,-8-5-39,-10 0-573,0 1 1,-1 0-1,-19 0 1,7 0 116,7-2-54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0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57 19196,'0'-1'90,"0"1"1,-1-1-1,1 1 0,0-1 1,-1 1-1,1-1 0,0 1 0,0-1 1,-1 1-1,1-1 0,0 1 1,0-1-1,0 1 0,0-1 0,0 1 1,0-1-1,0 0 0,0 1 1,0-1-1,0 1 0,0-1 0,0 1 1,0-1-1,0 1 0,0-1 1,1 1-1,-1-1 0,0 1 1,1-2-1,15-11 1257,26-2 364,13 4-291,-52 11-1345,1 0 0,0-1 0,0 1-1,-1 0 1,1 1 0,0-1 0,-1 1-1,1 0 1,0 0 0,-1 0 0,1 0-1,5 3 1,-7-2-54,-1-1 1,0 0-1,0 1 0,0-1 0,1 0 0,-1 1 1,-1 0-1,1-1 0,0 1 0,0-1 0,-1 1 1,1 0-1,-1 0 0,1-1 0,-1 1 0,0 0 1,1 0-1,-1-1 0,0 1 0,0 0 0,0 0 1,-1 0-1,1-1 0,0 1 0,-1 0 0,1 0 1,-1-1-1,0 1 0,0 2 0,-4 7 18,1 0 0,-2 0 0,-6 10 0,11-20-35,-50 75 157,32-49-65,1 0 0,-21 43-1,37-67-83,0 1-1,1-1 0,0 1 0,0 0 1,0-1-1,0 1 0,0 0 0,1 0 0,0-1 1,0 1-1,0 0 0,0 0 0,0 0 1,2 4-1,-1-6-5,0 0 0,0 0 0,0 1-1,0-1 1,0-1 0,1 1 0,-1 0 0,1 0 0,-1 0 0,1-1 0,0 1 0,-1-1 0,1 1 0,0-1 0,0 0 0,0 0 0,0 1 0,0-2-1,1 1 1,-1 0 0,0 0 0,0-1 0,5 1 0,4 1-144,0 0 0,0-2 0,0 1 0,0-2 0,0 1 0,0-1 0,0-1 0,0 0 1,0-1-1,13-4 0,-4-1-64,0-1 0,-1 0 1,0-2-1,24-16 0,5-8-320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0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 18812,'-2'1'250,"-1"0"0,1 0 0,0 0 0,-1 0 1,1 1-1,0-1 0,0 1 0,0 0 0,0-1 0,0 1 0,1 0 0,-1 0 0,1 0 0,-1 0 1,-1 3-1,0 0 358,-7 9-319,2-1-1,-1 2 0,2-1 0,0 1 1,1 0-1,0 0 0,1 1 0,1-1 1,1 1-1,0 0 0,1 1 0,1-1 1,0 19-1,1-31-237,0 1 1,1-1 0,0 1-1,0-1 1,0 1-1,0-1 1,0 1 0,1-1-1,0 0 1,0 0-1,0 0 1,1 0 0,-1 0-1,6 6 1,-7-9-24,1 1 0,0-1 1,0 1-1,0-1 0,0 0 1,1 1-1,-1-1 0,0 0 1,0-1-1,1 1 0,-1 0 0,1-1 1,-1 1-1,0-1 0,1 0 1,-1 1-1,1-1 0,-1-1 1,1 1-1,-1 0 0,1 0 0,-1-1 1,0 0-1,1 1 0,-1-1 1,0 0-1,1 0 0,-1 0 1,3-2-1,4-3 55,-1 0 1,1 0 0,-1-1-1,0 0 1,-1 0-1,0-1 1,0 1-1,0-2 1,-1 1-1,0-1 1,-1 0 0,4-10-1,-4 9-22,0-1 0,-1 1 1,0-1-1,-1 0 0,0 0 0,-1-1 0,0 1 0,-1 0 1,0-1-1,-2-21 0,0 29-57,0-1 1,0 0-1,0 1 0,-1-1 0,0 1 1,0-1-1,0 1 0,-1 0 1,1 0-1,-1 0 0,0 0 1,0 1-1,0-1 0,-1 1 1,1-1-1,-6-3 0,7 6-96,-1-1 1,1 1-1,-1-1 0,1 1 1,-1 0-1,1 0 0,-1 0 1,0 0-1,1 0 0,-1 1 0,0-1 1,0 1-1,1 0 0,-1 0 1,0 0-1,0 0 0,0 0 0,0 1 1,1-1-1,-1 1 0,0 0 1,1 0-1,-1 0 0,0 0 1,1 0-1,-1 0 0,1 1 0,0-1 1,-4 3-1,5-2-52,-1-1 0,0 1 0,1 0 0,-1-1 0,1 1 1,0 0-1,0 0 0,-1 0 0,1 0 0,1 0 0,-1 0 0,0 0 0,0 0 0,1 0 0,-1 0 1,1 1-1,0-1 0,-1 0 0,1 0 0,0 0 0,0 1 0,1-1 0,-1 0 0,0 0 0,1 0 0,-1 1 1,1-1-1,0 0 0,0 0 0,0 0 0,1 3 0,14 11-840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0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21805,'3'14'2528,"-3"-3"-1696,0-6-424,1 0 1729,0-3-1217,2-1-272,-1-1-760,1-1-368,-2-5-808,-1-4 1072,-4-9-176,-2-2-216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1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76 20852,'0'-1'135,"0"-1"0,0 1-1,0 0 1,-1-1-1,1 1 1,0 0-1,0-1 1,-1 1 0,1 0-1,-1 0 1,1-1-1,-1 1 1,1 0-1,-1 0 1,0 0 0,0 0-1,1 0 1,-1 0-1,0 0 1,0 0-1,0 0 1,-2-1 0,1 1 29,-1 0 0,1 0 1,0 0-1,0 0 0,-1 1 1,1-1-1,0 1 0,-1 0 1,1 0-1,0 0 1,-1 0-1,-1 0 0,-3 1 35,0 0 1,1 1-1,-1-1 0,1 1 0,-1 1 0,1-1 0,0 1 0,-8 5 1,4 0-142,0 0 1,1 2-1,0-1 1,0 1-1,1 0 1,0 1-1,1 0 1,0 0-1,1 0 1,0 1 0,0 0-1,2 0 1,0 1-1,0-1 1,1 1-1,0 0 1,1 0-1,0 19 1,2-30-50,-1 1 1,2 0-1,-1 0 1,0 0-1,1 0 1,-1 0-1,1-1 1,0 1-1,0 0 1,0 0-1,0-1 1,0 1-1,0-1 1,1 1-1,-1-1 1,1 0-1,0 1 1,4 3-1,-4-5-4,0 0 0,0 0 0,1 0-1,-1 0 1,0 0 0,1 0 0,-1 0-1,1-1 1,-1 1 0,1-1 0,-1 0 0,1 0-1,-1 0 1,1 0 0,-1 0 0,1-1-1,-1 1 1,1-1 0,-1 1 0,1-1-1,4-2 1,4-2 16,0 0-1,0-1 0,-1-1 0,0 0 1,0 0-1,17-17 0,48-57 102,-73 78-118,59-75 158,-56 70-138,0 1 1,0-1-1,-1 0 0,-1 0 0,1 0 1,-1-1-1,-1 1 0,4-18 0,-6 25-20,0-1 0,1 1 0,-1-1 0,0 1-1,0-1 1,-1 1 0,1 0 0,0-1 0,0 1 0,-1-1-1,1 1 1,-1 0 0,1-1 0,-1 1 0,1 0-1,-1-1 1,0 1 0,0 0 0,0 0 0,0 0 0,0 0-1,-2-2 1,1 2-1,0 0-1,0 0 1,0 0 0,0 0-1,0 1 1,0-1 0,0 0-1,0 1 1,0 0 0,-1 0-1,1 0 1,0 0 0,-4 0-1,0 1-44,0 0 0,0 0 0,-1 1 0,1-1 0,0 1 0,0 1 0,1-1 0,-1 1-1,-8 6 1,9-5-27,0 0 0,1 0 1,0 0-1,0 1 0,0 0 0,1 0 0,-1 0 0,1 0 0,0 0 0,1 1 0,-1 0 0,1-1 0,0 1 0,0 0 0,1 0 1,0 0-1,0 0 0,0 0 0,1 0 0,0 0 0,1 10 0,5 6-291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16636,'4'7'2272,"18"-2"-1144,0-5-480,9-3 1745,2-3-1017,1 2-712,-1-2-648,-6 0 120,-4 6-152,-9 2-200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1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 20340,'-4'16'2777,"3"-2"-1697,2-7 2993,5-7-3273,-1 0-384,4-7-1152,0-4-1848,-1-6 2208,1-1-369,1-2-295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2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340 55 22141,'-5'-4'194,"0"1"1,0 0 0,-1 0-1,0 1 1,1 0-1,-1 0 1,0 0-1,0 1 1,0 0 0,-1 0-1,1 0 1,0 1-1,0 0 1,0 0 0,0 0-1,-1 1 1,1 0-1,-6 2 1,-3 0-71,1 1-1,-1 1 1,1 1-1,0 0 1,0 0-1,-15 11 1,17-9-84,1 0-1,1 1 1,0 0-1,0 0 1,-16 21-1,23-26-19,0-1 1,0 1-1,1 0 0,-1 0 0,1 1 1,0-1-1,0 0 0,0 1 1,1-1-1,0 1 0,0 0 0,0-1 1,0 1-1,1 0 0,-1 0 0,1 0 1,0-1-1,1 1 0,-1 0 1,2 4-1,0-5 4,-1-1 0,1 0 0,0 0 0,0 0-1,0 0 1,0 0 0,0-1 0,1 1 0,-1 0 0,1-1 0,0 0 0,-1 0 0,1 0 0,0 0 0,0 0-1,1-1 1,-1 1 0,0-1 0,1 0 0,-1 0 0,0 0 0,1 0 0,-1 0 0,1-1 0,-1 0 0,7 0-1,2 0 50,0 0 0,0-1 0,0 0 0,0-1 0,0-1 0,20-6 0,-12 1 27,-1-1 1,1 0-1,-2-2 1,1 0-1,19-17 0,-28 21-52,0-1-1,-1-1 1,0 0 0,0 0-1,-1-1 1,-1 0-1,0 0 1,0-1 0,-1 0-1,7-14 1,-12 22-36,0-1 0,0 1 0,0 0-1,0 0 1,-1-1 0,1 1 0,-1-1 0,0 1 0,0 0 0,0-1 0,-1-6 0,0 8-14,0 0-1,0 0 1,1 0 0,-1 0-1,0 0 1,0 0 0,-1 1-1,1-1 1,0 0-1,-1 1 1,1-1 0,-1 0-1,1 1 1,-4-3 0,0 2-49,-1-1 0,1 1 0,-1 0 0,1 0 0,-1 0 0,1 1 1,-1 0-1,0 0 0,0 0 0,0 1 0,1 0 0,-10 1 0,4 0-313,1 0 0,-1 1-1,1 0 1,-13 5 0,20-6 189,0 0-1,0 0 1,1 0-1,-1 0 1,0 0 0,1 1-1,0-1 1,-1 1 0,1 0-1,0 0 1,-1-1 0,1 1-1,0 1 1,1-1 0,-1 0-1,0 0 1,1 1-1,-1-1 1,1 1 0,-2 4-1,3-7 128,-1 1 0,1 0 0,0 0 0,0-1 0,0 1 0,0 0 0,0-1 0,0 1 0,0 0 0,0-1-1,0 1 1,1 0 0,-1-1 0,0 1 0,0-1 0,1 1 0,-1 1 0,14 8-936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2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63 19860,'-8'-3'248,"0"1"0,0-1-1,-1 1 1,1 1 0,0 0 0,-1 0-1,1 1 1,-1-1 0,1 2 0,-1-1-1,1 2 1,-1-1 0,1 1 0,0 0-1,0 0 1,0 1 0,0 0 0,0 1-1,1 0 1,-1 0 0,1 1 0,0-1-1,0 1 1,1 1 0,-11 10 0,15-14-219,1 0 1,0 0-1,-1 0 1,1 0-1,0 0 1,0 0-1,0 0 1,0 0-1,0 0 1,1 0 0,-1 1-1,1-1 1,-1 0-1,1 0 1,0 1-1,0-1 1,0 0-1,0 1 1,1 2-1,-1-3-9,1-1 0,0 1 0,0-1 0,-1 1 0,1-1 0,0 0 0,0 1 0,1-1 0,-1 0-1,0 0 1,0 1 0,0-1 0,1 0 0,-1-1 0,1 1 0,-1 0 0,1 0 0,-1 0 0,1-1-1,-1 1 1,1-1 0,0 1 0,-1-1 0,1 0 0,0 0 0,1 0 0,8 1 37,1-1 0,-1 0 0,0-1 0,0-1 0,0 0 0,0 0 0,-1-1 1,19-7-1,-4 0 99,-1-2 1,34-21 0,-51 28-96,1 0 0,-1-1 1,0 1-1,-1-2 0,9-8 0,-14 13-40,0 1 0,0-1 0,0 1 0,0-1 0,0 0 0,0 0 0,0 1-1,-1-1 1,1 0 0,-1 0 0,1 0 0,-1 0 0,1-3 0,-1 3-6,-1 1 1,1 0-1,0-1 1,-1 1-1,1 0 1,-1 0-1,0-1 1,1 1-1,-1 0 1,0 0-1,0 0 1,1 0-1,-1 0 1,0 0-1,0 0 1,0 0-1,0 0 1,0 0-1,0 1 1,-1-1-1,1 0 1,-2 0-1,-4-2 20,0 1-1,0 0 1,-1 0-1,1 0 1,0 1-1,-1 0 1,1 1-1,0 0 1,-1 0-1,-8 1 1,-2 1-16,0 1 1,0 0-1,-19 8 1,-13 8-1,48-17-45,-1-1 0,1 0 0,-1 1-1,1-1 1,0 1 0,0-1 0,0 1 0,0 0 0,0 0-1,0 0 1,0 0 0,1 0 0,-1 1 0,1-1 0,-1 0-1,-1 5 1,3-6-16,0 0-1,0 0 1,1 1-1,-1-1 1,0 0-1,0 0 1,1 0-1,-1 0 1,0 1-1,1-1 1,-1 0-1,1 0 1,0 0-1,-1 0 1,1 0-1,0 0 1,0 0-1,-1-1 1,1 1-1,0 0 1,0 0-1,0-1 1,0 1-1,0 0 1,0-1-1,0 1 1,0-1-1,0 1 1,1-1-1,-1 0 1,0 1-1,0-1 1,2 0-1,44 9-359,-16-7 17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2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0 13563,'-30'7'4884,"58"-5"-1948,-26-2-2841,-1 0-1,0 1 0,1-1 1,-1 1-1,1 0 0,-1-1 1,0 1-1,0 0 0,1 0 1,-1 0-1,0 0 0,0 0 1,0 0-1,0 0 1,0 0-1,0 0 0,-1 0 1,1 1-1,0-1 0,0 0 1,-1 1-1,1-1 0,0 3 1,-1-4-305,-4-18-1839,7 11 1576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3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32 21645,'0'-2'235,"0"1"-1,0-1 1,0 0 0,0 1 0,-1-1 0,1 1 0,0-1 0,-1 1 0,1-1 0,-1 1 0,1 0 0,-1-1 0,0 1 0,-1-3 0,1 3-159,0 1 1,0-1-1,0 0 1,0 1 0,0-1-1,0 1 1,0-1 0,0 1-1,0 0 1,0-1 0,0 1-1,0 0 1,0 0-1,0 0 1,0 0 0,-1 0-1,1 0 1,0 0 0,0 0-1,0 0 1,0 1-1,-1-1 1,-11 4 11,1 1 0,0 0-1,0 1 1,0 0 0,0 0 0,1 1-1,0 1 1,1 0 0,0 1 0,0 0 0,1 0-1,0 1 1,0 0 0,1 0 0,-10 19-1,15-25-51,1 0-1,0 0 0,1 1 1,-1-1-1,1 0 0,0 0 1,0 1-1,0-1 0,1 1 1,-1 7-1,1-10-16,1 0 1,-1 0-1,1 0 0,-1 0 1,1 0-1,-1 0 0,1 0 0,0 0 1,0 0-1,0 0 0,0 0 1,0 0-1,1-1 0,-1 1 0,1-1 1,-1 1-1,1-1 0,-1 1 1,1-1-1,0 0 0,-1 0 0,1 1 1,0-1-1,3 1 0,3 0 17,-1 1 0,1-2 0,0 1-1,0-1 1,0 0 0,1 0 0,-1-1 0,0 0-1,0-1 1,0 0 0,0 0 0,10-3-1,8-3 68,-1-1 0,34-16 0,-33 13 40,41-26 1,-59 32-108,-1 0-1,0 0 1,0-1 0,-1 1-1,1-2 1,-1 1 0,0-1 0,-1 0-1,9-13 1,-14 19-29,1 0 0,0 0 0,-1 0 0,1-1 0,-1 1 0,1 0 0,-1 0 0,0 0 0,0-1 0,1 1 0,-1 0 0,0-1 0,0 1 0,0 0 0,0 0 0,0-1 0,-1 1 0,1 0 0,0-1 0,0 1 0,-1 0 0,1 0 0,-2-2 0,1 2-13,0-1-1,-1 1 1,1 0 0,0 0-1,-1 0 1,1 0-1,-1 0 1,1 0-1,-1 0 1,0 1-1,1-1 1,-1 0-1,0 1 1,-3-1-1,-3 0-155,0 0-1,0 1 0,0 0 0,0 0 0,0 0 0,-10 3 1,-26 12-1975,41-13 1984,0-1 0,0 1 0,0-1 0,0 1-1,1 0 1,-1 0 0,1 0 0,-1 0 0,1 1 0,0-1 0,-4 6-1,2 7-718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3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7 21989,'-11'9'2544,"1"-1"-1720,2-3-407,4-4 2095,4 1-2088,2-2-472,6-3-2688,1-6 2463,8-1-391,0 0-288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4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21 20708,'-1'-1'156,"-1"0"0,1-1 0,0 1 0,-1 0 0,1-1 0,-1 1 0,1 0 0,-1 0 0,1 0 0,-1 1 0,0-1 0,1 0 0,-1 1 0,0-1 0,0 1 0,0-1 0,0 1 0,1 0 0,-1 0 0,0-1 0,0 1 0,0 1 0,0-1 1,0 0-1,1 0 0,-1 1 0,0-1 0,0 1 0,-2 1 0,-6 1 291,0 1 1,1 0 0,0 0-1,-9 7 1,11-7-292,0 1 1,0 1-1,1-1 0,0 1 0,0 0 0,0 0 1,1 1-1,0 0 0,0 0 0,1 0 0,-7 14 0,10-18-128,-1 1-1,1-1 0,0 0 0,0 1 0,1-1 0,-1 1 0,0-1 0,1 1 0,0-1 0,0 1 0,0 0 0,1-1 1,-1 1-1,1-1 0,-1 1 0,1-1 0,0 0 0,1 1 0,-1-1 0,0 0 0,1 0 0,0 0 0,0 0 1,0 0-1,0 0 0,0 0 0,1-1 0,-1 1 0,1-1 0,4 4 0,0-1-12,1-1-1,0 0 1,1 0-1,-1 0 1,0-1-1,1-1 1,0 1 0,0-1-1,0-1 1,0 0-1,0 0 1,0-1-1,0 0 1,12-1-1,-10 0-1,-1-1-1,1 0 0,-1 0 0,1-1 0,-1 0 0,0-1 0,0 0 1,0 0-1,-1-1 0,0-1 0,16-12 0,-21 16-5,-1-1-1,0 0 1,0 0 0,-1 0-1,1-1 1,0 1-1,-1-1 1,0 1 0,0-1-1,0 0 1,0 0-1,-1 0 1,0 0 0,0 0-1,0 0 1,0 0-1,0 0 1,-1-1 0,0-7-1,0 8-9,-1-1-1,0 0 1,0 1-1,-1-1 0,1 1 1,-1 0-1,0-1 1,-1 1-1,1 0 1,0 0-1,-1 0 1,0 1-1,0-1 0,0 1 1,-1-1-1,1 1 1,-7-4-1,1 0-46,-1 1 1,0 0-1,1 1 0,-2 0 0,-16-5 0,22 8-62,0 1-1,0 0 0,0 0 1,0 0-1,0 0 0,0 1 0,0 0 1,0 0-1,0 0 0,0 1 0,-1 0 1,1 0-1,0 0 0,-7 3 0,11-3 14,-1-1 0,1 1-1,0-1 1,0 1-1,0 0 1,0 0-1,0 0 1,0-1-1,0 1 1,0 0-1,1 0 1,-1 0 0,0 0-1,0 1 1,1-1-1,-1 0 1,1 0-1,-1 0 1,1 0-1,-1 1 1,1-1-1,0 0 1,0 0-1,0 1 1,-1-1 0,1 0-1,0 1 1,1-1-1,-1 0 1,0 0-1,0 1 1,0-1-1,1 0 1,-1 0-1,1 1 1,-1-1-1,2 1 1,7 10-716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4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84 19916,'1'-2'141,"0"0"0,-1 0 0,1 1 1,-1-1-1,0 0 0,1 0 0,-1 0 0,0 1 0,0-1 0,0 0 0,0 0 0,-1 0 0,1 1 0,0-1 0,-1 0 0,1 0 1,-1 0-1,0 1 0,0-1 0,1 1 0,-1-1 0,0 0 0,0 1 0,-1-1 0,1 1 0,0 0 0,0-1 0,-1 1 0,1 0 1,-1 0-1,1 0 0,-1 0 0,1 0 0,-1 0 0,1 0 0,-1 1 0,0-1 0,0 1 0,1-1 0,-3 0 0,-4 0 106,0-1-1,0 1 1,1 1-1,-1 0 0,0 0 1,0 0-1,0 1 1,-10 2-1,7 0-134,0 1 0,1 0 1,0 0-1,0 1 0,0 0 0,0 1 0,1 0 1,0 1-1,-14 12 0,19-15-64,-1 1 0,1 0 0,0 0 0,0 0 0,1 1-1,-1-1 1,1 1 0,-3 6 0,5-8-23,0-1 0,0 1 0,0-1 0,1 1 0,-1-1 0,1 1 0,0-1 0,0 1 0,0-1 0,0 1 1,1-1-1,-1 1 0,1-1 0,0 1 0,2 4 0,-1-4-8,0 0-1,1-1 1,-1 1 0,1 0 0,0-1 0,0 0 0,0 1 0,1-1 0,-1-1 0,1 1 0,-1 0-1,1-1 1,0 0 0,0 0 0,0 0 0,0 0 0,0-1 0,1 1 0,-1-1 0,7 1-1,4 0 6,0 0 0,0 0 0,1-2 0,25-1 0,-20-1 2,0-1 1,0-1 0,-1-1-1,21-8 1,-31 9-14,1 0 1,-1 0-1,0-2 1,0 1 0,-1-1-1,0 0 1,0-1-1,0 0 1,9-11 0,-15 15-7,0 0 0,-1 0 1,0 0-1,1-1 0,-1 1 0,0 0 1,-1-1-1,1 0 0,-1 0 1,1 1-1,-1-1 0,0 0 1,-1 0-1,1 0 0,-1 0 1,1 0-1,-1 0 0,-1 0 1,1 0-1,0 0 0,-2-6 1,0 6-4,0-1 0,0 1 0,0 0 0,0 0 0,0 0 0,-1 1 1,0-1-1,0 1 0,0-1 0,0 1 0,0 0 0,-1 0 0,1 0 0,-1 1 0,0-1 1,0 1-1,0 0 0,-7-3 0,1 1-29,0 1-1,0 0 1,0 1 0,-1 0 0,1 1-1,0 0 1,-12 0 0,16 1-110,0 0 0,0 1 0,0 0 0,1 0 0,-1 0 0,0 1 0,1-1 0,-1 1 1,0 1-1,1-1 0,0 1 0,0 0 0,-9 6 0,13-8 4,1-1-1,-1 1 1,0 0 0,0-1 0,0 1-1,0 0 1,0 0 0,1 0 0,-1 0-1,0-1 1,1 1 0,-1 0 0,1 0-1,-1 0 1,1 0 0,-1 0 0,1 1-1,0-1 1,0 0 0,-1 0 0,1 0 0,0 0-1,0 0 1,0 0 0,0 0 0,0 1-1,0-1 1,1 0 0,-1 0 0,0 0-1,0 0 1,1 0 0,-1 0 0,1 0-1,-1 0 1,1 0 0,-1 0 0,1 0-1,1 1 1,1 2-254,1-1-1,0 0 1,-1-1-1,1 1 1,0-1 0,1 1-1,-1-1 1,6 2-1,23 8-1092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5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41 16476,'30'-21'2813,"-29"21"-2731,-1-1-1,1 1 1,-1 0-1,1-1 1,-1 1-1,0-1 1,1 1-1,-1-1 1,0 1-1,1-1 1,-1 1 0,0-1-1,0 1 1,1-1-1,-1 0 1,0 1-1,0-1 1,0 1-1,0-1 1,0-1-1,0 2 23,-1-1 0,1 1 0,-1-1 1,1 1-1,-1-1 0,1 1 0,-1-1 0,1 1 0,-1-1 0,0 1 0,1 0 0,-1-1 1,0 1-1,1 0 0,-1 0 0,0 0 0,1-1 0,-1 1 0,0 0 0,0 0 0,1 0 1,-3 0-1,-6 0 248,-1 0-1,0 1 1,0-1 0,0 2 0,1 0 0,-1 0 0,1 1 0,-1 0-1,1 0 1,0 1 0,-12 7 0,11-6-285,0 1 0,0 0-1,1 1 1,0 0 0,0 1 0,1 0 0,0 0-1,0 1 1,-9 13 0,15-19-48,1 0 0,-1-1 0,1 1 0,-1 0 0,1-1 0,0 1 0,0 0 0,0 0 0,0 0 0,1 0 0,-1 0 0,1 0 0,0 0-1,0 0 1,0 1 0,0-1 0,0 0 0,1 0 0,0 0 0,-1 0 0,1 0 0,0 0 0,0-1 0,1 1 0,-1 0 0,0 0 0,1-1 0,0 1 0,0-1 0,2 4 0,1-2-4,-1 0 0,1 0 0,0-1 0,0 1 0,1-1 0,-1 0 0,0-1 0,1 1 0,0-1 0,0 0 0,-1-1 0,1 1 0,0-1 0,10 0 1,-2 0 5,0-2 0,0 1 0,0-2 0,0 0 0,0-1 0,-1 0 0,23-9 0,-28 9-11,0 0 0,-1 0 0,1-1 0,-1-1 0,1 1 0,-1-1 0,-1 0 0,1-1 1,-1 1-1,0-1 0,0-1 0,-1 1 0,9-14 0,-12 17-28,-1 1 1,1-1-1,-1 0 1,0 0-1,0 0 0,0 0 1,0 0-1,0 0 1,-1 0-1,0-1 1,1 1-1,-1 0 0,0 0 1,0 0-1,-1 0 1,1 0-1,-1 0 1,0-1-1,1 1 0,-1 0 1,-1 0-1,1 1 1,0-1-1,-1 0 0,1 0 1,-1 1-1,0-1 1,0 1-1,0-1 1,0 1-1,0 0 0,-5-4 1,-1 1-100,1 0 0,-1 0 0,0 1 0,0 0 0,0 1 1,0 0-1,-1 0 0,1 0 0,-1 1 0,-15-1 0,-37 1-199,-5 5-129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9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62 19812,'0'10'1889,"23"-4"-1065,12-1-304,15-9 792,17-3-336,19-3-111,10-3-25,6-1-560,0 1-208,-15 1-704,-7 7-513,-25 2 897,-14 1-136,-26 2-232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31 550 13531,'-20'10'1040,"11"-10"-752,8-7-104,4-14 456,8-5-256,6-10-63,8-5-49,4-6-48,4-3-24,4-1-72,1 1-24,-1 7-56,2 4-88,2 4-240,-2 0-120,-4 4 312,-1 5-56,-6 5-57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4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9 462 14627,'-9'1'3244,"14"-4"-601,14-10-815,61-80 61,129-192 1,-168 225-1609,-41 59-276,0 1 1,0-1 0,0 1 0,1-1 0,-1 1-1,0 0 1,0-1 0,1 1 0,-1-1 0,0 1-1,1 0 1,-1-1 0,0 1 0,1 0 0,-1 0-1,1-1 1,-1 1 0,1 0 0,-1 0 0,0-1-1,1 1 1,-1 0 0,2 0 0,-1 9 37,-5 21-46,3-29 8,-54 339-1348,51-310 1135,0-5-62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9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0 100 19676,'3'10'1921,"20"-10"-1145,13-3-336,13 0 696,8-4-200,13-3-224,5 3-279,2-3-890,-2 4-455,-8-10 712,-5-3-144,-9-9-168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29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21004,'35'11'1660,"49"9"0,-52-15-1162,-1 3 0,39 14 0,-66-21-482,0 1 0,0 0 0,-1 0 0,1 0 0,0 0 1,-1 0-1,0 1 0,0 0 0,0-1 0,0 1 1,0 1-1,0-1 0,-1 0 0,4 6 0,-4-5-16,-1-1-1,0 1 1,0-1 0,0 1-1,0-1 1,-1 1-1,0 0 1,1 0-1,-1-1 1,-1 1-1,1 0 1,0-1-1,-1 1 1,0 0 0,0-1-1,0 1 1,-2 4-1,-5 9-10,0 0 1,-1 0-1,-1-1 0,-23 30 0,-58 57-137,73-84 94,-88 84-528,12-11 112,75-68 235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0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13 19772,'4'-12'2017,"0"12"-1305,-2 2-304,-5 14 1288,-3 6-760,0 12-359,-4 6-137,3 13-296,1 2-96,-1 1-248,4 2-280,0-7-737,-1-4 1521,-3-13-480,-2-5-168,-11-15-160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0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 19572,'15'-7'384,"-1"0"0,1 1 1,1 0-1,-1 1 0,1 1 0,-1 1 0,1 0 0,0 1 0,1 0 0,-1 2 0,0 0 1,20 2-1,-5 2-140,1 1 0,-1 2 1,1 0-1,-2 3 1,34 14-1,-51-19-228,-1 1-1,0 0 0,0 1 0,-1 0 1,1 1-1,-2 0 0,20 19 1,-26-23-10,0 1 0,-1-1 0,0 1 1,1 0-1,-2 0 0,1 0 0,0 1 1,-1-1-1,0 1 0,0-1 0,-1 1 1,0 0-1,0-1 0,0 1 0,0 0 0,-1 0 1,0 0-1,0-1 0,-1 1 0,-2 10 1,0-5 17,-1 0 1,0-1 0,-1 0 0,0 0 0,0 0-1,-1 0 1,-1-1 0,0 0 0,0 0 0,0-1-1,-1 0 1,0 0 0,-14 9 0,2-2 60,-1-1 0,-1-1 0,0-1 0,-46 18 0,45-21-4,-44 9-1,61-16-158,-1-1-1,0 0 1,1 0-1,-1-1 0,0 0 1,0 0-1,0-1 1,1 1-1,-1-1 0,0-1 1,-7-2-1,13 4 19,0-1 0,0 1-1,1 0 1,-1-1-1,0 1 1,0-1 0,1 1-1,-1-1 1,0 1 0,1-1-1,-1 0 1,0 1-1,1-1 1,-1 0 0,1 0-1,0 1 1,-1-1 0,1 0-1,-1 0 1,1 0-1,0 1 1,0-1 0,-1 0-1,1 0 1,0 0 0,0 0-1,0 0 1,0 1-1,0-1 1,0 0 0,0 0-1,0 0 1,1 0 0,-1 0-1,0 0 1,0 1-1,1-2 1,1-2-76,0 0-1,0 1 1,0-1-1,0 0 1,6-5 0,20-19-554,12-3-275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1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23 20596,'0'2'214,"1"0"0,-1 1-1,0-1 1,0 0-1,0 0 1,0 0-1,0 0 1,0 0 0,-1 0-1,1 0 1,-1 0-1,1 0 1,-2 3-1,0 1 234,-34 175 3410,4 95-3072,32-270-776,-1 0 0,1 0 0,1 0-1,-1 0 1,1 0 0,1 7 0,-1-12-7,-1 0 1,0 0 0,0-1-1,1 1 1,-1 0 0,0-1-1,1 1 1,-1 0 0,1 0-1,-1-1 1,1 1 0,0-1 0,-1 1-1,1-1 1,-1 1 0,1-1-1,0 1 1,-1-1 0,1 1-1,1 0 1,0-1 1,-1 0 1,0 0-1,1 0 0,-1 0 1,0-1-1,1 1 1,-1 0-1,0 0 0,0-1 1,1 1-1,-1-1 0,0 1 1,0-1-1,1 1 0,-1-1 1,0 0-1,1-1 1,18-13 51,-1-2 0,-1-1 0,-1 0 0,26-34 0,1-1 73,31-32 60,192-209 334,-253 276-1656,-14 18 1078,0 0-1,-1-1 1,1 1 0,0 0-1,0 0 1,0 0 0,0 0-1,-1-1 1,1 1 0,0 0-1,0 0 1,0 0 0,-1 0-1,1 0 1,0 0 0,0 0-1,-1 0 1,1 0 0,0 0-1,0 0 1,0 0 0,-1-1-1,1 1 1,0 1 0,0-1-1,-1 0 1,1 0 0,0 0-1,0 0 1,0 0 0,-1 0-1,1 0 1,0 0 0,0 0-1,-1 0 1,1 0 0,0 1-1,0-1 1,0 0 0,0 0-1,-1 0 1,-35 20-1997,8-3 981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1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16804,'0'40'2152,"8"-4"-1032,4-6-464,2-5 1281,5 0-513,1-8-560,0-4-672,1-10-1920,1-5 1680,-6-12-432,1-6-184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1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64 19524,'-18'59'2369,"13"-46"-1973,0-1 1,1 1-1,1 0 1,0-1 0,1 1-1,0 1 1,1 15-1,1-28-346,0 1-1,0 0 0,0 0 1,0 0-1,1-1 1,-1 1-1,1 0 0,-1 0 1,1-1-1,0 1 0,0 0 1,0-1-1,0 1 1,0-1-1,0 1 0,0-1 1,0 0-1,0 1 0,1-1 1,-1 0-1,0 0 1,1 0-1,0 0 0,-1 0 1,1 0-1,-1 0 0,1-1 1,0 1-1,-1 0 1,1-1-1,0 1 0,0-1 1,0 0-1,-1 0 0,1 0 1,0 0-1,0 0 0,2 0 1,4-1 4,0 0 1,0-1-1,0 0 1,0 0 0,0-1-1,0 0 1,8-4-1,11-10 11,0 0-1,-1-2 1,-1-1-1,-1-1 0,25-28 1,-47 48-62,-1-1-1,1 0 1,0 1-1,-1-1 1,1 1 0,0 0-1,0 0 1,0-1-1,3 0 1,-5 2-2,1 0-1,-1 0 1,0 0-1,0 0 1,1 0 0,-1 0-1,0 0 1,0 0-1,1 0 1,-1 0 0,0 0-1,0 1 1,0-1 0,1 0-1,-1 0 1,0 0-1,0 0 1,0 0 0,1 1-1,-1-1 1,0 0-1,0 0 1,0 0 0,0 0-1,1 1 1,-1-1 0,0 0-1,0 0 1,0 1-1,0-1 1,0 0 0,0 0-1,0 1 1,0-1-1,0 0 1,0 0 0,0 0-1,0 1 1,0-1 0,0 0-1,0 0 1,0 1-1,0-1 1,0 0 0,-1 8 7,0 0 1,-1-1-1,-4 14 1,5-18-9,-9 28 7,4-14 11,1 0 0,0 0 0,1 0 0,1 0 0,0 1 0,1 19 0,1-36-11,1-1 0,0 1 0,1 0-1,-1 0 1,0 0 0,0 0 0,0 0-1,0 0 1,1-1 0,-1 1 0,0 0-1,1 0 1,-1 0 0,1-1 0,-1 1-1,1 0 1,-1 0 0,1-1 0,-1 1-1,1 0 1,0-1 0,0 1 0,-1-1-1,1 1 1,0-1 0,0 1 0,-1-1-1,1 0 1,0 1 0,0-1 0,0 0-1,0 0 1,-1 1 0,1-1 0,0 0-1,0 0 1,0 0 0,0 0-1,0 0 1,0 0 0,0 0 0,1-1-1,3 0 26,0 0 0,0-1-1,0 0 1,0 0-1,-1 0 1,6-3-1,10-8 45,-1 0 0,0-1 0,0-1 0,22-25 0,-11 7-334,35-50-1,-61 77 9,1-1 0,-1 1 0,0-1 0,-1 0 0,5-13-1,-7 17 186,-1 1-1,1-1 1,-1 0-1,1 0 1,-1 0-1,0 0 0,0 0 1,0 1-1,0-1 1,-1 0-1,1 0 1,-1 0-1,0 0 0,0 1 1,0-1-1,0 0 1,-2-4-1,-11-9-593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2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20244,'14'3'2457,"10"-2"-1545,12-5-368,7-1 1777,13 1-1425,4 0-112,3 2-392,0 1-224,-7 4-768,-7 3-568,-15 1 952,-8-3-168,-26-1-152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2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1 121 20820,'14'7'2001,"16"-12"-1257,6-5-360,14-2 776,2-4-151,6-1-473,0-1-656,-1 3 192,-7-3-88,-5 1-192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3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19364,'14'-1'1881,"-2"7"-1113,-5 7-312,-7 12 1040,0 11-496,-1 16-352,-7 1-111,8 6-337,-1-2-216,1-1-544,3-9-313,0-10 665,1-8-104,0-18-192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16307,'6'6'2041,"6"-5"-1257,3-5-192,7 0 1041,5-3-529,3-1-176,7 3-280,1-1-96,-4 2-224,0 1-144,-6 6-496,-4-1-344,-5 6-352,-6-5 824,-8 2-192,-3 0-128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3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 20284,'42'-16'711,"1"1"-1,1 2 1,0 1-1,0 3 1,1 2-1,0 1 1,0 3 0,49 2-1,-81 2-576,0 0 1,23 5-1,-33-5-113,1 0 1,-1 0-1,0 1 0,0-1 1,0 1-1,0-1 0,3 3 1,-5-3-17,0 0 0,0-1 0,0 1 1,-1 0-1,1 0 0,0 0 0,-1 0 1,1-1-1,0 1 0,-1 0 1,1 0-1,-1 0 0,0 0 0,1 0 1,-1 0-1,0 0 0,0 1 0,1-1 1,-1 0-1,0 0 0,0 2 1,-1-1-2,0 0 1,0 1 0,1-1 0,-2 0 0,1 0 0,0 0 0,0 0 0,-1 0 0,1 0-1,-1 0 1,1 0 0,-1 0 0,0-1 0,0 1 0,0-1 0,0 1 0,0-1 0,0 0-1,0 0 1,0 0 0,-3 1 0,-9 4 9,1-1-1,-18 3 1,27-6-8,-22 4-20,0 0-1,0-2 1,-1-1-1,1 0 1,-1-2-1,-51-5 1,65 0-748,17 1-838,20-2 309,6 4 611,8 1-196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3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12 16388,'11'-10'2200,"-7"9"-1112,-4 2-456,-8 12 1857,-1 6-1009,-7 9-448,-2 7-255,1 6-385,-1 7-104,3-1-56,0 0-40,5-2-200,0-5-208,2-11-584,6-4-417,-5-16 937,-3-10-144,-6-18-240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4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38 16492,'11'-6'450,"0"1"1,1 0 0,-1 1-1,1 0 1,0 0 0,0 1 0,0 1-1,0 0 1,0 1 0,1 0 0,-1 1-1,0 0 1,18 3 0,-1 1 216,-1 1 0,0 1 0,0 2-1,44 18 1,-58-20-521,44 21 281,-55-26-403,0 1 1,0 0-1,0 0 1,0 1-1,0-1 1,0 0-1,-1 1 1,1 0-1,-1-1 1,0 1-1,0 0 1,0 0-1,0 0 1,1 4-1,-2-5-10,-1 0-1,0-1 1,0 1-1,0 0 1,0 0-1,0-1 1,0 1-1,-1 0 1,1 0-1,-1-1 1,1 1-1,-1 0 1,1-1-1,-1 1 1,0-1-1,0 1 1,0-1-1,0 1 1,0-1-1,0 1 1,0-1-1,-1 0 1,1 0-1,0 0 1,-1 0-1,1 0 1,-1 0-1,-1 1 1,-7 4 50,-1 0 1,1-1-1,-12 4 1,18-7-41,-24 9 36,0-2 0,-47 10 0,61-16-276,0-1 0,0-1 0,0 0 0,0-1 0,0-1 0,0 0 0,-23-5 0,15-2-131,14-3-119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4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17780,'2'6'2720,"33"111"1436,-33-112-4139,0-1-1,0 1 1,1 0 0,-1 0-1,1-1 1,0 0 0,0 1-1,1-1 1,-1 0 0,1-1-1,0 1 1,0-1 0,0 1-1,0-1 1,1 0 0,-1-1-1,1 1 1,0-1 0,0 0-1,0 0 1,0 0 0,0-1-1,0 0 1,0 0 0,0 0-1,1-1 1,-1 1 0,0-1-1,1-1 1,-1 1 0,0-1-1,0 0 1,0 0 0,1 0-1,6-3 1,3-2-38,0-1 0,0 0-1,-1 0 1,0-2 0,-1 0 0,24-20 0,-20 14-20,-1 0 1,-1-1 0,-1-1 0,19-27 0,-33 73 44,-4-10-12,2-14-99,1 1 1,0-1-1,0 1 0,0-1 0,1 1 1,-1-1-1,1 1 0,1 0 1,-1-1-1,1 1 0,0-1 0,2 6 1,-3-10 97,0-1 1,1 1-1,-1-1 0,0 1 1,0-1-1,1 1 1,-1-1-1,0 0 1,1 1-1,-1-1 1,0 1-1,1-1 0,-1 0 1,1 1-1,-1-1 1,1 0-1,-1 0 1,1 1-1,-1-1 1,1 0-1,-1 0 0,1 0 1,0 1-1,14-10-272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5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17316,'5'36'2725,"-4"-22"-2058,1 0-1,0 0 0,1-1 0,9 26 0,-11-36-624,0 0-1,1 0 0,-1-1 1,1 1-1,0 0 0,0-1 1,0 1-1,0-1 1,0 1-1,1-1 0,-1 0 1,1 0-1,-1 0 0,1 0 1,0-1-1,0 1 0,0-1 1,-1 0-1,2 1 1,-1-1-1,0-1 0,0 1 1,0 0-1,0-1 0,0 1 1,5-1-1,0-1-4,1 0-1,-1 0 1,1-1 0,-1 1-1,0-2 1,0 0-1,0 0 1,0 0-1,0-1 1,-1 0 0,14-10-1,6-5 181,39-40 0,-60 54-176,67-77 1102,-78 92-1360,-1 0 1,2 1 0,-1-1 0,1 1 0,1 0-1,0 0 1,-2 17 0,5-16-107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6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19012,'-6'7'1872,"11"3"-1047,10-3-273,20-3 768,9 2-128,15-4-223,7-1-193,6-2-264,1-1-128,-6-1-432,-5 2-376,-16-3 416,-12 1-104,-17 0-56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7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1 145 18484,'15'19'2064,"24"-16"-1199,14-6-353,13-9 1304,6-1-856,11-4-512,1-3-424,0-3-312,-6-1 256,-17-3-192,-16-1-128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37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1 20084,'34'4'1896,"42"11"0,-68-13-1721,1 1 0,-1 0 0,0 0 0,0 0-1,0 1 1,0 0 0,-1 1 0,1 0 0,-1 0 0,9 9 0,-14-12-157,0 0 0,-1 0-1,1 0 1,-1 1 0,1-1 0,-1 1 0,0-1-1,0 1 1,0-1 0,0 1 0,0 0-1,-1-1 1,1 1 0,-1 0 0,1 4-1,-1-2-5,-1 0-1,0 0 1,1 0-1,-2 0 0,1-1 1,0 1-1,-1 0 1,-2 5-1,-6 6-7,0 1 0,0-1-1,-21 23 1,22-28 13,-208 216-693,59-69-867,134-130 1140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1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90 21597,'11'-12'613,"1"2"0,0 0 0,0 0 0,23-13 0,-27 19-470,0 0 1,0 1 0,0 0 0,0 1-1,1-1 1,-1 1 0,1 1 0,-1 0-1,1 0 1,8 1 0,-6 0-66,0 2 0,0-1 0,-1 1 0,1 1 0,-1-1 0,1 2 0,-1 0 0,16 8 0,-22-10-69,0 1 0,0-1 0,0 1 0,-1 0 0,0 0 0,1 0 0,-1 0 0,0 1 0,0-1 0,3 6 0,-5-6-4,0 0 0,0-1 1,0 1-1,0 0 0,0 0 1,0 0-1,-1 0 0,0 0 0,1 0 1,-1 0-1,0 0 0,0 0 1,-1-1-1,1 1 0,-1 0 1,1 0-1,-2 4 0,0-4-1,1 0 0,0 0 0,-1 1 0,0-1 0,0 0 0,0 0 0,0-1 0,0 1-1,-1 0 1,1-1 0,-1 1 0,0-1 0,-2 2 0,-6 3 10,0-1 0,-24 10 0,76-1-132,-35-12 105,0 0 0,0 0 0,0 1 1,-1 0-1,0 0 0,1 0 0,-2 1 0,1-1 1,0 1-1,-1 0 0,4 6 0,-6-8 18,-1-1 0,1 1 0,-1-1 0,0 1 0,0 0 0,0-1 0,0 1 0,0 0 0,-1 0-1,1-1 1,-1 1 0,0 0 0,0 0 0,0 0 0,0 0 0,0 0 0,-1 0 0,1-1 0,-1 1 0,0 0 0,1 0 0,-1-1 0,-1 1-1,1 0 1,0-1 0,-1 1 0,1-1 0,-3 3 0,-3 2 87,1-1 0,-1 0 0,-1 0 0,1 0 0,-1-1 0,0 0 0,0-1 0,0 1 0,-1-2 0,0 1 0,0-1-1,0-1 1,0 1 0,0-2 0,0 1 0,0-1 0,-12 0 0,19-1-127,1 0 1,-1 0-1,1 0 0,-1 0 1,0-1-1,1 1 0,-1 0 1,1-1-1,-1 1 0,1-1 0,-1 1 1,1-1-1,-1 0 0,1 0 1,-1 0-1,1 1 0,0-1 1,0-1-1,-1 1 0,1 0 0,0 0 1,0 0-1,0 0 0,0-1 1,-1-2-1,2 3-46,-1-1 1,1 0-1,0 0 1,0 0-1,0 0 1,0 1-1,0-1 1,0 0-1,1 0 1,-1 1-1,1-1 0,-1 0 1,1 0-1,0 1 1,-1-1-1,1 0 1,0 1-1,0-1 1,0 1-1,0-1 1,1 1-1,-1 0 0,2-3 1,22-14-494,5 0-190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1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49 20812,'3'-1'186,"15"-9"532,1 1 0,0 1 0,20-6 0,-34 13-590,0-1 1,0 1-1,-1 0 0,1 1 1,0-1-1,0 1 0,0 0 1,0 0-1,0 0 0,-1 1 1,1 0-1,0 0 0,0 0 1,-1 1-1,1-1 0,-1 1 1,1 0-1,7 5 0,-10-6-103,0 1 0,-1-1-1,1 1 1,0 0 0,0-1 0,-1 1-1,1 0 1,-1 0 0,1 0-1,-1 1 1,0-1 0,0 0 0,0 0-1,0 1 1,0-1 0,-1 0 0,1 1-1,-1-1 1,0 1 0,1-1-1,-1 1 1,0-1 0,0 1 0,-1-1-1,1 1 1,0-1 0,-1 1-1,1-1 1,-1 0 0,0 1 0,0-1-1,0 0 1,0 0 0,-3 4-1,-3 5 47,0-1-1,0 0 0,-1-1 0,0 0 0,-16 14 0,-29 18 243,40-33-244,1 1 0,1 0-1,0 0 1,0 1 0,1 1-1,0 0 1,-10 15 0,18-24-79,1 0 0,0 0 0,0 0 0,0 1 0,0-1 1,0 0-1,1 1 0,-1-1 0,1 1 0,-1-1 0,1 0 0,0 1 0,0 2 1,0-3-53,1-1 1,-1 1 0,1-1-1,-1 0 1,1 1 0,-1-1-1,1 1 1,0-1 0,-1 0-1,1 0 1,0 1 0,0-1-1,0 0 1,0 0 0,0 0-1,2 1 1,1 1-168,0-1 1,0 0 0,0 0-1,1 0 1,-1-1-1,0 0 1,1 0 0,-1 0-1,1 0 1,-1 0-1,1-1 1,6 0 0,6-2-286,0 0 0,-1-1 1,1 0-1,0-1 0,-1-1 1,0-1-1,17-8 1,22-12-817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14931,'4'12'1921,"3"-5"-1105,7-4-184,4-2 1024,7-1-560,3 0-143,2-1-289,1-2-144,-1 1-672,-1 1-520,-5-3 560,-1 2-80,-5-1-112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2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28 14259,'1'-1'209,"0"0"-1,-1-1 1,1 1 0,0 0-1,-1-1 1,0 1 0,1 0 0,-1-1-1,0 1 1,0-1 0,0-2-1,0 4-148,0-1 0,0 1 0,-1-1 0,1 1 0,-1-1 0,1 1-1,0 0 1,-1-1 0,1 1 0,-1-1 0,1 1 0,-1 0 0,1-1-1,-1 1 1,1 0 0,-1 0 0,1-1 0,-1 1 0,1 0 0,-1 0 0,0 0-1,1 0 1,-1 0 0,1 0 0,-1 0 0,0 0 0,1 0 0,-1 0-1,1 0 1,-1 0 0,1 0 0,-1 0 0,0 0 0,0 1 0,-7 0 507,1 1 1,-1 0-1,1 1 1,0 0-1,0 0 1,0 0-1,0 1 1,-8 5 0,8-4-360,0 0 0,1 0 0,-1 1 0,1 0 0,0 0 0,1 0 0,0 1 0,0-1 0,0 1 0,0 1 0,1-1 0,-5 13 0,9-18-183,-1-1 0,0 1 0,1 0 0,-1 0 0,1 0 0,0 0 0,-1 0 0,1 0 0,0 0 0,0 0 0,0 0 0,0 0 0,1 0 0,-1 0 0,1 0 0,-1 0 0,1-1 0,0 1 0,-1 0 0,1 0 0,0 0 0,0-1 0,0 1 0,0 0 0,1-1 0,-1 1 0,0-1 0,1 0 0,-1 1 0,1-1 0,-1 0 0,1 0 0,0 0 0,-1 0 0,1 0-1,0 0 1,0 0 0,0-1 0,0 1 0,2 0 0,5 1 4,-1-1 0,0 0-1,1 0 1,-1-1-1,0 0 1,1 0-1,-1-1 1,13-3 0,-5 0 10,0 0 1,-1-2 0,0 1 0,28-17-1,-38 19-33,1 0 0,-1 0-1,-1 0 1,1-1-1,0 0 1,-1 0-1,0 0 1,0 0 0,0-1-1,0 1 1,-1-1-1,0 0 1,0 0-1,0-1 1,0 1-1,2-11 1,-4 14-12,-1 0-1,1 0 1,-1 0-1,0 0 1,0 0-1,0 0 1,0 0 0,0 0-1,-1 0 1,1 0-1,0 0 1,-1 1-1,0-1 1,1 0 0,-1 0-1,0 0 1,0 0-1,0 1 1,0-1-1,0 0 1,-3-2 0,1 1-15,0 1 0,0 0 0,0 0 1,0 0-1,0 1 0,-1-1 0,1 1 1,0 0-1,-1 0 0,1 0 0,-6-1 1,0 1-104,0 0 0,0 1 1,0-1-1,1 2 0,-1-1 1,0 1-1,0 1 0,0 0 1,-10 3-1,16-4-28,1 0 0,0 0 0,-1 1 0,1-1 0,0 0-1,0 1 1,0 0 0,0-1 0,0 1 0,0 0 0,0 0 0,0 0 0,1 0 0,-1 0 0,1 0 0,0 1 0,-2 2-1,3-4 72,0 0 0,-1 0-1,1 0 1,0 0-1,0 0 1,0 0-1,0-1 1,0 1-1,0 0 1,0 0-1,1 0 1,-1 0 0,0 0-1,0 0 1,1 0-1,-1 0 1,1 0-1,-1 0 1,1 0-1,1 1 24,-1 0 1,1-1-1,-1 0 0,1 1 0,-1-1 0,1 0 0,0 0 0,0 0 0,0 0 0,-1 0 0,1 0 0,3 0 0,29 7-861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2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47 15995,'15'-10'1423,"-10"4"-522,-10 5 470,-2 2-973,0 1 0,0 0 1,0 0-1,0 1 1,0 0-1,1 0 1,-1 0-1,1 1 0,0 0 1,0 1-1,-10 8 1,13-9-299,-1-1 1,0 1-1,1 0 1,-1 0-1,1 0 1,0 0-1,1 1 1,-1-1 0,1 1-1,-1 0 1,2-1-1,-1 1 1,0 0-1,1 0 1,0 1-1,0-1 1,0 8-1,1-11-62,0 0-1,0 0 1,1 0-1,-1 0 0,1 0 1,-1 0-1,1 0 1,0 0-1,0-1 1,-1 1-1,1 0 0,1 0 1,-1-1-1,0 1 1,0-1-1,0 1 1,1-1-1,-1 1 0,1-1 1,1 1-1,0 0 20,1 0 0,-1-1 0,1 1 0,-1-1 0,1 0-1,0 0 1,-1 0 0,1 0 0,7 0 0,-1-1 49,0 0-1,-1-1 1,1 0 0,0 0 0,-1-1-1,1 0 1,14-6 0,-17 4-29,0 1-1,0-1 1,0-1 0,0 1 0,0-1-1,-1-1 1,0 1 0,0-1 0,0 0 0,9-13-1,-13 16-78,-1 1 0,1-1 0,-1 0 0,1 1 0,-1-1 0,0 0 0,0 0 0,0 0 0,0 0 0,-1 0 0,1 0 0,-1 0 0,0 0 0,0 0 0,0 0 0,0 0 0,-1-1 0,1 1 0,-1 0 0,0 0 0,1 0 0,-1 1 0,-1-1 0,1 0 0,0 0 0,-1 0 0,1 1 0,-1-1 0,0 1 0,0-1 0,-4-3 0,1 2-97,0 0 0,0 0 1,-1 1-1,1 0 0,-1 0 0,0 0 1,0 1-1,0 0 0,0 0 0,0 0 1,0 1-1,0 0 0,-1 0 0,-7 0 1,-7 1-347,0 0-1,-42 7 1,7 5-48,-3 8-61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2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6 173 15883,'0'0'88,"-1"0"0,1 0-1,0 0 1,0 0 0,-1 1-1,1-1 1,0 0 0,-1 0-1,1 0 1,0 1 0,0-1 0,0 0-1,-1 0 1,1 1 0,0-1-1,0 0 1,0 0 0,0 1-1,-1-1 1,1 0 0,0 1-1,0-1 1,0 0 0,0 1-1,0-1 1,0 0 0,0 1-1,0-1 1,0 1 0,9 1 1390,21-4-19,-26 2-1124,297-39 4773,224-23-2904,162 14-1602,-270 22-666,-390 24 51,-14 0-3,0 1 0,0 0 0,0 2 0,0-1 1,16 4-1,-29-4 14,1 0 1,-1 0-1,0 0 1,0 0 0,0 0-1,0 0 1,0 0-1,1 0 1,-1 0 0,0 0-1,0 0 1,0 0-1,0 0 1,0 1-1,1-1 1,-1 0 0,0 0-1,0 0 1,0 0-1,0 0 1,0 0 0,0 0-1,0 0 1,0 1-1,0-1 1,1 0-1,-1 0 1,0 0 0,0 0-1,0 0 1,0 1-1,0-1 1,0 0 0,0 0-1,0 0 1,0 0-1,0 0 1,0 1 0,0-1-1,0 0 1,0 0-1,0 0 1,0 0-1,0 0 1,0 1 0,0-1-1,0 0 1,0 0-1,-1 0 1,1 0 0,0 0-1,0 0 1,0 1-1,0-1 1,0 0-1,0 0 1,0 0 0,-1 0-1,-11 11-210,-20 5-671,26-13 726,-1-1 1,0 0 0,-1-1-1,1 1 1,0-1 0,0-1-1,-1 0 1,1 0-1,0 0 1,-1-1 0,-10-2-1,-17-13-405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3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0 19276,'-6'15'4701,"-10"36"-1950,11-29-2253,-2 7 39,-4 31 0,10-53-482,0 1 0,1-1-1,0 0 1,0 1 0,1-1 0,0 1-1,0-1 1,0 0 0,5 12-1,-5-17-46,0 0 0,0 0 0,0-1 0,0 1 0,0 0-1,0-1 1,0 1 0,1-1 0,-1 0 0,0 1 0,1-1-1,-1 0 1,1 0 0,0 0 0,-1 0 0,1 0 0,0 0-1,-1 0 1,1-1 0,0 1 0,0-1 0,0 1 0,0-1-1,0 0 1,0 0 0,0 0 0,-1 0 0,1 0 0,0 0-1,4-1 1,2-1 12,0 0 0,0 0 0,0-1 0,0 0 0,13-7 0,11-9 59,-1-2 0,30-25-1,12-8 37,-72 53-112,4-3 11,1 1 1,-1 0-1,1 0 0,6-3 0,-11 6-12,0-1 0,-1 1-1,1 0 1,0 0 0,-1-1 0,1 1-1,0 0 1,0 0 0,-1 0-1,1 0 1,0 0 0,-1 0-1,1 0 1,0 0 0,0 0-1,-1 0 1,1 1 0,0-1 0,-1 0-1,1 0 1,0 1 0,0-1-1,-1 0 1,1 1 0,-1-1-1,1 1 1,0-1 0,-1 0 0,1 1-1,-1-1 1,1 1 0,-1 0-1,0-1 1,1 1 0,-1-1-1,1 1 1,-1 0 0,0-1-1,0 1 1,1 0 0,-1 0 0,0-1-1,0 1 1,0 1 0,1 8-27,0 1 0,-1-1-1,-1 1 1,0-1 0,0 0 0,-4 12 0,3-12-448,0 1 0,0 0 0,1 0 0,1 22 0,0-33 467,0 0 0,0 0 0,0 0 0,0 0 0,0 0 0,1 0 0,-1 0 0,0 0 0,0 0 0,0 0 0,0 0 0,0 0 0,0 0 0,0 0 0,0 0 0,0 0 0,0 0 0,0 0 0,0 0 1,0 0-1,0 0 0,0 0 0,0 0 0,0 0 0,0 0 0,1 0 0,-1 0 0,0 0 0,0 0 0,0 0 0,0 0 0,0 0 0,0 0 0,0 0 0,0 0 0,0 0 0,0 0 0,0 0 0,0 0 0,0 0 0,0 0 0,0 0 0,0 0 0,0 0 0,0 0 0,0 0 0,1 0 0,-1 0 0,0 0 0,0 0 0,0 0 0,0 0 0,0 0 0,0 1 0,0-1 0,0 0 0,0 0 0,0 0 0,0 0 0,0 0 0,0 0 0,0 0 0,0 0 0,0 0 0,0 0 0,0 0 0,0 0 0,7-8-560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3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3 20292,'0'12'2329,"-3"2"-1257,3-1-448,7-2 1513,12 4-809,12-7-320,8-2-200,11-5-384,3-1-216,3-4-328,-3-5-144,-7-1-544,-10-2-560,-19-4 1072,-6 0-216,-12 0-248</inkml:trace>
  <inkml:trace contextRef="#ctx0" brushRef="#br0" timeOffset="1">0 174 18588,'7'25'2328,"18"-12"-1119,11-10-465,14-7 1952,4-5-1263,5-2-433,-2-2-160,-2-1-608,-8 2-368,-15-4 160,-8 4-72,-11-7-104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5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163 110 16131,'1'-11'741,"1"0"0,-1 0 0,-1-15 0,0 24-583,0-1 0,0 1 1,0 0-1,-1-1 0,1 1 0,-1 0 1,1 0-1,-1-1 0,0 1 1,0 0-1,0 0 0,0 0 1,0 0-1,-1 0 0,1 0 0,0 0 1,-1 0-1,0 0 0,1 1 1,-1-1-1,0 1 0,-3-3 1,4 4-121,0-1 0,1 1 0,-1 0 0,0 0 0,0-1 1,1 1-1,-1 0 0,0 0 0,0 0 0,0 0 1,1 0-1,-1 0 0,0 0 0,0 0 0,1 1 0,-1-1 1,0 0-1,0 0 0,1 1 0,-1-1 0,0 0 1,0 1-1,1-1 0,-2 1 0,1 1-3,-1-1 0,0 1 0,1 0 1,-1 0-1,1 0 0,-1 0 0,1 0 0,-1 2 0,-2 4 0,1 0-1,0 0 0,-3 14 1,5-16-13,0 0 1,0 1-1,1-1 1,-1 0-1,1 1 1,1-1-1,0 0 1,-1 0 0,2 1-1,2 8 1,1-1 40,2 1 0,14 23 0,1 2 15,-19-33-74,0 0 0,-1 0 0,0 0 0,0 0 0,0 0 0,-1 1 0,0-1 1,-1 0-1,1 1 0,-1-1 0,-1 0 0,1 1 0,-1-1 0,-1 0 0,1 1 1,-1-1-1,-1 0 0,1 0 0,-1 0 0,0-1 0,-1 1 0,1-1 0,-1 0 0,-1 1 1,1-2-1,-1 1 0,0-1 0,0 1 0,-1-1 0,0-1 0,1 1 0,-2-1 1,-12 7-1,18-10-1,-1 0 1,1 0 0,-1 0-1,0 0 1,1-1 0,-1 1-1,0-1 1,1 1 0,-1-1-1,0 1 1,0-1 0,0 0-1,1 0 1,-1 0-1,0 0 1,0 0 0,0 0-1,0-1 1,1 1 0,-1 0-1,0-1 1,0 0 0,1 1-1,-1-1 1,0 0 0,1 0-1,-1 0 1,1 0 0,-1 0-1,1 0 1,0 0 0,-1-1-1,1 1 1,0 0 0,0-1-1,0 1 1,0-1 0,0 1-1,0-1 1,-1-2 0,1 1 5,0-1 0,0 0 0,0 0 0,0 0 0,0 0 0,1 0 1,0 0-1,0 0 0,0 0 0,0 0 0,0 0 0,1 1 1,0-1-1,0 0 0,0 0 0,0 0 0,3-5 0,0 3 18,0 0 0,0 0 0,1 1 0,0-1 0,0 1-1,0 0 1,1 1 0,-1 0 0,1-1 0,0 2 0,0-1-1,1 1 1,6-3 0,12-4 99,1 1-1,28-5 1,-43 11-84,92-19 346,-59 14-123,-1-2 0,62-22 0,-101 30-215,1 0-1,-1 0 0,1-1 1,-1 1-1,0-1 1,0 0-1,0 0 0,6-6 1,-9 8-35,0 0 0,-1-1 0,1 1 0,0 0 0,-1 0 0,1 0 0,-1-1 0,1 1 0,-1 0 0,1-1 0,-1 1 0,0 0 0,0-1 0,0 1 0,0 0 0,0-1 0,0 1 0,0-1 0,0 1 0,0 0 0,-1-1 0,1 1 0,0 0 0,-1-1 0,1 1 0,-1 0 0,0 0 0,1 0 0,-1-1 0,0 1 0,0 0 0,0 0 0,-1-2 0,-8-7 62,0 1 0,-1 0 1,0 0-1,-1 1 0,1 0 0,-18-8 1,-79-32-305,108 48 226,-6-2-135,-3-2-46,0 0 0,0 1 0,-14-3 0,22 6 99,0-1 0,-1 1 1,1 0-1,0 0 0,0 0 0,0 0 0,0 0 0,-1 0 0,1 1 0,0-1 0,0 0 0,0 1 1,0-1-1,0 0 0,-2 2 0,2-1-22,0-1 1,1 1-1,0 0 0,-1-1 1,1 1-1,-1 0 1,1 0-1,0-1 0,-1 1 1,1 0-1,0 0 1,0 0-1,0-1 0,0 1 1,0 0-1,0 0 1,0 0-1,0 0 0,0-1 1,0 1-1,0 0 0,0 0 1,0 0-1,1 0 1,-1 0-1,2 4-108,0 0 0,0-1 0,1 1 1,-1-1-1,1 0 0,0 1 0,6 5 0,14 13-817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6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66 118 12011,'5'-3'419,"0"1"1,-1-1 0,1-1 0,0 1 0,-1-1 0,0 0 0,0 0 0,0 0 0,0 0 0,0-1 0,-1 1 0,0-1 0,0 0-1,0 0 1,3-9 0,-6 13-335,0 1 0,0-1-1,1 0 1,-1 1 0,0-1-1,0 1 1,0-1 0,0 0-1,0 1 1,0-1 0,0 0-1,0 1 1,0-1 0,0 0-1,0 1 1,0-1 0,-1 0-1,1 1 1,0-1 0,0 1 0,-1-1-1,1 0 1,-1 1-16,1-1-1,-1 1 1,1 0 0,-1 0-1,1 0 1,-1 0 0,1 0 0,-1 0-1,1 0 1,-1 0 0,1 0 0,-1 0-1,1 0 1,-1 1 0,1-1-1,-1 0 1,1 0 0,-1 0 0,1 1-1,0-1 1,-2 1 0,-24 20 1051,13-6-881,0 1 0,2 0-1,0 0 1,-10 20 0,17-30-186,1 1-1,0 0 0,0 0 1,1 0-1,-1 1 1,2-1-1,-1 0 1,1 1-1,0-1 1,0 1-1,1 0 0,0-1 1,2 14-1,-1-18-18,0-1-1,0 0 1,0 1-1,0-1 1,1 0-1,-1 0 1,1 0-1,-1 0 1,1 0-1,-1 0 1,1 0-1,0 0 1,0-1-1,0 1 1,0-1-1,0 0 1,1 1-1,-1-1 1,0 0-1,1 0 1,-1 0-1,0-1 1,1 1-1,-1 0 1,1-1-1,4 1 1,5 0 114,1-1-1,0 0 1,-1-1 0,15-2-1,-4-1 121,0 0 0,-1-2-1,1-1 1,-1 0 0,30-16-1,-41 18-156,0-1 1,-1 0-1,0-1 0,0 0 0,-1 0 0,1-1 1,-2 0-1,1-1 0,-1 0 0,0 0 0,-1-1 1,8-13-1,-13 20-90,-1-1-1,1 1 1,-1-1 0,1 0 0,-1 1 0,0-1-1,-1 0 1,1 1 0,-1-1 0,0 0 0,0 0-1,0 0 1,0 1 0,0-1 0,-1 0 0,0 0-1,0 1 1,0-1 0,0 0 0,0 1 0,-1-1-1,-2-3 1,1 2-35,0 2 1,0-1-1,-1 0 0,1 1 1,-1-1-1,0 1 0,0 0 1,0 0-1,0 1 0,-1-1 0,1 1 1,-1 0-1,1 0 0,-1 0 1,0 1-1,-8-2 0,4 2-148,0 0 1,0 0-1,0 1 0,0 0 1,0 0-1,-1 1 0,1 0 1,0 1-1,-15 5 0,18-5-20,0 0-1,1 1 1,-1-1 0,0 1-1,1 1 1,0-1-1,-1 1 1,1 0 0,1 0-1,-1 0 1,1 1-1,-1-1 1,1 1 0,-6 10-1,3 6-500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6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94 17276,'-1'0'112,"1"1"-1,0-1 1,-1 1 0,1-1 0,-1 1 0,1 0 0,-1-1 0,1 1 0,0 0-1,0-1 1,-1 1 0,1 0 0,0-1 0,0 1 0,0 0 0,0-1 0,0 1 0,0 0-1,0 0 1,0-1 0,0 1 0,0 0 0,0-1 0,0 1 0,0 0 0,1 0-1,-1-1 1,1 2 0,1-1 111,0-1-1,0 1 1,0 0-1,0-1 1,0 0-1,0 1 1,0-1-1,1 0 1,-1 0-1,4 0 1,38-3 1021,0-2-1,53-11 1,-26 3-687,357-37 722,-142 40-3710,-275 10 2400,-8 0 23,0 0-1,0 0 1,0 0 0,0 0 0,0 0 0,1-1 0,-1 1-1,0-1 1,0 0 0,3-1 0,-6 2-1,0 0-1,1-1 1,-1 1 0,0 0-1,0 0 1,0 0 0,0 0-1,0 0 1,0 0 0,1-1 0,-1 1-1,0 0 1,0 0 0,0 0-1,0 0 1,0-1 0,0 1-1,0 0 1,0 0 0,0 0-1,0 0 1,0-1 0,0 1 0,0 0-1,0 0 1,0 0 0,0-1-1,0 1 1,0 0 0,0 0-1,0 0 1,0 0 0,0-1 0,0 1-1,0 0 1,0 0 0,0 0-1,0 0 1,-1-1 0,1 1-1,0 0 1,-10-9-474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47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0 17044,'1'2'210,"0"-1"0,0 0 0,0 1 1,0-1-1,0 0 0,0 0 0,0 0 1,1 0-1,-1 0 0,0 0 0,1-1 1,-1 1-1,0 0 0,1-1 0,-1 1 1,4 0-1,29 5 2046,-8-2-643,-16-2-1196,0 1 1,0 1 0,-1-1 0,1 2 0,-1-1-1,13 9 1,-21-12-394,1 1 0,0-1 0,-1 0 0,1 1 0,-1-1 0,1 1 0,-1-1 0,1 1 0,-1 0 0,0-1 0,0 1 0,0 0 0,0 0 0,0 0 0,-1 0 0,1 0 0,0 0 0,-1 0 0,0 0 0,1 0 0,-1 0 0,0 0 0,0 0 0,0 0 0,0 0 0,0 1 0,-1-1 0,1 0 0,-1 0 0,1 0 0,-1 0 0,0 0 0,0-1 0,0 1 0,0 0 0,0 0 0,0 0 0,-3 2 0,0 1 0,0 0 0,-1 0 0,0 0 0,0-1 0,0 0 0,-9 6 0,11-8-5,-1 0 1,1 0 0,-1 0-1,1-1 1,-1 1 0,0-1-1,0 0 1,1 0 0,-1 0-1,0 0 1,0-1-1,-6 0 1,9-1 43,9-2-42,11-1 5,-12 5-33,0 0 1,0 0 0,-1 1 0,1 0 0,0 0-1,0 1 1,-1 0 0,1 0 0,-1 0 0,0 1 0,0 0-1,-1 0 1,1 0 0,8 9 0,-12-11 1,0 0 0,0 1 1,0-1-1,0 1 0,0-1 1,0 1-1,-1 0 0,1 0 0,-1-1 1,0 1-1,0 0 0,0 0 0,0 0 1,0 1-1,-1-1 0,1 0 0,-1 0 1,0 0-1,0 0 0,0 1 0,0-1 1,-1 0-1,1 0 0,-1 0 0,0 0 1,0 0-1,0 0 0,0 0 0,0 0 1,-1 0-1,0 0 0,1-1 0,-1 1 1,-2 2-1,-3 3 50,-1-1 0,0 0 1,0 0-1,-1 0 0,1-1 1,-1 0-1,-1-1 0,1 0 1,-1-1-1,0 0 0,0 0 1,0-1-1,-18 3 0,19-4-87,-1 0 0,1-1 1,0-1-1,-1 0 0,1 0 0,0 0 0,-1-1 0,1-1 0,0 0 0,0 0 0,0 0 0,0-1 0,0-1 1,0 1-1,-14-10 0,22 12-107,0 1 1,0-1-1,0 0 1,-1 0-1,1 0 1,0 0-1,0 0 1,0 0-1,0 0 1,1 0-1,-1 0 1,0 0-1,0 0 1,1-1-1,-1 1 1,0 0-1,1 0 1,0-1-1,-1 1 1,1 0-1,0-1 1,-1 1-1,1-1 1,0-1-1,5-1-742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1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 20532,'-1'-1'95,"0"1"0,1 0 0,-1-1 0,0 1-1,0 0 1,0 0 0,0 0 0,0 0 0,0 0-1,1 0 1,-1 0 0,0 0 0,0 0 0,0 0 0,0 0-1,0 0 1,1 1 0,-1-1 0,0 0 0,0 1-1,0-1 1,0 0 0,1 1 0,-1-1 0,0 1-1,1 0 1,-1-1 0,0 1 0,1-1 0,-1 1-1,1 0 1,-1-1 0,1 1 0,-1 0 0,0 1-1,-16 33 1220,15-31-957,-8 20 357,-7 27 0,15-44-632,0 0 0,1 0 0,0 1 0,0-1 0,1 0 0,0 1 0,0-1 0,2 12 0,-2-17-62,0-1-1,1 0 1,-1 1 0,0-1 0,1 0-1,-1 0 1,1 1 0,0-1 0,-1 0-1,1 0 1,0 0 0,0 0 0,0 1-1,0-1 1,0 0 0,0-1 0,0 1-1,0 0 1,0 0 0,0 0 0,0-1 0,2 2-1,-1-2 9,1 1 1,-1-1-1,0 1 0,1-1 0,-1 0 0,1 0 0,-1 0 0,0 0 0,1-1 1,-1 1-1,5-2 0,3-1 61,1-2 0,-1 1-1,0-1 1,13-9 0,70-53 487,-60 40-296,61-34 0,-92 59-267,1 1 0,0-1-1,0 1 1,0 0 0,0 0-1,0 0 1,0 0-1,4 0 1,-6 1-12,0 0 0,-1 0 0,1 1 0,0-1 0,0 0 0,-1 0 0,1 0 0,0 1 1,-1-1-1,1 0 0,0 1 0,-1-1 0,1 1 0,-1-1 0,1 1 0,-1-1 0,1 1 0,-1-1 0,1 1 0,-1-1 0,1 1 0,-1 0 0,1-1 0,-1 1 0,0 0 0,0-1 1,1 1-1,-1 0 0,0-1 0,0 1 0,0 0 0,0-1 0,0 1 0,1 0 0,-2 0 0,1-1 0,0 1 0,0 1 0,-1 12 12,0 1 0,-1-1-1,0 0 1,-9 27 0,7-29-180,1 1 1,0-1 0,0 0 0,2 1-1,-1 0 1,2 22 0,0-36 131,0 1 0,0 0-1,0 0 1,1-1 0,-1 1 0,0 0 0,0 0-1,0 0 1,1 0 0,-1 0 0,0-1 0,0 1-1,0 0 1,1 0 0,-1 0 0,0 0 0,0 0 0,1 0-1,-1 0 1,0 0 0,0 0 0,1 0 0,-1 0-1,0 0 1,0 0 0,1 0 0,-1 0 0,0 0-1,0 0 1,1 0 0,-1 0 0,0 0 0,0 0 0,1 0-1,-1 0 1,0 0 0,0 1 0,0-1 0,1 0-1,-1 0 1,0 0 0,0 0 0,0 1 0,0-1-1,1 0 1,-1 0 0,0 0 0,0 1 0,0-1 0,0 0-1,0 0 1,0 1 0,0-1 0,1 0 0,-1 0-1,0 1 1,4-12-546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18060,'21'-1'918,"1"-1"1,29-7-1,-35 5-591,1 1 0,-1 1 1,0 1-1,1 0 0,16 1 0,-29 0-313,-1 1 0,0-1 0,1 1 0,-1-1 0,0 1 0,1 0 0,-1 1 0,0-1 0,0 0 0,0 1 0,0 0 0,0-1 0,0 1 0,0 0 0,-1 1 0,1-1 0,-1 0 0,0 1 0,1 0 0,-1-1-1,0 1 1,0 0 0,-1 0 0,1 0 0,-1 0 0,1 0 0,-1 1 0,0-1 0,0 0 0,-1 0 0,1 1 0,-1-1 0,1 1 0,-1-1 0,0 5 0,-1 4 2,0 0-1,-1 0 1,0 0 0,-1-1 0,0 1-1,-1-1 1,0 0 0,-11 20-1,3-9 142,-2 0 0,-1-1 1,-1-1-1,0 0 0,-2-1 0,0-1 0,-1-1 0,-37 27 0,42-36-20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2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21149,'7'0'2208,"12"3"-1552,17-4-208,7 1 961,17-3-561,9 1-128,10 2-304,-2-1-120,-1 1-360,-10 0-248,-13 4-936,-13-1 1072,-20 1-208,-11 2-121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2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51 17020,'-1'13'2352,"12"-3"-1336,18-9-432,10-1 1993,12-2-1729,10-6-296,10-2-864,-1-1-536,2-3 728,1-1-272,-4 1-216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1 20820,'10'5'1713,"3"1"-1257,1 1-192,1 2 584,0 4-232,0 1-232,-4 3-128,-8 5-152,-3 1-40,-11 4-24,-8 6-8,-7 4 56,-5 1-7,-2 2-394,0-6-487,5-12 712,7-10-72,12-12-96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3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0 20708,'-2'2'221,"1"-1"0,-1 0 0,1 1 0,0-1-1,-1 1 1,1 0 0,0-1 0,0 1 0,0 0-1,0 0 1,0 0 0,0 2 0,-1-1 46,-7 16 693,1 2 0,-12 41 0,17-50-868,1 0 0,0 0 0,0 0 1,2 0-1,-1 0 0,3 23 0,-2-33-79,0 0-1,1 0 1,-1-1-1,1 1 1,-1 0-1,1 0 1,-1 0-1,1-1 1,0 1-1,0 0 1,0-1-1,0 1 0,0-1 1,0 1-1,0-1 1,1 0-1,-1 1 1,0-1-1,1 0 1,-1 0-1,1 0 1,-1 0-1,1 0 1,0 0-1,-1 0 1,1-1-1,0 1 1,0-1-1,-1 1 1,1-1-1,0 1 1,0-1-1,0 0 1,0 0-1,0 0 1,-1 0-1,1 0 1,0-1-1,3 0 1,5-1 65,0-1 1,0-1 0,0 1 0,0-2 0,13-7-1,12-10 245,-1-1 0,41-36 0,32-23 303,-106 81-610,1-1-1,1 1 0,-1 0 1,0 0-1,0 0 0,0 0 0,1 0 1,-1 0-1,0 1 0,5-1 1,-6 1-14,-1 0 0,1 0 1,-1 0-1,0 0 1,1 0-1,-1 0 0,1 0 1,-1 0-1,0 1 1,1-1-1,-1 0 1,1 0-1,-1 0 0,0 1 1,1-1-1,-1 0 1,0 1-1,0-1 0,1 0 1,-1 1-1,0-1 1,0 0-1,1 1 0,1 17-1,-6 3-12,0-1-1,-8 25 1,6-26-881,1 0-1,-5 34 1,10-49 487,2-5-209,2-9-71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4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22253,'57'-6'2606,"-30"3"-1540,35 0 0,-55 3-894,0 0-1,0 1 1,1 0-1,-1 0 1,0 1-1,0-1 1,0 2-1,0-1 1,10 6-1,-15-7-159,0 1 0,0-1-1,0 1 1,0 0 0,0-1 0,0 1-1,0 0 1,0 0 0,-1 0 0,1 1-1,-1-1 1,0 0 0,1 0-1,-1 1 1,0-1 0,0 1 0,-1-1-1,1 1 1,0-1 0,-1 1 0,0 0-1,1-1 1,-1 1 0,0-1 0,-1 1-1,1 0 1,0-1 0,-1 1 0,1-1-1,-1 1 1,0 0 0,0-1 0,-2 5-1,-2 5-6,-1-1 0,0 0 0,-1 0 0,0-1-1,-15 17 1,-95 97 158,115-122-157,0 0 0,0 0 0,1 0 0,-1 0 0,1 0 0,-1 1 0,1-1 0,0 1 0,0-1 0,0 1 0,-1 4 0,2-7-5,0 1 0,0 0 0,0-1 0,0 1 0,0-1 0,1 1 0,-1 0 0,0-1 0,0 1 0,0-1 0,1 1 0,-1-1 0,0 1 0,1 0 0,-1-1 0,0 1 0,1-1 0,-1 0 0,1 1 0,0 0 0,0 0-1,1 0 0,-1-1-1,1 1 1,-1 0 0,1 0 0,0-1 0,-1 1-1,1-1 1,0 0 0,2 1 0,21 0-170,1-1 1,-1-1 0,1-1 0,30-6 0,4-1-830,87-5 454,-104 11 105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4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 18532,'19'0'2504,"4"0"-1535,15-3-369,8-3 1920,10 3-1335,4-1-321,2 0-664,-3 4-344,-13-3-912,-6 3 976,-19 6-240,-6-1-169</inkml:trace>
  <inkml:trace contextRef="#ctx0" brushRef="#br0" timeOffset="1">102 121 18724,'27'3'2457,"5"0"-1497,6-6-448,7-1 1976,8-3-1663,4-1-457,-4-2-96,-5 3-88,-14 1-232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5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4 19908,'0'-1'103,"0"1"0,1 0 0,-1-1 0,1 1 0,-1 0-1,1 0 1,-1-1 0,1 1 0,-1 0 0,1 0 0,-1 0-1,1 0 1,-1-1 0,1 1 0,-1 0 0,1 0 0,0 0 0,-1 0-1,1 0 1,-1 1 0,1-1 0,-1 0 0,1 0 0,-1 0 0,1 0-1,-1 1 1,1-1 0,-1 0 0,1 0 0,-1 1 0,1-1 0,-1 0-1,1 1 1,-1-1 0,1 1 0,0 1 59,-1-1 0,1 1 0,-1 0 0,0 0 0,1-1-1,-1 1 1,0 0 0,0 0 0,0 0 0,0-1 0,-1 4 0,-1 10 591,-10 29 0,11-40-582,-22 63 649,10-30-569,2 0 1,-7 42-1,17-76-242,0 1 0,1-1 0,0 1 0,-1-1-1,2 1 1,-1-1 0,0 1 0,1-1 0,-1 1 0,1-1 0,0 1 0,0-1 0,0 0 0,1 1 0,-1-1 0,3 4 0,-1-5-3,-1 1 0,0-1 1,1 0-1,0 0 1,-1 0-1,1 0 0,0 0 1,0-1-1,0 1 0,0-1 1,0 0-1,0 0 0,0 0 1,1 0-1,-1 0 1,7 0-1,7 0-417,1 0 1,-1-2-1,0 1 0,1-2 1,-1-1-1,0 0 0,0-1 1,0 0-1,0-2 0,-1 0 0,0 0 1,0-2-1,-1 0 0,0-1 1,18-14-1,-31 22 113,0 0 0,-1-1 0,1 1 0,-1-1 0,1 1 0,-1-1 0,0 0 0,0 1 0,1-1 0,-1 0 0,0 0 0,-1 0 0,1 0 0,1-2 0,-2 4 256,0 0 0,0-1 1,0 1-1,0 0 0,0 0 1,0 0-1,0 0 0,0 0 0,0-1 1,0 1-1,0 0 0,0 0 1,0 0-1,0 0 0,0 0 0,0-1 1,0 1-1,0 0 0,0 0 1,-1 0-1,1 0 0,0 0 0,0-1 1,0 1-1,0 0 0,0 0 1,0 0-1,0 0 0,0 0 0,-1 0 1,1 0-1,0 0 0,0 0 1,0 0-1,0-1 0,0 1 0,0 0 1,-1 0-1,1 0 0,0 0 1,0 0-1,-9 2-354,-10 7 893,10-3-111,0 1 0,0 0 0,0 0 0,1 1 0,0 0 0,0 1 0,-9 13 0,13-15-111,-1 0 0,1 0 1,0 0-1,1 1 0,0-1 1,0 1-1,1 0 0,0 0 1,0 0-1,1 0 1,-1 9-1,2-14-267,0-1 0,0 0 0,0 1 0,0-1 0,1 0 0,-1 1 0,1-1 0,-1 0 0,1 1 0,0-1 0,0 0 0,0 0 0,0 0 0,0 0 0,0 0 0,1 0 0,-1 0 0,1 0 0,1 1 0,0-1 7,-1 0 1,1 0-1,0-1 0,0 1 0,0-1 1,0 0-1,0 0 0,0 0 0,1 0 1,-1 0-1,0-1 0,4 1 1,7-1 65,0 0 1,-1-1-1,1-1 1,0 0-1,17-5 1,34-13-155,7-8-70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5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0 16243,'-41'43'1768,"-53"59"1627,81-86-2797,1 0 0,0 1-1,1 1 1,-13 29 0,22-42-494,0 0 0,0 0 1,0 1-1,1-1 0,0 1 1,0-1-1,0 1 0,0-1 1,1 1-1,1 7 0,-1-11-68,1 0 0,-1 1 0,1-1 0,0 0 0,0 0 0,0 1 0,0-1 0,0 0 0,1 0 0,-1 0 0,1 0 0,-1-1 0,1 1 0,0 0 0,-1-1 0,1 1 0,0-1 0,0 1 0,0-1 0,0 0 0,1 0 0,-1 0 0,0 0 0,0 0 0,5 0 0,5 2 45,0-1 1,0 0-1,0-1 1,0 0-1,0-1 0,0-1 1,1 0-1,-1 0 1,0-1-1,-1-1 1,17-5-1,-15 4 12,-1-1-1,-1 0 1,1 0-1,-1-1 1,0-1-1,0 0 1,0 0-1,-1-1 1,0 0-1,14-17 1,-21 22-75,0-1 1,0 0 0,-1 0-1,1 0 1,-1 0-1,0 0 1,0 0 0,-1-1-1,1 1 1,-1-1-1,0 1 1,0-1 0,0 1-1,-1-1 1,0 0-1,0 1 1,0-1 0,0 0-1,-1 1 1,1-1-1,-1 0 1,-1 1 0,1-1-1,0 1 1,-3-5 0,0 2-92,1 1 1,-1 0-1,0 0 1,-1 1-1,0-1 1,0 1 0,0 0-1,0 0 1,-1 1-1,1 0 1,-1 0 0,0 0-1,-1 0 1,1 1-1,-12-4 1,7 3-298,0 0 1,-1 1-1,1 1 0,-21-2 1,18 4-200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6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18580,'9'10'2489,"12"-2"-1449,22-8-296,10 0 1240,15-5-583,5 0-169,11-3-400,2 1-280,-7 6-560,-12-4-384,-19 5-1040,-12 2 1224,-24 4-248,-9-1-144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5:56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0 451 18340,'37'1'2416,"9"1"-1431,13-5-417,7-2 1656,9-2-1232,2-1-255,-3-2-1145,-3-2-2521,-14-1 2617,-8-1-440,-11-7-329</inkml:trace>
  <inkml:trace contextRef="#ctx0" brushRef="#br0" timeOffset="1">745 1 19164,'13'8'637,"-1"0"1,1-1-1,0 0 0,1-1 1,0 0-1,22 5 0,22 10 843,-45-16-1289,0 1-1,0 0 0,0 1 0,-1 1 0,0 0 1,19 17-1,-28-22-178,0 0 0,-1 0-1,1 0 1,-1 1 0,1-1 0,-1 1 0,-1-1 0,1 1 0,0 0 0,-1 0 0,0 0 0,0-1-1,0 1 1,0 0 0,0 1 0,-1-1 0,0 0 0,0 0 0,0 0 0,0 0 0,-1 0-1,0 0 1,1 0 0,-2 0 0,1 0 0,0 0 0,-1-1 0,-3 7 0,-1 2-10,-2 0 1,0 0 0,0-1-1,-1 0 1,-1 0-1,1-1 1,-14 10-1,-83 59 16,94-70-26,-58 37-612,-115 56 0,144-82 421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2 531 13171,'-2'12'1736,"6"-9"-391,11-14 434,19-31-34,8-21-347,-3-3-1,-3-1 1,33-84 0,-19 6-167,-48 145-1166,-2 7-56,-3 12-35,2-14 16,-15 90-118,14-81 110,1 0 1,0 0-1,1 0 0,4 25 0,-4-39 21,0 1 0,0-1 1,0 1-1,0 0 0,0-1 0,0 1 0,1-1 0,-1 1 1,0-1-1,0 1 0,1 0 0,-1-1 0,0 1 1,1-1-1,-1 1 0,0-1 0,1 1 0,-1-1 0,1 0 1,-1 1-1,1-1 0,-1 0 0,1 1 0,-1-1 1,1 0-1,-1 1 0,1-1 0,0 0 0,0 0 6,0 0 1,0 0-1,1 0 0,-1 0 0,0-1 0,0 1 1,0 0-1,0-1 0,0 1 0,0-1 0,0 1 0,0-1 1,0 0-1,1 0 0,27-29 265,-29 29-269,71-99 808,-38 49-376,-32 50-421,0-1 0,0 1 1,0 0-1,0-1 0,0 1 0,1 0 0,-1 0 1,0 0-1,0-1 0,1 1 0,-1 1 0,3-2 0,1 5 38,-4 12-85,-12 133-2046,10-146 1868,1 1-1,0 0 1,1 0 0,-1-1 0,0 1 0,1 0 0,0-1 0,-1 1 0,1 0 0,1 2-1,-1-5 160,-1 1 0,0-1 0,0 1 0,1-1 0,-1 0 0,0 1 0,1-1 0,-1 1 0,1-1 0,-1 0 0,0 1 0,1-1 0,-1 0 0,1 0 0,-1 1 0,1-1 0,-1 0 0,1 0 0,-1 0-1,1 0 1,-1 1 0,1-1 0,0 0-2,0-1 0,0 1-1,0 0 1,0 0 0,0-1-1,0 1 1,0-1 0,0 1-1,0-1 1,0 1 0,-1-1-1,1 1 1,0-1 0,0 0-1,-1 1 1,2-2 0,12-17-905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2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19484,'2'3'374,"0"0"-1,0 1 0,-1-1 1,1 1-1,-1-1 0,1 1 1,-1-1-1,0 1 0,-1 0 1,2 7-1,-2 42 1538,-1-30-1549,0 8 19,0-22-283,0-1-1,1 1 0,0 0 0,0 0 0,1 0 0,0-1 0,1 1 0,3 12 0,-5-21-74,1 1-1,-1 0 1,0 0-1,1 0 1,-1-1 0,1 1-1,0 0 1,-1-1-1,1 1 1,0 0-1,-1-1 1,1 1 0,0-1-1,-1 1 1,1-1-1,0 0 1,0 1-1,0-1 1,0 0 0,-1 1-1,1-1 1,0 0-1,1 0 1,0 0 22,0 0 0,0 0 0,0 0-1,1 0 1,-1-1 0,0 1 0,0-1 0,0 0 0,3-1 0,4-3 127,-1 0 0,1-1 0,9-7 0,-17 12-148,77-72 1063,-52 48-697,35-28 0,-59 51-377,-1 1-1,1 0 1,-1 0-1,1 0 1,-1 0-1,1 0 1,0 0-1,0 0 1,-1 1-1,1-1 1,0 1-1,0-1 0,0 1 1,0 0-1,0-1 1,-1 1-1,1 0 1,4 1-1,-5-1-6,0 1 0,0 0 0,0 0 0,1 0 0,-1-1 0,0 1-1,0 0 1,0 0 0,0 0 0,-1 1 0,1-1 0,0 0 0,0 0-1,-1 0 1,1 1 0,0-1 0,-1 0 0,1 1 0,-1-1-1,0 0 1,0 1 0,1-1 0,-1 0 0,0 1 0,0 1 0,1 18 10,-1-1 0,-4 34 0,1-36-58,2 1-1,0-1 1,4 31-1,-3-48 11,0 0-1,0 0 0,0 0 0,0-1 0,0 1 1,0 0-1,0 0 0,1-1 0,-1 1 1,0 0-1,0 0 0,1-1 0,-1 1 0,1 0 1,-1-1-1,1 1 0,-1 0 0,1-1 1,-1 1-1,1-1 0,0 1 0,-1-1 1,1 1-1,1 0 0,-1-1-28,0 0 0,-1 0-1,1 0 1,0 0 0,0 0 0,0-1 0,0 1-1,0 0 1,0 0 0,0-1 0,-1 1 0,1-1-1,0 1 1,0 0 0,0-1 0,-1 1 0,2-2-1,4-3-182,-1 0 0,0-1 0,8-11-1,7-15-360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2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22 18596,'6'-5'1136,"14"-10"378,-13 14-491,-7 10 624,-4 1-1186,1 0 1,-1-1-1,-1 1 1,0-1-1,-11 17 1,-39 43 113,32-42-284,17-19-231,-11 12 67,0 0 0,-1 0 1,0-2-1,-27 20 0,35-32-49,9-9-17,16-16-14,62-78-17,30-35-23,-100 128-8,-5 9-2,-4 11-13,-7 20 9,-5 11 83,3 1 1,1 1-1,-4 89 1,14-129 53,0-11 80,-2-18 33,-4 3-167,0 0 0,-1 1 0,-1-1 0,0 1 0,-13-18 0,14 24-70,0 1 1,-1 0-1,0 0 1,0 1-1,-1 0 1,0 0-1,0 1 1,-21-12-1,1 9-8,15 10 3,14 0-1,-1 0 1,1 0-1,0 0 0,0 0 0,0 0 1,-1 0-1,1 0 0,0 0 0,0 0 0,0 0 1,-1 1-1,1-1 0,0 0 0,0 0 0,0 0 1,0 0-1,-1 1 0,1-1 0,0 0 1,0 0-1,0 0 0,0 1 0,0-1 0,0 0 1,0 0-1,-1 0 0,1 1 0,0-1 1,0 0-1,0 0 0,0 1 0,0-1 0,0 0 1,0 0-1,0 0 0,0 1 0,0-1 1,0 0-1,1 0 0,-1 1 0,0-1 0,0 1 0,1 0 0,0 0-1,-1 0 1,1 0 0,0 0-1,0 0 1,0-1-1,0 1 1,-1 0 0,1 0-1,0-1 1,0 1 0,0-1-1,0 1 1,1-1 0,-1 1-1,0-1 1,2 1-1,26 5-10,-21-4 8,121 20-412,85 20-4808,-177-32 4209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3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19988,'3'-4'710,"0"0"-1,1 1 1,0 0-1,-1-1 1,8-3 0,-11 7-607,0 0 1,1 0 0,-1 0-1,1-1 1,-1 1 0,0 0-1,1 0 1,-1 0 0,1 0-1,-1 0 1,1 0 0,-1 0-1,0 0 1,1 0 0,-1 0-1,1 0 1,-1 0 0,1 0-1,-1 0 1,0 0 0,1 0-1,-1 0 1,1 1 0,-1-1-1,0 0 1,1 0 0,0 1-1,-1 0 13,1 0-1,-1 0 0,1 0 0,-1 0 0,1 0 0,-1 0 0,0 1 0,1-1 0,-1 0 0,0 0 0,0 0 0,0 0 0,0 1 0,0-1 0,0 2 0,-4 31 648,3-25-717,0 0 1,0 0-1,1 0 1,0 0-1,2 17 0,-1-25-41,-1 0-1,0 0 0,0 0 0,0-1 0,1 1 0,-1 0 1,0 0-1,1-1 0,-1 1 0,1 0 0,-1 0 0,1-1 1,-1 1-1,1-1 0,-1 1 0,1 0 0,0-1 0,-1 1 0,1-1 1,0 0-1,-1 1 0,1-1 0,0 1 0,0-1 0,0 0 1,0 1-1,1-1 4,0 0 0,0 0 0,0 0 0,0 0 0,-1-1 0,1 1 0,0 0 0,0-1 0,0 0 0,-1 1 0,3-2 0,4-2 42,-1 0 1,0-1 0,13-10-1,4-6 169,-2-2 0,34-44-1,-56 67-213,1 0-1,-1-1 0,0 1 0,0 0 0,0-1 0,0 1 1,0 0-1,0 0 0,0-1 0,1 1 0,-1 0 1,0 0-1,0-1 0,0 1 0,1 0 0,-1 0 1,0 0-1,0-1 0,1 1 0,-1 0 0,0 0 0,0 0 1,1 0-1,-1 0 0,0 0 0,1 0 0,-1-1 1,0 1-1,0 0 0,1 0 0,-1 0 0,0 0 1,1 0-1,-1 0 0,0 0 0,0 0 0,1 1 1,0 12 50,-10 27-73,8-34 21,-2 7-6,1-8 2,1 1-1,-1-1 1,1 1-1,0 0 0,1-1 1,-1 1-1,1 0 1,1 0-1,0 6 1,-1-11 1,1-1 0,-1 1 0,1-1-1,0 1 1,-1-1 0,1 1 0,0-1 0,-1 1 0,1-1 0,0 1 0,0-1 0,-1 0 0,1 0 0,0 1 0,0-1 0,-1 0 0,1 0 0,0 0 0,0 0 0,0 0-1,-1 0 1,1 0 0,0 0 0,0 0 0,0 0 0,-1 0 0,1-1 0,0 1 0,0 0 0,0-1 0,-1 1 0,1 0 0,1-1 0,25-14 47,-13 6-168,-1-1 1,15-14-1,-23 19-227,0 0 1,-1 0-1,0 0 0,0 0 0,0-1 1,-1 0-1,0 1 0,4-11 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4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12 233 17772,'-1'0'83,"1"0"1,0 0 0,-1 1-1,1-1 1,0 0 0,-1 0-1,1 0 1,-1 0-1,1 0 1,0 0 0,-1 0-1,1 0 1,-1 1 0,1-1-1,-1-1 1,1 1-1,0 0 1,-1 0 0,1 0-1,-1 0 1,1 0 0,0 0-1,-1 0 1,1 0 0,0-1-1,-1 1 1,1 0-1,-1-1 1,3-10 1292,16-17 445,-17 27-1621,15-20 385,2 0-1,-1 2 1,2 0-1,1 1 0,0 1 1,1 1-1,1 1 1,39-21-1,-59 35-554,1-1-1,0 1 0,0 0 1,0 0-1,0 0 0,0 0 1,0 0-1,0 1 0,1 0 1,-1-1-1,0 1 0,0 0 1,0 1-1,0-1 0,0 0 1,5 2-1,-5 0-19,-1-1 1,0 0-1,1 1 0,-1-1 0,0 1 1,0 0-1,0 0 0,-1 0 1,1 0-1,0 0 0,-1 0 0,1 0 1,-1 0-1,0 1 0,0-1 1,0 0-1,0 1 0,0-1 0,0 1 1,0 3-1,4 19-8,3 34 1,-6-39-28,0 0 1,2 0-1,6 23 1,-9-41 19,-1 0 1,1 0 0,0 0 0,0-1 0,-1 1 0,1 0-1,0-1 1,1 1 0,-1 0 0,0-1 0,0 1-1,1-1 1,-1 0 0,0 1 0,1-1 0,0 0 0,-1 0-1,4 2 1,-3-3 0,0 0 1,-1 1-1,1-1 0,0 0 0,0 0 1,0 0-1,-1 0 0,1 0 0,0 0 0,0-1 1,-1 1-1,1-1 0,0 1 0,0-1 1,-1 0-1,3-1 0,3-2-47,-1 0 1,0-1-1,0 0 0,0 0 0,0 0 1,-1-1-1,9-12 0,-8 11-45,0-1 0,-1-1 0,-1 1 0,0-1 0,0 0 0,0 0 0,-1 0 0,0 0 0,-1 0 0,0-1 0,-1 1 0,0-1 0,0-14 0,-4 5-240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4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13 114 18924,'-1'-1'111,"1"1"0,-1 0 0,0 0 0,1 0 1,-1 0-1,1-1 0,-1 1 0,1 0 0,-1-1 0,1 1 0,-1 0 0,1-1 0,-1 1 1,1 0-1,-1-1 0,1 1 0,0-1 0,-1 1 0,1-1 0,0 1 0,-1-1 0,1 1 1,0-1-1,0 0 0,-1 1 0,1-1 0,0 1 0,0-1 0,0 1 0,0-1 0,0 0 0,0 1 1,0-1-1,0 1 0,0-1 0,0 0 0,0 1 0,0-1 0,0 1 0,1-1 0,-1 0 1,0 1-1,0-1 0,1 1 0,-1-1 0,0 1 0,1-1 0,-1 1 0,1-1 0,-1 1 1,0 0-1,1-1 0,-1 1 0,1-1 0,-1 1 0,2-1 0,3-3 544,1 0 0,1 0 0,11-5 0,-15 8-603,94-40 1510,-83 36-1475,0 1-1,0 1 1,0 0-1,0 1 1,20-1-1,-29 4-74,0 0 0,-1 0 0,1 0 0,0 0 0,0 1 0,0 0 0,-1 0 0,1 0 0,-1 0 0,1 1 0,-1 0 0,0 0 0,0 0 0,5 5-1,-5-4-10,1 0-1,0 0 0,1 0 0,-1-1 0,1 1 0,-1-1 0,1-1 0,0 1 0,10 2 0,-6-4-7,1 1-1,-1-2 0,0 0 0,1 0 0,-1-1 0,1 0 1,18-5-1,3-3-502,34-15-1,-39 13-303,52-13 0,-62 22 325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7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4 16283,'-2'-1'141,"0"1"0,-1-1 0,1 1 0,0-1 0,0 1 0,-1 0 0,1 0 0,0 0 0,0 0 0,-1 0 0,1 0 0,0 1 0,-1-1 0,1 1 0,0 0 0,0 0 0,0 0-1,0 0 1,0 0 0,-3 2 0,1-2 56,-13 9 290,-1 0 0,1 1 0,1 1 0,0 0-1,-27 28 1,14-9-11,-43 60 0,47-55-229,-28 54 1,45-73-180,0 1 1,0 0-1,2 0 1,1 0-1,-6 31 1,10-44-54,1 1 0,-1-1 0,1 0 0,0 1 0,0-1 0,1 1 0,0-1 1,0 0-1,0 0 0,1 1 0,-1-1 0,5 8 0,-4-10 16,0 0 1,0 0-1,1 0 0,-1 0 0,1-1 0,-1 1 0,1-1 1,0 0-1,0 1 0,0-1 0,0-1 0,0 1 1,0 0-1,0-1 0,1 0 0,-1 1 0,1-1 0,-1-1 1,6 2-1,0-2 120,-1 1 1,1-1-1,-1-1 1,1 1-1,0-2 1,-1 1-1,0-1 1,1 0-1,-1-1 1,0 0-1,0 0 1,0-1-1,-1 0 1,1 0-1,-1-1 1,0 0-1,12-11 1,-15 12-47,1 0 0,-1 0 1,0-1-1,0 1 0,-1-1 1,1 0-1,-1 0 0,0-1 0,0 1 1,-1 0-1,1-1 0,-1 0 1,-1 1-1,1-1 0,-1 0 1,0 0-1,0 0 0,-1 0 1,1 0-1,-2 0 0,1 0 1,0 0-1,-1 0 0,0 0 1,-1 0-1,-2-7 0,3 10-111,-1 0 1,1 0-1,-1 0 0,0 0 0,-1 0 1,1 0-1,0 1 0,-1-1 0,1 1 1,-1-1-1,0 1 0,0 0 1,0 0-1,0 0 0,0 1 0,0-1 1,-1 1-1,1 0 0,0 0 0,-1 0 1,1 0-1,-4 0 0,4 0-136,1 1 0,-1 0-1,0 0 1,1 0 0,-1 0 0,1 0-1,-1 1 1,0-1 0,1 1 0,-1-1 0,1 1-1,0 0 1,-1 0 0,1 0 0,0 1 0,-1-1-1,1 0 1,0 1 0,0-1 0,0 1-1,0 0 1,0 0 0,1 0 0,-1 0 0,0 0-1,1 0 1,0 0 0,-1 1 0,1-1-1,-2 4 1,3-4 58,-1 0 0,1 0 0,0-1-1,-1 1 1,1 0 0,0 0 0,0 0 0,0-1-1,0 1 1,0 0 0,1 0 0,-1 0 0,0-1-1,1 1 1,-1 0 0,1 0 0,0-1-1,0 1 1,-1-1 0,3 4 0,15 12-971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7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0 18956,'-18'39'2201,"-4"1"-1513,2 6-272,2 0 1416,6-3-1768,5-3 1384,11-14-1255,8-5-73,8-11-72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11 21509,'5'-2'324,"1"0"0,-1 0 0,1 1 0,0 0 0,0 0 0,-1 0 0,1 1 0,0 0 0,0 0 0,0 0 0,-1 1 0,1-1 0,0 2 0,0-1 0,-1 1 0,1-1 0,8 5 0,-11-4-265,0-1-1,0 1 1,0 0-1,-1 0 1,1 0-1,0 0 1,-1 0 0,0 0-1,1 1 1,-1-1-1,0 1 1,0 0-1,0 0 1,-1-1 0,1 1-1,-1 0 1,1 0-1,-1 1 1,0-1 0,0 0-1,0 0 1,-1 1-1,1-1 1,-1 0-1,0 1 1,0-1 0,0 0-1,0 1 1,-1-1-1,1 0 1,-3 6 0,0 1-43,-2-1 0,1 0 0,-1-1 0,-1 1 0,1-1 0,-2 0 0,1 0 0,-1-1 0,0 0 0,0 0 0,-1 0 0,0-1 0,-14 8 0,20-13-11,1 0 0,-1 0 0,0 0 0,0 0 0,0 0 0,0 0 1,0-1-1,0 1 0,0-1 0,0 1 0,0-1 0,-2 0 0,4 0-3,0 0-1,0-1 0,0 1 1,-1 0-1,1 0 0,1-1 1,-1 1-1,0 0 0,0 0 1,0-1-1,0 1 0,0 0 0,0-1 1,0 1-1,0 0 0,0 0 1,0-1-1,1 1 0,-1 0 1,0 0-1,0 0 0,0-1 1,0 1-1,1 0 0,-1 0 1,0 0-1,0-1 0,1 1 1,-1 0-1,0 0 0,0 0 1,1 0-1,-1 0 0,0 0 1,0 0-1,1-1 0,12-7 6,-10 7-8,1 0-1,-1 0 0,0 1 0,1-1 1,-1 1-1,1 0 0,-1 0 0,1 0 0,-1 0 1,1 1-1,-1-1 0,0 1 0,1 0 1,-1 0-1,0 0 0,0 0 0,6 4 1,-4-2-4,-1 0 0,0 1 1,1 0-1,-1 0 1,0 0-1,-1 0 0,1 1 1,-1-1-1,0 1 0,3 6 1,-1-1-5,0 1 1,-1-1-1,0 1 1,-1 0-1,-1 0 1,1 0-1,-2 0 1,0 0-1,0 1 1,-1 17-1,-2-20 30,0 0 0,0 0 0,-1 0-1,0-1 1,0 1 0,-1-1-1,0 1 1,-1-1 0,0-1 0,0 1-1,-1-1 1,0 1 0,0-2 0,0 1-1,-1-1 1,-11 9 0,13-11-9,-1 0 0,0-1-1,0 1 1,0-1 0,0 0 0,-1 0 0,1-1 0,-1 0 0,1 0 0,-1-1-1,0 1 1,0-1 0,0-1 0,0 1 0,0-1 0,0-1 0,0 1-1,1-1 1,-1 0 0,0-1 0,0 0 0,-10-4 0,4-2-1212,13 8 1166,0-1 1,-1 1 0,1 0-1,0 0 1,0 0 0,0 0-1,-1-1 1,1 1 0,0 0-1,0 0 1,0-1 0,0 1-1,-1 0 1,1 0 0,0-1-1,0 1 1,0 0 0,0 0-1,0-1 1,0 1-1,0 0 1,0-1 0,0 1-1,0 0 1,0 0 0,0-1-1,0 1 1,0 0 0,0-1-1,0 1 1,0 0 0,0 0-1,0-1 1,0 1 0,0 0-1,1 0 1,-1-1 0,0 1-1,0 0 1,0 0 0,0 0-1,1-1 1,-1 1 0,0 0-1,0 0 1,1 0-1,-1-1 1,12-1-636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08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70 17844,'10'-7'689,"0"-1"0,0 1 1,0 1-1,1 0 0,-1 0 1,2 1-1,-1 0 1,0 1-1,17-4 0,-16 6-342,-1 0-1,1 0 1,0 1 0,-1 0-1,1 1 1,0 1 0,-1 0-1,1 0 1,20 6-1,-29-6-318,0-1-1,0 1 0,0 1 1,0-1-1,0 0 1,0 1-1,-1-1 0,1 1 1,0 0-1,-1 0 0,0 0 1,1 0-1,-1 1 1,0-1-1,0 0 0,0 1 1,0 0-1,-1-1 0,1 1 1,-1 0-1,0 0 1,1 0-1,-1 0 0,-1 0 1,1 0-1,0 0 0,-1 0 1,1 0-1,-1 0 1,0 0-1,0 1 0,0-1 1,-1 0-1,0 4 0,-2 5-15,0 0 0,0-1 0,-1 0 0,-1 0-1,0 0 1,0 0 0,-13 18 0,-16 16-15,-57 58 0,40-47 7,49-54-6,0 0 0,0 0-1,0 0 1,0 1 0,0-1 0,1 1-1,-1 0 1,1-1 0,0 1-1,-2 5 1,3-7 1,0-1-1,0 0 0,0 1 1,0-1-1,0 1 1,0-1-1,0 1 1,0-1-1,1 1 0,-1-1 1,0 1-1,0-1 1,0 1-1,1-1 1,-1 0-1,0 1 0,1-1 1,-1 0-1,0 1 1,1-1-1,-1 0 0,0 1 1,2 0-1,19 5-7,23-3-54,56-3-1,-27 0 349,-58 0-231,-6 1-35,-1-1 0,0 0 0,1-1 0,-1 0 0,14-3 0,7-7 39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14939,'6'-10'2153,"-3"1"-953,0 2-440,0 4 1489,-2 8-769,-1 12-344,0 4-176,-3 9-424,0 5-175,0 1-369,2-1-201,-2 0-575,3-2-328,-3-12 896,0-2-200,1-8-168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16035,'3'7'1985,"2"-3"-1209,8-4-208,4-2 976,5-1-575,1-2-121,3 0-296,-3 0-288,-2 2-824,-4 1-152,-2-3 536,-1 5-168,-3 0-112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19404,'66'-33'2377,"7"-3"-1257,-42 24-626,1 1 0,1 2 1,52-8-1,-63 14-390,-1 2 0,1 0 0,-1 1 0,1 1 0,-1 1 0,37 8-1,-51-8-89,0 0-1,-1 1 1,0-1-1,1 1 0,-1 0 1,8 6-1,-13-8-6,0-1-1,0 1 1,-1-1 0,1 1-1,0 0 1,0-1-1,0 1 1,0 0 0,-1 0-1,1 0 1,0 0-1,-1-1 1,1 1 0,-1 0-1,1 0 1,-1 0-1,1 0 1,-1 0 0,0 1-1,0-1 1,1 0 0,-1 0-1,0 0 1,0 0-1,0 0 1,0 0 0,0 0-1,0 0 1,0 0-1,-1 1 1,1-1 0,0 0-1,-1 0 1,1 0-1,0 0 1,-1 0 0,0 0-1,1 0 1,-1 0-1,1-1 1,-1 1 0,0 0-1,0 0 1,1 0-1,-1-1 1,0 1 0,-1 0-1,-7 6 107,0 0 0,-1-1 0,1-1 0,-1 0 0,-19 7 0,-56 15 608,77-24-655,-41 8-1037,57-15-1138,3-3 1449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19044,'-1'13'1848,"-8"7"-1119,-2 3-281,-2 9 1064,0 5-608,3 6-304,1 0-80,6-2-223,2 1-73,1-6-200,0-6-72,1-6-264,1-4-361,-2-10-599,-6-3 1032,2-5-176,-2-6-216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19516,'19'-7'702,"1"0"0,-1 1 0,2 1 0,-1 1 0,42-3 1,-15 5 29,70 7 0,-86-2-534,0 1-1,45 12 1,-64-12-178,0 0-1,0 0 1,-1 1 0,0 0 0,0 1 0,0 0 0,-1 1 0,0 0-1,13 11 1,-20-15-10,-1-1-1,1 1 0,-1 0 1,0 0-1,0 0 1,0 0-1,0 0 0,-1 0 1,1 0-1,-1 0 1,0 1-1,0-1 0,0 1 1,0-1-1,0 1 1,-1-1-1,1 1 0,-1 5 1,-1-5 14,0 0 0,0-1 0,0 1 0,0 0 1,-1 0-1,1-1 0,-1 1 0,0-1 0,0 1 0,-1-1 1,1 0-1,0 0 0,-1 0 0,0 0 0,0 0 1,-5 3-1,-3 2-39,1-2 0,-1 1 0,-1-1 0,1-1 1,-1 0-1,0-1 0,0 0 0,0 0 0,-1-2 0,1 1 1,-1-2-1,0 0 0,1 0 0,-1-1 0,0-1 0,-21-3 1,33 4-17,1 0 1,-1 0 0,1 0-1,0 0 1,-1 0 0,1 0-1,0 0 1,-1-1 0,1 1-1,0 0 1,-1 0-1,1 0 1,0-1 0,-1 1-1,1 0 1,0 0 0,0-1-1,-1 1 1,1 0 0,0 0-1,0-1 1,-1 1 0,1 0-1,0-1 1,0 1 0,0 0-1,0-1 1,0 1 0,-1 0-1,1-1 1,0 1 0,0-1-1,0 1 1,0 0 0,0-1-1,0 1 1,0 0 0,0-1-1,0 1 1,0-1-1,1 1 1,-1 0 0,0-1-1,0 1 1,0 0 0,0-1-1,1 1 1,-1-1 0,14-15-502,7-2-142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19692,'0'18'2377,"0"-6"-1585,4-9-376,7-1 1776,7-2-1847,2-2-698,3-5 505,-1-3-176,-5-1-280</inkml:trace>
  <inkml:trace contextRef="#ctx0" brushRef="#br0" timeOffset="1">56 264 22189,'3'0'2168,"-2"3"-1656,-1-2-264,3-1 1113,2 2-1193,0-1-352,4-2 280,-5 1-136,3 1-176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18004,'3'28'1872,"-2"1"-1368,-4 10-240,-1 2 1105,0 5-961,2 0-264,2-3-472,0-6-256,2-9-425,-1-4 1,-2-14 592,-5-4-320,-5-6 32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16307,'0'-2'128,"1"1"0,-1 0 0,0 0 0,1 0 0,-1 0 0,1 0 0,-1 0 0,1 0 0,-1 0 0,1 0 0,0 0 0,0 0 0,-1 0 0,1 0 0,0 0-1,0 0 1,0 1 0,0-1 0,0 0 0,0 1 0,0-1 0,0 1 0,0-1 0,0 1 0,2-1 0,35-9 1357,-31 8-870,22-3 192,0 1 0,0 1 1,1 1-1,50 4 0,-63-1-725,0 1-1,0 1 0,0 1 0,-1 0 1,1 1-1,-1 1 0,0 1 0,-1 0 1,23 14-1,-34-18-76,0 0-1,0 0 1,0 0-1,-1 0 1,1 1-1,-1-1 1,0 1-1,0 0 1,0 0-1,-1 0 1,1 0-1,-1 1 1,3 7-1,-5-9 1,1 0 1,-1 0-1,1 0 1,-1-1-1,0 1 1,0 0-1,0 0 0,-1 0 1,1 0-1,-1 0 1,0 0-1,1 0 1,-1-1-1,-1 1 1,1 0-1,0-1 0,0 1 1,-1-1-1,0 1 1,1-1-1,-1 1 1,0-1-1,-4 4 0,-2 0 0,0 0 0,-1 0 0,1-1 0,-1 0 0,0 0 0,0-1-1,-1 0 1,1 0 0,-1-1 0,0-1 0,0 0 0,0 0 0,0-1-1,0 0 1,0-1 0,-15-1 0,24 2-62,1-1 0,-1 0 0,0 0 0,0 0 0,1 0 0,-1 0 0,0-1 0,1 1 0,-1 0 0,0 0 0,0 0 0,1-1 0,-1 1 0,0 0 0,1-1-1,-1 1 1,1 0 0,-1-1 0,0 1 0,1-1 0,-1 1 0,1-1 0,-1 1 0,1-1 0,0 0 0,-1 1 0,1-1 0,-1 0 0,1 1 0,0-1 0,0 0 0,-1 1 0,1-2 0,0 0 0,1 1 1,-1 0-1,1 0 1,0-1-1,-1 1 1,1 0-1,0 0 1,0 0-1,0 0 1,0 0-1,0 0 1,0 0-1,0 0 1,0 0-1,0 1 1,0-1-1,1 0 1,1 0-1,24-12-592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4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19188,'0'2'2313,"5"0"-1465,10-6-368,6-1 1464,14 0-935,2-3-185,5 4-400,1 0-176,-2 4-440,-2 0-288,-9 6-641,-6 2-263,-17 2 1032,-7-1-320,-10-2-224</inkml:trace>
  <inkml:trace contextRef="#ctx0" brushRef="#br0" timeOffset="1">34 183 17212,'-2'11'2256,"5"-4"-1312,16-1-279,5-3 1095,11-1-416,2-2-248,6-2-311,3 1-201,-2-2-672,-4 0-568,-5 1 608,-4 4-137,-6 1-127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20172,'93'-19'3956,"-91"19"-3891,0-1 0,0 1 0,0-1 0,0 1 0,0 0 0,0 0 0,0 0-1,0 0 1,0 0 0,0 0 0,0 1 0,0-1 0,0 1 0,0-1 0,0 1 0,0 0 0,0 0 0,0 0 0,-1 0 0,1 0 0,0 0 0,-1 0 0,1 0 0,0 1 0,0 1 0,-1-1-51,0 0 1,0 0 0,0 0-1,0 0 1,-1 0-1,1 0 1,-1 0-1,0 1 1,1-1 0,-1 0-1,0 0 1,0 0-1,-1 1 1,1-1 0,0 0-1,-1 0 1,1 0-1,-1 0 1,0 0 0,0 0-1,1 0 1,-1 0-1,-2 3 1,-6 8 108,0 1 0,-1-1 0,-21 23 0,-11 12 336,41-47-439,0 0 0,0 1 1,0 0-1,0-1 0,0 1 1,0-1-1,0 1 0,0 0 1,1 0-1,-1 0 0,1-1 1,-1 1-1,1 0 0,0 0 0,0 0 1,0 0-1,0 0 0,0 0 1,0-1-1,0 1 0,1 2 1,0-2-83,0 0 1,0 0 0,1 0-1,-1 0 1,0 0 0,1 0-1,-1 0 1,1-1-1,0 1 1,0-1 0,-1 1-1,1-1 1,0 1 0,4 0-1,3 3-262,1-2 1,-1 1-1,1-1 0,0-1 0,0 1 0,17 0 0,12-2-216,2-6-172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19724,'0'-1'61,"0"0"-1,0 0 0,0 0 0,0 0 1,0 1-1,0-1 0,0 0 1,0 0-1,-1 0 0,1 0 0,0 1 1,0-1-1,-1 0 0,1 0 1,0 0-1,-1 1 0,1-1 0,-1 0 1,1 1-1,-1-1 0,1 0 1,-1 1-1,0-1 0,1 0 0,-1 1 1,0-1-1,1 1 0,-1 0 1,0-1-1,0 1 0,1-1 0,-1 1 1,0 0-1,0 0 0,0-1 1,1 1-1,-1 0 0,0 0 0,0 0 1,0 0-1,0 0 0,0 0 1,1 0-1,-1 0 0,0 1 0,0-1 1,0 0-1,1 0 0,-2 1 1,-2 1 89,1-1 0,-1 1 0,1 0 1,0 0-1,-1 1 0,1-1 1,0 1-1,1-1 0,-1 1 1,-3 4-1,0 2-37,0 0-1,1 0 1,1 1-1,-1-1 1,1 1 0,-4 17-1,7-23-102,0-1 0,0 1-1,0 0 1,0 1-1,1-1 1,0 0 0,0 0-1,0 0 1,0 0-1,0 0 1,1 0-1,0 0 1,0 0 0,0 0-1,0 0 1,1 0-1,0-1 1,-1 1 0,6 6-1,-5-8 26,0 0 0,1 0 0,-1 0 0,1-1 0,0 1 0,0-1-1,-1 0 1,1 0 0,0 0 0,0 0 0,0 0 0,0 0 0,0-1 0,0 0 0,0 1 0,0-1 0,0-1 0,0 1 0,0 0-1,0-1 1,0 1 0,0-1 0,5-1 0,4-2 133,-1-1 0,1 1 1,-1-2-1,14-8 0,-14 6 18,0 1 1,0-1-1,-1-1 0,16-17 0,-23 22-144,1 0 0,-1 0-1,0 0 1,0-1 0,0 1-1,-1-1 1,0 1 0,0-1-1,0 0 1,0 0 0,-1 0-1,1 0 1,-1-1 0,0-7-1,-1 11-38,0 0-1,0 0 0,0 0 1,-1 0-1,1 0 0,-1 0 0,1 0 1,-1 0-1,0 0 0,1 1 1,-1-1-1,0 0 0,0 1 0,0-1 1,-1 0-1,1 1 0,0-1 1,-1 1-1,1 0 0,0-1 0,-1 1 1,0 0-1,1 0 0,-1 0 1,0 0-1,1 0 0,-1 0 0,0 1 1,0-1-1,0 1 0,0-1 1,0 1-1,0 0 0,0-1 0,-2 1 1,-2 0-58,0 0 0,0 0 0,0 1 0,0 0 0,0 0 0,1 0 1,-1 1-1,0 0 0,1 0 0,-9 4 0,8-2-272,-1 0 0,1 0 1,0 1-1,-8 8 0,12-12 246,1 1-1,-1 0 1,1-1 0,-1 1-1,1 0 1,-1 0 0,1 0-1,0 0 1,0 1 0,0-1-1,0 0 1,1 0 0,-1 1-1,1-1 1,-1 0 0,1 1-1,-1 3 1,2-5 52,-1 0 0,0 0 1,1 0-1,-1 0 0,0 0 0,1-1 0,-1 1 0,1 0 1,-1 0-1,1 0 0,0 0 0,-1 0 0,1-1 1,0 1-1,0 0 0,-1-1 0,1 1 0,0-1 1,0 1-1,0-1 0,0 1 0,0-1 0,0 1 0,0-1 1,0 0-1,0 1 0,1-1 0,23 4-603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23229,'-6'4'2080,"2"-1"-1527,1 1 1191,4-2-992,5-2-816,0-3-520,5-2-992,2 0 1296,2-11-209,0-4-247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17684,'3'16'1952,"4"-6"-1120,4-6-352,11-4 1049,-1-3-329,4-7-552,2-1-512,-1-4 640,-2-2-664,2 1-80,-5-1 16</inkml:trace>
  <inkml:trace contextRef="#ctx0" brushRef="#br0" timeOffset="1">412 221 14987,'9'-2'438,"-1"-1"0,1 0-1,-1-1 1,0 0 0,0 0 0,-1-1-1,1 0 1,-1 0 0,11-10 0,6-8 671,25-31 1,-37 39-880,5-5 417,15-26 1,-24 33-35,-11 23-454,0 0 0,1 1 0,-2 9 0,2-4-122,-4 10-232,2 1 1,2 0-1,0-1 1,1 1-1,7 53 1,-2-65 7,4-7-65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 20468,'-12'5'488,"0"0"0,1 1-1,0 0 1,0 1 0,0 0-1,-10 10 1,18-14-433,0-1 1,0 1-1,0 0 0,1 0 1,-1 0-1,1 0 0,0 0 1,0 1-1,0-1 0,0 1 1,1 0-1,-1-1 0,1 1 1,0 0-1,0 0 0,0-1 1,1 1-1,0 0 0,-1 0 1,1 0-1,0 0 0,1 0 1,-1 0-1,2 4 0,-2-6-41,1 0-1,0 1 0,0-1 0,0 0 0,0 0 0,0 0 1,0 0-1,1 0 0,-1 0 0,1 0 0,-1 0 0,1 0 1,0-1-1,-1 1 0,1 0 0,0-1 0,0 0 0,3 2 0,-1-1 13,0-1 0,0 0 0,0 0 0,0 0 0,0 0 0,0 0 0,1-1 0,-1 0 0,0 0 0,5-1 0,0 0 54,0 0 0,1-1 1,-1-1-1,0 1 0,0-1 0,0-1 0,-1 0 1,17-10-1,-19 10-8,0-1 0,-1 0 0,1 0 0,-1 0 0,0-1 0,-1 0 0,1 0 0,-1 0 0,0 0 0,-1-1 0,6-12 0,-8 17-56,0 0 0,-1-1 0,1 1 0,-1-1 0,1 1 0,-1 0 0,0-1-1,0 1 1,0-1 0,0 1 0,-1-1 0,1 1 0,0 0 0,-1-1 0,0 1 0,0 0 0,1-1-1,-1 1 1,-1 0 0,1 0 0,0 0 0,0 0 0,-1 0 0,1 0 0,-1 0 0,0 0 0,0 1-1,1-1 1,-1 1 0,0-1 0,0 1 0,0 0 0,-1-1 0,1 1 0,0 0 0,0 1 0,-1-1-1,-3-1 1,-2 0-15,1 0-1,-1 1 0,0 0 1,0 0-1,0 1 0,0 0 1,0 0-1,-15 2 0,19-1-105,0 0-1,0-1 0,0 1 1,1 0-1,-1 1 0,0-1 1,0 1-1,1 0 0,-1 0 1,1 0-1,-1 0 1,1 0-1,0 1 0,0 0 1,0-1-1,0 1 0,1 0 1,-6 7-1,8-9 73,-1 0 0,1 0 0,-1 0 0,1 0-1,-1 1 1,1-1 0,0 0 0,-1 0 0,1 0 0,0 0 0,0 0 0,0 1 0,0-1 0,0 0 0,0 0-1,0 0 1,1 0 0,-1 1 0,0-1 0,0 0 0,1 0 0,-1 0 0,1 0 0,-1 0 0,1 0-1,0 0 1,-1 0 0,1 0 0,0 0 0,0 0 0,-1-1 0,1 1 0,2 1 0,0 0-19,0 0 1,0 0 0,1-1 0,-1 1-1,1-1 1,-1 0 0,1 0 0,0 0-1,4 0 1,26 3-581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 19164,'-5'1'295,"-1"0"-1,1 0 1,-1 0-1,0 0 1,1 1-1,0 0 1,-1 0-1,1 0 1,0 1-1,0 0 1,0 0-1,1 0 1,-1 1-1,-6 6 1,5-4-83,-1 0 0,1 1 0,1 0 0,-1 0 0,1 0 0,1 1 1,-1 0-1,-4 11 0,8-16-191,0 0 1,0-1-1,0 1 1,0 0-1,1 0 1,-1 0 0,1 0-1,0 0 1,0 0-1,0 0 1,0 0-1,0-1 1,1 1-1,-1 0 1,1 0-1,0 0 1,0 0-1,0-1 1,0 1 0,0 0-1,1-1 1,2 5-1,-1-4-16,-1-1-1,1 1 1,0-1-1,0 1 1,1-1-1,-1 0 1,0 0-1,1-1 1,-1 1-1,1-1 1,0 1-1,-1-1 1,1 0-1,0-1 1,0 1-1,6 0 1,6-1 7,-1-1 1,0 0-1,1-1 1,-1 0-1,0-2 1,0 0-1,0 0 1,0-1-1,-1-1 1,0-1-1,0 0 1,-1 0-1,0-1 1,0-1-1,12-11 1,-22 18-3,-1 0 0,0 0 1,1-1-1,-1 1 0,0 0 0,0-1 1,-1 0-1,1 1 0,0-1 0,-1 0 1,0 0-1,0 0 0,0 0 0,0 0 1,0 0-1,0 0 0,0-4 0,-2 4 2,1 1-1,0-1 0,-1 1 0,1 0 0,-1-1 1,0 1-1,0 0 0,0-1 0,0 1 1,0 0-1,-1 0 0,1 0 0,-1 0 1,1 0-1,-1 0 0,0 0 0,1 0 1,-1 1-1,0-1 0,0 1 0,0-1 0,-5-1 1,-2-1 24,0-1 1,0 1-1,-1 1 0,1 0 1,-1 0-1,-15-2 1,21 4-36,-1 1 1,0-1-1,1 1 1,-1 0-1,1 0 1,-1 0 0,1 1-1,-1 0 1,0-1-1,1 2 1,0-1-1,-1 0 1,1 1-1,0 0 1,0 0 0,-6 4-1,8-5-36,1 0-1,0 0 1,0 0-1,-1 0 1,1 1 0,0-1-1,0 0 1,0 1-1,1-1 1,-1 0 0,0 1-1,1-1 1,-1 1-1,0-1 1,1 1 0,0 0-1,-1-1 1,1 1-1,0-1 1,0 1 0,0 0-1,0-1 1,0 1-1,0 0 1,0-1 0,1 1-1,-1-1 1,1 1-1,-1-1 1,1 1 0,-1-1-1,1 1 1,0-1-1,0 1 1,1 1 0,1 0-188,-1 1 0,1-1 1,0 0-1,0-1 0,0 1 1,1 0-1,-1-1 0,0 0 1,1 0-1,0 0 1,0 0-1,7 2 0,-3-2 18,0 0 1,0-1-1,0-1 0,1 1 0,-1-1 0,11-2 1,22-5-617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17180,'-11'4'554,"1"0"0,0 0 0,0 1 0,1 1 0,-1 0 1,1 0-1,0 1 0,1 0 0,-1 0 0,-11 15 0,14-16-369,1 1 0,0 0 0,0 0 0,0 1-1,1-1 1,0 1 0,1 0 0,0 0 0,0 0 0,0 1-1,1-1 1,1 1 0,-2 16 0,2-22-151,1 0 0,0 0 1,1-1-1,-1 1 0,0 0 0,1 0 1,-1-1-1,1 1 0,0 0 0,0-1 1,0 1-1,0-1 0,1 1 0,-1-1 1,0 0-1,1 1 0,0-1 0,0 0 1,-1 0-1,1 0 0,1 0 0,-1-1 1,0 1-1,0 0 0,0-1 0,1 0 1,-1 1-1,1-1 0,-1 0 0,1 0 1,0-1-1,-1 1 0,1 0 0,0-1 1,0 0-1,-1 1 0,5-1 0,1 0 37,1-1 0,-1 0-1,0 0 1,0 0 0,1-1 0,-1 0-1,-1-1 1,1 0 0,0 0-1,-1-1 1,13-7 0,-12 5-7,0-1 1,0-1-1,0 1 1,-1-1-1,0 0 1,0-1-1,-1 0 1,0 0 0,-1 0-1,6-13 1,-9 18-61,-1-1 1,1 1 0,-1-1 0,0 0-1,0 1 1,0-1 0,-1 0 0,0 0-1,1 1 1,-2-1 0,0-6 0,0 8-28,1 0 1,-1 0-1,-1 0 1,1 0-1,0 0 0,-1 0 1,1 1-1,-1-1 1,0 0-1,0 1 1,0 0-1,0-1 1,-1 1-1,1 0 1,-1 0-1,1 0 0,-1 0 1,-3-1-1,-1 0-207,0 0-1,0 1 0,0 1 0,0-1 0,0 1 0,0 0 1,-1 1-1,1-1 0,0 1 0,-14 3 0,10 0-320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19884,'3'14'1593,"-1"12"-1201,2 0-224,-6 8 600,0 6-240,0 4-344,2 1-208,2-6-544,0-8-336,0-8 696,1-4-96,-3-11-144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17644,'-5'4'2000,"5"-1"-1096,2 0-367,10-3 1383,2 2-632,8-2-576,1 0-376,5 3-1104,1-5 1776,0-4-1008,-4-5-48,3-6-40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18108,'1'-1'313,"1"0"0,-1 0 1,1 0-1,-1 0 0,1 1 0,-1-1 1,1 0-1,0 1 0,-1 0 0,1-1 1,0 1-1,0 0 0,-1 0 0,1 0 1,0 0-1,-1 0 0,1 0 0,0 1 1,0-1-1,-1 0 0,1 1 0,-1-1 0,1 1 1,3 1-1,0 1 81,1 0 1,-1-1-1,0 2 0,0-1 0,8 7 1,-11-8-383,0 0 0,-1 0 0,1 0 0,0 0 1,-1 1-1,1-1 0,-1 0 0,0 1 0,0-1 0,0 1 0,0-1 1,0 1-1,0 3 0,-1-5-20,0 0 1,0 1-1,0-1 0,0 0 1,0 0-1,0 0 0,0 0 0,0 0 1,-1 0-1,1 0 0,0 0 1,-1 0-1,1 0 0,-1 0 1,1 0-1,-1 0 0,1 0 1,-1 0-1,0-1 0,1 1 1,-1 0-1,0 0 0,0-1 1,0 1-1,1 0 0,-1-1 1,0 1-1,0-1 0,0 1 0,0-1 1,0 1-1,0-1 0,0 0 1,-2 1-1,39 44-872,-33-40 860,0-1 1,-1 1-1,1 0 1,-1 0-1,0 0 1,0 0-1,-1 1 1,0-1-1,0 0 0,0 1 1,-1-1-1,1 1 1,-1-1-1,0 1 1,-2 8-1,1-10 58,-1 1 0,1-1 0,-1 0 1,0 0-1,0 0 0,0 0 0,-1 0 0,0 0 0,1-1 0,-1 1 0,0-1 0,-1 0 0,1 0 0,-1 0 0,1 0 0,-1-1 0,0 1 1,-8 3-1,-20 6 368,31-12-419,0 0 0,-1 1 1,1-1-1,0 0 0,0 0 1,0 1-1,0-1 0,-1 0 1,1 0-1,0 0 0,0-1 0,0 1 1,0 0-1,-1 0 0,1-1 1,0 1-1,0 0 0,0-1 1,0 1-1,0-1 0,0 0 0,0 1 1,0-1-1,0 0 0,-1-1 1,2 1-98,-1 0 1,1 0-1,0 0 0,0 0 1,0 0-1,0 0 1,0 0-1,0 0 1,0 0-1,0 0 1,0 0-1,1 0 1,-1 0-1,0 0 0,1 0 1,-1 0-1,0 0 1,1 0-1,-1 1 1,1-1-1,0-1 1,16-21-349,-13 17 188,13-16-424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19724,'35'-3'2697,"-23"1"-2087,0 1 0,0 0 0,1 1 0,-1 0 0,0 1 0,0 0 0,0 1 0,16 4 0,-27-6-590,0 1-1,0-1 0,0 1 0,1-1 1,-1 0-1,0 1 0,0 0 0,0-1 1,-1 1-1,1 0 0,0-1 1,0 1-1,0 0 0,0 0 0,-1 0 1,1-1-1,0 1 0,-1 0 0,1 0 1,-1 0-1,1 0 0,-1 1 0,1 1 1,-1-2-12,0 1 1,0 0 0,0 0-1,0 0 1,-1-1 0,1 1 0,-1 0-1,1-1 1,-1 1 0,0 0-1,1-1 1,-1 1 0,0-1-1,-1 2 1,-7 8-28,1-1 0,-1 0 0,-16 13 0,13-12 66,-1 0-43,-30 34 79,39-41-99,0 1 0,1 0 0,0 0 1,-1 0-1,2 0 0,-1 0 0,-3 12 0,5-16-25,1-1 0,0 1 0,-1 0 0,1 0 1,0 0-1,0 0 0,0 0 0,0 1 0,0-1 0,0 0 0,0 0 0,0 0 0,0 0 0,1 0 0,-1 0 0,0 0 0,1-1 0,-1 1 0,0 0 0,1 0 0,-1 0 0,1 0 0,0 0 0,-1 0 0,1-1 0,0 1 0,1 1 0,0-1-132,0 0 0,0 0 0,0 0 0,0 0 0,0-1 0,1 1 0,-1-1 1,0 1-1,1-1 0,-1 0 0,4 0 0,6-1-524,0 0 1,-1-1 0,21-6-1,3-3-288,4-4-205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46 14931,'0'-1'118,"1"1"-1,-1-1 1,1 0 0,-1 1-1,1-1 1,-1 0-1,1 0 1,-1 1 0,0-1-1,1 0 1,-1 0-1,0 0 1,0 0 0,0 1-1,1-1 1,-1 0 0,0 0-1,0 0 1,0 0-1,-1 0 1,1 1 0,0-1-1,0 0 1,-1-1-1,1 1 1,-1 1-1,0-1 0,1 1 0,-1-1 0,0 1 0,0 0 0,0-1 0,1 1 0,-1 0 1,0 0-1,0 0 0,0 0 0,0-1 0,1 1 0,-1 0 0,0 1 0,0-1 0,0 0 1,-1 0-1,-4 1 263,1 1 0,-1-1 0,1 1 1,-1 0-1,1 0 0,-8 5 1,4-1-72,0 1 1,1 0 0,0 1-1,0-1 1,-8 12 0,14-16-225,-1 0-1,1 0 1,0 0 0,0 0 0,1 0 0,-1 0-1,1 1 1,-1-1 0,1 1 0,0-1 0,0 1-1,1 0 1,-1-1 0,1 1 0,0 0-1,-1-1 1,2 1 0,-1 0 0,1 4 0,0-6-51,-1 0 1,1-1-1,0 1 1,0 0-1,0-1 1,0 1-1,0 0 1,0-1-1,0 1 1,0-1 0,1 0-1,-1 1 1,0-1-1,1 0 1,-1 0-1,1 0 1,0 0-1,2 2 1,0-2 13,0 0 1,1 0-1,-1 0 0,0 0 1,0 0-1,0-1 1,1 0-1,4 0 0,3-1 70,1 0-1,-1-1 1,1-1-1,20-7 1,-11 2 85,0-2 0,27-15 1,-41 21-137,-1-1-1,0 0 1,0 0 0,0-1 0,-1 0 0,1 0 0,-1 0 0,-1-1 0,8-11 0,-12 17-59,0 0 0,0-1-1,-1 1 1,1 0 0,0-1 0,-1 1 0,0-1 0,1 1 0,-1-1 0,0 1 0,1-1 0,-1 1 0,0-1 0,0 1 0,0-1 0,0 1 0,-1-1 0,1 1 0,0-1 0,-1 1 0,1-1 0,-1 1 0,1-1 0,-1 1 0,0 0 0,1-1-1,-1 1 1,0 0 0,0-1 0,0 1 0,0 0 0,0 0 0,0 0 0,0 0 0,-1 0 0,1 0 0,0 0 0,-1 1 0,1-1 0,0 0 0,-3 0 0,-3-2-23,-1 0 1,0 1-1,0-1 0,0 2 1,0-1-1,-10 0 1,1 1-243,-1 1 1,-27 2 0,40-2 27,0 1 0,0 0 0,0 0 1,1 0-1,-1 1 0,0-1 0,0 1 1,1 0-1,-1 1 0,1-1 0,-1 1 1,1 0-1,-4 4 0,7-7 130,1 1 0,-1-1 1,0 1-1,1-1 0,-1 1 0,1-1 0,-1 1 0,1 0 1,0-1-1,-1 1 0,1 0 0,0-1 0,-1 1 1,1 0-1,0 0 0,0-1 0,0 1 0,0 0 0,-1 0 1,1-1-1,0 1 0,0 0 0,0 0 0,1-1 0,-1 1 1,0 0-1,0 0 0,0-1 0,1 1 0,-1 0 0,0 0 1,0-1-1,1 1 0,-1 0 0,1-1 0,-1 1 0,1 0 1,1 1-87,0 0 1,1-1 0,-1 1-1,0-1 1,0 0 0,1 1-1,-1-1 1,1 0 0,4 1 0,24 4-1014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21 16275,'47'-20'5056,"-55"23"-4743,-1 1 0,1 1-1,0 0 1,0 0-1,1 0 1,-1 1 0,1 0-1,0 1 1,1-1 0,0 2-1,0-1 1,0 0 0,1 1-1,0 0 1,-7 15 0,12-22-294,-1 0 1,1 0-1,-1 0 1,1 0 0,0 1-1,-1-1 1,1 0-1,0 0 1,0 1-1,0-1 1,0 0 0,0 0-1,0 1 1,0-1-1,0 0 1,0 0 0,1 0-1,-1 1 1,0-1-1,1 0 1,-1 0-1,1 0 1,0 0 0,-1 0-1,1 0 1,0 0-1,0 0 1,-1 0-1,1 0 1,0 0 0,0 0-1,0 0 1,0 0-1,0-1 1,0 1 0,0-1-1,0 1 1,1-1-1,-1 1 1,0-1-1,2 1 1,1 0 44,0-1-1,1 0 1,-1 0-1,0 0 1,0 0 0,1-1-1,-1 1 1,0-1-1,0 0 1,0 0 0,5-3-1,-1 0 53,0 0-1,0-1 0,0 0 0,-1 0 0,0 0 1,8-8-1,-13 11-115,0 0 0,0 0 0,0 0 0,0 0 0,-1 0 0,1 0 0,0 0 0,-1 0-1,0-1 1,1 1 0,-1-1 0,0 1 0,0-1 0,-1 0 0,1 1 0,0-1 0,-1 0 0,0 1 0,0-1 0,1 0 0,-1 1 0,-1-1 0,1 0 0,-1-3 0,0 4-77,0 0-1,0 1 1,-1-1 0,1 0-1,0 1 1,-1-1 0,1 1-1,-1 0 1,0-1 0,1 1 0,-1 0-1,0 0 1,0 0 0,0 0-1,0 0 1,1 1 0,-1-1 0,0 0-1,-4 0 1,-42-4-596,7 5 215,-7 4-121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16988,'6'0'857,"-1"-1"1,1 1 0,0-2 0,9-2 0,12-2 445,400-49 3902,1 22-4305,-12 1-1432,-409 31 513,40-3-288,0-1 0,75-20-1,-251 50-4019,105-18 3543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16604,'1'-1'204,"1"-1"1,-1 1 0,0 0-1,1 0 1,-1 0 0,0 0-1,1 0 1,-1 0 0,1 1 0,0-1-1,-1 0 1,1 1 0,0-1-1,-1 1 1,1 0 0,0 0-1,-1-1 1,1 1 0,0 0 0,-1 0-1,1 0 1,0 1 0,1-1-1,5 1 256,0 0-1,0 1 0,13 3 0,-17-3-425,1-1 0,0 1 0,-1 0 0,1 0 0,-1 1 0,0 0 0,0-1 0,0 1 0,0 1 0,0-1 1,-1 0-1,1 1 0,-1 0 0,0 0 0,0 0 0,0 0 0,-1 0 0,0 0 0,1 1 0,-1 0 0,-1-1 0,1 1 0,-1 0 0,0 0 0,0-1 0,0 1 0,-1 0 0,1 0 0,-1 0 0,0 0 1,-2 8-1,0 1-24,-1 0 0,0-1 1,-1 1-1,-1-1 1,-7 17-1,-38 59 74,-3 8 111,51-93-176,0-1-1,1 0 1,0 1 0,0 0-1,0-1 1,0 1 0,1 0 0,-1-1-1,1 1 1,0 0 0,0-1-1,1 6 1,-1-7-7,1-1 1,-1 1-1,1 0 0,0-1 0,0 1 0,0-1 1,0 0-1,0 1 0,0-1 0,0 0 0,0 1 1,1-1-1,-1 0 0,1 0 0,-1 0 1,0 0-1,1 0 0,0-1 0,-1 1 0,1 0 1,-1-1-1,1 1 0,0-1 0,-1 1 1,1-1-1,0 0 0,0 0 0,2 0 0,8 1-73,1-2-1,0 1 0,-1-2 0,1 0 1,16-4-1,4-1-2468,-30 6 2387,1 1 0,-1-1 1,0 0-1,0 0 0,0 0 1,0 0-1,0 0 0,0-1 1,4-2-1,4-2-691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7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17244,'-1'2'399,"0"0"1,0-1 0,0 1-1,1 0 1,-1 0-1,0 0 1,1 0 0,-1-1-1,1 1 1,0 0 0,0 0-1,0 0 1,0 3-1,2 31 2037,-1-29-1974,0 6-99,0 0-1,1-1 0,1 1 1,0-1-1,8 22 0,-10-31-345,0 0 0,1 0 0,-1-1 0,1 1-1,0 0 1,0-1 0,0 1 0,0-1 0,0 0-1,1 0 1,-1 0 0,1 0 0,-1 0 0,1 0 0,0-1-1,0 1 1,0-1 0,0 1 0,0-1 0,0 0 0,0-1-1,0 1 1,0 0 0,0-1 0,1 0 0,-1 0-1,0 0 1,5 0 0,5-2-7,1-1 0,-1 0 0,1 0-1,-1-2 1,0 1 0,17-11 0,75-45 105,-80 44-84,5-3 22,-18 10-8,1 0 1,-1 2 0,2-1-1,-1 2 1,24-9 0,-37 15-44,0 0 0,0 0 0,0 0 0,1 0 0,-1 0 0,0 0 0,0 0 0,0 0 0,0 0 0,0 0 0,1 0 0,-1 0 0,0 0 0,0 0 0,0 0 0,0 0 0,1 0 0,-1 0 0,0 0 0,0 0 0,0 0 0,0 0 0,0 0 0,0 0 0,1 1 0,-1-1 0,0 0 0,0 0 0,0 0 0,0 0 0,0 0 0,0 0 0,0 0 0,1 1 0,-1-1 0,0 0 0,0 0 0,0 0 0,0 0 0,0 0 0,0 1 0,0-1 0,0 0 0,0 0 0,0 0 0,0 0 0,0 0 0,0 1 0,-4 11 60,-11 18 29,11-25-58,-6 14 74,0 0 0,-12 38 1,19-51-96,1 1 1,1 0 0,-1 0-1,1 1 1,1-1 0,-1 0-1,1 0 1,0 0 0,1 1-1,0-1 1,0 0 0,3 9-1,-4-15 14,0-1-26,0 0 0,0 0 0,1 0 1,-1 0-1,0 1 0,0-1 0,0 0 0,0 0 1,0 0-1,0 0 0,0 1 0,1-1 1,-1 0-1,0 0 0,0 0 0,0 0 1,0 1-1,0-1 0,0 0 0,0 0 1,0 0-1,0 1 0,0-1 0,0 0 1,0 0-1,0 0 0,0 1 0,0-1 1,0 0-1,0 0 0,-1 0 0,1 1 0,0-1 1,0 0-1,0 0 0,0 0 0,0 0 1,0 1-1,0-1 0,-1 0 0,1 0 1,0 0-1,0 0 0,0 0 0,-10-2-12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42 17228,'1'0'169,"-1"-1"0,1 0 1,-1 0-1,1 0 0,-1 0 1,1 0-1,-1 0 1,0 0-1,1 0 0,-1 0 1,0 0-1,0 0 0,1 0 1,-1 0-1,0 0 0,0 0 1,0 0-1,-1 0 0,1 0 1,0 0-1,0 0 0,0 0 1,-1 0-1,1 0 0,0 0 1,-1 0-1,1 0 1,-1 0-1,1 0 0,-1 1 1,0-1-1,1 0 0,-1 0 1,0 1-1,0-1 0,1 0 1,-1 1-1,0-1 0,0 0 1,0 1-1,0-1 0,0 1 1,0 0-1,0-1 1,0 1-1,0 0 0,0 0 1,-1-1-1,-3 0 82,-1 1 1,0-1 0,0 1-1,1 0 1,-1 0-1,0 1 1,1 0-1,-7 1 1,-7 3-176,1 2 0,-1 0 0,1 1-1,1 0 1,0 2 0,0 0 0,1 1 0,0 0 0,1 1 0,0 1-1,1 1 1,0 0 0,1 1 0,1 0 0,0 1 0,-13 23 0,22-33-72,1 0 1,-1 1 0,1-1 0,0 0-1,0 1 1,1 0 0,0-1 0,0 1 0,1 12-1,0-16-5,0 0-1,0 0 0,1-1 0,0 1 0,-1 0 1,1 0-1,0 0 0,0-1 0,1 1 0,-1-1 1,1 1-1,-1-1 0,1 1 0,0-1 0,0 0 1,0 0-1,0 1 0,0-2 0,0 1 0,0 0 0,1 0 1,-1-1-1,1 1 0,5 1 0,1 0-126,1 0 0,-1-1-1,1 0 1,0 0 0,0-1 0,0-1-1,0 0 1,0 0 0,0-1 0,0 0-1,0 0 1,17-6 0,0-1-89,0-2 1,-1 0-1,33-19 0,-16 6-229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29 18956,'1'0'135,"-1"0"1,1 0-1,0-1 1,-1 1-1,1 0 1,0-1-1,-1 1 0,1-1 1,-1 1-1,1-1 1,-1 1-1,1-1 0,-1 1 1,1-1-1,-1 0 1,1 1-1,-1-1 1,0 0-1,1 1 0,-1-1 1,0 0-1,0 1 1,1-1-1,-1 0 0,0 1 1,0-1-1,0 0 1,0 0-1,0 1 1,0-1-1,0 0 0,0 0 1,0 1-1,-1-1 1,1-1-1,-1 1 7,0 0 0,0 1 0,0-1 0,0 1-1,0-1 1,0 1 0,-1-1 0,1 1 0,0 0 0,0-1 0,0 1-1,0 0 1,-1 0 0,1 0 0,0 0 0,0 0 0,0 0 0,-1 0-1,1 0 1,0 1 0,0-1 0,-2 1 0,-10 3 46,0 0 1,1 2-1,-1-1 0,1 2 1,0-1-1,-18 14 1,12-6-158,1 1 1,0 1 0,-17 19-1,28-27-23,0-1 0,0 1 0,1 0 0,0 0 0,0 0 0,1 1 0,1-1 0,-1 1 0,-2 10 0,6-16-5,-1 0-1,1 0 1,-1 0 0,1 0-1,0 0 1,0 0 0,0 0-1,1 0 1,-1 0-1,1 0 1,-1 0 0,1 0-1,0 0 1,0 0 0,0-1-1,1 1 1,-1 0 0,1-1-1,-1 1 1,1-1-1,0 1 1,0-1 0,0 0-1,0 0 1,1 0 0,-1 0-1,0 0 1,1 0 0,0-1-1,-1 1 1,4 1-1,6 1-117,0 1 0,0-2 0,0 0 0,0 0-1,1-1 1,-1 0 0,1-1 0,-1-1 0,1 0-1,-1 0 1,1-1 0,-1-1 0,1 0 0,-1-1-1,0-1 1,0 1 0,20-11 0,10-6-237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17564,'12'-11'1712,"1"1"2926,-9 14-2661,-3 8-1025,-4 44-941,3 0 0,2-1 0,11 66 0,-11-111-536,0 0-1404,-9-22 613,-5-9 476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20532,'89'-23'3244,"-52"13"-2156,41-7-1,-71 16-966,24-3 544,55-2 0,-79 6-612,1 0-1,-1 1 0,0 0 0,0 0 1,1 0-1,-1 1 0,0 0 0,0 0 1,-1 1-1,1 0 0,0 0 0,-1 0 1,11 8-1,-14-7-43,0 0 0,1 0 1,-1 0-1,-1 0 0,1 0 0,-1 1 0,0-1 1,0 1-1,0 0 0,0 0 0,-1-1 0,0 1 1,0 0-1,0 0 0,-1 0 0,1 0 0,-1 1 1,0-1-1,-1 0 0,-1 9 0,-1 3 19,-1 0 0,-1 0 0,0 0-1,-13 26 1,10-26 97,0-1 1,-1 0-1,-1-1 1,-1 0-1,0-1 0,-1 0 1,0 0-1,-17 13 1,23-22-72,1-1 1,-1 0-1,0-1 1,0 1-1,-1-1 1,1 0-1,0-1 1,-1 0-1,0 0 1,-11 2-1,13-4-93,0 1-1,-1-1 0,1-1 0,0 1 1,-1-1-1,1 0 0,0 0 0,0-1 1,0 1-1,0-1 0,0 0 0,0 0 1,0-1-1,1 0 0,-7-4 0,4 2-203,1-1-1,-1 0 0,1 0 1,1 0-1,-1-1 0,1 0 0,0 0 1,1 0-1,0-1 0,0 1 1,0-1-1,1 0 0,0 0 1,-3-16-1,0-3-542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24101,'10'-1'1913,"-10"4"-1449,-3 1-208,2 0 776,1 4-656,3-3-752,3 4-696,-1-2 856,-3 2-136,-2 1-209</inkml:trace>
  <inkml:trace contextRef="#ctx0" brushRef="#br0" timeOffset="1">0 320 18268,'3'17'2744,"-3"-6"-1631,3-5-481,1-3 1928,1-5-1359,3 2-353,-2-1-1424,-3-3 720,-13-11-384,-3-2-72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17764,'1'-7'2104,"-1"4"-1248,-3 0-367,-3 9 1319,-1 7-528,0 10-536,-1 4-200,0 9-343,1 4-129,0 3-144,1 0-145,5-5-479,1-3-256,0-12-368,-2-6 960,-2-23-1137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16732,'7'-4'583,"1"1"1,-1 1-1,1-1 1,-1 1 0,1 0-1,0 1 1,15-1-1,59 3 1814,-55 0-1757,-2-1-145,0 2-1,49 11 1,-68-12-462,1 1 0,-1-1 0,1 2 0,-1-1 0,0 1 0,0 0 0,0 0 0,0 1 0,0-1 0,-1 1 0,0 1 0,1-1 0,-2 1 0,1 0 0,0 0 0,3 6 0,-6-6-16,0 0 0,0 0 0,0 0 0,-1 1 0,0-1 0,0 1 0,0-1 0,-1 1 0,0-1 1,0 1-1,0-1 0,-1 1 0,0-1 0,0 1 0,0-1 0,0 0 0,-5 10 0,0 0 67,0-1-1,-2 1 0,0-1 0,-18 25 1,16-27-5,-1-1 1,1 1-1,-2-2 1,0 0-1,0 0 1,-1-1-1,0 0 1,0-1-1,-21 9 1,24-13-62,-1 0 0,1 0 0,-1-1 0,0-1 1,1 1-1,-1-2 0,0 1 0,-1-2 0,1 1 1,0-2-1,0 1 0,0-2 0,-21-4 0,28 5-122,1 0-1,-1-1 1,1 1-1,-1-1 1,1 0 0,0 0-1,0 0 1,0 0-1,0-1 1,0 1-1,0-1 1,1 0-1,-1 0 1,-2-4-1,4 5 48,0 1-1,0-1 1,1 0 0,-1 1-1,0-1 1,1 0-1,-1 0 1,1 0-1,0 0 1,0 0 0,0 1-1,0-1 1,0 0-1,0 0 1,0 0-1,0 0 1,1 0 0,-1 0-1,1 1 1,-1-1-1,1 0 1,0 0-1,0 1 1,0-1 0,0 0-1,0 1 1,0-1-1,0 1 1,1 0-1,0-2 1,18-13-443,5-1-39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19996,'1'0'128,"-1"-1"-1,1 1 0,0-1 0,0 1 0,-1-1 1,1 1-1,0 0 0,0-1 0,0 1 1,0 0-1,-1 0 0,1 0 0,0-1 1,0 1-1,0 0 0,0 0 0,0 0 1,-1 1-1,1-1 0,0 0 0,0 0 1,0 0-1,0 1 0,-1-1 0,1 0 1,1 1-1,-1 1 68,0-1-1,0 1 1,0-1 0,-1 1-1,1-1 1,-1 1 0,1 0-1,-1-1 1,1 1 0,-1 0 0,0-1-1,0 1 1,0 0 0,0 1-1,-4 120 1443,0 8-1193,4-130-425,0 0 1,0 1 0,0-1-1,0 0 1,0 0-1,0 0 1,0 1 0,0-1-1,1 0 1,-1 0-1,0 0 1,1 0 0,-1 1-1,1-1 1,0 0-1,-1 0 1,1 0 0,0 0-1,-1 0 1,1 0-1,0 0 1,0-1 0,0 1-1,0 0 1,0 0-1,1 0 1,0-1 13,0 0 0,0 0 0,0 0 0,0 0 0,0 0 0,0-1 0,0 1 0,0-1 0,0 0 0,-1 1 0,1-1 0,0 0-1,0 0 1,-1 0 0,1 0 0,2-2 0,36-28 475,50-48-1,-34 28-232,-43 39-274,79-74-853,-92 85 823,0 1 0,1 0-1,-1 0 1,0 0 0,1-1 0,-1 1-1,0 0 1,1 0 0,-1-1 0,0 1-1,1 0 1,-1-1 0,0 1 0,0 0-1,0-1 1,1 1 0,-1 0 0,0-1-1,0 1 1,0 0 0,0-1 0,0 1-1,1-1 1,-1 1 0,0 0 0,0-1-1,0 1 1,0-1 0,0 1 0,0-1-1,0 1 1,-1 0 0,1-1 0,0 1-1,0-1 1,0 1 0,0 0 0,0-1-1,-1 1 1,1 0 0,0-1 0,0 1-1,-1-1 1,-19-1-624,3 3 78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14123,'4'28'2649,"2"0"-1225,6-1-536,2-1 2305,6-3-1577,-3-2-280,6-2-880,1-8-656,-2-4 288,1-4-184,3-14-200</inkml:trace>
  <inkml:trace contextRef="#ctx0" brushRef="#br0" timeOffset="1">473 3 23021,'22'0'2128,"3"0"-1471,5 0-313,8-1 880,2 1-264,1 0-512,1-2-328,-9 2-608,-3 0-480,-11 0 776,-8 0-144,-9 2-136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 16059,'3'-2'455,"13"-6"1598,-12 9-890,-7 8 110,-53 91 1831,-35 72-2722,75-135-370,8-17-486,0 1 0,-14 20-1,22-41 447,0 1 0,0-1 0,-1 1 1,1-1-1,0 1 0,0-1 0,-1 1 0,1-1 0,0 1 0,-1-1 0,1 1 0,0-1 0,-1 1 0,1-1 0,-1 0 0,1 1 0,0-1 1,-1 0-1,1 0 0,-1 1 0,1-1 0,-1 0 0,1 0 0,-1 1 0,0-1 0,1 0 0,-1 0 0,1 0 0,-1 0 0,1 0 1,-1 0-1,1 0 0,-1 0 0,0 0 0,0-1-20,0 0 1,0-1-1,0 1 1,0 0-1,0 0 1,0-1-1,1 1 1,-1 0-1,0-1 1,1 1-1,-1 0 1,0-3-1,-4-19-559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17988,'22'9'2512,"5"-4"-1431,10-5-505,5-1 1672,8-5-1128,2 0-343,-2-2-1586,0-2 977,-11 1-344,-5 1-216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19292,'-17'48'5181,"12"-30"-4832,0 0-1,2 0 0,0 1 0,2-1 1,0 24-1,1-40-329,0-1 1,0 0-1,0 0 0,0 0 1,0 0-1,0 0 0,1 1 1,-1-1-1,0 0 0,1 0 1,-1 0-1,1 0 1,-1 0-1,1 0 0,-1 0 1,1 0-1,0 0 0,0 0 1,-1-1-1,1 1 0,0 0 1,0 0-1,0-1 0,0 1 1,2 1-1,-1-2 8,0 0 0,0 1 1,0-1-1,0 0 0,0 0 0,0 0 0,0 0 1,0 0-1,0-1 0,0 1 0,0-1 0,0 1 1,3-2-1,7-3 117,-1-1-1,1 0 1,16-13 0,-27 18-124,43-31 388,-26 17-221,1 1 0,35-18 1,-54 32-186,1-1 0,-1 1 0,1 0 1,-1-1-1,1 1 0,-1 0 0,1-1 1,-1 1-1,1 0 0,0 0 0,-1 0 1,1 0-1,0 0 0,-1 0 0,1 0 1,-1 0-1,1 0 0,0 0 0,-1 0 1,1 0-1,0 0 0,-1 0 0,1 1 1,-1-1-1,1 0 0,-1 0 0,1 1 1,0-1-1,-1 0 0,1 1 0,-1-1 1,1 1-1,-1-1 0,0 0 0,1 1 1,-1-1-1,1 1 0,-1-1 0,0 1 1,1 0-1,-1-1 0,0 1 0,0-1 1,0 1-1,1 0 0,-1-1 0,0 1 1,0-1-1,0 1 0,0 0 0,0-1 1,0 1-1,0 0 0,0-1 0,0 1 1,0-1-1,-1 2 0,1 7-49,-1 0 1,-1-1-1,-2 11 1,3-12-45,-2 4-148,2-7-79,0 1 0,0 0 0,0 0 0,1 0 0,0 0 0,0 7 0,0-11 308,0-1 0,0 0 0,0 0 0,0 1 0,0-1 0,0 0 0,0 0 0,0 1-1,0-1 1,0 0 0,0 1 0,0-1 0,1 0 0,-1 0 0,0 0 0,0 1 0,0-1 0,0 0 0,1 0-1,-1 1 1,0-1 0,0 0 0,0 0 0,1 0 0,-1 0 0,0 0 0,0 1 0,1-1 0,-1 0 0,0 0-1,0 0 1,1 0 0,-1 0 0,0 0 0,0 0 0,1 0 0,-1 0 0,0 0 0,0 0 0,1 0 0,-1 0-1,0 0 1,1 0 0,-1 0 0,0 0 0,0 0 0,1 0 0,11-8-562,1-3-63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20132,'1'2'2601,"1"3"-1425,-2 3 2425,2-5-1945,1-1-1200,2-1-504,-4-2 304,5-2-264,-2 3-112,-3-2-72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17228,'1'3'283,"-1"-1"0,1 1 0,-1-1 0,0 0 0,1 1 0,-1-1 0,0 1 0,-1-1 0,1 1 0,0-1 0,-1 1 0,0 2 0,-1 1 292,-8 62 1214,1-17-1153,3 1 0,-1 67 0,7-117-576,0-1 0,0 1 0,0 0 0,0-1 0,0 1 0,1 0 0,-1-1 0,1 1 0,-1-1 0,1 1 0,-1-1 1,1 1-1,0-1 0,0 0 0,0 1 0,0-1 0,2 3 0,-2-4 2,0 1 0,0-1 0,0 1 0,1-1 0,-1 0 0,0 1 0,0-1 0,1 0 0,-1 0 0,0 0 0,0 0 0,1 0 0,-1 0 0,0 0 0,0 0 0,1 0 0,-1-1 0,0 1 0,0 0 0,1-1 1,-1 1-1,0-1 0,2-1 0,13-6 418,-1-1 0,-1-1 1,1 0-1,24-24 1,46-57 503,-67 71-876,-6 7-244,-6 7-373,-1 0 0,1 0 0,-1 0 0,8-15 0,-13 21 464,0 0-1,-1 0 1,1 0 0,0 0-1,0 0 1,0 0 0,0 0-1,0 0 1,0 0 0,0 0 0,0 0-1,0 0 1,-1 1 0,1-1-1,0 0 1,0 0 0,0 0-1,0 0 1,0 0 0,0 0-1,0 0 1,0-1 0,-1 1-1,1 0 1,0 0 0,0 0-1,0 0 1,0 0 0,0 0-1,0 0 1,0 0 0,0 0-1,0 0 1,0 0 0,-1 0-1,1 0 1,0 0 0,0 0-1,0 0 1,0-1 0,0 1-1,0 0 1,0 0 0,0 0-1,0 0 1,0 0 0,0 0-1,0 0 1,0 0 0,0 0-1,0-1 1,0 1 0,0 0-1,0 0 1,0 0 0,0 0-1,0 0 1,0 0 0,0 0-1,0 0 1,0-1 0,0 1 0,0 0-1,0 0 1,0 0 0,0 0-1,0 0 1,0 0 0,-9 4-740,8-4 646,-14 7-1127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17620,'8'15'1976,"-1"-3"-1208,3 4-320,0-5 993,0-2-369,-2-1-960,1 1-648,0-5 520,-2-1-224,-3 1-152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 15443,'1'-1'216,"0"1"0,-1-1 0,1 1 0,0-1 0,-1 0 0,1 1-1,-1-1 1,1 0 0,-1 1 0,1-1 0,-1 0 0,0 1 0,1-1 0,-1 0 0,0 0-1,0 0 1,1 1 0,-1-1 0,0 0 0,0 0 0,0 0 0,0 1 0,0-1-1,0 0 1,0 0 0,0 0 0,0 0 0,-1 1 0,1-1 0,-1-1 0,1 1-86,-1 1 0,0-1 0,0 1 0,1-1 0,-1 1 0,0 0-1,0-1 1,0 1 0,1 0 0,-1 0 0,0 0 0,0-1 0,0 1 0,0 0 0,0 0 0,0 0 0,1 0 0,-1 0 0,0 1 0,0-1 0,0 0 0,0 0 0,0 1 0,1-1 0,-1 0 0,0 1 0,0-1 0,0 1 0,0 0 0,-10 5 23,1 1 0,1 0 1,-1 0-1,1 1 0,1 0 0,-16 18 1,19-19-137,0 0 1,0 0-1,0 0 1,1 0-1,0 1 1,1 0-1,-1 0 1,1 0-1,1 0 1,-3 12 0,5-17 3,0 0 0,1 0 1,-1 0-1,0 0 0,1 0 1,0 0-1,-1 0 0,1 0 1,0-1-1,1 1 0,-1 0 1,0 0-1,1-1 0,0 1 1,0-1-1,-1 1 0,1-1 1,1 0-1,1 2 0,0 0-232,-1-1-1,1 0 0,0 0 0,0-1 0,0 1 0,1-1 1,-1 0-1,0 0 0,1 0 0,-1-1 0,9 2 0,-13-3 153,0 0-1,0 0 1,0 0-1,0 0 1,0 0 0,0 0-1,0 0 1,1 0-1,-1 0 1,0 0-1,0 0 1,0 0-1,0 0 1,0 0-1,0 0 1,1 0-1,-1 0 1,0 0-1,0 0 1,0 0 0,0 0-1,0 0 1,0 0-1,1 0 1,-1 0-1,0-1 1,0 1-1,0 0 1,0 0-1,0 0 1,0 0-1,0 0 1,0 0-1,0 0 1,0 0-1,0-1 1,0 1 0,1 0-1,-1 0 1,0 0-1,0 0 1,0 0-1,0 0 1,0-1-1,0 1 1,0 0-1,0 0 1,0 0-1,0 0 1,0-1-1,-5-8-1908,-8-10-532,2 7 1438,-1 1 0,-19-16 1,26 23 1385,0 1 0,0-1 0,-1 1 0,1 0 0,-1 1 0,1-1 0,-1 1 1,0 0-1,-10-1 0,16 3-252,0 0 0,0 0 0,0 0 0,1 0 0,-1 0 0,0 0 0,0 0 0,0 1 0,0-1 0,0 0 0,0 0 0,0 0 0,0 0 1,0 0-1,0 0 0,0 0 0,0 1 0,0-1 0,0 0 0,0 0 0,0 0 0,0 0 0,0 0 0,0 0 0,0 1 0,0-1 0,-1 0 0,1 0 0,0 0 0,0 0 0,0 0 0,0 0 1,0 0-1,0 0 0,0 0 0,0 1 0,0-1 0,0 0 0,-1 0 0,1 0 0,0 0 0,0 0 0,0 0 0,0 0 0,0 0 0,0 0 0,0 0 0,-1 0 0,1 0 0,0 0 0,0 0 1,0 0-1,0 0 0,10 7 1231,2-4-922,0 0-1,0 0 0,0-1 1,0-1-1,20 1 1,64-8-972,-72 4 602,8-1-195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1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16780,'-1'0'256,"0"0"0,0 0 1,0 0-1,0 0 0,0 0 1,0 0-1,0 1 0,1-1 1,-1 0-1,0 0 0,0 1 1,0-1-1,0 0 1,1 1-1,-1-1 0,0 1 1,0-1-1,1 1 0,-1-1 1,-1 2-1,3-2-169,-1 1 1,0-1-1,0 1 0,0-1 1,1 1-1,-1-1 0,0 1 1,1-1-1,-1 0 0,0 1 1,1-1-1,-1 1 1,0-1-1,1 0 0,-1 1 1,1-1-1,-1 0 0,1 1 1,-1-1-1,1 0 0,-1 0 1,1 0-1,-1 1 0,1-1 1,-1 0-1,1 0 0,-1 0 1,1 0-1,0 0 0,-1 0 1,1 0-1,-1 0 0,1 0 1,0 0-1,26 2 444,-1-1 0,1-1 0,0-2 0,0 0 0,37-9 0,-8 2-128,163-16 263,-74 15-3842,-144 10 3115,0 0 0,0 0-1,0 0 1,0 0 0,-1 0 0,1 0 0,0 0-1,0-1 1,0 1 0,0 0 0,0 0-1,-1-1 1,1 1 0,0-1 0,0 1 0,-1-1-1,1 1 1,1-2 0,0-5-726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68 15739,'7'-4'1103,"0"0"-1,0-1 0,12-10 0,-18 14-873,0 0-1,0 0 1,0-1 0,0 1-1,0 0 1,0 0 0,0-1 0,0 1-1,0-1 1,-1 1 0,1 0-1,0-4 1,-1 5-121,0-1 0,0 0 0,0 1 0,0-1 0,0 0 0,-1 1 1,1-1-1,0 0 0,0 1 0,-1-1 0,1 0 0,0 1 0,-1-1 0,1 1 0,-1-1 0,1 1 0,-1-1 0,1 1 0,-1-1 0,1 1 0,-1 0 0,1-1 1,-1 1-1,0-1 0,1 1 0,-1 0 0,1 0 0,-1-1 0,0 1 0,-1 0 0,-3-1 47,-1 0 0,1 0 0,-1 0 0,0 1 0,1 0 0,-1 0 0,0 0 0,1 1 0,-11 2 0,-53 17 184,58-16-246,-7 2-18,0 0 0,1 2 1,0 0-1,0 1 0,1 0 1,0 2-1,-15 12 1,30-22-72,0 0 1,0 0-1,0 0 1,0 0-1,0 0 1,0 0-1,0 0 1,0 0 0,0 1-1,1-1 1,-1 0-1,1 1 1,-1-1-1,1 0 1,-1 2 0,1-2-5,0 0 1,0-1 0,0 1-1,0 0 1,0-1 0,1 1-1,-1 0 1,0 0 0,0-1 0,1 1-1,-1-1 1,0 1 0,1 0-1,-1-1 1,1 1 0,-1-1-1,1 1 1,-1-1 0,1 1-1,-1-1 1,2 1 0,3 2-9,0 0 0,0 0 0,1-1 0,-1 0 1,12 2-1,-3 0-5,-7-1-1,0 0 1,0 0-1,0 1 1,0-1-1,0 2 1,-1-1-1,1 1 1,-1 0-1,-1 0 1,1 0-1,9 13 1,-13-15 8,0 0 0,0 0 0,0 0 0,-1 0 0,1 0 0,-1 0 0,0 1 0,0-1 0,0 0 0,0 1 0,-1-1 0,1 1 0,-1-1 0,0 1 0,0-1 0,0 0 0,-1 1 0,1-1 0,-1 1 0,0-1 1,0 1-1,0-1 0,0 0 0,0 0 0,-1 0 0,0 0 0,1 0 0,-1 0 0,-3 4 0,-1-1 64,1 0-1,-1 0 1,-1 0 0,1-1-1,-1 0 1,0 0 0,0 0 0,0-1-1,-1 0 1,1-1 0,-1 0 0,0 0-1,0 0 1,0-1 0,-1 0 0,1-1-1,0 0 1,-1 0 0,1-1 0,-1 0-1,1 0 1,-12-3 0,19 3-88,0 0 1,0 0 0,0 0-1,0 0 1,0-1 0,0 1 0,0 0-1,0-1 1,1 1 0,-1 0-1,0-1 1,0 1 0,0-1-1,0 1 1,1-1 0,-1 1-1,0-1 1,1 0 0,-1 1-1,0-1 1,1 0 0,-1 0-1,1 0 1,-1 1 0,1-1-1,-1 0 1,1 0 0,0 0-1,0 0 1,-1 0 0,1 0-1,0 1 1,0-1 0,0 0-1,0 0 1,0-2 0,1 2-126,-1-1 0,1 1 0,0-1 1,0 1-1,0 0 0,0-1 0,0 1 0,0 0 1,1 0-1,-1 0 0,0 0 0,1 0 0,-1 0 1,1 0-1,-1 1 0,1-1 0,-1 0 0,1 1 1,-1-1-1,1 1 0,2-1 0,15-3-554,5 0-191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21421,'0'17'2056,"-4"6"-1376,0 4-296,-2 5 953,-1 5-329,-1 2-432,1 2-312,2-5-552,0-2-240,2-9-592,1-2-193,0-12 1865,1-9-944,-8-8-208,3-11-80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16195,'9'-4'1386,"1"0"0,0 1 0,0-1 1,21-2-1,-16 4-641,1 1 1,-1 0-1,17 2 0,-17 0-541,0 1-1,0 0 0,0 1 0,-1 1 0,1 0 0,-1 1 0,0 1 0,13 7 0,-20-9-186,0 0 0,-1 0-1,1 1 1,-1 0 0,0 0-1,-1 1 1,1 0 0,-1 0-1,0 0 1,-1 0 0,1 1-1,-1 0 1,-1 0 0,1 0-1,-1 0 1,0 1 0,-1-1-1,0 1 1,0-1 0,-1 1-1,0 0 1,0 0 0,0 0-1,-1 0 1,-1-1 0,1 1-1,-1 0 1,0 0 0,-4 11-1,1-5 81,-1 1-1,0-1 1,-1-1-1,0 1 1,-1-1-1,-1 0 1,0-1-1,-1 0 1,0 0-1,-1-1 1,0 0-1,-1-1 0,0 0 1,-24 16-1,26-20-8,-1 0 0,0-2 0,0 1 0,0-1 0,-1 0 0,0-1 0,1-1 0,-1 1 0,0-2 0,0 0 0,-18 0-1,20-1-335,0-1-1,1 0 0,-1-1 0,1 0 0,0 0 1,-1-1-1,1 0 0,0 0 0,0-1 0,1 0 1,-1 0-1,1-1 0,0 0 0,0 0 0,-8-9 0,12 11-409,2-1-163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15723,'7'15'2201,"3"-1"-1233,0 2-312,7 4 1129,3 1-481,3 0-168,4-3-560,6 2-368,2-8-920,2 2 1768,0-7-1088,-4-3-48,0-8-24</inkml:trace>
  <inkml:trace contextRef="#ctx0" brushRef="#br0" timeOffset="1">604 33 16532,'0'8'1880,"2"2"-1152,-2 3-272,-3 4 1361,-2 4-761,-2 9-536,1 2-168,-4 1-200,0 0-96,-1-3-160,2-6-200,2-5-424,1-5-208,6-12 736,-4-7-233,6-13-119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19124,'9'-2'1904,"-3"6"-1231,-6 7-321,-5 13 1264,1 7-592,-2 10-560,1 3-216,2 6-176,-2-3-16,3-4-48,3-4-96,2-10-312,-3-8-224,1-9-552,-1-11 2080,-1-7-1104,-2-5-88,-7-13-80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16740,'0'0'2032,"8"3"-984,2 0-352,8-3 1297,6 3-433,5-3-560,4 0-135,3 0-361,-2 0-312,0 1-912,-4-1-1289,1-3 1697,-4-2-248,-6-5-216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17196,'1'0'113,"0"0"0,-1 0 0,1 1 0,-1-1 0,1 0 0,0 0 0,-1 0 0,1 0 0,-1 0 0,1 1 0,-1-1 0,1 0 0,-1 1 0,1-1 0,-1 0 1,1 1-1,-1-1 0,1 1 0,-1-1 0,0 0 0,1 1 0,-1-1 0,0 1 0,1-1 0,-1 1 0,0 0 0,1-1 0,-1 1 0,0-1 0,0 1 0,0-1 0,0 1 0,0 0 0,0-1 1,0 1-1,0-1 0,0 2 0,1 30 2183,-1-24-1515,-2 49 541,0-34-1170,1-1-1,1 1 1,4 23 0,-4-45-123,0 0 0,0 1 0,1-1 0,-1 0 0,0 1 0,1-1 0,-1 0 0,1 1 0,-1-1 0,1 0 0,-1 0 0,1 0 0,0 0 0,0 1 0,0-1 0,0 0 0,0 0 0,0 0 0,0-1 0,0 1 0,0 0 0,2 1 0,-1-2 15,-1 1 0,1-1 0,-1 0 0,1 0 0,0 0 0,-1 0 0,1 0 0,-1-1 0,1 1 0,0 0 0,-1-1 0,1 1-1,-1-1 1,1 0 0,-1 1 0,3-2 0,6-6 285,1 1 0,-1-1 0,18-18 0,-19 16-108,36-28 454,-22 19-883,-1-2 1,34-39-1,-56 60 143,0 0-1,1 0 1,-1 0 0,0 0-1,0-1 1,0 1 0,0 0-1,0 0 1,0 0 0,0 0-1,0 0 1,0 0 0,0 0-1,0-1 1,0 1 0,0 0-1,0 0 1,0 0 0,0 0-1,0 0 1,0 0 0,0-1-1,0 1 1,0 0 0,0 0-1,0 0 1,0 0 0,0 0-1,0 0 1,0-1 0,0 1-1,0 0 1,0 0 0,0 0-1,0 0 1,0 0 0,0 0-1,0 0 1,0-1 0,-1 1-1,1 0 1,0 0 0,0 0-1,0 0 1,0 0-1,-9-2-782,-8 4 57,-1 3-276</inkml:trace>
  <inkml:trace contextRef="#ctx0" brushRef="#br0" timeOffset="1">138 169 16604,'4'21'2024,"4"-3"-904,0 2-408,8-1 1041,-3-2-233,4 2-424,0-2-304,2-1-1016,-3-6-648,1-2 752,1-3-200,3-7-192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20684,'3'47'2249,"-3"-20"-1533,2 1 0,1 0 0,1-1 0,1 0 0,12 38-1,-16-63-690,-1-1 0,0 0 0,1 0 0,-1 0 0,1 0 0,-1 1 0,1-1 0,-1 0 0,1 0 0,0 0 0,-1 0 0,1 0 0,0 0 0,0-1 0,0 1 0,0 0 0,0 0 0,0-1 0,0 1 0,0 0 0,0-1 0,0 1 0,0-1 0,0 1 0,0-1 0,0 0 0,1 1 0,-1-1 0,0 0 0,0 0 0,1 0 0,-1 0 0,0 0 0,0 0 0,0 0 0,1 0 0,-1-1 0,0 1 0,0 0 0,0-1 0,0 1 0,1-1 0,-1 1 0,0-1 0,0 1 0,0-1 0,0 0 0,1-1-1,7-5 187,-1-1 0,0 0 0,0 0-1,8-13 1,-8 12-97,131-180 1229,-138 188-1379,0 1 0,-1-1 0,1 0-1,-1 0 1,1 1 0,-1-1 0,1 0 0,-1 0 0,0 0 0,1 1 0,-1-1 0,0 0 0,0 0 0,0 0 0,0 0 0,0 0 0,0-1 0,-11 1-1251,0 1 1221,-7-1-337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14755,'-2'4'2513,"2"-2"-1265,9-2-432,8 0 2521,15 0-1673,8-2-272,12 2-479,1 0-209,7 0-216,1 0-72,0 0-344,-8 0-200,-12 0-728,-8-1-496,-18-3 1095,-8 1-215,-12 0-208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2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17796,'28'17'2240,"11"-14"-1167,5-5-385,9-6 1192,3 0-464,0-2-391,-3 2-457,-10-2-2705,-6 1 2081,-11-5-352,-4-3-272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17212,'1'-8'2245,"2"10"-509,0 16 488,-4 142 525,1-158-2720,0-1 1,0 0-1,0 1 1,0-1 0,0 1-1,1-1 1,-1 1-1,0-1 1,1 0 0,-1 1-1,1-1 1,-1 0 0,1 1-1,0-1 1,-1 0-1,3 3 1,-3-4-7,1 0 0,0 0 0,-1 1 0,1-1 0,-1 0 0,1 0 0,0 0 0,-1 0 0,1 0 0,0 0 1,-1 0-1,1 0 0,-1 0 0,1 0 0,0 0 0,-1 0 0,1 0 0,-1-1 0,1 1 0,0 0 0,-1 0 0,1-1 0,-1 1 0,1 0 0,-1-1 0,1 0 0,6-4 187,-1-1 0,1 0-1,-1 0 1,6-9 0,-6 8-100,14-18 371,21-23 265,-37 44-690,0 0 1,0 1-1,0-1 0,0 1 1,1 0-1,-1 0 0,1 1 0,9-5 1,-13 7-50,0 0 1,0-1 0,1 1-1,-1 0 1,0 0-1,0 0 1,0 0 0,0 0-1,0 0 1,0 0-1,0 0 1,0 0-1,1 0 1,-1 1 0,0-1-1,0 0 1,0 1-1,0-1 1,0 1 0,0-1-1,0 1 1,0-1-1,1 2 1,0 0-4,-1 0 1,1 0-1,-1 0 0,0 0 1,1 0-1,-1 1 0,0-1 1,0 0-1,-1 1 1,2 2-1,0 8-17,0 0 1,0 0-1,-1 16 1,-1-23 12,0 26-62,1 27-622,0-58 657,-1-1-1,0 0 0,0 0 0,0 0 0,0 0 1,0 0-1,0 0 0,0 0 0,0 0 1,0 1-1,0-1 0,0 0 0,0 0 0,0 0 1,0 0-1,0 0 0,0 0 0,1 0 0,-1 0 1,0 0-1,0 0 0,0 0 0,0 0 1,0 0-1,0 1 0,0-1 0,0 0 0,1 0 1,-1 0-1,0 0 0,0 0 0,0 0 1,0 0-1,0 0 0,0 0 0,0 0 0,1 0 1,-1 0-1,0 0 0,0 0 0,0-1 0,0 1 1,0 0-1,0 0 0,0 0 0,1 0 1,-1 0-1,0 0 0,0 0 0,0 0 0,0 0 1,0 0-1,0 0 0,0 0 0,0-1 1,0 1-1,0 0 0,0 0 0,0 0 0,0 0 1,1 0-1,8-12-1211,8-13 257,-5-1 272,0-2-114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25685,'-3'6'2785,"5"-6"-2481,0-3 1008,3 2-599,-1-3-793,2-1-449,0-1-1071,-2-2 1312,2 1-248,-2 0-216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13 221 15595,'-1'0'251,"1"0"-1,-1 0 1,0 1-1,0-1 0,1 0 1,-1 1-1,0-1 1,1 1-1,-1-1 1,0 1-1,1-1 0,-1 1 1,1-1-1,-1 1 1,1 0-1,-1-1 0,1 1 1,-1 1-1,2-2-29,0 0-1,0 0 0,-1 0 0,1 0 0,0-1 1,0 1-1,0 0 0,0 0 0,0-1 0,0 1 1,-1-1-1,1 1 0,0-1 0,0 1 1,-1-1-1,1 1 0,1-2 0,26-20 655,-2-2-1,0 0 0,-1-2 1,-2-1-1,21-30 1,-18 25-235,-14 21-207,-12 11-427,0 0 0,1 0 0,-1 0-1,0 1 1,0-1 0,0 0 0,1 0 0,-1 1-1,0-1 1,0 0 0,0 1 0,0-1-1,0 0 1,0 0 0,1 1 0,-1-1 0,0 0-1,0 1 1,0-1 0,0 0 0,0 1-1,0-1 1,0 0 0,0 1 0,-1-1 0,1 0-1,0 0 1,0 1 0,0-1 0,-9 37-16,7-30 12,-43 155-2038,45-161 1935,-1 0 0,1-1 0,0 1 0,-1 0 0,1 0-1,0 0 1,0-1 0,0 1 0,0 0 0,0 0 0,0 0-1,0-1 1,0 1 0,0 0 0,0 0 0,0 0 0,0-1-1,0 1 1,1 0 0,-1 0 0,0-1 0,1 1-1,-1 0 1,0-1 0,1 1 0,-1 0 0,1-1 0,-1 1-1,1 0 1,0-1 0,-1 1 0,1-1 0,-1 1 0,1-1-1,0 1 1,0-1 0,-1 0 0,1 1 0,0-1-1,-1 0 1,1 0 0,0 1 0,0-1 0,0 0 0,-1 0-1,1 0 1,0 0 0,0 0 0,0 0 0,-1 0 0,2 0-1,12 1-815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19436,'-3'5'281,"-44"87"2569,42-79-2621,0-1-1,1 1 1,1 0-1,0 0 1,-2 21-1,5-32-214,-1 0 0,1 0 0,0 0 0,0 0 0,0 0 0,0 0 0,0 0 1,0 0-1,1 0 0,-1 0 0,1 0 0,-1 0 0,1 0 0,0 0 0,-1 0 0,1-1 0,0 1 0,0 0 0,1-1 0,-1 1 0,0 0 0,1-1 0,-1 1 0,0-1 0,1 0 0,0 0 0,-1 1 0,3 0 0,0-1 69,0 0 1,0 0 0,0 0 0,0-1 0,0 0 0,0 0 0,0 0 0,0 0-1,0 0 1,0-1 0,0 0 0,-1 0 0,7-2 0,-2 0 155,1 0 0,0-1 1,-1-1-1,0 1 0,0-1 0,0-1 1,-1 0-1,9-8 0,-11 9-56,0 0 0,0 0 0,-1 0 0,1-1-1,-1 0 1,-1 0 0,1 0 0,-1 0 0,0-1 0,0 1 0,2-11-1,-4 16-166,-1 0 0,0 0 0,1-1 0,-1 1 0,0 0-1,0 0 1,0-1 0,0 1 0,0 0 0,0 0 0,0-1 0,-1 1-1,1 0 1,0 0 0,-1 0 0,1-1 0,-1 1 0,1 0 0,-1 0-1,0 0 1,1 0 0,-1 0 0,0 0 0,0 0 0,1 0-1,-3-1 1,1 1-70,0 0 0,0 0 0,0 0-1,0 1 1,-1-1 0,1 1 0,0-1-1,-1 1 1,1 0 0,0 0 0,-1 0 0,-4 0-1,-4 2-444,0 0 1,0 0-1,0 1 0,-19 8 0,8-1-44,2-8-187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15643,'6'3'937,"2"10"-897,4 5-24,4 8 160,8 10-144,6 15-104,5 5-56,3 4-80,2 1-41,-1-4-79,-1-4-128,-1-10 296,-7-2-112,-11-13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15947,'1'22'1355,"-1"-1"0,-1 1 0,-1 0-1,-6 30 1,-2 26 39,10-75-1385,-2 13-95,1-1 0,1 1 0,0 0 0,1 0-1,1 0 1,4 17 0,-2-28-2066,-3-12 921,-5-2 401</inkml:trace>
  <inkml:trace contextRef="#ctx0" brushRef="#br0" timeOffset="1">0 245 17748,'0'0'1752,"3"0"-1064,6 0-264,1 0 785,1 2-209,5-2-520,0 0-392,4-2-808,-3-5 720,0 1-208,-1-1-128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20892,'-3'3'2257,"3"0"-1321,1 0-368,5-2 1193,0 1-441,1-1-640,0-1-352,-1-1-1360,-2-2 1024,3 1-248,3 2-144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33 16700,'-1'-2'220,"0"-1"0,-1 1 0,1 0 0,-1 0 1,1 0-1,-1 0 0,0 1 0,0-1 0,0 0 1,0 1-1,0-1 0,0 1 0,0 0 1,0 0-1,-1 0 0,1 0 0,0 0 0,-5-1 1,3 1 24,0 1 0,0 0 1,-1 0-1,1 0 0,0 0 0,0 1 1,0 0-1,0 0 0,0 0 1,-6 2-1,-1 2-14,1 0 0,0 0 1,0 1-1,1 0 0,0 1 1,0 0-1,-12 12 0,12-8-174,-1-1 0,2 2 0,-1-1 0,-6 15 0,12-21-46,0 0 0,1 0 0,0 0 0,0 1-1,0-1 1,1 1 0,0-1 0,0 1 0,0-1 0,1 1 0,-1-1 0,1 1 0,1 6 0,0-10 11,-1 0 0,0-1 0,1 1 1,0 0-1,-1-1 0,1 1 0,0-1 0,0 0 1,-1 1-1,1-1 0,1 1 0,-1-1 1,0 0-1,0 0 0,0 0 0,1 0 1,-1 0-1,0 0 0,3 2 0,-1-2 31,1 0-1,-1 0 1,1 0-1,-1 0 1,1 0 0,0 0-1,-1-1 1,7 0-1,3 0 167,0-2 1,0 1-1,24-8 1,-18 4 121,-1-2 1,0 0-1,33-18 1,-40 18-165,0 0 0,0 0 1,-1-1-1,0 0 0,-1-1 1,16-19-1,-23 26-152,0-1-1,0 1 1,0-1 0,-1 1-1,1-1 1,-1 0 0,0 0-1,0 0 1,0 0 0,0 0 0,-1 0-1,1 0 1,-1 0 0,1 0-1,-1 0 1,0 0 0,0 0 0,-1 0-1,0-6 1,0 7-56,0 0-1,0 0 1,0 0-1,-1 0 1,1 0-1,-1 0 1,1 0-1,-1 0 1,0 0 0,1 1-1,-1-1 1,0 1-1,0-1 1,0 1-1,0 0 1,-1 0-1,1 0 1,0 0-1,0 0 1,-1 0 0,1 0-1,0 1 1,-1 0-1,-4-1 1,1 0-276,-1 0 0,0 1 0,0 0 0,0 0 0,0 0 0,1 1 0,-1 0 0,0 1 0,1-1 0,-1 1 0,1 1 0,-1-1 0,1 1 0,0 0 0,0 0 0,0 1 0,0 0 0,-8 7-1,1 6-761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 18780,'-1'-1'155,"0"1"1,0-1-1,0 1 1,0-1-1,0 1 1,0-1-1,0 1 0,0 0 1,0-1-1,0 1 1,-1 0-1,1 0 0,0 0 1,0 0-1,0 0 1,0 0-1,0 0 1,0 0-1,0 0 0,-2 1 1,-1 0 111,1 0 1,0 1 0,0-1-1,0 1 1,1 0 0,-1 0-1,-3 2 1,-2 3 340,1 1 0,-1 0-1,-8 11 1,8-7-233,0 0 0,0 0 0,-6 17 0,12-24-320,0 0 1,0 0-1,0 0 0,1 0 1,0 0-1,0 1 0,0-1 0,1 0 1,-1 1-1,1-1 0,2 9 0,-2-12-34,1 0-1,-1-1 1,1 1-1,-1 0 1,1 0-1,0-1 1,0 1-1,0-1 1,0 1-1,0-1 1,0 1-1,0-1 1,1 0-1,-1 1 1,0-1-1,1 0 1,-1 0-1,1 0 1,0 0-1,-1 0 1,1 0-1,0-1 1,-1 1-1,1-1 1,0 1-1,0-1 0,-1 1 1,1-1-1,0 0 1,0 0-1,0 0 1,0 0-1,-1 0 1,1 0-1,0-1 1,3 0-1,3-1 96,0 0 1,0 0-1,-1-1 0,1 0 0,-1 0 0,14-9 0,-12 6 16,-1 0 0,-1-1-1,1 0 1,-1 0-1,-1 0 1,1-1-1,-1 0 1,-1 0-1,10-19 1,-13 24-157,0 0 1,-1-1-1,1 1 1,-1-1-1,0 0 1,0 1 0,0-1-1,0 0 1,-1 0-1,0 1 1,0-1-1,0 0 1,0 0-1,0 0 1,-1 1-1,0-1 1,1 0-1,-1 0 1,-1 1-1,1-1 1,0 1-1,-1-1 1,0 1-1,0 0 1,0-1-1,0 1 1,-1 0-1,-4-4 1,5 5-191,0 0 0,-1 0 0,1 0 0,-1 1 0,0-1 0,1 1 0,-1 0 0,0-1 0,0 1 0,0 1 0,0-1 0,0 0 0,0 1 0,0 0 0,0-1 0,0 1 0,0 0 0,0 1 0,0-1 0,0 0 0,0 1 0,0 0 0,0 0 0,0 0 0,0 0 0,0 0 0,1 0 0,-1 1 0,0-1 0,1 1 0,-1 0 0,1 0 0,0 0 0,-1 0 0,1 0 0,-2 3 0,-3 10-989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 14643,'-1'0'141,"1"-1"0,-1 1 0,1-1 0,-1 1 0,1-1 0,-1 1 0,1 0 0,-1-1 0,1 1 0,-1-1-1,0 1 1,1 0 0,-1 0 0,0 0 0,1-1 0,-1 1 0,0 0 0,1 0 0,-1 0 0,0 0 0,1 0 0,-1 0 0,0 0 0,1 0 0,-1 0 0,0 0 0,1 1 0,-1-1-1,0 0 1,1 0 0,-1 1 0,0-1 0,-24 10 2698,25-10-2658,-14 8 624,0-1 0,1 2-1,0 0 1,1 0 0,-12 12-1,20-17-710,-1 0 0,1 0 0,0 1 0,0-1-1,1 1 1,-1 0 0,1 0 0,0 1 0,1-1 0,-1 1-1,1-1 1,0 1 0,1 0 0,-1-1 0,-1 12-1,3-15-77,0-1-1,1 0 0,-1 0 0,0 0 0,0 0 1,0 0-1,1 0 0,-1 0 0,1 0 0,-1 0 0,0 0 1,1 0-1,0 0 0,-1 0 0,1-1 0,0 1 0,-1 0 1,1 0-1,0-1 0,0 1 0,0 0 0,1 0 1,1 1 9,-1-1 1,1 0 0,0 0 0,0 0 0,0 0 0,0 0 0,6 0-1,2 0 44,0-1 1,0 0-1,18-4 0,-16 2-1,0 0 1,-1-1 0,1-1 0,0 0 0,-1-1 0,0-1-1,0 0 1,-1 0 0,1-1 0,-1 0 0,-1-1 0,12-10-1,-20 15-90,0 1-1,-1-1 0,1 1 0,0-1 0,-1 0 0,1 1 0,-1-1 0,0 0 0,0 0 1,0 0-1,-1 0 0,1 0 0,-1 0 0,1 0 0,-1 0 0,0-1 0,0 1 0,0 0 1,-1 0-1,1 0 0,-1 0 0,0 0 0,1 0 0,-1 0 0,-1 0 0,1 0 0,-3-4 0,3 5-199,-1-1-1,0 1 0,0 0 0,0-1 0,0 1 1,-1 0-1,1 0 0,0 1 0,-1-1 0,1 0 1,-1 1-1,0 0 0,1-1 0,-1 1 0,0 0 1,0 0-1,0 1 0,0-1 0,-3 0 0,1 1 31,0-1 0,0 1 0,1 0-1,-1 1 1,0-1 0,0 1-1,0 0 1,1 0 0,-1 1 0,-7 2-1,-20 20-1072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23397,'-1'2'7594,"7"-2"-7514,-1-2-424,4-2 544,0 0-248,2 4-80,2 0-104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 19740,'-8'0'354,"1"1"0,0 1-1,0-1 1,0 1 0,0 0 0,0 1-1,1 0 1,-1 0 0,1 0 0,-1 1-1,1-1 1,0 2 0,1-1 0,-11 10-1,5-3-189,0 0 0,1 1-1,0 1 1,1-1 0,-13 26-1,20-34-159,0-1 0,0 1 0,1-1-1,0 1 1,-1 0 0,1 0 0,1-1 0,-1 1 0,0 0-1,1 0 1,0 0 0,0 0 0,0 0 0,1 0-1,1 7 1,-2-10 4,1 1-1,-1-1 1,1 1-1,0-1 0,0 0 1,-1 0-1,1 0 1,0 1-1,0-1 1,0 0-1,1 0 0,-1 0 1,0 0-1,0-1 1,0 1-1,1 0 1,1 0-1,0 0 22,-1 0 1,1 0-1,0-1 0,0 1 0,0-1 0,0 0 1,0 0-1,0 0 0,0 0 0,0 0 0,4-2 1,5-1 134,0 0 0,-1-1 1,1-1-1,-1 0 0,0-1 0,0 0 1,-1 0-1,14-11 0,-18 12-72,0 1-1,-1-1 0,1 0 1,-1-1-1,0 1 0,0-1 0,-1 0 1,0 0-1,0-1 0,-1 1 1,1-1-1,-1 0 0,-1 0 0,1 0 1,1-7-1,-4 10-104,1 1-1,-1 0 1,0 0 0,0 0-1,0 0 1,0 0-1,-1 0 1,1-1 0,-1 1-1,0 0 1,0 0 0,0 0-1,0 0 1,0 1 0,-1-1-1,0 0 1,1 0-1,-1 1 1,0-1 0,0 1-1,0 0 1,0-1 0,-1 1-1,1 0 1,-1 0 0,1 1-1,-1-1 1,0 0 0,1 1-1,-1 0 1,0-1-1,0 1 1,-5-1 0,3 1-188,0 0 1,0 0-1,-1 0 1,1 1-1,0 0 1,-1 0-1,1 0 0,0 1 1,-1-1-1,1 1 1,0 1-1,0-1 1,0 1-1,0 0 1,0 0-1,0 0 1,0 1-1,1-1 1,-7 6-1,8-6 130,-1 1-1,1 0 1,0 0 0,0 1-1,0-1 1,0 0 0,0 1 0,1 0-1,-1 0 1,1 0 0,0 0-1,1 0 1,-1 0 0,-1 6-1,3 11-453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 14707,'-2'0'312,"-1"1"0,0 0-1,1 0 1,0 0 0,-1 0 0,1 0-1,0 0 1,-1 0 0,1 1-1,-3 2 1,-2 1 247,-17 11 1048,0 1 1,-33 31-1,44-36-1348,1 0 0,1 1 0,0 1 0,1 0 0,-13 24 0,22-37-233,0 1 1,0 0 0,0 0 0,0 0-1,1 0 1,-1 0 0,1 0 0,-1 0-1,1 0 1,0 0 0,0 0 0,0 0-1,0 0 1,0 0 0,1 4 0,-1-5-13,1 0 0,-1 0 0,1-1 1,-1 1-1,1 0 0,0 0 1,-1-1-1,1 1 0,0 0 0,-1-1 1,1 1-1,0-1 0,0 1 1,0-1-1,0 1 0,0-1 0,-1 1 1,1-1-1,0 0 0,0 0 1,0 1-1,0-1 0,0 0 0,0 0 1,0 0-1,0 0 0,0 0 1,0 0-1,0 0 0,0 0 0,0-1 1,0 1-1,1-1 0,8-1 87,0-1 0,-1-1 0,0 0 0,1 0 0,-1-1 0,-1 0 0,1-1 0,-1 1 0,0-2 0,10-9 0,-9 8 24,0-1-1,-1 0 1,0-1-1,-1 0 1,0 0 0,-1-1-1,0 1 1,6-15 0,-10 21-83,-1-1 0,0 1 0,1-1 1,-2 1-1,1-1 0,0 0 0,-1 1 1,0-1-1,0 0 0,0 0 0,-1 1 1,-1-7-1,1 9-39,1 0 0,-1 1 0,0-1 0,0 0 0,0 1 0,0-1 0,0 1 0,0-1 0,0 1 0,-1-1 0,1 1 0,0 0 0,-1-1 0,1 1 0,-1 0 0,0 0 0,1 0 0,-1 0 0,0 1 0,1-1 0,-1 0 0,0 1 0,0-1 0,0 1 0,0 0 0,1-1 0,-1 1 0,0 0 0,0 0 0,0 0 0,0 1 0,-3 0 0,0-1-75,0 2 0,0-1 0,0 1 0,0-1 0,0 1 0,0 1 0,0-1 0,1 1 0,-1 0 0,1 0 0,-5 4 1,6-5-55,1 0 0,-1 0 0,1 1 0,0-1 1,0 0-1,0 1 0,0 0 0,1-1 0,-1 1 1,1 0-1,-1 0 0,1 0 0,0 0 1,0 0-1,0 0 0,1 0 0,-1 0 0,1 0 1,-1 0-1,1 4 0,1-6 82,-1 0-1,0 1 1,1-1 0,-1 0-1,0 0 1,1 0-1,0 1 1,-1-1 0,1 0-1,0 0 1,-1 0 0,1 0-1,0 0 1,0 0-1,0-1 1,0 1 0,2 1-1,11 6-463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3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17060,'-7'0'414,"0"1"1,1 0 0,-1 1 0,0-1-1,0 1 1,1 1 0,-1-1 0,1 1-1,0 0 1,0 1 0,-7 5 0,-7 5 492,-30 30-1,34-30-547,-21 27-1,33-36-299,0 1 1,1-1-1,-1 1 0,1-1 0,0 1 0,1 0 0,-1 0 0,1 1 1,-2 7-1,4-12-32,0-1 1,-1 0-1,1 1 1,0-1 0,0 0-1,0 1 1,0-1-1,0 0 1,1 1-1,-1-1 1,0 0 0,1 0-1,-1 1 1,1-1-1,-1 0 1,1 0-1,-1 0 1,1 0-1,0 1 1,0-1 0,-1 0-1,1 0 1,0 0-1,1 1 1,1-1 23,-1 0 1,0 0-1,1 0 0,-1 0 0,1 0 1,-1 0-1,1-1 0,-1 1 1,1-1-1,-1 1 0,5-1 1,4 0 128,0-1 0,-1 0 0,1-1 0,19-6 1,-13 3 46,0-2 1,-1 0 0,0-1 0,16-11 0,-23 13-130,0 0 1,0-1 0,-1 0-1,0 0 1,0-1 0,-1 0-1,11-16 1,-16 21-98,0 0 0,0 0 0,-1 0 0,0-1 0,1 1 1,-1 0-1,-1-1 0,1 1 0,0-1 0,-1-4 0,0 7-30,1 0-1,-2 0 1,1 0-1,0 0 1,0-1 0,0 1-1,0 0 1,-1 0-1,1 0 1,-1 0-1,1 0 1,-1 0 0,1 0-1,-1 0 1,1 0-1,-1 0 1,0 0-1,0 0 1,1 0 0,-1 0-1,0 0 1,0 1-1,0-1 1,0 0 0,0 1-1,0-1 1,0 1-1,0-1 1,0 1-1,0-1 1,-1 1 0,1 0-1,-1-1 1,-6 1-169,0 0 0,0 0 1,0 0-1,0 1 0,0 0 0,1 1 1,-9 2-1,-3 0-54,-21 2-317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4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17652,'-7'-4'2400,"4"1"-1327,-3-1 2751,6 2-2735,3 1-1602,1-1 1450,2-2-1001,2 4-64,5 0-72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4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20444,'-1'0'116,"0"0"0,-1 0-1,1 0 1,0 0 0,0 0-1,0 0 1,0 1 0,0-1 0,0 0-1,0 0 1,0 1 0,0-1-1,0 1 1,0-1 0,0 1-1,1-1 1,-1 1 0,0 0-1,0-1 1,0 1 0,1 0-1,-2 1 1,-16 21 587,17-22-505,-7 11-91,1 0 0,0 0 0,1 0-1,1 1 1,0 0 0,1 0-1,0 0 1,0 0 0,2 1-1,0 0 1,0-1 0,1 15-1,1-26-84,0 0 0,0 0-1,0 0 1,1 0-1,-1-1 1,0 1-1,1 0 1,-1 0 0,1 0-1,0 0 1,0-1-1,0 1 1,0 0-1,0-1 1,0 1 0,0-1-1,0 1 1,0-1-1,1 1 1,-1-1-1,1 0 1,-1 0-1,1 0 1,-1 0 0,1 0-1,0 0 1,-1 0-1,1 0 1,0-1-1,0 1 1,0-1 0,0 1-1,-1-1 1,1 0-1,0 1 1,0-1-1,0 0 1,0 0 0,0-1-1,2 1 1,3-1 133,0-1 0,-1 1 0,1-1 0,0 0 0,-1 0 0,0-1 0,1 0 0,-1 0 0,0-1 0,7-5 0,-8 4-9,1 0 0,-1 0 0,-1 0-1,1-1 1,-1 0 0,0 1-1,0-2 1,-1 1 0,1 0 0,-1-1-1,-1 1 1,1-1 0,1-8 0,-4 12-144,1 0 0,0 0 0,-1-1 0,0 1 0,0 0 0,0 0 0,0-1 0,0 1 0,-1 0 0,1 0 0,-1 0 0,0 0 0,0 0 0,0-1 0,0 2 0,-1-1 0,1 0 0,-1 0 0,0 0 0,1 1 0,-1-1 0,-1 1 0,1-1 0,0 1 0,-1 0 0,1 0 0,-1 0 0,1 0 0,-1 0 0,0 1 0,-3-2 0,2 1-218,0 1 0,0-1 1,-1 1-1,1 0 0,0 1 0,0-1 1,-1 1-1,1 0 0,0 0 0,-8 1 1,10-1 67,0 0 0,0 1 1,0-1-1,0 1 0,0-1 1,1 1-1,-1 0 1,0-1-1,0 1 0,0 0 1,1 0-1,-1 1 0,0-1 1,1 0-1,-1 0 0,1 1 1,0-1-1,-1 1 1,1-1-1,0 1 0,0 0 1,0-1-1,0 1 0,-1 3 1,0 9-808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19580,'6'3'2257,"0"0"-1569,0-3-328,-1 0 1536,1 0-1240,4 0-648,-1-3 393,-1-3-393,-2-1-96,4 0-33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 18804,'0'-1'106,"-1"1"1,1-1-1,-1 1 0,1-1 1,-1 0-1,0 1 1,1-1-1,-1 1 0,0 0 1,0-1-1,1 1 0,-1 0 1,0-1-1,0 1 0,1 0 1,-1 0-1,0-1 0,0 1 1,0 0-1,0 0 0,1 0 1,-1 0-1,-1 0 1,-21 9 1184,14-3-653,1 0 0,-14 13 1,16-13-523,-1 0 0,1 1 0,0-1 0,1 1 0,-1 0 0,2 1 0,-1-1 0,1 1 1,0 0-1,0 0 0,1 0 0,0 1 0,1-1 0,-2 10 0,4-17-102,0 1 0,-1-1 0,1 1 0,0-1 0,1 1 0,-1-1 0,0 0-1,0 1 1,1-1 0,-1 1 0,1-1 0,-1 0 0,1 1 0,-1-1 0,1 0 0,0 0-1,0 1 1,-1-1 0,1 0 0,0 0 0,0 0 0,0 0 0,0 0 0,1 0-1,-1 0 1,0 0 0,0-1 0,1 1 0,-1 0 0,0-1 0,1 1 0,-1-1 0,0 1-1,1-1 1,-1 0 0,1 0 0,-1 1 0,0-1 0,1 0 0,-1 0 0,1-1 0,2 1-1,2-1 104,0 1-1,1-1 1,-1-1-1,0 1 1,0-1-1,0 0 1,0-1-1,9-4 1,-9 3 17,0 0 0,-1-1 0,1 1-1,-1-1 1,0 0 0,0-1 0,-1 1 0,1-1 0,5-10-1,-8 12-89,0 1-1,0-1 0,-1 0 0,1 1 1,-1-1-1,0 0 0,-1 0 0,1 0 1,0 0-1,-1 0 0,0 0 0,0 0 0,0 0 1,-1 1-1,1-1 0,-1 0 0,0 0 1,0 0-1,-2-4 0,3 6-74,-1 0 0,0 0 0,0 1 1,0-1-1,0 0 0,0 1 0,-1-1 0,1 1 0,0-1 0,-1 1 0,1-1 0,-1 1 1,0 0-1,1 0 0,-1 0 0,0 0 0,0 0 0,1 0 0,-1 1 0,0-1 0,0 0 0,0 1 1,0 0-1,0-1 0,0 1 0,0 0 0,0 0 0,0 0 0,0 0 0,0 0 0,0 1 1,0-1-1,0 1 0,0-1 0,0 1 0,0-1 0,1 1 0,-1 0 0,-2 2 0,1-2-189,-1 1-1,1 0 1,0 0-1,0 0 1,0 1-1,0-1 1,0 1-1,1 0 1,-1-1-1,1 1 1,0 0-1,0 1 1,0-1-1,0 0 1,0 0-1,1 1 1,0-1-1,-1 1 1,1 0-1,-1 6 1,4 7-798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17908,'-6'3'567,"0"0"1,0 1-1,0 0 0,0 0 1,1 1-1,0-1 1,0 1-1,0 0 0,-6 8 1,3-1 62,-1 0 1,1 0 0,-8 19-1,13-25-474,0 1 1,1-1-1,0 1 0,0-1 0,1 1 1,-2 13-1,3-18-123,0-1 0,0 0 0,0 0 0,0 1 0,0-1 0,1 0 0,-1 1 0,0-1 0,1 0 0,-1 0 0,1 1 0,-1-1 0,1 0 1,0 0-1,0 0 0,-1 0 0,2 2 0,0-2 1,-1-1-1,0 1 1,1 0 0,-1-1 0,0 1 0,1-1 0,-1 1-1,1-1 1,-1 1 0,1-1 0,-1 0 0,1 0-1,-1 0 1,1 0 0,0 0 0,-1 0 0,1 0 0,2-1-1,3-1 94,0 0-1,-1 0 1,1-1-1,0 0 0,-1 0 1,0-1-1,0 1 0,0-1 1,0-1-1,0 1 1,-1-1-1,10-10 0,-11 10-67,0 0-1,1-1 1,-2 1-1,1-1 0,-1 0 1,0 0-1,0 0 1,0 0-1,-1 0 1,0 0-1,-1-1 0,1 1 1,-1-1-1,0-6 1,0 11-89,-1 1 0,-1-1 0,1 1 0,0-1 1,0 1-1,0-1 0,-1 1 0,1-1 0,-1 1 1,1 0-1,-1-1 0,1 1 0,-1 0 0,0-1 1,0 1-1,0 0 0,0 0 0,0 0 0,0-1 1,0 1-1,0 0 0,0 1 0,0-1 0,-1 0 1,1 0-1,0 0 0,-1 1 0,1-1 0,0 1 1,-1-1-1,1 1 0,-1-1 0,1 1 0,-1 0 0,1 0 1,0 0-1,-1 0 0,-2 0 0,1 0-19,0 0-1,-1 1 0,1-1 1,0 1-1,0 0 1,0 0-1,0 0 0,0 0 1,0 0-1,0 1 1,0-1-1,0 1 1,0 0-1,1 0 0,-1 0 1,1 0-1,-3 3 1,-7 13-349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12739,'5'3'7419,"12"1"-5289,16-1-1329,510-26 1295,-437 11-2058,207 1 0,254 37 829,-214-28-400,-136-2-167,-120 3-17,141-19 0,-204 15-274,50-8 43,92-2 0,180-5-81,184-32 54,-440 49-52,-77 3-109,-23 0 97,0 0 0,0 0 0,1 0-1,-1 0 1,0 0 0,1 0 0,-1 0 0,0 0-1,0 0 1,1 0 0,-1 0 0,0 0 0,0 0-1,1 0 1,-1 0 0,0-1 0,0 1 0,1 0-1,-1 0 1,0 0 0,0 0 0,1-1 0,-1 1-1,0 0 1,0 0 0,0 0 0,0-1 0,1 1-1,-1 0 1,0 0 0,0-1 0,0 1 0,0 0-1,0-1 1,0 1 0,0 0 0,0-1-1,-2-12-3672,0 5 2608,2 4-33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22957,'1'0'2064,"-1"9"-1440,-1 2-279,0 8 1103,-1 4-504,1 6-568,1 5-224,1 3-384,2 2-136,3-3-336,-1-5-152,0-5-321,1-3-183,-2-14 1072,-4-8-312,-2-2 0,-2-11-32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16115,'-3'-3'2121,"5"3"-1161,6-2-264,8 2 1609,8 0-993,8 0-224,8-1-344,7-1-175,5 0-746,2-3-671,7-2 784,-1 0-216,0 0-144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20468,'21'-6'2192,"0"1"0,36-5 0,-48 9-1897,1 1 0,-1 0 0,0 0 1,0 1-1,0 0 0,0 1 0,0 0 1,17 6-1,-25-8-278,1 1 0,-1-1 0,0 1 0,1-1 0,-1 1 0,0 0 0,1-1-1,-1 1 1,0 0 0,0 0 0,0 0 0,0 0 0,0 0 0,0 0 0,0 0 0,0 0 0,0 1 0,-1-1 0,1 0 0,0 1 0,0 1 0,-1-2-16,0 1 1,0-1 0,0 0-1,-1 1 1,1-1 0,0 0-1,-1 1 1,1-1 0,-1 0-1,1 0 1,-1 0 0,1 1-1,-1-1 1,0 0 0,0 0-1,0 0 1,0 0 0,-1 1-1,-7 6-41,1-1-1,-1-1 1,-1 0-1,-12 7 0,20-12 43,-36 19-100,23-13 54,-1 0 1,1 2 0,1 0-1,0 0 1,0 1 0,-14 15-1,27-24 42,0-1 0,0 1 0,0 0 0,0 0 0,1 0 0,-1 0 0,0 0-1,1 0 1,-1 0 0,1 0 0,-1 0 0,1 0 0,-1 0 0,1 0 0,0 0 0,0 1-1,-1-1 1,1 0 0,0 0 0,0 0 0,0 0 0,0 1 0,0-1 0,1 0 0,-1 0-1,1 2 1,0-2-5,0 0 0,0 1 0,0-1 0,0 0 0,1 0 0,-1 0 0,0 0 0,1 0 0,-1 0 0,1 0 0,-1 0 0,1 0 0,0-1 0,-1 1 0,3 0 0,8 2-220,0-1 0,0 0 1,22 0-1,-8-3-171,-1-1 1,0-1-1,36-9 0,-8-1-63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38 19100,'-1'-1'185,"1"0"0,-1 1 0,1-1 0,-1 0 0,0 1 0,1-1 0,-1 0 0,0 1 0,1-1 0,-1 1 0,0-1 0,0 1 0,0-1 1,0 1-1,1 0 0,-1-1 0,0 1 0,0 0 0,0 0 0,0-1 0,0 1 0,0 0 0,0 0 0,0 0 0,0 0 0,1 0 0,-1 1 0,0-1 0,0 0 0,0 0 0,0 1 0,0-1 0,0 0 0,1 1 0,-1-1 0,-2 2 0,-30 17 1870,27-13-1981,0 0 0,0 0 0,1 0 0,0 0 0,0 1 0,1 0 1,-1 0-1,1 0 0,-4 13 0,7-17-81,0-1 1,0 1 0,0 0-1,1 0 1,-1-1-1,1 1 1,0 0-1,0 0 1,0 0-1,0-1 1,0 1 0,1 0-1,0 4 1,0-5 5,0 0 1,0-1-1,0 1 1,0 0-1,0-1 1,1 1-1,-1-1 1,0 1-1,1-1 1,-1 0-1,1 0 1,-1 0-1,1 0 1,0 0-1,0 0 1,-1 0-1,1 0 1,0 0-1,0-1 1,0 1-1,3 0 1,2-1 24,-1 1 0,1-1 0,-1 0 0,0 0 0,1-1 0,-1 0 0,1 0 0,-1 0 0,0-1 0,0 0 0,0 0 0,11-6 0,-6 2 73,0 0-1,-1 0 1,0-1 0,0-1-1,16-16 1,-22 20-47,0-1 0,0 0 1,-1 0-1,0 0 0,0 0 0,0-1 0,-1 1 0,1-1 1,-1 1-1,-1-1 0,2-7 0,-2 12-54,-1-1 0,0 0 0,0 0 0,0 0 0,0 0 0,0 0 0,0 0 0,0 0 0,-1 0 0,1 0 0,-1 1 0,1-1 0,-1 0 0,0 0 0,0 0 0,0 1 0,0-1 0,0 1 0,0-1 0,0 0 0,0 1 1,-1 0-1,1-1 0,0 1 0,-1 0 0,1 0 0,-1 0 0,0 0 0,1 0 0,-1 0 0,0 0 0,0 0 0,0 1 0,1-1 0,-1 1 0,0-1 0,-3 1 0,2-1-111,1 1-1,-1-1 1,0 1 0,0 0 0,1 0 0,-1 0-1,0 1 1,0-1 0,1 0 0,-1 1 0,0 0-1,1 0 1,-1 0 0,0 0 0,1 0 0,-1 0-1,1 0 1,0 1 0,0 0 0,-1-1 0,1 1-1,0 0 1,0 0 0,0 0 0,1 0 0,-1 0-1,0 1 1,-1 3 0,-2 8-530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21837,'13'3'2744,"-3"-1"-1776,-6-2-463,0 0 2399,4 2-2152,0-1-408,-1-2-624,1-3 288,-7-2-176,6 0-88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20868,'-4'-1'246,"0"1"0,0-1 0,0 1-1,0 0 1,0 0 0,0 1 0,0-1-1,0 1 1,0 0 0,0 0 0,0 0-1,-4 2 1,-2 1 175,0 1 0,0 0 0,-10 7 0,11-6-220,1 1 1,-1 0 0,2 0-1,-9 9 1,14-14-154,0 1 0,0-1 0,0 1 1,0-1-1,0 1 0,1 0 0,-1 0 1,1-1-1,0 1 0,0 0 0,0 0 1,0 1-1,0-1 0,1 0 0,-1 0 1,1 0-1,0 0 0,0 4 0,0-6-18,1 1 0,-1-1 0,1 1 0,-1-1 0,1 0-1,-1 1 1,1-1 0,0 0 0,-1 0 0,1 1 0,0-1 0,0 0-1,0 0 1,0 0 0,0 0 0,0 0 0,1 0 0,-1-1 0,0 1-1,0 0 1,2 0 0,0 0 19,0 0-1,1 0 0,-1 0 1,0-1-1,0 1 0,1-1 1,-1 0-1,0 0 0,4 0 1,4-2 69,-1 0 1,0 0-1,0-1 0,0 0 1,11-5-1,-11 2-17,1 1 0,-1-1 0,0-1 0,-1 0-1,13-12 1,-18 16-91,-1 0 0,0 0 0,0-1 1,0 1-1,0-1 0,-1 0 0,1 0 0,-1 0 0,0 0 0,0 0 0,-1 0 0,1-1 0,-1 1 0,0-1 0,0 1 0,1-10 0,-2 13-16,0-1-1,-1 1 0,1-1 1,0 0-1,0 1 0,-1-1 0,1 0 1,-1 1-1,1-1 0,-1 1 0,0-1 1,0 1-1,1-1 0,-1 1 0,0 0 1,0-1-1,-1 1 0,1 0 0,0 0 1,0 0-1,-1 0 0,0-1 1,-1 1-91,1-1 1,-1 2-1,1-1 1,-1 0 0,1 0-1,-1 1 1,0-1-1,1 1 1,-1 0 0,0 0-1,1 0 1,-6 1-1,4-1-138,-1 1 0,1 0 0,0 0 0,-1 0 0,1 1 0,0-1 0,0 1-1,0 0 1,0 0 0,1 1 0,-1-1 0,0 1 0,1 0 0,0 0 0,-1 0-1,-3 6 1,5-1-455,4 0-140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 19692,'0'-1'131,"0"0"0,-1 0-1,0 1 1,1-1 0,-1 0-1,1 1 1,-1-1 0,0 1-1,1-1 1,-1 1 0,0-1 0,0 1-1,1-1 1,-1 1 0,0 0-1,0-1 1,0 1 0,0 0-1,1 0 1,-1 0 0,-2 0-1,-21-1-16,20 1 174,-11 0-25,-1 2 0,1 0 0,-1 1 1,1 0-1,0 1 0,0 1 0,1 0 0,-1 1 1,1 1-1,0 0 0,1 1 0,0 1 0,-14 11 1,25-19-239,0 1 0,0 0 0,0 0 0,0 0 1,1 0-1,-1 0 0,1 0 0,0 0 0,-1 0 0,1 1 1,0-1-1,0 1 0,0-1 0,1 0 0,-1 1 0,1 0 1,-1 3-1,1-5-10,0 0 0,0 0 0,1 0 0,-1 0 0,0 0 0,1 0-1,-1 0 1,0 0 0,1 0 0,-1 0 0,1 0 0,0 0 0,-1-1 0,1 1 0,0 0 0,-1 0 0,3 0 0,-1 1-1,0-1 0,0 0-1,0 0 1,1 0 0,-1 0 0,0 0-1,1 0 1,-1-1 0,5 1 0,7 0 42,0 0 0,0-2 0,0 1 0,0-2 1,0 0-1,-1 0 0,1-2 0,22-7 0,-18 4 28,-1-1 1,0 0-1,-1-1 0,0 0 0,30-24 1,-45 32-76,1-1 0,0 1 0,-1-1 1,1 0-1,-1 1 0,0-1 0,1 0 1,-1 0-1,1-3 0,-1 4-3,-1 1 1,0-1-1,0 1 1,0-1-1,0 0 1,0 1-1,0-1 1,0 0-1,0 1 1,0-1-1,0 0 1,0 1-1,0-1 0,0 0 1,0 1-1,0-1 1,-1 1-1,1-1 1,0 0-1,-1 1 1,1-1-1,-1 0 1,0 0 2,-1 0 0,0-1 0,1 1 0,-1 0 1,0 0-1,0 0 0,0 1 0,0-1 1,0 0-1,0 1 0,0-1 0,0 1 0,0 0 1,0-1-1,0 1 0,0 0 0,-3 1 1,-8-1-1,1 2 1,0-1 0,-20 7 0,27-7-142,-1 1-1,1 0 1,0 0 0,-1 0 0,1 1 0,1 0 0,-1 0 0,0 0 0,1 0 0,-5 5 0,8-7 133,1-1 0,0 0 1,0 0-1,0 0 0,-1 0 1,1 0-1,0 0 0,0 1 1,0-1-1,0 0 0,0 0 0,-1 0 1,1 0-1,0 1 0,0-1 1,0 0-1,0 0 0,0 0 1,0 1-1,0-1 0,0 0 0,0 0 1,0 0-1,0 1 0,0-1 1,0 0-1,0 0 0,0 0 1,0 1-1,0-1 0,0 0 0,0 0 1,0 0-1,0 1 0,0-1 1,0 0-1,0 0 0,0 0 1,1 1-1,-1-1 0,0 0 0,0 0 1,0 0-1,0 0 0,0 0 1,1 1-1,-1-1 0,0 0 1,0 0-1,1 0 0,14 3-243,10-3-86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17412,'-5'1'191,"0"0"0,0 0 0,1 0 0,-1 1 0,0 0 0,1-1 0,0 2 0,-1-1 0,1 0 0,0 1 0,0 0 0,0 0 0,0 0 0,1 1 0,-5 4-1,-6 8 290,-26 35 0,27-31-300,0 1 0,1 1 0,-15 37 1,22-46-78,1 0 0,0 1 1,1-1-1,0 1 1,2-1-1,-1 1 0,1 0 1,2 14-1,-1-25-57,0 1 0,1-1-1,-1 1 1,1-1-1,0 1 1,0-1 0,0 0-1,1 0 1,-1 1 0,1-1-1,0 0 1,0 0 0,0 0-1,0-1 1,0 1-1,0 0 1,1-1 0,4 4-1,-4-4 10,1 0 1,-1 0-1,1-1 0,-1 1 0,1-1 0,0 0 0,0 0 0,-1 0 1,1-1-1,0 1 0,0-1 0,0 0 0,0 0 0,0-1 0,0 1 1,6-2-1,0-1 106,0 0 0,0 0 0,0-1 1,-1 0-1,0-1 0,18-12 0,-22 14-81,-1 0 0,1 0 1,-1-1-1,0 0 0,0 0 0,0 0 0,-1 0 0,1-1 0,-1 1 0,0-1 0,0 0 0,-1 0 0,0 0 0,3-8 0,-4 12-64,-1 0 0,0 0 0,0 0-1,0-1 1,0 1 0,0 0 0,0 0-1,0 0 1,0 0 0,0 0-1,0 0 1,-1 0 0,1 0 0,0 0-1,-1 0 1,1 0 0,-1 0 0,1 0-1,-1 0 1,0 0 0,1 0-1,-1 0 1,0 0 0,-1-1 0,0 1 0,0 0 1,0 0-1,0-1 1,0 1-1,0 0 1,0 1 0,-1-1-1,1 0 1,0 1-1,-5-1 1,0 0-4,0 1 1,0 0 0,1 0-1,-1 1 1,0 0-1,0 0 1,-7 2 0,-16 11 23,29-13-38,0-1 0,0 1-1,0-1 1,0 1 0,0-1-1,0 1 1,0 0 0,0-1-1,0 1 1,0 0 0,0 0-1,0 0 1,0 0-1,1 0 1,-1 0 0,0 0-1,1 0 1,-1 0 0,1 0-1,-1 0 1,1 1 0,-1 1-1,2-3 1,-1 1 0,1-1 1,-1 0-1,1 1 0,-1-1 0,1 0 0,-1 1 0,1-1 0,-1 0 0,1 1 0,-1-1 0,1 0 1,-1 0-1,1 0 0,0 0 0,-1 0 0,1 1 0,0-1 0,-1 0 0,1 0 0,-1 0 0,1-1 0,0 1 1,-1 0-1,1 0 0,-1 0 0,1 0 0,-1-1 0,2 1 0,21-7 5,-20 6-5,42-16-5,35-11-22,-70 25 25,0 1 0,-1 0 0,1 0 0,1 1 0,18 1 0,-27 0 3,0 0 0,0 0-1,0 1 1,0-1 0,0 1 0,0 0-1,0-1 1,0 1 0,0 0-1,0 0 1,-1 0 0,1 0-1,0 0 1,-1 1 0,1-1 0,-1 0-1,1 1 1,2 2 0,-2 0-2,-1-1 1,1 1 0,0-1 0,-1 1 0,0-1-1,1 1 1,-1 0 0,-1 0 0,2 5 0,-2 6-3,0 0 1,0 0 0,-1 1 0,-4 14 0,-5 23-110,-5 36-2488,15-89 2584,0 0 1,0 0-1,0 0 0,-1 0 0,1 0 1,0 1-1,0-1 0,0 0 1,0 0-1,0 0 0,0 0 0,-1 0 1,1 0-1,0 0 0,0 0 1,0 0-1,0 0 0,0 0 0,-1 0 1,1 0-1,0 0 0,0 0 1,0 0-1,0-1 0,0 1 0,-1 0 1,1 0-1,0 0 0,0 0 1,0 0-1,0 0 0,0 0 0,0 0 1,0 0-1,-1-1 0,1 1 1,0 0-1,0 0 0,0 0 0,0 0 1,0 0-1,0 0 0,0-1 1,0 1-1,0 0 0,0 0 0,0 0 1,0 0-1,0 0 0,0-1 1,0 1-1,0 0 0,0 0 0,0 0 1,0 0-1,0 0 0,0-1 1,0 1-1,0 0 0,-7-19-695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19820,'-24'2'969,"0"1"1,0 2-1,0 0 0,-28 11 0,41-12-710,0 1 0,0 0-1,1 1 1,-1 0-1,1 0 1,0 1 0,1 1-1,0 0 1,0 0 0,-10 12-1,17-18-233,1-1 0,-1 1 0,1 0 0,-1 0 0,1 0 0,0 0 0,0 0 0,0 0 0,0 1 0,0-1 0,0 0 0,1 0 0,-1 1 0,1-1 0,-1 0 0,1 1 0,0-1 0,0 0 0,0 1 0,0-1 0,1 0 0,-1 1 0,1-1 0,-1 0 0,1 1 0,0-1 0,0 0 0,0 0 0,0 0 0,0 0 0,0 0 0,1 0 0,-1 0 0,1 0 0,-1 0 0,1-1 0,0 1 0,-1 0 0,1-1 0,0 0 0,0 1 0,0-1 0,0 0 0,0 0 0,5 1 0,5 3-16,1-1-1,-1 0 1,1-1 0,0-1 0,0 0 0,0 0 0,0-2-1,0 1 1,0-2 0,0 0 0,0 0 0,0-1 0,0-1-1,0 0 1,-1-1 0,1 0 0,-1-1 0,0 0 0,-1-1-1,14-9 1,-22 13-4,1-1 0,-1 1 0,0-1 0,0 0-1,-1 0 1,1 0 0,0 0 0,-1-1 0,0 1 0,0-1-1,0 0 1,0 1 0,-1-1 0,1 0 0,-1 0 0,2-7-1,-3 8-19,0 0 0,0 1 0,0-1 0,0 1-1,-1-1 1,1 0 0,-1 1 0,1-1 0,-1 1-1,0-1 1,0 1 0,0 0 0,0-1 0,-1 1-1,1 0 1,-1 0 0,1 0 0,-1 0 0,0 0-1,0 0 1,1 0 0,-1 1 0,-1-1 0,1 1-1,0-1 1,-5-1 0,0-1-135,0 1 1,0 1-1,0 0 0,-1 0 1,1 0-1,-1 1 1,0 0-1,1 0 0,-1 1 1,0 0-1,0 0 0,1 1 1,-11 2-1,-8 7-307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9:2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93 10138,'-88'0'11598,"126"8"-9886,505-11 1134,-511 2-2788,1098-79 178,-1084 73-203,-29 3 38,0 1 0,24 0 0,-45 7 103,-11 6-233,0-1-2407,14-7 1974,5-2-5,7-2-216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9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16708,'7'-3'4288,"45"-12"-1884,111-14-405,230-9 0,168 27-1834,-243 5-127,-224 0 23,126-25 0,-197 26 47,1 0-1,-1-2 0,39-16 1,-51 15 99,-12 2-274,-19-1-735,8 3-335,6-7 765,3-7-157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9:3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15843,'-2'-9'5862,"13"26"-3230,14 31-1151,1 15-792,-13-32-861,24 47 0,-36-76 155,0-1 0,0 1 0,0 0 0,0-1 0,0 1 1,0-1-1,1 1 0,-1-1 0,0 0 0,1 0 0,-1 1 0,1-1 0,-1 0 0,1 0 1,0 0-1,-1-1 0,3 2 0,6-2-141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9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11723,'-2'-4'12935,"5"12"-13531,19 38 2441,26 82-1,-35-88-1777,2-1 1,1 0 0,29 49 0,-43-84-195,-1-1 0,1 0 0,1 1 0,-1-1 1,0 0-1,1 0 0,0-1 0,-1 1 0,1 0 0,0-1 0,0 0 0,1 0 0,-1 0 1,0 0-1,1 0 0,-1-1 0,1 1 0,0-1 0,-1 0 0,6 1 0,11-1-377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233 101 15939,'1'-1'291,"0"0"0,1-1 0,-1 1 0,0-1 0,0 0 0,0 1 0,-1-1 0,1 0 0,0 1 0,-1-1 0,1 0 0,-1 0 0,1 1-1,-1-1 1,0 0 0,0-3 0,0 4-147,0 0 0,-1 0 0,1 0 1,0 0-1,-1 0 0,1 0 0,-1 1 0,1-1 0,-1 0 0,0 0 0,1 1 0,-1-1 0,0 0 0,0 1 0,1-1 1,-1 1-1,0-1 0,0 1 0,0-1 0,0 1 0,0 0 0,1-1 0,-1 1 0,0 0 0,0 0 0,0-1 1,0 1-1,0 0 0,0 0 0,0 0 0,0 0 0,0 1 0,0-1 0,-1 0 0,-8 2-7,0 0 0,0 0-1,1 1 1,-1 0-1,1 1 1,-1 0 0,1 0-1,0 1 1,1 0 0,-1 1-1,1 0 1,0 0 0,1 1-1,0 0 1,0 0 0,-11 14-1,18-20-135,-1 0 0,1 0 0,-1-1-1,1 1 1,-1 0 0,1 0-1,0 0 1,-1 0 0,1 0 0,0 0-1,0 0 1,0 0 0,0 0 0,0 0-1,0 0 1,0 0 0,0 0-1,0 0 1,0 0 0,0 0 0,1 0-1,-1 0 1,0 0 0,1 0 0,-1 0-1,0 0 1,1-1 0,0 1-1,-1 0 1,1 0 0,-1 0 0,1-1-1,1 2 1,3 3 6,0-1 1,0 0-1,1 0 1,7 4-1,12 9-2,-23-14-6,0 0 0,1-1 1,-1 1-1,0 0 0,-1 0 0,1 1 0,0-1 0,-1 0 1,0 1-1,0-1 0,0 1 0,0-1 0,0 1 1,-1-1-1,1 1 0,-1-1 0,0 1 0,0 0 0,-1-1 1,1 1-1,-1-1 0,1 1 0,-1-1 0,0 1 0,-1-1 1,1 1-1,-2 3 0,1-3 0,0-1 0,-1 1 0,1 0 1,-1-1-1,1 1 0,-1-1 0,0 0 0,0 0 0,0 0 0,-1 0 1,1-1-1,-1 1 0,0-1 0,1 0 0,-1 0 0,0 0 0,0 0 1,0-1-1,-1 0 0,1 0 0,0 0 0,-6 1 0,8-2 3,-1 0 0,1-1 0,0 1-1,0 0 1,0-1 0,0 1 0,0-1-1,0 1 1,0-1 0,0 0-1,0 0 1,1 0 0,-1 0 0,0 0-1,0 0 1,1-1 0,-1 1 0,1-1-1,-1 1 1,1-1 0,0 1-1,-1-1 1,1 0 0,0 1 0,0-1-1,0 0 1,0 0 0,1 0 0,-1 0-1,0 0 1,1 0 0,-1-3 0,0 0 0,1 1 0,-1 0 0,1-1 1,0 1-1,0 0 0,0-1 0,1 1 1,0-1-1,-1 1 0,2 0 0,-1 0 1,0 0-1,1-1 0,0 1 0,2-4 1,1 2 3,0 0 0,0 0-1,0 1 1,1 0 0,0 0 0,0 0 0,0 0 0,0 1 0,12-6 0,7-1 40,36-12 0,-25 10 11,-11 4-5,57-24 177,-72 29-169,-1-1 0,0-1 0,0 1 0,0-2 0,-1 1 0,8-8 0,-14 12-40,-1 1 0,0-1 0,1 0 0,-1 1 0,0-1 0,0 0 0,0 0 0,0 0 0,0 1 0,0-1 0,0 0 0,-1 0 0,1 0 0,0-4 0,-1 5-4,0-1 0,0 1 1,0 0-1,-1 0 0,1 0 0,0-1 0,-1 1 1,1 0-1,-1 0 0,1 0 0,-1 0 0,1 0 0,-1 0 1,0 0-1,1 0 0,-1 0 0,0 0 0,0 0 0,-1-1 1,-1 1-11,1-1 0,-1 0 0,0 1 1,0-1-1,0 1 0,-1 0 0,1 0 1,0 0-1,0 0 0,-1 1 0,1-1 1,0 1-1,-1 0 0,1 0 0,0 0 1,-6 1-1,4 0-166,0 0 0,1 1 1,-1 0-1,0 0 0,1 0 0,0 0 1,-1 0-1,1 1 0,0 0 0,0 0 1,-3 3-1,5-4-39,0 0 0,0 0 1,0 0-1,0 1 0,1-1 0,-1 0 1,1 1-1,-1-1 0,1 0 0,0 1 1,0 0-1,0-1 0,0 1 0,1 0 1,-1-1-1,1 1 0,-1 0 0,1 0 1,0 0-1,1 4 0,3 9-801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20236,'-11'7'406,"1"1"0,-1 0-1,2 1 1,-1 0-1,1 0 1,0 1 0,1 0-1,0 0 1,1 1-1,0 0 1,0 1 0,1-1-1,-8 25 1,13-34-384,1 0-1,-1 0 1,1-1 0,0 1 0,-1 0 0,1 0-1,0 0 1,0-1 0,0 1 0,1 0-1,-1 0 1,0-1 0,1 1 0,-1 0-1,1 2 1,0-4 13,0 1 0,-1 0 1,1 0-1,-1-1 0,1 1 0,0 0 0,-1-1 0,1 1 0,0-1 0,0 1 1,0-1-1,-1 1 0,1-1 0,0 0 0,0 1 0,0-1 0,0 0 0,0 1 1,0-1-1,1 0 0,2 0 85,0 0 0,-1-1 1,1 1-1,0-1 0,-1 0 1,1 0-1,-1 0 0,1 0 1,-1 0-1,0-1 0,1 0 0,4-3 1,-1 0 115,0-1-1,-1 0 1,1 0 0,-1 0 0,-1-1 0,1 0-1,6-10 1,-10 13-188,0 0 1,1 0-1,-1 0 0,-1-1 0,1 1 0,-1 0 0,1-1 0,-1 1 0,-1-1 1,1 1-1,0-1 0,-1 1 0,0-1 0,0 1 0,-2-10 0,2 13-101,-1 0 0,1 0-1,0 0 1,-1 0 0,1 0 0,-1-1-1,1 1 1,-1 0 0,1 0-1,-1 0 1,0 0 0,1 1-1,-1-1 1,0 0 0,0 0-1,0 0 1,0 1 0,0-1 0,0 0-1,0 1 1,0-1 0,0 1-1,0-1 1,0 1 0,0-1-1,0 1 1,-1 0 0,1 0-1,0 0 1,0-1 0,0 1 0,0 0-1,-1 0 1,1 1 0,0-1-1,0 0 1,0 0 0,0 0-1,0 1 1,-1-1 0,1 1-1,0-1 1,-2 2 0,0-1-167,0 1 0,0 0 1,0-1-1,0 1 0,0 1 1,0-1-1,0 0 0,1 1 1,-1-1-1,1 1 0,0 0 1,0 0-1,-3 4 0,-1 10-695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23389,'0'5'2441,"-1"0"-1801,-3 0-312,1-1 1408,0 2-1280,3-5-576,-6-1 168,0-3-152,2-1-136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39 16908,'0'0'153,"0"-1"0,0 1 1,1-1-1,-1 0 0,0 1 1,0-1-1,0 0 1,-1 1-1,1-1 0,0 0 1,0 1-1,0-1 0,0 0 1,-1 1-1,1-1 1,0 1-1,0-1 0,-1 1 1,1-1-1,-1 0 0,1 1 1,0-1-1,-1 1 0,1 0 1,-1-1-1,1 1 1,-1-1-1,1 1 0,-1 0 1,0-1-1,1 1 0,-1 0 1,1 0-1,-1-1 1,0 1-1,1 0 0,-1 0 1,1 0-1,-1 0 0,0 0 1,1 0-1,-1 0 0,0 0 1,1 0-1,-1 0 1,0 0-1,1 0 0,-1 0 1,0 1-1,0-1 0,-3 2 96,0-1 0,1 1 0,0 0 0,-1 0 0,1 0 0,0 0 0,-4 3-1,0 2-116,0 0-1,1 1 1,0 0-1,0 0 1,-7 13-1,11-18-119,0 1 0,0 0 0,0 0 0,1 0 0,-1 0-1,1 1 1,0-1 0,0 0 0,1 0 0,-1 1 0,1-1 0,0 0 0,0 1-1,1 7 1,0-10 2,-1-1-1,1 0 0,0 0 1,-1 1-1,1-1 0,0 0 0,0 0 1,0 0-1,0 0 0,0 0 1,0 0-1,0 0 0,0 0 1,0 0-1,0 0 0,1 0 1,-1-1-1,0 1 0,1-1 1,-1 1-1,0-1 0,1 1 1,-1-1-1,0 0 0,1 0 1,-1 1-1,1-1 0,-1 0 1,1 0-1,-1 0 0,0-1 1,1 1-1,-1 0 0,1-1 1,1 0-1,3 0 103,0-1 0,0 0 1,0 0-1,0 0 0,-1-1 1,11-6-1,-8 3 97,0-1-1,-1 1 1,1-1 0,-1-1 0,-1 1-1,0-1 1,8-13 0,-12 18-139,0-1 0,0 1 1,-1-1-1,1 0 0,-1 1 1,0-1-1,0 0 0,-1 0 0,2-7 1,-3 9-72,1-1 1,0 1-1,0 0 1,-1-1-1,1 1 1,-1 0-1,0-1 1,0 1-1,0 0 1,0 0 0,0 0-1,0 0 1,-1 0-1,1 0 1,-1 0-1,1 0 1,-3-2-1,2 3-146,0-1-1,0 1 0,0 0 1,0 0-1,0 0 0,0 0 0,0 0 1,-1 0-1,1 0 0,0 1 0,-1-1 1,1 1-1,-4-1 0,5 1 37,0 0 1,0 0-1,0 0 0,0 0 0,0 0 0,0 1 0,0-1 0,0 0 0,0 0 1,0 1-1,0-1 0,0 0 0,0 1 0,0-1 0,0 1 0,0-1 1,1 1-1,-1 0 0,0-1 0,0 1 0,0 0 0,1 0 0,-1-1 1,0 1-1,1 0 0,-1 0 0,1 0 0,-1 0 0,1 0 0,-1 0 0,1 2 1,0 7-811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31 17332,'18'-19'2787,"-18"19"-2733,0 0 1,0 0-1,1 0 1,-1-1-1,0 1 1,0 0 0,0-1-1,0 1 1,0 0-1,0 0 1,0-1-1,0 1 1,0 0 0,0-1-1,0 1 1,0 0-1,0 0 1,0-1-1,0 1 1,0 0 0,0-1-1,0 1 1,0 0-1,0 0 1,0-1-1,0 1 1,-1 0 0,1-1-1,-1 1 50,1-1 0,-1 1 1,0 0-1,0 0 0,1-1 0,-1 1 0,0 0 0,0 0 1,0 0-1,0 0 0,1 0 0,-1 0 0,0 0 0,0 0 0,0 0 1,0 0-1,-4 1 55,0 1 1,1-1 0,-1 1 0,1-1-1,-1 1 1,1 1 0,0-1-1,0 1 1,0-1 0,-6 6 0,-33 35 310,37-37-400,1 0-1,0 1 1,1-1 0,0 1-1,0 0 1,-5 14 0,8-20-48,0 0 1,1 0-1,-1 1 1,1-1 0,0 0-1,-1 1 1,1-1-1,0 1 1,0-1 0,0 0-1,0 1 1,0-1-1,0 0 1,0 1 0,0-1-1,1 0 1,-1 1-1,1-1 1,-1 0 0,1 1-1,-1-1 1,1 0-1,0 0 1,-1 1 0,1-1-1,0 0 1,0 0-1,0 0 1,0 0-1,0 0 1,0 0 0,0-1-1,0 1 1,0 0-1,1 0 1,-1-1 0,0 1-1,0-1 1,1 1-1,-1-1 1,0 1 0,1-1-1,-1 0 1,0 0-1,1 0 1,1 0-1,9 1 154,1-1 0,-1-1 0,0 0 0,1 0 0,-1-1 0,0-1 0,0 0 0,0-1 0,-1 0 0,1-1 0,-1 0 0,0-1 0,-1 0 0,1-1 0,12-9 0,-21 14-133,0 0 1,1 0-1,-1 0 0,0-1 1,0 1-1,0 0 1,-1-1-1,1 1 0,-1-1 1,1 0-1,-1 1 1,0-1-1,0 0 0,0 0 1,0 0-1,0-4 0,-1 5-34,0 0-1,0 0 0,0 0 0,-1 0 0,1 0 0,-1 0 0,1 0 0,-1 1 0,0-1 0,0 0 1,0 0-1,0 0 0,0 1 0,0-1 0,0 0 0,0 1 0,-1-1 0,1 1 0,-1 0 0,1-1 0,-1 1 1,1 0-1,-1 0 0,0 0 0,-3-1 0,-2-2-242,0 0 0,0 1 0,0 0 0,-1 1-1,1 0 1,-1 0 0,0 0 0,0 1 0,1 0 0,-1 0 0,0 1 0,-10 1 0,5 5-1270,12 3-872,2-8 2138,0 1 0,0-1 0,1 1 0,-1-1 0,0 0 1,1 0-1,-1 0 0,1 0 0,-1 0 0,1 0 0,-1 0 0,3 1 0,15 6-890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18524,'1'0'115,"-1"0"1,1-1-1,-1 1 0,1 0 1,0 0-1,-1 0 0,1 0 1,-1 0-1,1 0 0,0 0 1,-1 0-1,1 0 0,0 0 1,-1 0-1,1 0 0,0 0 1,-1 0-1,1 0 0,-1 1 1,1-1-1,-1 0 0,1 1 1,0-1-1,-1 0 0,1 1 1,-1-1-1,1 0 0,-1 1 1,1-1-1,-1 1 0,0-1 1,1 1-1,-1-1 0,0 1 1,1-1-1,-1 1 0,0 0 1,0-1-1,1 1 0,-1-1 1,0 2-1,8 32 1451,-7-24-1205,8 38 203,-5-24-812,0 1 1,2-1-1,1-1 1,15 39-1,-11-49-1902,-7-12 306,-4-9 903,-4-4-173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17796,'-5'0'420,"0"1"0,0 0 0,1 0 0,-1 1 0,0-1 0,1 1 0,-1 0 0,1 0 0,0 1 0,-1-1 0,1 1 0,0 0 0,1 0 0,-5 4-1,-6 6 999,-25 31-1,36-40-1291,0 0 0,0 1 0,0-1 0,0 1-1,1-1 1,0 1 0,0 0 0,0 0 0,-1 5 0,3-9-99,-1 0 0,1 0-1,0 0 1,0 0 0,0 0-1,0 0 1,0 0 0,1 0 0,-1 0-1,0 0 1,0-1 0,0 1-1,1 0 1,-1 0 0,1 0-1,-1 0 1,1 0 0,-1-1-1,1 1 1,-1 0 0,2 1 0,-1-1 3,1 0 1,0-1-1,-1 1 1,1 0 0,0-1-1,0 1 1,-1 0-1,1-1 1,0 0 0,0 0-1,0 1 1,0-1-1,0 0 1,-1 0 0,4-1-1,5 0 118,1-1-1,-1 0 0,0-1 0,1 0 1,-1 0-1,0-1 0,13-7 1,-19 9-97,0 0 1,0 0 0,0-1 0,-1 1 0,1-1-1,-1 0 1,1 0 0,-1 0 0,0 0-1,0-1 1,0 1 0,-1-1 0,1 0 0,-1 0-1,0 0 1,0 0 0,0 0 0,-1 0 0,1 0-1,0-5 1,-2 6-114,-1 0 0,1 0 1,-1 0-1,1 0 0,-1 1 0,0-1 0,0 0 0,0 1 0,-1-1 1,1 0-1,-1 1 0,1 0 0,-1-1 0,0 1 0,-3-4 0,4 5-43,0 0-1,0-1 1,0 1-1,-1 0 0,1 0 1,0 0-1,-1 0 1,1 0-1,-1 0 0,1 0 1,-1 1-1,0-1 1,1 0-1,-1 1 0,1-1 1,-1 1-1,0 0 1,0-1-1,1 1 0,-1 0 1,0 0-1,0 0 1,1 0-1,-1 1 0,0-1 1,-3 1-1,-2 5-659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24645,'0'1'2513,"-2"1"-1817,6-5-400,7-1 1464,1-4-1368,4 3-624,0-3-2800,4 0 2680,-7 5-392,-3 2-353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43 16307,'-3'-2'384,"-1"2"-1,1-1 0,0 0 0,-1 1 0,1 0 0,0-1 0,-1 1 0,1 1 0,0-1 0,-1 0 0,1 1 1,0 0-1,0-1 0,-1 2 0,1-1 0,0 0 0,0 0 0,0 1 0,0 0 0,0-1 0,-3 4 0,-5 3 103,1 0-1,0 0 0,0 1 1,-10 12-1,17-17-404,0 0 0,0-1 0,1 1 1,-1 1-1,1-1 0,0 0 0,0 1 0,0-1 1,0 1-1,-1 7 0,3-11-66,0 1 0,0-1 0,0 1-1,0-1 1,0 1 0,0-1 0,1 0 0,-1 1 0,0-1-1,1 1 1,-1-1 0,1 0 0,-1 1 0,1-1 0,0 0 0,0 0-1,-1 1 1,1-1 0,0 0 0,0 0 0,0 0 0,0 0-1,0 0 1,1 0 0,-1 0 0,0-1 0,0 1 0,1 0 0,-1-1-1,0 1 1,1 0 0,-1-1 0,0 0 0,1 1 0,-1-1 0,1 0-1,-1 0 1,3 0 0,4 1 32,1-1-1,-1 0 1,1-1-1,-1 0 1,1-1-1,-1 1 1,0-2-1,1 1 1,-1-1-1,0 0 1,-1-1-1,1 1 1,-1-2-1,1 1 1,-1-1-1,0 0 1,-1-1-1,1 1 1,-1-1-1,-1-1 1,1 1-1,8-14 1,-12 18-45,-1-1 1,0 0-1,0 1 0,0-1 1,0 0-1,0 0 1,0 0-1,-1 0 0,1 1 1,-1-1-1,0 0 1,0 0-1,0 0 1,0 0-1,-1 0 0,1 0 1,-1 0-1,1 0 1,-1 1-1,0-1 0,0 0 1,-1 1-1,1-1 1,0 0-1,-1 1 1,0-1-1,0 1 0,1 0 1,-1 0-1,0 0 1,-1 0-1,1 0 0,0 0 1,-1 0-1,1 1 1,-1-1-1,1 1 1,-5-2-1,3 1-150,1 0 1,-1 1 0,0-1-1,0 1 1,0 0-1,-1 0 1,1 0-1,0 0 1,0 1-1,0 0 1,-1 0 0,1 0-1,0 0 1,0 1-1,-1-1 1,1 1-1,0 0 1,0 1-1,0-1 1,0 1-1,0-1 1,1 1 0,-1 1-1,0-1 1,-6 5-1,9-6 124,0 0 1,1 0-1,-1 0 0,0 0 0,0 0 0,1 0 0,-1 0 0,0 0 1,1 0-1,-1 0 0,1 0 0,0 0 0,-1 0 0,1 0 1,0 0-1,-1 1 0,1-1 0,0 0 0,0 0 0,0 0 1,0 1-1,0-1 0,0 0 0,1 0 0,-1 0 0,0 0 1,1 1-1,-1-1 0,0 0 0,1 0 0,0 1 0,11 9-580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25 22821,'-12'2'509,"0"0"-1,1 1 1,-1 1 0,1 0 0,0 0-1,0 1 1,1 1 0,-11 6 0,16-9-400,1 0-1,-1 0 1,1 1 0,0-1 0,0 1 0,0 0 0,0 0 0,1 0 0,-1 1-1,1-1 1,0 1 0,1 0 0,-1 0 0,1 0 0,0 0 0,0 0-1,0 1 1,1-1 0,-1 7 0,2-11-104,0 0 0,-1 0 0,1 0 0,0 0 0,0 0 0,1 0 0,-1 1-1,0-1 1,0 0 0,0 0 0,1 0 0,-1 0 0,1 0 0,-1-1 0,1 1 0,-1 0 0,1 0 0,-1 0 0,1 0 0,0 0 0,-1-1-1,1 1 1,0 0 0,0 0 0,-1-1 0,2 1 0,0 0 0,0 0 0,0-1 0,0 1-1,0-1 1,0 0 0,0 1 0,1-1 0,-1 0 0,0 0-1,0 0 1,0-1 0,3 0 0,3-1 13,1 0-1,-1-1 1,0 0-1,16-9 1,-16 7-3,1 0 1,-1-1-1,-1 0 1,1-1-1,-1 1 1,9-12-1,-14 15-8,1 0 0,-1 0-1,0-1 1,0 1 0,0-1 0,-1 1 0,1-1-1,-1 1 1,0-1 0,1 0 0,-2 1 0,1-1-1,0 0 1,-1 0 0,0 0 0,0 0 0,0 0-1,0 0 1,-2-4 0,2 6-4,-1 0-1,0 0 1,0 0 0,0 0-1,0 0 1,-1 1-1,1-1 1,0 0 0,-1 0-1,1 1 1,-1-1-1,0 1 1,1-1 0,-1 1-1,0 0 1,0 0 0,0 0-1,0 0 1,0 0-1,0 0 1,0 0 0,0 1-1,-1-1 1,1 1 0,0-1-1,0 1 1,0 0-1,-1 0 1,1 0 0,0 0-1,-3 1 1,0-1-27,0 1 1,0-1-1,0 1 0,0 0 1,0 1-1,1-1 1,-1 1-1,0 0 0,1 0 1,0 1-1,-1-1 1,1 1-1,-5 4 0,5-3-224,1-1-1,-1 1 1,1 0 0,0 0-1,0 0 1,-2 6-1,4-9 133,1 0 0,-1 0-1,1 1 1,-1-1 0,1 0-1,0 1 1,0-1 0,-1 0-1,1 1 1,0-1 0,0 1-1,0-1 1,1 0 0,-1 1 0,0-1-1,1 1 1,-1-1 0,0 0-1,1 0 1,-1 1 0,1-1-1,0 0 1,0 0 0,-1 0 0,1 1-1,0-1 1,1 1 0,8 7-726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1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 20524,'-4'-1'268,"-1"0"-1,0 1 0,0-1 0,0 1 1,1 0-1,-1 0 0,0 1 0,0-1 1,1 1-1,-1 0 0,0 1 0,1-1 1,-1 1-1,1 0 0,-1 0 1,1 0-1,0 0 0,0 1 0,0 0 1,0 0-1,-4 4 0,-2 2-82,0 0-1,1 1 1,0 0 0,0 1-1,1 0 1,-9 16 0,15-23-118,-1 1 1,1-1 0,1 1 0,-1 0-1,0 0 1,1 0 0,0-1 0,0 1-1,1 0 1,-1 0 0,1 0 0,1 5-1,-1-8-36,0 0-1,1 0 1,-1 0-1,1 0 1,0 0-1,-1 0 1,1 0-1,0-1 1,0 1-1,0 0 1,0 0-1,0-1 1,1 1-1,-1-1 1,1 1-1,-1-1 1,1 0-1,-1 0 1,1 1-1,-1-1 1,1 0-1,0 0 1,0-1-1,0 1 1,-1 0-1,1-1 1,0 1-1,0-1 1,0 1-1,0-1 1,0 0-1,2 0 1,6 0 52,0 0 1,-1-1 0,1 0-1,0 0 1,-1-1 0,0-1-1,1 1 1,-1-2 0,0 1-1,13-8 1,-17 8-57,1 1 0,-1-1 0,0-1 0,-1 1 0,1-1 0,-1 0 0,1 0 0,-1 0 0,0 0-1,-1-1 1,1 1 0,-1-1 0,0 0 0,0 0 0,0 0 0,-1-1 0,1 1 0,1-10 0,-3 12-63,-1 1-1,0-1 1,0 0 0,0 1 0,0-1 0,-1 0-1,1 1 1,-1-1 0,1 0 0,-1 1-1,0-1 1,0 1 0,0-1 0,0 1-1,-1 0 1,1-1 0,-1 1 0,1 0-1,-1 0 1,0 0 0,0 0 0,0 0-1,0 0 1,0 1 0,0-1 0,0 1 0,0-1-1,-4 0 1,3 0-100,-1 1 0,1-1 0,-1 1 0,1 0 0,-1 0-1,1 1 1,-1-1 0,0 1 0,1 0 0,-1 0 0,0 0 0,1 0 0,-1 0 0,0 1 0,1 0 0,-1 0-1,1 0 1,-1 0 0,1 0 0,-5 4 0,-9 5-549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22573,'14'0'2008,"9"-1"-1336,6-2-304,11 0 849,3 2-249,10-2-416,3 0-184,-6 4-256,-3-1-256,-11 3-528,-6 0-392,-11-3-593,-9 0 1289,-13 0-336,-6 1-264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16291,'13'7'2065,"13"-1"-1025,7-5-392,3-1 1049,7-1-289,2-1-512,1 0-608,-7-3-32,-6 5-136,-10 0-200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15027,'-13'6'7076,"-34"20"-4934,17-6-1647,-53 49 1,72-59-454,1 1 1,0 1-1,0 0 1,1 0-1,1 1 1,0 0 0,-9 19-1,16-29-23,0-1-1,0 1 1,0-1 0,0 1-1,1 0 1,-1 0-1,1-1 1,-1 1 0,1 0-1,0 0 1,0-1-1,1 1 1,-1 0 0,0 0-1,1-1 1,0 1-1,-1 0 1,2 2 0,0-3-6,-1 1 0,1-1 0,0 0 0,-1-1 0,1 1 0,0 0 0,0 0 1,0-1-1,1 1 0,-1-1 0,0 0 0,0 0 0,1 1 0,-1-2 1,1 1-1,-1 0 0,1 0 0,-1-1 0,5 1 0,14 1-335,0-2 0,0 0 0,-1-1 0,1-1 0,0-2 0,25-6 0,-44 10 321,32-7-443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32 18932,'1'-1'169,"0"0"0,-1 0 0,1 0 1,-1 0-1,1 0 0,-1-1 0,0 1 0,1 0 0,-1 0 0,0 0 0,0-1 1,0 1-1,0 0 0,0 0 0,0 0 0,0-1 0,0 1 0,-1-2 0,1 3-72,-1-1 0,1 1-1,0-1 1,-1 1-1,1-1 1,-1 1-1,0-1 1,1 1-1,-1-1 1,1 1-1,-1 0 1,0-1 0,1 1-1,-1 0 1,0-1-1,1 1 1,-1 0-1,0 0 1,1 0-1,-1 0 1,0 0 0,-1 0-1,-2 0 105,0 0 0,0 0 0,0 1 0,-1 0 0,1 0-1,0 0 1,0 0 0,0 1 0,-5 2 0,-8 6-92,0 1 0,1 1-1,0 0 1,1 1 0,0 0 0,1 2-1,1-1 1,0 2 0,1 0 0,1 0 0,0 1-1,1 0 1,-9 23 0,18-37-87,0 1 0,0-1 0,-1 1 0,2-1 0,-1 1 0,0 0 0,1 0 0,0-1 0,0 1 0,0 0 0,0-1 0,1 1 0,-1 0 0,1-1 0,2 7 0,-2-7-21,1 0 1,0-1-1,0 1 0,0-1 0,0 1 0,0-1 0,0 0 1,1 0-1,-1 0 0,1 0 0,-1 0 0,1 0 1,0-1-1,0 1 0,0-1 0,0 0 0,0 0 1,6 1-1,8 1-255,0-1 0,-1 0 0,1-2-1,0 0 1,0-1 0,0 0 0,18-5 0,5-2-180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17780,'7'11'2112,"-11"8"-1128,-4 4-375,-2 1 1287,3 1-632,-3-1-376,3-1-303,1 0-761,0-3-433,5-6-463,-2-7 832,-3-4-224,-2-3-152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18300,'7'4'1984,"5"1"-1119,0-1-337,8 0 968,3-1-288,8-1-400,0-2-280,2-2-768,-3-2-648,0-2 768,0 2-160,0-3-112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17428,'149'16'6885,"-3"8"-4638,-138-23-2168,13 2 14,0 1 1,-1 1-1,0 0 0,0 2 1,-1 0-1,26 14 1,-43-20-94,0 0 1,0 0 0,-1 0-1,1 0 1,0 1 0,-1-1-1,1 1 1,-1-1 0,1 1-1,-1-1 1,0 1 0,0 0-1,0 0 1,0 0 0,0-1-1,0 1 1,0 0 0,0 0-1,-1 0 1,1 1 0,-1-1 0,0 0-1,0 0 1,1 0 0,-1 0-1,0 0 1,-1 0 0,1 0-1,0 1 1,-1-1 0,1 0-1,-1 0 1,0 0 0,1 0-1,-1 0 1,0-1 0,0 1-1,-3 3 1,-4 7 87,0-1-1,-1 0 0,-1 0 1,1-1-1,-24 18 0,6-7 369,-41 22 0,57-37-349,0 0 0,0-1-1,0 0 1,-1 0 0,0-2-1,1 1 1,-2-2-1,-16 3 1,24-5-164,-1 0 1,1 0-1,0 0 1,0-1-1,-1 1 1,1-1-1,0 0 1,0-1-1,0 0 0,0 1 1,0-1-1,0-1 1,1 1-1,-1-1 1,1 0-1,-1 0 0,1 0 1,0-1-1,0 1 1,1-1-1,-1 0 1,-3-5-1,-6-12-214,4 1-82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14827,'3'2'2249,"13"1"-1001,2-1-504,15-2 2377,7 0-1713,10 0-504,8-2-168,1 1-520,-2-1-328,-7 1-656,-6 0-360,-13-2 880,-16 1-216,-10 1-232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17540,'31'7'1728,"8"-7"-1128,5-4-176,7 1 345,-3-1-425,3-4 64,-4 3-152,-10-2-320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15795,'-1'1'137,"0"-1"0,0 0 0,0 1-1,0-1 1,0 0 0,0 1 0,0-1 0,0 1-1,0 0 1,0-1 0,1 1 0,-1 0 0,0-1-1,0 1 1,0 1 0,1-2-71,0 1-1,0-1 1,0 0 0,0 1-1,0-1 1,0 0 0,0 1-1,0-1 1,0 0 0,1 1 0,-1-1-1,0 0 1,0 0 0,0 1-1,0-1 1,1 0 0,-1 0 0,0 1-1,0-1 1,1 0 0,-1 0-1,0 1 1,0-1 0,1 0-1,-1 0 1,0 0 0,1 0 0,-1 0-1,0 0 1,1 1 0,36 8 2520,-29-7-2437,85 15 1822,-49-10-1445,0 2-1,47 16 1,-84-23-514,-1 1 0,0-1 0,0 1-1,0 1 1,0-1 0,0 1-1,6 6 1,-11-9-13,0 0-1,0 0 1,0 0-1,0 0 1,0 0-1,0 1 1,0-1-1,-1 0 1,1 1-1,0-1 1,-1 1-1,1-1 0,-1 1 1,0-1-1,1 1 1,-1-1-1,0 1 1,0-1-1,0 1 1,0-1-1,0 1 1,0-1-1,0 1 1,-1-1-1,1 1 1,-1-1-1,1 0 1,-1 1-1,1-1 1,-1 1-1,0-1 1,1 0-1,-1 0 1,0 1-1,0-1 1,0 0-1,0 0 0,-2 1 1,-12 13-6,-2-1 0,0 0 0,0-2-1,-1 0 1,-36 18 0,-25 16-422,63-34 68,10-7 227,0-1-1,-1 1 1,-13 6-1,11-9-92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20508,'5'7'1745,"-7"10"-1225,-4 4-200,4 8 736,-4 3-352,3 3-280,0 1-88,6 0-288,-3 0-184,4-6-480,1-6-264,-1-5-280,-1-6 840,-10-14-1072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17260,'0'-9'2112,"6"3"-1192,7 2-360,10 1 1481,4 2-729,13 1-488,3 0-272,10 0-808,3-2-440,0-2 640,0 0-144,-7-2-120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15339,'19'3'2253,"0"0"-1,22 8 0,-37-10-2021,0 0 0,0 1 0,0 0-1,0-1 1,0 1 0,0 0-1,-1 1 1,1-1 0,-1 1 0,1 0-1,-1 0 1,0 0 0,0 0 0,0 0-1,-1 0 1,3 5 0,-4-6-200,0 1 1,-1-1 0,1 0-1,-1 1 1,1-1-1,-1 1 1,0-1 0,0 0-1,0 1 1,-1-1-1,1 1 1,0-1-1,-1 0 1,0 1 0,1-1-1,-1 0 1,0 0-1,0 0 1,0 1-1,-1-1 1,1 0 0,0 0-1,-3 2 1,-5 6-24,0 0-1,0-1 1,-12 9 0,11-10 15,-34 23 2,36-27-20,1 0 0,0 0-1,1 1 1,-1 0 0,1 0 0,0 0 0,0 1 0,0 0 0,1 0 0,-7 11 0,11-16-20,1 0 0,0 0 1,-1 1-1,1-1 0,0 0 1,-1 0-1,1 0 0,0 0 1,0 1-1,0-1 0,0 0 0,0 0 1,0 0-1,1 1 0,-1-1 1,0 0-1,0 0 0,1 0 1,-1 0-1,1 0 0,-1 0 1,1 0-1,-1 0 0,1 0 0,0 0 1,0 0-1,-1 0 0,1 0 1,0 0-1,0 0 0,0-1 1,0 1-1,0 0 0,0-1 1,0 1-1,0-1 0,0 1 0,0-1 1,0 1-1,1-1 0,1 1 1,5 1-336,0 0 1,1 0-1,-1 0 1,14 0-1,-4-2 44,1-1 0,26-3-1,5-3-298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2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23 21893,'-1'-1'119,"0"-1"1,-1 0 0,1 1-1,0-1 1,-1 1-1,1-1 1,-1 1 0,1 0-1,-1 0 1,0 0-1,1 0 1,-1 0 0,0 0-1,0 0 1,0 0 0,0 1-1,0-1 1,0 1-1,-4-1 1,3 1-6,0 0 0,-1 1 1,1-1-1,0 1 0,0 0 1,0 0-1,0 0 0,0 0 0,0 0 1,0 1-1,-4 2 0,-1 1-13,0 1-1,0 0 1,1 1 0,0 0 0,0 0-1,1 0 1,-9 14 0,10-13-98,0 1 1,1 0-1,0 0 0,0 0 1,1 0-1,0 1 1,-3 19-1,6-27 2,0 0 1,0 1-1,0-1 0,0 0 0,0 1 0,0-1 1,1 0-1,-1 0 0,1 1 0,0-1 0,-1 0 1,1 0-1,0 0 0,0 0 0,0 0 1,2 2-1,-1-2 11,0 0 0,0-1 0,0 0 0,0 1 0,0-1 0,0 0 0,0 0 0,0 0 0,0 0 0,0-1 0,1 1 0,-1-1 0,0 1 0,1-1 0,-1 0 0,0 1 0,1-1 0,-1-1 0,3 1 0,3-1 47,0-1 1,0 0-1,0 0 1,0-1 0,-1 1-1,1-2 1,-1 1-1,0-1 1,0 0-1,0-1 1,-1 1 0,0-2-1,1 1 1,-2 0-1,1-1 1,-1 0-1,0-1 1,0 1 0,0-1-1,-1 0 1,0 0-1,0 0 1,3-11-1,-7 17-118,1 1-1,-1-1 0,0 0 0,1 0 0,-1 0 0,0 0 1,0 0-1,0 0 0,0 0 0,1 0 0,-1 0 1,-1 0-1,1 0 0,0 1 0,0-1 0,0 0 0,0 0 1,-1 0-1,1 0 0,0 0 0,-1 0 0,1 0 0,-1 1 1,1-1-1,-1 0 0,1 0 0,-1 1 0,0-1 0,1 0 1,-1 1-1,0-1 0,1 0 0,-1 1 0,0-1 1,0 1-1,0-1 0,1 1 0,-2-1 0,0 1-48,1 0 0,0 0 1,-1 0-1,1 0 0,-1 0 0,1 1 0,0-1 0,-1 0 0,1 1 0,0-1 0,-1 1 1,1-1-1,0 1 0,0-1 0,0 1 0,-1 0 0,1 0 0,0 0 0,0 0 0,0 0 1,0 0-1,0 0 0,1 0 0,-1 0 0,-1 1 0,-5 14-852</inkml:trace>
  <inkml:trace contextRef="#ctx0" brushRef="#br0" timeOffset="1">503 168 21117,'1'0'1672,"-2"3"-1320,-2 1-80,3-1 456,3-2-800,4-1 112,0-2-96,13-3-96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17684,'-13'9'639,"-11"7"620,-38 33-1,56-43-1074,0-1-1,1 1 1,0 0-1,0 0 1,0 1-1,1 0 1,0-1-1,1 1 1,-1 0-1,1 1 1,-3 10-1,5-16-140,1 0 0,-1 0-1,1 0 1,0 0 0,0 0 0,0 0-1,0 1 1,0-1 0,0 0-1,0 0 1,1 0 0,-1 0 0,1 0-1,-1 0 1,1 0 0,0 0-1,0 0 1,0-1 0,0 1-1,0 0 1,2 2 0,-1-2-8,0 0-1,0-1 1,1 1 0,-1 0 0,1-1-1,0 1 1,-1-1 0,1 0 0,0 0-1,0 0 1,0 0 0,0-1 0,4 1-1,2 0 48,1 0-1,0-1 1,0-1-1,0 1 1,0-2-1,-1 1 0,1-1 1,12-5-1,-10 3 92,0-2-1,0 0 1,0 0 0,-1-1-1,1-1 1,19-17-1,-28 23-132,0-1 0,0 0 0,0 0-1,0 0 1,-1-1 0,1 1 0,-1 0 0,0-1 0,0 0-1,0 0 1,0 1 0,-1-1 0,1 0 0,-1 0 0,0 0-1,0-1 1,-1 1 0,1 0 0,-1 0 0,0 0 0,0 0-1,0-1 1,-1 1 0,0 0 0,1 0 0,-3-5 0,2 7-41,0 0 0,0 0 0,0 0 0,0 0 0,0 0 0,0 1 1,-1-1-1,1 0 0,0 1 0,-1-1 0,0 1 0,1-1 1,-1 1-1,0 0 0,0-1 0,0 1 0,0 0 0,-4-1 1,3 1-56,-1 0 0,0 1 0,0-1 1,0 1-1,0 0 0,0 0 1,1 0-1,-1 0 0,0 1 1,-5 0-1,3 1-210,1-1-1,-1 1 1,1 0 0,-1 0-1,1 1 1,0 0 0,-1 0-1,2 0 1,-1 0 0,0 1-1,1 0 1,-1 0 0,1 0-1,-5 6 1,8-8 166,0 0 0,0 0 0,0 0-1,0 0 1,0 0 0,1 1 0,-1-1 0,0 0 0,1 0 0,0 1 0,-1-1 0,1 0 0,0 1-1,0-1 1,1 3 0,7 11-859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 17788,'-4'-1'188,"-1"0"0,1 0 1,0 1-1,0 0 0,0 0 0,0 0 0,-1 0 1,1 0-1,0 1 0,0 0 0,0 0 1,0 0-1,-4 2 0,-52 23 854,54-23-754,-9 5 37,-1 1 1,1 0-1,0 1 1,1 1-1,0 0 1,1 1 0,0 0-1,-17 23 1,28-33-281,0 1 0,1 0 0,-1-1 0,1 1 0,-1 0 0,1 0 0,0 0 0,0 0 0,0 0 1,0 3-1,1-5-29,0 1 0,0-1 0,0 0 0,0 1 0,0-1 0,1 0 0,-1 0 0,0 1 0,1-1 0,-1 0 0,1 0 0,-1 0 0,1 1 0,0-1 0,0 0 1,-1 0-1,1 0 0,0 0 0,0 0 0,0-1 0,0 1 0,0 0 0,0 0 0,0 0 0,0-1 0,3 2 0,3 1 22,0 0 0,1-1 0,-1 0 0,1 0 0,0 0 0,-1-1-1,1 0 1,0-1 0,0 0 0,0 0 0,0 0 0,12-3 0,-3-1 60,-1 0 1,0 0-1,0-1 0,29-15 0,-38 16-45,1 0-1,-1-1 1,0 0-1,-1 0 1,1-1-1,-1 0 1,0 0-1,9-12 1,-14 16-44,1 0 1,-1 0-1,0 0 0,1 0 1,-1 0-1,0 0 1,0 0-1,-1 0 0,1-1 1,0 1-1,-1 0 1,1-1-1,-1 1 0,0 0 1,0-1-1,0 1 1,0-1-1,0 1 0,0 0 1,-1-1-1,1 1 1,-1 0-1,0-1 0,1 1 1,-1 0-1,0 0 1,0 0-1,-1 0 0,1 0 1,0 0-1,-1 0 1,1 0-1,-1 0 0,-3-2 1,0 0-17,0 0-1,0 1 1,-1 0 0,0 0 0,1 0-1,-1 1 1,0 0 0,0 0 0,0 1-1,-1-1 1,1 1 0,-10 0-1,8 1-39,0-1-1,0 2 0,0-1 0,0 1 0,0 0 0,0 1 0,0 0 0,1 0 0,-13 5 0,18-6-2,0 0-1,0 0 0,1 0 0,-1 0 1,0 0-1,0 1 0,1-1 0,-1 1 0,1-1 1,-1 1-1,1-1 0,-1 1 0,1 0 1,0 0-1,-1 3 0,1-4 1,1 0-1,0 1 1,-1-1-1,1 1 1,0-1 0,0 0-1,0 1 1,0-1-1,0 1 1,1-1 0,-1 1-1,0-1 1,1 0-1,-1 1 1,1-1 0,-1 0-1,2 3 1,1 0 8,0 0 1,0 0 0,1 0 0,-1-1-1,1 0 1,0 1 0,0-1-1,0-1 1,0 1 0,0 0-1,1-1 1,4 2 0,29 9-254,6 0-5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38 157 14315,'-3'-13'955,"1"0"0,1 0 1,0-1-1,1 1 0,2-22 0,-2 32-808,0 1-1,1 0 1,-1-1 0,1 1 0,-1-1-1,1 1 1,0 0 0,0-1 0,0 1-1,0 0 1,0 0 0,1 0-1,-1 0 1,1 0 0,-1 0 0,1 0-1,0 0 1,0 1 0,0-1-1,0 0 1,0 1 0,0 0 0,0 0-1,0-1 1,0 1 0,1 0 0,-1 1-1,0-1 1,1 0 0,-1 1-1,1-1 1,-1 1 0,1 0 0,-1 0-1,1 0 1,-1 0 0,4 1-1,-3-1-103,1 1 0,0-1 0,0 1 0,-1 0-1,1 0 1,-1 1 0,1-1 0,-1 1-1,1 0 1,-1 0 0,0 0 0,0 0-1,0 0 1,0 1 0,0-1 0,-1 1 0,1 0-1,-1 0 1,1 0 0,-1 0 0,0 0-1,0 1 1,-1-1 0,1 0 0,-1 1-1,1 0 1,-1-1 0,0 1 0,-1 0-1,2 4 1,-1 2-34,-1-1-1,1 1 1,-1 0-1,-1-1 0,0 1 1,0-1-1,-1 0 1,0 1-1,-1-1 1,0 0-1,-4 10 0,-7 6 17,-1 0 0,-1-1-1,-23 27 1,16-23 66,-23 41 0,45-68-87,0 0 1,0 1 0,0-1-1,0 0 1,1 1 0,-1-1-1,1 1 1,-1-1 0,1 1-1,-1 0 1,1-1 0,0 1-1,0-1 1,0 1 0,0 0-1,0-1 1,0 1 0,0-1-1,1 1 1,0 2 0,0-2 3,0-1 1,0 0-1,0 1 0,0-1 1,0 0-1,0 0 1,1 0-1,-1 0 1,0 0-1,1 0 0,-1-1 1,0 1-1,1 0 1,-1-1-1,1 1 1,3 0-1,5 1 20,0 0-1,1-1 1,-1-1-1,1 0 1,11-1-1,11-2-620,-1-1 0,43-12 0,-71 14 250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2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16932,'0'0'12,"-27"3"1454,1 1 1,-49 13 0,68-15-1277,0 0 1,0 1-1,1 0 0,-1 1 1,1-1-1,-1 1 1,1 1-1,0-1 1,1 1-1,-1 0 0,1 0 1,0 0-1,0 1 1,0 0-1,-4 8 1,7-12-147,1 0 1,0 0-1,0 0 1,0 1 0,0-1-1,0 0 1,1 0 0,-1 0-1,0 1 1,1-1 0,0 0-1,0 1 1,-1-1 0,1 0-1,1 1 1,-1-1 0,0 0-1,0 1 1,1-1 0,0 0-1,-1 1 1,1-1 0,0 0-1,0 0 1,0 0-1,0 0 1,1 0 0,1 3-1,1-2 26,-1 0-1,0 0 0,1-1 0,0 0 1,0 1-1,0-2 0,-1 1 1,2 0-1,-1-1 0,0 1 0,0-1 1,0 0-1,1-1 0,8 1 0,1 0 3,1-1 0,0-1 0,-1 0 0,1-1 0,-1 0 0,1-1 0,-1-1 0,0-1 1,0 0-1,-1 0 0,1-2 0,-1 1 0,-1-2 0,18-12 0,-28 18-71,1 1 1,-1-1 0,0 0-1,0 0 1,-1 0 0,1 0-1,0 0 1,-1 0 0,1 0-1,-1-1 1,0 1 0,0 0-1,1-1 1,-2 1 0,1-1 0,0 0-1,0 1 1,-1-1 0,0 1-1,1-1 1,-1 0 0,0-4-1,-1 5-49,0-1 0,0 1 0,0-1 0,0 1-1,-1 0 1,1-1 0,-1 1 0,1 0 0,-1 0-1,0 0 1,1 0 0,-1 0 0,0 1 0,0-1 0,-1 0-1,1 1 1,0 0 0,0-1 0,-1 1 0,1 0-1,-1 0 1,-2 0 0,-15-5-301,1 1 0,-1 2-1,-21-2 1,35 4 271,-30-1-441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2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27 850 14867,'-18'10'1657,"10"-7"-961,24-10-48,14-13 936,38-20-304,23-9-31,36-18-153,25-6-80,26-12-96,4-1-135,4 1-433,-2 4-200,-22 13-568,-18 10-377,-35 6 641,-25 3-184,-44 6-152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20700,'0'0'101,"1"0"0,-1 0 0,1 0-1,0 0 1,-1 0 0,1 0-1,-1 0 1,1 1 0,-1-1 0,1 0-1,-1 0 1,1 0 0,-1 1-1,1-1 1,-1 0 0,1 0 0,-1 1-1,1-1 1,-1 0 0,1 1-1,-1-1 1,0 1 0,1-1 0,-1 1-1,0-1 1,1 1 0,-1-1-1,0 1 1,0-1 0,1 1-1,-1-1 1,0 1 0,0-1 0,0 1-1,0 0 1,4 26 1304,-4-19-846,2 23 149,-2-21-588,0 0 0,1 0 1,1 0-1,-1 0 0,5 11 0,-5-18-103,0 0-1,0-1 1,0 1 0,1-1 0,-1 1-1,1-1 1,0 0 0,0 0 0,-1 0-1,2 0 1,-1 0 0,0 0 0,0 0-1,0 0 1,1-1 0,-1 0-1,1 1 1,-1-1 0,1 0 0,0 0-1,-1 0 1,1 0 0,3 0 0,4 0 22,0 0 1,-1 0-1,1-1 1,0-1-1,0 1 1,0-2 0,0 1-1,-1-1 1,1-1-1,0 1 1,8-5-1,14-8 131,54-31 0,-37 18-81,-49 28-89,0 0 1,0 0-1,1-1 1,-1 1 0,0 0-1,0 0 1,0 0-1,1 0 1,-1 0-1,0 0 1,0-1 0,0 1-1,1 0 1,-1 0-1,0 0 1,0 0 0,0 0-1,1 0 1,-1 0-1,0 0 1,0 0 0,1 0-1,-1 0 1,0 0-1,0 0 1,0 0 0,1 0-1,-1 0 1,0 0-1,0 1 1,0-1 0,1 0-1,-1 0 1,0 0-1,0 0 1,0 0 0,0 0-1,1 1 1,-1-1-1,0 0 1,0 0 0,0 0-1,0 1 1,-1 12 23,-13 22-12,11-28-28,1 0-119,-1-1-1,1 1 0,0-1 0,1 1 1,0 0-1,0 0 0,0 7 1,3-6-44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2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0 706 15131,'10'11'1393,"8"-4"-609,6-7-208,16-16 664,9-11-72,21-20-87,13-9-73,26-7-192,4-12-112,8-12-320,1-8-408,-6 2 56,-7 4-32,-13 13-72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3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12171,'0'0'1136,"0"2"-992,0-7 320,0 2 248,0-4-384,0 6 0,1 1 24,-1-7-32,0 5-24,-4-5-119,0 1-145,-1 3-177,0 2 218,-4 0-90,-1-5-79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4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30 418 11202,'-8'4'12442,"27"-30"-10588,-9 14-1436,32-47 133,3 2 1,95-94-1,-122 136-547,0 1 1,1 1-1,1 1 1,0 0 0,0 2-1,1 0 1,1 1-1,-1 1 1,28-5-1,-45 14-14,-8 6-22,-12 5 13,-75 12 95,-1 7-81,63-22 0,0 1 0,-45 22-1,65-26 5,0-1 0,0 1-1,0 1 1,1-1-1,0 1 1,0 1 0,1 0-1,-1 0 1,2 0-1,-1 1 1,-6 13 0,-2 10-28,1 1 1,2 0 0,-12 54 0,17-57-1,6-2-2559,4-32 2090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0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48 112 16460,'0'-1'154,"-1"0"0,1-1 0,-1 1 0,1-1 0,-1 1 0,1-1 0,0 1 0,0-1 0,0 1 0,0-1 0,0 1 0,0-1 0,1 1 0,-1-1 1,0 1-1,1 0 0,-1-1 0,1 1 0,-1-1 0,2-1 0,0 0 81,1-1 0,-1 1 1,1 1-1,-1-1 0,1 0 0,0 1 1,0-1-1,4-1 0,4-3 335,1 1 1,0 0-1,24-8 0,26-2 350,-56 15-857,0 0 1,0 0 0,0 1 0,0-1 0,1 2-1,-1-1 1,0 1 0,6 1 0,-10-2-59,-1 1-1,0-1 1,0 1 0,0-1 0,0 1 0,0-1-1,0 1 1,0 0 0,0-1 0,0 1 0,-1 0-1,1 0 1,0 0 0,0 0 0,-1 0 0,1-1-1,0 1 1,-1 1 0,1-1 0,-1 0-1,1 0 1,-1 0 0,0 0 0,0 0 0,1 0-1,-1 0 1,0 1 0,0-1 0,0 0 0,0 0-1,0 0 1,0 0 0,0 1 0,-1-1 0,1 0-1,0 0 1,-1 0 0,1 0 0,-1 2 0,-3 5-1,1 0 1,-1-1-1,0 1 1,-6 7 0,-17 20 73,-1-2 0,-1-1 0,-47 40 0,-9 9 354,83-79-406,0 0 0,0-1 0,1 1 0,-1 1 1,0-1-1,1 0 0,0 0 0,-1 0 0,1 1 0,-1 3 1,2-6-19,0 1 0,0-1 0,0 1 0,0-1 0,0 1 0,0-1 0,0 1 0,0-1 0,0 1 0,0-1 0,0 1 0,1-1 0,-1 0 0,0 1 0,0-1 0,0 1 0,1-1 0,-1 1 0,0-1 0,1 0 0,-1 1 0,1-1 0,16 7 74,10-5-553,0 0 0,0-2 0,0-1 0,0-2-1,32-6 1,-25 4 192,1 0-310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0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 15923,'-7'3'231,"1"2"1,0-1-1,0 1 0,0-1 0,0 2 0,1-1 0,0 1 0,0-1 0,1 1 0,-1 1 0,1-1 0,0 1 1,1-1-1,0 1 0,0 0 0,0 1 0,1-1 0,0 0 0,0 1 0,1-1 0,0 1 0,0-1 0,1 1 1,1 10-1,-1-16-163,0 1 0,1 0 1,0-1-1,-1 1 0,1-1 1,0 1-1,0-1 1,0 1-1,1-1 0,-1 0 1,1 0-1,-1 0 0,1 1 1,0-1-1,-1-1 0,1 1 1,0 0-1,0 0 1,0-1-1,4 3 0,-1-2 34,-1-1-1,0 1 1,1-1-1,-1 0 0,1 0 1,-1 0-1,1-1 1,-1 0-1,1 0 0,-1 0 1,6-1-1,1 0 96,0-1-1,0-1 0,0 0 1,0 0-1,-1-1 1,1-1-1,-1 1 1,0-2-1,10-6 1,-14 7-88,-1 1 0,0 0 0,0-1 0,-1 0 0,1 0 1,-1-1-1,0 1 0,-1-1 0,1 0 0,3-8 1,-6 12-81,0-1 0,0 0 1,-1 0-1,1 0 0,-1 0 1,1 0-1,-1 0 0,0 1 1,0-1-1,0 0 1,0 0-1,-1 0 0,1 0 1,-1 0-1,0 0 0,0 0 1,0 1-1,0-1 0,0 0 1,-1 1-1,1-1 1,-1 1-1,1-1 0,-1 1 1,-3-3-1,-1 0-25,0-1 0,0 2 0,-1-1 0,0 1 0,0 0 0,0 0 0,0 1 0,-1 0 0,1 0 0,-1 1 0,-16-3 0,19 4-107,0 0 1,0 1-1,-1 0 0,1 0 0,0 0 1,0 1-1,-1 0 0,-8 2 0,11-2-66,0 1 0,0-1 0,0 0 0,1 1 0,-1-1-1,0 1 1,1 0 0,-1 0 0,1 0 0,0 0-1,0 1 1,0-1 0,0 0 0,0 1 0,-2 4 0,3-5 68,0-1 0,0 1 0,1 0 0,-1-1 0,1 1 1,-1 0-1,1-1 0,0 1 0,0 0 0,0-1 0,0 1 0,0 2 1,2 4-715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0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15787,'-1'4'469,"0"1"-1,0-1 0,0 1 0,0-1 1,-1 0-1,0 0 0,0 0 0,0 0 1,-1 0-1,1 0 0,-4 3 0,-8 16 663,4-5-605,-12 37 1,20-47-452,-1 0 0,2 0 1,-1 0-1,1 1 1,0-1-1,0 1 1,2 10-1,-1-17-46,0-1-1,0 0 1,0 0 0,0 1-1,0-1 1,1 0-1,-1 1 1,1-1 0,-1 0-1,1 0 1,-1 0 0,1 1-1,0-1 1,-1 0-1,1 0 1,0 0 0,0 0-1,0 0 1,0 0-1,0-1 1,0 1 0,0 0-1,0 0 1,2 1 0,-1-2 17,1 0 0,-1 1 0,0-1 1,0 0-1,1 0 0,-1 0 1,0 0-1,0 0 0,1-1 1,-1 1-1,0-1 0,0 1 0,3-2 1,6-3 221,0 0 1,0-1-1,19-14 1,-22 14-106,0 0 0,0-1 0,-1 0 0,0 0 0,0-1 0,-1 0 0,0 0 0,9-17 0,-14 23-173,1-1 1,-1 1-1,0-1 0,0 0 1,0 1-1,0-1 0,-1 0 0,1 0 1,-1 0-1,0 0 0,1 0 1,-2 1-1,1-1 0,0 0 0,0 0 1,-1 0-1,1 0 0,-1 1 0,0-1 1,0 0-1,0 0 0,0 1 1,-1-1-1,1 1 0,-1-1 0,1 1 1,-1 0-1,0-1 0,0 1 1,0 0-1,0 0 0,0 0 0,-1 1 1,-2-3-1,-48-24-1662,40 22 1207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6 495 19524,'-6'4'1825,"16"-8"-1073,13-8-232,12-15 680,9-6-208,19-13-136,8-6-135,10-8-281,2 0-240,-5-2 448,-1 8-560,-7 9 24,-7 1-8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 13635,'14'-9'2487,"-8"10"373,-6 1-2618,0 1-1,0-1 1,0 0-1,-1 1 0,1-1 1,0 0-1,-1 1 1,0-1-1,1 0 1,-2 3-1,-20 53 1367,-55 106-1,-4-17-1079,80-146-654,0 0-1,1 0 0,-1 1 0,0-1 1,0 0-1,0 0 0,1 0 0,-1 0 0,0-1 1,0 1-1,-1 0 0,1 0 0,-1 0 1,1-1 73,1 0 0,-1 0 0,1 0 1,-1 0-1,1 0 0,-1 0 1,1-1-1,-1 1 0,1 0 1,-1 0-1,1-1 0,-1 1 0,1 0 1,0-1-1,-1 1 0,1 0 1,0-1-1,-1 1 0,1 0 1,0-1-1,-1 1 0,1-1 0,0 1 1,0-1-1,-1 1 0,1 0 1,0-1-1,0 1 0,0-1 1,0 1-1,0-1 0,0 1 0,0-1 1,0 1-1,0-1 0,0 1 1,0-1-1,0 0 0,-2-14-750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16107,'-9'3'2041,"15"-4"-913,3 2-384,11-1 1681,10-4-897,18-2-368,7 1-159,8-1-361,4 0-152,-6 2-368,-6 0-256,-10 1-576,-8 0-249,-21 1 169,-13 1 456,-22 1-264,-8 0-152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15579,'-5'21'1929,"13"-7"-849,7-6-368,12-3 1233,6-4-609,7-1-240,3-1-200,1-5-928,-1-3 1096,-5-2-944,-11-1-15,1 2-97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18228,'2'-7'331,"1"1"0,1 0 0,-1 0 0,1 0 0,0 0 1,0 1-1,1-1 0,0 1 0,0 0 0,0 0 0,0 1 0,1 0 0,0 0 0,0 0 0,0 1 1,12-6-1,-4 4 86,0 0 1,0 1-1,1 0 1,0 1-1,-1 1 1,29-2-1,-39 4-375,0 0-1,0 1 1,0-1-1,0 1 1,0-1-1,0 1 1,0 1-1,0-1 1,-1 0-1,1 1 1,0 0-1,-1 0 1,1 0 0,3 3-1,-5-3-36,-1-1-1,1 0 1,-1 1 0,0-1 0,0 1-1,0 0 1,0-1 0,0 1 0,0 0-1,0 0 1,-1 0 0,1-1-1,-1 1 1,1 0 0,-1 0 0,0 0-1,0 0 1,0 0 0,0 0-1,0 0 1,0 0 0,0 0 0,0 0-1,-1 0 1,1-1 0,-1 1 0,0 0-1,1 0 1,-1 0 0,0-1-1,0 1 1,-2 2 0,-7 9 2,0 0 1,-1-1 0,-1 0-1,0-1 1,-1 0-1,-21 14 1,12-8-2,-25 15 18,-12 9-15,53-36-4,0 0 0,0 0 0,1 1 0,0-1 0,0 1 0,-7 12 0,11-16-1,-1 0 1,1 0 0,0 1 0,0-1 0,0 0-1,0 1 1,1-1 0,-1 0 0,0 1-1,1-1 1,0 1 0,0-1 0,0 1 0,0-1-1,0 1 1,0-1 0,0 1 0,1-1 0,-1 0-1,2 4 1,0-4-26,-1 1 0,1-1 1,-1 0-1,1 0 0,0 0 0,0 0 0,0 0 0,0 0 1,1-1-1,-1 1 0,0-1 0,1 1 0,-1-1 0,1 0 1,3 1-1,3 1-234,1 0 1,0-1 0,0-1-1,-1 1 1,1-2-1,0 1 1,0-1 0,0-1-1,10-1 1,56-19-754,-36 9 217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 14155,'0'0'184,"-1"0"1,0 0-1,0-1 1,1 1-1,-1 0 1,0 0-1,0 0 1,1 0-1,-1 0 1,0 0-1,0 0 0,1 0 1,-1 0-1,0 1 1,0-1-1,1 0 1,-1 0-1,0 1 1,0-1-1,1 0 0,-1 1 1,0-1-1,1 1 1,-1-1-1,1 1 1,-1-1-1,0 1 1,1-1-1,-1 1 1,0 1-1,-17 18 1530,10-8-1362,0 0-1,1 0 0,0 1 1,-5 15-1,10-23-303,0 0 0,1 0 0,-1 0 0,1 0 0,0 0-1,0 0 1,1 0 0,-1 0 0,1 0 0,0 1 0,1-1 0,-1 0 0,1 0 0,3 9-1,-4-12-2,1-1 0,0 1 0,0 0 0,0-1 0,1 1 0,-1-1 0,0 1 0,1-1 0,-1 1 0,1-1 0,-1 0 0,1 0 0,-1 0 0,1 0 0,0 0 0,0 0 0,-1 0 0,1-1 0,0 1 0,0-1 0,0 1 0,0-1 0,0 0 0,0 0 0,0 0 0,0 0 0,0 0 0,0 0 0,0 0 0,-1 0 0,1-1 0,4-1 0,2 0 183,1-1 0,-1 0-1,0-1 1,0 0 0,14-9 0,-10 5 102,0 0 1,-1-2 0,-1 1 0,1-1-1,11-16 1,-18 21-229,0 0-1,0-1 0,-1 1 1,1-1-1,-2 0 1,1 0-1,-1 0 1,1-1-1,-2 1 1,1 0-1,-1-1 1,0 1-1,0-13 0,0 17-107,-1 1 0,0-1-1,-1 0 1,1 0-1,0 0 1,0 0-1,-1 0 1,1 1-1,-1-1 1,0 0-1,1 0 1,-1 1 0,0-1-1,0 0 1,0 1-1,0-1 1,0 1-1,-1-1 1,1 1-1,0 0 1,-1-1-1,1 1 1,-1 0 0,1 0-1,-1 0 1,0 0-1,1 0 1,-1 1-1,0-1 1,1 0-1,-1 1 1,0-1-1,0 1 1,0 0-1,0-1 1,0 1 0,1 0-1,-1 0 1,-3 1-1,1-1-250,0 1 0,-1-1 0,1 1 0,0 0 0,0 1 0,0-1-1,0 1 1,0 0 0,0 0 0,0 0 0,1 0 0,-1 1 0,1-1 0,0 1 0,-1 0 0,-2 4-1,3-5-32,1 1-1,0 0 0,0 0 0,1 0 0,-1-1 0,0 2 1,1-1-1,0 0 0,0 0 0,-2 6 0,3 1-794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1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18 16428,'17'-11'3112,"-15"6"-1204,-12 3 745,4 4-2388,1-1 0,0 1 0,0 0 0,0 0 0,0 0 0,0 0 1,0 1-1,1 0 0,-9 7 0,0 1-38,-21 23 1,26-25-167,0 1-1,1 0 0,-7 11 1,13-18-44,-1 0-1,0 0 1,1 0 0,-1 1-1,1-1 1,0 1 0,0-1-1,1 1 1,-1-1 0,1 1 0,-1-1-1,1 1 1,0-1 0,1 8-1,0-10-3,-1 0 0,1 0-1,-1 1 1,1-1 0,-1 0 0,1 0-1,-1 0 1,1 0 0,0 0 0,0 0-1,0 0 1,0 0 0,-1 0 0,1 0-1,0-1 1,0 1 0,0 0 0,1-1-1,-1 1 1,1 0 0,1 0 13,0 0 1,1 0-1,-1-1 0,0 1 0,0-1 1,1 1-1,5-1 0,2-1 65,1-1-1,-1 0 1,18-5-1,-11 1 63,-1-1-1,1 0 0,31-19 0,-40 20-88,0 0-1,-1 0 1,1 0-1,-1-1 1,-1-1-1,0 1 1,0-1-1,10-14 1,-16 20-59,0 1 1,0-1-1,0 0 1,0 0-1,0 0 0,0 0 1,-1 0-1,1 0 1,0-1-1,-1 1 1,0 0-1,0 0 1,1 0-1,-1-1 1,0 1-1,-1 0 0,1-3 1,-1 4-25,1 0 0,-1-1 0,0 1 0,0 0 0,0-1 0,0 1 0,0 0 0,0 0 0,0 0 0,0 0 0,0 0 0,0 0 0,0 0 0,-1 0 0,1 0 0,0 0 0,-1 1 0,-2-2 0,-3 0-381,0 1 0,0-1 0,0 1 0,0 1 0,0-1 0,0 1 0,0 1 0,0-1 0,-10 3 0,-7 3-241,0 0 0,-32 15 0,3 2-536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13475,'-1'12'10019,"-6"27"-8129,-4 17-1524,10-46-282,0-2-36,0 0 0,0 0 1,0 0-1,2 0 0,0 8 0,-1-14-33,0-1-1,0 0 1,0 0-1,1 0 1,-1 1 0,1-1-1,-1 0 1,1 0-1,-1 0 1,1 0-1,-1 0 1,1 0-1,0 0 1,0 0 0,0 0-1,-1 0 1,1 0-1,0 0 1,0-1-1,0 1 1,0 0 0,0-1-1,1 1 1,-1-1-1,0 1 1,0-1-1,0 1 1,0-1-1,1 0 1,-1 1 0,0-1-1,0 0 1,1 0-1,-1 0 1,0 0-1,0 0 1,1 0 0,-1-1-1,2 1 1,6-3 110,0 1 1,-1-1-1,1 0 1,0-1 0,-1 0-1,13-8 1,47-36 607,-47 33-502,5-6 41,-16 13-183,0 0-1,0 0 1,1 1 0,0 1-1,13-6 1,-23 11-87,-1 1 0,1 0-1,-1 0 1,1 0 0,0 0 0,-1 0 0,1 0 0,-1 0-1,1 0 1,0 0 0,-1 0 0,1 0 0,-1 0 0,1 1-1,0-1 1,-1 0 0,1 0 0,-1 0 0,1 1-1,-1-1 1,1 0 0,-1 1 0,1-1 0,-1 1 0,1-1-1,-1 0 1,0 1 0,1-1 0,-1 1 0,1-1 0,-1 1-1,0-1 1,0 1 0,1 0 0,-1-1 0,0 1 0,0-1-1,0 1 1,0-1 0,1 1 0,-1 0 0,0-1-1,0 1 1,0-1 0,0 1 0,0 0 0,-1 0 0,-1 39 15,0-31-11,1 5 32,0-9-373,0 0 1,1 0 0,-1 0 0,1 1 0,0-1 0,1 0 0,-1 0 0,1 0-1,2 8 1,2-8-217,-1-4-189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2 613 16011,'0'2'214,"-1"0"0,1 0 0,0 0-1,0 0 1,0 0 0,0 0 0,0 0 0,0 1-1,0-1 1,1 0 0,-1 0 0,1 0-1,0 0 1,0 2 0,0-3-120,0-1 1,-1 1-1,1 0 0,0 0 1,0-1-1,0 1 0,0 0 1,0-1-1,0 1 0,0-1 1,0 0-1,0 1 1,0-1-1,0 0 0,0 1 1,0-1-1,0 0 0,1 0 1,-1 0-1,0 0 0,0 0 1,0 0-1,0 0 1,0-1-1,0 1 0,0 0 1,0-1-1,0 1 0,2-1 1,16-8 386,0 0 1,-1 0 0,0-2-1,-1-1 1,0 0 0,18-17-1,8-4 9,478-373 154,-505 395-1212,-1-1 0,-1 0 0,0-1 0,-1-1 0,23-29 0,-26 27-293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19756,'6'0'753,"1"0"0,-1 1 0,0-1-1,0 1 1,1 1 0,11 3 0,-17-5-704,0 1 1,0-1-1,0 1 1,0 0-1,0-1 1,0 1-1,0 0 1,0 0-1,0 0 1,0 0-1,0-1 1,0 1-1,0 1 1,0-1 0,-1 0-1,1 0 1,-1 0-1,1 0 1,0 0-1,-1 0 1,0 1-1,1-1 1,-1 0-1,0 0 1,0 1-1,0-1 1,0 0-1,0 1 1,0-1-1,0 0 1,0 0 0,0 1-1,0-1 1,-1 0-1,1 0 1,-1 1-1,1-1 1,-1 0-1,1 0 1,-1 0-1,-1 2 1,-3 6-40,-1 0 1,-1-1-1,0 0 1,0 0-1,0 0 0,-1-1 1,0 0-1,-12 7 1,11-7-19,0-1 1,1 2-1,0-1 0,0 1 1,0 0-1,1 1 1,-9 14-1,15-22-3,0-1 0,1 1-1,-1 0 1,1 0 0,-1 0-1,1-1 1,-1 1 0,1 0 0,0 0-1,-1 0 1,1 0 0,0 0-1,0 0 1,-1 0 0,1 0-1,0 0 1,0 0 0,0 0 0,1 0-1,-1 0 1,0 0 0,0 0-1,0 0 1,1 0 0,-1 0 0,0 0-1,1 0 1,-1-1 0,1 1-1,-1 0 1,1 0 0,0 0 0,-1-1-1,1 1 1,0 0 0,-1 0-1,1-1 1,0 1 0,0-1 0,0 1-1,-1-1 1,1 1 0,0-1-1,0 1 1,0-1 0,0 0-1,0 0 1,0 1 0,0-1 0,0 0-1,0 0 1,1 0 0,7 1-393,0 0-1,0-1 1,0 0 0,14-3 0,14-3-729,-1-2 1,45-16-1,-20 4 15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46 17540,'-1'-1'110,"0"0"1,0 0 0,0 1-1,-1-1 1,1 0 0,0 0 0,0 1-1,0-1 1,0 1 0,-1-1-1,1 1 1,0 0 0,0-1-1,-1 1 1,1 0 0,0 0-1,-1 0 1,1 0 0,0 0-1,-1 0 1,1 0 0,0 0-1,-1 1 1,1-1 0,0 0-1,0 1 1,-2 0 0,-35 15 1595,32-12-1384,0 0 0,0 0 0,0 0 0,1 1 0,-1 0 0,1 0 0,-8 12 0,12-16-294,0 0 1,0 0-1,0 1 1,0-1-1,1 0 0,-1 1 1,1-1-1,-1 0 0,1 1 1,-1-1-1,1 1 1,0-1-1,0 1 0,-1-1 1,1 1-1,0-1 0,1 1 1,-1-1-1,0 1 1,0-1-1,1 1 0,-1-1 1,0 1-1,1-1 0,0 0 1,-1 1-1,1-1 1,0 0-1,0 1 0,0-1 1,-1 0-1,1 0 0,0 0 1,1 0-1,-1 0 1,0 0-1,0 0 0,0 0 1,1 0-1,-1-1 0,0 1 1,1 0-1,2 0 1,2 2 43,0-1 0,1 0 0,-1 0 0,1-1 0,0 0 0,0 0 0,-1 0 1,1-1-1,0 0 0,0 0 0,0-1 0,-1 1 0,13-5 0,-11 3 30,0 0-1,0-1 0,0 0 0,-1 0 0,1-1 1,-1 0-1,0 0 0,0-1 0,0 0 1,11-11-1,-16 14-79,-1 0 1,1 1 0,-1-1 0,1 0-1,-1 0 1,0 0 0,1 0 0,-1 0-1,0 0 1,0-1 0,-1 1 0,1 0-1,0-1 1,-1 1 0,1 0 0,-1-1-1,0 1 1,0 0 0,0-1 0,0 1-1,0-1 1,-1 1 0,1 0 0,-1-1-1,1 1 1,-1 0 0,0 0 0,0-1-1,0 1 1,0 0 0,0 0 0,0 0-1,-1 0 1,1 0 0,-1 0-1,0 1 1,-2-4 0,0 2-187,0 0 1,1 0-1,-1 0 0,-1 1 1,1-1-1,0 1 0,0 0 1,-1 0-1,1 1 0,-1-1 1,0 1-1,0 0 0,1 0 1,-1 0-1,0 1 0,0 0 1,-8 0-1,12 0 112,1 1 1,-1-1-1,0 0 0,1 0 1,-1 0-1,1 0 0,-1 1 1,1-1-1,-1 0 0,1 0 1,0 1-1,-1-1 0,1 0 1,-1 1-1,1-1 0,0 0 1,-1 1-1,1-1 0,0 1 0,-1-1 1,1 1-1,0-1 0,0 1 1,-1-1-1,1 1 0,0-1 1,0 1-1,0-1 0,0 1 1,0-1-1,-1 1 0,1-1 1,0 1-1,0-1 0,0 1 1,1 0-1,-1-1 0,0 1 1,0-1-1,0 1 0,0-1 1,0 1-1,1-1 0,-1 1 1,0-1-1,0 1 0,1-1 1,-1 1-1,0-1 0,1 0 1,-1 1-1,1-1 0,-1 0 1,0 1-1,1-1 0,-1 0 1,1 1-1,0-1 0,19 12-929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 17748,'-7'1'344,"1"0"0,-1 0 0,0 0 0,1 1 0,0 0 0,-1 0 0,1 1 0,0-1 0,0 2 0,0-1 0,-6 5 0,3-2 21,0 1-1,0 1 1,1-1 0,0 1 0,-12 15 0,18-20-283,0 1 0,-1-1 0,1 1 0,0-1 0,1 1 0,-1-1-1,1 1 1,-1 0 0,1 0 0,0 0 0,1 0 0,-1 0 0,1 0 0,-1 0 0,2 8-1,-1-10-46,1 0-1,0 0 1,0 1-1,0-1 1,0 0-1,0 0 0,0 0 1,0 0-1,1 0 1,-1-1-1,1 1 1,-1 0-1,1-1 0,0 1 1,0-1-1,0 1 1,-1-1-1,1 0 0,1 0 1,-1 0-1,0 0 1,0 0-1,0 0 1,0-1-1,1 1 0,-1-1 1,0 1-1,4-1 1,-2 1-37,0-1 0,1 1 0,-1-1 0,1 0 0,-1-1 0,0 1 0,1-1 0,-1 0 0,0 0 0,1 0 0,-1 0 0,0-1 0,0 0 0,0 0 0,0 0 0,0 0 0,-1-1 0,1 1 1,-1-1-1,0 0 0,1 0 0,-1 0 0,0-1 0,2-3 0,-2 3-160,0 0 1,-1 0 0,0 0-1,0 0 1,0 0 0,0 0-1,-1-1 1,0 1-1,0-1 1,0 1 0,0-1-1,-1 0 1,1 1-1,-1-1 1,0 1 0,-1-1-1,1 0 1,-1 1 0,0-1-1,0 1 1,0-1-1,-1 1 1,0 0 0,1 0-1,-2-1 1,1 1-1,0 0 1,-1 1 0,0-1-1,0 0 1,0 1 0,0 0-1,0-1 1,-7-4-1,-6-1-758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18716,'5'6'1936,"1"3"-1087,4-2-281,3 2 1008,3 1-312,4 2-399,1 1-137,2 2-288,3-1-128,-2 0-160,1 1-112,-2-1-272,-5 2-184,0 0-737,-6-5 985,-3 2-64,-9-2-160,-1-2-112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71 13067,'0'-2'405,"0"0"-1,-1-1 1,1 1 0,-1 0 0,1 0-1,-1 0 1,0 0 0,0 0 0,0 0-1,0 0 1,0 0 0,-1 0 0,1 0-1,-1 1 1,1-1 0,-4-3 0,3 4-128,-1 0 1,1 0 0,-1-1-1,0 1 1,1 1 0,-1-1 0,0 0-1,1 1 1,-1-1 0,0 1 0,0 0-1,0 0 1,-4 0 0,-6 2-123,0 0-1,0 1 1,0 1 0,1 0 0,0 0-1,-1 2 1,2-1 0,-1 1 0,1 1 0,0 0-1,0 1 1,1 0 0,0 0 0,-17 19 0,24-24-146,1 1 1,-1-1 0,1 1-1,0-1 1,0 1 0,0 0-1,1 0 1,-1-1 0,1 1 0,0 1-1,0-1 1,0 0 0,1 0-1,-1 6 1,2-8 4,-1 1-1,0-1 1,1 1 0,0-1-1,0 0 1,-1 1 0,1-1-1,0 0 1,1 0-1,-1 0 1,0 0 0,1 0-1,-1 0 1,1 0 0,0 0-1,-1-1 1,1 1 0,0 0-1,0-1 1,0 0-1,0 1 1,0-1 0,1 0-1,-1 0 1,3 1 0,4 1 42,-1-1 1,1 0-1,0-1 0,-1 0 1,1 0-1,0 0 1,0-1-1,0-1 1,0 1-1,-1-2 0,14-2 1,-9 1 19,0-1 1,-1 0 0,0-1-1,0 0 1,0-1-1,0 0 1,11-10-1,-17 12-56,-1-1 0,1 0 0,-1-1 0,0 1 0,-1-1 0,1 0 0,-1 0 0,0 0 0,-1-1 0,0 0 0,0 1 0,4-14 0,-6 16-71,0 1 0,0-1-1,0 1 1,-1-1 0,0 0-1,1 1 1,-1-1 0,-1 1 0,1-1-1,0 0 1,-1 1 0,0-1-1,0 1 1,0-1 0,0 1 0,-1 0-1,1-1 1,-1 1 0,0 0-1,1 0 1,-2 0 0,1 0-1,0 0 1,-1 1 0,1-1 0,-1 1-1,-4-4 1,5 5-31,1 0-1,0 0 1,0 0 0,0 1-1,-1-1 1,1 1 0,0-1-1,0 1 1,-1-1 0,1 1-1,-1 0 1,1-1-1,0 1 1,-1 0 0,1 0-1,-1 0 1,1 0 0,0 0-1,-1 0 1,1 1 0,0-1-1,-1 0 1,1 1 0,0-1-1,-1 1 1,1-1 0,0 1-1,-1 0 1,1 0-1,0-1 1,0 1 0,0 0-1,0 0 1,-2 2 0,2-1 35,0-1 1,0 1-1,0 0 1,0 0 0,0 0-1,0 0 1,0 0-1,1 0 1,-1 0-1,1 0 1,0 0 0,-1 0-1,1 0 1,0 0-1,0 0 1,0 0-1,0 1 1,1-1 0,-1 0-1,1 0 1,-1 0-1,2 3 1,11 14-394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0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49 14227,'1'-1'185,"0"0"0,0-1 0,0 0-1,0 1 1,0-1 0,0 0 0,0 0 0,0 1-1,-1-1 1,1 0 0,-1 0 0,1 0 0,-1 0 0,0 0-1,0-2 1,0 3-85,0 0 0,-1 1 0,1-1 0,-1 0 0,1 0 0,-1 0 0,1 1 0,-1-1 0,1 0 0,-1 0-1,0 1 1,1-1 0,-1 1 0,0-1 0,1 0 0,-1 1 0,0-1 0,0 1 0,0 0 0,0-1 0,1 1 0,-1 0 0,0 0 0,0-1-1,0 1 1,0 0 0,0 0 0,0 0 0,0 0 0,0 0 0,0 0 0,1 0 0,-1 0 0,-1 1 0,-5 0 161,1 0 0,-1 0-1,1 1 1,-1 0 0,1 0 0,0 1 0,0 0 0,0 0 0,0 0-1,1 1 1,-1 0 0,-8 8 0,7-6-149,0 0 0,1 1-1,-1 0 1,1 0 0,1 1-1,-1 0 1,2 0 0,-7 13 0,10-18-72,0-1-1,0 1 1,0 0 0,0-1 0,1 1 0,-1 0-1,1 0 1,0-1 0,0 1 0,0 0 0,0 0 0,0 0-1,1-1 1,0 4 0,0-4-11,-1-1-1,1 1 1,0-1 0,0 1-1,0-1 1,0 1-1,0-1 1,0 0 0,1 0-1,-1 1 1,0-1 0,1 0-1,-1 0 1,1 0-1,-1 0 1,1 0 0,-1-1-1,1 1 1,0 0 0,-1-1-1,1 1 1,0-1-1,1 1 1,7 0 65,0 0-1,0-1 1,0 0-1,-1 0 1,1-1 0,0 0-1,0-1 1,-1 0 0,1 0-1,-1-1 1,10-5 0,-8 4-12,0-1 1,-1-1 0,0 0 0,0 0 0,0-1 0,-1 0 0,0-1 0,15-16 0,-22 21-90,0 0 0,0 1 1,0-1-1,0 0 1,-1 0-1,1 0 0,-1-1 1,0 1-1,0 0 0,0 0 1,0-1-1,0 1 1,-1 0-1,1-1 0,-1 1 1,0-1-1,0 1 0,0-1 1,-1 1-1,1 0 1,-2-5-1,1 6-45,0 0 0,1 1 0,-1-1 1,0 1-1,0-1 0,0 1 0,0-1 0,-1 1 0,1-1 1,0 1-1,-1 0 0,1 0 0,0 0 0,-1 0 1,0 0-1,-2-2 0,2 3-42,-1-1 1,0 0 0,0 0-1,1 1 1,-1 0-1,0-1 1,0 1-1,0 0 1,0 0-1,1 1 1,-1-1-1,0 1 1,-4 0 0,-17 8-321,3 3-153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17748,'2'6'2040,"16"2"-992,5-3-407,13-2 1327,6-2-608,8 0-383,3-1-137,-2 0-560,-1-2-264,-11 2-1064,-10 0 151,-16 0 657,-13 4-256,-15-1-192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17724,'-2'-3'2016,"-2"3"-1200,0 3-336,4 8 1361,0 8-457,1 8-392,4 2-247,0 5-289,1 5-104,4 1 0,2 0-40,-1-4-272,-1-4-216,1-5-656,0-6 1416,-9-11-680,-2-8-8,2 1-112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18020,'1'-2'218,"0"0"1,-1-1 0,1 1-1,0 0 1,0 0 0,1 0-1,-1 0 1,0 0-1,1 0 1,-1 0 0,1 0-1,0 0 1,-1 1-1,1-1 1,0 1 0,0-1-1,0 1 1,0 0-1,0 0 1,1 0 0,-1 0-1,0 0 1,0 0-1,1 1 1,-1-1 0,5 0-1,7-1 496,0 0 0,0 1 0,16 0 0,-13 1-345,-1 1 1,0 0-1,21 5 1,-34-6-336,0 1 0,1 0-1,-1 0 1,0 0 0,1 0 0,-1 0 0,0 1-1,0 0 1,0-1 0,0 1 0,0 0 0,-1 0-1,1 1 1,0-1 0,-1 0 0,0 1 0,0 0-1,1-1 1,-2 1 0,1 0 0,3 6 0,-4-6-28,-1-1 0,0 0 0,1 0 0,-1 1 0,0-1 1,0 0-1,0 1 0,0-1 0,-1 0 0,1 0 0,-1 1 1,1-1-1,-1 0 0,0 0 0,-1 3 0,-1 0-4,1 0 0,-1-1 0,-1 0 0,1 0 0,0 0 0,-7 5 0,-3 2-8,-1 0 0,-29 16 0,42-27 6,-40 21 1,30-17-9,0 1-1,1 1 1,0-1 0,0 2 0,-8 6 0,17-12 6,1-1 0,-1 1-1,1-1 1,0 1 0,-1-1-1,1 1 1,-1-1 0,1 1 0,0-1-1,0 1 1,-1-1 0,1 1-1,0-1 1,0 1 0,0 0 0,0-1-1,0 1 1,-1-1 0,1 1-1,0 0 1,0-1 0,1 1-1,-1-1 1,0 1 0,0 0 0,0-1-1,0 1 1,0-1 0,1 1-1,-1-1 1,0 1 0,0-1 0,1 1-1,-1-1 1,0 1 0,1-1-1,-1 1 1,1-1 0,-1 1-1,1-1 1,-1 0 0,1 1 0,-1-1-1,1 0 1,-1 1 0,1-1-1,-1 0 1,1 0 0,0 1 0,37 14-71,-29-12 51,3 2-9,-2-2 15,-1 0 0,0 1 0,0 0 0,-1 1 0,1-1 0,-1 2 0,0-1 0,13 13 0,-20-17 14,-1-1 0,1 1 0,-1 0 0,1 0 0,-1-1 0,1 1-1,-1 0 1,0 0 0,1 0 0,-1 0 0,0-1 0,0 1 0,0 0 0,1 0 0,-1 0 0,0 0-1,0 0 1,-1 0 0,1 0 0,0 0 0,0-1 0,0 1 0,0 0 0,-1 0 0,1 0 0,0 0-1,-1 0 1,1-1 0,-1 1 0,1 0 0,-1 0 0,1-1 0,-1 1 0,0 0 0,1-1 0,-1 1-1,0-1 1,1 1 0,-1-1 0,0 1 0,0-1 0,0 1 0,0 0 0,-5 2 9,-1 0-1,1-1 1,0 0 0,-9 3 0,14-5-5,-18 5 26,-1-1 1,1-1-1,-1-1 0,0-1 0,0 0 0,-21-3 0,40 2-58,1 0 0,-1 0-1,0 0 1,1 0-1,-1 0 1,1 0-1,-1 0 1,0-1-1,1 1 1,-1 0 0,1 0-1,-1 0 1,1-1-1,-1 1 1,0 0-1,1-1 1,-1 1-1,1 0 1,0-1 0,-1 0-1,6-5-869,22-5 256,-3 5 223,3-2-125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20036,'11'-5'834,"0"0"-1,1 0 1,-1 1 0,1 1-1,17-3 1,-26 5-732,0 0 0,0 1 1,0 0-1,-1-1 0,1 1 0,0 1 0,0-1 1,0 0-1,0 1 0,-1-1 0,1 1 0,0 0 1,0 0-1,-1 0 0,1 0 0,0 0 0,-1 0 1,0 1-1,1 0 0,-1-1 0,0 1 1,0 0-1,1 0 0,-1 0 0,-1 0 0,1 0 1,0 1-1,2 4 0,-3-4-78,0 0-1,0 0 1,-1 0 0,1 0-1,-1 0 1,1 0 0,-1 0-1,0 0 1,-1 0 0,1 0-1,0 0 1,-1-1 0,0 1-1,1 0 1,-1 0 0,0 0-1,-1 0 1,1-1 0,-2 4-1,-4 6-16,-1 0 0,-16 19 0,17-23 24,-9 12-25,-32 42 69,43-55-77,0 0 0,1 1-1,0 0 1,1 0-1,-1 0 1,-2 14-1,5-20-32,1 0 0,-1-1-1,1 1 1,0 0 0,0 0 0,-1 0-1,1 0 1,1-1 0,-1 1-1,0 0 1,0 0 0,1-1-1,-1 1 1,1 0 0,-1 0-1,1-1 1,0 1 0,0 0-1,0-1 1,0 1 0,2 2-1,-2-3 11,1 0 0,0 1 0,0-1 0,1 0-1,-1 0 1,0 0 0,0 0 0,0 0-1,1-1 1,-1 1 0,0-1 0,1 1 0,-1-1-1,4 0 1,5 0-33,1-1-1,0 0 1,-1-1 0,1 0-1,16-6 1,20-9-270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79 17916,'0'-1'155,"1"0"1,0 0-1,-1 0 1,1 0-1,-1 0 1,1 0-1,-1 0 1,1 0-1,-1 0 1,0 0-1,0 0 1,1 0-1,-1-1 0,0 1 1,0 0-1,0 0 1,0 0-1,0 0 1,0 0-1,-1 0 1,1 0-1,0 0 1,-1-1-1,1 1 1,0 0-1,-1 0 1,1 0-1,-1 0 1,0 1-1,1-1 1,-1 0-1,0 0 1,-1-1-1,1 1-54,-1 1 0,1-1 0,-1 1 0,0 0 0,1-1 0,-1 1 0,0 0 0,1 0 0,-1 0 0,0 0 0,1 1 0,-1-1 0,0 0-1,1 1 1,-1-1 0,1 1 0,-1-1 0,1 1 0,-1 0 0,1 0 0,-1 0 0,-2 2 0,-8 7-55,-1 0 1,1 1-1,1 1 0,0 0 0,1 1 1,0 0-1,1 0 0,0 1 0,1 0 0,1 1 1,0 0-1,1 0 0,1 0 0,-6 24 1,10-33-40,0-1 0,1 1 0,-1 0 0,1-1 1,1 1-1,-1 0 0,1-1 0,0 1 1,2 8-1,-2-12 3,0 0 1,0 1 0,0-1-1,0 0 1,1 0 0,-1 1-1,1-1 1,0 0 0,-1-1-1,1 1 1,0 0 0,0 0-1,0-1 1,0 1 0,0-1-1,1 0 1,-1 0 0,0 1-1,1-1 1,-1-1 0,1 1-1,3 1 1,1-1 36,0-1 0,-1 0 0,1 0-1,0 0 1,-1 0 0,1-1 0,0 0 0,-1-1 0,1 0-1,-1 0 1,0 0 0,0 0 0,0-1 0,0 0 0,0-1-1,0 1 1,-1-1 0,1 0 0,-1 0 0,5-6 0,-1 1 34,-1 1-1,-1-1 1,0 0 0,0 0 0,0-1 0,-2 0 0,1 0 0,-1 0 0,0-1 0,5-21 0,-7 19-14,0-1 1,-2 0-1,0 1 1,0-1-1,-3-22 1,2 30-120,-1 0-1,0 0 1,0 0 0,-1 0 0,0 0-1,0 1 1,0-1 0,0 0 0,-1 1-1,0 0 1,0-1 0,-1 1 0,0 0-1,-7-7 1,11 11 2,-1 1 1,1-1-1,0 1 0,-1 0 1,1-1-1,-1 1 0,1-1 1,-1 1-1,1 0 0,-1 0 0,1-1 1,-1 1-1,1 0 0,-1 0 1,1-1-1,-1 1 0,1 0 1,-1 0-1,1 0 0,-1 0 1,0 0-1,1 0 0,-1 0 1,1 0-1,-1 0 0,1 0 0,-1 0 1,0 1-1,0-1-31,1 1-1,-1 0 1,0-1-1,1 1 1,0 0 0,-1 0-1,1-1 1,-1 1-1,1 0 1,0 0-1,0-1 1,-1 1 0,1 0-1,0 0 1,0 0-1,0 1 1,0 3-146,0-1-1,0 1 1,0-1 0,1 1 0,0-1 0,2 8-1,7 7-573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45 17188,'-3'0'226,"0"1"1,0 0-1,0 0 1,0 0 0,0 1-1,0-1 1,0 1-1,0-1 1,1 1-1,-1 0 1,0 0 0,-3 5-1,-2-1 219,-3 3 31,0 1 0,1 1 0,0-1 0,1 2 0,0-1 0,-12 21 0,17-25-369,0 1-1,0-1 0,1 1 0,0 0 0,0 0 0,1 0 0,0 1 0,0-1 0,1 1 0,0-1 0,1 1 0,0 12 0,1-18-69,-1 0 0,1 0 0,-1 0 0,1 0 0,0-1 0,0 1 0,1 0-1,-1-1 1,0 1 0,1-1 0,0 1 0,-1-1 0,1 0 0,0 1 0,0-1-1,0 0 1,0 0 0,1-1 0,-1 1 0,1 0 0,-1-1 0,1 0 0,-1 1 0,1-1-1,0 0 1,0 0 0,-1 0 0,1-1 0,0 1 0,0-1 0,0 0 0,4 1-1,2-1 46,0-1-1,0 1 1,-1-1 0,1-1-1,0 1 1,-1-2-1,1 1 1,-1-1-1,15-7 1,-13 4-23,1 0 1,-1-1-1,0-1 0,0 1 1,-1-2-1,0 1 0,-1-1 1,1 0-1,-2-1 0,13-19 1,-16 22-90,0-1 1,-1 1-1,0-1 1,0 0-1,0 0 1,-1 0-1,-1 0 1,1 0 0,-1-1-1,0 1 1,-1 0-1,0-1 1,0 1-1,-1-1 1,0 1-1,-4-14 1,4 18-54,0 1 1,-1-1-1,1 1 1,-1-1-1,1 1 1,-1 0-1,0 0 1,-1 0-1,1 0 1,0 0-1,-1 0 1,1 1-1,-1-1 1,0 1-1,0 0 1,0 0-1,0 0 1,0 0-1,-1 0 1,1 1-1,0-1 1,-1 1-1,-4-1 1,2 1-110,-1 0-1,0 0 1,0 1 0,1 0 0,-1 0 0,0 1 0,1 0 0,-1 0 0,1 0 0,-1 1 0,-12 5 0,-13 7-472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0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15843,'19'0'1214,"1"-2"0,0-1-1,29-8 1,10-1 792,404-41 3007,8 32-4116,-111 6-2160,-329 12 897,-20 2-515,-21 1-1761,-86 7-1731,57-4 3184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5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11 565 14883,'-10'14'1631,"10"-10"673,22-15 845,-12 5-3407,280-177 4071,-12-18-3554,-114 81-1507,-118 86 962,-8 6-84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16852,'4'-2'2088,"0"2"-1240,1 13-296,-1 0 1265,-1 9-625,1 2-240,0 5-432,1 5-128,-1-1-120,-3 0-144,1-6-384,-1-1-240,1-7-544,-2-3-240,0-8 944,0-6-264,-6-5-217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18068,'3'4'1864,"-3"3"-1400,-10 13-208,3 8 937,0 10-617,0 1-144,0 5-264,-1-1-112,7-5-440,1-7-224,11-19 512,5-9-96,10-22-72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1:5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16315,'-16'30'696,"3"1"0,0 0-1,-12 48 1,21-63-555,0 1-1,2-1 0,0 1 1,1 0-1,0-1 1,1 1-1,1 0 0,7 31 1,-8-45-96,1 0 0,0 1 1,0-1-1,0 0 0,0 0 1,0 0-1,1 0 0,0 0 0,-1 0 1,1 0-1,0-1 0,0 1 1,1-1-1,-1 1 0,0-1 1,1 0-1,0 0 0,-1 0 1,1 0-1,0 0 0,0-1 0,0 1 1,0-1-1,0 0 0,0 0 1,0 0-1,1 0 0,-1 0 1,0-1-1,1 0 0,-1 1 1,0-1-1,1-1 0,-1 1 1,0 0-1,1-1 0,-1 1 0,0-1 1,4-2-1,1 1 181,-1-2 0,1 1 0,-1-1 0,0 0 0,12-9 0,-16 10-115,0 1 1,0 0 0,-1 0-1,1-1 1,-1 1 0,0-1-1,0 0 1,0 0 0,0 0-1,0 0 1,0 0 0,-1 0-1,0-1 1,1 1-1,0-6 1,-2 7-71,0 1 0,0 0 1,0 0-1,0 0 0,0-1 0,0 1 1,0 0-1,-1 0 0,1 0 0,0 0 0,-1-1 1,1 1-1,-1 0 0,0 0 0,1 0 0,-1 0 1,0 0-1,1 0 0,-1 0 0,0 1 0,-1-2 1,0 0 20,0 1 0,-1-1 0,1 1 1,-1 0-1,1 0 0,-1 0 0,0 0 1,-4-1-1,-4 0 32,0 1-1,0 0 1,-17 1 0,24 0-327,0 1 1,0 0-1,0-1 1,0 1-1,0 1 1,0-1-1,-3 2 0,4-2-261,12-5 59,5-7-152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1922 235 10146,'-2'-1'169,"0"-1"0,1 1 0,-1-1 0,1 1-1,0-1 1,-1 0 0,1 1 0,0-1 0,0 0 0,0 0-1,0 0 1,1 0 0,-1 0 0,0-3 0,0 2 29,0 0 0,-1 0-1,1 0 1,0 0 0,-1 0 0,1 1 0,-3-4 0,-2 1-27,1 0 1,-1 1-1,0-1 1,-1 1-1,1 1 1,-1-1-1,0 1 0,0 0 1,0 0-1,-13-2 1,-10-3 47,-36-2 1,57 9-179,-451-83 551,412 73-505,1 3-1,-2 1 1,1 3 0,0 2 0,-1 1 0,0 3 0,1 2 0,0 3 0,0 1 0,1 2 0,-50 18 0,48-11 125,0 2 0,2 3 0,0 1 0,-54 37-1,77-43-126,0 1 0,1 1 0,2 1 0,0 1 0,1 1 0,1 0 0,1 2 0,-30 50 0,31-40-41,2 0-1,1 2 1,1 0-1,2 0 1,2 1 0,-7 48-1,11-38-19,2 1 1,2-1-1,2 0 0,11 77 1,-6-93-23,1 0 1,1-1 0,1 0 0,2 0-1,1-2 1,2 1 0,0-1 0,27 37-1,-26-44-1,0-1 1,2-1-1,0-1 0,2 0 0,-1-1 0,2-1 0,0-1 0,1-1 0,1-1 0,0-1 0,24 10 0,0-5 7,2-2 0,-1-3 0,1-1 0,1-3 0,57 3-1,249-12 53,-244-6-35,-1-4 0,0-5 1,202-58-1,-252 53-13,-1-2 0,-2-2 0,64-39 1,-81 40 2,-1-3 0,-1-2 0,-1-1 0,60-64 0,-80 75-7,-1-1 0,-1-1 1,0 0-1,-2-1 0,0-1 0,-2 0 0,-1-1 0,10-31 1,-14 36-4,-2-1 1,0 0 0,-1-1-1,-1 1 1,-1-1 0,-1 1-1,-1 0 1,0-1 0,-2 1-1,-9-38 1,1 23 2,-2 0 1,-2 1-1,-1 1 0,-1 0 0,-33-46 0,12 27 0,-2 2-1,-61-58 0,-67-39-917,138 123 734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0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13051,'-13'-4'580,"18"1"49,24-3 252,-23 5-835,40-7 157,0 3-1,0 2 1,0 1-1,56 6 0,807 47-55,-298-53-406,-193 29 475,-215-8-220,-180-18 202,-17-2 76,-15-1 9,-42-3-34,-90 1 0,-55 15 392,70-2-470,-486-13-270,101-4 26,412 14 80,-21 0-789,192-17 134,1273-103-1118,-961 91 1741,-336 23-276,-43 1 202,-5 1 13,-27 6-8,-33 5-61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97 13371,'0'-14'1948,"0"8"2636,8 16-1913,-8-10-2649,0 1-1,1-1 1,-1 1-1,0-1 1,1 1-1,-1-1 1,0 1-1,1-1 1,-1 0-1,1 1 1,-1-1 0,1 0-1,-1 1 1,1-1-1,-1 0 1,1 1-1,-1-1 1,1 0-1,-1 0 1,1 0-1,-1 0 1,1 1-1,0-1 1,-1 0-1,1 0 1,-1 0 0,1 0-1,0 0 1,0-1 17,0 1 0,0-1 1,-1 0-1,1 1 0,0-1 0,-1 1 1,1-1-1,0 0 0,-1 0 1,1 1-1,-1-1 0,1 0 1,-1 0-1,0 0 0,1-1 1,1-2 130,-1 0 1,0 1-1,0-1 1,0 0-1,-1 0 1,0 0-1,1-6 1,-1 9-143,0 1 1,0-1-1,0 1 1,0-1-1,-1 0 0,1 1 1,0-1-1,0 1 0,0-1 1,0 1-1,-1-1 0,1 0 1,0 1-1,-1-1 1,1 1-1,0-1 0,-1 1 1,1 0-1,-1-1 0,1 1 1,0-1-1,-1 1 0,1 0 1,-1-1-1,0 1 1,1 0-1,-1-1 0,1 1 1,-1 0-1,-1 0 5,1 0 0,0 0-1,0 0 1,0 0 0,-1 1 0,1-1-1,0 0 1,0 1 0,0-1 0,0 1-1,0-1 1,0 1 0,-2 1 0,-2 2 33,0 0 1,0 0 0,1 0-1,-8 9 1,7-6-59,-1 1-1,1 0 1,1 0-1,-1 0 1,1 0 0,1 1-1,-1-1 1,1 1-1,1 0 1,0 0 0,0 0-1,0 10 1,2-19-7,0 1 1,0-1-1,0 0 1,-1 1-1,1-1 1,0 1-1,0-1 1,0 0 0,0 1-1,0-1 1,0 0-1,0 1 1,0-1-1,1 1 1,-1-1-1,0 0 1,0 1-1,0-1 1,0 0-1,0 1 1,0-1-1,1 0 1,-1 1 0,0-1-1,0 0 1,1 0-1,-1 1 1,0-1-1,0 0 1,1 0-1,-1 1 1,0-1-1,1 0 1,-1 0-1,0 0 1,1 1-1,-1-1 1,0 0-1,1 0 1,0 0 0,13-10 134,12-23 128,-18 23-146,-6 8-93,1 0 0,-1-1 0,0 1 0,0-1 0,0 0-1,-1 1 1,1-1 0,-1 0 0,0 0 0,1 0 0,0-4 0,-5 7-16,1 0 0,-1 0-1,1 0 1,-1 0 0,1 1 0,0-1 0,-1 1-1,1-1 1,-4 3 0,3-2-10,-6 2-4,-1 0-1,0 1 1,1 0-1,0 1 1,0 0 0,-14 11-1,23-15-59,6-2 31,6-4-4,-2-1 35,0 0 0,-1-1 0,17-15 1,-22 19 15,0-1 1,-1 0 0,0 0 0,0 0 0,0 0 0,0-1-1,0 1 1,-1-1 0,0 1 0,0-1 0,2-7 0,-4 11-10,0 1 1,0-1-1,1 0 1,-1 1-1,0-1 1,0 0-1,0 1 1,0-1-1,0 1 1,0-1-1,0 0 1,0 1-1,0-1 1,0 0 0,-1 1-1,1-1 1,0 0-1,0 1 1,-1-1-1,1 1 1,0-1-1,-1 1 1,1-1-1,0 1 1,-1-1-1,1 1 1,-1-1-1,0 0 1,0 1-1,0 0 0,0-1 1,0 1-1,0 0 0,0 0 0,0 0 1,0 0-1,-1 0 0,1 0 0,0 0 1,0 0-1,0 0 0,0 1 0,-2-1 1,-3 2 3,1 1 0,0-1 0,-1 1 0,1 0 0,-5 4 1,-3 3 7,0 1-1,-18 21 1,27-27-19,0 0 0,0 0 0,0 1 0,1-1 0,0 1 0,0 0 0,0 0 0,1 0 0,-3 11 0,4-16 2,1 0-1,0 0 0,0 0 1,-1 0-1,1 0 1,0 0-1,0 0 1,0 0-1,0 0 1,0 0-1,1 0 1,-1 0-1,0 0 1,0 0-1,1 0 1,-1 0-1,0 0 1,1 0-1,-1 0 1,2 2-1,-1-3 1,-1 0 0,1 1 0,0-1 0,0 0 0,-1 1 0,1-1 0,0 0-1,0 0 1,-1 0 0,1 0 0,0 0 0,0 0 0,-1 0 0,1 0 0,0 0 0,0 0 0,0 0-1,-1 0 1,1 0 0,1-1 0,3-1 4,0 0 0,0-1 0,0 0 0,0 0 0,9-7 0,-8 5 26,0-1 0,0 0-1,-1-1 1,1 1 0,-1-1 0,-1 0 0,1 0 0,-1-1 0,-1 0 0,1 1 0,-1-1 0,3-12 0,-6 20-26,0-1-1,0 1 1,0-1 0,1 0 0,-1 1 0,0-1-1,0 1 1,0-1 0,0 0 0,0 1 0,0-1-1,0 1 1,0-1 0,-1 0 0,1 1 0,0-1-1,0 1 1,0-1 0,-1 1 0,1-1 0,0 1 0,-1-1-1,1 1 1,0-1 0,-1 1 0,1-1 0,-1 1-1,0-1 1,0 0-1,0 1-1,0 0 0,0-1 1,0 1-1,-1 0 1,1 0-1,0 0 0,0 0 1,0 0-1,-1 0 0,1 0 1,0 0-1,-2 0 1,-3 2-12,-1 0 1,0 0-1,-11 6 0,6-2-14,1 0 0,0 1-1,-17 13 1,25-18 15,1 1 1,-1-1-1,1 0 0,-1 0 1,1 1-1,0 0 1,0-1-1,0 1 1,1 0-1,-1 0 1,1 0-1,-1 0 0,1 0 1,0 0-1,0 0 1,0 0-1,1 1 1,-1-1-1,1 0 1,0 5-1,0-7 4,0 0 0,0 1 0,1-1 0,-1 0-1,0 1 1,1-1 0,-1 0 0,1 0 0,0 1 0,-1-1 0,1 0 0,0 0 0,0 0-1,-1 0 1,1 0 0,0 0 0,0 0 0,0 0 0,1 0 0,1 1 0,-1-1-4,1 1 0,0-1 0,0-1 0,0 1 0,-1 0-1,1-1 1,0 1 0,0-1 0,4 0 0,2 0-2,-1-1 0,0 0 0,0 0 0,0-1 0,0 0 0,10-4 0,-14 4 17,0 0 0,0 0 1,0-1-1,-1 1 0,1-1 0,0 0 0,-1 0 0,0-1 0,0 1 0,0-1 0,5-7 0,-8 10-1,1 0 0,0 0-1,-1 0 1,1 0 0,-1-1-1,1 1 1,-1 0 0,1-1 0,-1 1-1,0 0 1,0-1 0,0 1-1,0 0 1,0-1 0,0 1-1,0 0 1,0-1 0,0 1-1,-1 0 1,1-1 0,0 1-1,-1 0 1,1 0 0,-1-1 0,0 1-1,1 0 1,-1 0 0,0 0-1,0 0 1,0 0 0,0 0-1,0 0 1,0 0 0,0 0-1,0 0 1,0 0 0,0 1 0,0-1-1,0 0 1,-1 1 0,1-1-1,0 1 1,0 0 0,-2-1-1,0 0-4,1 0 0,0 1-1,-1-1 1,1 0-1,-1 1 1,1 0-1,0 0 1,-1 0 0,1 0-1,-1 0 1,1 0-1,-1 1 1,1-1 0,0 1-1,-1-1 1,1 1-1,0 0 1,-1 0-1,1 0 1,0 0 0,0 1-1,0-1 1,0 0-1,0 1 1,0 0 0,1-1-1,-4 4 1,3-2-9,0 0 0,0-1 0,1 1 0,-1 0 0,0 0 0,1 0 0,0 0 0,0 0 0,0 1-1,0-1 1,0 0 0,1 1 0,0-1 0,-1 0 0,1 1 0,0-1 0,1 0 0,-1 1 0,2 5 0,-2-7 6,0-1-1,1 0 0,-1 1 0,1-1 1,-1 0-1,1 0 0,-1 0 0,1 1 1,0-1-1,0 0 0,0 0 0,-1 0 1,1 0-1,0 0 0,0 0 0,0 0 1,0-1-1,1 1 0,-1 0 0,0-1 1,0 1-1,2 0 0,-1 0-1,0-1 1,0 0-1,0 0 1,0 0-1,0 0 1,0 0-1,0 0 1,0-1-1,0 1 1,0-1-1,0 1 1,0-1-1,2-1 1,3-1-1,-1 0 1,-1-1 0,1 0-1,0 0 1,-1-1 0,0 1 0,8-10-1,-7 6 10,-1 0 0,0-1 0,0 1-1,-1-1 1,0 1 0,4-18 0,-7 22 0,0 1-1,0-1 1,-1 0 0,1 1 0,-1-1 0,0 0 0,-1 1-1,1-1 1,-1-5 0,0 8-3,1-1 0,-1 0 0,0 0 0,0 1 0,1-1 0,-1 0 0,0 1-1,-1-1 1,1 1 0,0-1 0,0 1 0,-1 0 0,1 0 0,0-1 0,-1 1 0,1 0 0,-1 0 0,0 0-1,-2-1 1,2 2-5,-1-1 0,0 0-1,0 1 1,1-1 0,-1 1-1,0 0 1,0 0-1,0 0 1,0 0 0,1 1-1,-1-1 1,0 1 0,0 0-1,1-1 1,-1 1 0,0 0-1,1 1 1,-1-1 0,1 0-1,-1 1 1,1 0-1,0-1 1,0 1 0,0 0-1,0 0 1,-3 4 0,0-1-16,1 0 0,-1 1 1,1-1-1,1 1 0,-1 0 1,1 0-1,0 0 0,1 0 1,-1 0-1,-1 9 0,4-15 17,-1 1 0,1-1 1,0 1-1,0-1 0,0 1 0,0-1 0,0 1 0,0-1 0,0 1 0,0-1 0,0 1 1,0-1-1,0 1 0,0-1 0,0 0 0,0 1 0,0-1 0,0 1 0,1-1 1,-1 1-1,0-1 0,0 1 0,1-1 0,-1 0 0,0 1 0,0-1 0,1 0 0,-1 1 1,0-1-1,1 1 0,0-1-1,0 0-1,0 0 1,0 0 0,0 0 0,0 0 0,0 0 0,-1 0-1,1 0 1,0 0 0,0-1 0,0 1 0,0 0-1,-1-1 1,3 0 0,26-19-41,-16 8 64,-1-1 0,-1 0 0,0-1 0,0 0 1,10-20-1,-21 33-19,0 1 0,0 0 0,0 0-1,0 0 1,0 0 0,0 0 0,0 0 0,-1 0 0,1 0 0,0-1 0,0 1-1,0 0 1,0 0 0,0 0 0,0 0 0,0 0 0,-1 0 0,1 0-1,0 0 1,0 0 0,0 0 0,0 0 0,0 0 0,-1 0 0,1 0 0,0 0-1,0 0 1,0 0 0,0 0 0,0 0 0,-1 0 0,1 0 0,0 0 0,0 0-1,0 0 1,0 0 0,0 0 0,0 0 0,-1 0 0,1 1 0,0-1 0,0 0-1,0 0 1,0 0 0,0 0 0,0 0 0,0 0 0,0 1 0,-10 6-68,2 1 1,-1 1 0,1 0 0,1 0-1,-8 11 1,0 0-581,11-15 486,1-1 0,-1 0 0,1 1-1,1-1 1,-1 1 0,1 0 0,0 0-1,0 0 1,0 0 0,-1 6 0,2 4-345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196 111 13795,'-138'6'2343,"135"-6"-2175,-1 0 0,0 0-1,1 0 1,-1 1 0,1-1 0,-1 1-1,1 0 1,-1 0 0,1 0 0,0 0 0,-1 1-1,1-1 1,0 1 0,-6 4 0,9-6-149,0 0 0,0 1 0,0-1 0,0 0 0,-1 0 0,1 0-1,0 0 1,0 1 0,0-1 0,0 0 0,0 0 0,0 0 0,0 0 0,0 1 0,0-1 0,0 0 0,0 0 0,0 0 0,0 0 0,0 1 0,0-1 0,0 0 0,0 0 0,0 0 0,0 1 0,1-1 0,-1 0 0,0 0 0,0 0 0,0 0 0,0 0 0,0 1 0,0-1 0,0 0 0,1 0 0,-1 0 0,0 0 0,0 0 0,0 0 0,0 0 0,1 1 0,-1-1 0,0 0 0,0 0 0,0 0 0,0 0 0,1 0 0,-1 0-1,0 0 1,0 0 0,0 0 0,1 0 0,13 3 352,-13-3-296,52 5 620,1-3 1,84-7 0,-67 2-404,1009-79 1303,-817 44-2073,-253 34-600,-13 0 609,-16-3 198,15 6 40,-9-5-213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 11394,'-57'-4'1876,"-53"-3"2411,164 11-946,-8 1-2958,671 12 1467,-312-13-1831,-388-2-147,-22-1-289,-23 2-278,24-3 640,-1 0 1,0 0-1,0-1 0,1 0 1,-1 0-1,0 0 0,1 0 1,-6-2-1,-11-9-286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2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22 332 12523,'-6'-1'811,"-7"-3"605,13 4-1380,0 0-1,0 0 1,-1-1-1,1 1 1,0 0-1,0 0 1,0 0-1,0 0 1,0 0-1,0 0 1,0 0-1,-1 0 1,1-1-1,0 1 1,0 0-1,0 0 1,0 0-1,0 0 0,0 0 1,0-1-1,0 1 1,0 0-1,0 0 1,0 0-1,0 0 1,0 0-1,0-1 1,0 1-1,0 0 1,0 0-1,0 0 1,0 0-1,0 0 1,0-1-1,0 1 1,0 0-1,0 0 1,0 0-1,0 0 1,0 0-1,1-1 1,-1 1-1,0 0 1,0 0-1,0 0 1,0 0-1,0 0 1,0 0-1,0 0 1,1 0-1,-1-1 1,0 1-1,0 0 1,0 0-1,0 0 1,0 0-1,0 0 0,1 0 1,-1 0-1,0 0 1,0 0-1,0 0 1,0 0-1,1 0 1,-1 0-1,0 0 1,0 0-1,0 0 1,1 0-1,14-6 594,2 1 0,-1 1-1,26-5 1,-6 3-171,955-149 2243,7 86-2540,-872 66-178,170-13-568,-295 16 598,-1 0 0,1 0 0,0 0 0,0 0 0,0 0-1,0 0 1,0 0 0,0-1 0,0 1 0,-1 0-1,1 0 1,0-1 0,0 1 0,0-1 0,-1 1-1,1 0 1,0-1 0,0 1 0,-1-1 0,1 0-1,0 1 1,-1-1 0,1 0 0,-1-1 32,0 1 1,-1 0 0,1 0-1,-1 0 1,1-1 0,-1 1-1,0 0 1,1 0-1,-1 0 1,0 0 0,0 0-1,-1-2 1,-2-1-190,-10-13 213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3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3347 12411,'6'-1'3741,"7"-2"-2597,-3 0-805,-1 0 0,1-1 0,-1 0 1,0-1-1,0 0 0,-1 0 0,1-1 1,-1 0-1,12-11 0,-9 7-86,1 1-1,0 0 1,24-12-1,17-1-105,93-24 0,-91 31-162,95-41 0,-7-24-87,-27 13 105,39-8 12,4 7 0,214-61-1,46-2 14,-9-23-121,8-19-77,9 26 143,-250 94 30,271-121 0,-145 22 4,104-46 12,-190 104-15,520-239 30,-333 153-47,8 22-7,-339 131 9,457-215 85,-141 56 72,-93 83-106,-197 73 88,165-75-1,-251 96-35,-13 9-92,0 0 1,0 0 0,0-1-1,0 1 1,0 0 0,0 0 0,0 0-1,0 0 1,0 0 0,0-1-1,0 1 1,0 0 0,0 0 0,0 0-1,0 0 1,0-1 0,-1 1-1,1 0 1,0 0 0,0 0 0,0 0-1,0 0 1,0 0 0,0 0-1,0-1 1,-1 1 0,1 0 0,0 0-1,0 0 1,0 0 0,0 0-1,-1 0 1,1 0 0,0 0 0,0 0-1,0 0 1,0 0 0,0 0-1,-1 0 1,1 0 0,0 0 0,0 0-1,-32-1 105,20 2 64,10-1-168,0 0 1,0 0-1,0-1 0,0 1 1,0 0-1,0-1 0,0 0 1,0 1-1,-2-2 0,-18-17-31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3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26 15275,'44'-20'2836,"-38"15"-903,-21 7 56,-10 8-1132,0 0 1,1 2-1,-41 26 1,40-23-613,1 0-25,0 1-1,-34 29 1,52-40-175,-1 1 0,2 0 0,-1 0 0,1 1 0,-1-1 0,2 1 0,-1 0 0,1 1 0,0-1 0,1 1 1,0 0-1,0 0 0,-2 10 0,4-16-38,1 0 0,0 0 0,-1-1 0,1 1 1,0 0-1,0 0 0,0 0 0,1 0 0,-1 0 0,0 0 1,1-1-1,-1 1 0,1 0 0,-1 0 0,1-1 0,0 1 1,0 0-1,0-1 0,0 1 0,0-1 0,0 1 0,2 1 1,-1-1-26,1-1-1,-1 1 1,1-1 0,0 0 0,-1 1 0,1-1 0,0-1 0,0 1 0,-1 0 0,1 0 0,0-1 0,5 0 0,7 0-285,0-1 0,0 0 0,0-1 0,20-6 0,80-25-1423,-68 18 1257,11-1-288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3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18564,'4'-2'317,"96"-33"4894,-89 32-4873,-1 0-1,1 1 1,0 1-1,0 0 1,0 1-1,0 0 1,18 2-1,-27-2-317,0 0 1,0 0-1,0 1 0,1-1 0,-1 1 0,0 0 0,0 0 0,0-1 0,0 1 0,0 0 0,0 1 0,-1-1 0,1 0 0,0 0 1,-1 1-1,1-1 0,0 1 0,-1 0 0,0-1 0,1 1 0,-1 0 0,0 0 0,0 0 0,0 0 0,0 0 0,0 0 0,-1 0 1,1 0-1,0 0 0,-1 0 0,0 0 0,1 0 0,-1 1 0,0-1 0,0 0 0,-1 3 0,1-1-13,-1 0-1,0 0 0,0 0 1,-1-1-1,1 1 1,-1 0-1,0-1 0,1 1 1,-2-1-1,1 1 1,0-1-1,-1 0 0,1 0 1,-1 0-1,0 0 1,0-1-1,0 1 0,-1-1 1,-4 3-1,-14 2 46,11-3-101,11-3 39,1-1 1,-1 1 0,1 0 0,-1-1 0,1 1 0,-1-1-1,1 1 1,-1-1 0,1 1 0,-1-1 0,1 1-1,-1-1 1,1 1 0,0-1 0,-1 0 0,1 1-1,0-1 1,-1 0 0,2 0 0,6 5-30,-1-1 1,0 1-1,0 0 0,0 1 1,-1-1-1,0 2 0,0-1 1,0 0-1,-1 1 1,0 0-1,0 0 0,-1 1 1,5 9-1,-7-13 60,-1-1 0,0 1 0,0 0 1,0 0-1,0-1 0,-1 1 0,1 0 0,-1 0 0,0 0 1,0 0-1,0 0 0,-1 0 0,1-1 0,-1 1 0,0 0 0,0 0 1,-1-1-1,1 1 0,-1-1 0,1 1 0,-1-1 0,0 0 0,-1 1 1,1-1-1,0 0 0,-1 0 0,0-1 0,0 1 0,0 0 1,0-1-1,-5 4 0,-1-1-23,0 0 0,0-1 0,0 0-1,0-1 1,-1 0 0,0 0 0,1-1 0,-1 0 0,0 0 0,0-1 0,0-1 0,0 0-1,0 0 1,0-1 0,0 0 0,0-1 0,1 0 0,-1 0 0,0-1 0,1-1 0,0 1-1,0-1 1,-13-8 0,22 11-49,0 1-1,0 0 1,-1-1-1,1 1 1,0 0-1,0-1 1,0 1-1,0 0 1,0-1-1,0 1 1,0-1-1,0 1 1,0 0-1,0-1 1,0 1-1,0 0 0,0-1 1,0 1-1,0-1 1,0 1-1,0 0 1,0-1-1,1 1 1,-1 0-1,0-1 1,0 1-1,0 0 1,1-1-1,-1 1 1,0 0-1,0-1 1,1 1-1,-1 0 1,0 0-1,1 0 1,-1-1-1,0 1 1,1 0-1,-1 0 1,0 0-1,1 0 1,0-1-1,-1 1-149,11-9-569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38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5 18988,'-11'-2'307,"0"1"0,1 0 1,-1 1-1,0 0 0,1 1 0,-1 0 0,0 0 0,1 2 1,-1-1-1,1 1 0,0 0 0,0 1 0,0 1 1,0-1-1,1 1 0,0 1 0,-12 8 0,4-1-95,1 0-1,0 1 1,1 1-1,-23 28 1,31-34-132,0 1 1,0 0-1,1 0 1,1 0-1,0 1 1,0 0 0,1 0-1,0 0 1,-3 20-1,6-28-71,1-1-1,0 0 1,0 0-1,0 1 1,0-1-1,0 0 1,0 0-1,1 1 1,-1-1-1,1 0 1,-1 0-1,1 0 1,0 1-1,0-1 1,0 0 0,0 0-1,0 0 1,0 0-1,1-1 1,-1 1-1,1 0 1,-1-1-1,1 1 1,0-1-1,-1 1 1,1-1-1,0 0 1,0 1-1,0-1 1,0 0-1,0 0 1,0-1-1,1 1 1,-1 0-1,0-1 1,0 1-1,1-1 1,1 0-1,11 2-331,-1-1-1,0-1 1,0 0-1,25-5 1,75-19-2228,-88 18 2153,21-6-471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38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2 146 21069,'-1'0'82,"1"1"1,0 0 0,0-1 0,0 1-1,-1 0 1,1-1 0,0 1 0,0 0-1,0 0 1,0-1 0,1 1 0,-1 0-1,0-1 1,0 1 0,0 0 0,0-1 0,1 1-1,-1-1 1,0 1 0,1 0 0,-1-1-1,0 1 1,1-1 0,-1 1 0,1-1-1,-1 1 1,1-1 0,0 1 0,0 0 9,1 0 0,-1 0 0,1-1 0,0 1 0,-1-1 0,1 1 0,0-1 0,0 0 1,-1 0-1,1 0 0,2 0 0,6 0 184,-1-1 0,1-1 0,11-2 0,2-3-28,0 0 1,0-2 0,-1 0 0,38-23-1,-28 11-179,0-1-1,36-33 0,-69 62-67,-3 2-11,-49 108 31,47-100 54,1-1 0,0 1 0,2 1 0,0-1 1,-1 27-1,5 30 215,1-38 27,-5 48 0,2-81-265,1 1 1,-1-1-1,0 0 1,1 0-1,-1 0 1,-1 1-1,1-1 1,0 0 0,-1 0-1,0-1 1,1 1-1,-4 3 1,4-5-21,0 0 1,0 0 0,0 0-1,0 0 1,-1-1 0,1 1-1,0 0 1,0-1 0,-1 1 0,1-1-1,-1 1 1,1-1 0,0 1-1,-1-1 1,1 0 0,-1 0-1,1 0 1,-1 0 0,1 0 0,-1 0-1,1 0 1,0 0 0,-1-1-1,1 1 1,-1-1 0,1 1-1,0-1 1,-1 1 0,1-1-1,-2-1 1,-8-5-18,1-1-1,0 0 0,0-1 1,1 0-1,0 0 0,0-1 1,1 0-1,1-1 1,0 0-1,0 0 0,1 0 1,0-1-1,-4-14 0,9 24-138,0 0-1,0-1 0,1 1 0,-1-1 0,1 1 0,0-1 0,-1 1 1,1-1-1,0 0 0,0 1 0,1-1 0,-1 1 0,1-1 0,-1 1 0,1-1 1,0 1-1,-1-1 0,1 1 0,1 0 0,1-4 0,0 2-62,0 1 0,1-1 0,-1 1 0,1 0 0,0 0 0,0 1 0,0-1 0,0 1 0,1 0 0,4-2 0,20-9-667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3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18404,'6'6'1880,"1"2"-1063,-1 4-329,1 7 968,0 2-224,-1 9-384,-3 5-183,-3 5-273,0 0-72,0-1-272,-2-2-144,-1-6-616,0-5-369,-2-14 857,-3-7-160,-2-13-168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39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19596,'6'-5'406,"1"-1"-1,0 1 0,0 1 1,0 0-1,1 0 1,-1 0-1,1 1 1,0 0-1,0 0 0,0 1 1,0 0-1,1 0 1,8 0-1,10 0 399,0 1 0,48 4-1,-60-1-733,0-1 0,0 2 0,-1 0 0,1 1 0,-1 0 0,1 1 0,-1 1 0,-1 0 0,23 14 0,-34-19-70,0 0-1,0 0 0,-1 0 0,1 1 0,0-1 0,-1 0 0,1 1 1,-1-1-1,0 1 0,1 0 0,-1 0 0,0-1 0,0 1 1,0 0-1,0 0 0,0 0 0,-1 0 0,1 0 0,-1 0 1,1 0-1,-1 0 0,0 0 0,1 0 0,-1 0 0,0 0 0,-1 1 1,1-1-1,0 0 0,0 0 0,-1 0 0,1 0 0,-1 0 1,0 0-1,0 0 0,0 0 0,0 0 0,0-1 0,0 1 0,0 0 1,0-1-1,-2 3 0,-4 3 3,0 0 1,-1 0-1,0-1 1,0 0-1,0 0 1,0-1-1,-12 6 0,3-3-192,0-1-1,0-1 0,-22 6 0,29-10 32,0 0 0,0 0 0,0-1 0,0-1 0,0 1 0,1-2 0,-18-2 0,3-3-199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44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2245 12883,'-1'0'108,"0"1"-1,0-1 1,0 1 0,0-1 0,1 1 0,-1 0 0,0-1-1,0 1 1,0 0 0,1 0 0,-1-1 0,0 1 0,0 0 0,0 2-1,2 1 801,7-7-42,16-10 142,-13 6-680,0 1-1,0 0 1,1 1 0,0 0 0,0 1-1,19-5 1,82-9-47,100-20-242,235-90 33,-70 18-21,108-32-155,-123 34-15,59-8 112,76-21 70,-40-2-27,495-129-73,-437 165 34,273-69 6,-623 125 5,414-115 46,7 27 15,99-3 41,-453 80-55,-171 38 12,99-45 1,-154 62-51,3-2 42,1 0 0,-1 0 0,-1-1 1,1-1-1,17-14 0,-27 21-63,-1 0 1,1 0 0,0 0-1,0 0 1,0 0-1,0 0 1,0 0 0,0 0-1,0 0 1,0 0-1,0 0 1,-1 0 0,1 0-1,0 0 1,0 0-1,0 0 1,0 0 0,0 0-1,0 0 1,0-1-1,0 1 1,0 0 0,0 0-1,0 0 1,0 0-1,-1 0 1,1 0 0,0 0-1,0 0 1,0 0-1,0 0 1,0 0 0,0-1-1,0 1 1,0 0-1,0 0 1,0 0 0,0 0-1,0 0 1,0 0-1,0 0 1,0 0 0,0 0-1,0 0 1,0-1-1,0 1 1,0 0 0,0 0-1,0 0 1,0 0-1,0 0 1,0 0 0,0 0-1,0 0 1,0 0-1,1 0 1,-1-1 0,0 1-1,0 0 1,0 0-1,0 0 1,0 0 0,0 0-1,0 0 1,0 0-1,0 0 1,0 0 0,0 0-1,0 0-10,-1 0-1,1-1 1,-1 1-1,0 0 1,1-1 0,-1 1-1,1 0 1,-1-1-1,1 1 1,-1 0-1,1-1 1,-1 1-1,1-1 1,-1 1 0,1-1-1,-1 1 1,1-1-1,0 1 1,-1-1-1,1 0 1,0 1 0,0-1-1,-1 1 1,1-1-1,0 0 1,0 1-1,0-1 1,0 0-1,0 1 1,0-1 0,0 0-1,0 1 1,0-2-1,2-23-189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45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14 16580,'1'0'338,"12"-1"1741,-12 1-2002,-1 0-1,0 0 1,1 0 0,-1 0-1,0-1 1,0 1-1,1 0 1,-1 0 0,0 0-1,1 0 1,-1 0-1,0-1 1,0 1 0,1 0-1,-1 0 1,0 0-1,0-1 1,0 1 0,1 0-1,-1 0 1,0-1-1,0 1 1,0 0 0,0 0-1,1-1 1,-1 1-1,0 0 1,0-1 0,0 1-1,0 0 1,0-1-1,0 1 1,0 0 0,0-1-1,0 1 1,0-1-1,-1 1 47,1-1 1,-1 1-1,1 0 0,-1-1 0,1 1 0,-1 0 0,0-1 0,1 1 0,-1 0 0,1 0 1,-1 0-1,0 0 0,1-1 0,-1 1 0,0 0 0,1 0 0,-1 0 0,0 0 0,1 1 0,-1-1 1,0 0-1,1 0 0,-1 0 0,0 0 0,0 1 0,-20 5 542,2 1-449,-1 2-1,1 0 1,1 1-1,0 1 1,0 1-1,1 1 0,-22 20 1,20-15-162,1 2 1,0 0-1,1 1 0,2 1 1,-20 34-1,31-48-46,0 1 0,0 0-1,1-1 1,0 2 0,-3 15-1,5-23-5,1 0 0,-1 0 0,1 1 0,0-1 0,0 0-1,0 0 1,0 0 0,0 1 0,1-1 0,-1 0 0,0 0 0,1 0-1,0 0 1,0 0 0,-1 1 0,1-1 0,0-1 0,1 1 0,-1 0-1,0 0 1,0 0 0,1-1 0,-1 1 0,1 0 0,0-1 0,-1 0-1,1 1 1,0-1 0,0 0 0,0 0 0,2 1 0,5 1-63,-1-1 1,1 0-1,0-1 1,0 0-1,0 0 0,1-1 1,-1 0-1,10-1 1,11-3-1001,33-8 1,42-11-1736,-82 17 1874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45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7 19180,'-2'-1'164,"1"0"0,-1 0 0,1 1 0,-1-1 0,0 0 1,1 1-1,-1-1 0,0 1 0,1 0 0,-1 0 0,0-1 0,1 1 0,-1 0 0,0 0 0,0 0 0,1 1 0,-1-1 0,0 0 0,1 1 0,-1-1 1,0 1-1,1-1 0,-3 2 0,-4 2 262,0 1 0,0-1 0,-8 7 1,15-10-335,-20 15 66,1 0-1,1 1 1,1 1 0,0 1 0,1 0 0,2 1 0,0 1 0,0 1 0,2 0 0,1 0 0,-11 31 0,21-48-141,0 0 1,0 0-1,1 0 1,0 0-1,0 1 1,0-1-1,1 0 0,0 1 1,0-1-1,0 0 1,2 11-1,-1-13-4,0 0 0,0 0 0,1 0 0,-1 0 0,1-1 0,-1 1 0,1-1 0,0 1 0,0-1 0,0 1 0,0-1 0,1 0 0,-1 0 0,1 0 0,-1 0 0,1-1 0,0 1 0,-1-1 0,1 1 0,0-1 0,0 0 0,4 1 0,9 2-87,0 0-1,0-2 1,1 1 0,29-1-1,69-8-1763,-97 4 1606,7 0-295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45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 17524,'1'1'249,"0"0"0,0 0 0,-1 1 0,1-1 0,0 0 0,-1 1-1,1-1 1,-1 0 0,0 1 0,1-1 0,-1 1 0,0-1 0,0 1 0,0-1 0,0 1 0,0 1 0,-5 28 1512,3-21-958,-4 18 230,4-19-852,0 1-1,0-1 1,1 1 0,0-1-1,1 1 1,1 16 0,-1-25-166,0 0 1,1 0 0,-1 0 0,0 0-1,1 0 1,-1-1 0,0 1 0,1 0-1,-1 0 1,1 0 0,0-1 0,-1 1-1,1 0 1,0-1 0,-1 1 0,1-1-1,0 1 1,0-1 0,-1 1 0,1-1-1,0 1 1,0-1 0,0 0 0,0 1-1,-1-1 1,1 0 0,0 0 0,0 0-1,0 0 1,0 0 0,0 0-1,0 0 1,0 0 0,0 0 0,0 0-1,-1 0 1,3-1 0,3 0 45,-1-1 0,1 0 1,0 0-1,8-4 0,15-11 213,-1 0 0,53-44 0,20-13 286,-96 71-521,0 0 1,-1 0 0,1 1 0,0 0 0,10-3 0,-14 5-32,0 0-1,-1 0 0,1 0 1,0 0-1,-1 0 1,1 0-1,0 0 0,-1 0 1,1 0-1,0 0 1,-1 0-1,1 0 0,0 0 1,-1 1-1,1-1 1,0 0-1,-1 1 0,1-1 1,-1 0-1,1 1 1,0 0-1,0 0 1,-1 0 0,1 0-1,-1 0 1,1 0 0,-1 0 0,0 0 0,1 0-1,-1 0 1,0 0 0,0 0 0,0 0 0,0 0-1,0 0 1,0 1 0,0-1 0,0 0 0,0 1-1,-4 15-2,0 0-1,-1-1 0,-9 22 0,9-25-2,0 0-1,0 0 0,2 0 1,-1 1-1,2-1 1,-2 17-1,4-29 2,0 0 0,0 0-1,0-1 1,0 1 0,0 0 0,0 0 0,0 0-1,1 0 1,-1-1 0,0 1 0,0 0 0,1 0 0,-1-1-1,1 1 1,-1 0 0,0 0 0,1-1 0,-1 1-1,1 0 1,0-1 0,-1 1 0,1-1 0,0 1-1,-1-1 1,1 1 0,0-1 0,-1 1 0,1-1-1,0 0 1,0 1 0,0-1 0,-1 0 0,1 0 0,0 1-1,0-1 1,0 0 0,0 0 0,-1 0 0,1 0-1,0 0 1,0 0 0,0-1 0,0 1 0,-1 0-1,1 0 1,1-1 0,4-1 14,0 1-1,0-2 1,0 1 0,0-1-1,6-3 1,20-15 77,0-2-1,43-40 1,19-15-674,-92 76 454,-2 2 99,1-1 0,-1 1 1,1-1-1,-1 1 0,1-1 0,-1 1 0,1-1 0,-1 1 0,1 0 0,-1-1 0,1 1 0,-1 0 0,1-1 1,0 1-1,-1 0 0,1 0 0,-1-1 0,1 1 0,0 0 0,-1 0 0,1 0 0,0 0 0,-1 0 1,1 0-1,0 0 0,-1 0 0,1 0 0,0 1 0,-1-1 0,1 0 0,0 0 0,-1 0 0,1 1 0,-1-1 1,1 0-1,1 1 0,2 9-300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4865 732 14571,'-7'-5'100,"1"0"0,-1 0 0,1-1 1,1 0-1,-1 0 0,1 0 0,0-1 0,0 0 0,1 0 0,0 0 0,0 0 1,-3-10-1,-4-15 82,-13-57-1,5 15 88,10 47-244,-1 1 1,-1-1-1,-2 2 1,-21-35-1,23 45-48,0-1 1,-1 2-1,-1 0 0,0 0 0,-1 1 0,0 1 0,-28-18 0,7 10-30,0 2-1,-1 1 1,-1 2 0,-1 2 0,0 1-1,-62-10 1,-8 5 3,-128-2-1,-355 24 482,452 8-333,1 6 0,-170 45 0,-181 85-76,337-93-17,-164 86 0,248-104-3,2 2 0,2 3 0,-114 100 0,95-64-6,-143 179 0,126-130-6,-246 327 36,252-318 47,-109 211 0,152-245-9,5 2 0,-61 206 0,74-171-8,7 1 0,-11 185 0,29-142-24,20 247 0,2-286-19,6-2-1,6 0 1,7-1-1,54 146 0,-49-185 0,5-2-1,4-2 0,5-2 0,4-2 0,4-3 0,74 87 0,-63-97-6,93 84 1,-109-117-10,2-3 0,106 65 0,-75-62 0,3-4 0,116 40 0,199 45 0,65 33 31,-12 34-3,-183-87-39,-211-89 6,1-3-1,93 12 0,-49-18-10,1-6 1,1-4-1,124-14 1,-96-4 12,-2-7 0,145-42 0,-183 36 15,-2-4 0,-1-4 0,-2-5 0,-2-3 0,135-90 0,-161 86 5,114-110 0,40-76 9,-152 152-16,-3-3 0,-5-2-1,60-111 1,-50 59 19,83-227 0,-114 247-2,44-227 0,-26-134 7,-52 330 16,-6 0 0,-7 0 0,-37-216 0,17 231 88,-5 2 0,-6 1 0,-108-247 1,70 221 45,-7 4 0,-6 3 0,-146-187 0,127 206-127,-5 5 0,-6 5 1,-5 5-1,-187-136 0,149 140-240,-4 8 1,-6 7-1,-3 7 0,-262-96 0,89 75-16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3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6571 381 9826,'-314'-138'2476,"219"103"-1852,-138-33 0,-7 21 315,-370-26 1,-249 53-164,435 34-588,-791 129 0,748-42-174,-573 202 0,924-260 28,3 5 1,1 5-1,-113 73 0,154-79-32,2 3 0,2 3-1,-111 116 1,164-155-18,1 1 0,1 1 0,0 0 0,1 1-1,1 0 1,0 0 0,1 1 0,-12 36 0,18-44 0,1 1 1,0 0-1,0 0 1,1-1-1,0 1 1,1 0-1,0 0 0,1 0 1,1 0-1,-1 0 1,1-1-1,1 1 0,0-1 1,1 1-1,0-1 1,0 0-1,11 17 1,-5-13 3,1 0 1,0 0 0,1-1 0,1-1 0,0 0 0,0 0 0,21 12 0,-5-5 4,1-2 0,60 25 0,-8-13 36,1-3 0,100 17 0,174 15 32,446 17-295,1-51-107,657-46 216,-9-125 700,-1160 94-394,-4-13 0,547-203 0,-559 144-169,-234 102-14,-1-2 0,-1-2 0,-2-1 0,47-44 0,-73 60 15,0 0 0,-1-1 0,-1 0 0,0-1 0,0 0 0,-1 0 0,-1-1 0,-1-1 0,0 1 0,-1-1 0,-1 0 0,0 0 0,-1-1-1,-1 0 1,0 1 0,-1-1 0,-1 0 0,-1 0 0,-2-20 0,0 20 33,0 0 0,-2 0 1,0 1-1,-1-1 0,-1 1 0,0 0 0,-1 0 0,-11-17 1,6 14 12,-1 0 1,-1 1 0,-1 0-1,0 2 1,-28-25 0,7 14 12,-1 1 0,-1 2 0,-1 1 1,-2 2-1,-75-27 0,31 19-159,-1 4 0,-1 5 0,-111-13 0,-274-5-360,139 24 270,-36 3-59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2 583 14171,'-2'-13'1216,"2"-4"-768,5-4-120,8-7 553,4-5-329,14-12-80,4-6-32,12-11-128,3-1-184,2-5-512,-1 1 384,-3 5-88,-2 10-24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27 17300,'0'-1'175,"1"0"1,-1 0-1,1-1 0,-1 1 1,1 0-1,-1 0 1,0 0-1,1 0 1,-1 0-1,0-1 1,0 1-1,0 0 0,0 0 1,0 0-1,0-1 1,0 1-1,0 0 1,-1 0-1,0-2 1,1 3-61,-1 0 1,1-1 0,-1 1-1,0 0 1,1 0 0,-1 0-1,1 0 1,-1 0 0,0 0-1,1 0 1,-1 0 0,0 0-1,1 0 1,-1 0 0,1 0-1,-1 0 1,0 0 0,1 1-1,-1-1 1,1 0-1,-1 0 1,1 1 0,-1-1-1,0 1 1,-6 3 254,0 1-1,1 0 1,0-1 0,-9 10-1,-1 6-225,1 0-1,1 0 0,0 2 1,2 0-1,0 0 1,2 1-1,-9 25 1,12-27-105,1 0-1,1 1 1,1 0 0,0 0 0,2 0 0,1 0 0,0 0 0,4 27 0,-3-43-39,1-1 1,0 1 0,1-1 0,-1 1-1,1-1 1,0 0 0,1 0-1,-1 0 1,1 0 0,0 0-1,0-1 1,0 1 0,1-1-1,-1 0 1,1 0 0,0 0 0,5 4-1,-5-6 6,-1-1-1,0 1 0,0-1 1,0 1-1,1-1 0,-1 0 1,1 0-1,-1 0 1,1-1-1,-1 1 0,1-1 1,-1 0-1,1 0 0,0 0 1,-1 0-1,1-1 0,-1 1 1,1-1-1,-1 0 1,1 0-1,-1 0 0,0-1 1,1 1-1,-1-1 0,0 0 1,6-4-1,-4 2 33,1-1 0,-1 0 0,0 0 1,0-1-1,0 1 0,-1-1 0,0 0 0,0 0 0,5-11 0,-8 14-20,0 1-1,1-1 0,-1 0 0,0 0 1,0 0-1,-1 1 0,1-1 0,-1 0 0,1 0 1,-1 0-1,0 0 0,0 0 0,0 0 1,0 0-1,-1 0 0,1 0 0,-1 0 1,0 0-1,0 0 0,0 0 0,0 0 1,0 1-1,-1-1 0,1 1 0,-3-4 1,2 4-14,0 1 1,1-1-1,-1 1 1,0 0-1,0 0 1,0 0 0,0 0-1,0 0 1,0 0-1,0 0 1,0 1-1,-1-1 1,1 1 0,0-1-1,0 1 1,0 0-1,-1 0 1,1 0-1,0 0 1,0 1 0,0-1-1,-1 0 1,-2 2-1,2-1-5,0 0 1,0 0-1,1 0 0,-1 0 0,0 1 0,1-1 1,-1 1-1,1 0 0,0 0 0,-1 0 0,1 0 1,0 0-1,0 0 0,0 0 0,1 1 0,-4 4 1,5-7-1,0 0 1,-1 1-1,1-1 1,0 0 0,0 0-1,0 1 1,0-1-1,0 0 1,-1 0-1,1 1 1,0-1 0,0 0-1,0 1 1,0-1-1,0 0 1,0 0-1,0 1 1,0-1 0,0 0-1,0 1 1,0-1-1,0 0 1,0 0-1,0 1 1,0-1 0,0 0-1,0 1 1,1-1-1,-1 0 1,0 0-1,0 1 1,0-1 0,0 0-1,0 0 1,1 1-1,-1-1 1,0 0-1,0 0 1,1 0 0,-1 1-1,15-3-23,16-12 30,8-15 4,-28 20-1,0 0 1,1 1-1,23-12 1,-34 19-9,0 1 0,-1-1 0,1 1 0,0 0 0,0-1 0,0 1 0,0 0 0,0 0 0,-1 0 0,1-1 0,0 1 0,0 0 0,0 0 0,0 1 0,0-1 0,0 0 0,-1 0 0,1 0 0,0 0 0,0 1 0,0-1 0,0 0 0,-1 1 0,1-1 0,0 1 0,0-1 0,1 2 0,-1 0 1,0-1 1,0 1-1,0 0 1,0 0 0,0 0-1,0 0 1,0 0 0,-1 0-1,1 0 1,-1 0 0,1 3-1,0 9 23,0-1 0,-1 0 0,-2 13 0,1-21-8,-21 171-111,22-176 40,0 0 0,0 1 0,0-1 0,0 0 0,0 0 0,0 0 0,0 0 0,0 1 0,0-1-1,0 0 1,0 0 0,0 0 0,0 0 0,0 0 0,0 1 0,0-1 0,0 0 0,0 0 0,1 0 0,-1 0 0,0 0-1,0 0 1,0 1 0,0-1 0,0 0 0,0 0 0,0 0 0,1 0 0,-1 0 0,0 0 0,0 0 0,0 0-1,0 0 1,0 0 0,1 1 0,-1-1 0,0 0 0,0 0 0,0 0 0,0 0 0,0 0 0,1 0 0,-1 0-1,0 0 1,0 0 0,0 0 0,1-1 0,-1 1-94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66 16019,'4'-14'982,"-3"9"-742,0 0-1,0 0 1,0 0-1,0 0 1,-1 1-1,1-1 1,-2-6-1,1 11-202,0 0-1,1-1 0,-1 1 0,0 0 0,0 0 1,0-1-1,0 1 0,-1 0 0,1 0 0,0-1 0,0 1 1,0 0-1,0 0 0,0-1 0,0 1 0,0 0 1,0 0-1,0 0 0,-1-1 0,1 1 0,0 0 1,0 0-1,0 0 0,0-1 0,-1 1 0,1 0 1,0 0-1,0 0 0,0 0 0,-1 0 0,1 0 0,0-1 1,0 1-1,-1 0 0,1 0 0,0 0 0,0 0 1,-1 0-1,-6 8 824,-4 15-112,-6 38-189,4 1 1,-7 73-1,0 130-330,14-163-177,-56 1044 1292,31-538-1252,11-100-54,1-1-21,-24-2 51,21-334-56,-49 482 70,56-474-30,-12 291 190,27-470-257,0 1 1,0-1-1,0 0 0,1 1 1,-1-1-1,0 0 0,0 1 1,0-1-1,0 0 0,0 1 1,-1-1-1,1 0 0,0 0 1,0 1-1,0-1 0,0 0 1,0 1-1,0-1 0,0 0 1,-1 0-1,1 1 0,0-1 1,0 0-1,0 0 1,-1 1-1,1-1 0,0 0 1,0 0-1,-1 0 0,1 1 1,0-1-1,0 0 0,-1 0 1,1 0-1,0 0 0,-1 0 1,1 1-1,-1-2-43,1 1 0,-1 0 0,1 0-1,-1 0 1,1-1 0,0 1 0,-1 0 0,1-1 0,0 1 0,-1 0-1,1-1 1,0 1 0,-1 0 0,1-1 0,0 1 0,0-1 0,0 1 0,-1 0-1,1-1 1,0 1 0,0-1 0,0 1 0,0-1 0,0 1 0,0-1-1,-2-46-703,2 10 275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3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14611,'11'-1'407,"-1"0"0,1-2-1,-1 1 1,12-5 0,38-11 24,2 4 0,115-13 0,130 9-34,-267 17-392,824-27 123,26 38-79,390 27 721,183-51 898,-294-17-1307,-942 22-142,497-2 406,1 22-324,654-12-204,-381-6-38,856-27 238,-1773 31-266,182-5 64,-177 9-35,90 14 1,-175-15-62,10 1-19,0 0 0,1 1 0,-1 1 0,0 0 0,14 6 0,-40-18-2018,6 4 1624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3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 16900,'-116'-23'2612,"108"21"-2269,0 2 362,17 7-364,17 8 24,0-5-227,1-2-1,-1 0 1,1-2 0,49 5-1,114-4 36,-115-5-134,-61-2-41,89 2-118,-1 4 0,120 23-1,-207-26 119,1 1-1,0 1 1,-1 0-1,0 1 1,25 14-1,-36-18 24,0 0-1,-1 1 1,1-1-1,-1 1 1,1 0-1,-1 0 1,0 0-1,0 0 1,-1 1-1,1-1 1,-1 1 0,1 0-1,-1-1 1,0 1-1,0 0 1,-1 0-1,1 1 1,-1-1-1,0 0 1,0 0-1,-1 1 1,1-1-1,-1 0 1,0 1 0,0 7-1,-3 1 51,0-1-1,-1 0 1,0-1-1,0 1 1,-1-1 0,-1 1-1,0-1 1,-1-1-1,-11 15 1,-11 12 160,-39 35 0,40-44-188,-2-1 0,0-1 0,-2-1 0,-53 30-1,70-46-3,0-2-1,0 0 0,0 0 0,-1-2 1,0 0-1,-1 0 0,1-2 0,-1 0 1,1-1-1,-1 0 0,0-2 0,0 0 1,-22-3-1,-17-8 15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3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15 955 12635,'-13'77'2511,"13"-77"-2474,0 0 0,0 1 0,0-1 1,0 0-1,-1 1 0,1-1 0,0 0 0,0 1 0,0-1 1,0 1-1,0-1 0,0 0 0,0 1 0,0-1 1,0 0-1,0 1 0,0-1 0,0 1 0,0-1 0,0 0 1,0 1-1,1-1 0,-1 0 0,0 1 0,0-1 0,0 0 1,1 1-1,-1-1 0,0 0 0,0 1 0,1-1 1,-1 0-1,0 0 0,0 1 0,1-1 0,-1 0 0,0 0 1,1 0-1,-1 1 0,0-1 0,1 0 0,-1 0 0,1 0 1,-1 0-1,0 0 0,1 0 0,-1 0 0,0 0 1,1 0-1,-1 0 0,1 0 0,-1 0 0,3 0 92,0-1 0,-1 0 0,1 0-1,-1 0 1,1 0 0,-1 0 0,4-3 0,10-7 351,0-1 1,-1-1-1,20-21 1,39-53 665,-46 53-744,46-58 333,-4-4 0,93-170 0,10-76-472,-169 333-263,-1 3-2,-1 1-1,1 0 0,0 0 0,7-8 1,-10 12 1,0 1 0,1 0 0,-1-1 0,0 1 0,1 0 0,-1-1 0,0 1 0,1 0 1,-1 0-1,1 0 0,-1-1 0,0 1 0,1 0 0,-1 0 0,1 0 0,-1 0 0,1 0 1,-1 0-1,0 0 0,1-1 0,-1 1 0,1 1 0,-1-1 0,1 0 0,0 0 1,0 0-3,0 1 1,0 0-1,-1 0 1,1-1-1,0 1 1,0 0-1,-1 0 1,1 0-1,0 0 1,-1 0-1,1 0 1,-1 0 0,1 0-1,-1 0 1,1 2-1,15 49-54,18 108 0,-13-51-8,-10-61-217,31 124 475,-33-142-113,1-1-1,2-1 1,26 47 0,-3-20-47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 20084,'-10'-10'2365,"8"16"-1056,8 25-158,-5-23-835,67 431 1527,-55-260-1791,-17-154-21,4-25-30,0 0-1,0 0 1,0 1-1,0-1 1,0 0-1,0 0 1,0 0-1,0 1 1,0-1-1,-1 0 1,1 0-1,0 0 1,0 0-1,0 1 1,0-1-1,0 0 1,-1 0-1,1 0 1,0 0-1,0 0 1,0 0 0,0 0-1,-1 1 1,1-1-1,0 0 1,0 0-1,0 0 1,-1 0-1,1 0 1,0 0-1,0 0 1,0 0-1,-1 0 1,1 0-1,-8-12-1,2-9-41,0-1-1,2 1 0,1-2 0,0 1 1,2-43-1,0 43 10,6-167-236,-1 152 258,1 0 1,21-72-1,-24 103 30,0-1-1,1 0 1,-1 1 0,2-1 0,-1 1 0,1 0 0,0 0-1,0 0 1,0 1 0,1-1 0,0 1 0,0 0 0,1 1-1,10-8 1,-12 9-1,1 1-1,0 0 0,0 0 1,0 1-1,1-1 0,-1 1 1,0 0-1,0 0 0,1 1 1,-1 0-1,0 0 0,1 0 1,-1 0-1,0 1 0,1 0 1,-1 0-1,0 0 0,0 1 1,9 4-1,-8-4-12,-1 1 0,1-1 1,-1 1-1,0 1 0,0-1 0,-1 1 0,9 8 0,-11-11 1,-1 0 0,0 1 1,0 0-1,0-1 0,1 1 0,-2 0 0,1 0 0,0-1 0,0 1 0,0 0 0,-1 0 0,1 0 1,-1 0-1,0 0 0,0 0 0,1 0 0,-1 0 0,0 0 0,-1 0 0,1 0 0,0 0 1,-1 0-1,1 0 0,-1 0 0,1 0 0,-1 0 0,-1 2 0,-1 1 15,-1 0 0,0 1 0,0-2-1,-1 1 1,1 0 0,-1-1 0,0 0 0,0 0 0,0-1-1,-1 1 1,1-1 0,-1 0 0,-8 3 0,1-1-156,0 0 0,0-1 0,0-1 0,-1 0 1,-16 1-1,5-4-1401,25 0 1505,-1 0-1,1 0 0,-1 0 1,0 0-1,1 0 1,-1 0-1,1-1 1,-1 1-1,0 0 1,1 0-1,-1-1 1,1 1-1,-1 0 1,1 0-1,-1-1 1,1 1-1,-1-1 1,1 1-1,0 0 1,-1-1-1,1 1 1,-1-1-1,1 1 1,0-1-1,-1 1 1,1-1-1,0 1 1,0-1-1,-1 0 1,1 1-1,0-1 1,0 1-1,0-1 1,0 1-1,0-2 1,2-8-604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18140,'6'3'2040,"1"12"-1119,0 7-369,-1 8 1152,1 3-528,-1 9-360,1 2-103,0-1-521,0-1-272,0-9-657,-1-5-335,-4-18 832,-2-7-144,-5-14-160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18828,'0'-1'163,"0"-1"1,0 1-1,1-1 0,-1 1 0,1 0 0,-1-1 1,1 1-1,0 0 0,-1-1 0,1 1 1,0 0-1,0 0 0,0 0 0,0 0 1,0 0-1,0 0 0,0 0 0,0 0 1,0 0-1,0 0 0,1 0 0,-1 1 1,0-1-1,1 1 0,1-1 0,40-11 1430,-36 10-1238,31-5 545,62-4-1,-82 10-841,1 1 0,-1 0 0,0 2 0,0 0 0,29 8 0,-42-8-55,1-1-1,-1 2 1,1-1-1,-1 0 1,0 1-1,0 0 1,0 0-1,-1 0 1,1 1 0,-1 0-1,1 0 1,-1 0-1,3 5 1,-5-6 7,0 0 0,0 1-1,0-1 1,-1 0 0,0 1 0,0-1 0,0 1 0,0-1 0,0 1 0,-1 0 0,1 0 0,-1-1-1,0 1 1,0 0 0,0-1 0,-1 1 0,0 0 0,1-1 0,-1 1 0,0-1 0,-3 7 0,-3 6 89,-1-1 0,-1-1 0,0 0 0,-1 0 0,0 0 0,-15 14 0,-78 69 750,98-93-810,-6 6 50,-46 38 426,50-43-500,1 0 0,-1-1 0,-1 0 0,1 0 0,-1-1-1,-10 4 1,17-7-39,1 1-1,-1-1 1,1 0-1,0 0 0,-1 0 1,1 0-1,-1 1 1,1-1-1,-1 0 1,1 0-1,-1 0 0,1 0 1,0 0-1,-1 0 1,1 0-1,-1-1 1,1 1-1,-1 0 0,1 0 1,-1 0-1,1 0 1,0 0-1,-1-1 1,1 1-1,-1 0 0,1 0 1,0-1-1,-1 1 1,1-1-1,1-12-1052,16-17-4,2 4 522,6-2-188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18324,'3'-8'1488,"0"8"-391,-1 15 324,-3 28 1148,-6 61-268,-4 146-1375,11-245-897,0-1 0,0 0 0,1 1 1,-1-1-1,1 0 0,0 1 0,3 5 0,-4-9-19,0-1-1,1 1 1,-1-1-1,0 0 1,0 1-1,1-1 0,-1 1 1,0-1-1,1 0 1,-1 0-1,0 1 1,1-1-1,-1 0 1,0 0-1,1 1 1,-1-1-1,1 0 0,-1 0 1,1 0-1,-1 0 1,0 1-1,1-1 1,-1 0-1,1 0 1,-1 0-1,1 0 0,-1 0 1,1 0-1,1-1 15,-1 1 1,1-1-1,-1 0 0,1 0 0,-1 0 0,1 0 0,-1 0 0,0 0 0,1 0 0,-1 0 0,0 0 0,1-2 0,93-116 962,-47 56-601,-24 32-398,62-75 531,-23 38-3371,-64 68 2838,1 0 0,0 0 0,0 0 0,0 0 0,0 0 1,0 0-1,0 0 0,0 0 0,0 0 0,0 0 1,0 0-1,0 0 0,0 1 0,0-1 0,0 0 0,-1 0 1,1 0-1,0 0 0,0 0 0,0 0 0,0 0 0,0 0 1,0 0-1,0 0 0,0 0 0,0 0 0,0 0 0,0-1 1,0 1-1,-1 0 0,1 0 0,0 0 0,0 0 0,0 0 1,0 0-1,0 0 0,0 0 0,0 0 0,0 0 0,0 0 1,0 0-1,0 0 0,0 0 0,0 0 0,0 0 0,0 0 1,0 0-1,0-1 0,0 1 0,0 0 0,0 0 0,0 0 1,0 0-1,-1 0 0,-9 5-368,-9 11-437</inkml:trace>
  <inkml:trace contextRef="#ctx0" brushRef="#br0" timeOffset="1">229 356 23165,'23'24'1912,"3"-5"-1376,3 0-367,4-5 167,1-1-456,5-7 272,1-2-184,-6-5-328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17068,'-2'-16'3357,"3"28"-303,2 18-1342,1 39-820,4-1 0,21 92 0,-28-153-853,1 0-1,1 0 1,-1 0-1,1 0 1,0-1-1,1 1 1,4 5-1,-7-11-28,0 0 0,0 1 1,0-1-1,0 0 0,0 0 0,0 0 1,1 0-1,-1 0 0,0 0 0,1-1 1,-1 1-1,1 0 0,-1-1 0,1 1 1,-1-1-1,1 1 0,0-1 0,-1 0 1,1 1-1,-1-1 0,1 0 0,0 0 1,-1-1-1,1 1 0,-1 0 0,1 0 1,0-1-1,-1 1 0,1-1 0,-1 1 1,1-1-1,-1 0 0,0 1 0,1-1 1,-1 0-1,2-1 0,18-14 93,-2-1 0,0 0 0,0-1 1,-2-1-1,18-26 0,-11 16 86,37-36-1,-56 60-164,-1 1 0,1 0 0,0 0 0,1 1 0,6-4 0,-11 6-20,1 1 1,-1-1-1,1 0 0,0 1 0,0-1 1,-1 1-1,1 0 0,0 0 0,-1-1 0,1 1 1,0 0-1,0 1 0,-1-1 0,1 0 1,0 0-1,-1 1 0,1-1 0,0 1 0,-1-1 1,1 1-1,0 0 0,-1 0 0,1 0 0,1 1 1,0 1-2,1 0-1,-1 1 1,0 0 0,0-1 0,-1 1 0,1 0 0,-1 0 0,0 0 0,0 1 0,0-1 0,1 6-1,12 53-4,-13-52-13,11 115-1344,-13-126 1355,0 0-1,0-1 0,0 1 1,0 0-1,0 0 1,0 0-1,0 0 1,0 0-1,0 0 1,0 0-1,0 0 0,1 0 1,-1 0-1,0 0 1,0 0-1,0 0 1,0 0-1,0 0 1,0 0-1,0 0 0,0 0 1,0 0-1,0 0 1,0 0-1,0 0 1,0 0-1,1 0 1,-1 0-1,0 0 0,0 0 1,0 0-1,0 0 1,0 0-1,0 0 1,0 0-1,0 0 0,0 0 1,0 0-1,0 0 1,0 0-1,0 0 1,0 1-1,0-1 1,1 0-1,-1 0 0,0 0 1,0 0-1,0-16-292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14155,'-3'6'8261,"3"-6"-8086,1 21 1946,5 21-1965,17 77-9,5-2 0,51 132 0,-64-211-13,3-1 0,25 40 0,51 67 410,-8-14-220,-10-1-232,24 39 185,-73-126-133,64 72 0,34 24 3,-15-14 11,135 117 0,-135-146-10,383 315 370,-336-295-432,4-6 1,5-8 0,306 138-1,-42-46-86,181 74 51,-416-189-64,363 129 7,-174-100 69,136 45-56,-94-9-28,10-33 56,154 9 85,-38-7-26,433 25-45,157 28 13,-855-116-475,550 23 0,-736-69-941,-85-5 908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21077,'-6'7'1880,"6"1"-1168,6-5-264,7-1 1032,1 0-447,5-2-441,1-1-104,0-3-96,0-3-112,-3-2-456,2 2-488,-6-5 560,-3 2-72,-4 0-80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13299,'261'-18'2210,"16"0"-3248,-48 34-5924,-58-1 3903,110-20 5207,-130-1 824,315-1 746,-29 34-3859,-378-22 129,456 6 502,-401-13-483,494-11-1130,-445 8 711,-84 4 166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11963,'681'-30'3038,"-508"13"-3667,347-25-594,-34 45 1227,-125 18-178,-273-19 150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10754,'69'7'891,"198"17"1090,2-22-3294,-107-9 981,281 23 0,172 1-59,-178-12 3796,478 5-2386,-869-12-947,725-33 2949,-539 20-866,-160 10-1784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15067,'16'-1'1080,"13"-5"-888,2-1-103,18-5 327,11 1-232,9-3-72,3 1-144,4 4-368,-2 1-105,-2 3 385,-5 1-80,-9 1-64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17644,'3'-14'640,"1"-1"-1,0 1 1,1-1 0,1 1 0,1 1 0,8-15-1,-13 24-454,1 0 0,0-1-1,0 1 1,0 1 0,0-1-1,1 0 1,-1 1 0,1 0-1,0-1 1,0 2 0,0-1-1,0 0 1,1 1 0,-1 0-1,1 0 1,-1 0 0,1 0-1,0 1 1,0 0 0,0 0-1,-1 0 1,7 0 0,-8 1-144,0 1 0,0-1 1,0 1-1,0 0 1,0 0-1,-1 0 0,1 0 1,0 0-1,0 1 0,-1-1 1,1 1-1,-1-1 1,1 1-1,-1 0 0,0 0 1,0 0-1,0 1 1,0-1-1,0 0 0,0 1 1,0-1-1,-1 1 0,0 0 1,1-1-1,-1 1 1,0 0-1,0 0 0,0 0 1,0 5-1,1 0-29,-1 0 0,0 0 0,0 0 1,-1 0-1,0 0 0,-1 0 0,1 0 0,-2 0 0,1-1 0,-3 10 1,-5 2 71,0 0 0,-1 0 0,-1-1 0,0-1 0,-1 0 0,-20 20 0,-10 16 292,39-48-332,0-1 0,0 1 1,0 0-1,0 1 0,1-1 1,0 0-1,0 1 0,0-1 1,1 1-1,-1 0 0,1-1 1,1 1-1,-1 0 0,1 6 0,1-9-62,-1 0-1,0-1 1,1 1-1,0 0 1,0 0-1,0 0 1,0-1-1,0 1 0,1-1 1,-1 1-1,1-1 1,0 1-1,-1-1 1,1 0-1,0 0 1,0 0-1,0 0 0,1 0 1,-1 0-1,0-1 1,1 1-1,-1-1 1,1 0-1,0 1 1,-1-1-1,1 0 0,0-1 1,0 1-1,3 0 1,3 1-269,0-1 0,-1 0 0,1-1 1,0 0-1,0 0 0,-1-1 0,1 0 0,0 0 1,-1-1-1,12-4 0,-6 1-41,0-1-1,-1-1 1,1 0-1,-2 0 1,17-13 0,14-15-719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18388,'-5'3'302,"0"0"-1,0 0 1,1 1 0,-1-1-1,1 1 1,0 0 0,0 0-1,0 1 1,1-1 0,0 1-1,0 0 1,0 0 0,0 0 0,1 0-1,-4 11 1,2-6-53,1 1 0,0-1-1,1 1 1,1 0 0,-1 0 0,1 0 0,1 14-1,0-22-215,0-1 0,1 0 0,-1 0 0,0 0 0,0 0-1,1 1 1,0-1 0,-1 0 0,1 0 0,0 0-1,0 0 1,0 0 0,0-1 0,0 1 0,0 0 0,1 0-1,-1-1 1,1 1 0,-1-1 0,1 1 0,0-1 0,-1 1-1,1-1 1,0 0 0,0 0 0,0 0 0,0 0-1,0 0 1,0-1 0,0 1 0,0-1 0,0 1 0,0-1-1,0 1 1,1-1 0,-1 0 0,0 0 0,0 0-1,0-1 1,0 1 0,1 0 0,-1-1 0,0 1 0,0-1-1,0 0 1,0 0 0,0 0 0,2-1 0,2-2 115,-1 1 1,1-1-1,-1-1 0,0 1 1,0-1-1,0 0 1,-1 0-1,1 0 0,-1-1 1,-1 1-1,1-1 1,4-11-1,-6 13-52,0 0-1,0-1 1,0 0-1,-1 1 1,0-1-1,0 0 1,0 1-1,-1-1 1,1 0 0,-1 0-1,0 0 1,-1 0-1,1 0 1,-1 1-1,0-1 1,0 0-1,0 0 1,-4-5 0,5 8-96,-1 1 1,1 0 0,-1-1 0,0 1-1,1 0 1,-1 0 0,0 0-1,0 0 1,0-1 0,0 1 0,0 1-1,0-1 1,0 0 0,0 0 0,-1 0-1,1 0 1,0 1 0,0-1 0,-1 1-1,1-1 1,0 1 0,-1-1 0,1 1-1,-1 0 1,1 0 0,0 0 0,-1-1-1,1 1 1,-1 1 0,1-1 0,0 0-1,-1 0 1,1 0 0,-1 1 0,1-1-1,0 1 1,-1-1 0,1 1 0,0 0-1,0-1 1,-1 1 0,1 0 0,0 0-1,-2 1 1,-1 1-226,0 1-1,0 0 1,0 0-1,1 0 0,-1 0 1,1 1-1,0-1 1,0 1-1,0 0 1,-3 8-1,5-8 58,-1 1 0,1 0 0,0 0 0,0 0 0,0-1 0,1 11 0,1 11-593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22 316 22421,'-2'5'1912,"-3"2"-1368,-2-2-264,2-1 737,2 0-737,3-9-3777,12-7 3065,4-1-384,8-4-377</inkml:trace>
  <inkml:trace contextRef="#ctx0" brushRef="#br0" timeOffset="1.07">238 0 19052,'-11'14'398,"0"1"-1,1 0 1,1 0 0,1 1-1,0 1 1,0-1 0,2 1-1,0 0 1,1 0 0,1 1-1,1 0 1,0-1 0,1 1-1,1 0 1,1 26 0,1-41-344,-1 1 0,1-1-1,-1 1 1,1-1 0,0 1 0,0-1 0,0 0 0,1 0 0,-1 1 0,1-1 0,0 0 0,3 4 0,-4-6-16,0 0 1,1 0-1,-1 0 1,0 0-1,1 0 1,-1 0-1,0-1 1,1 1-1,-1 0 1,1-1-1,-1 1 1,1-1-1,0 0 1,-1 1-1,1-1 1,0 0-1,-1 0 1,1 0-1,-1 0 1,1 0-1,0 0 1,-1-1-1,1 1 1,-1 0-1,1-1 1,-1 0-1,3 0 1,1-1 72,-1-1-1,1 0 1,-1 0 0,1 0 0,-1-1-1,0 1 1,0-1 0,0 0 0,-1 0-1,1 0 1,-1-1 0,0 1 0,3-7-1,0 0 154,-1 0 0,0 0 0,-1-1 0,5-22 0,-7 24-167,-1 1-1,0-1 1,-1 1 0,0 0-1,0-1 1,-1 1 0,0-1 0,-3-8-1,3 15-116,1 1-1,-1-1 0,1 1 1,-1 0-1,0 0 0,0-1 0,0 1 1,0 0-1,0 0 0,-1 0 0,1 0 1,-1 0-1,1 0 0,-1 1 0,0-1 1,0 0-1,0 1 0,0-1 0,0 1 1,0 0-1,0 0 0,0 0 0,0 0 1,0 0-1,-1 0 0,1 0 0,0 1 1,-1-1-1,1 1 0,-1 0 0,1 0 1,0 0-1,-1 0 0,1 0 1,-5 1-1,4 0-89,-1 0 1,1 0-1,0 0 0,0 0 1,0 1-1,0 0 1,0-1-1,1 1 1,-1 0-1,0 1 0,1-1 1,-1 0-1,-1 4 1,3-5 79,-1 0 1,1 1-1,0-1 1,0 1-1,0-1 1,0 1 0,1-1-1,-1 1 1,0 0-1,1-1 1,-1 1 0,1 0-1,-1 0 1,1-1-1,0 1 1,0 0-1,0 0 1,0 0 0,0 0-1,0-1 1,0 1-1,1 0 1,-1 0-1,2 2 1,7 11-395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19868,'-19'19'1816,"1"1"0,-26 36 0,40-49-1664,-1-1 0,1 1-1,1 0 1,-1 1-1,1-1 1,0 1-1,1-1 1,0 1-1,0 0 1,1 0-1,0 0 1,0 0-1,1 10 1,0-17-132,0 1-1,0 0 1,0 0 0,1 0 0,-1-1 0,0 1-1,1 0 1,0-1 0,-1 1 0,1 0 0,0-1-1,0 1 1,0-1 0,0 1 0,0-1-1,0 0 1,1 1 0,-1-1 0,0 0 0,1 0-1,-1 0 1,2 1 0,0 0 5,0-1 0,0 0 0,0 0 0,1-1 0,-1 1 0,0 0-1,0-1 1,1 0 0,-1 0 0,0 0 0,5-1 0,5-1 53,1-1-1,-1-1 0,1 0 1,20-10-1,-17 6 39,0-1-1,0 0 0,22-19 1,-31 22-68,1-1-1,-1-1 1,0 0 0,-1 0-1,0 0 1,0-1 0,7-14-1,-12 21-37,-1-1-1,1 0 0,-1 1 0,0-1 1,0 0-1,0 0 0,0 0 1,-1 0-1,1 0 0,-1 0 1,0 0-1,0 0 0,0 0 0,0 0 1,0 0-1,0 0 0,-1 0 1,0 0-1,1 0 0,-1 1 1,0-1-1,-1 0 0,1 0 0,0 1 1,-1-1-1,0 1 0,-2-5 1,1 5-5,1 0 1,-1 0-1,0 0 1,0 0-1,0 0 1,0 0-1,0 1 1,0 0 0,-1-1-1,1 1 1,0 1-1,-1-1 1,1 0-1,-1 1 1,1-1-1,-1 1 1,1 0-1,-1 0 1,1 1 0,-1-1-1,1 1 1,0-1-1,-5 3 1,-1 0-27,0 0 1,0 1-1,0 1 0,0 0 1,1 0-1,-1 0 1,1 1-1,1 1 1,-1-1-1,1 1 0,0 0 1,1 1-1,-6 8 1,11-15-43,0 0 1,0 0-1,0 0 1,0 0 0,1 0-1,-1 0 1,0 1-1,1-1 1,-1 0 0,1 0-1,-1 1 1,1-1-1,0 0 1,0 1-1,0-1 1,-1 0 0,1 1-1,0-1 1,0 1-1,1-1 1,-1 0 0,0 1-1,0-1 1,1 0-1,-1 1 1,1-1 0,-1 0-1,1 0 1,-1 1-1,1-1 1,0 0-1,0 0 1,0 0 0,0 0-1,-1 0 1,1 0-1,2 1 1,1 1-208,1 0 0,0-1 0,0 1 0,0-1 0,1 0 0,-1 0 0,11 1 0,12 2-497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38 21453,'-1'-1'82,"0"1"1,-1 0 0,1-1 0,-1 1 0,1 0-1,0 0 1,-1 0 0,1 0 0,-1 0 0,1 0-1,0 1 1,-1-1 0,1 0 0,0 1 0,-1-1-1,1 1 1,0-1 0,-1 1 0,1 0 0,0-1-1,0 1 1,0 0 0,0 0 0,-2 1 0,1 1-104,0 1 0,0-1 0,1 1-1,-1-1 1,1 1 0,-1 0 0,0 6 0,-19 83 632,20-83-450,-1 0-1,2 0 1,-1 1-1,1-1 1,1 0 0,3 21-1,-3-30-134,-1 1 0,0 0-1,1-1 1,-1 1-1,1-1 1,0 1-1,0 0 1,-1-1 0,1 1-1,0-1 1,0 0-1,0 1 1,1-1-1,-1 0 1,0 0 0,0 1-1,1-1 1,-1 0-1,1 0 1,-1-1-1,1 1 1,2 1 0,-1-1 12,-1-1 1,1 0 0,-1 0 0,1 0 0,-1 0 0,1 0-1,-1 0 1,1-1 0,-1 1 0,1-1 0,-1 0-1,0 0 1,5-2 0,1-1 104,0-1 0,0 0-1,-1 0 1,0-1 0,1 1 0,-2-2-1,9-9 1,-7 6 77,-1 0-1,0-1 1,-1 0-1,0 0 1,0-1 0,-2 0-1,7-22 1,-10 29-182,0 0 0,0 1 0,-1-1 0,1 0 0,-1 1 0,-1-1 0,1 0 0,-1 1 0,1-1 0,-4-7 0,3 8-84,0 2 1,-1-1-1,0 0 1,1 0-1,-1 0 1,0 1-1,0-1 1,-1 1-1,1-1 1,0 1 0,-1 0-1,0 0 1,1 0-1,-1 1 1,0-1-1,-6-2 1,-34-13-401,27 9 149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22157,'-6'36'2152,"2"9"-1600,0 8-304,-1 3 1601,5 4-1561,0 0-72,6-6-248,1-3-232,2-17-912,0-5-225,-2-16 1097,0-5-296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13979,'-7'7'2265,"0"1"0,1 0 1,-6 11-1,-17 34 561,-18 64-3267,37-93 1231,-65 179-1558,67-190-981,4-23-360,5-26 415,2-5 371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20516,'5'-12'363,"1"0"0,0 0 0,1 1 0,0 0 0,1 0 0,0 1 0,1 0 0,0 1 0,0 0 0,1 0 0,0 1 0,1 0 0,0 0 0,0 2 0,0-1 0,1 1 0,0 1 0,16-5 0,-7 3-209,0 1 0,0 1 0,1 1-1,0 1 1,0 1 0,0 1 0,0 1-1,0 0 1,0 2 0,25 5 0,-38-5-151,-1 0 1,1 0-1,-1 1 0,1 1 1,-1-1-1,14 10 0,-20-13 2,-1 2 0,1-1 0,0 0 0,-1 0 0,1 0 0,-1 1 0,0-1 0,1 1 0,-1-1 0,0 1 0,0-1 0,0 1 0,0 0 0,0-1 0,0 1 0,-1 0 0,1 0 0,0 0 0,-1 0 0,0 0 0,1 0 0,-1-1 0,0 1-1,0 0 1,0 0 0,0 0 0,0 0 0,-1 0 0,1 0 0,-1 0 0,1 0 0,-1 0 0,1 0 0,-1-1 0,0 1 0,0 0 0,-2 2 0,-4 5 36,0 0 0,0-1 0,-1 0 0,0-1-1,0 1 1,-1-1 0,1-1 0,-16 8 0,3-2 59,-1-1 0,-41 14 0,46-19-267,1 0-1,-1-2 1,-1 0-1,1 0 1,0-2-1,-33 1 1,50-3 107,-1 0-1,1 0 1,-1 0 0,1 0-1,-1 0 1,1 0 0,-1 0 0,1 0-1,0 0 1,-1-1 0,1 1-1,-1 0 1,1 0 0,-1 0 0,1-1-1,-1 1 1,1 0 0,0 0-1,-1-1 1,1 1 0,0 0 0,-1-1-1,1 1 1,0 0 0,-1-1-1,1 1 1,0-1 0,0 1 0,-1-1-1,1 1 1,0-1 0,0 0-71,0 0 1,1 1-1,-1-1 1,0 1-1,1-1 1,-1 0-1,1 1 1,-1-1-1,1 1 1,-1-1-1,1 1 1,-1-1-1,1 1 1,0-1-1,-1 1 1,1 0-1,-1-1 1,1 1-1,0 0 1,-1-1-1,1 1 1,1 0-1,58-17-2130,-18 2 924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6:5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93 17900,'0'19'2456,"-1"10"-1375,-6 14-409,-2 7 2560,2 12-2191,-2 3-233,2 3-232,3-4-152,-2-6-256,3-10-224,0-15-448,3-7-320,-5-19-649,0-5-295,-9-17 1216,-7-8-400,-11-20-184</inkml:trace>
  <inkml:trace contextRef="#ctx0" brushRef="#br0" timeOffset="0.47">0 115 17948,'10'-11'517,"0"1"1,1 1 0,0 0-1,0 0 1,1 1 0,0 0-1,0 1 1,1 1 0,0 0-1,0 0 1,1 2-1,-1-1 1,1 2 0,0 0-1,16-2 1,5 2 27,-1 1-1,1 1 1,-1 2 0,0 1 0,41 9-1,-60-9-495,1 2 0,-1 0 1,1 1-1,-1 0 0,17 10 0,-28-13-42,0 0 0,-1 0 1,1 1-1,-1-1 0,0 1 0,0 0 1,0 0-1,0 0 0,0 0 1,4 8-1,-6-9 1,0 1 0,0-1 0,0 0 0,0 1 0,-1 0 0,1-1-1,-1 1 1,0-1 0,0 1 0,0 0 0,0-1 0,0 1 0,0-1 0,-1 1 0,1 0 0,-1-1 0,0 1 0,0-1 0,-1 4 0,-4 4 27,1 0 1,-2 0 0,1-1-1,-1 0 1,-1 0 0,0 0-1,0-1 1,0-1 0,-13 10 0,-8 3 79,-53 29 1,71-42-307,0-1 0,-1-1 1,1 0-1,-1-1 0,0 0 1,-1-1-1,1 0 0,-21 2 1,31-5 165,1 1 0,-1-1 0,1 0 0,-1 0 0,1 0 0,-1 0 0,1 0 0,-1 0 0,1-1 0,-1 1 1,1 0-1,-1-1 0,1 1 0,0-1 0,-1 0 0,1 1 0,-1-1 0,1 0 0,0 0 0,0 0 0,0 0 1,-1 0-1,1 0 0,0 0 0,0 0 0,0 0 0,1-1 0,-1 1 0,0 0 0,-1-3 0,0-16-492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2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3722 12051,'-18'11'5916,"31"-14"-5090,-1-1-627,-1-1 0,1-1 1,-1 0-1,0 0 0,-1-1 0,0-1 0,0 1 0,10-11 0,30-22 15,-47 38-210,41-28 48,93-46 0,-72 45 139,-1-2 0,-2-3-1,88-67 1,-110 71-89,2 1-1,1 3 1,1 1 0,2 2 0,0 3-1,55-19 1,-37 20-65,0-3 0,100-53 0,112-93 41,-47 27-36,236-90-45,-102 57 26,-108 30-25,76-39 5,-28 37 5,253-134-5,623-338 14,-550 293-22,157-141-297,-666 390 42,-120 78 236,0 0-1,0 0 1,0 0-1,-1 0 0,1 0 1,0 0-1,0 0 1,0 0-1,0 0 1,0 0-1,0 0 0,-1 0 1,1 0-1,0-1 1,0 1-1,0 0 0,0 0 1,0 0-1,0 0 1,0 0-1,0 0 1,0-1-1,0 1 0,0 0 1,-1 0-1,1 0 1,0 0-1,0 0 0,0-1 1,0 1-1,0 0 1,0 0-1,0 0 1,0 0-1,0 0 0,0-1 1,0 1-1,0 0 1,1 0-1,-1 0 0,0 0 1,0 0-1,0 0 1,0-1-1,0 1 1,0 0-1,0 0 0,0 0 1,0 0-1,0 0 1,0 0-1,1 0 0,-1-1 1,0 1-1,0 0 1,0 0-1,0 0 1,0 0-1,1 0 0,-21 1-2013,7-1 1344,0-2-46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2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29 20724,'-1'-2'143,"0"0"-1,0 0 0,0 0 0,0 1 1,-1-1-1,1 0 0,-1 1 0,1-1 0,-1 1 1,1 0-1,-1-1 0,0 1 0,0 0 0,0 0 1,0 0-1,0 0 0,0 1 0,0-1 1,0 0-1,0 1 0,0 0 0,0-1 0,0 1 1,0 0-1,-4 0 0,-5 0 143,0 0 0,-1 1 1,-14 2-1,11 1-170,0 0 0,0 1 0,0 0 0,0 1 0,1 1 0,0 0 0,1 1 0,-15 11 0,7-3-10,0 0 1,2 2-1,0 0 0,-18 23 0,29-30-67,0 0-1,1 0 1,0 1-1,1-1 0,-6 16 1,11-23-32,-1-1 0,1 1 0,1-1 0,-1 1 0,0 0 0,1-1-1,0 1 1,0-1 0,0 1 0,0 0 0,1 3 0,0-5-3,-1 0 0,1-1 0,0 1-1,0 0 1,0 0 0,0-1 0,0 1 0,0-1-1,0 1 1,0-1 0,1 1 0,-1-1 0,0 0-1,1 0 1,0 1 0,-1-1 0,1 0 0,0 0-1,-1-1 1,1 1 0,0 0 0,2 0 0,6 2-62,1-1 1,-1 0-1,1-1 1,0 0 0,0 0-1,-1-1 1,15-2 0,81-15-1165,-76 11 812,115-23-428,-79 11 299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2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14 16331,'14'-13'2946,"-21"13"-125,-29 19 14,2 4-2549,1 2 1,1 1-1,2 2 0,0 1 0,2 1 0,1 2 0,2 0 0,-30 49 1,51-74-266,0 0 0,1 0 0,0 1 0,0-1 0,1 1 0,-1-1 0,0 12 0,2-17-15,1 0-1,0 0 1,0 0-1,0 1 1,0-1-1,1 0 0,-1 0 1,0 0-1,1-1 1,0 1-1,-1 0 1,1 0-1,0 0 0,0 0 1,0 0-1,0-1 1,0 1-1,0 0 1,1-1-1,-1 1 0,1-1 1,-1 0-1,1 1 1,-1-1-1,1 0 1,0 0-1,-1 0 0,1 0 1,0 0-1,0 0 1,0-1-1,0 1 1,2 0-1,6 1-11,1 0 0,-1 0 0,1-1 0,-1-1 0,1 0 0,0 0 0,11-3 1,76-16-529,-84 16 399,10-3 28,0 0 0,41-18-1,-19-1-86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2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18196,'12'16'2024,"-9"7"-1240,-5 1-351,-3 9 1975,-1 5-1520,-1 6-544,5 3-200,-2 1-656,0-4-352,2-9 720,-1-8-160,-7-9-112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16051,'11'-10'496,"1"1"0,0 0-1,1 1 1,0 0-1,0 1 1,1 1-1,0 0 1,0 1-1,1 0 1,-1 1 0,27-3-1,-21 4-137,1 1 0,0 1-1,0 1 1,0 1 0,0 1 0,-1 0-1,40 12 1,-50-12-326,-1 2 0,0-1 1,0 1-1,0 1 0,-1 0 0,0 0 1,1 1-1,7 7 0,-13-11-20,-1 0 0,1 1 0,-1-1 1,0 1-1,0-1 0,0 1 0,0 0 0,-1 0 0,1 0 0,-1 0 0,0 0 0,1 0 1,-1 0-1,-1 0 0,1 0 0,0 1 0,-1-1 0,0 0 0,0 1 0,0-1 1,0 0-1,0 0 0,0 1 0,-1-1 0,0 0 0,0 0 0,0 1 0,-1 2 0,-3 3 61,0-1-1,0 0 0,-1 0 1,0 0-1,0-1 0,0 0 1,-1 0-1,0-1 0,-1 0 1,-11 8-1,-11 5 318,-46 22-1,40-23 27,-63 21 0,85-34-423,0-2-1,0 1 1,0-2 0,-1 0 0,1 0 0,-1-1 0,1-1-1,-16-2 1,5-3-25,15-6-85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7:5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16916,'-6'-3'1680,"1"9"-1104,-3 3-256,4 11 1313,1 3-945,2 5-328,1 3-216,0-3-752,3 2 1928,0-1-1264,2 0 40,1-2 48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13891,'1'54'832,"-1"1"-832,0-1-32,3-1 472</inkml:trace>
  <inkml:trace contextRef="#ctx0" brushRef="#br0" timeOffset="1">0 812 15195,'0'33'1128,"0"-4"-879,1-6-57,2-8 408,2-5-72,-2-2-24,1 0 16,-1-1-8,-2 2 0,-1 0-48,2 2-32,-2 2-240,0 1-248,1-1-576,-1-1 568,3-5-128,0-3-112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15403,'1'6'1665,"-1"7"-969,-1 1-272,-3 9 960,2 4-456,-1 9-311,2 0-193,1 3-776,0 1 680,0-4-336,0-1-56,0 1-16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18156,'3'8'1864,"-1"4"-1064,1 5-255,4 9 975,0 1-296,4 4-408,2 2-152,6 2-215,1-2-129,4 3-152,2-2-224,1 0-504,2 1-353,-3-5 745,-2-4-136,-4-9-112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12739,'-2'49'912,"2"-9"-1048,-1-9-496,1 1 1224,4-5-680,0-1-152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30 17388,'2'-29'5263,"-2"29"-5227,0 0-1,0 0 0,0 0 0,0 0 1,0 0-1,0 0 0,0 0 0,0 0 0,0 0 1,0 1-1,0-1 0,0 0 0,0 0 1,0 0-1,0 0 0,-1 0 0,1 0 0,0 0 1,0 0-1,0 0 0,0 0 0,0 0 1,0 0-1,0 0 0,0 0 0,0 1 1,0-1-1,0 0 0,0 0 0,0 0 0,0 0 1,0 0-1,0 0 0,0 0 0,-1 0 1,1 0-1,0 0 0,0 0 0,0 0 0,0 0 1,0 0-1,0 0 0,0 0 0,0 0 1,0 0-1,0 0 0,0 0 0,0 0 0,0 0 1,-1 0-1,1 0 0,0 0 0,0 0 1,0 0-1,0 0 0,0 0 0,0 0 0,0 0 1,0 0-1,0-1 0,0 1 0,0 0 1,0 0-1,0 0 0,0 0 0,0 0 0,-1 0 1,-4 17 1081,-25 81 479,14-49-1076,-17 96-1,32-137-487,0 0-1,1 0 0,0-1 0,0 1 0,1 0 1,0 0-1,0 0 0,4 8 0,-5-13-29,1-1 0,0 1 0,0 0 0,0-1 0,1 1-1,-1-1 1,1 1 0,-1-1 0,1 0 0,0 0 0,0 0 0,0 0 0,0 0-1,0 0 1,0 0 0,1-1 0,-1 1 0,1-1 0,-1 1 0,1-1 0,-1 0-1,1 0 1,0 0 0,0-1 0,3 2 0,0-2-140,0 0 0,0 0 0,1 0 0,-1-1 0,0 0 0,0 0 0,0 0 0,0-1 0,0 0 0,0 0 0,0 0 0,0-1 0,-1 0 0,1 0 0,9-8 0,-6 4-204,-1-1 0,1 0 0,-1 0 0,-1-1-1,0 0 1,0-1 0,9-16 0,1-6-533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14795,'-5'21'2185,"0"5"-1169,-1 11-320,0 5 2153,3 7-1705,2 5-176,-1 2-232,2 1-144,2-4-376,1-4-336,1-10-808,0-12 1616,1-17-784,0-13-64,1-28-128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11514,'32'368'3960,"-28"-336"-4079,-1 0 1,-2 64-1,-1-96 120,0 0-1,0 1 0,1-1 1,-1 0-1,0 0 0,0 0 1,0 0-1,0 0 0,0 1 1,0-1-1,0 0 1,0 0-1,0 0 0,0 0 1,0 0-1,0 1 0,0-1 1,0 0-1,0 0 0,0 0 1,0 0-1,0 1 0,0-1 1,0 0-1,0 0 1,0 0-1,0 0 0,0 0 1,0 1-1,0-1 0,-1 0 1,1 0-1,0 0 0,0 0 1,0 0-1,0 0 1,0 0-1,0 1 0,0-1 1,-1 0-1,1 0 0,0 0 1,0 0-1,0 0 0,0 0 1,0 0-1,-1 0 1,1 0-1,0 0 0,0 0 1,0 0-1,0 0 0,-1 0 1,1 0-1,0 0 0,0 0 1,0 0-1,0 0 0,0 0 1,-1 0-1,1 0 1,-10-11 29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20 246 16379,'-19'-29'4024,"18"42"17,5 8-3589,80 372 914,-84-392-1356,5 25 180,-1-19-7,0-13 127,0-18-27,0-1 0,-2 1 0,-1-37 0,0 20-39,1-55 184,7-101-18,-9 194-419,1 0 0,0 0 0,0 0 0,0 0 0,0 0 1,0 1-1,1-1 0,-1 1 0,1-1 0,-1 1 0,1-1 0,0 1 0,0 0 1,0 0-1,4-3 0,4-2-46,0 0 1,17-9 0,6-3-23,-11 3 58,5-4-37,1 2 0,59-30 1,-85 46 52,1 1 1,-1 0 0,1 0-1,-1 0 1,1 1 0,0-1-1,0 0 1,-1 1 0,1 0-1,0 0 1,0 0 0,-1 0-1,1 0 1,0 0 0,0 1-1,-1-1 1,1 1 0,0 0-1,-1 0 1,1 0 0,-1 0-1,4 2 1,-3 0 3,-1-1 0,1 1 0,-1 0-1,0-1 1,0 1 0,0 0 0,0 0 0,0 0 0,-1 1-1,0-1 1,1 0 0,-1 1 0,0-1 0,-1 0 0,1 1-1,-1-1 1,1 6 0,0 25 81,-1 0 1,-1 1-1,-8 43 1,8-69-1978,1-17-739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17396,'1'-2'257,"0"0"-1,0 0 1,0 0 0,1 0 0,-1 0 0,1 0 0,-1 0-1,1 1 1,0-1 0,0 0 0,0 1 0,-1 0 0,2-1-1,-1 1 1,0 0 0,0 0 0,0 0 0,0 0-1,1 1 1,3-2 0,-4 2-126,0 1-1,1-1 0,-1 0 1,0 1-1,0-1 0,1 1 1,-1-1-1,0 1 1,0 0-1,0 0 0,0 0 1,0 0-1,0 1 1,0-1-1,0 1 0,-1-1 1,1 1-1,0-1 1,-1 1-1,0 0 0,1 0 1,0 2-1,4 4-66,-1 1-1,-1 0 1,0 0 0,0 0-1,-1 0 1,0 1 0,-1-1-1,0 1 1,0 0 0,-1 0-1,0 0 1,-1 0-1,0 0 1,0 0 0,-3 11-1,0-5 3,0 0 0,-1 0-1,0 0 1,-1 0 0,-1-1 0,-1 1-1,0-2 1,-13 20 0,13-24 81,-1 0 0,0 0 0,0-1 0,-1-1-1,-12 11 1,42-25-1107,22-15-1228,-23 6 534,1-1-1,-2-1 1,0-1 0,22-27 0,-29 30 651,0 0 0,-1-1 0,-1 0 0,-1-1 0,0 0 0,10-28 0,-18 39 1910,1 0-1,-1 0 0,1 1 1,-1-12-1,-6 33 2698,3-1-2706,1 0 1,0 1 0,1-1 0,1 0 0,1 1 0,6 29 0,-8-45-885,1 1 1,-1-1 0,0 1-1,0-1 1,1 1 0,-1-1 0,0 1-1,0-1 1,1 1 0,-1-1-1,1 1 1,-1-1 0,0 1 0,1-1-1,-1 0 1,1 1 0,-1-1 0,1 0-1,-1 1 1,1-1 0,-1 0-1,1 0 1,-1 1 0,1-1 0,0 0-1,-1 0 1,2 0 0,-1 0-27,1 0 0,-1 0 0,0-1 1,1 1-1,-1-1 0,0 1 0,1-1 0,-1 1 1,0-1-1,0 0 0,2-1 0,32-33-1134,-29 28 789,24-30-1270,-20 24 605,1 0 0,0 1-1,1 0 1,17-14-1,-28 26 988,-1 0-1,1-1 1,-1 1-1,0-1 1,1 1-1,-1 0 0,1-1 1,-1 1-1,1 0 1,0 0-1,-1-1 0,1 1 1,-1 0-1,1 0 1,-1 0-1,1 0 0,0 0 1,-1 0-1,1 0 1,-1 0-1,1 0 0,0 0 1,-1 0-1,1 0 1,-1 0-1,1 0 1,0 1-1,-1-1 0,1 0 1,0 1-1,0 0 58,-1 0-1,1 0 1,0 0 0,-1 0-1,1 0 1,-1 0 0,1 0-1,-1 1 1,0-1 0,1 0-1,-1 0 1,0 1-1,0-1 1,0 1 0,0 11 701,-1 0 1,-2 17 0,1-19-312,-3 38 1358,-5 49 1332,10-84-2768,0 1-1,0-1 1,2 0 0,4 24 0,-5-37-444,-1 0 0,0 0 0,1 0 0,-1 0 0,1 0 0,-1 0 0,1 0 0,0 0 0,-1 0 0,1 0 0,0 0 0,0 0 0,0 0 0,0 0 0,-1-1 0,1 1 0,0 0 0,0-1-1,1 1 1,-1 0 0,0-1 0,0 0 0,0 1 0,0-1 0,0 0 0,0 1 0,1-1 0,-1 0 0,0 0 0,0 0 0,0 0 0,1 0 0,-1 0 0,0 0 0,0-1 0,3 0 0,7-12-824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17892,'-5'5'1600,"2"11"-1072,3 3-216,2 11 673,1 4-217,2 5-544,4 0-296,0 1-496,1 1-281,0 0 641,-2-4-208,1-3-136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0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8042,'3'53'352,"-1"-9"-240,1-14-128</inkml:trace>
  <inkml:trace contextRef="#ctx0" brushRef="#br0" timeOffset="1">36 285 11594,'0'39'891,"-1"17"133,2 0 1,3 0-1,12 60 0,0-6 1411,-6-33-1756,-10-77-686,0 0 0,0 0 0,0 0 0,0 0 0,0 0 0,0 0 0,0 0 0,0 0 0,0 0-1,0 0 1,0 0 0,0 0 0,1 0 0,-1 0 0,0 0 0,0 0 0,0 0 0,0 0 0,0 0 0,0 0 0,0 0 0,0 0 0,0 0-1,0 0 1,0 0 0,0 0 0,0 0 0,0 0 0,0 0 0,0 0 0,0 1 0,0-1 0,1-5-156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17 273 18380,'-1'1'100,"0"-1"0,0 0 0,0 0 0,1 0 0,-1 1 0,0-1 0,0 1 0,1-1 0,-1 0 0,0 1 0,1-1 0,-1 1 0,0 0 0,1-1 0,-1 1 0,1-1 0,-1 1 0,1 0 0,-1-1 0,1 1 0,-1 0 0,1 0 0,0-1 0,-1 1 0,1 0 0,0 0 0,0 0 0,0-1 0,-1 1 0,1 0 0,0 0 0,0 1 0,0 31 1002,0-32-934,5 32 378,2 0-1,1-1 0,1 0 1,16 35-1,-16-42-336,6 15 299,36 69 0,-50-108-494,-1 0 1,0-1-1,0 1 1,1 0 0,-1-1-1,1 1 1,-1 0-1,0-1 1,1 1-1,-1-1 1,1 1 0,-1-1-1,1 1 1,0-1-1,-1 1 1,1-1-1,0 1 1,-1-1 0,1 0-1,0 1 1,-1-1-1,1 0 1,0 0-1,1 1 1,-1-1-2,-1-1 0,1 1 1,-1-1-1,1 1 0,0-1 0,-1 1 1,1-1-1,-1 1 0,1-1 0,-1 0 1,1 1-1,-1-1 0,0 0 0,1 1 0,-1-1 1,0 0-1,0 0 0,1 1 0,-1-2 1,7-42 210,-5-45 11,-4 0-1,-18-116 0,19 195-231,0 6 1,1 1-1,-1-1 1,1 0-1,0 0 1,0 1-1,1-6 1,-1 9-4,0-1-1,0 1 1,0-1 0,1 0-1,-1 1 1,0-1 0,1 1-1,-1-1 1,1 1 0,-1 0-1,0-1 1,1 1 0,-1-1-1,1 1 1,-1 0 0,1-1-1,-1 1 1,1 0 0,0-1-1,-1 1 1,1 0 0,-1 0-1,1 0 1,-1 0 0,1-1-1,0 1 1,-1 0 0,1 0-1,0 0 1,-1 0 0,1 0-1,-1 1 1,1-1 0,0 0-1,-1 0 1,1 0 0,-1 0-1,1 1 1,-1-1 0,1 0-1,-1 1 1,1-1 0,0 1-1,27 10 0,-20-7-4,-1-1 0,1 1 1,0-2-1,0 1 0,1-1 0,-1-1 0,14 2 0,-9-4 2,1 1 0,-1-2-1,0 0 1,0-1 0,0 0-1,-1-1 1,16-6-1,83-46 6,-83 41-10,42-24-28,59-31-77,-105 59 51,1 1 1,1 0-1,34-7 0,-55 16 46,0 0 0,1 0 0,-1 0 0,0 1 0,0 0 0,0 0 1,0 0-1,1 1 0,-1 0 0,5 1 0,-7-1 16,-1 0 0,1 0 0,-1 0 0,0 1 1,0-1-1,0 0 0,0 1 0,0 0 0,0-1 0,0 1 0,-1 0 1,1 0-1,0 0 0,-1 0 0,0 1 0,1-1 0,-1 0 0,0 0 1,0 1-1,0-1 0,0 6 0,3 12 96,-1 1 1,-2 0-1,0 0 1,-1 1-1,-4 26 1,1 22-947,0-12-677,3-48 1092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23861,'3'4'294,"-1"-1"0,1 1 0,-1-1 0,0 1-1,0 0 1,0 0 0,-1 0 0,1 0 0,-1 1 0,1 6 0,5 48 521,-6-49-650,2 154 476,-3-112-662,0-52 10,0 0 1,0 0-1,0 0 0,-1 0 0,1 0 1,0 1-1,0-1 0,0 0 1,0 0-1,0 0 0,0 0 0,0 1 1,0-1-1,0 0 0,0 0 0,0 0 1,0 1-1,0-1 0,0 0 1,0 0-1,0 0 0,0 0 0,0 1 1,0-1-1,0 0 0,0 0 0,0 0 1,0 0-1,1 1 0,-1-1 0,0 0 1,0 0-1,0 0 0,0 0 1,0 0-1,0 1 0,1-1 0,-1 0 1,0 0-1,0 0 0,0 0 0,0 0 1,0 0-1,1 0 0,-1 0 1,0 0-1,0 0 0,0 0 0,1 0 1,-1 0-1,0 0 0,0 0 0,8-11-716,11-31-935,-14 31 1101,14-33-1679,39-80-5344,-54 121 7222,-4 11 660,-1 13 705,-5 25 535,3-1 0,2 1 0,2 0 0,10 70 0,-11-111-1493,9 32-114,-9-35 3,0 0 0,1-1 1,-1 1-1,1-1 0,0 1 0,-1 0 0,1-1 0,0 0 0,0 1 1,0-1-1,0 0 0,0 1 0,0-1 0,1 0 0,-1 0 0,0 0 1,1 0-1,1 1 0,-3-2 51,0 0 1,1 0 0,-1 0-1,1 0 1,-1 0 0,1 0-1,-1 0 1,1 0 0,-1-1-1,0 1 1,1 0 0,-1 0-1,1 0 1,-1-1-1,0 1 1,1 0 0,-1 0-1,0-1 1,1 1 0,-1 0-1,0-1 1,1 1 0,-1 0-1,0-1 1,0 1 0,1-1-1,-1 1 1,0 0-1,0-1 1,0 1 0,0-1-1,6-18-249,-5 17 205,8-36-530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19124,'-10'3'1920,"11"1"-1175,8-3-249,12-1 1136,5 0-392,13-2-511,4-3-217,7 0-192,3-1-128,-6 0-432,-2 0-368,-11 6 1312,-8-1-752,-22 2-64,-7 5-64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15131,'0'27'1271,"-1"2"-289,2-1 1,5 34-1,-5-53-849,1 0 0,1 0 0,-1-1 0,1 1 0,1-1 0,-1 1 0,2-1 0,-1 0 0,1-1 0,0 1 0,7 7-1,-11-14-67,0 1 0,0-1 0,1 0-1,-1 1 1,1-1 0,-1 0-1,1 0 1,-1 0 0,1 0 0,0 0-1,-1 0 1,1 0 0,0-1-1,0 1 1,-1 0 0,1-1 0,0 0-1,0 1 1,0-1 0,0 0-1,0 0 1,2 0 0,-1-1 35,0 0 0,-1 0 0,1 0 0,0 0 0,-1-1 0,1 1 0,-1-1 0,1 1 0,-1-1 0,0 0 0,0 0 0,0 0 0,2-3 0,4-5 276,-1 0 0,0 0 0,0-1-1,-2 0 1,9-19 0,-9 15 4,0-1 0,0 1 1,-2-1-1,0 0 0,2-23 0,-5 34-306,0 1 0,0 0 0,-1-1 0,1 1-1,-1 0 1,0 0 0,0 0 0,0 0 0,-1 0 0,0 0 0,-2-5 0,2 7-44,1 0 0,-1-1 1,0 1-1,0 0 0,0 1 0,0-1 1,0 0-1,-1 1 0,1-1 0,0 1 1,-1 0-1,1-1 0,-1 1 1,0 1-1,1-1 0,-1 0 0,0 0 1,1 1-1,-4-1 0,-1 1-127,0 0-1,1 0 1,-1 1-1,0 0 0,1 0 1,-1 1-1,1-1 1,-1 1-1,1 1 1,0-1-1,0 1 1,0 0-1,0 0 1,0 1-1,1 0 1,-6 5-1,6-2-204,6-4-121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15571,'-4'-10'1593,"4"0"-1025,3 3-256,14-5 1048,6 1-848,6 1-424,2 1-240,8 3-440,3 4-184,-1 2 504,4 0-192,3-3-48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15035,'9'7'1417,"0"-3"-1113,2-4-120,6-1 488,6-5-392,6 2-128,15-6-248,4 0-136,12-1-152,1 1-216,5 0 376,0-1-41,0 2-31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11763,'218'-13'3787,"-17"0"-3340,-2 16-2617,-90 1 976,144-14-1,-138-4 441,471-36 3322,-95 18-756,-130 5-2593,14 34 814,5 0 1358,-253-17-816,44-1 1135,-147 13-1002,-24-2-696,0 0-1,0 1 1,0-1-1,0 0 1,0 0-1,0 0 1,1 0 0,-1 0-1,0 0 1,0 0-1,0 0 1,0 0-1,0 0 1,0 0 0,0 0-1,0 0 1,0 0-1,0 0 1,1 0-1,-1 1 1,0-1 0,0 0-1,0 0 1,0 0-1,0 0 1,0 0 0,0 0-1,0 0 1,0 0-1,0 1 1,0-1-1,0 0 1,0 0 0,0 0-1,0 0 1,0 0-1,0 0 1,0 0-1,0 0 1,0 1 0,0-1-1,0 0 1,0 0-1,0 0 1,0 0-1,0 0 1,0 0 0,0 0-1,-1 1 1,-10 4 296,-63 13 211,69-15-421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36 14571,'0'-1'67,"0"1"1,0 0-1,0 0 0,0 0 0,0 0 1,0 0-1,0 0 0,-1-1 0,1 1 1,0 0-1,0 0 0,0 0 0,0 0 1,0 0-1,0 0 0,-1 0 0,1 0 1,0 0-1,0 0 0,0 0 0,0 0 1,-1 0-1,1 0 0,0 0 0,0 0 1,0 0-1,0 0 0,0 0 0,-1 0 1,1 0-1,0 0 0,0 0 0,0 0 1,0 0-1,0 0 0,-1 0 0,1 0 1,0 0-1,0 0 0,0 0 0,0 0 1,0 0-1,0 1 0,-1-1 0,1 0 1,-3 10 1805,2 12-177,11 128 1354,-4-86-2736,-2 0 0,-4 1-1,-8 76 1,7-136-344,1-1 0,-1 1 0,0-1 0,0 0 1,-1 0-1,1 1 0,-4 5 0,4-9 10,1 0 0,-1-1 0,1 1 0,-1-1 0,1 1 0,-1-1 0,0 1 0,1-1 0,-1 1 0,0-1 0,1 1 0,-1-1 0,0 0 0,1 0-1,-1 1 1,0-1 0,0 0 0,1 0 0,-2 1 0,0-2-33,1 1-1,-1 0 0,0 0 1,1-1-1,-1 1 0,1-1 0,-1 1 1,1-1-1,-1 0 0,1 1 1,0-1-1,-3-2 0,-9-7-308,1 0 0,0-1 0,0-1-1,1 0 1,1-1 0,-13-19 0,8 7-75,0 0 1,-18-48-1,28 62 415,1-1 0,0-1 0,1 1-1,0 0 1,1-1 0,1 1 0,0-1 0,0 1-1,1-1 1,2-13 0,0 17 67,0 1 0,0-1 0,1 1 1,0-1-1,0 1 0,1 0 0,0 0 0,1 0 1,0 1-1,0-1 0,0 1 0,1 0 0,0 1 1,14-12-1,-6 7 97,0 1 0,2 0 0,-1 1 0,1 0 0,0 1 0,1 1 0,0 1 0,24-6 0,-31 9-73,1 1 0,-1 0 0,1 1 0,0 0 0,-1 1 0,1 0 0,0 0 0,-1 1 0,1 1 0,0-1 0,-1 2 0,0 0 0,1 0 0,-1 1 0,12 6 0,-19-9-28,-1 0 0,1 1 1,-1 0-1,1-1 1,-1 1-1,1 0 0,-1 1 1,0-1-1,0 0 1,0 0-1,0 1 0,-1-1 1,1 1-1,0 0 1,-1-1-1,0 1 0,0 0 1,0 0-1,0 0 1,0 0-1,-1 0 0,1 0 1,-1 0-1,0 0 1,1 0-1,-2 0 0,1 0 1,0 0-1,0 0 1,-1 0-1,0 0 1,0 0-1,0 0 0,0 0 1,0 0-1,0-1 1,-1 1-1,-2 3 0,-2 4 123,0-1 0,-1 0 0,0 0 0,-1-1-1,0 0 1,0 0 0,-1 0 0,0-1 0,-11 6-1,-35 15 455,49-25-645,0-1 0,0 0 0,0 0 0,0-1 0,-1 1 0,1-1 0,-10 0 0,16-1-14,0 0 0,-1 0 0,1 0 0,0 0 0,0 0 0,-1 0 0,1 0 0,0 0 0,-1 0 1,1 0-1,0 0 0,0 0 0,-1 0 0,1 0 0,0 0 0,-1 0 0,1 0 0,0-1 0,0 1 0,-1 0 0,1 0 1,0 0-1,0 0 0,0 0 0,-1-1 0,1 1 0,0 0 0,0 0 0,0-1 0,-1 1 0,1 0 0,0 0 0,0-1 1,0 1-1,0 0 0,0 0 0,-1-1 0,9-8-763,17-5 130,1 5-66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15955,'3'22'3696,"-2"36"-6,0-38-3299,0 0 0,7 27-1,-7-46-361,-1 0-1,0 0 0,0 0 0,1 1 1,-1-1-1,1 0 0,-1 0 0,1 0 1,-1 0-1,1 0 0,0 0 0,-1 0 1,1 0-1,0 0 0,0-1 0,0 1 1,0 0-1,0 0 0,0-1 0,0 1 1,0 0-1,0-1 0,2 1 0,-1 0 17,0-1 0,0 0 1,1 0-1,-1 0 0,0 0 0,0 0 0,0 0 0,0-1 0,0 1 0,0-1 0,1 0 0,1-1 0,8-3 163,-1-1-1,0-1 1,17-13-1,-23 16-130,40-32 426,-27 21-290,1 0 0,26-15 0,-44 30-211,0-1 0,1 0 0,-1 0 0,0 0 0,1 0 1,-1 1-1,1-1 0,-1 1 0,1-1 0,-1 1 0,1 0 0,-1-1 0,1 1 0,-1 0 0,1 0 0,-1 0 1,1 0-1,-1 0 0,1 1 0,0-1 0,-1 0 0,1 1 0,-1-1 0,0 1 0,1-1 0,-1 1 1,1 0-1,-1 0 0,0 0 0,1 0 0,-1 0 0,0 0 0,0 0 0,0 0 0,0 0 0,0 0 0,0 0 1,0 1-1,0-1 0,-1 0 0,1 1 0,0-1 0,-1 1 0,1-1 0,-1 1 0,1-1 0,-1 1 1,0 1-1,14 99-64,-14-101 63,0 0 0,0-1 0,0 1 0,0 0 0,0 0 0,0-1 0,0 1 0,1 0 0,-1-1 0,0 1 0,1 0 0,-1-1 0,0 1 0,1 0-1,-1-1 1,1 1 0,-1 0 0,1-1 0,-1 1 0,1-1 0,-1 1 0,1-1 0,-1 0 0,1 1 0,0-1 0,0 1 0,0-1 1,0 0-1,0 0 1,0 0 0,0-1 0,0 1 0,0 0 0,0-1-1,-1 1 1,1 0 0,0-1 0,0 1 0,0-1 0,-1 1-1,1-1 1,0 0 0,0 1 0,0-2 0,4-4 18,0 0 0,0 0 1,0 0-1,3-8 0,84-151-1783,-84 148 1393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1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16323,'4'0'1553,"7"4"-1033,2 0-216,13 0 792,4 1-376,13 0-296,4 4-167,6-3-385,3 0-257,5-5-359,-3-5 600,1-8-120,-3-2-88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13539,'22'-3'1632,"5"-4"-976,0-2-328,8 2 1481,0 0-1185,8 7-352,5 4-232,2 9-352,3 3-128,1 4-176,4 0-88,0-4-505,1-2 817,0-10-88,-3-1-64</inkml:trace>
  <inkml:trace contextRef="#ctx0" brushRef="#br0" timeOffset="1">1365 51 11995,'46'-10'880,"-2"-2"-976,-2 2 40,-2 0 680,4 5-536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9522,'202'-16'3669,"12"1"-2006,106 41-1188,-114-5 170,-181-19-527,167 7 964,-154-9-782,0-2 1,74-13 0,-52-3 1552,-50 15-1716,1-2 233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15291,'10'15'1761,"13"-4"-1081,4 1-304,14-2 1728,6-2-1376,14 1-591,8 0-178,6-2-631,2-3 16,5-4 464,-2-6-160,0-2-184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20604,'-16'37'-4729,"20"-27"8666,9-1-2937,12-9-407,3-4-209,8-4 688,4-2-576,2-1-2568,-1-1 2088,-8 2-489,2 0-263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12715,'27'0'1120,"8"-9"-784,5-4-112,14 3 184,6 3-384,6 1 168,3 0-88,1 4-144</inkml:trace>
  <inkml:trace contextRef="#ctx0" brushRef="#br0" timeOffset="1">1229 1 11266,'11'-1'344,"-1"1"0,0 0-1,1 1 1,-1 1 0,0-1-1,0 2 1,0-1-1,0 1 1,0 1 0,-1 0-1,15 8 1,-16-8-10,1 0 1,-1 0-1,1-1 0,-1 0 0,1 0 1,0-1-1,0 0 0,13 0 1,10 0 169,34-3 1,-42 0-379,220-9-2910,-231 10 2221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14931,'-1'0'104,"0"1"-1,0-1 0,0 0 1,1 1-1,-1 0 0,0-1 1,1 1-1,-1-1 1,0 1-1,1 0 0,-1-1 1,1 1-1,-1 0 0,1 0 1,-1-1-1,1 1 0,-1 0 1,1 0-1,0 0 1,-1 0-1,1 0 0,0-1 1,0 1-1,0 0 0,0 0 1,0 0-1,0 0 1,0 0-1,0 0 0,0 0 1,0 0-1,1 0 0,2 38 1514,-2-36-1384,16 101 2346,-6-44-1679,-2 0 1,0 66-1,-11-110-737,2-16-159,0 0 0,-1 0 0,1 1 0,0-1-1,0 0 1,0 0 0,0 0 0,0 0 0,-1 0 0,1 0 0,0 1 0,0-1-1,0 0 1,0 0 0,-1 0 0,1 0 0,0 0 0,0 0 0,0 0 0,0 0-1,-1 0 1,1 0 0,0 0 0,0 0 0,0 0 0,-1 0 0,1 0 0,0 0-1,0 0 1,0 0 0,0 0 0,-1 0 0,1-1 0,0 1 0,0 0 0,0 0-1,0 0 1,-1 0 0,1 0 0,-2-2 9,1 0 0,-1 0 0,0 0 0,1 0 0,-1-1 0,1 1 0,0 0 0,-2-5 0,-14-33-92,1-1-1,3-1 1,1 0 0,-11-76 0,23 114 63,-1 0 1,1 0-1,0 1 1,0-1-1,0 0 0,1 0 1,0 0-1,-1 0 1,1 0-1,0 1 1,1-1-1,-1 0 0,1 1 1,0-1-1,-1 1 1,2-1-1,-1 1 1,4-5-1,-2 5-1,0 0 1,0 0-1,0 1 1,1-1-1,-1 1 0,1 0 1,-1 0-1,1 0 0,0 1 1,-1 0-1,1 0 0,0 0 1,0 0-1,7 1 0,9-1-30,0 1 0,40 5 0,-50-3 44,-1 0 0,1 0 1,0 1-1,-1 1 0,0 0 0,0 0 0,13 8 0,-22-12 8,0 1-1,0 0 1,0-1-1,0 1 1,0 0-1,0 0 1,0-1-1,0 1 1,0 0-1,-1 0 1,1 0-1,0 0 1,-1 0-1,1 1 1,0-1-1,-1 0 1,0 0-1,1 0 1,-1 0-1,0 1 1,1-1-1,-1 0 1,0 2-1,0-1 8,-1 0-1,1 0 1,-1-1-1,1 1 1,-1 0-1,0 0 0,0 0 1,0-1-1,0 1 1,0-1-1,0 1 1,0-1-1,-3 3 1,-3 3 52,-1-1-1,-1 1 1,1-1 0,-11 5 0,19-11-64,-19 10 172,0 0-1,0-2 0,-33 10 0,39-14-95,0-1 0,0 0 0,-1-1 0,1-1 0,0 0 0,-26-2 0,36 0-185,0 1-1,0-1 1,0 1 0,0-1 0,0 0 0,0 0 0,1-1 0,-5-1 0,7 3 81,0 0 1,-1 0 0,1 0-1,0-1 1,0 1 0,0 0-1,0 0 1,0 0 0,0 0-1,0 0 1,0 0 0,0 0-1,-1 0 1,1 0 0,0 0 0,0-1-1,0 1 1,0 0 0,0 0-1,0 0 1,0 0 0,0 0-1,0 0 1,0 0 0,0 0-1,0-1 1,0 1 0,0 0-1,0 0 1,0 0 0,0 0-1,0 0 1,0 0 0,0 0 0,0-1-1,0 1 1,0 0 0,0 0-1,0 0 1,0 0 0,0 0-1,1 0 1,-1 0 0,0 0-1,0-1 1,0 1 0,0 0-1,0 0 1,0 0 0,0 0-1,0 0 1,0 0 0,0 0-1,1 0 1,-1 0 0,0 0 0,0 0-1,0 0 1,0 0 0,20-2-1357,52 5-146,-16 1 543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 16868,'-18'2'2246,"24"-8"-505,28-10-211,3 3-1029,-17 6-396,1 0-1,0 1 0,24-3 1,-44 9-100,-1 0 0,1 0 1,-1 0-1,1 0 0,0 0 0,-1 0 1,1 0-1,-1 0 0,1 0 1,-1 0-1,1 1 0,-1-1 0,1 0 1,-1 0-1,1 1 0,-1-1 1,1 0-1,-1 1 0,1-1 1,-1 1-1,1-1 0,-1 0 0,0 1 1,1-1-1,-1 1 0,0-1 1,1 1-1,-1-1 0,0 1 0,0-1 1,0 1-1,1 0 0,-1-1 1,0 1-1,0-1 0,0 1 1,0-1-1,0 1 0,0 0 0,0-1 1,0 1-1,0 0 0,-5 34 127,2-22-94,-12 149 683,3-30 623,12-129-1262,-1 0 1,1 1-1,-1-1 1,1 0 0,-1 0-1,0 1 1,-1-1 0,1 0-1,0 0 1,-1 0 0,0 0-1,1 0 1,-1-1 0,-5 6-1,5-7-45,0 0 0,0 1 0,0-1 0,0 0 0,0 0-1,-1-1 1,1 1 0,0 0 0,0-1 0,-1 0 0,1 1-1,0-1 1,-1 0 0,1 0 0,-1 0 0,1 0 0,0-1-1,-1 1 1,1-1 0,0 1 0,0-1 0,-3-1 0,-23-9 80,1-2 1,0-1-1,1-1 1,1-1 0,-36-30-1,59 44-167,0 1 0,0-1 0,0 0 0,0 0-1,0 0 1,0 0 0,1 0 0,-1 0 0,1-1 0,-2-1 0,3 3 20,0 1 1,0 0-1,0-1 1,0 1 0,0 0-1,-1-1 1,1 1-1,0 0 1,1-1 0,-1 1-1,0 0 1,0-1-1,0 1 1,0 0 0,0-1-1,0 1 1,0 0-1,0-1 1,1 1 0,-1 0-1,0-1 1,0 1-1,0 0 1,1 0 0,-1-1-1,0 1 1,1 0-1,16-5-1170,-2 3 681,0 0 0,0-1 1,-1-1-1,1 0 0,-1-1 0,1-1 0,15-8 1,14-10-383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17940,'9'18'1968,"-5"2"-1320,-1 7-240,-3 6 1329,3 1-1081,-1 4-184,3 0-88,0 1-104,0-7-184,0-5-112,-2-4-400,-1-5-296,-2-6-528,-3-5 1000,-7-7-224,0-9-185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17460,'10'-6'520,"1"-1"0,0 2 0,0-1 0,1 1 1,-1 1-1,1 0 0,0 1 0,0 0 0,24-2 0,-19 4-204,1 0-1,-1 1 0,1 0 0,-1 2 1,0 0-1,24 6 0,-36-7-285,-1 1-1,1-1 1,-1 1-1,1 0 1,-1 0-1,0 1 1,0-1-1,0 1 1,-1 0-1,1 0 1,-1 0 0,1 0-1,4 7 1,-6-7-23,0-1 1,-1 1 0,0 0-1,1 0 1,-1 0 0,0 0-1,-1 0 1,1 0 0,0 0 0,-1 0-1,0 0 1,1 1 0,-1-1-1,-1 0 1,1 0 0,0 0-1,-1 0 1,1 0 0,-1 0-1,0 0 1,-2 4 0,0 0-3,-1 0-1,0 0 1,-1 0 0,1-1 0,-1 1 0,-1-1-1,1 0 1,-1-1 0,0 1 0,-13 7 0,12-7-12,-1-1 0,0-1 0,0 1 1,-1-1-1,1-1 0,-1 0 0,0 0 1,0-1-1,-11 2 0,17-3 8,0-1-1,0 0 1,0 0-1,0 0 1,-1 0-1,1 0 1,0-1-1,0 1 1,0-1-1,0 0 1,0 0-1,0 0 0,0-1 1,0 1-1,0-1 1,1 1-1,-1-1 1,-3-3-1,-19-21-64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 13419,'-13'-3'2814,"11"11"-425,10 20 618,-4-17-2633,11 45 382,-3 0-1,-3 1 0,-2 0 1,-1 95-1,-6-142-799,-1 27-158,1-36 152,0 1-1,0-1 1,0 1 0,-1 0 0,1-1-1,0 1 1,-1-1 0,0 1 0,1-1-1,-1 0 1,0 1 0,0-1 0,1 0-1,-1 1 1,0-1 0,0 0 0,-3 2-1,4-3 6,-1 1-1,1-1 1,-1 0-1,0 0 1,1 0 0,-1 0-1,1 0 1,-1 0-1,0 0 1,1 0-1,-1 0 1,0 0-1,1 0 1,-1 0 0,1 0-1,-1 0 1,0 0-1,1 0 1,-1-1-1,1 1 1,-1 0-1,1-1 1,-1 1 0,1 0-1,-2-1 1,-12-13-954,-5-14-385,2-1 0,0-1 1,-18-46-1,6 13 68,-39-86 1299,67 148 163,1-1 1,-1 0-1,0 0 1,1 0 0,-1 1-1,1-1 1,0 0-1,0 0 1,0 0 0,0 0-1,0 0 1,0 0 0,0 0-1,1 0 1,-1 0-1,1 1 1,-1-1 0,2-3-1,0 2 45,0 0-1,0 0 0,0 1 1,0-1-1,0 1 1,1-1-1,-1 1 0,1 0 1,0 0-1,2-2 1,6-2 284,0 0 0,0 1 0,1 1 0,23-7 0,-13 6-112,0 1 0,0 0 0,32 0 0,-45 4-307,1 0 1,-1 1 0,1 0 0,-1 0-1,0 1 1,0 0 0,1 1 0,-2 0-1,1 0 1,14 8 0,-21-10-42,-1 0 1,1 0-1,0 0 1,0 1-1,-1-1 0,1 0 1,0 1-1,-1 0 1,1-1-1,-1 1 0,0 0 1,0-1-1,0 1 1,0 0-1,0 0 0,0 0 1,1 3-1,-2-4 3,0 1-1,0 0 0,0-1 1,0 1-1,0 0 1,-1-1-1,1 1 1,0-1-1,-1 1 1,1 0-1,-1-1 0,0 1 1,1-1-1,-1 0 1,0 1-1,0-1 1,-2 3-1,-3 2 55,0 0-1,-1-1 1,1 0-1,-1 0 1,-1 0 0,-14 7-1,-2-2 19,0 0-1,-1-2 0,-36 7 1,-3 1-1617,57-12-607,13 0 1340,14 2 264,-18-6 299,22 5-671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20580,'0'0'1713,"1"6"-1305,2 5-192,-2 13 848,2 6-376,-1 5-504,0 2-288,0 5-520,-1-4-232,1-3 1120,-2-11-432,0-14-104,0-8-160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75 17084,'45'-22'2631,"-28"14"-2023,1-1 0,0 2 0,27-7 0,-22 9-322,0 1-1,1 1 0,-1 1 0,1 2 0,29 1 0,-38 1-223,1 0 0,-1 1 0,0 1 0,1 0 0,-2 1 0,1 0 0,0 1 0,24 15 0,-33-17-47,-1-1 0,0 1 0,0 0 0,-1 0 0,1 1 0,-1-1 0,0 1 0,0 0-1,-1 0 1,1 0 0,4 10 0,-7-11 11,1 0-1,-1 0 1,0 0 0,0 0-1,-1 0 1,1 0-1,-1 0 1,0 0 0,0 0-1,0 1 1,0-1-1,-1 0 1,0 0-1,0 0 1,0 0 0,0 0-1,0 0 1,-4 6-1,-2 2 89,-1 0-1,0-1 0,-1 0 0,0 0 0,-1-1 1,0 0-1,0 0 0,-1-1 0,-15 9 0,4-4 97,0-1 0,0-1-1,-1-1 1,-32 11 0,36-16-206,1-1 0,-1 0 0,0-2 0,0 0 0,-1-1 0,1-1 1,0 0-1,-1-2 0,1 0 0,0-1 0,0-1 0,-27-8 0,42 10-186,1-1 0,-1 1 0,1-1 0,-1 1 1,1-1-1,0 0 0,-1 0 0,1-1 0,0 1 0,1-1 0,-4-3 0,6 6 165,-1 0 1,1 0-1,0-1 1,0 1-1,0 0 0,0 0 1,0 0-1,0-1 0,-1 1 1,1 0-1,0 0 0,0-1 1,0 1-1,0 0 1,0 0-1,0-1 0,0 1 1,0 0-1,0 0 0,0-1 1,0 1-1,0 0 1,0 0-1,0 0 0,0-1 1,1 1-1,-1 0 0,0 0 1,0-1-1,0 1 1,0 0-1,0 0 0,0 0 1,1-1-1,-1 1 0,0 0 1,0 0-1,0 0 1,1 0-1,-1 0 0,0-1 1,1 1-1,10-3-460,16 2-314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17148,'-9'11'1832,"21"-3"-1088,12-3-280,18-5 1569,15-2-1137,18-6-384,8 1-136,11-1-264,0-8-192,-10 7-696,-11-2 1608,-33 6-864,-14 3-56,-26-4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19012,'24'6'2193,"3"-1"-1441,18-3-344,2-2 960,13-2-680,3 0-264,3-3-960,0 0-288,-9 0 616,-5 1-256,-6-2-160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 13779,'-2'-1'139,"1"-1"-1,-1 0 1,1 1 0,-1-1 0,0 1 0,0-1-1,1 1 1,-1 0 0,0 0 0,0 0-1,0 0 1,0 0 0,-1 0 0,1 1 0,0-1-1,0 1 1,0-1 0,-1 1 0,1 0-1,0 0 1,0 0 0,-1 0 0,1 0 0,0 0-1,0 1 1,-1-1 0,1 1 0,0 0-1,0-1 1,0 1 0,0 0 0,0 0 0,0 1-1,0-1 1,-3 2 0,-3 4 54,-1-1 1,1 1-1,0 1 0,1-1 1,-1 1-1,-7 12 0,8-10-2,1 0 0,0 0-1,1 1 1,0 0 0,0 0 0,2 0-1,-1 1 1,-2 15 0,5-23-100,1 1 0,0-1 0,0 0-1,0 1 1,0-1 0,0 0 0,1 0 0,0 1 0,0-1 0,0 0 0,3 6 0,-2-7-11,-1 0 0,1-1 1,0 1-1,0-1 0,0 1 1,0-1-1,1 0 0,-1 0 0,0 0 1,1 0-1,0 0 0,-1 0 1,1-1-1,0 0 0,0 1 1,0-1-1,5 1 0,4 1 101,0-1 0,0-1-1,0 0 1,0-1 0,0 0-1,1-1 1,-1 0 0,0 0 0,0-2-1,17-5 1,-6 1 136,-1-1 1,-1-1-1,1-1 0,29-19 0,-45 25-245,1-1 0,-1 1 0,0-1 0,-1 0-1,1-1 1,-1 0 0,5-6 0,-8 10-59,-1 0-1,0 0 1,0 0 0,0 0 0,0-1 0,0 1 0,0 0 0,0 0-1,-1 0 1,1-1 0,-1 1 0,0 0 0,0-1 0,1 1 0,-1 0-1,-1-1 1,1 1 0,0 0 0,-1-1 0,1 1 0,-1 0 0,0 0-1,1-1 1,-1 1 0,0 0 0,-3-3 0,0-1-68,-1 1-1,0 0 1,0 0 0,0 1-1,0-1 1,-1 1 0,0 1-1,0-1 1,0 1 0,0 0-1,-1 0 1,-9-2 0,-3-1-465,0 1 1,-1 1 0,-22-2-1,34 5 381,0 0 0,0 1 0,1 0-1,-1 1 1,0-1 0,1 2 0,-13 2 0,-10 8-583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19748,'9'4'1969,"7"2"-1289,1 0-272,1 4 1328,2 6-968,-4 8-247,-4 9-129,-12 14-248,-9 6-40,-18 9-48,-9 2-16,-14 9 24,-8-1-40,-2 3-344,-1-8-449,-1-21 697,3-12-136,16-12-40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17476,'4'9'2168,"-1"9"-1184,-1 8-391,-10 21 2007,-4 12-1392,1 8-624,1 2-287,3-1-698,2-8-423,2-14 1640,1-9-960,2-20-40,0-15-88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17044,'2'-6'230,"2"-1"1,-1 1 0,1 0 0,0 0-1,0 0 1,1 1 0,-1 0 0,1-1 0,1 2-1,-1-1 1,1 0 0,-1 1 0,1 0-1,0 1 1,1-1 0,-1 1 0,1 0-1,-1 1 1,1 0 0,0 0 0,0 0-1,0 1 1,0 0 0,0 0 0,0 0-1,0 1 1,0 1 0,9 0 0,-3 1-84,0 0-1,0 1 1,0 0 0,-1 1 0,1 1-1,-1 0 1,0 1 0,-1 0 0,1 0 0,-1 1-1,0 1 1,-1 0 0,0 0 0,15 16 0,-15-11-101,-1 0 1,0 0 0,-1 1 0,0 0 0,-1 0-1,-1 1 1,0 0 0,-1 0 0,0 0 0,-2 1 0,0-1-1,0 1 1,-1 0 0,-1 0 0,-2 18 0,1-20 73,-1 1 0,-1-1 1,0 0-1,-1 0 1,-1 0-1,0 0 0,-1 0 1,0-1-1,-1 0 0,-1 0 1,0 0-1,-1-1 0,0 0 1,-1-1-1,0 0 0,-21 20 1,26-28-89,-2 1 0,1-1 1,0 0-1,-1 0 0,1 0 1,-1-1-1,0 0 0,0 0 0,0-1 1,0 1-1,0-1 0,0-1 1,0 1-1,0-1 0,0 0 0,0 0 1,-1-1-1,1 0 0,0 0 1,-7-2-1,8 1-189,0 1-1,1-1 1,-1 0 0,1 0-1,-1 0 1,1 0 0,0-1 0,0 0-1,0 0 1,0 0 0,1 0-1,-1-1 1,1 0 0,0 1 0,0-1-1,0 0 1,0 0 0,1-1-1,0 1 1,0 0 0,0-1 0,0 0-1,1 1 1,-1-1 0,0-9-1,2 12 123,0 1 0,0-1 0,0 1-1,0-1 1,0 0 0,0 1-1,1-1 1,-1 1 0,0-1 0,1 0-1,0 1 1,-1 0 0,1-1-1,0 1 1,0-1 0,-1 1 0,1 0-1,0-1 1,0 1 0,1 0-1,-1 0 1,0 0 0,0 0 0,1 0-1,-1 0 1,0 0 0,1 0-1,-1 1 1,1-1 0,-1 0 0,1 1-1,-1-1 1,1 1 0,-1 0-1,1-1 1,2 1 0,27-1-608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33 19644,'3'-7'1480,"-5"8"-525,-9 15-124,2 4-492,1-1 0,1 2 0,0-1 0,2 1 0,0 0 0,1 0 0,1 0 0,2 1 0,1 42 0,0-60-330,0-1-1,1 1 1,-1-1 0,1 1-1,0-1 1,0 1-1,0-1 1,1 0-1,-1 1 1,1-1-1,0 0 1,0 0 0,3 4-1,-4-6 9,1 0-1,-1 0 0,1 0 1,-1 0-1,1 0 1,-1 0-1,1-1 0,-1 1 1,1 0-1,0-1 1,0 0-1,-1 1 0,1-1 1,0 0-1,-1 0 1,1 0-1,0 0 0,0 0 1,-1 0-1,1 0 1,0-1-1,-1 1 1,1-1-1,0 1 0,-1-1 1,1 0-1,-1 0 1,1 1-1,1-3 0,7-3 120,1-1-1,-2 0 0,1-1 0,-1 0 0,0 0 0,-1-1 0,11-15 0,2-5 422,22-41-1,-3-14 231,-40 84-784,0 1 0,0-1 0,0 0 0,0 0 0,0 0 0,0 0 1,1 0-1,-1 0 0,0 0 0,0 0 0,0 0 0,0 1 0,0-1 0,0 0 0,0 0 0,0 0 0,1 0 0,-1 0 0,0 0 0,0 0 1,0 0-1,0 0 0,0 0 0,0 0 0,1 0 0,-1 0 0,0 0 0,0 0 0,0 0 0,0 0 0,0 0 0,0 0 0,1 0 0,-1 0 1,0 0-1,0 0 0,0 0 0,0 0 0,0 0 0,0 0 0,0-1 0,0 1 0,1 0 0,-1 0 0,0 0 0,0 0 0,0 0 0,0 0 0,0 0 1,0-1-1,1 13-29,-3 1-30,1-3 27,0-1 1,0 1-1,1-1 0,1 11 1,-1-18 23,0-1-1,0 1 1,0-1 0,1 1 0,-1-1 0,1 1-1,-1-1 1,1 0 0,-1 1 0,1-1 0,0 1-1,0-1 1,-1 0 0,1 0 0,0 1 0,0-1-1,0 0 1,1 0 0,-1 0 0,0 0 0,0 0-1,0 0 1,1-1 0,-1 1 0,1 0 0,-1-1-1,0 1 1,1-1 0,-1 1 0,1-1 0,2 1-1,12-1-1,1-1-1,-1-1 1,0 0 0,0-1-1,22-7 1,-4 1 18,-28 8 29,0-1 0,1 1 0,-1-1 0,0-1 0,-1 1 0,1-1-1,0 0 1,7-6 0,-10 7-3,-1 0 0,0 0 0,0 0-1,-1-1 1,1 1 0,0 0 0,-1-1-1,1 0 1,-1 1 0,0-1-1,0 0 1,0 0 0,0 1 0,0-1-1,-1 0 1,1 0 0,-1 0 0,0 0-1,0 0 1,0-3 0,-1-5 182,-1 0 1,-5-20 0,-1 6-1296,-1 11-4410,13 17 4798,0-1 0,1 1 0,-1 0 0,1-1 0,0 0 0,0 0 0,0-1 0,7 3 0,21 2-1121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132 272 15835,'0'0'52,"0"0"0,1-1 0,-1 1 0,0 0 0,0-1 0,1 1-1,-1 0 1,0-1 0,0 1 0,1 0 0,-1-1 0,0 1 0,0-1 0,0 1-1,0 0 1,0-1 0,0 1 0,0-1 0,0 1 0,0-1 0,0 1-1,0 0 1,0-1 0,0 1 0,0-1 0,0 1 0,0-1 0,0 1-1,0 0 1,0-1 0,-1 1 0,1 0 0,0-1 0,0 1 0,-1-1 0,1 1-1,0 0 1,0-1 0,-1 1 0,1 0 0,0 0 0,-1-1 0,1 1-1,0 0 1,-1 0 0,1 0 0,-1-1 0,1 1 0,0 0 0,-1 0 0,1 0-1,-1 0 1,1 0 0,0 0 0,-1 0 0,1 0 0,-1 0 0,1 0-1,-1 0 1,1 0 0,0 0 0,-1 0 0,-3 1 156,1-1 1,0 1 0,-1 0-1,1 0 1,0 0-1,0 0 1,-5 3-1,1 2 112,-1-1 0,1 1 1,0 0-1,0 1 0,1 0 0,0 0 0,0 0 0,1 1 0,-9 16 1,11-20-261,1 1 1,-1 0 0,1 0 0,1 0-1,-1 0 1,0 0 0,1 0-1,0 1 1,1-1 0,-1 0 0,1 1-1,0-1 1,0 0 0,1 1 0,-1-1-1,1 0 1,0 0 0,4 10 0,-4-13-44,0 0 0,1 0 0,-1 0 0,0 0 0,1 0 0,0 0 1,-1 0-1,1-1 0,0 1 0,0 0 0,0-1 0,0 0 0,0 1 0,1-1 1,-1 0-1,0 0 0,0 0 0,1-1 0,-1 1 0,1 0 0,-1-1 0,1 0 0,-1 1 1,1-1-1,-1 0 0,1 0 0,-1-1 0,4 1 0,3-2 26,0 0 0,0 0 0,0-1-1,0 0 1,0-1 0,11-6 0,2-2 68,-1-2 0,-1 0 1,0-1-1,-1-1 0,0-1 1,28-33-1,-36 36-20,0 0-1,0-1 1,-2-1-1,0 0 1,0 0-1,-2-1 1,0 0-1,-1 0 1,8-35-1,-13 45-65,-1 0 0,1 0-1,-1 0 1,0 0 0,-1 0-1,1-1 1,-1 1 0,-1 0 0,1 0-1,-1 0 1,-4-8 0,5 13-22,0 0 1,0 0 0,-1 0 0,1 0-1,0 0 1,-1 0 0,1 0-1,-1 0 1,0 0 0,0 1 0,0-1-1,0 1 1,0 0 0,0-1 0,0 1-1,0 0 1,0 0 0,0 0 0,-1 0-1,1 1 1,0-1 0,-1 1-1,1-1 1,-1 1 0,1 0 0,-1 0-1,1 0 1,0 0 0,-1 0 0,1 1-1,-1-1 1,1 1 0,0-1 0,-1 1-1,-3 2 1,2-1-1,1-1 0,-1 1-1,0 0 1,1 0 0,0 1 0,-1-1-1,1 1 1,0-1 0,0 1 0,1 0-1,-1 0 1,1 0 0,-1 1 0,1-1-1,0 1 1,0-1 0,-2 5 0,3-5 0,0 0 0,0 0 0,1 0 0,-1 0 0,1 0 0,-1 0 0,1 0 0,0 0 0,0 0 0,0 0 0,0 0 0,1 0 0,-1 0 0,1 0 0,0 0 0,0 0 0,0 0 0,0-1 0,0 1 0,1 0 0,-1 0 0,5 4 0,8 9-18,-1 0 0,0 1 0,-1 0 0,-1 1 1,-1 1-1,0-1 0,-1 2 0,8 28 0,1 53-1578,-17-99 1241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16964,'-12'92'3652,"0"167"1,12-251-3542,0-4-57,-1 22 345,2-1 1,0 1 0,6 27-1,-7-51-372,0 0-1,1-1 1,-1 1-1,0 0 0,1-1 1,0 1-1,-1-1 1,1 1-1,0-1 1,0 1-1,0-1 0,0 0 1,0 1-1,0-1 1,0 0-1,0 0 1,3 2-1,-3-2-15,0-1-1,0 0 0,0 1 1,1-1-1,-1 0 1,0 0-1,0 0 1,0 0-1,0 0 1,0 0-1,1 0 0,-1 0 1,0 0-1,0-1 1,0 1-1,0 0 1,0-1-1,0 1 0,2-1 1,2-3-2,0 1 0,0 0-1,-1-1 1,1 0 0,-1 0 0,0 0 0,0-1 0,4-5-1,4-9-2,0-1 0,-1-1-1,-1 1 1,-1-2 0,8-25-1,-6 8-11,-2-1-1,5-43 0,-12 63-36,1-29 0,-5 38-11,-1 16 17,-4 22-14,-16 86-97,-12 171 1,35-260 98,0-23 45,0-1 1,0 1-1,-1-1 0,1 1 0,0-1 0,0 1 0,0-1 0,0 1 1,0-1-1,0 0 0,0 1 0,0-1 0,1 1 0,-1-1 0,0 1 0,0-1 1,0 1-1,0-1 0,1 1 0,-1-1 0,0 0 0,0 1 0,1-1 0,-1 1 1,0-1-1,1 0 0,-1 1 0,0-1 0,1 0 0,-1 0 0,1 1 0,-1-1 1,0 0-1,2 1 0,-2-2-2,1 0 1,0 0 0,-1 1-1,1-1 1,-1 0-1,1 0 1,-1 0 0,1 0-1,-1 0 1,0 0-1,1 0 1,-1 1-1,0-1 1,0 0 0,0 0-1,1 0 1,-1 0-1,0 0 1,-1-2-1,0-24-33,1 24 30,-3-23 3,-1 0 1,0 0 0,-2 0 0,-1 1 0,-21-48 0,20 59 7,9 20-140,13 20-801,-11-23 809,0 0 1,1-1-1,-1 0 0,1 1 1,-1-1-1,1 0 0,0-1 1,0 1-1,0-1 0,0 0 1,0 0-1,7 1 0,15 4-355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16556,'-19'23'2438,"-14"20"361,31-40-2544,0 0-1,0 0 0,1 0 1,-1 0-1,1 0 0,0 1 1,0-1-1,0 0 0,0 1 1,1-1-1,-1 7 0,1-9-223,0 0 0,0 0 0,0 0-1,1-1 1,-1 1 0,0 0 0,1 0-1,-1 0 1,1-1 0,-1 1 0,1 0-1,-1 0 1,1-1 0,-1 1 0,1-1 0,0 1-1,-1 0 1,1-1 0,0 1 0,0-1-1,-1 0 1,1 1 0,0-1 0,0 0-1,0 1 1,-1-1 0,1 0 0,0 0-1,0 0 1,0 1 0,0-1 0,0 0-1,0 0 1,-1 0 0,1-1 0,0 1 0,0 0-1,0 0 1,0 0 0,1-1 0,38-11 81,-39 11-100,79-39 110,-62 30-79,0 0 1,0 1-1,1 1 0,27-7 1,-44 14-37,1 1 1,0-1-1,0 1 1,0-1-1,-1 1 1,1 0-1,0 0 1,0 1-1,0-1 1,0 0-1,-1 1 1,1 0-1,0 0 1,4 2-1,-2-1 6,-1 1 0,0 0-1,0 1 1,0-1 0,-1 1-1,4 4 1,15 13-86,-20-19-10,0-1 0,0 0 0,0 0 0,0 0 0,0 0 0,0-1 0,0 1 0,1 0 0,-1-1 0,0 1 0,0-1 0,1 0 0,-1 0 0,0 0 0,1 0 0,-1 0 0,0-1 0,1 1 0,-1-1 0,2 0 0,7-2-455,0-1 0,17-9 0,4-3-30,4-1-168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105 224 17484,'-8'9'1126,"0"0"1,-18 13-1,21-18-912,-1 0 0,1 0 0,0 1 0,0-1 1,1 1-1,-1 0 0,1 0 0,0 1 0,1-1 0,-1 1 0,1 0 0,-4 11 0,6-16-200,1-1 0,0 1 0,-1 0 0,1 0 0,0-1 0,0 1 0,0 0 0,0 0 0,-1-1 0,1 1-1,0 0 1,0 0 0,0 0 0,1-1 0,-1 1 0,0 0 0,0 0 0,0-1 0,0 1 0,1 0 0,-1-1 0,0 1 0,1 0-1,-1 0 1,1-1 0,-1 1 0,1-1 0,-1 1 0,1 0 0,-1-1 0,1 1 0,-1-1 0,1 1 0,0-1 0,-1 0-1,1 1 1,0-1 0,-1 0 0,1 1 0,0-1 0,0 0 0,-1 0 0,1 1 0,0-1 0,0 0 0,-1 0 0,1 0-1,1 0 1,3-1 2,0 1 0,-1-1 0,1 1 0,-1-1 0,1-1 0,-1 1 0,6-3 0,17-9 121,-1-2 1,-1-1-1,-1 0 1,0-2-1,-1-1 1,-1-1-1,0-1 1,-2 0-1,-1-2 1,0 0-1,-2-1 0,27-49 1,-42 69-79,0 0 0,0 0 0,0-1 0,-1 1 0,1-1 0,-1 1 1,0 0-1,0-1 0,0-5 0,-1 9-55,0 1 1,0 0-1,-1 0 1,1-1-1,0 1 1,0 0-1,0 0 1,0 0-1,0-1 1,0 1-1,0 0 1,0 0 0,0 0-1,-1-1 1,1 1-1,0 0 1,0 0-1,0 0 1,0 0-1,-1-1 1,1 1-1,0 0 1,0 0-1,0 0 1,-1 0-1,1 0 1,0 0-1,0 0 1,0-1-1,-1 1 1,1 0-1,0 0 1,0 0-1,-1 0 1,1 0 0,0 0-1,0 0 1,-1 0-1,1 0 1,0 0-1,0 1 1,0-1-1,-1 0 1,1 0-1,0 0 1,0 0-1,-1 0 1,1 0-1,0 1 1,-13 7 90,2 4-64,-1 1-1,2 0 1,0 1-1,0 0 1,2 0 0,0 1-1,0 0 1,1 1-1,1-1 1,1 2-1,-5 18 1,9-28-74,-1 0 1,1-1-1,1 1 0,-1 0 1,1 0-1,0-1 0,1 1 1,0 0-1,2 9 1,-3-14 12,1 1 0,0 0 1,1-1-1,-1 1 0,0-1 1,1 0-1,0 1 0,-1-1 1,1 0-1,0 0 0,0 0 1,0 0-1,0 0 0,1 0 1,-1-1-1,0 1 0,1-1 1,-1 1-1,1-1 0,0 0 1,-1 0-1,1 0 0,0-1 1,-1 1-1,5 0 0,25 1-192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20772,'-10'0'378,"-1"1"-1,1 1 0,0 0 1,0 0-1,1 0 1,-1 1-1,0 1 0,1 0 1,0 0-1,0 1 0,0 0 1,1 0-1,-1 1 0,-12 11 1,12-8-322,0 0 1,1 0 0,0 1 0,0 0-1,1 1 1,0-1 0,1 1 0,0 1 0,1-1-1,0 1 1,-4 15 0,9-27-57,-1 0 0,1 1 0,0-1 0,0 0 0,0 1 0,-1-1 0,1 1 0,0-1 0,0 0 0,0 1 0,0-1 0,0 1 0,0-1 0,0 0 0,0 1 0,0-1 1,0 1-1,0-1 0,0 0 0,0 1 0,0-1 0,0 0 0,0 1 0,0-1 0,0 1 0,1-1 0,-1 0 0,0 1 0,0-1 0,0 0 0,1 1 0,-1-1 0,0 0 0,0 1 0,1-1 0,-1 0 0,0 0 0,1 1 0,-1-1 1,0 0-1,1 0 0,-1 0 0,0 1 0,1-1 0,-1 0 0,1 0 0,-1 0 0,0 0 0,1 0 0,-1 0 0,1 0 0,-1 0 0,0 0 0,1 0 0,-1 0 0,1 0 0,-1 0 0,0 0 0,1 0 0,-1 0 0,1-1 0,-1 1 1,0 0-1,1 0 0,-1 0 0,0-1 0,1 1 0,-1-1 0,32-17 18,-25 13-13,2 0-2,-1 0 0,1 1-1,0 0 1,0 0 0,0 1-1,16-4 1,-23 7-6,0-1 0,1 1 0,-1 0 0,1 0 0,-1 0 0,0 1 0,1-1 0,-1 0 0,0 1 0,1 0 0,-1-1 0,0 1 0,0 0 0,0 0 0,0 0 0,0 1 0,0-1 0,0 0 0,0 1 0,0-1 0,0 1 0,-1 0 0,1-1 0,-1 1 0,1 0 0,-1 0 0,0 0 0,1 0 0,-1 0 0,0 1 0,-1-1 0,2 4 0,1 3 61,-1 1-1,-1-1 0,0 0 1,0 1-1,0-1 0,-2 0 0,1 1 1,-1-1-1,0 0 0,-1 0 1,0 1-1,-1-1 0,1-1 0,-2 1 1,1 0-1,-1-1 0,-1 1 1,1-1-1,-2 0 0,-5 7 0,9-13-23,1-1 0,0 0-1,0 1 1,-1-1 0,1 0-1,0 0 1,-1 0 0,1 0-1,-1 0 1,0 0 0,1-1-1,-1 1 1,0-1 0,1 1-1,-1-1 1,0 1 0,0-1-1,-3 0 1,4 0-52,0 0-1,0-1 1,1 1 0,-1-1 0,0 1-1,0-1 1,0 1 0,0-1 0,1 1-1,-1-1 1,0 0 0,0 0-1,1 1 1,-1-1 0,1 0 0,-1 0-1,1 0 1,-1 0 0,1 1 0,-1-1-1,1 0 1,0 0 0,-1 0-1,1 0 1,0 0 0,0 0 0,0 0-1,0 0 1,0 0 0,0 0-1,0 0 1,0 0 0,0 0 0,1-2-1,1-7-371,0 0-1,0 0 1,1 1-1,0-1 1,1 1-1,0 0 0,0 0 1,1 0-1,0 0 1,1 1-1,0 0 1,0 0-1,9-8 1,9-5-769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12371,'15'-5'933,"-1"0"251,0 1 1,1 0-1,-1 1 0,27-2 0,-38 5-998,0 0 1,0 0-1,0 0 1,-1 0-1,1 1 1,0-1-1,-1 1 0,1 0 1,0 0-1,-1-1 1,1 2-1,-1-1 1,1 0-1,-1 1 1,1-1-1,-1 1 0,0-1 1,0 1-1,0 0 1,0 0-1,0 0 1,0 0-1,-1 1 1,1-1-1,-1 0 0,1 1 1,-1-1-1,0 1 1,0-1-1,0 1 1,0 0-1,0 2 0,8 52 829,-9-56-1006,0-1 1,0 1-1,0-1 0,0 0 0,0 1 0,0-1 0,0 1 1,0-1-1,1 1 0,-1-1 0,0 1 0,0-1 1,0 0-1,1 1 0,-1-1 0,0 1 0,1-1 0,-1 0 1,0 1-1,0-1 0,1 0 0,-1 1 0,1-1 0,-1 0 1,0 0-1,1 1 0,-1-1 0,1 0 0,0 0 0,14-4 95,16-19-100,-29 21 1,72-57-1330,-20 26-3060,-52 32 4222,0 0 1,0 0-1,0 0 1,0-1-1,-1 1 1,1-1-1,-1 0 1,1 1-1,2-5 1,-3 4 6,12-16-929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31 388 13139,'-3'-2'473,"0"1"-1,0-1 1,0 0 0,1 0 0,-1-1 0,0 1-1,1 0 1,-3-5 0,4 7-369,1-1 1,-1 0-1,1 0 0,0 0 1,-1 0-1,1 0 0,0 1 1,0-1-1,0 0 0,0 0 1,0 0-1,0 0 0,0 0 1,0 0-1,0 0 0,0 0 1,0 0-1,1 1 0,-1-1 1,0 0-1,0 0 0,1 0 1,-1 0-1,1 0 0,-1 1 1,1-1-1,-1 0 0,1 1 1,0-1-1,-1 0 0,1 1 1,0-1-1,-1 0 0,1 1 1,2-1-1,12-11 279,2 1 0,-1 1 0,2 1 0,-1 0 0,1 1 0,0 1 0,1 1 0,29-7 0,-24 9-265,1 0 0,-1 1 0,1 2 0,-1 0 1,1 2-1,34 5 0,-20-1-95,0-2 0,1-2 0,-1-1 1,0-2-1,78-15 0,-29-3-4,125-45 0,-158 44-1,-2-2-1,90-53 0,-143 76-17,4-2 0,0 0 0,0-1-1,0 2 1,0-1-1,6-2 1,-9 4 0,0 0 0,-1 0 0,1 0 0,0 0 0,-1 0 0,1 0 0,0 0 0,-1 0 0,1 0 0,0 0 0,-1 0 0,1 0 0,0 1 0,-1-1 0,1 0 0,0 0 0,-1 1 0,1-1 0,-1 1 0,1-1 0,-1 0 1,1 1-1,-1-1 0,1 1 0,-1-1 0,1 1 0,-1-1 0,1 1 0,-1 0 0,0-1 0,1 1 0,-1-1 0,0 1 0,0 0 0,0-1 0,1 1 0,-1 0 0,0-1 0,0 1 0,0 0 0,0 1 0,0-1 7,6 24-292,1-19-470,-7-6 685,1 0 0,-1-1 0,1 1 0,0 0 0,-1 0 0,1 0 1,-1-1-1,1 1 0,-1 0 0,1-1 0,-1 1 0,0 0 0,1-1 1,-1 1-1,1-1 0,-1 1 0,0-1 0,1 1 0,-1-1 0,1 0 1,1-4-91,0 1 0,0-1 1,0 0-1,0 0 1,0-5-1,2-12-469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17572,'-1'12'507,"-1"-1"0,0 0 0,-1 0 0,0 0 0,-1 0 0,-6 13 0,-5 17 686,1 4-360,3 0-1,1 1 0,2 0 1,-2 60-1,9-101-777,1-1 1,1 1-1,-1-1 0,0 1 0,1-1 0,0 1 1,0-1-1,0 1 0,1-1 0,3 8 0,-4-11-36,0 0 0,0 0 0,0 0 0,0 0 0,0 0-1,1 0 1,-1 0 0,0 0 0,0-1 0,1 1 0,-1 0 0,1-1-1,-1 1 1,0-1 0,1 1 0,-1-1 0,1 0 0,-1 0 0,1 0-1,-1 1 1,1-1 0,-1-1 0,1 1 0,-1 0 0,1 0 0,-1 0-1,1-1 1,-1 1 0,1-1 0,-1 1 0,0-1 0,1 0 0,-1 0-1,2-1 1,8-3 56,-1-2 1,0 1-1,0-1 0,-1-1 0,1 0 1,8-10-1,49-60 355,-56 64-340,42-53 354,49-82 0,-95 135-471,-7 14 14,0-1 0,0 1 1,0 0-1,0 0 1,0 0-1,0 0 0,0 0 1,0 0-1,-1 0 0,1 0 1,0 0-1,0-1 1,0 1-1,0 0 0,0 0 1,0 0-1,0 0 1,0 0-1,0 0 0,0 0 1,-1 0-1,1 0 0,0 0 1,0 0-1,0 0 1,0 0-1,0 0 0,0 0 1,0 0-1,-1 0 1,1 0-1,0 0 0,0 0 1,0 0-1,0 0 0,0 0 1,0 0-1,0 0 1,-1 0-1,1 0 0,0 0 1,0 0-1,0 0 0,0 0 1,0 0-1,0 0 1,0 1-1,0-1 0,0 0 1,0 0-1,-1 0 1,1 0-1,0 0 0,0 0 1,0 0-1,-25 21-1830,11-10 1568,-8 1-227,-2-1-169</inkml:trace>
  <inkml:trace contextRef="#ctx0" brushRef="#br0" timeOffset="1">225 437 20108,'11'35'1865,"1"-14"-1313,5-1-240,4-11 512,4-2-504,3-11-936,2-11 656,6-13-304,3-12-192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18404,'-51'203'5236,"47"-177"-4990,1 0 1,1 0-1,1 0 1,1 0-1,7 50 1,-6-68-405,0-5-2,-1 1 1,1 0-1,-1-1 1,1 1-1,0 0 1,0-1 0,1 1-1,-1-1 1,1 0-1,0 1 1,2 2 0,-1-7-1382,-2-6 616,-3-10-253,-7-20 213,-19-48 0,0 3 4677,28 81-3582,-1 0 0,1 0 0,0 0 1,-1 0-1,1 0 0,0 0 0,0 1 0,-1-1 1,1 0-1,0 0 0,0 0 0,0 0 0,0 0 1,0 0-1,1 0 0,-1 0 0,0 0 0,0 0 1,0 0-1,1 0 0,-1 1 0,1-1 0,-1 0 1,0 0-1,1 0 0,0 0 0,-1 1 0,1-1 1,1-1-1,0 1 175,1 0 0,0 0 1,0 1-1,0-1 0,-1 1 1,1-1-1,0 1 0,5 0 1,-2 0-479,17-1-25,0-2-1,-1-1 0,1-1 0,27-9 1,-1-1-158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145 118 20820,'0'-1'98,"0"0"-1,0 0 1,0 0-1,0 0 1,0 0-1,0 0 1,0 0-1,0 0 1,-1 0-1,1 0 1,0 0-1,0 1 1,-1-1-1,1 0 1,-1 0-1,1 0 1,-1 0-1,1 1 1,-1-1-1,1 0 1,-1 0-1,-1 0 0,1 0-31,0 1 0,1 0-1,-1 0 1,0 0-1,0 0 1,0 0 0,0 0-1,1 0 1,-1 0-1,0 0 1,0 0 0,0 1-1,0-1 1,1 0-1,-1 0 1,0 1 0,0-1-1,1 1 1,-2 0-1,-3 2 176,0 1 0,0-1 0,1 1 0,0 0 1,0 1-1,-5 6 0,-5 10 20,1 0 1,1 0 0,-12 30 0,20-42-245,1 1 0,-1 0 0,2 0 0,-1 0-1,1 0 1,1 0 0,0 1 0,0-1 0,1 0 0,2 15 0,-2-24-14,0 0 0,0 0 0,0 0 0,0 0-1,1 0 1,-1 0 0,0 0 0,1 0 0,-1 0 0,1 0-1,-1 0 1,1 0 0,0 0 0,-1 0 0,1 0 0,0 0-1,0-1 1,-1 1 0,1 0 0,0-1 0,0 1 0,0 0-1,0-1 1,0 1 0,0-1 0,0 0 0,0 1 0,0-1 0,0 0-1,0 1 1,0-1 0,0 0 0,1 0 0,-1 0 0,0 0-1,2 0 1,2-1 8,-1 0 0,1 0-1,-1-1 1,1 1 0,-1-1-1,1 0 1,3-3 0,18-11 35,0-2-1,-2 0 1,0-2 0,33-35 0,76-99 258,-118 136-262,46-64 180,-72 104-242,2 0-1,0 1 1,-7 32-1,13-42 11,1 0-1,0 0 0,1 0 0,0 0 1,1 0-1,0 1 0,5 25 0,-5-36 12,1 0 0,0 0-1,0 0 1,0 0 0,0 0-1,0 0 1,1 0 0,-1-1-1,1 1 1,0 0 0,0-1 0,0 1-1,0-1 1,0 0 0,0 0-1,1 0 1,-1 0 0,1 0-1,-1 0 1,1 0 0,0-1-1,0 1 1,0-1 0,5 2-1,-3-3 8,-1 1 0,1-1-1,-1 0 1,1 0 0,0 0 0,-1 0-1,1-1 1,-1 0 0,1 0-1,-1 0 1,0-1 0,1 1 0,-1-1-1,0 0 1,0 0 0,5-4-1,7-5 44,-1 0 0,0-1 0,16-19 0,-24 24-17,0 0-1,-1-1 1,0 0-1,-1 0 1,0 0-1,0-1 1,-1 0-1,4-10 1,-36 77 103,24-45-127,0 1 0,1 0 0,0 0 0,1 0 0,0 18 1,2-29-8,0 1 0,0-1 0,0 0 0,1 1 0,0-1 0,0 1 0,0-1 0,0 0 0,0 0 0,1 0 0,-1 0 0,3 3 0,-3-4 1,1 0 1,0 0-1,-1-1 1,1 1-1,0-1 1,0 1-1,0-1 1,0 0-1,0 0 1,1 0-1,-1 0 1,0 0-1,0-1 1,1 1-1,-1 0 1,0-1-1,1 0 1,-1 0-1,4 0 1,5 0 18,0-2 1,-1 0-1,1 0 0,0-1 1,-1 0-1,1-1 1,-1 0-1,0-1 1,0 0-1,-1 0 1,0-1-1,0 0 1,0-1-1,9-9 1,-16 14-6,0 0 0,0 0 0,0 0 0,0-1-1,0 1 1,-1-1 0,1 1 0,-1-1 0,0 0 0,1 0 0,-1 0 0,0 0 0,-1 1 0,1-1 0,0-6 0,-1 1 41,0-1 0,-1 0 0,1 1 0,-4-10 0,3 14-39,0-1 0,0 1 0,0-1 0,0 0 0,1 1 0,0-1 0,0 0 0,0 0 0,0 1-1,1-1 1,0 0 0,0 1 0,0-1 0,1 1 0,-1-1 0,4-6 0,-2 9-31,-1 0 0,0 0-1,0-1 1,1 1 0,-1 1 0,1-1-1,0 0 1,0 1 0,0-1 0,-1 1 0,1 0-1,0 0 1,0 0 0,1 0 0,-1 1-1,6-1 1,8 0-527,34 1 1,-25 1-232,60-1-76,-48-4 314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18756,'0'29'2337,"0"7"-1433,1 12-368,1 5 1264,2 8-624,0-1-175,1-4-473,-1-2-280,0-11-744,1-6-392,-4-17 1560,-1-8-800,-6-18-64,-2-8-168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18596,'5'-11'514,"1"1"-1,0-1 1,0 1 0,1 0 0,1 1-1,-1 0 1,1 0 0,1 0-1,15-12 1,-17 17-325,1-1 0,-1 1-1,1 1 1,-1-1 0,1 1 0,0 0-1,1 1 1,-1 0 0,0 0 0,1 1-1,-1 0 1,0 0 0,1 1 0,11 1-1,-8 0-134,0 1-1,0 1 1,0-1 0,0 2-1,-1 0 1,1 0-1,-1 1 1,12 7-1,-17-9-33,-1 0 0,0 0 0,-1 1-1,1-1 1,-1 1 0,1 0 0,-1 1-1,0-1 1,-1 1 0,1-1 0,-1 1-1,0 0 1,0 0 0,0 1 0,-1-1 0,0 1-1,0-1 1,2 11 0,-4-12 19,0 0 0,0 0 1,0 1-1,-1-1 0,0 0 0,0 0 1,0 0-1,0 0 0,0 0 0,-1 0 1,0 0-1,0 0 0,0 0 0,0-1 1,-1 1-1,1-1 0,-1 1 0,0-1 0,-6 5 1,-2 2 93,0-1 0,-1-1 0,0 0 0,-21 10 0,20-11-35,0-2 1,-25 8 0,32-11-222,0-1 0,0 0 0,0 0 0,-1 0 0,1-1 1,-1 0-1,1 0 0,-10-2 0,15 2 81,0 0 0,0 0 0,1-1 0,-1 1 0,0 0 0,0 0 1,1 0-1,-1 0 0,0-1 0,0 1 0,1 0 0,-1-1 0,0 1 0,1-1 0,-1 1 0,1-1 0,-1 1 0,0-1 0,1 1 1,-1-1-1,1 1 0,-1-1 0,1 0 0,0 1 0,-1-1 0,1 0 0,0 0 0,-1 1 0,1-1 0,0 0 0,0 1 0,0-1 0,0 0 1,-1 0-1,1 0 0,0 1 0,0-1 0,1 0 0,-1 0 0,0 0 0,1-1-24,0 0 1,-1 0-1,1 0 0,1 0 0,-1 0 1,0 0-1,0 1 0,1-1 0,-1 0 1,1 1-1,-1-1 0,1 1 1,2-2-1,18-11-672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95 19788,'2'18'722,"-1"-1"0,-1 1 0,0 0 0,-1 0 0,-1-1-1,-8 33 1,-2 17 1356,11-56-1818,0-9-200,0 0 1,1 0-1,0 0 0,-1 0 0,1 0 0,0 0 0,0 0 0,0 0 0,1 1 0,-1-1 1,1 3-1,0-5-51,-1 0 1,0 0-1,0 1 1,0-1 0,1 0-1,-1 0 1,0 0-1,0 0 1,1 0 0,-1 0-1,0 0 1,0 0-1,0 0 1,1-1 0,-1 1-1,0 0 1,0 0-1,0 0 1,1 0 0,-1 0-1,0 0 1,0 0-1,0 0 1,1-1 0,-1 1-1,0 0 1,0 0-1,0 0 1,0 0 0,1-1-1,-1 1 1,0 0-1,0 0 1,0 0 0,0-1-1,0 1 1,0 0-1,0 0 1,0 0 0,0-1-1,0 1 1,1 0-1,6-12 97,-7 12-99,8-16 88,-1 0 0,-1-1-1,-1 1 1,0-1 0,3-23-1,7-90 358,-12 98-366,-2 12-77,1 42-90,0-12 22,1-1 1,0 0-1,0 1 1,1-1-1,0-1 0,10 16 1,-13-22 50,1 0-1,-1 0 1,0-1-1,1 1 1,-1 0 0,1-1-1,0 1 1,0-1-1,0 0 1,-1 0 0,1 0-1,0 1 1,0-2-1,1 1 1,-1 0-1,0 0 1,0-1 0,0 1-1,0-1 1,1 0-1,-1 1 1,0-1 0,0 0-1,1-1 1,-1 1-1,0 0 1,0 0 0,0-1-1,1 0 1,-1 1-1,0-1 1,0 0 0,0 0-1,0 0 1,3-2-1,3-3 17,0 1 0,0-1 0,-1 0-1,0-1 1,0 0 0,-1 0-1,0 0 1,6-10 0,-1 1 88,-2-1 0,16-35 0,-28 62-92,1-1 0,1 1 0,0 0 1,0 12-1,-1-2-14,1-5 9,-1 46-13,2-58 17,0 1 0,1 0 0,-1 0 0,1-1-1,0 1 1,0 0 0,0-1 0,1 1 0,-1-1 0,1 1-1,0-1 1,0 0 0,3 4 0,-3-5 3,0-1 1,0 1 0,0-1-1,0 0 1,0 0-1,1 0 1,-1 0 0,0 0-1,1 0 1,-1-1-1,1 1 1,-1-1-1,0 1 1,1-1 0,-1 0-1,1 0 1,-1 0-1,1 0 1,-1-1 0,1 1-1,-1-1 1,1 1-1,-1-1 1,0 0-1,1 0 1,1-1 0,9-4 33,-1 0 0,0 0 0,15-13 1,16-14 64,-2-2 1,51-57 0,-88 88-102,9-7 2,-8 10-12,-9 22-11,3-16 17,-11 39-13,6-24-18,0 1 0,1-1-1,1 1 1,2 0-1,0 1 1,0 22 0,2-43 1,0 0 1,0 0-1,0 0 1,1 0 0,-1 0-1,0 0 1,0 0-1,0 0 1,1 0 0,-1 0-1,1 0 1,-1-1-1,0 1 1,1 0 0,0 0-1,0 1 1,0-2 23,-1 0-1,0 0 1,1 0 0,-1 0 0,0 0 0,1 0 0,-1 0 0,0 0 0,1 0 0,-1 0-1,1 0 1,-1 0 0,0 0 0,1 0 0,-1 0 0,0 0 0,1-1 0,-1 1 0,0 0-1,1 0 1,-1 0 0,0-1 0,0 1 0,1 0 0,-1 0 0,0-1 0,0 1 0,1-1-1,18-29-23,-1-8-115,0-5-76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19628,'-1'6'212,"0"-1"0,1 1 0,-1 0 0,1 0 0,1 0 1,-1 0-1,1 0 0,0 0 0,0 0 0,1-1 0,0 1 0,0 0 0,0-1 0,0 1 0,1-1 0,0 0 0,0 0 0,1 0 0,-1 0 0,6 5 0,-5-7-315,0 1-1,1-1 1,-1 0-1,1 0 0,-1 0 1,1 0-1,0-1 1,0 0-1,0 0 0,0 0 1,1-1-1,-1 0 1,0 0-1,8 1 0,6-2-1447,0-1-1,34-5 0,-7 1-1183,-46 5 2744,1-1 1,0 1-1,0 0 1,0 0-1,0 0 1,0 0-1,0 0 1,0 0-1,0 0 1,0 1-1,0-1 1,0 0-1,0 0 1,0 1-1,0-1 1,0 1-1,0-1 1,0 1-1,-1-1 1,1 1-1,0-1 1,0 1-1,-1 0 1,1-1-1,0 1 1,-1 0-1,1 0 1,-1-1-1,1 1 1,-1 0-1,1 0 1,-1 0-1,1 0 1,-1 0-1,0 0 1,1 0-1,-1 0 1,0 0-1,0 0 1,0 0-1,0 0 1,0 0-1,0 0 1,0 0-1,0-1 1,-1 3-1,0 6 792,-1 1-1,-1-1 1,0 1-1,-4 9 1,-2 5 847,8-21-1429,1 0 1,-1-1-1,0 1 1,1 0-1,0-1 1,-1 1-1,1 0 1,0 0-1,0 0 1,1-1-1,-1 1 0,2 5 1,-1-7-160,-1 0-1,1 0 1,0-1 0,0 1-1,0 0 1,0 0 0,1 0-1,-1-1 1,0 1 0,0 0-1,0-1 1,0 1 0,1-1-1,-1 0 1,0 1 0,1-1-1,-1 0 1,0 0 0,0 1-1,1-1 1,-1 0 0,0-1-1,1 1 1,-1 0 0,0 0-1,1 0 1,0-1 0,3 0-6,9-1 4,1 0 0,0 2 0,0-1 0,0 2 0,16 2 0,-28-3-47,0 1 0,1-1 0,-1 1 0,0 0 0,0 1 1,0-1-1,0 0 0,0 1 0,0 0 0,-1-1 0,1 1 0,0 0 1,-1 0-1,0 1 0,1-1 0,-1 0 0,0 1 0,0 0 0,0-1 0,-1 1 1,1 0-1,-1 0 0,1 0 0,-1 0 0,0 0 0,0 0 0,0 0 0,-1 1 1,1 4-1,-1-3 76,0 0 0,0-1-1,-1 1 1,0 0 0,0-1 0,0 1 0,0-1 0,-1 1 0,0-1 0,0 0 0,0 1 0,0-1 0,-1 0 0,0-1 0,0 1 0,0 0 0,0-1 0,-6 5 0,-1 2 199,0-2 1,-1 1-1,0-1 1,-1-1-1,-14 7 1,19-10-143,-1-1-1,1 0 0,-1 0 1,-14 2-1,20-5-180,1 0-1,0 1 1,-1-1-1,1 0 0,-1 0 1,1 1-1,0-1 1,-1 0-1,1-1 0,-1 1 1,1 0-1,0 0 1,-1-1-1,1 1 1,0 0-1,-1-1 0,1 1 1,0-1-1,-1 0 1,1 0-1,0 1 0,0-1 1,0 0-1,0 0 1,0 0-1,0 0 0,0 0 1,0 0-1,0 0 1,0 0-1,0-1 0,1 1 1,-1 0-1,1 0 1,-1-1-1,0-1 1,1-19-286,3-6-140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18652,'-5'9'3035,"-2"18"-2380,1-1 0,0 1-1,3 0 1,0 1 0,1-1-1,2 0 1,5 45-1,-4-66-621,0 0 0,0 1-1,0-1 1,1 0-1,0-1 1,0 1-1,1 0 1,0 0 0,0-1-1,4 7 1,-5-10-19,0 0 1,-1 0-1,1-1 1,0 1 0,0 0-1,0-1 1,0 0-1,0 1 1,1-1 0,-1 0-1,0 0 1,1 0-1,-1 0 1,0-1 0,1 1-1,-1-1 1,1 1-1,-1-1 1,1 0 0,-1 0-1,1 0 1,-1 0-1,1-1 1,-1 1-1,1-1 1,-1 1 0,5-3-1,3-1 64,0 0-1,0-1 1,-1-1-1,1 1 1,-1-2-1,-1 1 1,17-16 0,-2-2 245,27-35 0,44-71 764,-94 130-1084,0 0 0,0 0-1,0-1 1,0 1 0,1 0 0,-1 0-1,0 0 1,0-1 0,0 1 0,0 0-1,0 0 1,0 0 0,0 0 0,1-1-1,-1 1 1,0 0 0,0 0 0,0 0-1,0 0 1,1 0 0,-1-1 0,0 1-1,0 0 1,0 0 0,1 0 0,-1 0-1,0 0 1,0 0 0,1 0 0,-1 0 0,0 0-1,0 0 1,0 0 0,1 0 0,-1 0-1,0 0 1,0 0 0,1 0 0,-1 0-1,0 0 1,0 0 0,0 0 0,1 0-1,-1 0 1,0 1 0,0-1 0,0 0-1,1 0 1,-1 0 0,0 0 0,0 0-1,0 1 1,0-1 0,0 0 0,1 0-1,-1 0 1,0 1 0,0-1 0,0 0-1,0 0 1,0 0 0,0 1 0,0-1-1,0 0 1,0 0 0,0 0 0,0 1-1,4 13 6,-4-14-7,2 15-5,-1-3-3,0 0 0,1 1 0,1-1 0,6 18 0,-8-29 7,-1 1 0,1 0 0,0 0-1,0-1 1,0 1 0,-1 0 0,1-1 0,1 1 0,-1-1 0,0 0 0,0 1-1,0-1 1,1 0 0,-1 0 0,1 0 0,-1 1 0,1-2 0,-1 1 0,1 0-1,0 0 1,0 0 0,-1-1 0,1 1 0,0-1 0,0 1 0,-1-1 0,1 0-1,0 0 1,0 0 0,0 0 0,0 0 0,-1 0 0,1 0 0,0-1 0,0 1-1,0-1 1,-1 1 0,3-2 0,8-4 0,0-1 0,-1 0 1,0-1-1,-1 0 0,0-1 0,18-20 0,-3 5 0,-13 13 0,28-25-4,-38 35 3,0-1 1,0 1 0,0 0 0,0 0 0,0-1 0,0 1-1,1 1 1,-1-1 0,0 0 0,1 1 0,-1-1-1,0 1 1,1-1 0,-1 1 0,0 0 0,1 0 0,3 1-1,-4-1 2,-1 1-1,1 0 0,-1 0 0,0 0 0,1 0 1,-1 0-1,0 0 0,0 0 0,0 0 0,0 0 1,0 0-1,0 1 0,0-1 0,0 0 0,0 1 1,0-1-1,-1 1 0,1-1 0,0 1 0,-1-1 1,1 2-1,6 38 10,-6-31-7,0-2-24,0-2 36,-1 0 0,1 0 0,1 0-1,-1 0 1,4 7 0,-5-11-24,1-1-1,-1 0 1,1-1-1,0 1 1,-1 0 0,1 0-1,0 0 1,-1 0-1,1 0 1,0-1-1,0 1 1,0 0 0,0-1-1,0 1 1,0 0-1,0-1 1,0 1 0,0-1-1,0 0 1,0 1-1,0-1 1,0 0-1,0 0 1,0 0 0,0 1-1,0-1 1,0 0-1,1 0 1,-1-1 0,0 1-1,0 0 1,0 0-1,0 0 1,0-1-1,2 0 1,10-5-609,-1 0 1,-1 0-1,1-2 0,18-14 0,4-2-56,7-1-5,5 4-235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3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142 254 20924,'-7'1'347,"1"1"0,-1 0 0,1 0 0,0 1 0,0-1 0,0 1 0,1 1 0,-1-1 0,1 1 0,0 0 0,-1 0 0,2 0 0,-1 1 0,0 0 0,-6 10 0,5-7-224,0 1 0,1-1 0,0 1 1,1 0-1,0 0 0,1 0 1,0 1-1,0-1 0,-2 18 1,4-24-116,1 1 1,0-1 0,0 0-1,0 1 1,0-1 0,1 1-1,-1-1 1,3 6 0,-3-8-6,1 0-1,-1 0 1,1 0 0,-1 1 0,1-1 0,0 0 0,0 0 0,-1 0 0,1-1 0,0 1-1,0 0 1,0 0 0,0 0 0,0-1 0,0 1 0,0 0 0,1-1 0,-1 1-1,0-1 1,0 0 0,0 1 0,1-1 0,-1 0 0,0 1 0,0-1 0,1 0-1,0 0 1,4-1 15,1 1 0,-1-1 1,0 0-1,0-1 0,-1 1 0,1-1 0,0 0 0,10-6 0,43-28 123,-49 30-117,29-22 121,-1-1-1,-1-2 1,-2-1-1,-2-2 1,0-1 0,-3-2-1,42-65 1,-70 100-137,2-4 21,-1 1-1,1-1 0,-1 0 0,0-1 0,0 1 1,0 0-1,-1-1 0,0 0 0,1-8 0,-5 0 60,2 15-87,0 0 1,0-1 0,-1 1-1,1 0 1,0 0-1,0 0 1,0 0 0,-1 0-1,1-1 1,0 1 0,0 0-1,0 0 1,-1 0-1,1 0 1,0 0 0,0 0-1,-1 0 1,1 0 0,0 0-1,0 0 1,-1 0-1,1 0 1,0 0 0,-1 0-1,1 0 1,0 0 0,0 0-1,0 0 1,-1 0-1,1 0 1,-1 0 0,-1 2 2,0-1 1,-1 1 0,1 0-1,0 0 1,0 0 0,0 0-1,0 0 1,-3 4 0,-9 14 7,0 0 1,2 1-1,-19 41 1,26-49-60,0 1 0,1-1-1,0 1 1,1 0 0,0 0 0,1 0-1,1 0 1,0 16 0,2-27 11,-1-1-1,0 1 1,0 0-1,1 0 1,-1 0-1,1-1 1,0 1 0,0 0-1,0-1 1,0 1-1,1-1 1,-1 1 0,1-1-1,-1 0 1,1 1-1,0-1 1,4 4-1,-3-4 22,0 0 0,1 0 0,-1-1 0,1 1 0,0-1 0,-1 1 0,1-1-1,0 0 1,0-1 0,-1 1 0,1-1 0,5 0 0,28 0-208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121 278 19588,'-2'-2'187,"-1"1"0,-1-1-1,1 1 1,0 0-1,0 0 1,0 1 0,0-1-1,-1 1 1,1-1 0,0 1-1,-1 0 1,1 1 0,0-1-1,-1 0 1,1 1 0,0 0-1,0-1 1,0 1 0,-1 1-1,1-1 1,0 0 0,1 1-1,-1-1 1,0 1 0,0 0-1,1 0 1,-1 0 0,1 1-1,-3 2 1,2-1-82,0 0 0,0 0 0,0 0 0,1 1 0,-1-1 1,1 1-1,1-1 0,-1 1 0,0 0 0,1 0 0,0 0 0,0 0 0,1 0 0,0 0 0,-1 0 0,1 0 0,1 0 0,1 8 0,-2-11-101,0 0 0,0 0 0,1-1-1,-1 1 1,0 0 0,1-1-1,-1 1 1,1-1 0,0 1-1,0-1 1,0 1 0,-1-1-1,1 1 1,0-1 0,1 0-1,-1 1 1,0-1 0,0 0-1,1 0 1,-1 0 0,0 0-1,1 0 1,-1 0 0,1 0-1,-1-1 1,1 1 0,-1-1-1,1 1 1,0-1 0,-1 1-1,1-1 1,0 0 0,0 0-1,-1 0 1,1 0 0,0 0-1,-1 0 1,1 0 0,0 0 0,3-2-1,1 0-1,0 0 1,0 0-1,0-1 0,0 0 1,0-1-1,-1 1 0,1-1 0,-1 0 1,7-6-1,1-5 4,0 0 0,0-1 0,-2-1 1,0 1-1,-1-2 0,16-34 0,-15 24 24,-2 0 0,0-1 1,9-58-1,-17 80-24,0 1 2,0 0-1,-1-1 1,1 1-1,-1 0 1,0-1-1,-1 1 1,-1-8 0,2 14-8,0 0 1,0 0-1,0-1 1,0 1-1,0 0 0,0 0 1,0 0-1,0 0 1,0-1-1,0 1 1,0 0-1,0 0 1,0 0-1,0 0 1,0-1-1,0 1 1,0 0-1,0 0 1,0 0-1,0 0 1,0 0-1,-1-1 1,1 1-1,0 0 1,0 0-1,0 0 1,0 0-1,0 0 1,-1 0-1,1 0 1,0 0-1,0-1 1,0 1-1,0 0 1,0 0-1,-1 0 1,1 0-1,0 0 1,0 0-1,0 0 1,0 0-1,-1 0 1,1 0-1,0 0 1,0 0-1,0 0 1,0 0-1,-1 0 0,1 0 1,0 1-1,0-1 1,0 0-1,-8 11 11,-2 20 3,-10 94 61,18-105-45,1 0 0,1 0 0,1 0-1,5 28 1,-5-43-14,0 0 0,0-1 1,0 1-1,1-1 0,0 0 0,0 1 0,5 6 0,-6-9-6,0-1 0,0 0 1,0 1-1,1-1 0,-1 0 0,0 0 1,1 0-1,-1 0 0,1 0 0,-1 0 0,1 0 1,-1 0-1,1-1 0,0 1 0,-1-1 1,1 1-1,0-1 0,-1 1 0,1-1 1,0 0-1,0 0 0,-1 0 0,1 0 1,0 0-1,1-1 0,5-1 16,-1 0 1,0-1-1,1 0 0,-1 0 1,-1-1-1,1 0 0,0 0 1,-1 0-1,0-1 0,7-6 1,5-6 55,29-37-1,-26 25-35,-2-1-1,30-63 0,-55 156-129,3-46 64,0 14-3,-1 46 1,4-69 22,0 0 0,1 0 0,0 0 0,0 0 1,1 0-1,0-1 0,1 1 0,-1 0 0,1-1 0,1 0 0,4 8 0,-6-12 5,-1-1 0,1 0 0,0 0 0,0 0 0,0 0 0,0 0 0,0 0 0,0 0 0,0-1 0,0 1 0,1-1 0,-1 0 0,1 0 0,-1 1 0,1-1-1,-1-1 1,1 1 0,0 0 0,-1-1 0,5 1 0,-3-1 9,1-1-1,-1 1 0,0-1 1,1 0-1,-1 0 1,0-1-1,0 1 1,0-1-1,0 0 1,0 0-1,6-5 0,0 0 19,0-1-1,0-1 0,-1 0 1,0 0-1,-1-1 0,0 0 1,-1 0-1,7-12 0,-9 14-15,0-1 0,-1 0 0,-1-1-1,1 1 1,-1-1 0,-1 1 0,0-1-1,0 0 1,-1 0 0,0-19 0,-5 20-30,-1 13 8,-4 12 4,6-3 5,-1 0 1,2 0-1,0 0 0,0 1 0,1 21 0,1-27 9,0 1 0,1-1 0,0 1 0,1-1-1,0 0 1,0 0 0,1 0 0,0 0 0,0 0 0,5 8 0,-7-14-43,1 0 0,-1 0 0,1-1 0,-1 1 0,1 0 0,-1 0 0,1-1 0,0 1 0,0-1 0,0 1 0,0-1 0,0 0 0,0 0 0,0 0 0,1 0 0,-1 0 0,0-1 0,0 1 0,1 0 0,-1-1 0,1 0 0,-1 0 0,0 1 0,1-2 0,-1 1 0,1 0 0,-1 0 0,0-1 0,1 1 0,-1-1 0,0 0 0,0 1 0,1-1 0,-1 0 0,0-1 0,2 0 0,2-2-126,0 1 1,-1-1-1,1-1 1,-1 1-1,0-1 0,0 0 1,-1 0-1,1 0 1,-1 0-1,0-1 0,5-11 1,8-30-370,-6-7-177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16548,'-1'-1'1307,"1"1"-1220,0-1 0,0 1 0,1-3 2614,-1 3-2614,9-2 1919,18 2-1089,-21 0-460,236 11 1006,-237-10-1460,0-1 0,0 1-1,0 0 1,0 0 0,0 1 0,0-1 0,7 4 0,-11-4-3,0 0 1,0-1-1,0 1 1,-1 0-1,1 0 1,0-1-1,0 1 1,0 0-1,-1 0 0,1 0 1,-1 0-1,1 0 1,-1 0-1,1 0 1,-1 0-1,1 0 1,-1 0-1,0 1 1,1-1-1,-1 0 1,0 0-1,0 0 1,0 0-1,0 0 1,0 1-1,0-1 1,0 0-1,-1 0 1,1 0-1,0 0 1,-1 0-1,1 0 1,-1 0-1,1 0 1,-1 0-1,1 0 1,-2 1-1,-11 22 17,-2-2 0,-34 42-1,8-12-42,-117 188-2140,139-206 1749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22317,'-13'2'1720,"7"3"-1456,3 1-344,5-3 848,4 0-280,2-3-384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19980,'1'19'2129,"6"12"-1273,-1 7-352,1 13 1216,6 5-367,-4 6-689,1 2-376,-2-5-832,-1-6-424,-7-13 808,-3-11-193,-9-12-143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19252,'4'-7'293,"0"1"1,1 0-1,-1 1 0,1-1 1,0 1-1,1 0 0,0 0 1,0 0-1,0 1 0,0 0 1,0 0-1,1 0 0,0 1 1,-1 0-1,1 1 0,1-1 1,-1 1-1,11-1 0,5-2 278,0 2 0,0 1 0,0 0 0,37 4 0,-50-2-502,0 1 0,0 0 0,0 1 1,-1 0-1,1 1 0,-1 0 0,0 1 0,0 0 0,0 0 0,0 0 0,-1 2 0,1-1 0,9 9 0,-13-9-62,-1 0-1,0 0 0,0 0 0,-1 0 0,0 1 0,0-1 0,0 1 0,0 0 0,-1 0 1,0 0-1,-1 0 0,1 0 0,-1 1 0,0-1 0,0 0 0,-1 1 0,0-1 0,0 0 1,-1 1-1,1-1 0,-1 0 0,-1 1 0,-3 10 0,-1 0-6,-1 0 0,0 0 1,-1 0-1,-1-1 0,-1 0 0,-22 28 0,21-31-125,0 0-1,-16 13 0,24-24-13,0 1 0,0 0 0,0-1-1,-1 0 1,1 0 0,-1 0 0,1 0-1,-1 0 1,0-1 0,0 0 0,1 0-1,-1 0 1,0 0 0,-6 0 0,9-1 136,1 0 1,-1 0-1,1 0 0,-1 0 1,1 0-1,0 0 1,-1 0-1,1 0 1,-1 0-1,1 0 1,-1 0-1,1 0 0,0-1 1,-1 1-1,1 0 1,0 0-1,-1 0 1,1-1-1,0 1 1,-1 0-1,1-1 1,0 1-1,-1 0 0,1-1 1,0 1-1,0 0 1,-1-1-1,1 1 1,0 0-1,0-1 1,0 1-1,0-1 1,0 1-1,-1-1 0,1 1 1,0 0-1,0-1 1,0 1-1,0-1 1,0 1-1,0 0 1,0-1-1,0 1 0,1-1 1,-1 1-1,0-1 1,10-21-531,6 2 5</inkml:trace>
  <inkml:trace contextRef="#ctx0" brushRef="#br0" timeOffset="1">460 379 15251,'6'19'992,"0"1"-1,-2-1 1,0 1-1,0 0 0,0 39 1,0 0 1605,-4-57-2499,0 0 0,0 0 0,1-1 0,-1 1-1,0 0 1,1 0 0,0 0 0,-1-1 0,1 1 0,0 0 0,0-1 0,2 4-1,-3-5-55,0 0-1,1 1 1,-1-1-1,1 0 0,-1 0 1,0 0-1,1 1 0,-1-1 1,1 0-1,-1 0 1,1 0-1,-1 0 0,1 0 1,-1 0-1,1 0 0,-1 0 1,1 0-1,-1 0 0,0 0 1,1 0-1,-1 0 1,1 0-1,-1 0 0,1 0 1,-1 0-1,1-1 0,-1 1 1,1 0-1,0-1 0,2-2 81,0 1-1,0-1 0,0-1 1,0 1-1,0 0 0,-1-1 0,1 1 1,-1-1-1,2-4 0,7-15 65,-2 0 0,0-1 0,-2 0 0,0 0 0,-2 0 0,-1-1 0,-1 0 0,1-45 0,-8 46-374,-1 14-217,5 10 383,0 0 1,0 0-1,0 0 0,0-1 0,0 1 0,-1 0 0,1 0 0,0 0 0,0 0 0,0 0 0,0 0 0,-1 0 0,1 0 0,0 0 0,0 0 0,0 0 0,-1 0 1,1 0-1,0 0 0,0 0 0,0 0 0,0 0 0,-1 0 0,1 0 0,0 0 0,0 0 0,0 0 0,0 0 0,-1 0 0,1 1 0,0-1 0,0 0 0,0 0 1,0 0-1,0 0 0,-1 0 0,1 0 0,0 1 0,0-1 0,0 0 0,0 0 0,0 0 0,0 0 0,0 0 0,0 1 0,-2 2-214,1 0 1,-1 1-1,1-1 0,0 1 0,0-1 1,1 1-1,-1-1 0,1 1 0,-1 0 0,1-1 1,0 1-1,1-1 0,-1 1 0,2 5 1,-1-4 31,0 1 0,0-1 1,0 0-1,1 0 0,0 0 1,0 0-1,1 0 0,-1 0 1,6 6-1,11 6-790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16980,'-3'2'1417,"-2"0"-1223,0 2-1,-1-1 1,2 0 0,-1 1-1,0 0 1,1 0-1,0 1 1,0-1-1,0 1 1,0 0 0,-4 8-1,-6 10 459,-12 32 0,24-50-615,-6 13 143,1 0 1,-6 24 0,12-34-128,-1-1 1,1 0-1,0 1 0,1-1 1,-1 1-1,2-1 1,-1 1-1,1-1 1,2 8-1,-3-13-27,0 0-1,1-1 1,-1 1-1,1 0 1,-1-1 0,1 1-1,0-1 1,0 1-1,-1-1 1,1 1 0,0-1-1,1 0 1,-1 1 0,0-1-1,0 0 1,0 0-1,1 0 1,-1 0 0,0 0-1,1 0 1,-1 0-1,1 0 1,0-1 0,-1 1-1,1-1 1,-1 1 0,1-1-1,0 1 1,-1-1-1,1 0 1,0 0 0,0 0-1,-1 0 1,1 0 0,0 0-1,-1 0 1,1-1-1,0 1 1,-1-1 0,1 1-1,-1-1 1,1 0-1,1 0 1,5-3 123,1 0 0,-2 0 0,1-1 1,-1 0-1,1 0 0,11-13 0,-11 10-72,-1 1 0,0-2 0,-1 1 0,0-1 0,0 0 0,0 0 0,-2-1 0,1 0 0,-1 1 0,0-2 0,-1 1 0,-1 0 0,1-1 0,-1 1 0,-1-1 0,0 1 0,-1-19 0,0 27-100,0 0 1,0 0 0,0 0 0,-1 0 0,1 1-1,0-1 1,-1 0 0,0 0 0,1 0-1,-1 1 1,0-1 0,0 0 0,0 1 0,0-1-1,0 1 1,0-1 0,0 1 0,0-1-1,-1 1 1,1 0 0,-1 0 0,1 0 0,-1 0-1,1 0 1,-1 0 0,0 0 0,1 0-1,-1 0 1,0 1 0,0-1 0,1 1 0,-1-1-1,0 1 1,0 0 0,0 0 0,0 0-1,0 0 1,1 0 0,-1 0 0,0 0 0,0 1-1,0-1 1,0 1 0,1-1 0,-1 1-1,0 0 1,-2 1 0,2-1-93,-1 0-1,1 0 1,0 0-1,-1 0 1,1 1-1,0-1 1,0 1-1,0-1 1,0 1-1,1 0 1,-1 0-1,0 0 1,1 0-1,-1 0 1,1 0-1,0 0 1,-1 1-1,1-1 1,0 0-1,1 1 1,-1-1-1,0 1 1,1-1-1,-1 1 1,1-1-1,0 1 1,0-1-1,0 1 1,0-1-1,0 1 1,0 0-1,1-1 1,-1 1-1,2 2 1,-1-4 60,-1 1 0,1-1 0,0 0 0,0 0 0,0 0 0,0 0 0,0 0 0,0 0 1,0 0-1,0 0 0,2 1 0,18 8-723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154 368 14435,'1'-1'107,"-1"0"0,0 0-1,0 0 1,1 0 0,-1 1 0,0-1-1,0 0 1,0 0 0,0 0 0,0 0-1,0 0 1,0 0 0,-1 0 0,1 0 0,0 0-1,0 1 1,-1-1 0,1 0 0,0 0-1,-1 0 1,1 0 0,-1 1 0,1-1-1,-2-1 1,1 2-15,0-1-1,0 1 0,0 0 1,0 0-1,0-1 1,0 1-1,0 0 0,0 0 1,0 0-1,0 0 1,0 1-1,0-1 0,0 0 1,0 0-1,0 0 1,0 1-1,1-1 0,-3 1 1,-3 2 283,1 0 1,-1 1-1,1-1 1,-1 1-1,-8 9 1,5-3-157,0 1-1,0 0 1,1 0 0,1 1-1,0 0 1,1 0 0,0 1 0,0 0-1,2 0 1,-1 0 0,2 0-1,0 1 1,-2 19 0,5-30-205,-1-1 0,1 0 0,0 0 0,0 0 0,0 1 0,1-1 0,-1 0 0,0 0 0,1 1 0,-1-1 0,1 0 0,0 0 0,0 0 0,0 0 0,0 0 0,0 0 0,0 0 0,0 0 0,1-1 0,-1 1 0,3 1 0,-3-2 3,1 0-1,0 0 1,0-1 0,0 1 0,0-1-1,0 1 1,0-1 0,0 0 0,0 0-1,0 0 1,0 0 0,0 0 0,0 0-1,0-1 1,0 1 0,0-1 0,0 1-1,0-1 1,0 0 0,0 0 0,0 0-1,-1 0 1,1 0 0,2-2 0,17-11 159,-1-1-1,-1 0 1,0-2 0,-1 0 0,28-37 0,-15 14 410,47-84 0,-70 109-478,-1 5-23,-1-1 0,-1 0 0,0 0 0,0 0 1,-1 0-1,0-1 0,2-18 0,-7 16 36,1 13-119,-1 1 0,1 0 0,0 0 0,0 0 0,0-1 1,0 1-1,-1 0 0,1 0 0,0 0 0,0 0 0,0 0 0,-1-1 0,1 1 0,0 0 0,0 0 1,-1 0-1,1 0 0,0 0 0,0 0 0,-1 0 0,1 0 0,0 0 0,0 0 0,-1 0 0,1 0 0,0 0 1,0 0-1,-1 0 0,1 0 0,-1 0 0,0 1 1,-1 0 0,0 1 1,0-1-1,0 0 0,1 1 0,-1-1 0,1 0 1,-1 1-1,1 0 0,0-1 0,-3 5 0,-7 12-6,1 1-1,1 0 0,0 1 1,2 0-1,-8 27 0,12-32 4,-1 1 0,2-1 0,0 1 1,1 0-1,1-1 0,0 1 0,1 0 0,3 16 0,-3-28 10,0 1 0,0-1-1,0 1 1,1-1 0,0 1 0,0-1-1,0 0 1,0 0 0,1 0 0,0 0 0,-1 0-1,1 0 1,7 5 0,-7-7 5,0 0-1,0 0 1,0 0 0,0-1 0,0 1 0,1-1-1,-1 0 1,0 0 0,1 0 0,-1-1-1,1 1 1,-1-1 0,1 0 0,-1 0-1,1 0 1,-1 0 0,1 0 0,-1-1-1,5-1 1,4-1 30,-1-2 0,0 1 1,0-1-1,0-1 0,-1 0 0,0 0 0,0-1 0,0-1 1,-1 1-1,0-1 0,10-12 0,8-11 114,44-66-1,-71 97-159,0-1 0,0 1 1,0-1-1,0 1 0,1-1 0,-1 1 0,0-1 1,0 1-1,1 0 0,-1-1 0,0 1 0,1 0 1,-1-1-1,0 1 0,1 0 0,-1-1 0,1 1 1,-1 0-1,0 0 0,1-1 0,-1 1 0,1 0 1,-1 0-1,1 0 0,-1 0 0,1-1 0,-1 1 1,1 0-1,2 14-21,-8 35-14,3-38 26,0 4 1,-3 45-20,5-56 31,0 1 0,0-1 0,1 1 0,-1-1 0,1 1 0,0-1-1,0 1 1,0-1 0,1 0 0,2 6 0,-3-9 3,0 0-1,-1 0 1,1 0 0,0 0 0,0-1-1,0 1 1,-1 0 0,1 0-1,0 0 1,0-1 0,0 1 0,0-1-1,1 1 1,-1-1 0,0 1 0,0-1-1,0 1 1,0-1 0,0 0-1,1 0 1,-1 0 0,0 1 0,0-1-1,0 0 1,1-1 0,-1 1 0,0 0-1,0 0 1,0 0 0,0-1-1,1 1 1,-1-1 0,0 1 0,0-1-1,0 1 1,0-1 0,1 0 0,5-4 26,0 1 1,-1-1-1,0 0 1,7-8-1,-11 11-24,27-27 33,-1-2 1,-1-1-1,28-44 0,-63 105-553,1-13 96,1-1 1,0 1 0,1 0-1,1 0 1,0 0-1,-2 25 1,6-39 258,0 1 1,0-1 0,0 0 0,0 1 0,0-1 0,1 0 0,-1 0-1,1 0 1,0 1 0,0-1 0,-1 0 0,3 2 0,-3-3 59,1 0 0,0 0 0,-1-1 0,1 1 0,0 0 0,0-1 0,0 1 0,0 0 0,0-1 0,0 1 0,0-1 0,0 1 0,0-1 1,0 0-1,0 1 0,0-1 0,0 0 0,0 0 0,0 0 0,0 0 0,0 0 0,0 0 0,0 0 0,0 0 0,1 0 0,-1 0 0,0-1 0,0 1 1,1-1-1,4-1-229,1-1 1,-1 0-1,0-1 1,0 1-1,0-1 1,0-1-1,-1 1 1,1-1-1,-1 0 1,6-8-1,47-63-1386,-52 67 1583,20-31 835,-2-1 1,-2-1-1,-2-1 0,28-87 0,-43 113 863,-10 25-722,-11 27-189,4-2-476,1 0-1,2 1 0,2 0 0,1 1 0,-3 63 0,8-87-163,1-1-1,1 1 1,0-1 0,5 19 0,-6-27-12,0-1 0,1 1-1,-1-1 1,1 1 0,-1 0 0,1-1-1,0 1 1,-1-1 0,1 1 0,0-1-1,0 0 1,0 1 0,0-1 0,0 0-1,1 0 1,-1 1 0,0-1 0,1 0 0,-1 0-1,0 0 1,1-1 0,-1 1 0,1 0-1,-1-1 1,1 1 0,0-1 0,-1 1-1,1-1 1,0 1 0,-1-1 0,1 0 0,0 0-1,-1 0 1,1 0 0,0 0 0,-1-1-1,3 0 1,3-1 16,0-1 0,-1 0 1,1 0-1,-1 0 0,0-1 0,0 0 0,0-1 1,0 1-1,-1-1 0,0 0 0,5-6 0,11-13 192,19-31 0,-32 43-126,29-44 538,-2-2 0,-3-2 0,31-81 0,-58 131-394,-1-1 0,-1 0 0,4-18-1,-7 29-224,0 0 0,0 0 0,1 0 0,-1-1 0,0 1 0,0 0 0,0 0 0,0 0 0,0 0 0,0-1 0,0 1 0,0 0 0,0 0 0,0 0 0,0 0 0,0-1 0,0 1 0,0 0 0,0 0 0,0 0 0,0 0 0,0-1 0,0 1 0,0 0 0,-1 0 0,1 0 0,0 0 0,0 0 0,0-1 0,0 1 0,0 0 0,0 0 0,0 0 0,-1 0 0,1 0 0,0 0 0,0-1 0,0 1 0,0 0 0,0 0 0,-1 0 0,1 0 0,0 0 0,0 0 0,0 0 0,0 0 0,-1 0 0,1 0 0,0 0 0,0 0 0,0 0 0,0 0 0,-1 0 0,1 0 0,0 0 0,0 0 0,0 0 0,0 0 0,-1 0 0,1 0 0,0 0 0,0 1 0,-10 7 110,2 3-82,1 1 1,-1 0-1,2 1 1,0-1-1,-4 15 1,-21 71-1,20-56 10,-8 71-1,17-93-64,0 0-1,2 0 1,1 0 0,0 0-1,8 36 1,-1-32-196,-8-23 180,0 0 1,0-1-1,1 1 1,-1 0-1,0 0 0,1 0 1,-1-1-1,0 1 1,1 0-1,-1-1 0,1 1 1,-1 0-1,1-1 1,-1 1-1,1 0 1,0-1-1,-1 1 0,1-1 1,0 1-1,-1-1 1,1 0-1,0 1 0,1 0 1,-1-2-11,-1 0 1,1 1-1,0-1 0,-1 1 1,1-1-1,-1 0 1,1 1-1,-1-1 0,1 0 1,-1 0-1,0 0 1,1 1-1,-1-1 0,0 0 1,0 0-1,1 0 1,-1 0-1,0 1 0,0-1 1,0 0-1,0 0 1,0-1-1,-1-26-513,1 23 396,-5-37-293,-1-1 1,-16-57-1,-1-1 2280,24 89-638,6 12-421,15 16-123,-11-8-573,4 1-566,1-1 0,0 0 0,0-2 0,1 1 0,0-2 0,0-1 0,0 0 0,0-1 1,1 0-1,32-1 0,-10-2-597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18236,'2'7'2272,"11"1"-1311,4-2-417,4-3 1888,5 0-1240,3-4-1144,1-5 201,-1-3-257,-4-2-128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4 526 14075,'-1'-3'590,"0"-1"0,0 0-1,1 1 1,0-1 0,-1 1 0,1-1 0,0 0-1,1 1 1,0-5 0,0 1-202,1 1 0,0 0 1,1 0-1,-1 0 0,1 0 0,0 0 0,8-10 0,-3 6-14,1 0-1,0 0 1,0 1-1,1 0 0,0 1 1,13-9-1,-17 14-195,0-1 1,-1 1-1,1 0 0,0 1 0,0-1 1,1 1-1,-1 1 0,0-1 1,1 1-1,-1 0 0,11 0 0,-14 1-147,0 0-1,0 1 0,-1-1 1,1 1-1,0 0 0,0 0 0,0 0 1,-1 0-1,1 0 0,-1 1 1,1-1-1,-1 1 0,1-1 1,-1 1-1,0 0 0,0 0 0,0 0 1,0 0-1,0 1 0,0-1 1,-1 0-1,1 1 0,-1 0 1,1-1-1,-1 1 0,0 0 1,0-1-1,0 4 0,4 13-23,-2 1-1,0-1 0,-2 1 1,0 0-1,-1-1 0,-4 36 1,1-27-22,2 0 0,3 41 0,-2-66 12,1 0-1,-1 0 1,1 0 0,-1 0-1,1 0 1,0-1 0,0 1-1,1 0 1,-1 0 0,0-1-1,1 1 1,0 0 0,-1-1-1,1 0 1,0 1 0,0-1-1,1 0 1,-1 0 0,4 3-1,-3-4 1,1 0 0,-1 1 0,0-1 0,0-1 0,0 1-1,1 0 1,-1-1 0,0 1 0,0-1 0,1 0-1,-1 0 1,0-1 0,1 1 0,-1-1 0,0 1-1,0-1 1,6-2 0,4-3 7,0 0 0,0 0 0,-1-2-1,0 1 1,0-2 0,-1 1 0,0-1 0,0-1-1,11-13 1,-7 5 31,0 0 0,-2-1 0,0-1-1,20-39 1,-29 49-13,0 1 0,-1-1 0,0 0 0,0 0-1,-1 0 1,-1-1 0,2-17 0,-6 15 15,-2 10-6,4 4-31,0-1-1,0 1 1,1 0-1,-1-1 1,0 1-1,0 0 1,1-1-1,-1 1 1,0 0 0,1 0-1,-1 0 1,1-1-1,-1 1 1,1 0-1,-1 0 1,1 0-1,-1 2 1,0 3-13,-1 1 0,1 0 0,0-1 1,0 1-1,1 0 0,0-1 0,0 1 0,1 0 1,0-1-1,0 1 0,2 6 0,-2-11 0,-1 0 0,1 0-1,0 0 1,0-1 0,0 1-1,0 0 1,0-1 0,0 1 0,0-1-1,0 1 1,1-1 0,-1 1-1,1-1 1,-1 0 0,1 0 0,-1 0-1,3 1 1,-2-1-5,1 0 0,-1-1 0,0 0 0,0 1 0,1-1 0,-1 0 1,0 0-1,0-1 0,0 1 0,1 0 0,-1-1 0,0 1 0,0-1 0,0 0 0,0 1 0,0-1 0,0 0 0,4-3 0,3-2-34,0-1 0,0 0 0,0-1 0,-1 0 0,0 0-1,-1-1 1,0 0 0,0 0 0,-1-1 0,0 0 0,-1 0-1,0 0 1,-1-1 0,0 1 0,0-1 0,-1 0 0,2-13 0,-5 23 50,0 1 1,1-1-1,-1 0 1,0 0 0,0 0-1,0 0 1,0 0-1,0 1 1,0-1 0,0 0-1,0 0 1,0 0-1,0 0 1,0 0 0,-1 1-1,1-1 1,0 0-1,-1 0 1,1 0 0,0 1-1,-1-1 1,1 0 0,-1 0-1,1 1 1,-1-1-1,-1-1 1,1 3 1,0-1 0,1 0 0,-1 1 0,0-1 0,0 1 0,0-1 0,1 1 0,-1-1 1,0 1-1,1 0 0,-1-1 0,0 1 0,1 0 0,-1 0 0,1-1 0,-1 1 0,1 0 0,-1 0 0,1 0 0,0 0 0,-1 0 0,1-1 0,0 1 0,0 0 0,-1 2 1,-6 23 153,0 1 0,2-1 0,1 1 0,1 0 1,1 0-1,1 1 0,5 36 0,-4-60-125,0-1 0,1 0 0,0 0-1,0 0 1,0 0 0,0 1 0,0-1 0,0-1 0,1 1 0,-1 0-1,1 0 1,0 0 0,0-1 0,0 1 0,0-1 0,0 0 0,1 1-1,3 1 1,-3-2-17,-1-1 1,1 0-1,0 0 0,-1 0 0,1 0 0,0-1 1,0 1-1,0-1 0,0 1 0,0-1 0,0 0 0,0 0 1,-1-1-1,1 1 0,0-1 0,0 1 0,0-1 1,0 0-1,0 0 0,-1 0 0,4-2 0,5-2-4,-1-1 1,1-1-1,-1 1 0,0-2 0,-1 0 0,0 0 0,0 0 0,-1-1 0,0 0 1,0-1-1,-1 0 0,8-15 0,-9 15 1,-2 0 1,1 0-1,-1 0 0,0-1 1,-1 1-1,-1-1 0,1 0 0,-2 0 1,1 0-1,-2 0 0,1 0 1,-2 0-1,-2-20 0,3 30-10,0-1-1,0 1 1,-1 0 0,1 0-1,0 0 1,-1 0-1,1-1 1,-1 1 0,1 0-1,-1 0 1,0 0-1,1 0 1,-1 0-1,0 0 1,0 0 0,-1-1-1,2 2 2,-1 0-1,1-1 0,-1 1 0,0 0 1,1 0-1,-1 0 0,1 0 0,-1 0 1,0 0-1,1 0 0,-1 0 1,1 0-1,-1 0 0,0 0 0,1 0 1,-1 0-1,1 0 0,-1 0 0,0 1 1,1-1-1,-1 0 0,0 1 1,-2 1-3,1-1 1,-1 1 0,1 1 0,-1-1 0,1 0 0,0 0 0,0 1 0,0-1 0,0 1-1,-1 3 1,-8 15-2,2 1-1,0-1 0,-10 42 1,16-50 10,0 0 0,1 0 1,1 0-1,0 0 0,1 0 1,0 0-1,1 0 1,4 17-1,-5-27-4,1 1 0,0-1 0,0 0 0,0 0 0,0 0 0,1 1 0,-1-1 0,1-1 0,0 1 0,0 0 0,0 0 0,0-1 1,0 1-1,1-1 0,-1 0 0,1 1 0,-1-1 0,1-1 0,0 1 0,0 0 0,0 0 0,0-1 0,4 2 0,-2-2 1,-1-1-1,1 1 1,0-1 0,0 1-1,0-1 1,0-1 0,-1 1 0,1-1-1,0 0 1,0 0 0,-1 0-1,1-1 1,0 1 0,-1-1-1,8-4 1,0-1 1,-1-1 0,0 0 0,0-1 1,-1 0-1,0-1 0,0 0 0,12-17 0,-2 0 1,-2-1 0,15-31 0,-14 19 6,-2-1 0,-2 0 0,-1-1-1,-3-1 1,-1 0 0,-3 0 0,5-67 0,-12 104-10,0 0 0,1 0 0,-1-1-1,0 1 1,-1 0 0,0 0-1,0-1 1,-2-5-1,4 11 0,-1 1-1,-1 0 0,1-1 0,0 1 1,0 0-1,0-1 0,0 1 0,0 0 1,0 0-1,0-1 0,0 1 0,0 0 1,-1-1-1,1 1 0,0 0 0,0 0 1,0-1-1,-1 1 0,1 0 0,0 0 1,0 0-1,-1-1 0,1 1 0,0 0 1,0 0-1,-1 0 0,1 0 0,0-1 1,-1 1-1,1 0 0,0 0 0,0 0 0,-1 0 1,1 0-1,0 0 0,-1 0 0,1 0 1,0 0-1,-1 0 0,1 0 0,0 0 1,-1 0-1,1 0 0,0 0 0,-1 1 1,1-1-1,0 0 0,0 0 0,-1 0 1,1 0-1,0 0 0,0 1 0,-1-1 1,1 0-1,0 0 0,0 1 0,-1-1 1,1 0-1,0 0 0,0 1 0,0-1 1,0 0-1,-1 0 0,1 1 0,0-1 1,0 1-1,-12 25-39,-3 25 17,2 1 0,3 0 1,2 0-1,2 1 0,2 91 1,10-52-235,-5-80-22,1-1 1,1 0 0,0 0-1,1 0 1,0-1-1,6 13 1,-9-22 145,0 1 1,0 0-1,0 0 0,0-1 1,0 1-1,1-1 1,-1 1-1,1-1 0,-1 0 1,3 2-1,-3-2 100,0-1 0,-1 0 0,1 0 0,0 1-1,-1-1 1,1 0 0,0 0 0,-1 0 0,1 0 0,0 0-1,-1 0 1,1 0 0,0 0 0,-1 0 0,1-1 0,0 1-1,-1 0 1,1 0 0,0-1 0,-1 1 0,1 0 0,0-1-1,-1 1 1,1 0 0,-1-1 0,1 1 0,-1-1 0,1 1-1,-1-1 1,1 1 0,-1-1 0,0 1 0,1-1 0,-1 0-1,1 0 1,8-20-839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17052,'-20'-3'1504,"13"3"144,19 0-1488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98 19284,'-1'-9'589,"-7"-32"1165,8 40-1677,0-1-1,-1 0 1,1 1-1,-1-1 1,1 1 0,-1-1-1,0 1 1,0-1-1,1 1 1,-1-1-1,0 1 1,-1 0 0,1-1-1,0 1 1,0 0-1,0 0 1,-1 0 0,-2-2-1,4 3-26,-1 0 0,1 0 0,-1 0 0,1 0 0,-1 0 0,1 0 0,-1 0 0,1 0 0,0 0 0,-1 1 0,1-1 1,-1 0-1,1 0 0,-1 0 0,1 1 0,-1-1 0,1 0 0,0 0 0,-1 1 0,1-1 0,-1 0 0,1 1 0,0-1 0,-1 0 0,1 1 0,0-1 0,0 1 0,-1-1 0,1 1 0,0-1 0,0 0 0,0 1 0,-1-1 0,1 1 0,0 0 0,-5 23 923,-30 442 1445,28-335-2006,4-85-275,0-18-91,1-1 0,2 0 0,1 1 0,7 49 0,-8-76-51,1 0 1,-1 1-1,0-1 1,0 0-1,1 0 1,-1 0-1,1 0 0,-1 0 1,1 0-1,0 0 1,-1 0-1,1 0 1,0-1-1,1 2 0,-2-2 3,0 0-1,0 1 0,1-1 1,-1 0-1,0 0 0,1 0 1,-1 0-1,0 0 0,1 0 1,-1 0-1,1 0 0,-1 0 1,0 0-1,1 0 0,-1 0 0,0 0 1,1 0-1,-1 0 0,0 0 1,1-1-1,-1 1 0,0 0 1,0 0-1,1 0 0,-1 0 1,0-1-1,1 1 0,-1-1 1,2 0-9,0-1 1,-1 0 0,1-1 0,-1 1 0,1 0 0,-1 0-1,0-1 1,0 1 0,1-3 0,2-10-15,-1 0 0,0-1 0,-1 1 0,-1-1 0,-1-19 0,-9-79 73,4 77 107,-2 0 0,-22-67 0,32 109-199,-1-1 1,1 1 0,0-1-1,1 1 1,-1-1 0,1 0-1,-1-1 1,1 1 0,1 0-1,-1-1 1,0 0 0,1 0-1,5 3 1,-4-3-115,1 1-1,-1-1 1,1-1 0,-1 1 0,1-1-1,0 0 1,0-1 0,0 1 0,0-1-1,0-1 1,9 1 0,-6-3-49,1 0 1,-1 0 0,0-1-1,0-1 1,0 0 0,0 0-1,0 0 1,-1-1 0,1-1-1,-1 0 1,-1 0 0,11-10-1,-7 6 143,-1-2 0,0 1 1,-1-1-1,-1-1 0,1 0 0,-2 0 0,11-23 0,-12 11 537,-9 22 5,-5 15-85,-3 12-161,1-1 0,1 2 0,1-1 0,1 1 0,1 0 0,1 0 0,-1 40 0,5-61-195,0-1-1,0 1 1,1-1-1,-1 1 1,1-1-1,0 1 1,0-1-1,0 0 1,0 1-1,0-1 1,4 5-1,-4-7-16,-1-1-1,1 1 1,0 0 0,0 0-1,0 0 1,0-1 0,0 1-1,1 0 1,-1-1-1,0 1 1,0-1 0,0 0-1,0 1 1,1-1-1,-1 0 1,0 0 0,0 1-1,1-1 1,-1 0 0,0 0-1,0-1 1,1 1-1,-1 0 1,0 0 0,0 0-1,0-1 1,1 1 0,-1-1-1,0 1 1,0-1-1,0 1 1,0-1 0,0 0-1,0 0 1,1 0 0,8-6 84,0-1 1,0 1-1,-1-2 1,0 1-1,0-1 1,12-17 0,-1-3 147,20-37 1,-18 25-126,-2-1 0,-1-1 1,-3-1-1,-2-1 0,17-84 0,-30 122-122,1-1 0,-2 1 0,1-1 0,-1 1 0,0-1 0,0 0 0,-1 1 0,-2-10 0,3 17-5,0-1-1,0 1 0,0-1 0,0 1 0,0-1 0,0 1 0,0-1 0,0 1 1,-1-1-1,1 1 0,0-1 0,0 1 0,0 0 0,-1-1 0,1 1 1,0-1-1,0 1 0,-1 0 0,1-1 0,0 1 0,-1-1 0,1 1 0,-1 0 1,1 0-1,0-1 0,-1 1 0,1 0 0,-1 0 0,1-1 0,-1 1 1,1 0-1,-1 0 0,1 0 0,-1 0 0,1 0 0,-1 0 0,1 0 1,-1 0-1,1 0 0,-1 0 0,1 0 0,-1 0 0,1 0 0,-1 0 0,1 0 1,0 0-1,-1 1 0,1-1 0,-1 0 0,1 0 0,-1 1 0,1-1 1,0 0-1,-1 1 0,1-1 0,-1 0 0,1 1 0,-3 2-6,0 1 0,0 0 0,0 0 0,0-1 0,-3 9 0,-11 25 1,2 0-1,2 1 0,1 0 1,2 1-1,2 0 0,-7 75 1,14-105 4,1 1 1,0 0 0,1 0-1,0-1 1,1 1 0,3 13-1,-4-20 0,0 0 0,0 0 0,1 0 0,-1 1-1,1-1 1,0-1 0,0 1 0,0 0 0,0 0-1,0-1 1,1 1 0,-1-1 0,1 0 0,0 0 0,0 0-1,-1 0 1,1 0 0,1 0 0,-1-1 0,0 0 0,4 2-1,0-1-1,0-1-1,0 1 1,0-1 0,0-1-1,0 1 1,1-1-1,-1-1 1,0 1-1,0-1 1,0 0 0,8-3-1,-4 0 2,-1 0 0,0 0 1,1-1-1,-2 0 0,1-1 0,14-10 0,-6 1 13,-1-1-1,-1-1 1,0 0-1,-1-1 1,-1-1-1,15-24 1,-14 17 31,-1-1 0,-1-1 1,16-51-1,-23 58-2,-1 1 1,-1-1-1,0 0 0,-2 1 0,-1-1 1,-1-28-1,0 48-35,0 0 0,0 0 1,0-1-1,0 1 0,-1 0 1,1 0-1,0 0 0,-1-1 1,1 1-1,-1 0 0,1 0 0,-1 0 1,0 0-1,1 0 0,-1 0 1,0 0-1,-1-1 0,-6 3 30,-1 11-16,3 1-17,0 1 0,1 0 1,1 0-1,-5 28 0,-4 63-10,8 17-5,6-102 8,0 1 1,1-1 0,10 38-1,-11-54 9,0-1-1,0 1 0,0-1 0,1 1 0,0-1 1,0 1-1,0-1 0,0 0 0,0 0 0,0 0 1,1 0-1,0-1 0,-1 1 0,6 4 0,-5-6 3,-1 0-1,0 0 1,1 0-1,-1 0 0,0-1 1,1 1-1,-1-1 1,1 1-1,-1-1 1,1 0-1,-1 0 0,1 0 1,-1 0-1,1 0 1,-1-1-1,1 1 1,-1-1-1,0 0 0,1 1 1,-1-1-1,0 0 1,5-3-1,3-2 20,0-1 0,-1 0 0,0-1 1,0 0-1,-1-1 0,0 1 0,0-1 0,-1-1 0,0 0 0,6-13 0,2-3 81,-2-2-1,19-53 1,-5-18 78,-25 91-171,-1-1 0,0 0 0,0 1 0,-1-1 0,0 0 0,0 0 1,-1 0-1,0 0 0,-4-10 0,5 18-12,0 0 0,0 0 0,-1 0-1,1 0 1,0 1 0,-1-1 0,1 0 0,-1 0 0,1 1-1,-1-1 1,1 0 0,-1 1 0,0-1 0,1 0 0,-1 1-1,-1-2 1,2 2-1,-1 0-1,1 0 1,-1 0 0,1 0-1,-1 0 1,1 0 0,-1 0-1,1 0 1,0 0 0,-1 0-1,1 0 1,-1 0 0,1 0-1,-1 0 1,1 1 0,-1-1-1,1 0 1,-1 0 0,1 0-1,0 1 1,-1-1-1,0 1 1,-1 1-9,-1 1-1,1-1 0,-1 1 1,1 0-1,0 0 1,0 0-1,-2 6 0,-6 13-41,1 0 0,1 1-1,1 0 1,-6 43 0,8-31-7,1 1 0,3 57 0,2-79 2,0 0 0,1 0 0,1 0 0,7 23 0,-9-33-7,0 0 0,1 0-1,0 0 1,0 0-1,0 0 1,0 0-1,0-1 1,1 1-1,-1-1 1,1 0-1,0 0 1,0 0-1,0 0 1,1 0-1,-1-1 1,1 1-1,0-1 1,-1 0-1,7 2 1,-10-3 44,1-1-1,-1 0 1,1 1 0,0-1 0,-1 0-1,1 0 1,0 1 0,-1-1 0,1 0-1,0 0 1,-1 0 0,1 0 0,0 0 0,-1 0-1,1 0 1,0 0 0,0 0 0,-1 0-1,1-1 1,0 1 0,-1 0 0,1 0-1,0-1 1,-1 1 0,1 0 0,-1-1-1,1 1 1,-1 0 0,1-1 0,-1 1-1,1-1 1,-1 1 0,1-1 0,-1 1-1,1-1 1,-1 0 0,0 1 0,1-1 0,-1 1-1,0-1 1,1 0 0,-1 1 0,0-1-1,0 0 1,0 1 0,0-1 0,0 0-1,0 0 1,0 1 0,0-1 0,0 0-1,0 1 1,0-1 0,0 0 0,0 1-1,0-1 1,-1 0 0,1 0 0,-2-8-67,-1 1 0,1 0 0,-7-12 0,8 18 70,-3-7 10,-1-1 1,0 1 0,0 0-1,-1 1 1,-11-13-1,-11 20-2661,8-9 1629,9 4 372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4 150 19380,'-3'-13'2385,"3"6"-1241,4 1-408,5-1 1601,4 3-577,7 1-592,3 1-312,7 2-392,4 0-55,3 0-273,1-1-192,0-5-609,-2-2-47,0-17 552,1-5-168,-7-7-104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15 17404,'6'-4'677,"11"-7"1396,-15 13-875,-8 7 0,-64 82-426,-84 148-1,125-186-2098,29-54 1314,0 1-1,0 0 0,0 0 1,0 0-1,0-1 0,0 1 1,0 0-1,0 0 0,0 0 1,0 0-1,0-1 0,0 1 0,0 0 1,0 0-1,0 0 0,-1 0 1,1-1-1,0 1 0,0 0 1,0 0-1,0 0 0,0 0 1,0 0-1,0-1 0,-1 1 1,1 0-1,0 0 0,0 0 1,0 0-1,0 0 0,0 0 1,-1 0-1,1 0 0,0 0 1,0 0-1,0 0 0,-1 0 1,1 0-1,0 0 0,0-1 1,0 2-1,0-1 0,-1 0 1,1 0-1,0 0 0,0 0 1,0 0-1,0 0 0,-1 0 1,1 0-1,0 0 0,0 0 1,0 0-1,0 0 0,-1 0 1,1 0-1,0 1 0,0-1 1,0 0-1,0 0 0,0 0 1,0 0-1,-1 1 0,1-24-382,5-11-175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3 787 14795,'0'1'147,"-1"1"0,1-1 1,0 0-1,-1 1 0,1-1 0,0 0 0,0 1 0,-1-1 1,1 0-1,0 1 0,1 1 0,4 0 686,8-12-140,26-31 1158,-2-2 1,62-90-1,48-91 760,-110 159-1461,46-112-1,-76 161-971,-1-1 0,-1-1-1,-1 1 1,4-26 0,-7 42-174,-1-1 0,0 1 0,0-1 1,0 0-1,0 1 0,0-1 0,0 1 1,0-1-1,0 0 0,0 1 0,0-1 1,0 0-1,0 1 0,0-1 0,0 0 1,0 1-1,-1-1 0,1 1 0,0-1 1,-1 1-1,1-1 0,0 0 0,-1 1 1,0-1-1,1 1 0,-1 0 0,0 0 0,1 0 0,-1 0 0,1 1 0,-1-1 0,0 0 0,1 0 0,-1 1 0,1-1 0,-1 0 0,1 1 0,-1-1 0,1 1 0,-1-1 0,1 1 0,-1-1 0,1 1 0,-1 0 0,-3 4 10,0 1-1,0-1 1,0 1 0,-3 8-1,-6 21-29,2 0-1,-10 56 0,-6 80-62,21-123 66,-6 38-232,-3 163 0,20-224-143,-5-25 327,0 1-1,1-1 1,-1 1 0,0-1 0,1 1 0,-1-1 0,1 1-1,-1-1 1,0 1 0,1-1 0,-1 1 0,1-1-1,-1 0 1,1 1 0,0-1 0,-1 0 0,1 1 0,-1-1-1,1 0 1,1 1 0,-1-2-18,1 1 0,-1 0 0,1-1-1,-1 1 1,1-1 0,-1 0 0,1 1 0,-1-1-1,0 0 1,1 0 0,-1 0 0,0 0 0,0 0 0,0 0-1,1 0 1,-1-1 0,0 1 0,-1 0 0,1-1 0,0 1-1,0 0 1,1-4 0,15-32-557,1-7-275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14979,'4'19'1052,"-1"-1"1,-1 1-1,0 0 0,-2-1 0,-2 27 1,1-17-4,4 35 1,-3-56-934,1-1 1,0 1-1,1 0 0,0-1 1,0 1-1,0-1 1,1 0-1,5 11 1,-7-16-90,0 0 1,0 0 0,0 0-1,0 0 1,0 0 0,0 0-1,0 0 1,0 0 0,0 0 0,1 0-1,-1-1 1,0 1 0,1 0-1,-1-1 1,0 1 0,1-1-1,-1 0 1,3 1 0,-2-1-3,1 0 0,-1-1 1,0 1-1,0-1 0,1 1 1,-1-1-1,0 0 0,0 0 1,0 0-1,0 0 0,0 0 1,0 0-1,0-1 0,0 1 0,2-3 1,12-11 237,-1-2 0,0 1 1,-2-2-1,0 0 0,15-28 1,3-3 474,-31 49-730,0 0 1,0 1-1,0-1 0,0 0 1,0 0-1,0 0 1,0 1-1,0-1 1,0 0-1,0 0 1,1 0-1,-1 1 1,0-1-1,0 0 1,0 0-1,0 0 1,0 0-1,1 1 1,-1-1-1,0 0 1,0 0-1,0 0 1,0 0-1,1 0 0,-1 0 1,0 1-1,0-1 1,0 0-1,1 0 1,-1 0-1,0 0 1,0 0-1,0 0 1,1 0-1,-1 0 1,0 0-1,0 0 1,1 0-1,-1 0 1,0 0-1,0 0 1,0 0-1,1 0 0,-1 0 1,0-1-1,0 1 1,0 0-1,1 0 1,-1 0-1,0 0 1,0 0-1,0 0 1,0-1-1,1 1 1,-1 0-1,0 0 1,0 0-1,0 0 1,0-1-1,0 1 1,0 0-1,0 0 0,1-1 1,0 22 86,-1-19-75,1 25 41,-2-8-39,2 0 1,0 0-1,1 0 1,9 34-1,-11-52-19,0 0-1,1 1 1,-1-1-1,1 0 1,-1 0-1,1 0 1,-1 0-1,1 0 1,0 0 0,-1 0-1,1 0 1,0 0-1,0 0 1,0 0-1,0 0 1,0-1-1,0 1 1,0 0-1,0-1 1,0 1-1,0 0 1,0-1-1,0 0 1,0 1-1,0-1 1,1 0-1,-1 1 1,0-1-1,0 0 1,0 0-1,1 0 1,-1 0-1,0 0 1,0 0-1,0 0 1,1-1-1,-1 1 1,0 0-1,0-1 1,0 1-1,0-1 1,1 1-1,0-2 1,6-2 39,0-1-1,-1 0 1,0 0 0,11-11 0,-15 13-28,35-33 191,-23 21-81,1 0 1,1 0-1,0 2 0,0 0 0,25-13 1,-41 25-121,0 1 0,0-1 0,0 1 0,0 0 0,0-1 0,-1 1 0,1 0 1,0 0-1,0 0 0,0-1 0,0 1 0,0 0 0,0 0 0,0 0 0,0 1 0,0-1 0,0 0 1,0 0-1,-1 0 0,1 1 0,0-1 0,0 1 0,0-1 0,0 0 0,-1 1 0,1-1 0,0 1 1,0 0-1,-1-1 0,1 1 0,0 0 0,-1-1 0,1 1 0,-1 0 0,1 0 0,-1-1 1,1 1-1,-1 0 0,1 0 0,-1 0 0,0 0 0,1 1 0,-1-1-29,0 0 0,1 0 0,-1 0 0,1 0 0,-1 0 0,1 0-1,-1 0 1,1 0 0,0 0 0,0 0 0,-1 0 0,1 0 0,0-1 0,0 1 0,0 0-1,0-1 1,0 1 0,0 0 0,0-1 0,0 1 0,0-1 0,0 0 0,0 1 0,0-1-1,1 0 1,-1 0 0,0 1 0,0-1 0,0 0 0,0 0 0,1 0 0,-1 0 0,0-1-1,0 1 1,0 0 0,0 0 0,0-1 0,2 0 0,0 0-83,-1-1 0,0 1 1,0-1-1,0 0 0,0 1 0,0-1 0,0 0 1,0 0-1,-1 0 0,1-1 0,-1 1 1,1 0-1,-1 0 0,0-1 0,0 1 1,0-1-1,0 1 0,0-4 0,3-7-133,-1 1 0,1-18 0,0-13-440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21597,'0'-3'2208,"9"6"-1608,14 1-304,7-1 1641,14 0-2009,2-3-1089,12 0 1033,-4 0-248,-5-4-120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216 371 16636,'0'-1'122,"0"1"0,0-1 0,1 0 1,-1 0-1,0 0 0,0 1 1,0-1-1,0 0 0,0 0 1,0 1-1,0-1 0,0 0 0,0 0 1,0 0-1,0 1 0,0-1 1,-1 0-1,1 0 0,0 1 1,-1-1-1,1 0 0,0 0 0,-1 1 1,1-1-1,-1 1 0,1-1 1,-1 0-1,1 1 0,-2-1 1,1 0 74,-1 0 1,1 1-1,-1 0 1,0-1-1,1 1 0,-1 0 1,1 0-1,-1 0 1,0 0-1,1 0 1,-1 0-1,0 0 1,-2 1-1,-3 0 218,1 1 1,-1 0-1,0 1 0,1 0 0,0 0 0,-7 4 0,2 2-299,-1 0 0,2 1 0,-1 0 0,2 1 0,-1 0 0,1 1-1,1-1 1,0 2 0,1-1 0,0 1 0,1 1 0,1-1 0,0 1 0,0 0 0,-2 16 0,6-26-119,0 1 1,1 0-1,0 0 1,0 0-1,1 6 1,-1-10-1,0 0 1,0-1 0,0 1 0,0 0 0,1 0 0,-1-1 0,0 1 0,0 0 0,1 0 0,-1-1 0,0 1 0,1 0 0,-1-1 0,1 1-1,-1 0 1,1-1 0,-1 1 0,1-1 0,0 1 0,-1-1 0,1 1 0,-1-1 0,1 1 0,0-1 0,0 0 0,-1 1 0,1-1-1,0 0 1,0 0 0,-1 0 0,1 1 0,0-1 0,0 0 0,-1 0 0,1 0 0,0 0 0,0 0 0,0 0 0,-1 0 0,1-1 0,0 1-1,0 0 1,1-1 0,4-1 4,0-1 0,0 0-1,-1 0 1,1 0 0,-1-1-1,1 1 1,-1-1 0,0-1-1,5-4 1,40-50 171,-44 52-144,23-32 202,-1-1 1,-2-1-1,-2-1 1,-1-1-1,-3-1 1,-1-1-1,-3-1 1,11-48-1,-25 86-178,0 0 8,0 1 0,-1-1-1,0 0 1,0 1-1,0-1 1,-2-12 0,-4 9 33,-2 14-57,5-1-37,0 1 0,1-1 0,-1 1 0,1 0 0,-1 0 0,-1 5 1,-7 35-20,2 0 0,1 0 0,-1 66 0,7-72 18,3 48 0,-1-74 0,0 0 1,1-1-1,0 1 0,1 0 0,0-1 1,1 0-1,0 0 0,9 18 1,-12-27 0,0 1 1,0-1-1,0 1 1,0-1-1,1 0 1,-1 1-1,0-1 1,1 0-1,-1 0 1,1 0 0,-1 0-1,1 0 1,-1 0-1,1 0 1,0 0-1,-1-1 1,1 1-1,0-1 1,0 1 0,-1-1-1,1 0 1,0 0-1,0 0 1,0 0-1,0 0 1,-1 0-1,1 0 1,0 0-1,0-1 1,0 1 0,-1-1-1,1 1 1,0-1-1,-1 0 1,1 0-1,0 0 1,1-1-1,4-2 7,-1-1-1,0 0 0,1 0 0,-2-1 0,1 0 0,-1 0 0,5-7 0,2-3 16,-1-1 1,-1-1-1,-1 0 0,0-1 1,-1 0-1,-1 0 1,-1 0-1,-1-1 1,5-37-1,-10 41-24,-4 23-46,-5 29-34,6-11 25,0 0 0,1 31 0,3-46 39,-1 0 0,1 0-1,1 1 1,-1-1 0,2 0 0,-1-1 0,2 1-1,5 12 1,-9-20 19,1 0-1,0 0 1,1-1-1,-1 1 0,0 0 1,0-1-1,1 1 1,-1-1-1,1 1 1,-1-1-1,1 0 1,0 1-1,0-1 1,-1 0-1,1 0 1,0 0-1,0 0 1,0-1-1,4 2 1,-4-2 2,1 0 0,0 0 0,0 0 0,0 0 0,0-1 0,0 1 0,0-1 0,-1 1 0,1-1 0,0 0 0,0 0 0,3-3 0,4-2 14,0-1 1,0 0-1,-1 0 0,0-1 0,12-14 0,2-3 50,-2-2 0,-1 0 0,-1-1 0,-2 0 0,23-50 0,-31 48-9,-8 28-45,-2 4-4,-4 15-7,0 7-3,1 1-1,1 0 0,1 26 1,2-37-5,0 1 0,2-1 1,-1 1-1,2-1 0,0 0 0,8 23 1,-9-33-14,-1-1 0,1 0 1,0 0-1,0 0 0,0 1 1,0-2-1,0 1 0,1 0 1,-1 0-1,1-1 1,0 1-1,4 2 0,-6-4-21,1 0-1,-1-1 1,1 1 0,0 0-1,-1-1 1,1 1-1,0-1 1,-1 0-1,1 1 1,0-1-1,-1 0 1,1 0 0,0 0-1,0 0 1,-1-1-1,1 1 1,0 0-1,-1-1 1,1 1 0,0-1-1,-1 0 1,1 1-1,-1-1 1,1 0-1,-1 0 1,1 0 0,-1 0-1,2-2 1,1-1 28,0 0 1,0 0-1,0-1 1,0 0 0,-1 0-1,0 0 1,0 0-1,2-6 1,17-48-289,-8 9-35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22413,'-10'6'1592,"10"7"-1616,9 1-376,8-5 816,9 3-208,14-5-248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18004,'2'4'288,"0"0"1,0 0-1,0 0 0,0 0 0,0 0 1,-1 1-1,0-1 0,0 1 1,0-1-1,-1 1 0,1-1 1,-1 6-1,2 8 319,21 185 4143,16 100-2578,-38-298-2154,0 6 26,2 0 1,-1 0 0,1-1-1,1 1 1,6 12-1,-10-22-38,1 0 0,-1 0 0,1 0 0,-1 0 0,1 0 0,-1 0 0,1-1 0,0 1 0,-1 0 0,1 0 0,0-1 0,0 1 0,-1 0 0,1-1 0,0 1 0,0-1 0,0 1 0,0-1 0,0 1 0,0-1 0,0 0 0,0 0 0,0 1 0,1-1 0,-1 0 3,1-1 0,-1 1 0,0 0 0,0-1 0,1 0 0,-1 1 0,0-1 0,0 0 1,0 1-1,0-1 0,0 0 0,0 0 0,0 0 0,0 0 0,2-2 0,3-6 50,0 0-1,-1 0 1,8-17-1,-12 22-43,137-371 936,-121 323-963,-11 35-111,-4 13-16,0-1 1,0 0 0,-1 1-1,1-1 1,-1 0 0,0 0-1,-1 0 1,1 0 0,-1-8-1,-4 13-1256,-3 9 943,-6 10 3,2 8-223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19172,'5'-2'362,"1"-1"0,0 1 0,-1-1 0,0 0 0,0 0 0,1 0 0,-2-1 0,1 0 0,0 0 0,-1 0 0,0 0 0,0-1 0,0 0 0,4-7 0,6-10 691,-2 1 0,11-25-1,-22 43-935,1-2-6,1 0 1,-1 0-1,0-1 0,-1 1 1,1-1-1,0-7 1,-2 13-110,0 0 0,0-1 0,0 1 0,0 0 0,0 0 0,0 0 0,0 0 0,0-1-1,0 1 1,0 0 0,0 0 0,0 0 0,0 0 0,0-1 0,0 1 0,0 0 0,0 0 0,0 0 0,0 0 0,0 0 0,0-1 0,0 1 0,0 0 0,0 0 0,-1 0 0,1 0 0,0 0 0,0 0 0,0 0 0,0-1 0,0 1 0,0 0 0,-1 0 0,1 0 0,0 0 0,0 0 0,0 0 0,0 0-1,0 0 1,-1 0 0,1 0 0,0 0 0,0 0 0,0 0 0,0 0 0,-1 0 0,-6 5 32,0 3-34,1 1-1,1 0 0,-1 0 0,1 0 0,1 1 1,0-1-1,-4 14 0,6-16-4,-1 1 1,2 0-1,-1 0 0,1 0 0,0 0 1,1 0-1,0 0 0,0 0 0,1 0 1,2 10-1,-3-16 5,1 0-1,-1 0 1,1 0 0,0 0-1,0 0 1,0 0 0,0-1-1,0 1 1,0 0 0,0 0 0,1-1-1,-1 1 1,0-1 0,1 1-1,0-1 1,-1 0 0,1 0-1,0 0 1,3 2 0,-2-2 1,0 0 0,0 0 0,1-1-1,-1 1 1,0-1 0,1 1 0,-1-1 0,1 0 0,-1-1 0,7 0 0,3-2 11,1-1 0,-1 0 0,-1-1 0,22-12 0,68-41 539,-101 58-528,-1 0 0,1 0-1,-1 0 1,1-1 0,-1 1 0,0 0 0,1-1 0,-1 1 0,0 0 0,1 0 0,-1-1 0,0 1 0,0-1 0,1 1 0,-1 0 0,0-1 0,0 1 0,1-1 0,-1 1 0,0 0 0,0-1 0,0 1 0,0-1 0,0 1-1,0-1 1,0 1 0,0-1 0,0 1 0,0 0 0,0-1 0,0 1 0,0-1 0,0 1 0,0-1 0,-1 0 0,-9-16 480,5 11-360,-10-17 183,4 8-282,1-1-1,0 0 0,2-1 0,-11-26 1,18 43-83,1-1 1,0 1-1,-1-1 1,1 1-1,0-1 1,0 0-1,0 1 1,0-1-1,0 1 1,-1-1-1,1 1 1,0-1-1,0 0 1,0 1 0,0-1-1,1 1 1,-1-1-1,0 0 1,0 1-1,0-1 1,0 1-1,1-1 1,-1 1-1,0-1 1,1 1-1,-1-1 1,0 1-1,1-1 1,-1 1-1,0-1 1,1 1-1,-1-1 1,1 1-1,-1 0 1,1-1-1,-1 1 1,1 0-1,-1-1 1,1 1 0,-1 0-1,2 0 1,26 0-759,-25 0 788,26 5-558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5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 17596,'0'-1'77,"0"1"0,0-1 0,-1 1 0,1-1 0,0 1 0,-1-1 0,1 1 0,0 0 0,-1-1 0,1 1 0,-1-1 0,1 1 1,-1 0-1,1 0 0,0-1 0,-1 1 0,1 0 0,-1 0 0,1-1 0,-1 1 0,0 0 0,1 0 0,-1 0 0,1 0 0,-1 0 0,1 0 0,-1 0 0,1 0 1,-1 0-1,1 0 0,-1 0 0,1 0 0,-1 0 0,0 1 0,1-1 0,-1 0 0,0 1 0,0 0 99,-1 1 0,1-1 0,-1 1-1,1-1 1,0 1 0,0 0 0,-1 0 0,1 0 0,1 0 0,-2 2-1,-3 8 594,2 0-1,-5 20 1,4-6-424,1 1 0,0 31 0,3-50-309,0 1 1,1-1 0,0 0-1,1 1 1,-1-1-1,1 0 1,1 0-1,0 0 1,0 0-1,0 0 1,6 7 0,-6-11 13,0 0 1,0-1 0,0 1 0,1-1 0,0 0 0,-1 0-1,1-1 1,0 1 0,1-1 0,6 4 0,51 14 369,-14-6-155,-43-12-248,0 0 0,-1 1 0,1-1 0,-1 1 0,1-1 0,-1 2 1,0-1-1,0 0 0,-1 1 0,1-1 0,-1 1 0,4 5 0,-6-8-6,0 1 0,-1-1 1,1 1-1,0-1 0,-1 1 0,1 0 0,-1-1 0,0 1 1,1 0-1,-1-1 0,0 1 0,0 0 0,0 0 0,0-1 1,-1 4-1,0-2 14,0-1 1,0 1-1,0-1 1,0 1 0,-1-1-1,1 0 1,-1 0-1,1 0 1,-1 0 0,0 0-1,0 0 1,-4 3-1,-3 1 67,0 0 1,0-1-1,0 0 0,0-1 0,-1 0 0,0-1 0,0 0 0,0 0 0,0-1 0,0 0 0,-15 0 0,20-2-132,0 0-1,0 0 1,0 0 0,0-1-1,0 0 1,0 0-1,0 0 1,0-1-1,1 1 1,-1-1-1,-5-4 1,7 5-84,0-1 0,0-1 0,1 1 0,-1 0 0,1-1 0,0 1 0,0-1 0,0 1 1,0-1-1,0 0 0,1 0 0,-1 0 0,1 0 0,0 0 0,0-1 0,0 1 0,0 0 0,-1-5 0,1-14-453,6 4-201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5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32 259 22981,'-2'1'214,"1"1"1,-1-1-1,1 0 1,-1 1 0,1-1-1,0 0 1,0 1-1,-1 0 1,1-1-1,0 1 1,0 0-1,1-1 1,-1 1-1,0 0 1,0 2-1,-6 30 1179,1 79 726,6-98-2058,1 1 0,1-1-1,0 0 1,0 0 0,7 19-1,-8-32-54,-1 0 0,1-1 0,-1 1 0,1-1 0,0 1 0,0-1 0,-1 1 0,1-1 0,0 1 0,0-1 0,1 0 0,-1 0 0,0 1 0,0-1 0,0 0 0,1 0 0,2 1 0,-3-2-3,0 0 0,0 0 0,0 0 0,0 0 0,-1 0 0,1 0 0,0-1-1,0 1 1,0 0 0,0-1 0,0 1 0,-1 0 0,1-1 0,0 1 0,0-1 0,0 0 0,-1 1 0,1-1-1,0 1 1,-1-1 0,1 0 0,-1 0 0,1 1 0,-1-1 0,1 0 0,-1 0 0,1 0 0,-1 0 0,0 1-1,1-1 1,-1 0 0,0-1 0,5-10 16,-1-1 1,-1 1-1,0-1 0,-1 1 1,0-1-1,0-24 0,-3 6-15,-6-51 0,6 76-24,1 2-18,-1 1-1,1-1 1,-1 1 0,0-1-1,1 1 1,-1-1 0,-1 1-1,1 0 1,0 0 0,-5-6-1,6 18-894,4 5 225,-3-11 367,1 1 0,0-1 0,0 1-1,0-1 1,0 0 0,1 0 0,-1 0 0,1-1 0,-1 1 0,1 0 0,0-1 0,0 0 0,1 0 0,-1 0-1,0 0 1,6 2 0,-3-2-274,0 0 0,-1-1 0,1 0 0,0 0 0,0-1-1,0 0 1,0 0 0,0 0 0,10-2 0,-2-1-463,-1 0 0,0-1 1,20-8-1,29-20 801,-41 15 1750,-15 6 471,-6 11-1856,0 0 0,-1 0-1,1-1 1,0 1 0,0 0-1,0 0 1,0-1 0,0 1-1,0 0 1,0 0 0,-1-1-1,1 1 1,0 0 0,0 0-1,0 0 1,-1-1 0,1 1-1,0 0 1,0 0 0,-1 0-1,1 0 1,0 0 0,0-1-1,-1 1 1,1 0 0,0 0-1,0 0 1,-1 0 0,1 0-1,0 0 1,0 0 0,-1 0-1,1 0 1,0 0 0,-1 0-1,1 0 1,-4 1 195,1-1 1,0 0-1,-1 1 1,1 0-1,0 0 0,0 0 1,0 0-1,0 1 0,0-1 1,0 1-1,0 0 1,0 0-1,1 0 0,-1 0 1,1 0-1,-1 0 1,-2 4-1,-3 3 204,0 1 1,1 0-1,-9 15 1,11-17-333,1 1-1,0 0 1,0 0 0,1 0 0,0 0 0,0 1-1,1 0 1,0-1 0,1 1 0,0 0 0,1 0-1,0 11 1,0-20-142,0 0 0,0 1 0,0-1 0,0 0-1,0 0 1,1 1 0,-1-1 0,0 0 0,1 0-1,-1 0 1,1 1 0,-1-1 0,1 0 0,0 0 0,-1 0-1,1 0 1,0 0 0,0 0 0,0 0 0,0 0 0,0-1-1,0 1 1,0 0 0,0 0 0,0-1 0,0 1 0,0-1-1,0 1 1,0-1 0,0 1 0,1-1 0,-1 0-1,0 1 1,0-1 0,1 0 0,-1 0 0,0 0 0,0 0-1,1 0 1,-1 0 0,0-1 0,0 1 0,1 0 0,-1-1-1,0 1 1,1-1 0,5-2 30,-1 0-1,1 0 1,-1 0 0,0-1-1,-1 0 1,1 0 0,6-6-1,9-11 79,0-1 0,-2 0 0,0-2 0,-1 0 0,-2-1 0,18-34 0,-29 45-95,-5 14-26,0 0 0,0-1 1,0 1-1,0 0 0,0 0 1,0 0-1,0 0 0,0 0 1,0 0-1,0 0 1,0 0-1,-1 0 0,1 0 1,0-1-1,0 1 0,0 0 1,0 0-1,0 0 0,0 0 1,0 0-1,0 0 1,0 0-1,0 0 0,0 0 1,0 0-1,0 0 0,0 0 1,0 0-1,-1 0 0,1-1 1,0 1-1,0 0 1,0 0-1,0 0 0,0 0 1,0 0-1,0 0 0,0 0 1,0 0-1,0 0 0,-1 0 1,1 0-1,0 0 1,0 0-1,0 0 0,0 0 1,0 0-1,0 0 0,0 0 1,0 1-1,0-1 0,0 0 1,-1 0-1,1 0 1,0 0-1,0 0 0,0 0 1,0 0-1,0 0 0,-2 2 3,0-1 0,0 1-1,0 0 1,0 0-1,1 0 1,-1 0 0,-2 4-1,-4 7-2,1 0 0,0 0 0,1 1 0,0 0 0,1 0 0,1 1 0,0-1 0,1 1 0,1 0 0,-1 16 0,3-29 1,0 0 0,0 0 0,0 0 0,0 0 0,1 0 0,-1 0 0,1 0 0,-1 0-1,1 0 1,0 0 0,-1-1 0,1 1 0,0 0 0,0 0 0,0-1 0,1 1 0,-1-1 0,0 1 0,1-1-1,-1 1 1,2 0 0,-1-1 1,0 0-1,0 0 1,0-1-1,0 1 0,0-1 1,0 1-1,0-1 1,1 0-1,-1 0 0,0 0 1,0 0-1,0 0 1,0 0-1,0 0 0,0-1 1,0 1-1,0-1 1,0 0-1,4-1 0,5-4 7,0 0 0,0 0 0,-1-1 0,0 0 0,0-1 0,-1 0 0,0-1-1,0 0 1,-1 0 0,7-11 0,3-7 51,0 0-1,22-49 1,-33 53 6,-6 19-16,-5 15-4,3-6-38,-8 22 14,-4 28 0,11-48-15,1 0 0,0 0-1,1 0 1,-1 0 0,1 1-1,1-1 1,-1 0 0,1 0-1,1 0 1,1 7 0,-2-13 2,-1 0 1,1 0-1,-1 0 0,1 0 1,0 0-1,-1 0 1,1 0-1,0 0 0,0 0 1,0 0-1,-1 0 1,1 0-1,0 0 0,0-1 1,0 1-1,0 0 1,1-1-1,-1 1 0,0-1 1,0 1-1,0-1 1,0 0-1,1 1 0,-1-1 1,0 0-1,0 0 1,1 0-1,-1 0 0,0 0 1,0 0-1,1 0 1,-1 0-1,0 0 0,0-1 1,0 1-1,1 0 1,-1-1-1,0 1 0,0-1 1,0 0-1,2 0 1,4-3 45,-1 0 0,1 0 1,-1-1-1,0 0 0,6-6 1,4-6 94,-1-1 1,-1-1-1,0 0 1,12-25 0,-31 58-450,1 0 0,0 0 0,1 0 0,0 1-1,2-1 1,-1 16 0,2-29 179,0 0-1,0 0 0,0 1 1,0-1-1,0 0 0,0 0 1,0 0-1,1 0 0,-1 0 0,0 1 1,1-1-1,-1 0 0,1 0 1,-1 0-1,1 0 0,-1 0 1,1 0-1,0 0 0,0-1 1,-1 1-1,1 0 0,0 0 1,0 0-1,0-1 0,1 2 1,0-2-82,-1 0 0,1 1 0,0-1 0,-1 0-1,1 0 1,0 0 0,-1 0 0,1 0 0,0 0 0,-1-1 0,1 1 0,-1-1 0,1 1 0,-1-1 0,3 0 0,5-4-640,0 0-1,0-1 0,-1 1 1,12-11-1,8-9-926,35-40 1,-51 51 2330,-1 0 0,15-27 0,-20 24 1698,-15 21-7,-15 21 410,19-18-2330,1 1 0,1 0 1,-1 0-1,1 0 0,1 0 0,-1 1 0,-1 12 0,4-19-311,0 0-1,-1-1 1,1 1-1,0-1 1,0 1-1,0 0 1,0-1-1,0 1 1,0 0-1,1-1 1,-1 1-1,1-1 1,-1 1-1,1 0 1,-1-1-1,1 1 1,0-1-1,0 0 1,0 1-1,0-1 1,0 0-1,0 1 1,0-1-1,0 0 1,0 0-1,0 0 1,1 0-1,-1 0 1,1 0-1,-1 0 1,0-1-1,1 1 1,-1 0-1,1-1 1,0 1-1,-1-1 1,1 0-1,-1 1 1,1-1-1,0 0 1,-1 0-1,1 0 1,0 0-1,-1 0 0,1 0 1,0-1-1,1 0 1,6 0 36,1-1 0,-1-1 0,0 0 0,0 0 0,0-1 0,-1 0 1,1 0-1,-1-1 0,14-10 0,-6 2 58,-1 0 1,0-1 0,21-25 0,-24 24-5,0-1 1,-1-1 0,17-34-1,-25 43-84,0 1 0,0 0-1,0-1 1,-1 1-1,0-1 1,-1 0-1,0 1 1,0-1-1,0 0 1,-1 0 0,-1 0-1,-1-13 1,2 19-23,0 1 1,-1-1 0,1 1-1,0 0 1,-1-1 0,1 1 0,-1-1-1,0 1 1,1 0 0,-1-1-1,0 1 1,0 0 0,0 0 0,0 0-1,0-1 1,0 1 0,0 0-1,0 0 1,-1 1 0,1-1 0,0 0-1,-1 0 1,1 1 0,-2-2-1,1 2-1,0 0 0,-1 0 0,1 0 0,0 0 0,0 0-1,-1 0 1,1 1 0,0-1 0,0 1 0,0 0 0,-1-1 0,1 1-1,0 0 1,-2 2 0,-5 2-2,0 1 1,0 0-1,1 1 0,0 0 0,-11 12 1,12-10-7,-1 0 1,1 0-1,1 0 1,-1 1-1,2 0 1,-1 0 0,2 1-1,-1 0 1,1 0-1,1 0 1,-4 19-1,7-28 5,0 1-1,0-1 1,0 1 0,0-1-1,1 1 1,-1-1-1,1 0 1,0 1-1,-1-1 1,1 1-1,0-1 1,0 0-1,1 0 1,-1 0 0,0 0-1,1 0 1,-1 0-1,1 0 1,0 0-1,0 0 1,-1-1-1,1 1 1,0-1-1,1 1 1,-1-1 0,0 0-1,0 0 1,3 1-1,8 4-1,0-2-1,1 0 1,26 5-1,-15-4 5,-9-1-35,0 0 0,-1 2 0,0-1 0,0 2 0,26 15 0,-36-19 22,-1 0 1,1 0 0,-1 0 0,0 0-1,-1 1 1,1 0 0,0 0 0,-1 0-1,0 0 1,0 1 0,0-1 0,-1 1-1,0 0 1,1-1 0,-2 1-1,1 0 1,0 0 0,-1 1 0,0-1-1,0 0 1,0 8 0,-1-35 131,1 0 0,1 0 0,2 1 0,0-1 1,10-32-1,-12 50-169,3-11 256,-5 14-199,0 1-1,0 0 0,0-1 1,0 1-1,0 0 0,-1-1 1,1 1-1,0 0 0,0-1 1,0 1-1,0 0 0,-1 0 1,1-1-1,0 1 0,0 0 1,-1 0-1,1 0 0,0-1 1,0 1-1,-1 0 0,1 0 1,0 0-1,-1 0 0,1 0 1,0-1-1,-1 1 0,1 0 1,0 0-1,-1 0 0,1 0 1,0 0-1,-1 0 0,1 0 1,0 0-1,0 0 0,-1 0 1,1 0-1,0 1 0,-1-1 1,1 0-1,0 0 0,-1 0 1,1 0-1,0 0 0,-1 1 1,1-1-1,-1 0-5,1 1 1,0-1-1,-1 0 1,1 1 0,0-1-1,0 0 1,-1 1-1,1-1 1,0 1-1,0-1 1,0 0-1,-1 1 1,1-1-1,0 1 1,0-1-1,0 1 1,0-1-1,0 0 1,0 1 0,0-1-1,0 1 1,0-1-1,0 1 1,0-1-1,0 1 1,0-1-1,0 0 1,0 1-1,1-1 1,-1 1-1,0-1 1,0 0 0,0 1-1,1-1 1,-1 1-1,0-1 1,1 0-1,-1 1 1,1-1-1,10 17-35,-3-8 23,0-1 1,0-1-1,1 0 0,0 0 0,0 0 0,1-1 1,0-1-1,0 0 0,12 5 0,-19-10 25,-1 1 0,1-1 0,-1 0-1,1 1 1,-1-1 0,1 0 0,0-1 0,-1 1-1,1 0 1,-1-1 0,1 1 0,-1-1 0,1 0-1,-1 0 1,0 0 0,1 0 0,-1 0 0,0-1-1,0 1 1,0-1 0,0 1 0,0-1 0,0 0 0,0 0-1,2-4 1,6-5 173,-2-1 0,0 0 0,9-19 0,-9 17-49,-1 0-11,-4 7-107,0 1-1,1 0 1,-1 0-1,1 1 1,5-6 0,-8 10-145,1 0 0,-1 0 0,0 0 0,0 0 0,0 0 1,0 0-1,1 0 0,-1 1 0,0-1 0,1 1 1,-1-1-1,1 1 0,-1-1 0,1 1 0,-1 0 0,1 0 1,-1 0-1,1-1 0,-1 2 0,1-1 0,-1 0 0,0 0 1,1 0-1,-1 1 0,1-1 0,-1 0 0,1 1 1,1 1-1,6 0-524,8-1-165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5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59 19340,'7'-9'917,"11"-15"370,-17 23-1209,0 0-1,-1 0 1,1 0-1,0 0 1,-1 0 0,1 0-1,-1-1 1,1 1 0,-1 0-1,1 0 1,-1-1 0,0 1-1,0 0 1,0-1 0,0-1-1,0 3-2,-1-1-1,1 1 1,0 0-1,-1-1 1,1 1-1,-1 0 1,1-1-1,-1 1 1,0 0-1,1 0 1,-1-1-1,1 1 1,-1 0-1,1 0 1,-1 0-1,0 0 1,1 0-1,-1 0 1,1 0-1,-1 0 0,0 0 1,1 0-1,-1 0 1,1 0-1,-1 0 1,1 0-1,-1 1 1,0-1-1,1 0 1,-1 0-1,1 1 1,-1-1-1,-22 10 375,22-9-347,-106 58 859,97-53-936,-1 2 0,1-1 0,0 1 0,1 1 0,0 0-1,0 0 1,-11 17 0,19-25-29,0 0-1,1 1 1,-1-1 0,0 1-1,0-1 1,1 1 0,-1 0-1,1-1 1,0 1 0,-1 0-1,1-1 1,0 1 0,0 0-1,0 0 1,0-1 0,0 1-1,0 0 1,1-1 0,-1 1-1,0 0 1,1-1 0,-1 1-1,1-1 1,0 1 0,0-1-1,-1 1 1,1-1 0,0 1-1,0-1 1,1 0 0,-1 1-1,0-1 1,2 1 0,4 4-47,0 0 0,1-1 1,0 0-1,16 7 0,-10-5-8,1 1 9,0 0-1,-1 2 1,0-1-1,0 2 1,24 23-1,-34-29 70,0 0 0,1 1 0,-2-1 0,1 1 0,-1 0 0,1 0 0,-2 0 0,1 0 0,-1 1 0,0-1 0,0 1 0,0-1 0,-1 1 0,0 0 0,-1 0 0,0-1 0,-1 14 0,0-11 41,-1 0 0,0 0 1,0-1-1,-1 1 0,-1-1 0,1 0 1,-1 0-1,-1 0 0,1 0 1,-1-1-1,-8 9 0,9-11-27,-1 0-1,0 0 0,0 0 0,0 0 0,0-1 1,-1 0-1,0 0 0,0-1 0,0 0 0,0 0 1,0 0-1,-1 0 0,0-1 0,1 0 0,-8 0 1,11-1-77,1-1 1,-1 0 0,1 0 0,-1 0 0,0 0 0,1 0-1,-1 0 1,0-1 0,1 1 0,-1-1 0,1 0-1,-1 0 1,1 0 0,0 0 0,-1 0 0,1-1 0,0 1-1,-4-4 1,4 3-100,-1-1 0,1 0 0,0 0 0,0 0 0,0 0 0,1 0 0,-1 0 0,1-1 0,0 1 0,0 0 0,0-1 0,-1-4-1,1-3-157,0 0-1,0-1 0,2 1 0,-1 0 1,1 0-1,1 0 0,5-21 0,11-20-691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9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11186,'0'0'24,"0"0"0,0 0 0,0 0 0,0 0 0,1 0 0,-1 0 0,0 0 0,0 0 0,0 0 0,0 0 0,0 0 0,0 0 0,0 0 0,0 0 0,0 0-1,1 0 1,-1 0 0,0 0 0,0 0 0,0 0 0,0 0 0,0 0 0,0 0 0,0 0 0,0 0 0,0 0 0,0 0 0,0 1 0,0-1 0,0 0 0,1 0-1,-1 0 1,0 0 0,0 0 0,0 0 0,0 0 0,0 0 0,0 0 0,0 0 0,0 1 0,0-1 0,0 0 0,0 0 0,0 0 0,0 0 0,0 0 0,0 0 0,0 0-1,0 0 1,0 0 0,0 1 0,0-1 0,0 0 0,-1 0 0,1 0 0,0 0 0,0 0 0,0 0 0,0 0 0,0 0 0,0 0 0,0 0 0,0 0 0,0 0 0,0 1-1,15 2 564,19 0-268,87 1 198,-48-2-356,100 15 0,-46 4 207,184 8 0,289-51-242,-351 6-104,882 0-22,-831 17 0,351-12 1,-75 1 3,0 22 9,-541-11-6,798 15 610,-355-55-2372,-454 35 1380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18460,'10'23'4468,"-3"-6"-3564,35 47-599,4-3 1,62 66-1,-91-107-604,-13-16 186,-1 0-1,1 0 1,-1-1-1,1 1 1,0-1-1,1 0 1,-1 0 0,1 0-1,-1-1 1,1 1-1,0-1 1,7 2-1,7-1-335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5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19844,'0'0'61,"0"0"0,1 0-1,-1 0 1,0 0 0,1 0 0,-1 0-1,1 0 1,-1 0 0,0 0 0,1 0-1,-1 0 1,1 0 0,-1 0 0,0 0-1,1 0 1,-1 1 0,0-1 0,1 0-1,-1 0 1,0 0 0,1 1 0,-1-1-1,0 0 1,1 1 0,-1-1 0,0 0-1,0 1 1,1-1 0,-1 0 0,0 1-1,0-1 1,0 0 0,0 1 0,1-1-1,-1 0 1,0 1 0,0-1 0,0 1-1,0-1 1,0 0 0,0 1 0,0-1-1,0 1 1,0 26 459,-1-19-211,2 227 3605,3-182-3675,2 0 1,18 74-1,-22-120-223,0 1 0,0-1 0,1 0 0,-1 0 0,8 13 0,-9-20-16,-1 0 0,0 1 0,0-1 0,0 1 0,1-1-1,-1 0 1,0 1 0,0-1 0,1 0 0,-1 1 0,0-1 0,1 0 0,-1 0 0,0 1 0,1-1-1,-1 0 1,0 0 0,1 1 0,-1-1 0,1 0 0,-1 0 0,0 0 0,1 0 0,-1 0 0,1 0 0,-1 0-1,1 0 1,-1 0 0,0 0 0,1 0 0,-1 0 0,1 0 0,-1 0 0,1 0 0,-1 0 0,0 0-1,1 0 1,-1-1 0,1 1 0,-1 0 0,0 0 0,1-1 0,-1 1 0,0 0 0,1 0 0,-1-1-1,0 1 1,1 0 0,-1-1 0,0 1 0,0 0 0,1-1 0,-1 0 0,9-20 18,-6 3-12,-1-1-1,-1 1 0,0 0 0,-1 0 0,-1 0 1,-1-1-1,-1 1 0,0 0 0,-1 1 0,-7-20 1,2 23-57,9 14 48,-1 0 0,1 0 0,0 0 0,0 0 1,0 0-1,-1 0 0,1 0 0,0 0 1,0 0-1,-1 0 0,1 0 0,0 0 0,0 0 1,0 0-1,-1 1 0,1-1 0,0 0 0,0 0 1,0 0-1,0 0 0,-1 0 0,1 0 0,0 1 1,0-1-1,0 0 0,0 0 0,0 0 1,-1 0-1,1 1 0,0-1 0,0 0 0,0 0 1,0 0-1,0 1 0,0-1 0,0 0 0,0 0 1,-1 3-19,0 0 1,1 0 0,-1 1 0,1-1 0,0 0-1,-1 0 1,2 6 0,0 2-16,1 0 0,1-1 0,-1 1 0,2 0 0,-1-1 0,1 0 0,1 0 0,0 0 0,12 17-1,-14-23 38,0 0 0,0 0 0,1-1 0,0 1 0,-1-1 0,1 0-1,0 0 1,1 0 0,-1-1 0,0 1 0,1-1 0,0 0 0,-1 0-1,1-1 1,0 1 0,0-1 0,0 0 0,0 0 0,0-1 0,0 1-1,0-1 1,0-1 0,9 0 0,-2-2 55,-1 0 0,0 0 0,0-1 0,0-1 1,-1 1-1,1-2 0,-1 0 0,-1 0 0,1-1 0,-1 0 0,14-13 1,-6 3 114,-1-1 1,0-1 0,-2 0-1,20-32 1,-31 45-115,17-30 186,-19 34-221,-1 0 0,1 0 0,0 0-1,0-1 1,-1 1 0,1 0 0,-1 0-1,1 0 1,-1-1 0,0 1 0,0 0 0,0 0-1,0-1 1,-1-1 0,-1 5-13,1 0 0,0 0 1,0 0-1,0 0 0,0 1 0,0-1 1,0 0-1,0 1 0,0-1 0,0 0 0,-1 4 1,-4 12-11,0 0 0,1 1 0,1-1 0,0 1 0,2 0 0,0 0 0,1 1 0,1-1 0,3 29 0,-3-41 6,1 0 1,0-1-1,0 1 0,1-1 0,0 1 0,0-1 0,0 0 0,4 8 1,-5-12 1,1 1 1,-1 0 0,1-1 0,-1 1 0,1-1 0,-1 1 0,1-1 0,0 1 0,-1-1 0,1 0 0,0 0 0,0 0-1,0 0 1,0-1 0,0 1 0,0 0 0,0-1 0,1 1 0,-1-1 0,0 0 0,0 0 0,0 0 0,0 0-1,4 0 1,1-2 14,-1 1-1,1-2 1,-1 1-1,0-1 0,1 1 1,-1-2-1,-1 1 1,1-1-1,0 0 0,-1 0 1,0 0-1,0-1 1,9-10-1,1-2 48,-1 0 0,22-38 0,-26 36-57,0 1 0,-1-1 0,0 0 0,9-35 0,-41 133-721,21-68 563,-2 5-357,1 0 1,1 1-1,0-1 0,1 1 0,2 17 1,-1-34 455,0 0 0,0 0 0,0-1 0,0 1 0,1 0 0,-1 0 0,0 0 0,0-1 1,0 1-1,0 0 0,1 0 0,-1 0 0,0 0 0,0 0 0,0 0 0,1-1 0,-1 1 0,0 0 0,0 0 1,0 0-1,1 0 0,-1 0 0,0 0 0,0 0 0,1 0 0,-1 0 0,0 0 0,0 0 0,0 0 0,1 0 1,-1 0-1,0 0 0,0 0 0,1 0 0,-1 0 0,0 0 0,0 0 0,0 1 0,1-1 0,-1 0 0,0 0 1,0 0-1,0 0 0,1 0 0,-1 1 0,0-1 0,0 0 0,0 0 0,0 0 0,0 1 0,0-1 0,1 0 1,-1 0-1,0 0 0,0 1 0,0-1 0,0 0 0,0 0 0,0 0 0,0 1 0,0-1 0,0 0 0,0 1 1,10-18-557,-10 17 578,12-28-1002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10898,'2'22'252,"1"0"0,1 0 0,1-1 0,1 1 0,0-1 0,2 0 0,1-1 0,0 1 0,19 28 0,-21-40-385,0 0 1,0 0 0,1 0 0,0-1 0,0 0-1,1-1 1,0 0 0,18 11 0,-19-14 121,0 0 0,0-1 0,0 0 0,0-1 1,0 0-1,1 0 0,-1 0 0,1-1 0,-1-1 0,1 1 0,0-2 0,15-1 1,-16 1 170,-1-1 1,1 0-1,-1 0 1,0-1 0,13-5-1,-17 6 94,1-1-1,0 1 1,-1 0-1,1-1 1,-1 1 0,0-1-1,0 0 1,0 0-1,0-1 1,-1 1-1,5-7 1,-6 7 870,-4 7-397,-5 9 177,1 11-467,1-1 1,1 1-1,1 0 0,1 0 0,1 0 1,1 0-1,1 0 0,2 0 0,0 0 1,1 0-1,2 0 0,0 0 0,1-1 1,12 28-1,17 27 326,4 12-237,-35-78-454,0 0 0,-1 0 0,0 0-1,-1 1 1,1 17 0,-3-26-12,0 0 0,0 1-1,0-1 1,-1 0 0,0 1 0,1-1 0,-2 0-1,1 0 1,0 0 0,-1 1 0,0-2-1,0 1 1,0 0 0,0 0 0,-1-1-1,1 1 1,-1-1 0,-4 4 0,4-4-6,0-1 0,0 0 1,0 0-1,-1-1 0,1 1 0,-1-1 1,1 1-1,-1-1 0,1 0 1,-1 0-1,0-1 0,1 1 0,-1-1 1,0 0-1,0 0 0,1 0 1,-1 0-1,0-1 0,0 0 0,1 1 1,-6-3-1,1 0 3,0-1-1,0 1 1,0-2 0,1 1 0,-1-1-1,1 0 1,0 0 0,1-1 0,-1 0-1,1 0 1,1-1 0,-11-14 0,5 5-29,1-1 1,1 0 0,0 0 0,-11-34-1,16 39-30,1 0 0,0 0 0,1 0 0,0 0 0,1 0-1,0 0 1,1 0 0,0 0 0,1-1 0,4-20 0,-2 25-62,-1-1 1,1 1 0,1 0-1,0-1 1,0 2 0,0-1 0,1 0-1,0 1 1,0 0 0,1 0 0,0 1-1,0-1 1,1 1 0,0 1 0,10-8-1,65-38-1738,-51 34 1110,0-2 1,-2-2-1,0 0 1,26-27-1,-5-7-289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8:5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20260,'-2'-17'1929,"2"17"-1906,0 0 0,0 0 1,0 0-1,0 0 0,0 0 0,0-1 0,0 1 0,0 0 1,0 0-1,0 0 0,0 0 0,0 0 0,0 0 1,0 0-1,0 0 0,0 0 0,0-1 0,0 1 0,0 0 1,0 0-1,0 0 0,0 0 0,0 0 0,0 0 0,0 0 1,0 0-1,0 0 0,0 0 0,-1 0 0,1 0 0,0 0 1,0-1-1,0 1 0,0 0 0,0 0 0,0 0 0,0 0 1,0 0-1,0 0 0,-1 0 0,1 0 0,0 0 0,0 0 1,0 0-1,0 0 0,0 0 0,0 0 0,0 0 0,0 0 1,0 0-1,-1 0 0,1 1 0,0-1 0,0 0 0,0 0 1,0 0-1,0 0 0,0 0 0,0 0 0,0 0 0,0 0 1,-2 3 273,1 0 0,-1 1 0,1-1 0,0 0 0,1 1 1,-1-1-1,0 6 0,-10 97 786,5-1 0,9 148 0,9-113-757,-9-122-267,0 0 1,1 0 0,1-1-1,1 1 1,11 23 0,-15-37-59,1-1 0,0 1 0,-1-1 0,1 1 1,0-1-1,0 0 0,7 5 0,-10-8-11,1 1 1,-1-1-1,0 0 1,1 1-1,-1-1 1,1 0-1,-1 1 0,1-1 1,-1 0-1,1 1 1,0-1-1,-1 0 0,1 0 1,-1 0-1,1 1 1,-1-1-1,1 0 0,0 0 1,-1 0-1,1 0 1,-1 0-1,1 0 0,0 0 1,-1 0-1,1-1 1,-1 1-1,1 0 0,-1 0 1,1 0-1,0-1 1,-1 1-1,1 0 0,-1-1 1,1 1-1,-1 0 1,0-1-1,1 1 1,-1 0-1,1-1 0,-1 1 1,1-1-1,-1 1 1,0-1-1,0 1 0,1-1 1,-1 1-1,0-1 1,0 0-1,1 1 0,-1-1 1,0 1-1,0-1 1,0 1-1,0-1 0,0 0 1,0 1-1,0-1 1,0 1-1,0-1 0,0 0 1,-1 0-1,1-6-73,0 0-1,-1-1 0,0 1 1,0 0-1,-1 0 1,0 0-1,0 1 1,-5-12-1,-32-54-449,32 60 441,-70-107-283,14 26 1026,62 91-634,-9-19 435,10 20-432,0 1-1,0-1 1,0 1 0,0-1 0,0 0 0,0 1 0,0-1 0,0 1-1,0-1 1,1 1 0,-1-1 0,0 1 0,0-1 0,1 1 0,-1-1-1,0 1 1,0-1 0,1 1 0,-1-1 0,1 1 0,-1 0-1,0-1 1,1 1 0,-1-1 0,1 1 0,-1 0 0,1 0 0,-1-1-1,1 1 1,-1 0 0,1 0 0,-1 0 0,1-1 0,-1 1 0,1 0-1,-1 0 1,1 0 0,-1 0 0,1 0 0,1 0 0,30-3 544,36 2 1,30-3-267,16-13-913,112-33 1,-195 42 628,86-19-264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117 916 10026,'-17'-62'1499,"3"0"0,-10-113 0,23-9 818,0 8-768,-2 134-1362,-1 0-1,-11-47 0,12 80 241,0 0 1,0 0-1,-8-12 0,6 10-302,-7-13 194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20164,'-1'3'1433,"-7"14"-1145,-2 8-176,-3 9 504,-4 3-272,-1 8-152,-2 1-64,-3 1-80,-3-1 56,1-7-32,0-6 40,2-16-416,6-10-248,5-18-448,9-15 832,8-20-176,6-9-145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15667,'15'20'1681,"-9"16"-841,1 9-272,0 9 840,-1 3-167,1 5-353,0-3-232,1-9-224,0-7-152,1-17-464,1-13-304,-6-22-536,-1-5 680,-3-18 64,-6-8-121,-5-4-231</inkml:trace>
  <inkml:trace contextRef="#ctx0" brushRef="#br0" timeOffset="1">30 205 14635,'-16'17'1728,"7"6"-839,5 5-345,4-1 1112,6-4-352,7-9-231,9-4-121,6-10-328,-1-7-64,3-10-248,0-2-248,3 0-816,-3 1 1896,-4 1-1144,-5-1-40,-5 6-48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16916,'5'10'576,"-2"1"0,1 0 0,-1 0 0,-1 0 0,0 0 0,-1 0 1,0 0-1,-1 14 0,2 6 492,2 14-196,7 73 592,-10-115-1433,-1-1 0,0 1 0,1-1 0,-1 1 0,1-1 0,0 0-1,0 1 1,0-1 0,0 0 0,0 0 0,1 0 0,2 4-1,-3-6-18,0 1 0,-1-1 0,1 1 0,0-1 0,0 0-1,0 0 1,0 1 0,0-1 0,0 0 0,0 0 0,0 0 0,0 0-1,1 0 1,-1 0 0,0 0 0,0 0 0,0 0 0,0-1-1,0 1 1,0 0 0,0-1 0,-1 1 0,1-1 0,0 1 0,0-1-1,0 1 1,0-1 0,0 0 0,-1 1 0,2-2 0,7-4 27,-1 0-14,0 0 0,1 0 0,0 1 0,0 1 0,17-7 0,-24 10-23,0 1 0,0-1 0,0 1 1,-1 0-1,1 0 0,0 0 0,0 0 1,0 0-1,0 0 0,0 0 0,0 1 1,-1-1-1,1 1 0,0-1 0,3 2 1,-3 0-1,-1-1 0,1 1 1,0-1-1,0 1 0,-1 0 1,1-1-1,-1 1 0,1 0 1,-1 0-1,0 0 1,0 0-1,0 1 0,0-1 1,0 0-1,0 4 0,1 2 40,0 0 0,-1 0 0,0 0 1,-1 0-1,0-1 0,0 1 0,-1 0 0,1 0 0,-2 0 0,1 0 0,-1-1 0,-1 1 0,1 0 0,-1-1 0,0 0 0,-1 0 0,0 0 0,0 0 0,0 0 0,-10 9 0,10-11-5,0-1-1,0 0 0,0 0 1,0-1-1,-1 1 0,0-1 1,0 0-1,0 0 0,0 0 1,0-1-1,-1 0 0,1 0 1,-1 0-1,1-1 0,-1 1 1,0-1-1,1-1 0,-1 1 1,0-1-1,0 0 0,1 0 0,-1-1 1,0 0-1,0 0 0,1 0 1,-1-1-1,1 1 0,-11-6 1,11 4-211,0 0 0,0 0 0,0-1 0,1 1 0,-1-1 0,1 0 0,0-1 0,-5-5 0,7 8 52,0 0 1,1 0-1,-1 0 1,1-1-1,0 1 1,-1-1-1,1 1 1,0 0-1,1-1 0,-1 0 1,0 1-1,1-1 1,-1 1-1,1-1 1,0 0-1,0 1 1,0-1-1,0 0 1,0 1-1,2-6 1,6-3-789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12 257 15715,'4'-3'330,"1"-1"0,0 1 0,-1-1 0,0 0 1,0 0-1,0 0 0,0 0 0,-1-1 0,1 0 0,-1 1 0,-1-1 0,1 0 0,-1-1 0,1 1 0,-1 0 0,1-7 0,-1 4-34,-1 1-1,1 0 1,-2 0 0,1-1-1,-1 1 1,0-1 0,0 1-1,-1 0 1,0-1-1,-1 1 1,1 0 0,-4-8-1,5 14-257,0 0-1,-1 0 1,1 0 0,-1 0-1,1 0 1,-1 0-1,1 0 1,-1 0-1,1 0 1,-1 0-1,0 0 1,0 0-1,1 0 1,-1 1 0,0-1-1,0 0 1,0 1-1,0-1 1,0 0-1,-2 0 1,3 1-10,-1 0 1,0 0 0,0 0 0,0 0-1,0 1 1,1-1 0,-1 0-1,0 0 1,0 1 0,1-1-1,-1 0 1,0 1 0,0-1 0,1 1-1,-1-1 1,0 1 0,1-1-1,-1 1 1,1-1 0,-2 2-1,-2 3 70,1 0-1,-1 1 0,1-1 0,0 1 0,-3 9 0,3-8-79,1-1 0,1 1 0,-1 0-1,1 0 1,0-1 0,0 1 0,1 0 0,0 9 0,0-14-19,1 0 0,-1 0 0,1 0 0,-1 0 0,1 0 0,-1 0 0,1 0 0,0 0 0,0 0 0,0 0 0,0 0 1,0 0-1,1-1 0,-1 1 0,0 0 0,1-1 0,-1 1 0,1-1 0,0 0 0,-1 0 0,1 1 0,0-1 0,0 0 1,0 0-1,0-1 0,0 1 0,0 0 0,0-1 0,0 1 0,3 0 0,-4-1 1,38 5 11,1 3 1,-1 1-1,69 25 1,-87-24 31,-16-7 20,1 0 1,-1 0-1,1-1 1,0 0 0,0 0-1,7 1 1,-12-3-46,-1 0 0,1 0 0,-1 0 0,0 0 1,1 0-1,-1 0 0,1 0 0,-1 0 0,0 0 0,1 0 1,-1 0-1,1 0 0,-1-1 0,0 1 0,1 0 1,-1 0-1,0 0 0,1 0 0,-1-1 0,0 1 1,1 0-1,-1-1 0,0 1 0,1 0 0,-1 0 0,0-1 1,0 1-1,0 0 0,1-1 0,-1 1 0,0-1 1,0 1-1,1-18 444,-12-19 165,11 35-589,-28-66 666,-48-84 1,76 152-811,-1 0 0,1-1 0,0 1 0,0 0 0,-1-1 0,1 1 0,0-1 0,0 1-1,-1-1 1,1 1 0,0-1 0,0 1 0,0-1 0,0 1 0,0 0 0,0-1 0,0 1 0,0-1-1,0 1 1,0-1 0,0 1 0,0-1 0,0 1 0,0-1 0,0 1 0,0-1 0,1 1 0,-1-1-1,13-1-3005,-2 1 2648,4-3-839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13979,'2'-19'3169,"-1"19"-3084,-1 0 0,0 0-1,0-1 1,0 1-1,0 0 1,0 0-1,0 0 1,0 0-1,0 0 1,0-1-1,1 1 1,-1 0-1,0 0 1,0 0-1,0 0 1,0 0 0,0 0-1,1 0 1,-1 0-1,0 0 1,0 0-1,0 0 1,0 0-1,0-1 1,1 1-1,-1 0 1,0 0-1,0 0 1,0 0 0,0 0-1,1 0 1,-1 1-1,0-1 1,0 0-1,0 0 1,0 0-1,1 0 1,-1 0-1,0 0 1,0 0-1,0 0 1,0 0 0,0 0-1,1 0 1,-1 0-1,0 1 1,2 1 254,-1 0-1,1 0 1,-1 1 0,0-1 0,1 1 0,-1-1 0,0 1 0,0-1 0,-1 1-1,2 4 1,16 138 2379,-7-43-2174,-4-73-396,-7-29-140,1 1-1,-1-1 1,0 1-1,0-1 1,1 0-1,-1 1 1,0-1-1,1 1 1,-1-1-1,0 0 1,1 1-1,-1-1 1,1 0-1,-1 0 1,0 1 0,1-1-1,-1 0 1,1 0-1,-1 0 1,1 0-1,0 1 1,0-1 4,0-1 0,0 1 0,0 0 0,-1 0 0,1-1 0,0 1 0,0 0 0,0-1 0,0 1 0,-1-1 1,1 1-1,0-1 0,-1 0 0,1 1 0,0-1 0,-1 1 0,1-2 0,14-16 177,-2-1 0,0-1 0,19-40 0,-6 10 59,-13 26-128,-5 8-45,0 2-1,1-1 1,0 1 0,1 1 0,17-18-1,-26 30-70,0 0-1,0-1 0,0 1 0,0 0 1,0 0-1,1 0 0,-1 0 0,0 1 1,1-1-1,-1 0 0,0 0 0,1 1 0,-1-1 1,1 1-1,-1-1 0,1 1 0,0 0 1,-1 0-1,1-1 0,-1 1 0,1 0 1,-1 1-1,1-1 0,0 0 0,2 1 0,-3 0-1,1 0 0,0 0 0,-1 1-1,1-1 1,-1 1 0,0-1 0,0 1-1,1-1 1,-1 1 0,0 0 0,0 0-1,0-1 1,-1 1 0,1 0-1,0 0 1,-1 0 0,1 0 0,-1 0-1,1 3 1,2 12-158,-1 0 1,-1 0-1,0 0 0,-1 0 1,-1 0-1,0 0 0,-7 28 1,8-45 145,0 0 1,0 1 0,0-1-1,0 1 1,0-1 0,0 1-1,0-1 1,0 1 0,0-1-1,0 0 1,-1 1 0,1-1-1,0 1 1,0-1 0,0 0-1,-1 1 1,1-1 0,0 0-1,-1 1 1,1-1 0,0 0-1,0 1 1,-1-1-1,1 0 1,-1 0 0,1 1-1,0-1 1,-1 0 0,1 0-1,-1 0 1,1 0 0,0 1-1,-1-1 1,1 0 0,-1 0-1,1 0 1,-1 0 0,1 0-1,-1 0 1,1 0 0,0 0-1,-1 0 1,1 0 0,-1 0-1,1-1 1,-1 1 0,1 0-1,0 0 1,-1 0 0,0-1-1,-9-11-323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16203,'1'0'117,"-1"0"0,0 0 0,1 0-1,-1 0 1,1 1 0,-1-1-1,0 0 1,1 0 0,-1 1 0,0-1-1,1 0 1,-1 0 0,0 1-1,1-1 1,-1 0 0,0 1 0,0-1-1,1 0 1,-1 1 0,0-1-1,0 0 1,1 1 0,-1-1 0,0 1-1,0-1 1,0 0 0,0 1-1,0-1 1,0 1 0,0-1 0,0 1-1,1 18 742,-1-12 153,0 43 1319,-1-30-1859,1 0 0,1-1 0,1 1 0,5 24 0,-7-44-460,0 0 0,-1 1 0,1-1 0,1 1 0,-1-1 0,0 0 0,0 1 0,0-1 0,0 1 0,0-1 0,0 0-1,0 1 1,0-1 0,1 0 0,-1 1 0,0-1 0,0 0 0,0 1 0,1-1 0,-1 0 0,0 1 0,1-1 0,-1 0 0,0 0 0,1 1 0,-1-1-1,0 0 1,1 0 0,-1 0 0,0 1 0,1-1 0,-1 0 0,0 0 0,1 0 0,-1 0 0,1 0 0,-1 0 0,0 0 0,1 0 0,-1 0-1,1 0 1,-1 0 0,0 0 0,1 0 0,-1 0 0,0 0 0,1 0 0,-1-1 0,1 1 0,-1 0 0,0 0 0,1 0 0,-1-1 0,1 1 0,12-16 296,0-8 9,-1-1 1,-2 1-1,11-36 1,15-34 464,-26 75-605,-10 19-174,0-1 1,0 1 0,0 0 0,0 0 0,0 0-1,0 0 1,0 0 0,1 0 0,-1-1 0,0 1-1,0 0 1,0 0 0,0 0 0,0 0 0,0 0 0,0 0-1,1 0 1,-1 0 0,0-1 0,0 1 0,0 0-1,0 0 1,0 0 0,0 0 0,1 0 0,-1 0-1,0 0 1,0 0 0,0 0 0,0 0 0,0 0-1,1 0 1,-1 0 0,0 0 0,0 0 0,0 0-1,0 0 1,1 0 0,-1 0 0,0 0 0,0 0-1,0 1 1,0-1 0,0 0 0,0 0 0,1 0-1,-1 0 1,0 0 0,0 0 0,0 0 0,0 0-1,0 1 1,0-1 0,0 0 0,0 0 0,0 0-1,1 0 1,-1 0 0,0 0 0,0 1 0,0-1-1,0 0 1,2 11 57,2 26-30,-3 46-1,2 19-44,-3-100 16,0-1 0,1 1 0,-1 0 0,0 0 0,0 0 0,1-1 0,-1 1 0,1 0 0,0-1 0,-1 1 0,1 0 1,0-1-1,2 3 0,-3-3 1,1-1 0,-1 0 0,1 0 0,-1 0 0,0 0 1,1 0-1,-1 0 0,1 1 0,-1-1 0,1 0 0,-1 0 1,0 0-1,1-1 0,-1 1 0,1 0 0,-1 0 0,1 0 1,-1 0-1,0 0 0,1 0 0,-1-1 0,1 1 0,-1 0 1,0 0-1,1-1 0,-1 1 0,0 0 0,1 0 0,-1-1 1,0 1-1,1 0 0,-1-2 0,6-4 35,-1-2 0,0 1 0,7-15 0,-10 17-31,34-67 166,39-69-675,-74 139 415,0 1 54,-1 1 1,1-1-1,-1 1 0,0 0 0,1-1 1,-1 1-1,1-1 0,-1 1 1,0-1-1,1 0 0,-1 1 0,0-1 1,0 1-1,1-1 0,-1 1 0,0-1 1,0 0-1,0 1 0,0-1 1,0 0-1,0 1 0,0-1 0,0 1 1,0-1-1,0 0 0,0 1 0,0-1 1,0 1-1,-1-1 0,1 0 0,0 1 1,0-1-1,-1 1 0,1-1 1,0 1-1,-1-1 0,0 0 0,-10-1-387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14283,'-2'4'2000,"7"2"-799,7-3-457,10-3 2161,5 0-1513,12-3-440,5 0-112,6-3-336,1 1-168,-4-1-640,-7 3-344,-8 3 1560,-11 2-968,-15 0-40,-8 6-24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22109,'0'0'44,"0"0"1,0 0-1,0-1 1,0 1 0,0 0-1,0 0 1,0 0-1,0 0 1,1-1-1,-1 1 1,0 0 0,0 0-1,0 0 1,0 0-1,0 0 1,0-1-1,1 1 1,-1 0 0,0 0-1,0 0 1,0 0-1,0 0 1,0 0-1,1 0 1,-1 0 0,0 0-1,0 0 1,0 0-1,1-1 1,-1 1-1,0 0 1,0 0-1,0 0 1,0 0 0,1 0-1,-1 1 1,0-1-1,0 0 1,0 0-1,0 0 1,1 0 0,-1 0-1,0 0 1,0 0-1,0 0 1,0 0-1,1 1 1,4 10 826,1 19 126,-5-11-787,-1 0-1,-1 0 0,-1 0 1,0 0-1,-10 36 1,12-55-209,0 0 0,0 0 0,0 0 0,0 0 0,0-1 0,0 1 0,0 0 0,0 0 0,0 0 1,0 0-1,1 0 0,-1 0 0,0 0 0,0 0 0,0 0 0,0 0 0,0 0 0,0 0 0,0 0 1,0 0-1,0 0 0,0 0 0,0 0 0,1 0 0,-1 0 0,0 0 0,0 0 0,0 0 0,0 0 1,0 0-1,0 0 0,0 0 0,0 0 0,0 0 0,0 1 0,0-1 0,0 0 0,0 0 0,0 0 1,1 0-1,-1 0 0,0 0 0,10-13-72,12-20-98,-10 12 50,13-18-79,-22 40 170,-2 7 22,-1 8 3,-25 137-40,22-151 122,-4-7-9,-11-14 41,3 3-39,5 9-67,0 0 0,-1 0 0,1 1 1,-1 0-1,0 1 0,-16-5 0,-1 1-40,-42-8 1,43 14 86,27 3-46,0 0 0,0 0 1,0 0-1,0 0 0,0 0 1,0 0-1,0 0 0,0 0 1,0 0-1,0 0 0,0 0 1,0 0-1,0 0 0,0 0 1,0 0-1,15 2 121,2-1 13,36 4 278,-1-3 0,105-9-1,-142 4-381,-6 0 27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 19620,'-14'12'6288,"-63"51"-4599,9-12-1221,-57 46 141,100-76-486,1 2-1,-36 43 1,59-65-122,1 0 1,-1 0-1,0 0 0,0 0 0,1-1 0,-1 1 0,1 1 0,-1-1 1,1 0-1,-1 0 0,1 0 0,-1 0 0,1 0 0,0 0 1,0 0-1,0 2 0,0-2 0,0-1-1,0 0 1,1 1 0,-1-1-1,0 0 1,0 1 0,1-1-1,-1 0 1,0 1 0,1-1 0,-1 0-1,1 0 1,-1 0 0,0 1-1,1-1 1,-1 0 0,1 0-1,-1 0 1,0 0 0,1 0 0,-1 0-1,1 0 1,-1 0 0,1 0-1,-1 0 1,1 0 0,-1 0-1,1 0 1,8-1 4,0-1 0,0 0 0,10-4 0,-7 2-11,18-3-110,-1 0 0,1 2 0,0 2 0,1 0 0,-1 2 0,0 1 0,1 2 0,-1 1 1,57 12-1,-85-14-90,1 0 0,-1-1 0,1 1 0,0-1 0,-1 0 0,1 0 0,-1 0 0,6-1 0,-7 1 165,0-1 0,1 1 0,-1 0 0,0-1 0,0 1-1,0-1 1,0 0 0,0 1 0,0-1 0,-1 0 0,1 0 0,0 1 0,0-1 0,0 0 0,-1 0 0,1 0-1,0 0 1,-1 0 0,1 0 0,0-1 0,5-16-670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16187,'1'10'2976,"13"85"2694,10 44-3769,-24-135-1862,1-1 0,0 0 0,0 1 1,0-1-1,0 0 0,3 6 0,-3-9-27,-1 1-1,1 0 0,0 0 1,-1-1-1,1 1 0,0 0 1,0-1-1,0 1 1,-1 0-1,1-1 0,0 0 1,0 1-1,0-1 0,0 1 1,0-1-1,0 0 0,0 0 1,0 1-1,0-1 1,0 0-1,0 0 0,0 0 1,0 0-1,0 0 0,0 0 1,0-1-1,0 1 0,0 0 1,0 0-1,1-1 1,5-2 44,0 0 0,0 0 1,-1-1-1,1 0 0,-1 0 1,0 0-1,0-1 0,7-7 1,45-52 331,-38 40-237,3-3 3,-2 2 14,0 1 1,2 1-1,0 0 1,40-27 0,-61 48-159,0 1 1,0-1 0,0 1-1,0 0 1,0 0-1,1 0 1,-1 0 0,0 0-1,1 0 1,-1 1 0,1-1-1,-1 1 1,1 0 0,-1-1-1,1 1 1,-1 0 0,0 1-1,1-1 1,2 1-1,-3 0-6,0 0 0,0 0 0,-1 1 0,1-1 0,0 1 0,-1-1 0,1 1 0,-1 0 0,1-1-1,-1 1 1,0 0 0,0 0 0,0 0 0,0 0 0,0 0 0,0 0 0,-1 0 0,1 0 0,-1 0-1,1 4 1,2 17-43,0 0-1,-2 0 0,-1 1 0,-1-1 0,-1 0 0,0 0 0,-10 36 1,8-49-816,3-12-89,3-18 138,5 0 245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13603,'0'-1'326,"0"-1"0,0 1 0,0 0 0,1-1 0,-1 1 0,0-1 0,1 1 1,-1 0-1,1 0 0,-1-1 0,1 1 0,1-2 0,-1 3-181,-1 0 0,0 0 0,1 1-1,-1-1 1,0 0 0,1 0 0,-1 1 0,0-1 0,1 0-1,-1 1 1,0-1 0,0 0 0,1 1 0,-1-1 0,0 1 0,0-1-1,0 0 1,0 1 0,0-1 0,1 1 0,-1-1 0,0 0 0,0 1-1,0-1 1,0 1 0,6 44 2759,5 248-941,-11-293-1992,0 0 0,0 0 0,0 0 0,0 0 0,0 1 0,0-1 0,0 0-1,0 0 1,0 0 0,0 0 0,0 0 0,0 0 0,0 0 0,0 0 0,0 1 0,0-1 0,0 0 0,0 0 0,0 0 0,0 0 0,0 0 0,0 0 0,0 0-1,0 1 1,0-1 0,0 0 0,0 0 0,0 0 0,0 0 0,0 0 0,0 0 0,0 0 0,0 0 0,0 1 0,0-1 0,0 0 0,0 0 0,0 0 0,0 0-1,0 0 1,-1 0 0,1 0 0,0 0 0,0 0 0,0 0 0,0 0 0,0 0 0,0 0 0,0 0 0,0 0 0,-1 0 0,1 1 0,0-1 0,0 0-1,0 0 1,0 0 0,0 0 0,0 0 0,0 0 0,-1-1 0,1 1 0,0 0 0,0 0 0,0 0 0,0 0 0,-6-9-514,-6-17 126,2-4-263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16940,'15'-7'1108,"1"0"0,1 2 0,-1 0 0,1 0 0,21-2 0,-26 5-778,1 1-1,0 0 0,-1 1 1,1 1-1,0 0 0,-1 0 1,23 7-1,-31-7-309,1 0-1,-1 1 1,1 0 0,-1 0-1,0 1 1,0-1 0,0 1-1,0 0 1,-1 0 0,1 0 0,-1 0-1,1 0 1,-1 1 0,0 0-1,0 0 1,2 4 0,-2-2 16,0 1 0,-1-1 1,0 0-1,0 1 0,-1-1 1,1 1-1,-1-1 1,-1 1-1,1 0 0,-2 10 1,0-5 58,-1 1 0,0-1 1,0 1-1,-2-1 0,1 0 1,-2 0-1,0-1 1,0 1-1,-1-1 0,0 0 1,-14 18-1,14-22-44,0-1 1,0 0-1,0 0 1,-1-1-1,0 1 1,0-2-1,0 1 1,0-1-1,-1 0 1,0 0-1,0-1 1,-8 2-1,11-4-87,1 0-1,-1 0 0,1 0 0,-1-1 0,0 0 0,1 0 1,-1 0-1,1-1 0,-1 1 0,0-1 0,1 0 0,0-1 0,-1 1 1,1-1-1,0 1 0,-1-1 0,1-1 0,0 1 0,1-1 1,-1 1-1,0-1 0,1 0 0,-6-6 0,3 1-213,0-1 0,0 1 0,1-1 0,0-1 0,1 1-1,0 0 1,0-1 0,1 0 0,0 0 0,1 0 0,0 0 0,1-1-1,-1-19 1,2-12-610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17044,'1'0'92,"-1"0"0,1 0 0,-1 1 0,0-1 1,1 0-1,-1 1 0,1-1 0,-1 0 0,0 1 1,1-1-1,-1 0 0,0 1 0,1-1 0,-1 1 1,0-1-1,0 1 0,1-1 0,-1 1 0,0-1 0,0 1 1,0-1-1,0 1 0,1-1 0,-1 1 0,0-1 1,0 1-1,0-1 0,0 1 0,0-1 0,-1 1 1,1-1-1,0 1 0,0-1 0,0 1 0,0-1 1,0 1-1,-1-1 0,1 1 0,-8 28 1003,6-23-420,-4 14 51,-53 162 2621,44-142-3061,-3-1 0,-30 54 0,48-93-285,-16 22 10,5-14-110,11-8 92,0 0 0,-1 0 0,1 0 0,0 0 0,-1 0 0,1 0 0,0 0 0,-1 0 0,1 0 0,0 0 0,0 0 0,-1-1 0,1 1-1,0 0 1,-1 0 0,1 0 0,0 0 0,0-1 0,0 1 0,-1 0 0,1 0 0,0 0 0,0-1 0,-1 1 0,1 0 0,0 0 0,0-1 0,0 1 0,0 0-1,0 0 1,0-1 0,-1 1 0,1 0 0,0-1 0,0 0 0,-2-11-158,1-1 0,1 0 0,-1 1 0,2-1 0,0 0 1,4-19-1,-2 7-48,0-1-2,-2 8 64,1 1 0,1-1 0,1 1-1,6-19 1,-10 36 150,0-1 0,0 1-1,0 0 1,0 0 0,0-1-1,0 1 1,0 0 0,0 0 0,0-1-1,0 1 1,0 0 0,0-1-1,0 1 1,1 0 0,-1 0-1,0-1 1,0 1 0,0 0-1,0 0 1,0 0 0,1-1-1,-1 1 1,0 0 0,0 0 0,1 0-1,-1-1 1,0 1 0,0 0-1,1 0 1,-1 0 0,0 0-1,0 0 1,1 0 0,-1 0-1,0 0 1,0 0 0,1 0 0,-1-1-1,0 1 1,1 0 0,-1 1-1,0-1 1,0 0 0,1 0-1,-1 0 1,0 0 0,0 0-1,1 0 1,-1 0 0,0 0 0,0 0-1,1 0 1,-1 1 0,0-1-1,0 0 1,1 0 0,-1 1-1,8 13 1,-7-12-3,23 57-13,-16-38 23,1 0 0,0 0 0,1-1 0,2 0 0,19 27 0,-29-45-3,0 0 0,1 0 1,-1 0-1,1 0 0,-1 0 1,1-1-1,-1 1 1,1-1-1,0 1 0,0-1 1,0 0-1,0 0 0,4 1 1,-6-2-2,0 0 0,0 0 0,0 0 0,0 0 1,0 0-1,1 0 0,-1 0 0,-1 0 0,1-1 0,0 1 1,0 0-1,0 0 0,0-1 0,0 1 0,0-1 0,0 1 1,0-1-1,0 1 0,0-1 0,-1 1 0,1-1 0,0 0 1,-1 0-1,1 1 0,0-1 0,-1 0 0,1 0 1,-1 0-1,1 1 0,-1-1 0,1 0 0,-1 0 0,0 0 1,1 0-1,-1 0 0,0 0 0,0 0 0,0 0 0,0 0 1,0 0-1,0 0 0,0 0 0,0-2 0,0 2 5,-1-1-1,1 1 0,-1-1 1,1 1-1,-1-1 1,0 1-1,0-1 0,1 1 1,-1 0-1,0-1 0,0 1 1,0 0-1,0 0 1,-1 0-1,1-1 0,0 1 1,0 1-1,-1-1 0,1 0 1,-1 0-1,-1-1 1,-41-16 64,25 10-8,-2-2 169,0-2 0,1 0-1,0-1 1,-23-20 0,37 24 162,13 5-206,14 6-89,5 4-234,0-1 1,0-1-1,0-2 0,1 0 0,49-4 0,-22-9-42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20860,'10'-1'1889,"-2"9"-1201,1 10-280,0 6 952,1 5-391,-2 6-377,1 1-192,-2 6-216,0-6-184,-2-6-376,-1-6-216,-3-5-433,-1-6-239,-4-6-1905,-2-6 2473,-8-4-472,-2-4-224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1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16043,'0'0'1745,"8"3"-865,3 2-312,9-5 1024,6-3-231,13-4-377,5-1-128,5-6-536,0 1-456,-1-5 240,-2-3-40,-7 0-192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1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14835,'1'7'3161,"12"110"2814,1 59-3936,-5-57-1014,-9-115-984,1 0 0,-1-1-1,1 1 1,-1 0 0,1 0-1,0-1 1,4 8 0,-5-11-37,0 1 0,0-1 1,0 0-1,0 0 0,1 0 1,-1 1-1,0-1 0,0 0 1,0 0-1,1 0 0,-1 0 1,0 0-1,0 1 0,1-1 1,-1 0-1,0 0 0,0 0 1,1 0-1,-1 0 0,0 0 0,0 0 1,1 0-1,-1 0 0,0 0 1,0 0-1,1 0 0,-1 0 1,0 0-1,0 0 0,1 0 1,-1 0-1,0 0 0,0-1 1,1 1-1,-1 0 0,0 0 1,1 0-1,12-18 104,7-21 86,-2-2 0,23-78 0,-16 45 38,-13 36-113,-6 18-5,1 0 0,19-37 1,-26 56-111,0 1 1,0-1 0,0 1-1,1-1 1,-1 1-1,0-1 1,0 1 0,1-1-1,-1 1 1,1-1 0,-1 1-1,0 0 1,1-1-1,-1 1 1,1 0 0,-1-1-1,1 1 1,-1 0-1,1 0 1,-1-1 0,1 1-1,-1 0 1,1 0-1,5 8 49,-2 22-29,-4-28-22,4 249-140,-5-149-1991,2-99 1600,0-10 179,0-18-229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1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65 17884,'-1'1'216,"0"0"0,0 1 0,1-1 1,-1 1-1,0-1 0,0 1 0,1-1 0,-1 1 0,1 0 1,0-1-1,-1 1 0,1-1 0,0 1 0,0 0 0,0-1 1,0 3-1,1-3-144,-1 0 0,0-1 0,1 1 0,-1 0 0,1-1 1,0 1-1,-1 0 0,1-1 0,0 1 0,-1-1 0,1 1 1,0-1-1,-1 1 0,1-1 0,0 1 0,0-1 0,0 0 0,0 0 1,-1 1-1,1-1 0,0 0 0,0 0 0,0 0 0,0 0 0,0 0 1,-1 0-1,1 0 0,0 0 0,0 0 0,0 0 0,0-1 0,0 1 1,1-1-1,9-2 198,1-1 0,-1 0 0,0-1 0,-1 0-1,1-1 1,-1 0 0,0 0 0,16-15 0,21-11 185,-45 30-439,-1 1-1,1 0 0,0 0 0,0 0 0,1 0 0,-1 1 1,0-1-1,0 0 0,3 0 0,-5 2-12,1-1 0,0 0-1,-1 0 1,1 0 0,0 0 0,-1 1-1,1-1 1,0 0 0,-1 0 0,1 1-1,0-1 1,-1 1 0,1-1 0,-1 0-1,1 1 1,-1-1 0,1 1 0,-1-1-1,1 1 1,-1 0 0,0-1 0,1 1-1,-1-1 1,0 1 0,1 0 0,-1-1-1,0 1 1,0 0 0,0-1 0,1 1-1,-1 0 1,0-1 0,0 1 0,0 0-1,0 1 1,2 36 46,-1 1-1,-6 49 1,1-38-33,3 13 64,0-26 267,-8 62 0,9-98-332,0-1 0,0 1 0,0-1 1,0 1-1,0 0 0,0-1 0,0 1 0,0 0 0,0-1 0,0 1 0,-1-1 0,1 1 0,0-1 0,0 1 0,-1 0 0,1-1 0,0 1 0,-1-1 0,1 1 0,-1-1 0,1 0 1,-1 1-1,1-1 0,-1 1 0,1-1 0,-1 0 0,1 1 0,-1-1 0,1 0 0,-1 0 0,1 1 0,-1-1 0,0 0 0,1 0 0,-1 0 0,1 0 0,-1 0 0,0 0 0,1 0 0,-1 0 1,0 0-1,1 0 0,-1 0 0,1 0 0,-1 0 0,0 0 0,1-1 0,-1 1 0,1 0 0,-1 0 0,1-1 0,-1 1 0,0 0 0,1-1 0,-1 0 0,-5-3 74,0-1-1,0 0 1,-9-11-1,8 8-28,-9-8-51,2 0-253,-1 2 1,0-1 0,-1 2 0,0 0-1,-1 1 1,-30-15 0,38 24-640,9 3 858,0 0-1,0 0 1,0 0 0,0 0 0,0 0-1,0 0 1,0 0 0,0 1 0,0-1 0,0 0-1,0 0 1,0 0 0,0 0 0,0 0 0,0 0-1,0 0 1,0 1 0,0-1 0,0 0 0,0 0-1,-1 0 1,1 0 0,0 0 0,0 0-1,0 0 1,0 0 0,0 0 0,0 1 0,0-1-1,0 0 1,0 0 0,0 0 0,0 0 0,-1 0-1,1 0 1,0 0 0,0 0 0,0 0-1,0 0 1,0 0 0,0 0 0,0 0 0,0 0-1,-1 0 1,1 0 0,0 0 0,0 0 0,0 0-1,0 0 1,0 0 0,0 0 0,0 0 0,-1 0-1,1 0 1,0 0 0,0 0 0,0 0-1,0 0 1,0 0 0,0 0 0,0 0 0,0-1-1,0 1 1,0 0 0,-1 0 0,6 4-821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15819,'-3'11'1905,"9"-3"-873,7-5-376,8-3 1289,9-4-649,8-3-328,2-4-272,4 1-848,1 0-504,-5-2 584,-6 0-176,3 5-160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16660,'13'17'2144,"-4"11"-1320,-4 12-296,1 7 1233,-3 8-777,1 2-96,-4 0-368,2-4-144,-2-13-328,1-4-304,1-16-608,-2-8-112,0-15 744,-3-9-168,1-9-192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1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13275,'1'-2'392,"-1"-1"1,1 0-1,-1 1 1,1-1-1,0 1 0,0 0 1,1-1-1,-1 1 1,0 0-1,1-1 1,-1 1-1,1 0 1,3-3-1,25-23 3120,-24 24-3231,-1 0 1,1 0-1,-1 0 0,1 1 1,0 0-1,1 0 1,-1 1-1,0-1 0,1 1 1,-1 1-1,1-1 1,0 1-1,-1 1 1,14-1-1,-15 1-217,-1 1 0,1 0-1,-1 0 1,1 0 0,-1 0 0,0 0 0,1 1 0,-1 0-1,0 0 1,0 0 0,0 1 0,0-1 0,0 1 0,-1 0-1,1 0 1,-1 0 0,0 1 0,0-1 0,0 1 0,0 0-1,-1-1 1,4 8 0,-4-6-53,0 0 0,0 0 0,0 0 0,-1 0 0,0 1 1,0-1-1,0 0 0,-1 1 0,1-1 0,-1 0 0,-1 1 0,1-1 0,-1 0 0,0 0 0,0 1 1,0-1-1,-1 0 0,0 0 0,0 0 0,0 0 0,0 0 0,-5 5 0,5-7-22,0 0-1,0 0 0,-1-1 0,1 1 0,-1 0 1,0-1-1,0 0 0,0 1 0,0-1 0,0 0 1,0-1-1,-1 1 0,1-1 0,-1 1 1,1-1-1,-1 0 0,1 0 0,-1-1 0,1 1 1,-1-1-1,0 1 0,0-1 0,1 0 1,-1-1-1,0 1 0,1-1 0,-1 1 0,0-1 1,1 0-1,-1-1 0,1 1 0,-5-3 1,3 1-196,0 1 0,1-1 0,-1 0 0,1-1 0,0 1 0,0-1 0,0 0 1,0 0-1,-4-6 0,6 7 78,1 1 0,-1-1 0,0 0 0,1 0 0,0 1 0,0-1-1,-1 0 1,2 0 0,-1 0 0,0 0 0,1-1 0,-1 1 0,1 0 0,0 0 0,0 0 0,0 0 0,1-5 0,6-6-783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19812,'3'4'248,"0"0"0,0-1-1,0 1 1,-1 0 0,0 1 0,1-1-1,-1 0 1,-1 1 0,1-1 0,-1 1-1,0-1 1,1 6 0,6 62 1183,-8-61-1060,2 10-209,-2 0 0,0 0 0,-2 0 0,0 0 0,-1 0 1,-1-1-1,-1 1 0,-1-1 0,-9 20 0,14-38-159,0 0-1,0 0 0,0 0 1,0 0-1,0 0 1,-1 0-1,1 0 0,-1-1 1,1 1-1,-1-1 1,0 1-1,0-1 0,1 1 1,-1-1-1,0 0 1,-3 1-1,4-2-3,0 0 1,0 0-1,0 1 0,-1-2 0,1 1 1,0 0-1,0 0 0,0 0 0,0 0 1,0-1-1,0 1 0,0-1 1,0 1-1,0-1 0,0 1 0,0-1 1,0 1-1,0-1 0,0 0 0,0 1 1,0-1-1,0 0 0,1 0 1,-1 0-1,0 0 0,1 0 0,-1 0 1,1 0-1,-1 0 0,1 0 0,-1 0 1,1 0-1,-1-2 0,-3-9-28,0 0 0,1 0 0,1 0 0,0 0 0,0 0 0,1-18 0,5-76-210,-4 101 218,5-31-79,-5 35 94,0 0 1,0 0-1,0 0 1,0 0-1,0 0 1,1 0-1,-1 0 1,1 0-1,-1 0 0,0 0 1,1 0-1,-1 0 1,1 0-1,0 0 1,-1 1-1,1-1 1,0 0-1,-1 0 0,1 1 1,0-1-1,0 1 1,0-1-1,0 1 1,-1-1-1,1 1 1,0-1-1,2 0 0,-2 2 3,0-1 0,0 0 0,0 1-1,0-1 1,0 0 0,0 1-1,0-1 1,0 1 0,0 0-1,0-1 1,0 1 0,-1 0-1,1 0 1,0-1 0,0 1-1,-1 0 1,1 0 0,-1 0-1,1 0 1,0 1 0,12 27-12,-9-19 3,35 86-41,16 36 40,-54-130 15,0 0-1,-1 0 1,1-1 0,0 1 0,0 0-1,0-1 1,1 1 0,-1 0 0,0-1 0,1 1-1,-1-1 1,1 0 0,-1 0 0,1 1-1,-1-1 1,1 0 0,3 1 0,-26-16 82,-1 0-62,1-2 0,1 0 0,1-1 0,-21-25 0,-61-84 667,95 116-515,10 10 18,16 13 131,3 4-417,1-2-1,0-1 0,1-1 1,0-1-1,1-1 1,1-1-1,0-2 0,0 0 1,1-2-1,-1-1 1,1-2-1,37 2 1,-9-7-195,-2-9-119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29:5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1858 330 13275,'-48'-42'122,"-2"2"1,-2 3-1,-1 1 1,-2 3-1,-1 2 1,-1 3 0,-69-23-1,108 44-115,0 1-1,0 1 0,-1 1 1,0 0-1,0 1 1,0 1-1,0 1 1,-1 1-1,1 1 1,0 0-1,0 2 1,-25 5-1,11 3 24,2 2 1,-1 1-1,2 1 1,0 2-1,1 1 1,-40 32-1,-149 145 154,145-118-93,3 3 0,4 3 0,3 3 0,4 3 0,-56 112 0,87-142-31,1 2 0,4 0 0,2 2 0,-17 92-1,23-69-22,4 1-1,1 161 0,14-115-31,6-1 0,28 144 0,-22-201-8,3 0-1,3-1 0,3-1 0,4-2 0,38 71 0,-49-109 4,2-2 1,1 0-1,1-1 0,2-1 0,0-2 1,29 25-1,-35-37 13,0 0 1,1-2-1,1 0 0,0-1 0,0-1 1,1-1-1,0-1 0,1-1 1,0 0-1,39 6 0,-35-10 12,1-2 1,-1-2-1,0 0 1,0-1-1,1-2 1,-1-1-1,-1 0 0,1-2 1,-1-2-1,0 0 1,28-13-1,-3-3 26,-1-2 0,-2-2 0,0-2 0,51-44 0,-37 22-11,-2-3-1,-3-3 0,-2-2 1,46-68-1,-25 18 0,100-196 0,-115 183 58,-6-2 0,-5-3 0,-6-2 1,-5-1-1,-7-2 0,-5-2 0,10-163 0,-33 231 36,-3 0 0,-2 0 0,-20-107 0,14 132-119,-2 1 0,-1 0 0,-3 1 0,-1 0 0,-2 2 0,-40-69 0,44 88-18,0 1 1,-1 1 0,0 0-1,-2 1 1,0 1-1,0 0 1,-2 1 0,0 1-1,0 1 1,-27-14 0,1 7-17,-61-18 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1:3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164 153 22637,'-46'-20'1200,"0"0"-1736,-5 0-184,33 12-584,15 2 975,25-13-175,11-4-192,13-14-288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1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65 10250,'-6'0'558,"5"-1"-515,0 1-1,1 0 0,-1 0 0,0 0 0,0-1 1,0 1-1,1 0 0,-1 0 0,0 0 1,0 0-1,0 1 0,0-1 0,1 0 0,-1 0 1,0 0-1,0 1 0,0-1 0,1 0 1,-1 1-1,0-1 0,1 1 0,-1-1 1,0 1-1,1-1 0,-1 1 0,0-1 0,1 1 1,-1-1-1,1 1 0,-1 0 0,1-1 1,0 1-1,-1 0 0,1 0 0,-1-1 0,1 1 1,0 0-1,0 0 0,-1 0 0,-13 61 883,14-61-829,-1-1 1,1 1 0,-1 0-1,1 0 1,0 0 0,-1 0-1,0 0 1,1 0 0,-1-1-1,0 1 1,1 0 0,-1 0-1,0-1 1,0 1 0,1 0-1,-1-1 1,0 1 0,0-1-1,0 1 1,0-1 0,0 0-1,0 1 1,0-1 0,0 0-1,0 0 1,0 0 0,0 1-1,0-1 1,0 0 0,0 0-1,0 0 1,0-1 0,0 1 0,0 0-1,0 0 1,0 0 0,0-1-1,0 1 1,0-1 0,1 1-1,-1-1 1,0 1 0,0-1-1,0 1 1,0-1 0,1 0-1,-1 1 1,0-1 0,1 0-1,-1 0 1,0 1 0,1-1-1,-1 0 1,1 0 0,-1 0-1,1 0 1,0 0 0,-1-2-1,-7-58 1054,8 60-1069,0 1 1,0-1-1,0 0 1,0 1-1,0-1 1,0 0-1,0 1 1,0-1-1,0 1 1,0-1-1,-1 0 1,1 1-1,0-1 1,0 1-1,-1-1 1,1 1-1,0-1 1,-1 0-1,1 1 1,-1 0-1,1-1 1,0 1-1,-1-1 1,1 1-1,-1-1 1,1 1-1,-1 0 1,0-1-1,1 1 1,-1 0-1,1 0 1,-1 0-1,1-1 1,-1 1-1,-1 0 1,2 0-59,0 0-1,0 0 1,0 0 0,0 0 0,-1 0 0,1 0 0,0 0 0,0 0 0,0 0 0,-1 1-1,1-1 1,0 0 0,0 0 0,0 0 0,0 0 0,0 0 0,-1 0 0,1 1 0,0-1-1,0 0 1,0 0 0,0 0 0,0 0 0,0 1 0,0-1 0,0 0 0,0 0 0,0 0-1,-1 0 1,1 1 0,0-1 0,0 0 0,0 0 0,0 0 0,0 1 0,0-1 0,0 0-1,0 0 1,1 0 0,-1 0 0,0 1 0,0-1 0,0 0 0,0 0 0,0 0 0,0 0-1,0 1 1,0-1 0,0 0 0,0 0 0,1 0 0,-1 0 0,0 0 0,0 1-1,0-1 1,0 0 0,0 0 0,1 0 0,-1 0 0,0 0 0,0 0 0,0 0 0,0 0-1,1 0 1,-1 0 0,0 1 0,0-1 0,1 0 0,8 3 118,0 0 0,0 0 0,1-1 0,-1 0 0,1-1 0,11 1 0,62-3 384,-36 0-278,108 5 72,51 0-290,-180-6 15,0-1-1,-1-1 1,1-2-1,-1 0 1,0-2-1,-1-1 1,26-12-1,-39 17 163,0 1 0,0 0 0,21-2-1,-16 2-106,35-2-33,1 1 0,72 6 0,-35-1-66,-35 5-28,-96-15-1705,19 4 1449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1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13819,'-8'4'1014,"-4"3"1998,13-4-1464,8-1-355,334 0 2027,-89-26-2814,-165 12-202,1 5 1,93 3-1,-130 4-581,-45-9 1096,-4 4-713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5:0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14571,'-2'-12'3314,"3"16"623,5 24-1416,4 17-2064,-1 2 0,-3-1 1,-2 1-1,-2 68 1,-2-102-530,0 4-373,0 0 0,1 0 1,5 25-1,-4-41-146,-1-6 349,1-8-64,-1-5-33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17284,'-6'24'620,"0"1"1,2-1 0,0 1 0,2-1-1,1 1 1,3 43 0,-2-64-517,1 0 1,-1 1 0,1-1 0,0 0-1,0 1 1,0-1 0,1 0 0,0 0 0,-1 0-1,1 0 1,1 0 0,2 4 0,-3-6-61,-1-1 0,1 0 0,-1 0 0,1 0 0,-1 0 0,1 0 0,0 0 0,-1 0 0,1-1 0,0 1 0,0-1 0,0 1 0,-1-1 0,1 0 0,0 1 0,0-1 0,0 0 0,0 0 0,0 0 0,0-1 0,0 1 0,-1 0 0,1-1 0,0 1 0,0-1 0,0 0 0,-1 0 0,1 1 0,0-1 0,-1 0 0,3-2 0,7-4 144,0 0 0,-1-1 0,0-1 1,0 1-1,-1-1 0,0-1 0,-1 0 1,14-20-1,-7 7 157,-2-2 0,0 1 1,11-31-1,-18 38-45,-6 14-81,0 5 7,-8 29 166,4-6-275,2-1 0,1 1 0,2 34 0,0-50-147,0 1 1,0 0 0,1-1 0,1 1 0,-1-1 0,1 0 0,1 0 0,0 0 0,0 0 0,1 0 0,10 13 0,-13-20-64,0 1 0,1 0-1,-1-1 1,1 1 0,0-1 0,4 3 0,-6-4 69,1-1 1,-1 1 0,0-1 0,0 1 0,1-1 0,-1 0 0,0 1 0,0-1 0,1 0 0,-1 0-1,0 0 1,1 0 0,-1 0 0,0 0 0,1 0 0,-1-1 0,0 1 0,0 0 0,1-1 0,-1 1 0,0-1-1,0 1 1,2-2 0,12-10-334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4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19084,'-1'-3'314,"-10"-19"3157,7 25-1803,0 13-451,-28 286 1536,21-179-2007,7-66-271,6-49-116,3-14-181,3-14-22,27-92 110,-4-2 1,22-158-1,-50 256-256,-2 9-5,0 0 0,0 0-1,-1 0 1,0 0 0,0-10 0,0 17-5,0 0 1,-1 0-1,1 0 1,0 0-1,0 0 0,0 0 1,0 0-1,0 1 1,0-1-1,0 0 1,0 0-1,0 0 1,0 0-1,0 0 1,0 0-1,0 0 0,-1 0 1,1 0-1,0 0 1,0 0-1,0 0 1,0 0-1,0 0 1,0 0-1,0 0 1,0 0-1,0 0 1,0 0-1,0 0 0,-1 0 1,1 0-1,0 0 1,0 0-1,0-1 1,0 1-1,0 0 1,0 0-1,0 0 1,0 0-1,0 0 0,0 0 1,0 0-1,0 0 1,0 0-1,0 0 1,0 0-1,0 0 1,0 0-1,-1 0 1,1 0-1,0-1 1,0 1-1,0 0 0,0 0 1,-5 13 4,-3 20-6,5-13 3,1 0-1,1 1 1,1-1 0,0 0-1,2 1 1,4 24 0,-4-39-2,-1 0 0,1-1 1,1 1-1,-1-1 0,1 1 0,-1-1 1,2 0-1,-1 0 0,0 0 0,1 0 1,4 4-1,-4-6 0,0 0 0,0 0 0,0 0 0,0-1 0,1 0 0,-1 1 0,0-2 0,1 1 1,0 0-1,-1-1 0,1 0 0,0 0 0,0 0 0,0-1 0,6 0 0,3 0 6,-1-1 0,0 0 0,0-1 0,0-1 0,0 0 0,-1-1 0,1 0 0,-1-1 0,0 0 0,0-1 0,-1-1 0,19-12 1,4-7 40,-2-2 1,44-48 0,-60 60-25,-1 1 3,-10 15 13,-6 8-27,-4 11-6,-13 27 111,3 1-1,-15 70 1,27-100-102,1-1 0,0 1 1,1 0-1,1 0 0,1 0 1,0 0-1,1 0 0,1-1 1,0 1-1,2-1 0,6 18 1,-6-22-25,-3-4-308,1 1-1,1-2 1,-1 1-1,2 0 1,-1-1-1,1 0 1,0 0-1,0 0 1,6 6-1,-1-10-225,-1-11-186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25 16740,'0'-1'61,"0"0"0,0 0 0,0 0 0,0-1 0,-1 1 1,1 0-1,0 0 0,-1 0 0,1 0 0,-1 0 0,0 0 1,1 0-1,-1 0 0,0 1 0,1-1 0,-1 0 0,0 0 1,0 0-1,0 1 0,0-1 0,1 0 0,-1 1 0,0-1 1,0 1-1,0-1 0,-1 1 0,1-1 0,0 1 0,0 0 1,0 0-1,0 0 0,0-1 0,0 1 0,0 0 0,-1 0 1,1 0-1,0 1 0,-1-1 0,-3 0 72,0 1 0,0-1 0,0 1 0,0 0 0,0 1 0,0-1-1,-8 4 1,0 3 26,0 1 0,0 0 0,1 0 0,0 1 0,1 1 0,0 0 0,1 1 0,0 0 0,-11 17 0,10-12 67,1 0-1,1 0 1,1 1-1,0 0 1,1 1-1,-8 36 1,14-50-174,0-1-1,0 0 1,1 0 0,0 1 0,0-1-1,0 1 1,0-1 0,0 0-1,1 1 1,0-1 0,0 0-1,0 0 1,1 0 0,-1 0 0,1 0-1,0 0 1,5 7 0,-4-8-28,-1 0 1,1-1-1,0 1 0,1-1 1,-1 1-1,0-1 1,1 0-1,-1 0 0,1-1 1,0 1-1,-1-1 1,1 0-1,0 0 0,0 0 1,0 0-1,0-1 1,0 1-1,0-1 1,6 0-1,1-1 55,1 0 0,-1-1 0,1 0-1,-1-1 1,19-6 0,-25 7-21,0 0 0,0 0-1,0-1 1,0 0 0,0 1-1,-1-1 1,0-1 0,1 1 0,-1-1-1,0 0 1,-1 1 0,1-2-1,-1 1 1,4-6 0,-6 9-39,0 0 1,-1 0-1,1 0 0,-1 0 1,0-1-1,1 1 0,-1 0 1,0 0-1,0 0 0,0 0 1,0 0-1,0 0 0,0-1 1,0 1-1,0 0 0,0 0 1,0 0-1,0 0 1,-1 0-1,1 0 0,-1 0 1,1 0-1,0 0 0,-1 0 1,0 0-1,1 0 0,-2-1 1,0 0 3,1 0 0,-1 1 0,-1-1 1,1 1-1,0 0 0,0-1 0,0 1 1,-1 0-1,1 0 0,0 1 0,-1-1 1,-2 0-1,1 0-11,1 0 0,-1 0 0,1 1 0,-1 0 0,0-1-1,1 1 1,-1 1 0,1-1 0,-1 0 0,0 1 0,1 0 0,-1 0 0,1 0 0,-1 0 0,1 0 0,0 1 0,0 0 0,-4 2 0,6-4-13,1 0 0,0 0 0,0 1 1,0-1-1,-1 0 0,1 0 0,0 0 0,0 0 1,0 1-1,0-1 0,0 0 0,-1 0 0,1 1 1,0-1-1,0 0 0,0 0 0,0 0 0,0 1 1,0-1-1,0 0 0,0 0 0,0 1 0,0-1 1,0 0-1,0 0 0,0 1 0,0-1 0,0 0 1,0 0-1,0 1 0,0-1 0,0 0 0,1 0 1,-1 0-1,0 1 0,0-1 0,0 0 0,1 0 0,10 5-29,16-4 6,-13-3 24,0 0 0,-1 0 0,1-1 0,18-7-1,-19 5 17,1 1-1,1 0 0,22-2 0,-36 6-15,-1 0 0,1 0-1,-1 0 1,1 0 0,-1 0 0,1 1-1,-1-1 1,1 0 0,-1 0-1,1 0 1,-1 1 0,1-1-1,-1 0 1,1 1 0,-1-1-1,1 0 1,-1 1 0,0-1-1,1 0 1,-1 1 0,0-1-1,1 1 1,-1-1 0,0 1-1,1-1 1,-1 1 0,0-1-1,0 1 1,0-1 0,1 1-1,-1-1 1,0 1 0,0-1-1,0 1 1,0-1 0,0 1-1,0-1 1,0 1 0,0 0-1,0-1 1,0 1 0,-1-1-1,1 1 1,0 0 0,-8 31 11,5-24-16,-4 17-29,4-17-16,1-1 0,0 1 0,0 0-1,0 1 1,1-1 0,0 0 0,1 0 0,0 0 0,1 10-1,-1-17 6,0-1 0,0 1-1,0 0 1,0-1-1,1 1 1,-1-1 0,0 1-1,0-1 1,0 1-1,1 0 1,-1-1 0,0 1-1,1-1 1,-1 1-1,0-1 1,1 1 0,-1-1-1,1 1 1,-1-1-1,0 0 1,1 1 0,-1-1-1,1 0 1,0 1-1,-1-1 1,1 0 0,-1 1-1,1-1 1,-1 0-1,1 0 1,0 0 0,-1 0-1,1 0 1,-1 0 0,1 0-1,0 0 1,-1 0-1,1 0 1,1 0 0,1-1-88,0 0 0,-1-1 0,1 1 0,0-1 0,0 1 0,4-5 0,14-10-500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4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41 20500,'2'-19'2881,"-4"34"-1035,-1 11-1171,-5 27-110,-13 149 667,21-201-1204,0 0 0,0 0-1,-1 0 1,1 0-1,0 0 1,0 0 0,0 0-1,0 0 1,0 0 0,1 0-1,-1 1 1,0-1 0,0 0-1,1 0 1,-1 0-1,1 0 1,-1 0 0,1 0-1,0 1 1,0-3-2,-1 1-1,1-1 1,0 0 0,0 1-1,-1-1 1,1 0 0,-1 1-1,1-1 1,0 0-1,-1 0 1,1 1 0,-1-1-1,0 0 1,1 0 0,0-2-1,17-45 363,-5 5-238,-2-1 1,-2 0-1,-2-1 0,2-57 0,-15 132-122,6-26-29,-2 20-5,1 31-1,1-50 7,1 0 0,-1 0 0,1 0 0,0 0 0,0 0 0,1 0 0,-1 0 0,1 0 0,0 0 0,0 0 0,1-1-1,4 7 1,-6-10 1,1 1-1,0-1 0,0 1 0,0-1 0,0 0 1,0 0-1,0 0 0,0 0 0,0 0 0,0 0 0,1-1 1,-1 1-1,0-1 0,0 1 0,1-1 0,-1 0 1,0 0-1,1 0 0,-1 0 0,0 0 0,1-1 1,-1 1-1,4-2 0,3 0 5,-1-1 0,1-1 0,0 0 0,12-7 0,11-10 27,-1-2 1,38-34 0,-39 31 3,-29 25-35,0 0 0,0 0-1,0 0 1,0 0-1,0 0 1,1 0-1,-1 1 1,0-1 0,0 0-1,1 1 1,-1-1-1,1 1 1,-1-1 0,0 1-1,4-1 1,-1 8-8,-7 10 0,-32 124-273,31-120 264,1 1 1,1-1 0,1 1-1,3 35 1,3-38-44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19668,'1'0'82,"-1"0"-1,0 0 0,0 0 1,1 0-1,-1 0 1,0 0-1,1 0 0,-1 0 1,0 0-1,0 1 1,0-1-1,1 0 1,-1 0-1,0 0 0,0 0 1,1 1-1,-1-1 1,0 0-1,0 0 0,0 0 1,0 1-1,1-1 1,-1 0-1,0 0 0,0 1 1,0-1-1,0 0 1,0 0-1,0 1 0,0-1 1,0 0-1,0 1 1,0-1-1,0 0 0,0 0 1,0 1-1,0-1 1,0 0-1,0 0 1,0 1-1,0-1 0,0 0 1,0 1-1,0-1 1,-1 0-1,1 0 0,0 1 1,-9 19 543,5-11-130,-19 63 382,-18 93 0,37-145-787,0-1 0,1 1 0,2 0 0,0 0 0,2 25 0,-1-43-69,0 0 1,0 0-1,1 0 1,-1 0-1,0 0 1,1 0-1,0 0 1,-1 0-1,1 0 1,0 0-1,0 0 1,0 0-1,0 0 1,1-1-1,-1 1 0,0 0 1,1-1-1,-1 1 1,1-1-1,0 0 1,2 2-1,-2-2 3,1 0 0,-1-1 0,0 1-1,0-1 1,1 0 0,-1 1-1,0-1 1,1-1 0,-1 1 0,0 0-1,1 0 1,-1-1 0,0 1-1,0-1 1,1 0 0,2-1 0,4-2 44,1-1 0,-1-1 0,0 0 0,-1 0 0,1 0 0,-1-1 0,9-11 0,1-4 63,-1-1 1,-1 0-1,-1-2 1,-1 1-1,-1-2 0,-1 0 1,-2 0-1,0-1 0,6-32 1,-36 173 151,18-96-488,1 0-1,1 1 1,0-1-1,1 0 1,5 23-1,-6-38 102,1 0-1,-1-1 1,1 1-1,0 0 1,0-1-1,0 1 0,1-1 1,-1 1-1,0-1 1,1 0-1,0 1 1,0-1-1,-1 0 1,1 0-1,0 0 1,1 0-1,-1-1 1,0 1-1,0-1 1,4 2-1,11 3-508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16315,'0'-1'256,"0"1"0,1-1 0,-1 0 0,0 1 0,1-1 0,-1 1-1,0-1 1,1 1 0,-1-1 0,1 1 0,-1-1 0,1 1 0,-1-1-1,1 1 1,-1 0 0,1-1 0,-1 1 0,1 0 0,0-1-1,2 10 2067,-6 31-1505,2-28-359,-34 272 541,34-279-974,0 18 180,3-19 14,4-14 111,2-13-86,0 0-1,-1-1 1,-2 0 0,5-41-1,-4-100 195,-11 113-363,3 48-63,-2 8-6,0 10 0,3-2-15,0 1 0,1 0-1,2 19 1,-2-29 7,1 0-1,-1 0 1,0 0 0,1 0-1,0 0 1,0-1 0,0 1-1,0 0 1,0 0-1,0 0 1,1-1 0,-1 1-1,1-1 1,0 1 0,0-1-1,0 0 1,0 1 0,0-1-1,1 0 1,2 2-1,-2-3 6,-1-1 0,1 1-1,-1-1 1,1 0-1,0 0 1,-1 0 0,1 0-1,0 0 1,-1 0-1,1-1 1,-1 1-1,1-1 1,0 0 0,-1 1-1,0-1 1,1 0-1,-1-1 1,1 1 0,-1 0-1,0-1 1,0 1-1,0-1 1,2-2 0,8-6 60,0-1 0,15-20 0,-22 25-41,86-106 426,-90 112-444,-1-1 1,1 0-1,-1 1 0,1-1 0,-1 0 1,1 1-1,0-1 0,-1 1 1,1-1-1,0 1 0,-1-1 1,1 1-1,0 0 0,0-1 1,-1 1-1,1 0 0,0-1 0,0 1 1,0 0-1,0 0 0,-1 0 1,1 0-1,0 0 0,0 0 1,1 0-1,-2 1-2,1-1 0,0 1 0,0-1 0,-1 1 0,1 0-1,-1-1 1,1 1 0,0 0 0,-1 0 0,1 0 0,-1-1 0,0 1 0,1 0 0,-1 0 0,0 0 0,1 0 0,-1 0 0,0 1 0,2 8-5,-1 0 0,0 0 1,-1 12-1,-1-17 6,1 50-34,-2-20-55,2 1 0,2-1 1,1 0-1,11 53 0,-12-82-638,-2-4 553,0-1 0,0 1 0,0-1 1,0 1-1,0-1 0,1 1 0,-1-1 1,1 1-1,-1-1 0,1 0 0,-1 1 1,1-1-1,0 0 0,0 1 0,0-1 0,1 2 1,2-5-636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23061,'-2'6'2224,"2"-3"-1703,2-3-361,1 3 936,2-2-1520,4 0 1376,-2-2-920,2-2-112,-1-1-112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23469,'-2'10'1576,"-2"6"-1496,7-6-1056,-5-13 1624,5-8-640,0-2-104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36 18276,'1'-1'95,"-1"1"1,1-1-1,-1 1 1,0-1-1,1 1 1,-1-1-1,0 0 1,1 1-1,-1-1 1,0 1-1,0-1 1,0 0-1,1 1 1,-1-1-1,0 1 1,0-1-1,0 0 1,0 1-1,0-1 1,0 0-1,0 1 1,0-1-1,-1 1 1,1-1-1,0 0 1,0 1-1,0-1 1,-1 1-1,1-1 1,-1 0-1,0 0 39,0 0 0,0 0 0,0 1 0,0-1 0,-1 0 0,1 1 0,0-1 0,0 1 0,-1-1 0,1 1 0,0 0-1,-1 0 1,-1-1 0,-3 1 111,-1 0-1,1 0 1,0 0 0,0 1-1,-12 3 1,10-1-199,0 0 0,0 1 0,0 0 1,1 1-1,0 0 0,0 0 1,0 0-1,-11 12 0,15-14-48,0 0 0,1-1-1,-1 1 1,1 1 0,0-1 0,-1 0-1,2 0 1,-1 1 0,0-1 0,1 1-1,-1 0 1,1 0 0,0-1-1,0 1 1,1 0 0,-1 0 0,1 0-1,0 0 1,0 0 0,0 0 0,1 6-1,1-7-3,0 0 0,0 0 0,0 0 0,0-1 0,1 0 0,-1 1 0,1-1 0,0 0 0,-1 0 0,1 0 0,0 0 0,0-1 0,0 1 0,0-1 0,6 2 0,19 12-27,-20-9 29,-1 1 1,0 1-1,0 0 1,-1-1-1,1 2 0,-2-1 1,1 1-1,-1 0 1,-1 0-1,0 1 0,0-1 1,4 18-1,-4-13 17,-1-1 0,-1 1 0,0 0 0,-1 0 0,0 0 0,-2 0 0,1 0-1,-6 26 1,5-34 37,-1-1-1,0 1 0,0-1 0,0 0 1,-1 0-1,0 0 0,0-1 0,0 1 0,0 0 1,-1-1-1,0 0 0,-6 6 0,8-8-17,0-1-1,0 0 0,1 1 0,-1-1 0,0 0 0,0 0 0,0 0 0,0 0 0,-1-1 0,1 1 0,0 0 0,0-1 0,0 0 0,-1 1 0,1-1 0,0 0 1,0 0-1,-1 0 0,1-1 0,0 1 0,0 0 0,0-1 0,-1 0 0,1 1 0,0-1 0,0 0 0,0 0 0,0 0 0,0 0 0,0-1 0,0 1 1,1 0-1,-3-3 0,0 0 0,0-1 1,0 0-1,0 0 1,1-1-1,-1 1 1,1-1 0,1 1-1,-1-1 1,1 0-1,0 0 1,0 0-1,-1-13 1,1 4 17,0 0 0,2 0 0,0 0 1,2-21-1,-1 29-52,0 0-1,0 0 1,1 0 0,0 0 0,0 0 0,1 0-1,0 1 1,0-1 0,0 1 0,1 0 0,0 0-1,0 0 1,1 0 0,0 1 0,0 0-1,0 0 1,0 0 0,1 0 0,0 1 0,0 0-1,0 0 1,0 1 0,1 0 0,-1 0 0,1 0-1,7-1 1,105-27-50,22-6-9,-123 31 67,0-2 1,0 0-1,0 0 1,-1-2-1,21-15 0,-34 22 12,-1 0-1,1 1 1,-1-2-1,0 1 0,0 0 1,0-1-1,0 1 1,2-6-1,-4 8-5,-1 0-1,1 0 0,-1 0 1,0 0-1,1 0 1,-1 0-1,0 0 0,0-1 1,0 1-1,0 0 1,0 0-1,0 0 0,0 0 1,0 0-1,0 0 0,-1 0 1,1-1-1,0 1 1,-1 0-1,1 0 0,-1 0 1,1 0-1,-1 0 1,1 0-1,-1 1 0,0-1 1,1 0-1,-1 0 1,0 0-1,0 1 0,0-1 1,0 0-1,1 1 1,-1-1-1,0 0 0,0 1 1,-2-1-1,-3-2 32,-1 0-1,0 1 0,1 0 1,-1 0-1,0 1 1,0 0-1,0 0 0,0 1 1,0 0-1,-1 0 1,1 0-1,0 1 0,0 0 1,0 0-1,0 1 0,1 0 1,-8 3-1,8-3-25,1 0 0,0 0-1,0 0 1,0 1 0,0 0 0,0 0-1,0 0 1,1 0 0,-1 1-1,1 0 1,0 0 0,0 0 0,0 1-1,1-1 1,0 1 0,-1 0 0,2-1-1,-1 2 1,1-1 0,-1 0-1,-1 8 1,3-10-58,1-1 0,0 1 0,-1-1 0,1 1 0,0-1 0,0 1 0,0-1 1,0 1-1,1-1 0,-1 1 0,1-1 0,0 1 0,-1-1 0,1 0 0,0 1 0,1-1 0,-1 0 0,0 0 0,0 0 0,1 0 0,1 2 0,0-1-103,0-1 1,1 1-1,-1-1 0,0 0 0,1 0 0,-1-1 0,1 1 1,0-1-1,-1 0 0,1 0 0,0 0 0,5 1 0,4-1-209,1 0 0,-1-1 0,0 0 0,1-1-1,-1-1 1,26-6 0,15-10-666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18764,'-9'8'803,"1"1"0,-1 0 0,2 1 1,-1 0-1,1 0 0,-8 16 0,13-22-682,0 0-1,0 0 1,0 0 0,1 0-1,0 0 1,0 1-1,0-1 1,0 0 0,1 1-1,-1-1 1,1 1 0,0-1-1,1 1 1,-1-1-1,1 0 1,0 1 0,0-1-1,0 0 1,0 1-1,5 6 1,7 9-89,21 25-1,-22-30-35,0 1 0,-1 0-1,17 31 1,-26-42 5,0 0 0,0 0 0,0 0-1,-1 0 1,0 0 0,0 1 0,0-1 0,-1 0-1,1 1 1,-1-1 0,-1 0 0,1 1 0,-1-1-1,0 0 1,0 1 0,0-1 0,-1 0 0,-3 7-1,4-9 40,-1 1 0,0-1-1,-1 1 1,1-1-1,-1 0 1,1 0-1,-1 0 1,0 0 0,0-1-1,0 1 1,0-1-1,-1 0 1,1 1 0,-7 1-1,8-3-6,0 0 1,0 0-1,-1 0 0,1-1 1,0 1-1,0-1 0,-1 0 1,1 0-1,0 0 0,-1 0 1,1 0-1,0 0 0,-1-1 1,1 1-1,0-1 0,0 1 1,-1-1-1,1 0 0,0 0 1,0 0-1,0 0 0,0 0 1,0 0-1,0-1 0,0 1 1,-2-4-1,-1 0 2,1-1 0,0 0-1,0 0 1,1 0 0,0-1 0,0 1 0,0-1-1,1 0 1,0 1 0,0-1 0,1 0 0,0 0-1,0 0 1,1 0 0,-1-1 0,2 1-1,-1 0 1,2-8 0,-1 8-60,0 0-1,0 0 1,1 1 0,0-1 0,0 0 0,1 1-1,0-1 1,0 1 0,0 0 0,1 0-1,0 0 1,0 1 0,0-1 0,1 1-1,0 0 1,0 0 0,0 1 0,10-7-1,3 2-456,0 1 0,0 1-1,30-7 1,12-5-316,-31 7 291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20092,'5'15'2377,"0"-5"-1561,-2-7-456,2-3 1889,0-6-4546,-5-3 2545,-3-2-672,-4-2-296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23 20268,'-1'-2'158,"-1"0"0,1 0-1,-1 1 1,0-1-1,1 1 1,-1-1 0,0 1-1,0 0 1,0 0-1,0-1 1,0 1 0,0 1-1,0-1 1,0 0-1,-1 0 1,1 1 0,0-1-1,0 1 1,-1 0-1,1 0 1,0 0 0,-1 0-1,1 0 1,0 0-1,0 1 1,-4 0 0,-5 1 245,0 1 1,0 0 0,-20 9 0,14-4-191,0 1 1,0 1 0,1 0-1,0 1 1,-27 26-1,33-27-188,1-1 0,0 2-1,0-1 1,1 1-1,1 1 1,0-1-1,0 1 1,1 1-1,-5 14 1,10-24-16,0 0 0,0 0 0,1 0 0,-1 0 0,1 0 0,-1 0 0,1 0 0,0 0 0,0 0 0,1 0 0,-1 0 0,0 0 0,1 0 0,0 0 0,0 0 0,0 0 0,2 5 0,-1-6 1,-1 0 1,1 0-1,0 0 0,0-1 1,0 1-1,0 0 1,0-1-1,0 1 1,0-1-1,0 0 1,1 1-1,-1-1 1,1 0-1,-1-1 1,1 1-1,-1 0 0,1-1 1,-1 1-1,1-1 1,4 0-1,3 0 30,0-1 0,0 0 0,1 0-1,-1-1 1,0-1 0,0 1 0,0-2-1,-1 1 1,1-2 0,10-5 0,4-4 141,-1-1 1,33-27 0,-42 31-65,-2-1-1,18-20 1,-26 28-87,-1-1 0,1 1 0,-1-1-1,0 0 1,0 0 0,-1-1 0,0 1 0,0 0 0,0-1 0,2-10 0,-4 16-38,0-1-1,0 0 1,1 0-1,-1 1 1,0-1-1,0 0 1,0 0-1,0 0 1,0 1-1,0-1 1,-1 0 0,1 0-1,0 0 1,0 1-1,0-1 1,-1 0-1,1 0 1,0 1-1,-1-1 1,1 0-1,-1 1 1,1-1 0,-1 0-1,1 1 1,-1-1-1,1 1 1,-1-1-1,0 1 1,1-1-1,-1 1 1,0-1-1,1 1 1,-1 0 0,0-1-1,0 1 1,1 0-1,-1 0 1,0 0-1,0-1 1,1 1-1,-1 0 1,0 0-1,0 0 1,0 0 0,1 0-1,-1 0 1,0 0-1,0 1 1,-1-1-1,-1 1-198,0 0 0,0 0 0,0 0 1,0 0-1,1 0 0,-1 0 0,0 1 0,1-1 0,-1 1 0,0 0 0,-3 3 0,5-3 49,0 0-1,-1-1 1,1 1 0,0 0-1,0-1 1,0 1 0,0 0-1,0 0 1,0 0 0,1 0-1,-1 0 1,1 0 0,-1 0-1,1 0 1,0 0 0,0 0-1,0 0 1,0 0 0,0 0-1,0 1 1,0-1 0,1 0-1,-1 0 1,1 0 0,1 3-1,13 10-1082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49 22445,'-1'6'359,"0"-1"-1,-1 1 1,1-1 0,-2 1 0,1-1-1,0 0 1,-1 0 0,-5 8 0,-6 13 595,4-3-249,3-8-455,0 0-1,1 0 1,1 0-1,1 1 1,-5 23-1,9-39-247,0 1-1,0-1 1,0 0-1,0 1 1,0-1-1,0 0 1,0 1-1,0-1 1,0 0-1,0 1 0,0-1 1,0 1-1,0-1 1,0 0-1,0 1 1,0-1-1,0 0 1,0 1-1,0-1 1,1 0-1,-1 1 1,0-1-1,0 0 1,0 0-1,1 1 1,-1-1-1,0 0 1,0 1-1,1-1 1,-1 0-1,0 0 1,1 0-1,-1 1 1,0-1-1,0 0 1,1 0-1,-1 0 0,0 0 1,1 0-1,-1 1 1,1-1-1,-1 0 1,0 0-1,1 0 1,-1 0-1,0 0 1,1 0-1,-1 0 1,0 0-1,1 0 1,-1-1-1,0 1 1,1 0-1,-1 0 1,0 0-1,1 0 1,-1 0-1,0-1 1,1 1-1,-1 0 1,0 0-1,1-1 1,17-15 51,-8-1-54,-2-1 1,0 0 0,0-1-1,-2 1 1,-1-1-1,0-1 1,-1 1 0,-1-1-1,0-31 1,-3 57-24,0 1 1,0-1 1,1 1-1,-1-1 0,1 1 1,2 8-1,-2-13 23,0 0 0,0 0 0,0 0 0,0 0-1,0 0 1,0 0 0,1 0 0,-1 0 0,1-1 0,-1 1 0,1 0-1,0-1 1,0 1 0,-1-1 0,1 0 0,0 1 0,0-1 0,0 0-1,0 0 1,3 0 0,2 1 9,-1-1 0,1 1 0,0-2 0,0 1 0,0-1 0,0 0 0,-1 0 0,1-1 0,0 0 0,0 0 0,0 0 0,9-4 0,11-5 41,40-20 1,-62 28-42,135-80 202,-140 82-210,1-1 1,0 1-1,-1-1 1,1 1-1,0 0 1,-1-1-1,1 1 1,0 0-1,-1 0 1,1-1-1,0 1 1,-1 0-1,1 0 1,0 0-1,0 0 1,-1 0-1,1 0 1,0 0-1,-1 0 1,1 0 0,0 1-1,0-1 1,-1 0-1,2 1 1,-2-1-1,1 1 1,-1 0 0,0-1-1,0 1 1,1 0 0,-1-1-1,0 1 1,0 0-1,0-1 1,0 1 0,0 0-1,0 0 1,0-1 0,0 1-1,0 0 1,0 0 0,0-1-1,0 1 1,-1 1 0,-16 42 40,13-35-37,2-5 24,-6 12-74,1 0 0,1 1 0,1 0 0,0 0 1,1 1-1,-2 26 0,6-42 44,0 0 0,1 0 0,-1 0 0,0 0 0,1-1 1,-1 1-1,1 0 0,0 0 0,0 0 0,0 0 0,0-1 0,0 1 0,0 0 0,0-1 1,0 1-1,1-1 0,1 2 0,12 6-82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5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17916,'7'-6'533,"-1"1"0,1 0-1,0 1 1,0-1 0,0 1 0,1 1 0,-1-1 0,1 1 0,0 0 0,14-2 0,-9 2-82,0 1 1,0 1-1,-1 0 0,1 1 1,0 0-1,17 3 1,-28-3-427,-1 0 0,1 1 0,0-1 0,0 0 0,0 1 0,-1 0 0,1-1 0,0 1 0,0 0 0,-1 0 0,1 0 0,-1 0 0,1 0 0,-1 0 0,1 0 0,-1 0 0,0 1 0,1-1 0,-1 1 0,0-1 0,0 1 0,0-1 0,1 3 0,-2-2-15,1 0 1,-1 1-1,0-1 0,0 0 0,0 1 0,0-1 0,0 0 0,0 1 0,-1-1 0,1 0 0,-1 0 0,1 1 0,-1-1 1,0 0-1,0 0 0,0 0 0,0 0 0,-3 4 0,-11 16 25,-2-1 1,-20 21-1,17-20-19,-24 34-1,42-54-14,1 0-1,-1 1 1,1 0-1,0-1 1,0 1-1,0 0 1,0-1-1,0 1 1,0 0 0,1 0-1,-1 3 1,1-5-1,0 0 1,0 0 0,1 0-1,-1 0 1,0 0 0,0 1 0,1-1-1,-1 0 1,1 0 0,-1 0-1,1-1 1,-1 1 0,1 0 0,0 0-1,-1 0 1,1 0 0,0 0 0,0-1-1,0 1 1,0 0 0,0-1-1,-1 1 1,1-1 0,0 1 0,0-1-1,0 1 1,1-1 0,-1 1-1,0-1 1,0 0 0,2 0 0,7 2-30,1 0 1,-1-2-1,1 1 1,-1-1-1,1-1 1,-1 0-1,1 0 1,-1-1-1,1 0 1,-1-1-1,0 0 1,0-1-1,0 0 1,-1-1-1,0 0 1,18-12 0,-3-7-67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15787,'6'-12'627,"0"0"-1,1 0 0,0 0 0,1 1 1,1 0-1,-1 1 0,19-17 1,-23 23-407,0 1 1,0-1 0,0 1-1,1 0 1,0 0 0,-1 0 0,1 0-1,1 1 1,-1 0 0,0 0-1,0 1 1,1-1 0,-1 1 0,0 0-1,1 0 1,0 1 0,-1 0 0,1 0-1,-1 0 1,1 1 0,8 1-1,-12-1-164,1 0-1,0 0 0,-1 0 0,0 0 0,1 1 0,-1-1 0,0 1 0,0-1 1,1 1-1,-1 0 0,0 0 0,-1 0 0,1 0 0,0 0 0,-1 0 0,1 1 1,-1-1-1,0 0 0,1 1 0,-1-1 0,0 1 0,-1-1 0,1 1 0,0 0 1,-1-1-1,1 1 0,-1 0 0,0-1 0,0 1 0,0 0 0,-1 2 0,0 5 21,0 0-1,-1 0 1,0-1-1,-1 1 0,0-1 1,0 0-1,-7 11 1,-3 3-5,-2-1 1,-1-1 0,0-1-1,-1 0 1,-39 34 0,-5 5-26,61-59-45,0 1 0,-1-1 0,1 0 0,-1 0 0,1 1 0,0-1 0,-1 0 0,1 1 0,0-1 0,-1 0 0,1 1 0,0-1 0,-1 0 0,1 1 0,0-1 0,0 1 0,-1-1 0,1 1 0,0-1 0,0 1 0,0-1 0,0 0 0,0 1 0,0-1 0,0 1 0,0-1 0,0 1 0,0-1 0,0 1 0,0-1 0,0 1 0,0-1 0,0 1 0,0-1 0,0 1 0,1-1 0,-1 1 0,0-1 0,0 0 0,1 1 0,-1-1 0,0 1 0,1-1 0,-1 0 0,0 1 0,1-1 0,-1 0 0,0 1 0,1-1 0,-1 0 0,1 0 0,-1 1 0,1-1 0,-1 0 1,0 0-1,1 0 0,-1 0 0,1 0 0,-1 0 0,1 1 0,-1-1 0,1 0 0,38 2 31,-32-2-27,18 1 116,-6 0-593,0 0-1,0-1 0,0-1 1,-1-1-1,1 0 0,34-10 1,-40 6-118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16211,'0'0'1793,"3"2"-1225,10-2-232,9 3 848,9-1-488,6 1-335,11-1-570,6 1-359,2-2 480,4-1-136,2 0-136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 17036,'-4'0'310,"1"-1"0,0 1 1,0 0-1,0 0 0,0 0 1,0 0-1,0 1 0,0-1 1,0 1-1,0 0 0,0-1 1,0 1-1,0 1 0,0-1 1,1 0-1,-1 1 0,-4 3 1,-4 3 564,0 0 0,-15 15 0,21-17-645,0-1-1,0 1 1,1 0 0,0 0 0,-7 12 0,11-17-208,0 0 0,-1-1 0,1 1 0,-1 0 0,1 0 0,0 0 0,0-1 0,0 1 0,-1 0 0,1 0 0,0 0 0,0 0 1,0 0-1,0 0 0,1-1 0,-1 1 0,0 0 0,0 0 0,0 0 0,1 0 0,-1 0 0,1 0 0,0 0-10,0 0-1,0-1 1,0 1-1,1 0 0,-1-1 1,0 0-1,0 1 1,1-1-1,-1 0 1,0 0-1,0 1 1,1-1-1,-1 0 1,0 0-1,1 0 1,-1-1-1,0 1 0,1 0 1,-1 0-1,2-2 1,9-2 15,0 0-1,0-1 1,-1 0 0,1-1 0,-2-1 0,1 1 0,-1-2-1,0 1 1,11-12 0,6-4 42,-27 23-68,1 0-1,-1 0 0,0 0 0,0 0 0,0-1 1,0 1-1,1 0 0,-1 0 0,0 0 1,0 0-1,1 0 0,-1-1 0,0 1 1,0 0-1,0 0 0,1 0 0,-1 0 1,0 0-1,0 0 0,1 0 0,-1 0 1,0 0-1,0 0 0,1 0 0,-1 0 1,0 0-1,0 0 0,1 0 0,-1 0 1,0 0-1,0 1 0,0-1 0,1 0 1,1 9 25,-5 23-136,1-18-201,2-8 122,0-2 126,-1 0 0,1 0 0,0-1 0,0 1-1,1 0 1,-1-1 0,1 1 0,0 0 0,0-1 0,2 7 0,5 0-173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17124,'-1'8'3757,"-3"15"-2324,-18 180 2579,2-19-3118,18-172-936,1-9-87,0 0 1,0 0 0,1 0-1,-1 0 1,1-1-1,0 1 1,0 0 0,0 0-1,0 0 1,0 0 0,1 0-1,-1 0 1,1 0-1,1 3 1,-2-6 93,0 1 0,0-1 0,0 0 0,0 0 1,0 0-1,0 0 0,0 0 0,0 0 0,0 0 0,0 0 0,0 0 0,0 0 0,1 1 0,-1-1 0,0 0 1,0 0-1,0 0 0,0 0 0,0 0 0,0 0 0,0 0 0,0 0 0,0 0 0,1 0 0,-1 0 0,0 0 1,0 0-1,0 0 0,0 0 0,0 0 0,0 0 0,0 0 0,0 0 0,0 0 0,1 0 0,-1 0 0,0 0 1,0 0-1,0 0 0,0 0 0,0 0 0,0 0 0,0 0 0,0 0 0,0 0 0,1 0 0,-1-1 1,0 1-1,0 0 0,0 0 0,0 0 0,0 0 0,0 0 0,0 0 0,0 0 0,0 0 0,10-16-4695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16099,'5'-1'497,"-1"0"0,1 0 1,0-1-1,-1 0 0,0 0 0,1 0 0,-1-1 0,0 1 0,0-1 0,0 0 0,4-4 0,13-8 1157,-6 4-744,36-19 865,-48 29-1699,0 0 0,0-1-1,0 1 1,0 0 0,0 0-1,0 1 1,1-1-1,-1 1 1,0-1 0,0 1-1,1 0 1,-1 1 0,0-1-1,5 1 1,-6 0-62,-1 0 0,0-1 0,0 1 0,1 0 0,-1 0 0,0 0 0,0 0 0,0 0 0,0 0 0,0 1 0,-1-1 0,1 0 0,0 0 0,0 1 0,-1-1 0,1 0 1,-1 1-1,1-1 0,-1 0 0,0 1 0,1-1 0,-1 1 0,0-1 0,0 1 0,0-1 0,0 1 0,0-1 0,0 1 0,-1-1 0,0 2 0,0 8-1,-1 0 0,-7 18 0,8-25-4,-16 32 86,13-30-120,0 1-1,1-1 1,-4 15-1,25-47-2289,-7 5 1893,2-2-130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18108,'-1'35'1789,"-1"-1"-1,-2 1 1,-1-1 0,-18 63 0,1 0-603,17-74-1063,0-5-33,2 1 1,-2 31-1,4-46-171,1-1 0,0 1-1,0 0 1,1-1 0,-1 1 0,1-1-1,0 1 1,0 0 0,0-1 0,0 1-1,0-1 1,1 0 0,0 0 0,0 1-1,0-1 1,0 0 0,0 0 0,0-1-1,6 6 1,-5-7-173,0 1 0,1-1 0,-1 1 1,1-1-1,-1 0 0,1-1 0,0 1 0,-1-1 0,1 1 0,0-1 1,-1 0-1,1 0 0,0-1 0,-1 1 0,1-1 0,0 0 0,-1 0 0,1 0 1,-1 0-1,0-1 0,5-2 0,17-8-876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3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19172,'-10'36'1784,"3"3"-1175,0 4-233,3 4 696,4 0-184,0 1-312,3-7-200,0-6-512,1-5-256,-3-6-640,-1-5 1984,-3-9-1072,-5-6-64,-4-5-112</inkml:trace>
  <inkml:trace contextRef="#ctx0" brushRef="#br0" timeOffset="1">2 287 15051,'-2'-7'2433,"4"2"-1241,15 5-408,3 2 2513,13 2-1889,4 0-232,11-1-599,2-3-457,1 6 96,-3-9-72,-7-16-160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15667,'-7'2'872,"5"-1"-656,-1-1 0,1 1 1,-1 0-1,1 0 0,-1 0 0,1 0 0,0 0 0,-1 0 1,1 1-1,0-1 0,0 1 0,0-1 0,-2 3 1,4-3-161,0-1 1,0 0 0,0 0-1,0 1 1,0-1 0,0 0 0,0 0-1,0 1 1,0-1 0,0 0 0,0 0-1,0 1 1,0-1 0,0 0-1,0 0 1,0 1 0,0-1 0,0 0-1,0 0 1,0 1 0,1-1 0,-1 0-1,0 0 1,0 0 0,0 1-1,0-1 1,1 0 0,-1 0 0,0 0-1,0 1 1,1-1 0,-1 0 0,0 0-1,0 0 1,0 0 0,1 0-1,-1 0 1,0 0 0,0 1 0,1-1-1,-1 0 1,0 0 0,1 0 0,-1 0-1,0 0 1,0 0 0,1 0-1,-1 0 1,0-1 0,20 3 1060,-17-1-888,56-1 1052,64-7 1,7-1-802,-84 7-378,-22 0-284,1 0 1,0 2-1,36 6 1,-51-4 260,-10-3-82,0 0 1,0 0-1,0 0 1,0 0 0,0 0-1,0 0 1,1 0-1,-1 1 1,0-1-1,0 0 1,0 0 0,0 0-1,0 0 1,0 0-1,0 0 1,0 0-1,0 0 1,0 1 0,0-1-1,0 0 1,1 0-1,-1 0 1,0 0-1,0 0 1,0 0-1,0 0 1,0 1 0,0-1-1,0 0 1,0 0-1,0 0 1,0 0-1,0 0 1,-1 0 0,1 1-1,0-1 1,0 0-1,0 0 1,0 0-1,0 0 1,0 0 0,0 0-1,0 0 1,0 0-1,0 1 1,0-1-1,0 0 1,0 0-1,-1 0 1,1 0 0,0 0-1,0 0 1,0 0-1,0 0 1,0 0-1,0 0 1,0 0 0,-1 0-1,1 0 1,0 0-1,0 0 1,0 0-1,0 0 1,0 0-1,0 0 1,-1 0 0,1 0-1,-20 6-167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18676,'-4'12'1864,"11"-8"-1007,10-2-305,12-2 816,6 0-192,14 0-320,0-2-223,7-1-697,0-4-473,-3 0 489,-6-2-152,0-2-104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17628,'11'7'2344,"3"4"-1400,4 2-375,2 3 1623,0 3-1184,0 5-120,-6 3-327,-2 3-193,-11 6-200,-4 3-88,-14 2-56,-7 1-16,-8 1-16,-4-4-48,-2-4-576,0-4 600,11-3-120,3-3-17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 13019,'5'-4'266,"9"-7"4467,-10 11-2191,-6 10-1331,-5 7-856,-1 0 0,-1 0-1,0-1 1,-13 16-1,1-1-129,-21 38 92,-38 56-841,80-125 465,0 1 0,0-1 0,0 0 1,-1 1-1,1-1 0,0 1 0,0-1 0,-1 0 0,1 1 0,0-1 0,-1 0 0,1 0 0,0 1 0,-1-1 0,1 0 0,-1 0 0,1 1 0,0-1 0,-1 0 0,1 0 0,-1 0 0,1 0 0,-1 0 0,-3-8-3,6-21 545,-2 26-729,4-35-165,2-9-71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4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76 15923,'-1'-4'174,"-1"0"0,-1 0-1,1 0 1,0 0-1,-1 1 1,0-1 0,0 1-1,0 0 1,0-1-1,-1 1 1,1 1 0,-7-5-1,3 3 34,-1 1-1,1-1 0,0 1 1,-1 1-1,1 0 1,-14-3-1,1 3 55,0 1-1,1 0 1,-1 2 0,-39 5-1,40-3-155,-1 2 0,1 0-1,0 1 1,1 1 0,0 1-1,0 1 1,0 0 0,1 1-1,-24 19 1,21-13-33,1 1 0,1 1 0,0 1 0,1 0 0,1 2 0,1 0 0,-14 25 0,17-24-41,1 0 0,2 0-1,0 1 1,1 0 0,1 1 0,2-1 0,-5 40-1,8-45-25,1 0 0,2 1 0,-1-1 1,2 1-1,1-1 0,0 0 0,1 0 0,1-1 0,0 1 0,12 24 0,-10-29-6,0 0 0,1-1 0,0 0 1,0-1-1,1 1 0,1-2 0,0 1 0,1-1 1,0-1-1,22 15 0,-17-14 15,1-1 0,0-1 0,0-1 1,1 0-1,0-1 0,0-1 0,32 4 0,-21-5 52,1-3 0,0 0-1,0-2 1,0-1 0,0-1-1,0-2 1,-1-1 0,0-1-1,0-2 1,40-16 0,-36 9 54,-1-1 0,-1-1 0,0-2 0,-1-1 0,-2-1 0,0-2 0,37-39 0,-48 43-29,0-1-1,-1 0 0,-1-1 1,-1 0-1,-1-1 0,-1-1 1,-1 0-1,-1 0 0,-2-1 1,0-1-1,4-25 0,-10 39-41,-1 0-1,0 0 0,0 0 1,-1 0-1,-1 0 0,0 0 1,-1 0-1,-4-19 1,3 24-35,1 0 1,-1 0 0,0 1 0,-1 0 0,1-1 0,-1 1 0,0 0 0,-1 1 0,0-1 0,0 1 0,0 0 0,0 0 0,-1 0 0,0 1 0,-8-6 0,0 4-86,0-1 1,0 2-1,-1 0 0,1 1 0,-1 0 1,0 1-1,0 0 0,-1 2 0,1 0 1,0 0-1,-1 2 0,-15 1 1,-2 3-334,-1 0 1,0 3-1,1 0 1,-42 18-1,15 1-97,6-2-119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70 18636,'1'-5'375,"-1"1"1,1 0-1,-1-1 1,0 1-1,0-1 1,0 1-1,-1 0 0,-1-9 1,1 11-295,0 1 1,1 0 0,-1-1-1,0 1 1,0 0 0,0 0-1,0 0 1,0 0 0,0-1-1,-1 1 1,1 1 0,0-1-1,-1 0 1,1 0 0,0 0-1,-1 1 1,1-1-1,-1 1 1,1-1 0,-1 1-1,1-1 1,-1 1 0,1 0-1,-1 0 1,1 0 0,-1 0-1,1 0 1,-3 0 0,-4 1 16,0 0 1,0 1 0,0 0 0,0 0 0,0 0 0,0 1 0,0 0 0,1 1 0,-1 0 0,1 0 0,0 0 0,1 1 0,-1 0 0,1 1-1,0-1 1,-8 10 0,-3 5-51,1-1 0,1 2 0,1 0-1,-13 26 1,14-23-11,1 2 0,2-1-1,0 1 1,2 1 0,-6 27 0,12-42-23,1 1 0,0-1 0,0 1 1,2-1-1,2 23 0,-2-27-5,1-1 1,0 0-1,0 0 0,0 0 0,1 0 1,0 0-1,1-1 0,0 1 0,0-1 1,8 10-1,-8-12 5,0 0 0,0-1-1,0 1 1,0-1 0,1 0 0,0 0 0,0 0 0,0-1-1,0 1 1,0-1 0,0 0 0,0-1 0,1 0-1,-1 1 1,1-2 0,-1 1 0,10 0 0,-6-2 41,0 1 1,0-1-1,0-1 1,0 0-1,0 0 1,0 0-1,0-1 1,-1-1-1,0 0 1,12-6-1,-13 6-2,-1 0 0,1-1 0,-1 0-1,-1 0 1,1 0 0,-1 0 0,1-1 0,-2 0-1,1 0 1,-1-1 0,0 1 0,5-10-1,-8 12-29,1-1 0,-1 0 0,1 1-1,-1-1 1,0 0 0,-1 0-1,0 0 1,1 0 0,-1 0-1,-1 1 1,1-1 0,-1 0-1,0 0 1,0 0 0,0 1-1,-1-1 1,1 0 0,-1 1-1,0-1 1,-4-4 0,3 4-115,0 1 0,0 0 0,-1 1 0,1-1 0,-1 1 0,0-1 0,0 1 1,-5-3-1,6 4-48,1 1 0,0 0 0,0 0 0,0 0 0,0 0 0,-1 0 0,1 0 0,-1 1 0,1-1 0,0 1 0,-1-1 0,1 1 0,-1 0 0,1 0 0,-1 0 0,1 0 1,-1 1-1,1-1 0,-3 1 0,1 4-494,9-2-194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18780,'0'0'112,"0"0"0,0-1 1,1 1-1,-1 0 0,0-1 0,0 1 1,1 0-1,-1 0 0,0-1 0,1 1 0,-1 0 1,0 0-1,1 0 0,-1-1 0,0 1 0,1 0 1,-1 0-1,1 0 0,-1 0 0,0 0 0,1 0 1,-1-1-1,1 1 0,-1 0 0,0 0 1,1 0-1,-1 1 0,1-1 0,-1 0 0,0 0 1,1 0-1,-1 0 0,0 0 0,1 0 0,23 1 1332,-21 0-891,122 10 2554,-105-8-2987,1 1 0,-1 0-1,38 15 1,-56-18-118,0-1 0,-1 1 0,1 0 0,-1 0 0,1-1 0,0 1 0,-1 0 0,0 0 0,1 1 0,-1-1 0,0 0 0,1 0 0,-1 1 0,0-1 0,0 0 0,0 1 0,0-1 0,0 1 0,1 3 0,-2-4-1,0 1 0,0-1 0,0 1-1,0 0 1,-1-1 0,1 1 0,0-1 0,-1 1 0,1-1-1,-1 1 1,1-1 0,-1 1 0,0-1 0,1 1-1,-1-1 1,0 0 0,-2 3 0,-5 5-2,-1-1 1,0 0-1,-1 0 1,-16 10-1,16-11 1,-75 48 8,47-32-43,1 1 0,2 2-1,-36 33 1,70-57-73,-1-1 0,1 1 0,-1-1 0,1 1 0,0 0 0,0-1 1,0 1-1,0 0 0,0 0 0,0 0 0,0-1 0,0 1 0,1 0 0,-1 3 1,1-5 54,0 0 1,0 1-1,0-1 1,0 1-1,0-1 1,0 0-1,0 1 1,1-1-1,-1 0 1,0 1-1,0-1 1,0 0-1,0 1 1,1-1-1,-1 0 1,0 1-1,0-1 1,1 0-1,-1 0 1,0 1-1,1-1 1,-1 0-1,0 0 1,1 1-1,-1-1 1,0 0-1,1 0 1,20 0-616,0-6-100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 19116,'9'-3'533,"0"-1"0,0 1 0,0 1 0,1 0 0,-1 0 0,1 0 0,-1 2 0,12-1 0,-13 1-234,0 0 0,-1 1-1,1 0 1,-1 0 0,1 0 0,-1 1-1,0 1 1,0-1 0,0 1-1,12 6 1,-18-8-279,0 0 0,0 0-1,1 0 1,-1 0 0,0 0 0,0 0-1,0 0 1,0 1 0,0-1 0,0 0 0,-1 1-1,1-1 1,0 0 0,-1 1 0,1-1-1,-1 1 1,1-1 0,-1 1 0,0-1-1,0 1 1,0 0 0,0-1 0,0 1-1,0-1 1,0 1 0,0-1 0,0 1-1,-1-1 1,1 1 0,-1-1 0,1 1-1,-1-1 1,1 1 0,-1-1 0,0 0-1,0 1 1,-2 1 0,-3 6-12,-1 0-1,0 0 1,-1-1 0,-9 8 0,10-10 24,-50 46 73,-28 27 30,74-68-104,1 1-1,0 1 1,0 0 0,-14 28 0,22-38-22,1 0-1,0 0 0,0 0 0,0 0 0,0 0 1,0 0-1,0 0 0,1 0 0,0 6 0,0-7-6,0-1 0,0 1 1,1-1-1,-1 1 0,1-1 0,-1 1 0,1-1 0,-1 1 0,1-1 0,0 0 1,0 1-1,0-1 0,0 0 0,0 0 0,0 0 0,0 0 0,0 0 0,0 0 1,1 0-1,-1 0 0,0 0 0,3 1 0,3 1-42,1 0-1,-1-1 1,1 0-1,0 0 1,0 0-1,-1-1 1,1 0 0,0-1-1,1 0 1,8-1-1,9-1-599,49-11-1,-31 2 281,62-25 0,-30 2-103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 22261,'7'3'1928,"10"-2"-1400,8-1-248,8 0 753,8 0-497,5-3-552,6 2-592,-1-4 1320,-2 1-808,-10 3-80,-13-1-72</inkml:trace>
  <inkml:trace contextRef="#ctx0" brushRef="#br0" timeOffset="0.07">2 168 19548,'-1'17'1913,"22"-8"-1209,9-6-296,16-5 728,4-2-224,8-3-368,-1-2-472,-1-2-752,-3-1 640,-11-2-208,-11-1-96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20844,'29'12'1817,"-6"-4"-971,-1 1 1,23 14-1,-44-22-823,1-1-1,-1 1 1,1 0 0,-1 0-1,0 0 1,0 0-1,0 0 1,1 0 0,-1 0-1,0 0 1,0 1-1,0-1 1,-1 0 0,1 1-1,0-1 1,0 0 0,-1 1-1,1-1 1,-1 1-1,1-1 1,-1 1 0,0 0-1,0-1 1,1 1 0,-1-1-1,0 1 1,0-1-1,-1 1 1,1 0 0,0-1-1,0 1 1,-1-1-1,1 1 1,-1-1 0,1 1-1,-1-1 1,0 0 0,-1 3-1,-3 4-29,-1 0 0,0-1-1,0 0 1,-1 0 0,-8 7-1,10-9 44,-190 168-699,190-169 630,0 1 0,-1-1 0,1 0 1,-1-1-1,0 1 0,-1-1 0,1 0 0,0-1 0,-11 3 1,-11 0-158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 20556,'4'-7'1849,"-4"11"-1297,-4 6-256,-4 12 800,-2 3-272,-5 10-328,1 6-151,-3 8-281,-1-2 8,4 1-144,0-5-64,2-5-377,2-3-215,2-14-440,-2-8-152,4-16 880,0-11-321,0-13-119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16572,'3'8'393,"0"-1"1,0 0 0,0 1-1,-1 0 1,-1 0 0,1-1 0,-1 1-1,0 10 1,5 26 1170,-2-26-1209,1-1 0,1 0 1,0 0-1,1 0 0,1-1 0,1 0 0,0-1 0,12 16 0,-17-26-293,0 0 1,1 0-1,-1 0 1,1-1-1,0 0 0,0 0 1,0 0-1,1 0 1,0-1-1,-1 0 1,1 0-1,0 0 0,0-1 1,1 0-1,-1 0 1,0-1-1,1 0 0,-1 0 1,1 0-1,-1-1 1,1 0-1,-1 0 0,1-1 1,-1 1-1,10-4 1,-8 2-5,-1 0 0,0 0 0,0-1 0,-1-1 1,1 1-1,-1-1 0,1 0 0,-1 0 1,0-1-1,9-9 0,-7 5 16,-1 0 0,0 0 0,0-1 0,-1 0 1,0 0-1,5-14 0,0-5 28,-2 0 0,-1 0-1,-1-1 1,4-42 0,-9 61-91,-1 0 0,0 0 1,0-1-1,-1 1 0,0-1 0,-1 1 0,0 0 1,-1-1-1,-6-17 0,8 28-12,0 0-1,0 0 1,-1 0 0,1 0-1,-1 0 1,1 1 0,-1-1-1,1 0 1,-1 0 0,1 0 0,-1 0-1,0 1 1,1-1 0,-1 0-1,0 1 1,0-1 0,0 0-1,-1 0 1,1 1-5,1 0 0,-1 0 0,1 0 0,-1 0 1,1 1-1,-1-1 0,1 0 0,0 0 0,-1 0 0,1 1 0,-1-1 1,1 0-1,-1 1 0,1-1 0,0 0 0,-1 1 0,1-1 0,0 0 0,-1 1 1,1-1-1,0 1 0,-1-1 0,1 0 0,0 1 0,-1 0 0,-1 5-90,0-1-1,0 1 0,0 0 0,-2 11 1,2-6-197,0 0 1,1 1-1,0-1 1,1 0-1,0 0 1,1 1-1,0-1 1,1 0 0,0 0-1,1 0 1,0 0-1,1 0 1,7 15-1,7-4-472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19532,'33'-19'968,"0"2"1,2 1-1,-1 2 0,2 1 0,0 2 0,0 1 1,67-8-1,-89 16-846,-1 1 0,1 0 1,-1 2-1,1-1 0,20 5 0,-32-5-107,0 1 0,1-1 0,-1 1 0,0 0 0,0 0 0,1 0 0,-1 0 0,0 0 0,0 1 0,0-1 0,0 1 0,-1-1 0,1 1 0,0-1 0,-1 1 0,3 3-1,-3-3-8,0 1 0,-1-1 0,1 0 0,-1 0 0,1 1 0,-1-1 0,0 0 0,0 1 0,0-1 0,0 0 0,0 1 0,-1-1 0,1 0 0,-1 0 0,0 1 0,1-1 0,-1 0 0,0 0 0,0 0 0,-3 4 0,-1 3-2,-1 0 0,0-1-1,-1 1 1,0-1-1,0-1 1,-9 8-1,-55 41 12,63-50-12,-216 146 6,222-150-9,-3 2-1,0 0 0,0 0-1,0 0 1,-6 8 0,11-11 0,-1-1 1,0 1 0,1 0 0,-1-1 0,1 1 0,-1 0-1,1-1 1,0 1 0,-1 0 0,1 0 0,0 0 0,-1-1-1,1 1 1,0 0 0,0 0 0,0 0 0,0 0-1,0 0 1,0-1 0,0 1 0,0 0 0,0 0 0,0 0-1,0 0 1,0 0 0,1-1 0,-1 1 0,0 0 0,1 0-1,-1 0 1,0-1 0,1 1 0,-1 0 0,1-1-1,-1 1 1,1 0 0,0-1 0,-1 1 0,1-1 0,0 1-1,-1-1 1,1 1 0,0-1 0,1 1 0,6 3-2,1 0 1,0-1-1,0-1 1,0 1-1,0-1 1,1-1-1,-1 0 1,12 0-1,82-4-15,-88 2 12,47-3-808,123-24 0,-178 26 478,0 0 0,0 0 0,0 0 0,0-1 0,-1 0 0,1-1 0,7-4-1,-10 4-449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18684,'24'-4'2449,"15"1"-1473,19 0-384,10-1 1808,11-2-1463,2 2-129,5-1-824,-5-3-1000,-14 4 944,-10-2-217,-19-23-215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13851,'5'5'1896,"1"10"-815,0 7-329,1 4 1584,3 2-783,1 10-353,2-1-136,3 3-352,1 0-136,2-4-216,1-2-96,-1-6-264,2-1-184,-2-7-632,-4-4-320,4-5 920,-5-2-200,1-4-160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20964,'-5'51'4359,"5"-50"-4343,-1 1-1,1 0 1,0-1 0,0 1 0,0 0-1,0-1 1,0 1 0,0 0 0,0-1-1,0 1 1,1 0 0,-1-1 0,1 1-1,-1-1 1,1 1 0,0 0 0,0-1 0,-1 0-1,1 1 1,0-1 0,0 1 0,1-1-1,-1 0 1,0 0 0,0 0 0,0 0-1,1 0 1,-1 0 0,1 0 0,-1 0 0,1 0-1,-1 0 1,1-1 0,-1 1 0,1-1-1,0 1 1,-1-1 0,1 0 0,0 1-1,1-1 1,5 0-138,1 0-1,-1 0 1,0 0-1,0-1 1,0 0-1,0-1 1,9-3-1,-3 1-34,-1-1-1,-1 0 1,1-2-1,-1 1 1,0-1-1,0-1 1,-1 0 0,0-1-1,0 0 1,-1-1-1,9-11 1,-24 33 377,1 0 0,0 0 0,0 0 0,2 0 0,-1 1 0,1-1 0,0 13 0,2-23-225,0 0 1,0-1-1,1 1 1,-1-1-1,0 1 0,1-1 1,-1 1-1,1-1 1,-1 1-1,1-1 0,0 1 1,-1-1-1,1 1 1,0-1-1,0 0 0,0 0 1,0 1-1,0-1 1,3 2-1,12 3-78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17180,'-6'39'2168,"3"-27"-1743,1-1 0,0 2 0,1-1 0,0 0 0,1 0 0,0 0 0,1 0 0,4 22 0,-4-33-406,-1 1 1,1 0-1,0 0 1,0-1-1,0 1 0,0 0 1,0-1-1,0 1 1,0-1-1,0 1 1,1-1-1,-1 0 0,0 1 1,1-1-1,-1 0 1,1 0-1,0 0 1,-1 0-1,1 0 0,0-1 1,-1 1-1,1 0 1,0-1-1,0 1 0,0-1 1,0 0-1,0 0 1,-1 1-1,1-1 1,0 0-1,0-1 0,0 1 1,0 0-1,0-1 1,0 1-1,-1-1 0,1 1 1,3-2-1,5-2-34,1-1 0,-1 0 0,1-1 0,15-11-1,2-5-75,-1-2-1,-2 0 0,36-44 1,-73 113-53,12-45 144,-17 68-331,15-61 286,1 0 1,0 1 0,1-1-1,-1 1 1,1-1 0,1 1 0,1 8-1,-2-14 40,1-1 1,-1 0-1,0 0 0,1 0 0,-1 0 0,1 1 0,0-1 1,-1 0-1,1 0 0,0 0 0,0 0 0,-1 0 0,1-1 0,0 1 1,2 1-1,20 9-139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 16059,'11'-12'1384,"-1"5"2881,-13 26-1476,-23 79-2066,4 1 0,-11 131 0,33-217-1696,7-36-3111,3-62 2122,-5 31 823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15147,'0'-1'90,"1"1"0,-1 0 1,1 0-1,-1 0 0,0 1 0,1-1 0,-1 0 0,0 0 0,1 0 0,-1 0 0,1 0 0,-1 0 0,0 1 1,1-1-1,-1 0 0,0 0 0,1 0 0,-1 1 0,0-1 0,0 0 0,1 0 0,-1 1 0,0-1 1,0 0-1,1 1 0,-1-1 0,0 0 0,0 1 0,0-1 0,0 0 0,0 1 0,1-1 0,-1 0 0,0 1 1,0-1-1,0 1 0,4 20 681,-3-12 157,6 13-507,0 0-1,1 0 1,1-1-1,1 0 1,1-1-1,1 0 1,0-1-1,2-1 1,0 1-1,1-2 1,1 0-1,30 24 1,-41-37-338,-1-1 0,1 0 1,0 0-1,0 0 0,0-1 0,1 1 1,-1-1-1,1-1 0,-1 1 1,1-1-1,7 1 0,-9-2-20,-1 0 0,0 0 0,1-1 0,-1 1 0,0-1 0,0 0 0,1 0 0,-1 0 1,0 0-1,0-1 0,0 1 0,0-1 0,-1 1 0,1-1 0,0 0 0,-1 0 0,1-1 0,-1 1 0,0 0 0,3-5 0,7-9 122,-2-1 0,0 0-1,-2-1 1,0 0 0,0 0 0,-2-1 0,0 0 0,-1 0-1,-1 0 1,-1 0 0,1-36 0,-7 19-24,3 35-190,0 1 1,0-1-1,0 1 0,-1-1 1,1 0-1,0 1 0,0-1 1,0 1-1,0-1 0,-1 1 1,1-1-1,0 1 0,0-1 0,-1 0 1,1 1-1,0 0 0,-1-1 1,1 1-1,-1-1 0,1 1 1,-1-1-1,1 1 0,0 0 0,-1-1 1,1 1-1,-1 0 0,0 0 1,1-1-1,-1 1 0,1 0 1,-1 0-1,1 0 0,-1 0 0,0-1 1,1 1-1,-1 0 0,1 0 1,-1 0-1,0 0 0,1 1 1,-1-1-1,1 0 0,-1 0 0,1 0 1,-1 0-1,0 1 0,1-1 1,-1 0-1,1 0 0,-1 1 1,1-1-1,-1 0 0,0 1 0,0 0-63,1 0-1,-1 1 0,0-1 0,0 0 0,1 0 0,-1 0 1,1 1-1,-1-1 0,1 0 0,-1 0 0,1 1 0,0-1 1,0 0-1,-1 1 0,1-1 0,0 0 0,0 1 0,1-1 1,-1 0-1,0 1 0,0-1 0,1 0 0,-1 1 0,0-1 0,2 2 1,6 12-657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16788,'16'-7'2255,"0"1"0,32-9 0,-43 14-2015,0 0 0,0 1 0,0-1-1,0 1 1,1 0 0,-1 0 0,0 0-1,0 1 1,0 0 0,0 0 0,0 0 0,0 1-1,0-1 1,5 4 0,-8-5-199,-1 1 1,1 0-1,-1 0 1,0 0-1,0 0 1,1 0-1,-1 1 1,0-1-1,0 0 1,0 0-1,0 1 1,0-1-1,0 1 1,0-1-1,-1 1 1,1-1-1,-1 1 1,1-1-1,0 4 1,-1-1-9,0-1 0,0 1 1,0-1-1,0 1 0,0-1 1,-1 1-1,0-1 0,0 1 0,-1 3 1,-4 7-8,-1 0 1,0 0 0,-13 18 0,15-24 19,-29 44 43,7-11-27,-44 88-1,68-121-50,0 0-1,0 0 0,0 0 1,-1 16-1,3-22-7,1 0 0,0 0 0,0 0 0,0 0 0,0-1 0,0 1 0,0 0 0,0 0 0,1 0 0,-1 0 0,1-1 1,-1 1-1,1 0 0,0 0 0,0-1 0,0 1 0,0 0 0,0-1 0,0 1 0,0-1 0,0 0 0,0 1 0,1-1 0,-1 0 0,1 0 0,-1 0 0,1 0 0,1 1 0,2 0 12,0 0-1,1-1 1,-1 0 0,0 0-1,0 0 1,0-1 0,1 0-1,-1 0 1,0 0 0,10-2-1,54-14 96,-61 14-99,13-4-309,1-1 0,-1 0 1,-1-1-1,1-2 0,33-20 1,-52 29 248,0-1 0,0 0 0,1 0 0,-1 0 1,-1 0-1,1 0 0,0-1 0,0 1 0,-1 0 0,1-1 1,-1 1-1,0-1 0,0 0 0,0 1 0,1-5 0,-4-14-453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16668,'-4'6'2264,"17"0"-968,7-3-447,14-3 1935,11-3-1144,9 0-487,8-3-241,4 0-976,-2-1-576,-15 1 624,-2 2-224,-14 0-184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1300 107 13451,'-5'-6'135,"0"0"0,0 0-1,-1 1 1,0-1 0,0 1 0,0 1 0,0-1 0,-1 1 0,0 0 0,-12-5-1,-3 0 92,0 2-1,-31-8 0,18 9-54,0 1-1,0 2 1,0 1-1,-1 2 1,1 2 0,0 1-1,0 1 1,-42 11 0,13 2 151,0 3 0,1 2 0,-85 44 1,105-44-153,2 2 0,0 2 0,1 1 0,-36 35 0,56-45-117,1 2 1,0 0 0,2 1 0,0 1-1,2 0 1,0 1 0,2 1-1,-21 46 1,31-61-48,-1 1 0,2-1-1,-1 1 1,1 0 0,1 0 0,-1 0-1,1 0 1,1 1 0,0-1 0,0 0-1,1 0 1,0 0 0,1 0-1,0 0 1,0 0 0,1 0 0,0 0-1,1-1 1,-1 0 0,2 1 0,-1-1-1,1-1 1,0 1 0,1-1-1,0 0 1,9 9 0,1-4 11,-1 0 1,2-2-1,-1 0 1,1 0-1,1-2 0,0 0 1,0-1-1,0-1 1,1 0-1,0-2 1,27 4-1,9-2 152,0-2-1,98-7 1,-62-4 119,-1-4 1,169-44-1,-184 32-127,-2-2 1,0-4-1,118-65 1,-141 64-128,85-65 1,-118 81-37,-1-1 0,0 0 1,-1-1-1,-1-1 1,-1 0-1,0-1 1,-1 0-1,11-22 0,-20 33 0,0 0 0,-1 1 0,0-1 0,0 0 0,0 0-1,-1 0 1,0-1 0,0 1 0,-1 0 0,0 0 0,-1-10-1,0 12 0,0 0 0,0 0 0,-1 0 0,0 0 0,0 0 0,0 1 0,0-1 0,-1 1 0,0-1-1,0 1 1,0 0 0,0 0 0,-1 0 0,0 1 0,1-1 0,-8-4 0,-2 0-8,0 0 1,-1 1 0,0 0 0,-1 1-1,1 1 1,-1 0 0,0 1-1,0 1 1,-21-2 0,-21-1-203,-64 3 0,120 3 211,-65 1-1156,0 2 1,-124 24-1,139-16 449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48 17404,'1'-1'140,"-1"0"0,0-1 1,0 1-1,0 0 0,0-1 1,-1 1-1,1 0 0,0-1 1,0 1-1,-1 0 1,1 0-1,-1 0 0,1-1 1,-1 1-1,1 0 0,-1 0 1,0 0-1,0 0 0,0 0 1,-1-2-1,-1 1 26,1 0 0,0 1 0,-1-1 0,0 1 0,1 0 0,-1-1 0,0 1 0,1 0 0,-4 0 0,-7-1 287,1 0-1,0 1 1,-18 0-1,13 1-237,-1 2-1,1 0 0,0 1 1,1 0-1,-1 1 1,1 1-1,-1 1 1,1 0-1,-17 10 0,24-11-144,0 0-1,0 1 0,1 0 0,-1 0 0,1 1 0,1 0 0,-1 0 0,1 1 0,0 0 0,1 0 0,0 1 0,1 0 0,-1 0 0,1 0 0,1 0 0,-4 12 0,7-18-53,0 0-1,0 0 1,0 0-1,1 1 1,-1-1-1,1 0 1,-1 1-1,1-1 1,1 0-1,-1 1 1,0-1-1,1 0 1,-1 0 0,1 1-1,0-1 1,0 0-1,0 0 1,1 0-1,-1 0 1,1 0-1,-1 0 1,1 0-1,0-1 1,0 1-1,1 0 1,-1-1-1,0 0 1,1 0-1,-1 0 1,1 0-1,0 0 1,0 0 0,3 1-1,3 1 12,0-1 1,-1 0-1,1-1 1,0 0-1,1 0 1,-1-1-1,0 0 0,0-1 1,1 0-1,17-2 1,-12 0 49,0-1 1,0-1 0,0 0-1,-1-1 1,1-1-1,-1 0 1,-1-1 0,1 0-1,-1-1 1,0 0 0,-1-1-1,0-1 1,16-16 0,-26 24-107,0 0 1,0 0 0,-1-1 0,1 1 0,-1 0 0,1-1 0,-1 1 0,0-1 0,1 1 0,-1-1-1,-1 0 1,1 0 0,0 1 0,-1-1 0,1 0 0,-1 0 0,0 0 0,0 1 0,0-1 0,0 0-1,-1 0 1,1 0 0,-1 1 0,1-1 0,-1 0 0,0 0 0,0 1 0,0-1 0,-1 1 0,1-1-1,0 1 1,-1 0 0,0-1 0,0 1 0,1 0 0,-1 0 0,-1 0 0,1 0 0,0 0 0,0 1-1,-1-1 1,-3-1 0,-16-7-2519,28 13 1700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17772,'10'1'1784,"-6"14"-1752,-11 89 3409,4-69-2649,2 2-120,-1-2-456,1-3-272,0-4-1344,-1-4 1168,-1-20-136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16396,'3'-4'455,"1"-1"0,1 1 0,-1 0 0,1 0 0,0 1 0,-1-1 0,2 1 0,-1 0 0,0 0 1,0 1-1,1 0 0,0-1 0,-1 2 0,1-1 0,12-1 0,9-1 598,1 2 0,30 0 0,-46 2-1007,15 0 282,1 1 0,48 9-1,-64-8-303,0 0-1,-1 2 0,0-1 0,0 2 1,0-1-1,0 2 0,0-1 0,-1 1 1,10 9-1,-18-14-21,0 0 0,0 1 1,0 0-1,-1-1 0,1 1 0,-1 0 1,0 0-1,1-1 0,-1 1 0,0 0 0,0 0 1,0 1-1,0-1 0,0 0 0,-1 0 0,1 0 1,-1 1-1,1-1 0,-1 3 0,-1 0 4,1 1-1,-1 0 0,-1 0 0,1-1 1,-1 1-1,-2 5 0,4-11-5,0 1-11,0-1 0,0 1-1,0-1 1,0 1-1,0-1 1,0 1 0,0-1-1,0 0 1,0 1-1,1-1 1,-1 1 0,0-1-1,0 0 1,0 1-1,1-1 1,-1 1 0,0-1-1,1 0 1,-1 1-1,0-1 1,1 0 0,-1 0-1,0 1 1,1-1 0,-1 0-1,0 0 1,1 1-1,-1-1 1,1 0 0,-1 0-1,1 0 1,-1 0-1,0 0 1,1 0 0,-1 0-1,1 1 1,-1-1-1,1-1 1,-1 1 0,1 0-1,28 2-390,-20-2 259,0 1 20,-1-1 1,1 2-1,-1-1 0,0 1 1,1 1-1,-1-1 0,13 8 1,-19-9 111,0 0 1,0 0-1,-1 0 1,1 0-1,-1 1 1,1-1-1,-1 0 0,0 1 1,1-1-1,-1 1 1,0 0-1,0-1 1,0 1-1,0 0 1,0 0-1,0 2 1,-1-2 26,1 0 0,-1 1 0,0-1 0,0 0 0,0 0 0,-1 1 0,1-1 0,0 0 1,-1 0-1,0 1 0,1-1 0,-1 0 0,0 0 0,0 0 0,0 0 0,0 0 0,-3 3 0,-7 10 227,-1 0 0,-1-1-1,0 0 1,-1 0 0,-23 16-1,-84 50 1416,107-72-1376,-1 0 0,-23 8 1,32-14-207,-1 0-1,1 0 1,-1 0 0,1-1 0,-1 0 0,0-1 0,0 1 0,-10-2 0,14 1-138,1-1 0,0 0 1,0 1-1,-1-1 0,1 0 1,0 0-1,0 0 0,0 0 0,0 0 1,0-1-1,0 1 0,1-1 0,-1 1 1,0-1-1,1 1 0,-1-1 0,1 0 1,-1 0-1,1 0 0,0 0 0,-1-3 1,0 1-147,0 0 1,1 0 0,0-1-1,0 1 1,0-1 0,0 1-1,1-1 1,-1 1 0,2-9 0,1-4-488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19004,'6'3'1648,"10"-2"-1223,-2-2-185,8-2 672,1 1-272,4 0-640,-3 0-392,-2 2-1617,-2 0 1745,-6 2-240,-1 5-224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16740,'16'-15'1438,"1"2"0,0-1 0,29-15 0,-40 26-1189,1 0 0,-1 0 0,1 0 1,0 1-1,0-1 0,0 2 1,0-1-1,1 1 0,-1 0 0,0 1 1,0 0-1,1 0 0,-1 0 1,9 2-1,-14-1-202,1-1-1,-1 1 1,0 0-1,1 0 1,-1 0 0,0 0-1,1 0 1,-1 0-1,0 1 1,0-1 0,0 1-1,0-1 1,0 1-1,-1 0 1,1 0 0,0 0-1,1 3 1,-1-1-7,0 0 1,0 0-1,-1 0 0,0 0 1,0 0-1,0 0 0,0 0 1,0 0-1,-1 8 1,0 1 7,-1 1 1,-1-1-1,0 0 1,-1 0-1,-7 22 1,-4-3 28,-1 0 1,-1-1-1,-2-1 1,-27 35 0,-7 15 186,51-79-256,0-1 0,1 1 1,-1 0-1,1 0 0,-1 0 0,1 0 1,-1 0-1,1 0 0,0 0 1,-1 0-1,1 0 0,0 0 0,0 1 1,0-1-1,0 0 0,0 0 1,0 0-1,0 0 0,0 0 0,0 0 1,0 0-1,1 0 0,-1 0 1,1 2-1,0-2-2,0 0 0,0 1 0,0-1 0,1 0 1,-1 0-1,0 0 0,1 0 0,-1-1 0,0 1 0,1 0 1,-1-1-1,1 1 0,0-1 0,2 1 0,7 1 4,0 0 0,0-1 0,20-1 0,-28 0-7,14 0-158,0-1 0,0-1 0,0 0 0,0-1 0,0 0 0,-1-2-1,1 0 1,19-10 0,-27 10-96,-7 1-71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19708,'-3'3'2081,"6"2"-1425,11-2-160,8-2 1024,11 0-608,9-1-143,6-2-401,5-3-256,5-3 64,-7 3-32,-12-15-176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70 123 20996,'3'-6'1252,"-1"7"-347,0 12 151,-5 24 27,-46 298 173,42-309-1326,7-26 57,0-1-1,0 1 0,0 0 1,0 0-1,0 0 1,0 0-1,0 0 1,0 0-1,0 0 1,0-1-1,0 1 1,0 0-1,0 0 0,0 0 1,0 0-1,0 0 1,0 0-1,0-1 1,0 1-1,0 0 1,0 0-1,0 0 0,0 0 1,0 0-1,0 0 1,0 0-1,-1 0 1,1-1-1,0 1 1,0 0-1,0 0 0,0 0 1,0 0-1,0 0 1,0 0-1,0 0 1,0 0-1,-1 0 1,1 0-1,0 0 0,0 0 1,0 0-1,0 0 1,0 0-1,0 0 1,-1 0-1,1 0 1,0 0-1,0 0 1,0 0-1,0 0 0,0 0 1,0 0-1,0 0 1,-1 0-1,1 0 1,0 0-1,0 0 1,0 0-1,0 0 0,0 0 1,0 0-1,0 0 1,0 0-1,-1 1 1,1-1-1,0 0 1,0 0-1,-4-45-2091,-3-177-5053,5 76 6636,4 138 3242,2 16-1124,6 26-91,-7-23-838,3 4-346,0 0 0,1-1-1,0 1 1,1-1 0,1 0 0,0-1-1,1 0 1,0-1 0,18 17 0,-18-20-184,0 0-1,1 0 1,1-1 0,-1 0 0,1-1-1,1-1 1,-1 0 0,1 0 0,0-1 0,1-1-1,17 4 1,-26-7-43,1-1-1,-1 1 1,0-1-1,1 0 1,-1 0-1,1-1 1,-1 1-1,1-1 1,-1-1-1,0 1 1,1-1-1,-1 0 1,0 0 0,7-4-1,-5 2 27,-1-1 0,0 1 0,0-1-1,-1-1 1,0 1 0,0-1 0,0 0 0,0 0 0,4-9 0,2-7 89,-1 0 0,0-1 1,-2 0-1,-1 0 1,5-34-1,-8 40-169,-1 1 0,0-1 0,-2 1 0,0-1 0,0 0 0,-4-25 0,0 35-27,0 11-89,0 14-313,3-14 177,0 1-1,0-1 1,0 1 0,1-1-1,-1 1 1,1-1-1,0 1 1,1-1 0,-1 0-1,3 6 1,5 5-315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18516,'8'-9'467,"0"2"0,0-1-1,1 1 1,0 0 0,0 1 0,1 0 0,-1 0 0,1 1-1,1 0 1,-1 1 0,1 0 0,-1 1 0,1 0 0,0 1-1,1 0 1,-1 1 0,0 0 0,0 1 0,16 1 0,-25-1-446,1 0 0,0 0 0,0 0 0,0 1 1,-1 0-1,1-1 0,0 1 0,-1 0 0,1 0 1,0 0-1,-1 1 0,1-1 0,-1 1 0,0-1 1,0 1-1,1 0 0,-1 0 0,0 0 0,0 0 0,-1 0 1,1 0-1,0 1 0,-1-1 0,1 1 0,-1-1 1,0 1-1,0-1 0,0 1 0,0 0 0,0-1 1,-1 1-1,1 0 0,-1 0 0,0 0 0,0-1 1,0 1-1,0 0 0,0 0 0,0 0 0,-1-1 1,0 1-1,1 0 0,-1 0 0,0-1 0,-2 4 0,-2 4-10,-1 0-1,0 0 1,-1 0-1,0-1 0,0 0 1,-1 0-1,-1-1 0,-12 11 1,-81 54 68,87-63-49,-7 4 11,14-9-29,0 0 0,1 0 0,0 0 0,-14 14 1,21-19-13,0 0 1,-1 0 0,1 1-1,0-1 1,-1 0 0,1 1 0,0-1-1,-1 1 1,1-1 0,0 0-1,0 1 1,0-1 0,-1 1-1,1-1 1,0 1 0,0-1 0,0 1-1,0-1 1,0 0 0,0 1-1,0-1 1,0 1 0,0-1 0,0 1-1,0-1 1,0 1 0,0-1-1,0 1 1,0-1 0,1 1 0,12 6 30,24-6 16,69-12 40,-69 6-1362,74-1-1,-110 6 1222,-1 0-1,1 0 0,0 0 0,0 0 0,-1 0 0,1 0 1,0 0-1,0 0 0,0 0 0,-1 0 0,1 1 0,0-1 1,-1 0-1,1 1 0,0-1 0,0 1 0,0 0 1,-6 2-635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19772,'13'-3'2273,"9"0"-1553,12-2-288,9 0 1096,10 0-528,3 0-295,5-2-1257,1 2 696,-6 4-216,-4-2-72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 18036,'0'-1'121,"0"-11"1410,0 0 0,-1 0 0,-3-19 0,3 30-1236,4-1 1447,0-4-1250,6-15 97,-2 1-6,-8 20-555,0-4-35,0 3 21,1 0 0,0 1 0,0-1 1,0 0-1,0 0 0,-1 0 0,1 1 0,0-1 0,1 0 0,-1 0 0,0 0 0,0 1 0,0-1 0,0 0 0,1 0 0,-1 1 0,0-1 0,0 0 0,1 0 0,-1 1 0,1-1 0,-1 0 0,1 1 1,-1-1-1,1 1 0,-1-1 0,1 1 0,0-1 0,-1 1 0,1-1 0,1 0 0,24-7 130,-17 6-66,13-6 24,68-21 138,-79 27-214,0-1 1,0 2 0,1-1-1,-1 2 1,0-1 0,13 2 0,-22-1-22,0 1 1,0-1 0,0 0 0,1 1 0,-1-1 0,0 1-1,0 0 1,0 0 0,0 0 0,0 0 0,0 0 0,0 0-1,0 1 1,-1-1 0,1 0 0,0 1 0,-1 0 0,1-1-1,-1 1 1,2 3 0,-1-2 2,-1 0 0,0 1-1,0-1 1,0 0 0,0 1 0,0-1-1,-1 1 1,0-1 0,0 1 0,0-1 0,-1 7-1,-1 5 9,-2 0-1,1-1 1,-2 0-1,0 0 0,-8 15 1,-2-1 12,-1-1 0,-1-1 0,-2 0 0,0-2 0,-2 0 0,0-1 0,-2-1 0,-35 27 0,58-49-28,-1 0-1,1 0 1,-1 0 0,1 1 0,-1-1 0,1 0 0,-1 0 0,1 1 0,-1-1 0,1 1-1,-1-1 1,1 0 0,0 1 0,-1-1 0,1 1 0,0-1 0,-1 1 0,1-1 0,0 1-1,0-1 1,-1 1 0,1-1 0,0 1 0,0-1 0,0 1 0,0-1 0,0 1-1,0 0 1,15 0-30,-5-1 18,104-5-71,-63 2-2109,69 4 0,-115-1 1470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19212,'5'1'1961,"13"-4"-1177,11-3-304,11-4 848,10 0-272,10 2-880,2-2 320,7 10-320,-5-3-120,2 7-152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92 145 16732,'5'-3'7180,"-8"23"-5006,-7 27-1448,-70 220 536,76-251-1303,4-16 25,0 0 0,0 0 1,0 0-1,0 0 0,0 0 1,0 0-1,0 0 0,1 0 0,-1 0 1,0 0-1,0 0 0,0 0 1,0 0-1,0 1 0,0-1 0,0 0 1,0 0-1,0 0 0,0 0 1,0 0-1,0 0 0,0 0 0,0 0 1,0 0-1,0 0 0,0 0 1,0 0-1,0 0 0,0 0 0,0 0 1,0 0-1,0 0 0,0 0 1,0 0-1,0 0 0,0 0 0,0 0 1,0 1-1,8-27-1478,1-46-2941,0-74 1,-7-1 4947,2 166 3551,10 13-2225,-9-22-1232,24 45 1111,72 102-1,-96-148-1646,1-2 0,0 1 1,0-1-1,1 0 0,13 11 0,-17-16-26,-1 0-1,1-1 1,0 1 0,0-1-1,0 0 1,-1 0 0,1 0 0,0 0-1,0-1 1,0 1 0,0-1-1,0 0 1,1 1 0,-1-2 0,0 1-1,0 0 1,0 0 0,0-1-1,0 0 1,0 1 0,0-1 0,3-2-1,2 0 87,-1-1-1,1 0 0,-1-1 1,1 1-1,-1-1 1,-1-1-1,1 1 0,-1-1 1,0 0-1,6-8 1,-4 3 28,-1 0 0,0 0 0,-1-1 0,0 0 0,8-24 0,-6 9 0,-2 0 0,0 0 0,-2 0 0,-1-1 0,-2-45 1,-1 57-135,-1 0 1,-4-19 0,2 27-189,-1 10-326,0 12-771,4-11 949,0-2 249,0-1 0,0 1 0,0 0-1,0 0 1,0-1 0,0 1-1,0 0 1,0 0 0,0-1 0,0 1-1,0 0 1,1 0 0,-1-1-1,0 1 1,0 0 0,1 0 0,-1-1-1,1 1 1,-1 0 0,0-1-1,1 1 1,7 3-546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18444,'-1'-2'2832,"1"2"-2769,7-5 1058,12-6 500,-9 8-1095,1 0-1,1 0 1,-1 1 0,0 1 0,17-1-1,-22 2-451,0 0 0,0 1-1,0-1 1,0 1 0,0 0-1,0 1 1,0-1 0,0 1-1,0 0 1,-1 1 0,10 5-1,-13-7-60,0 0 1,0 1-1,-1 0 0,1-1 0,0 1 0,-1 0 0,1 0 0,-1 0 0,0 0 0,0 0 0,0 0 0,0 0 0,0 0 0,0 1 1,0-1-1,0 4 0,0-1 0,-1-1 0,0 0 0,0 1 0,-1-1 1,1 0-1,-1 0 0,0 1 0,-2 6 0,-2 2-1,-1-1-1,0 0 0,0 0 0,-17 22 1,-15 14 24,18-24 43,1 1-1,-27 48 1,45-72-73,0 0-1,1 0 1,-1 0 0,1 0 0,-1 1-1,1-1 1,-1 0 0,1 0-1,0 0 1,0 1 0,0-1 0,0 0-1,0 0 1,0 1 0,0-1 0,0 0-1,0 0 1,0 0 0,1 2 0,0-2-2,-1 0 1,1-1 0,-1 1-1,1 0 1,0 0 0,0-1-1,-1 1 1,1-1 0,0 1-1,0-1 1,0 1 0,-1-1-1,1 1 1,0-1 0,0 1-1,0-1 1,0 0 0,2 1-1,4-1 17,1 1 0,0-1 0,0 0 0,14-3-1,-15 3-11,29-4-440,-1-1-1,1-2 1,-1-2 0,0 0 0,51-24 0,-73 24-1067,-13 9 1473,0-1 0,0 1 1,0 0-1,0 0 0,0 0 0,0-1 0,0 1 0,0 0 0,0 0 0,0-1 0,0 1 1,0 0-1,0 0 0,0 0 0,0-1 0,0 1 0,0 0 0,0 0 0,0-1 0,0 1 1,0 0-1,-1 0 0,1 0 0,0-1 0,0 1 0,0 0 0,0 0 0,0 0 0,-1 0 1,1-1-1,0 1 0,0 0 0,-1 0 0,-26-9-1023,-4 3 239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16916,'2'0'2152,"16"-2"-1024,7 0-424,6-1 1689,5 3-945,9 1-520,3 3-255,-3 1 255,-2 2-640,-3-3-112,-4-2-32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13531,'11'3'1960,"4"-3"-1144,2 0-375,1-4 2015,2 1-1944,3-1-448,-4 1 88,-3-3-144,-2 6-136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 18284,'-2'-20'2673,"1"18"-1538,0 12-258,-32 642 3968,-3 327-3693,27-716-1016,-2 360 527,12-610-642,-1 35 82,3 0 0,1 0 0,14 55 0,-15-99-422,-2-12-174,0-13-768,-3-31 388,2 11 323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132 155 11554,'-127'-5'5846,"123"6"-3906,11 1-918,15 1-199,655 4 2819,903-56-3504,-1282 32-110,1669-79 24,1 100 51,-1910-1-85,27 0 62,153 25-1,-214-22-70,-23-6-44,0 1 1,0-1-1,0 0 0,0 1 1,-1-1-1,1 1 0,0-1 0,0 1 1,0-1-1,0 1 0,-1-1 1,1 1-1,0 0 0,-1 0 0,1-1 1,0 1-1,-1 0 0,1 0 1,0 1-1,-2-2-36,0 0 1,0 0-1,1 0 1,-1 0-1,0 0 1,0 0-1,0 0 1,1 0-1,-1 0 1,0 0-1,0-1 1,1 1-1,-1 0 1,0 0-1,0-1 1,0 0-1,-6-7-301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81 313 14123,'-13'0'876,"-25"-5"216,36 5-979,1 0 0,-1-1 0,0 1 0,0-1 0,1 1 0,-1-1 0,0 0 0,1 0 0,-1 1 0,0-1 0,1-1 0,-1 1 0,1 0 0,0 0 0,-3-3-1,4 3-65,-1 1 0,1 0 0,0-1 0,0 1 0,0-1 0,0 1 0,0-1 0,0 1-1,0 0 1,0-1 0,0 1 0,0-1 0,0 1 0,0-1 0,0 1 0,0-1 0,0 1-1,0 0 1,1-1 0,-1 1 0,0-1 0,0 1 0,0 0 0,1-1 0,-1 1 0,0 0-1,0-1 1,1 1 0,-1 0 0,0-1 0,1 1 0,-1 0 0,0 0 0,1-1-1,-1 1 1,1 0 0,0 0 0,17-8 791,-16 7-776,25-6 367,1 2-1,-1 0 0,1 2 0,29 1 1,-23 0-194,738-4 918,-400 11-1125,891-15 16,-2-1 9,-1166 12-52,1648-28-17,-1720 26 21,561-29 136,-6-23 85,-555 50-252,16-1-173,0-2 0,0-1 0,54-18 0,-90 23 110,0 1 0,1 0 1,-1-1-1,0 1 0,0-1 0,0 0 0,0 0 0,3-3 0,-5 4 72,-1 1 0,1-1 1,-1 0-1,1 0 0,-1 1 0,1-1 1,-1 0-1,0 0 0,1 0 0,-1 0 1,0 0-1,0 1 0,0-1 0,0 0 1,0 0-1,0 0 0,0 0 0,0 0 1,0 0-1,0 0 0,0 1 0,0-1 1,-1 0-1,1 0 0,0 0 0,-1 0 1,1 1-1,0-1 0,-1 0 0,1 0 1,-1 1-1,0-1 0,1 0 0,-1 1 1,1-1-1,-1 0 0,0 1 1,-1-1-1,-23-18-431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4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15923,'-14'78'3921,"-47"671"237,61 1-2843,14-260-1084,5 455 441,-20-828-488,3 132 242,2-223-389,-4-26-59,0 0 1,1-1 0,-1 1-1,1 0 1,-1 0 0,0-1 0,0 1-1,1 0 1,-1-1 0,0 1-1,1 0 1,-1-1 0,0 1-1,0-1 1,0 1 0,1 0 0,-1-1-1,0 1 1,0-1 0,0 1-1,0-1 1,0 1 0,0 0 0,0-1-1,0 1 1,0-1 0,9-49-864,-6 18 651,1-1-78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5:4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19692,'3'-7'394,"-1"1"0,1 0 0,0-1 0,1 1 0,-1 0 0,1 0 0,0 1 0,1-1 0,0 1 0,-1 0 0,2 0 0,10-8 0,-9 8-53,0 0-1,1 0 1,0 1-1,0 0 1,1 0-1,-1 1 1,1 0-1,-1 0 1,14-1-1,-20 3-302,0 1-1,1-1 1,-1 1-1,1 0 0,-1 0 1,1 0-1,-1 0 1,0 0-1,1 1 0,-1-1 1,1 1-1,-1-1 1,0 1-1,0 0 0,1 0 1,-1 0-1,0 0 1,0 0-1,0 1 0,0-1 1,0 1-1,0-1 1,0 1-1,-1 0 0,1-1 1,-1 1-1,1 0 1,-1 0-1,0 0 0,1 1 1,-1-1-1,0 0 1,0 0-1,-1 0 0,1 1 1,0-1-1,0 3 1,-1 2-7,1 0 0,-1 0 1,0 0-1,0 0 0,-1 0 1,0 0-1,0-1 1,-1 1-1,1 0 0,-2-1 1,-5 13-1,-1-4 18,0 0 0,-1-1-1,-1-1 1,-1 0 0,0 0 0,0-1 0,-1-1-1,-17 12 1,-5 6 59,34-28-102,-1 0 1,1 0-1,0 0 0,-1 0 1,1 0-1,0 0 1,0 1-1,0-1 0,0 0 1,0 1-1,0-1 1,1 1-1,-1-1 0,0 1 1,1-1-1,-1 1 1,1 0-1,0-1 0,-1 1 1,1-1-1,0 1 0,0 2 1,1-2-15,-1 0 0,1-1 0,0 0 0,0 1 0,0-1 0,0 0 0,0 1 0,0-1 0,0 0 0,1 0 0,-1 0 0,0 0 0,1 0 0,-1 0 0,0 0 0,1 0 0,-1-1 0,1 1 0,0 0 0,-1-1 0,1 0 0,2 1 0,10 2-264,0-1 0,-1-1 1,1 0-1,0-1 1,0 0-1,0-1 1,14-3-1,11-3-164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5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22301,'-2'11'2176,"-7"8"-1416,1-1-344,1 5 1145,2 0-545,3-1-888,0 1-560,6-6-1120,5-3 1328,4-11-313,1-2-207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5:4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93 21213,'18'-15'1731,"1"0"0,34-19-1,-45 30-1356,0-1 0,0 2 0,1-1 0,-1 2 0,1-1 0,0 1 0,0 0 0,-1 1 0,19-1 0,-25 1-357,0 1 1,0 0-1,0 0 1,0 0-1,0 1 0,0-1 1,0 0-1,0 1 0,-1-1 1,1 1-1,0 0 0,0-1 1,0 1-1,0 0 0,-1 0 1,1 0-1,0 1 0,-1-1 1,1 0-1,-1 1 1,0-1-1,1 0 0,-1 1 1,0 0-1,0-1 0,0 1 1,0 0-1,0-1 0,0 1 1,0 0-1,-1 0 0,1 0 1,-1 0-1,1 3 0,0 0-17,-2 1 0,1-1-1,0 0 1,-1 0-1,0 0 1,0 0-1,-1 0 1,1 0-1,-1 0 1,0 0-1,-1 0 1,-3 5 0,-6 9 10,-2-1 0,-1 0 0,0 0 1,-27 23-1,-77 55 335,108-88-295,3-2-10,6-5-27,0 0 0,0 0 0,0 1 0,0-1-1,1 1 1,-1-1 0,0 1 0,1 0 0,-1-1 0,1 1 0,-1 0 0,1 0 0,0 0 0,-2 4 0,3-5-9,0-1 0,0 0-1,0 1 1,0-1 0,0 0 0,0 1 0,0-1 0,0 0 0,0 1 0,1-1 0,-1 0 0,0 1 0,0-1-1,0 0 1,0 1 0,0-1 0,1 0 0,-1 1 0,0-1 0,0 0 0,0 0 0,1 1 0,-1-1 0,0 0-1,0 0 1,1 1 0,-1-1 0,0 0 0,1 0 0,-1 0 0,0 0 0,1 0 0,-1 1 0,0-1 0,1 0-1,14 2 40,-11-2-26,60 2-623,84-9 0,-21 1-473,-85 4 637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19180,'-7'0'1953,"4"1"-1073,5 1-320,5 2 1616,3-4-1095,7 0-417,3 0 0,5-3-152,0-1-176,1 0-448,0-1-496,-3-3-2217,1 2 2513,-2 5-400,-4-2-208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0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19892,'42'-8'3489,"-36"6"-3255,-1 0 0,1 1 0,0-1-1,0 2 1,0-1 0,0 1 0,-1-1 0,1 1 0,0 1 0,0-1-1,0 1 1,0 0 0,7 3 0,-12-3-223,0-1 1,0 1-1,0-1 1,0 1-1,0-1 0,0 1 1,0 0-1,0-1 1,0 1-1,-1 0 0,1 0 1,0 0-1,-1-1 1,1 1-1,0 0 0,-1 0 1,1 0-1,-1 0 0,1 0 1,-1 0-1,0 0 1,1 2-1,-1 0-7,0-1 1,0 1-1,0-1 0,-1 0 1,1 1-1,0-1 0,-1 0 1,0 1-1,0-1 0,-1 3 1,-3 5-14,0-1 0,-1 0 0,-11 14-1,-33 32 32,39-44 16,0 0-1,0 0 1,1 1-1,1 1 1,0-1-1,0 2 0,-9 21 1,17-34-28,1 0 0,-1 1 1,1-1-1,-1 0 0,1 1 0,0-1 1,0 0-1,0 1 0,0-1 0,0 0 1,0 1-1,0-1 0,0 0 0,0 1 1,0-1-1,1 0 0,-1 1 0,1-1 1,-1 0-1,1 0 0,-1 1 0,2 1 1,0-2-20,0 1 1,-1-1 0,1 0-1,0 1 1,0-1 0,0 0 0,0 0-1,0 0 1,0 0 0,0 0 0,0-1-1,3 2 1,6 0-245,-1-1 1,0 0-1,1-1 1,15-1-1,44-6-339,-32 4 202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0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18788,'-10'13'2240,"1"10"-1215,-1-3-425,0 3 1608,0 0-863,3 0-537,0 0-320,7-4-888,0-5-440,7-8 688,0-5-144,9-2-177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14435,'-4'1'360,"0"-1"1,0 1-1,0 0 0,0 0 1,0 0-1,1 1 0,-1-1 1,0 1-1,1 0 0,-1 0 0,-5 5 1,-33 30 1347,41-36-1692,-23 23 149,1 2-1,1 1 1,1 0-1,2 1 1,1 2-1,1 0 1,-20 48-1,34-70-114,1-1-1,0 1 0,0-1 1,0 1-1,1 0 0,0-1 0,0 1 1,1 10-1,0-16-28,1 1 1,-1-1-1,1 0 0,-1 1 1,1-1-1,0 0 0,0 0 0,0 1 1,0-1-1,0 0 0,1 0 1,-1 0-1,1 0 0,-1-1 1,1 1-1,-1 0 0,1 0 1,0-1-1,0 0 0,0 1 0,0-1 1,0 0-1,0 0 0,1 0 1,-1 0-1,0 0 0,0 0 1,1-1-1,-1 1 0,5 0 1,5 0 51,-1 0 0,1-1 0,0 0 1,-1 0-1,1-2 0,0 1 1,19-7-1,-24 7-10,-1-1 0,1-1-1,-1 1 1,1-1 0,-1 0 0,0-1 0,0 1-1,0-1 1,-1 0 0,1-1 0,-1 1 0,0-1-1,0 0 1,5-8 0,-9 12-52,0 0 1,-1 0-1,1 0 1,0 0-1,0 0 0,-1-1 1,1 1-1,-1 0 1,1 0-1,-1-1 1,1 1-1,-1 0 0,0-1 1,0 1-1,1 0 1,-1-1-1,0 1 0,0 0 1,-1-1-1,1 1 1,0 0-1,0-1 1,-1 1-1,1 0 0,0-1 1,-1 1-1,1 0 1,-1 0-1,0 0 1,1-1-1,-1 1 0,0 0 1,0 0-1,0 0 1,0 0-1,0 0 0,0 0 1,0 0-1,0 1 1,0-1-1,0 0 1,-2 0-1,-1-1-5,1 1-1,0 0 1,0 0 0,-1 1-1,1-1 1,0 1-1,-1-1 1,1 1 0,-1 0-1,1 0 1,-1 1 0,1-1-1,0 1 1,-1-1-1,1 1 1,-4 2 0,-21 12-11,27-14 4,-1 0 1,1 0-1,0 0 1,-1 0-1,1 0 1,0 0-1,0 1 1,0-1-1,0 0 1,0 0-1,0 1 1,0-1-1,1 1 1,-1-1-1,0 1 1,0 1-1,1-2 2,0-1-1,1 0 0,-1 1 1,0-1-1,0 1 0,0-1 1,1 0-1,-1 1 0,0-1 1,0 0-1,1 1 1,-1-1-1,0 0 0,1 0 1,-1 1-1,0-1 0,1 0 1,-1 0-1,0 0 0,1 1 1,-1-1-1,1 0 0,-1 0 1,0 0-1,1 0 0,-1 0 1,1 0-1,-1 0 0,1 0 1,-1 0-1,0 0 1,1 0-1,-1 0 0,1 0 1,-1 0-1,0 0 0,1 0 1,-1-1-1,1 1 0,0 0 1,17-5 39,6-5 19,-9 3 17,31-8 0,-42 14-66,-1 0 0,1 0 0,0 0-1,0 1 1,0 0 0,0 0 0,0 0-1,0 0 1,0 1 0,0-1 0,0 1 0,0 0-1,4 2 1,-5-1-13,-1-1-1,1 1 1,-1 0-1,0 1 1,0-1-1,0 0 1,0 1-1,0-1 1,0 1-1,0-1 1,-1 1-1,0 0 1,1 0 0,-1 0-1,0 0 1,0-1-1,-1 2 1,1-1-1,-1 0 1,1 0-1,-1 0 1,0 0-1,0 3 1,0 7-329,-1-1 0,0 0 0,0 1 0,-5 16 0,5-27 227,1 1 1,-1-1-1,0 0 1,0 0-1,1 0 0,-1 0 1,0 0-1,-3 3 1,6-7-351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 21797,'-1'-1'121,"-1"0"0,1 0 0,-1 1 1,0-1-1,1 0 0,-1 1 1,0-1-1,1 1 0,-1 0 0,0 0 1,0 0-1,0-1 0,1 2 0,-1-1 1,0 0-1,0 0 0,1 0 0,-1 1 1,0-1-1,0 1 0,1 0 1,-1-1-1,0 1 0,1 0 0,-2 1 1,-6 3 114,1 1 1,0-1-1,-9 10 1,13-11-37,-15 13 127,0 1-1,1 2 1,-27 37-1,39-48-264,0 1 0,0 0-1,1 0 1,0 0-1,1 0 1,0 1 0,1 0-1,0 0 1,0 0 0,1 0-1,0 16 1,2-24-49,0 0-1,0 0 1,0 0 0,1 0 0,-1 0-1,1 0 1,0 0 0,0 0 0,0 0-1,0 0 1,1 0 0,-1-1-1,1 1 1,0-1 0,0 1 0,0-1-1,0 1 1,3 2 0,-1-2-4,0 0 1,0 0-1,1-1 1,0 1-1,-1-1 1,1 0-1,0 0 1,0-1-1,0 1 1,6 0-1,4 0 7,0-1-1,0 0 0,1-1 0,-1 0 1,0-2-1,23-4 0,-22 3 26,-1-1 0,21-9-1,-31 10-17,1 1-1,-1-1 0,0 0 0,0 0 0,0 0 1,-1-1-1,1 1 0,-1-1 0,6-7 1,-10 11-17,1-1 1,-1 1 0,1-1 0,-1 1 0,1-1 0,-1 1-1,0-1 1,1 1 0,-1-1 0,0 0 0,1 1 0,-1-1-1,0 0 1,0 1 0,0-1 0,0 0 0,1 1 0,-1-1-1,0 0 1,0 1 0,0-1 0,0 0 0,-1 0 0,1 1-1,0-1 1,0 0 0,0 1 0,-1-1 0,1-1 0,-1 1 0,0 1 1,0-1 0,-1 0-1,1 0 1,0 1-1,0-1 1,0 0 0,-1 1-1,1-1 1,0 1 0,0 0-1,-1-1 1,1 1-1,-2 0 1,-6-1 22,1 0-1,-1 1 0,-13 2 1,-20 5-198,39-6 3,0 0 0,0 0 0,0 0 0,0 1 0,1-1-1,-1 1 1,0-1 0,0 1 0,1 0 0,-1 0-1,-1 2 1,3-3 148,1-1-1,0 0 0,0 0 1,0 1-1,-1-1 1,1 0-1,0 1 0,0-1 1,0 0-1,0 0 1,0 1-1,-1-1 0,1 0 1,0 1-1,0-1 1,0 0-1,0 1 0,0-1 1,0 0-1,0 1 1,0-1-1,0 0 0,0 1 1,0-1-1,0 0 1,1 0-1,-1 1 0,0-1 1,0 0-1,0 1 1,0-1-1,0 0 0,1 0 1,-1 1-1,0-1 1,0 0-1,1 0 0,-1 1 1,0-1-1,0 0 1,1 0-1,-1 0 0,0 1 1,0-1-1,1 0 1,-1 0-1,0 0 0,1 0 1,-1 0-1,1 0 1,11 5-539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1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65 16404,'20'-28'2545,"-19"27"-2395,0 0 0,0-1-1,-1 1 1,1-1-1,0 1 1,0-1 0,-1 0-1,1 1 1,-1-1-1,0 0 1,1 1 0,-1-1-1,0 0 1,0 1-1,0-1 1,-1-3 0,1 5-83,0-1 1,-1 1-1,1-1 1,-1 1-1,1-1 1,-1 1 0,1-1-1,-1 1 1,1 0-1,-1-1 1,1 1-1,-1 0 1,1-1-1,-1 1 1,1 0 0,-1 0-1,0 0 1,1-1-1,-1 1 1,0 0-1,1 0 1,-1 0 0,0 0-1,1 0 1,-1 0-1,1 0 1,-1 0-1,0 1 1,1-1 0,-1 0-1,0 0 1,1 0-1,-1 1 1,1-1-1,-1 0 1,1 1-1,-1-1 1,1 0 0,-2 2-1,-22 15 455,6 0-407,2 0 0,-1 1 0,2 1-1,1 1 1,0 0 0,1 0 0,-10 24 0,16-28-60,0 0 0,1 0 0,1 1 0,0 0 0,1 0 0,1 0 0,1 0 0,0 0 0,1 1 1,3 28-1,-1-39-27,0 1 0,1-1 1,0 0-1,0 0 0,1 0 1,-1 0-1,2-1 1,-1 1-1,1-1 0,5 8 1,-7-11-7,0-1 0,0 0 1,0 1-1,1-1 0,-1 0 1,0 0-1,1-1 0,0 1 1,-1 0-1,1-1 0,0 0 1,0 1-1,0-1 0,-1 0 1,1 0-1,1-1 0,-1 1 1,0-1-1,0 1 0,0-1 1,0 0-1,0 0 0,0-1 1,0 1-1,0 0 0,0-1 1,3-1-1,1 0 54,-2-1-1,1 0 1,0 0 0,0 0-1,-1-1 1,0 0-1,0 0 1,0 0 0,0-1-1,-1 0 1,0 0-1,1 0 1,5-11 0,-5 9 37,-1-1 0,0 1 0,-1-1 1,0 0-1,0 0 0,0 0 1,-1-1-1,-1 1 0,1 0 0,0-12 1,-3 17-78,1 1 0,0-1 0,-1 0 0,1 0 0,-1 0 0,0 1 0,0-1 0,0 0 0,-1 1 0,1-1 0,0 1 0,-1 0 0,0-1 0,1 1 0,-1 0 0,0 0 0,0 0 0,0 0 0,-1 0 0,1 0 0,-4-2 0,4 3-87,1 1 1,-1-1-1,0 0 1,1 0-1,-1 1 1,0-1-1,1 1 1,-1 0-1,0-1 1,0 1-1,1 0 1,-1 0-1,0 0 1,0 0-1,1 0 0,-1 1 1,0-1-1,0 0 1,1 1-1,-1-1 1,0 1-1,1 0 1,-1 0-1,1-1 1,-1 1-1,1 0 1,-1 0-1,1 0 1,-1 1-1,1-1 1,0 0-1,0 0 0,0 1 1,-2 2-1,3-4 32,-1 1 0,1-1 0,0 0 0,-1 0 0,1 1 0,0-1 0,0 1 0,-1-1 0,1 0 0,0 1 0,0-1 0,0 0 0,0 1 0,-1-1 0,1 1 0,0-1 0,0 0 0,0 1 0,0-1 0,0 1 0,0-1 0,0 1 0,0-1-1,0 0 1,0 1 0,0-1 0,1 1 0,-1-1 0,0 0 0,0 1 0,0-1 0,0 1 0,1-1 0,-1 0 0,0 1 0,0-1 0,1 0 0,-1 1 0,0-1 0,1 0 0,-1 0 0,0 1 0,1-1 0,-1 0 0,0 0 0,1 0 0,-1 1 0,1-1 0,-1 0-1,0 0 1,1 0 0,-1 0 0,1 0 0,-1 0 0,0 0 0,1 0 0,0 0 0,14 3-546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18916,'-3'3'2048,"3"0"-1151,6-2-313,4 1 1136,5-2-304,3 1-423,4-1-241,5-1-280,2-1-168,1-1-672,0-1-592,-7 0 840,-6-1-168,-6 2-96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21805,'30'-9'2689,"21"-3"-112,-48 11-2428,1 1 1,0-1-1,-1 1 1,1 0-1,0 1 1,-1-1-1,1 1 1,0-1-1,-1 1 1,1 0-1,4 2 1,-7-2-141,0-1 0,0 1 1,0 0-1,0 0 0,0 0 0,0-1 1,0 1-1,-1 0 0,1 0 0,0 0 1,0 0-1,-1 0 0,1 1 1,0-1-1,-1 0 0,0 0 0,1 0 1,-1 0-1,1 1 0,-1-1 0,0 0 1,0 0-1,0 1 0,0-1 0,0 0 1,0 0-1,0 1 0,0-1 0,-1 0 1,1 0-1,0 1 0,-1-1 1,1 0-1,-1 0 0,0 2 0,-3 6-4,0-1 0,-1 0 0,-9 13 0,12-18 6,-49 58 18,0-1 12,45-53-28,1 1 0,0-1 0,1 1-1,-1 0 1,2 1 0,-4 9 0,6-16-10,0 0-1,1 1 1,-1-1 0,1 0 0,-1 0-1,1 1 1,0-1 0,0 0 0,0 0-1,0 1 1,1-1 0,-1 0 0,0 1-1,1-1 1,0 0 0,-1 0 0,1 0-1,0 0 1,0 0 0,0 0 0,3 3-1,-2-2 6,0-1 0,1 0 0,0 0 0,0 0 0,-1 0-1,1-1 1,0 1 0,0-1 0,0 0 0,1 0 0,-1 0 0,0 0-1,4 1 1,8-1-173,0 1-1,0-2 0,-1 0 0,1-1 1,23-4-1,-22 2-23,1-1-1,-1-1 1,-1-1 0,1 0 0,20-12 0,-8 1-219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18692,'7'30'2433,"0"2"-1561,-4-4-432,0 1 2032,1 1-1784,1-4-215,-3-3-1106,3 0 1026,3-5-506,2 2-79,-4-8-64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2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 16339,'-3'-1'106,"1"0"-1,0 0 0,-1 1 0,1-1 0,0 1 0,-1-1 0,1 1 0,0 0 0,-1-1 0,1 1 0,-1 1 0,1-1 0,-1 0 1,1 1-1,0-1 0,-1 1 0,-3 1 0,2 0 33,0 0 0,1 0 0,-1 0 0,1 1 0,0 0 0,0-1 0,0 1 1,0 0-1,-4 6 0,0 1 153,1 0 0,1 0 0,0 0 0,0 1 1,1-1-1,-6 21 0,7-19-54,1 0 0,0-1 0,1 1 0,0 0-1,1 0 1,2 21 0,-1-30-168,-1 0-1,1 0 1,-1 0-1,1 0 1,0 0-1,0 0 1,0 0-1,1 0 1,-1 0-1,1-1 0,-1 1 1,1-1-1,0 1 1,0-1-1,0 1 1,0-1-1,1 0 1,-1 0-1,1 0 1,-1-1-1,1 1 1,-1 0-1,1-1 1,0 0-1,0 1 0,0-1 1,0 0-1,0-1 1,0 1-1,6 0 1,-1-1 63,0 0 1,0-1-1,0 0 1,0 0-1,0-1 1,0 0-1,0-1 1,-1 1-1,1-2 1,-1 1-1,0-1 1,0 0-1,0 0 1,0-1-1,-1 0 1,0 0-1,9-9 1,-9 8-29,0 0 0,-1 0 0,0 0 0,0-1 0,0 0 0,-1 0 0,0 0 0,-1 0 0,1-1 0,-1 1 1,-1-1-1,0 0 0,0 0 0,0 0 0,-1 0 0,0 0 0,0-12 0,-2 15-74,0 0 0,0 0 0,-1 0 0,0 0 0,1 0 0,-2 1 0,1-1 0,0 0 0,-1 1 0,0 0 0,0 0 1,0 0-1,-1 0 0,1 0 0,-1 1 0,0-1 0,0 1 0,0 0 0,-6-3 0,7 4-63,1 1-1,-1-1 1,0 1 0,0 0 0,0 0-1,0 0 1,0 0 0,0 0 0,-1 1 0,1-1-1,0 1 1,0 0 0,0 0 0,-1 0-1,1 0 1,0 1 0,0-1 0,0 1-1,0 0 1,0 0 0,0 0 0,0 0-1,0 0 1,0 1 0,0 0 0,0-1-1,1 1 1,-1 0 0,1 0 0,0 0-1,-4 4 1,4-3-171,0 0 1,0 0-1,0 0 0,0 0 0,1 1 0,0-1 0,-1 0 1,1 1-1,0-1 0,0 1 0,1 0 0,-1-1 0,1 1 1,0-1-1,0 1 0,0 0 0,0-1 0,1 1 0,-1 0 0,1-1 1,0 1-1,0-1 0,1 0 0,-1 1 0,4 5 0,7 11-773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2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20556,'-7'21'2441,"6"5"-1705,-4 1-312,-2 2 1801,6 0-1817,1-5-608,0-7-1113,7-5 1153,3-12-344,3-7-120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2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18716,'-6'1'320,"1"0"0,-1 0 0,1 0 0,0 0 0,0 1 1,0 0-1,0 0 0,-8 5 0,1-1 152,1 1 1,-14 12-1,10-6 77,0 1-1,1 1 1,-20 25 0,29-32-427,-1 0 1,1 0 0,0 1-1,0-1 1,1 1-1,1 0 1,-1 1 0,1-1-1,-1 12 1,3-18-83,1-1 1,0 1-1,-1-1 1,1 1-1,1-1 1,-1 1-1,0 0 1,1-1-1,-1 1 0,1-1 1,0 1-1,-1-1 1,1 0-1,1 1 1,-1-1-1,0 0 1,0 0-1,1 1 0,0-1 1,1 2-1,0-2 13,1 1-1,-1-1 0,1 0 0,-1 0 0,1 0 0,-1 0 1,1 0-1,0-1 0,0 0 0,0 0 0,7 1 0,3 0 55,0-2-1,1 1 0,-1-2 0,1 0 1,-1 0-1,17-5 0,-16 2-14,0 0 1,-1-1-1,0-1 1,0 0-1,0-1 0,-1 0 1,0-1-1,21-17 0,-29 21-69,-1 0-1,1 0 1,0-1 0,-1 0-1,0 0 1,0 0-1,-1 0 1,1-1-1,-1 1 1,0-1-1,-1 0 1,1 0-1,-1 0 1,0 0 0,-1 0-1,1 0 1,-1-1-1,0 1 1,-1-1-1,0 1 1,0 0-1,0-1 1,-2-6-1,2 9-36,-1 1-1,0-1 1,0 0-1,0 1 1,-1-1-1,1 1 0,-1 0 1,1 0-1,-1-1 1,0 1-1,0 0 1,-1 0-1,1 1 1,-1-1-1,1 0 0,-1 1 1,0 0-1,0 0 1,0-1-1,0 2 1,0-1-1,-1 0 1,1 1-1,0-1 0,-1 1 1,1 0-1,-1 0 1,0 0-1,1 1 1,-8-1-1,5 1-119,-1 0 0,0 1 0,1 0 1,-1 0-1,1 1 0,-1 0 0,1 0 0,0 0 0,-1 1 0,1-1 0,1 2 1,-1-1-1,0 1 0,1-1 0,-1 2 0,-6 6 0,-14 22-311,5 1-99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6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24 11594,'0'-1'70,"0"0"0,0 0-1,0-1 1,-1 1 0,1 0-1,0 0 1,-1 0 0,1 0-1,-1 0 1,1 1 0,-1-1-1,0 0 1,1 0 0,-1 0-1,0 0 1,0 1 0,1-1-1,-1 0 1,0 1 0,0-1-1,0 0 1,0 1-1,0-1 1,0 1 0,0-1-1,0 1 1,0 0 0,0 0-1,0-1 1,0 1 0,0 0-1,0 0 1,0 0 0,0 0-1,-1 0 1,1 0 0,0 0-1,0 1 1,0-1 0,0 0-1,0 0 1,0 1-1,0-1 1,0 1 0,0-1-1,0 1 1,0-1 0,0 1-1,1 0 1,-1-1 0,0 1-1,0 1 1,-6 4 144,0 0 0,0 1 0,1-1 1,-10 15-1,-27 45 62,3 2 0,3 2 1,3 1-1,-46 139 0,69-176-175,2 0-1,1 1 1,2 0-1,2 0 1,-1 63-1,5-91-76,1-1-1,-1 0 1,1 0-1,1 1 1,-1-1-1,1 0 0,0 0 1,0 0-1,1 0 1,0-1-1,0 1 1,0-1-1,6 8 1,-6-11 16,-1 1-1,1-1 1,0 1 0,0-1 0,0 0 0,0 0 0,0 0 0,1-1 0,-1 1 0,0-1 0,1 0-1,-1 0 1,1 0 0,-1 0 0,1-1 0,0 1 0,-1-1 0,1 0 0,0 0 0,-1 0-1,1-1 1,0 1 0,-1-1 0,1 0 0,3-1 0,4-2 99,0-1 0,-1 0 0,0-1-1,0 0 1,0 0 0,-1-1 0,0 0 0,0-1 0,-1 0 0,0 0 0,0-1 0,8-12 0,5-9 370,-1-1 1,25-52 0,-30 49-190,-1 0 1,-2-1-1,-1 0 0,9-52 0,-16 61-254,-1 1 0,-1-1 0,-1 0 0,-1 0 0,-2 0 0,0 0 0,-7-27 0,7 43-228,-1 1 0,0 0 0,0 0 0,-1 0 0,0 0 0,-11-15 0,12 20 32,0 0-1,0 1 1,0-1 0,-1 1-1,1 0 1,-1 0 0,0 0-1,0 0 1,0 1 0,0 0-1,0-1 1,-1 2-1,1-1 1,-1 0 0,-6-1-1,-1 0-583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0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19 15403,'-4'-3'123,"1"1"0,-1 0 0,0 0 0,0 0 0,0 1 0,-1-1-1,1 1 1,0 0 0,0 0 0,-1 0 0,1 1 0,-1-1 0,1 1 0,-8 1-1,5 0-40,1 1 0,0-1 0,0 1-1,0 0 1,0 1 0,0 0 0,0 0-1,1 0 1,-7 5 0,-6 6-4,1 1 1,1 1-1,0 1 1,-20 28-1,11-12 28,1 2 1,2 0-1,2 2 0,-25 59 1,34-67-7,1 0 1,2 1 0,1 0-1,1 1 1,1-1 0,0 55-1,5-75-70,0 0 0,1 0-1,0 0 1,1 0 0,0-1-1,1 1 1,0-1 0,1 1 0,-1-1-1,7 9 1,-8-13-6,1 0 0,1-1 1,-1 0-1,1 0 0,0 0 0,0 0 0,0 0 1,0-1-1,1 0 0,-1 1 0,1-2 0,0 1 1,0-1-1,0 1 0,0-1 0,0-1 0,0 1 1,1-1-1,7 1 0,-2-1 57,1-1-1,-1-1 0,1 0 1,-1 0-1,0-1 1,0-1-1,1 1 1,-2-2-1,1 0 1,0 0-1,-1-1 1,0 0-1,0-1 0,0 0 1,17-15-1,-11 8 91,-1 0 0,-1-1 0,0-1 0,-1-1-1,0 1 1,-1-2 0,-1 0 0,11-23 0,-16 27-180,0-1 0,-2 1 0,1-1 1,-2 0-1,0-1 0,0 1 0,-2 0 1,0-1-1,0 1 0,-1-1 0,-1 1 0,-1-1 1,0 1-1,0-1 0,-2 1 0,1 0 1,-2 1-1,0-1 0,-1 1 0,-9-16 1,-14-22-211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1:0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17156,'-7'16'544,"2"-8"-520,-3-12 8,10-19 104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19604,'3'-1'223,"17"-6"704,-1 0 1,22-3-1,-37 9-769,1 1 0,-1-1 1,0 0-1,1 1 0,-1 0 0,1 0 0,-1 1 1,0-1-1,1 1 0,-1 0 0,0 0 0,1 0 0,-1 0 1,0 1-1,8 4 0,-11-5-141,0 0 1,-1-1-1,1 1 0,0 0 0,0 0 1,0 0-1,-1 0 0,1 0 0,-1 0 1,1 1-1,-1-1 0,1 0 0,-1 0 1,1 0-1,-1 0 0,0 1 0,0-1 1,0 0-1,0 0 0,0 1 0,0-1 1,0 0-1,0 0 0,0 1 0,0-1 1,-1 0-1,1 0 0,-1 0 0,1 0 1,-1 0-1,1 1 0,-1-1 0,1 0 1,-1 0-1,0 0 0,0 0 0,-1 1 1,-4 6 65,-1 0 0,0 0 1,-12 9-1,13-12 15,-45 36 432,34-28-238,0 1 1,-23 24 0,39-37-277,0 0 1,0 1-1,0-1 0,0 0 0,0 0 0,0 1 0,1-1 0,-1 0 1,0 1-1,1-1 0,-1 1 0,1-1 0,-1 1 0,1-1 1,0 1-1,-1 2 0,2-3-9,-1 0 0,0 0 0,0 0 0,1 0 0,-1-1 0,1 1 0,-1 0 0,1 0 1,-1 0-1,1-1 0,-1 1 0,1 0 0,0-1 0,-1 1 0,1 0 0,0-1 0,0 1 0,-1-1 0,1 1 0,1 0 0,6 1-12,-1 1-1,1-1 0,-1 0 0,1-1 0,10 1 0,-9-1-40,16 2-627,1-1 1,36-2 0,-37-2 261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642 246 12195,'14'-21'651,"-2"0"1,12-25-1,-19 37-370,-2-1 0,1 0 0,-1 0 1,-1 0-1,0 0 0,0-1 0,0-16 0,-2 25-217,0-1-1,0 1 0,0-1 1,0 1-1,-1 0 1,1-1-1,-1 1 0,1 0 1,-1 0-1,0 0 1,0-1-1,0 1 1,0 0-1,-1 0 0,1 0 1,0 0-1,-1 1 1,0-1-1,-3-3 0,2 3-4,0 0-1,0 1 1,-1-1 0,1 0-1,0 1 1,-1 0-1,0 0 1,1 0-1,-1 0 1,0 1-1,-5-1 1,-4 1 19,1 1 1,-1 0-1,1 1 1,-1 0 0,1 1-1,-18 6 1,-4 4-33,1 2 0,0 2 1,1 1-1,-52 38 0,39-20 27,2 1 0,-52 58 0,77-76-16,1 2-1,1 0 0,0 1 1,2 1-1,1 0 0,-21 51 0,31-64-29,-1 0 0,2 1 0,0 0 0,0 0 0,1 0 0,0 0 0,1-1-1,1 19 1,1-21-12,-1 0 0,1 0-1,1 0 1,-1 0 0,1-1-1,1 0 1,-1 1 0,1-1 0,1 0-1,-1-1 1,1 1 0,11 11-1,-9-11-2,1 0 0,0-1-1,0 0 1,0 0 0,1-1-1,-1 0 1,1-1 0,1 1 0,-1-2-1,16 5 1,-10-5 33,-1 0 0,1-1 0,0-1 0,-1-1 0,1 0 0,24-3-1,-8-3 115,-1-1 1,0-1-1,-1-1 0,0-2 0,0-1 0,35-20 0,-35 16 110,0-2 1,-1-1-1,0-1 0,-2-1 1,39-39-1,-57 51-180,-1 0-1,0 0 1,-1-1-1,0 0 0,0 0 1,-1 0-1,0 0 1,5-21-1,-8 24-60,-1-1 1,0 0-1,0 0 0,-1 0 1,0 0-1,0 0 0,-1 0 0,0 0 1,0 1-1,-1-1 0,0 0 0,0 0 1,-1 1-1,-3-8 0,2 8-135,0-1-1,0 1 0,-1 0 0,0 0 1,0 0-1,-1 1 0,0 0 1,0 0-1,0 0 0,-1 1 1,0 0-1,0 0 0,0 0 1,0 1-1,-1 0 0,0 1 1,0 0-1,0 0 0,-11-2 0,-10-2-370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1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570 134 11122,'-3'-13'468,"0"0"-1,-1 0 0,0 1 0,-1 0 0,-1 0 0,-8-14 1,13 23-388,-1 1 1,1 0 0,-1 0 0,0-1-1,0 1 1,0 0 0,0 1 0,0-1-1,0 0 1,0 1 0,-1-1 0,1 1-1,-1-1 1,1 1 0,-1 0 0,1 0-1,-1 0 1,0 1 0,1-1 0,-1 1-1,0-1 1,0 1 0,1 0 0,-1 0-1,0 0 1,0 0 0,0 1 0,1-1-1,-1 1 1,0 0 0,1 0 0,-1 0-1,0 0 1,1 0 0,-5 3 0,-14 10 56,0 1 1,1 1-1,0 0 1,1 2-1,-21 26 1,14-17-67,-19 20 175,-75 105 0,104-128-151,2 0 1,0 1-1,1 0 0,2 1 0,0 1 1,-13 54-1,23-71-61,-1-1 1,1 1 0,0-1-1,1 1 1,0-1-1,1 1 1,0-1 0,1 0-1,-1 1 1,2-1-1,3 10 1,-3-12-9,0 0 1,0-1-1,1 0 1,0 0-1,0 0 0,0 0 1,1-1-1,0 0 1,0 0-1,0 0 0,1 0 1,0-1-1,0 0 1,0 0-1,7 3 0,-3-3 13,-1-1 0,1 0 0,-1 0 0,1-1 0,0 0 0,0-1 0,0 0 1,0-1-1,0 0 0,0-1 0,0 1 0,0-2 0,-1 0 0,1 0 0,0-1 0,-1 0 0,13-5 0,6-5 117,-1-1 0,0-1 1,0-1-1,31-26 1,-28 18 48,-1-1 1,-1-1 0,-2-2 0,35-45 0,-49 57-154,-1 0-1,-1-1 1,0 0 0,-2 0 0,0-1 0,0 0-1,-2-1 1,0 0 0,-2 0 0,5-30 0,-9 43-98,0 0 1,0 0-1,0 0 0,-1 0 1,0 0-1,0 1 1,0-1-1,-1 0 1,0 0-1,0 1 0,-1-1 1,1 1-1,-1 0 1,0-1-1,-1 1 1,1 1-1,-1-1 1,0 0-1,0 1 0,0 0 1,-1 0-1,0 0 1,1 1-1,-10-6 1,10 7-25,-1 0 1,0 0 0,0 0-1,1 0 1,-1 1 0,0 0 0,-1 0-1,1 0 1,0 1 0,0-1-1,0 1 1,0 1 0,0-1-1,0 1 1,0-1 0,0 2 0,0-1-1,0 0 1,0 1 0,0 0-1,0 0 1,1 0 0,-1 1-1,1 0 1,0 0 0,0 0 0,0 0-1,-5 5 1,-25 28-446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15315,'-32'15'1817,"9"-5"-857,19 3-328,8 0 1745,12-8-1305,11-3-160,6-2-8,15-3-272,3-1-144,9-1-208,1 1-160,-5 1-536,-3 0-296,-13 3 48,-13 0 472,-16 2-152,-9-2-168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18620,'0'20'1816,"12"-15"-1095,8-2-265,19 0 672,7-3-152,18-4-408,5-3-400,5-9-992,1-1-104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19036,'32'6'1249,"-1"2"0,1 1 0,54 24 0,-80-31-1173,-1 1 0,0 0 0,1 0 0,-1 0 0,0 0 0,0 1 1,-1 0-1,1 0 0,-1 0 0,0 1 0,7 9 0,-9-10-68,0 0 0,-1-1 0,1 1 1,-1 0-1,0 0 0,0 0 0,0 0 0,-1 0 0,1 0 0,-1 0 0,0 0 0,0 0 0,0 1 0,-1-1 0,0 0 0,1 0 1,-2 0-1,-1 7 0,-5 8-5,-1 1 0,-1-2 1,0 1-1,-21 27 0,-62 67-478,47-59 51,15-16 276,6-6-51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305 118 16644,'4'-8'671,"0"0"1,-1 0 0,0 0-1,0-1 1,-1 1 0,2-14 0,-4 20-583,0 0 1,1 1 0,-1-1 0,0 0 0,-1 0 0,1 1-1,0-1 1,0 0 0,-1 1 0,1-1 0,-1 0 0,1 1 0,-1-1-1,0 1 1,0-1 0,0 1 0,0-1 0,0 1 0,0-1 0,0 1-1,0 0 1,0 0 0,-1 0 0,1 0 0,0-1 0,-1 2-1,1-1 1,-1 0 0,1 0 0,-1 0 0,0 1 0,1-1 0,-1 1-1,1-1 1,-1 1 0,0 0 0,0-1 0,1 1 0,-1 0-1,-2 1 1,-4-1-32,1 0-1,-1 1 1,1 0-1,0 1 1,0 0-1,-1 0 1,1 0-1,0 1 1,1 0-1,-1 0 1,0 1-1,1 0 1,0 0-1,-7 6 1,-2 2-42,1 1-1,0 1 1,1 0 0,-15 21 0,14-15-4,1 1 1,1 0-1,0 0 0,-11 31 1,20-44-4,0 0 0,1 0 1,0 0-1,0 0 0,0 0 1,1 0-1,1 1 0,-1-1 0,1 1 1,1-1-1,-1 0 0,2 1 1,-1-1-1,1 0 0,5 16 1,-5-21 1,0 0-1,-1 1 1,1-1 0,1 0 0,-1 0 0,0 0 0,1 0 0,0 0 0,0-1 0,-1 1 0,1-1 0,1 0 0,-1 0 0,0 0 0,7 3 0,-5-3 8,1-1 0,-1 0 0,1 1 0,-1-2 0,1 1 0,0-1 0,0 0 0,-1 0 0,10-1 0,2-3 38,-1 0-1,1 0 0,-1-2 1,0 0-1,29-16 1,-22 10 26,-2-2 0,0 0 0,0-1-1,22-23 1,-32 28-64,-2 0 0,1-1 0,-2 0 0,1 0-1,-1-1 1,-1 0 0,0-1 0,-1 0 0,5-15 0,-9 22-131,-1 1 1,1-1-1,-2 1 1,1-1-1,-1 0 0,1 1 1,-1-1-1,-1 1 1,1-1-1,-1 0 1,0 1-1,-4-11 1,4 13-2,0 0 0,0 1 0,-1-1 0,1 0 0,-1 1 0,1 0 0,-1-1 0,0 1 0,0 0 0,0 0 0,0 0 1,-1 0-1,1 0 0,0 0 0,-1 1 0,0-1 0,1 1 0,-1 0 0,0-1 0,1 1 0,-1 0 0,0 1 0,0-1 0,0 1 0,-5-1 0,-5 2-728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17540,'6'1'615,"-1"0"0,0 0 0,0 1-1,1-1 1,-1 1 0,0 0 0,-1 1 0,8 4 0,12 5 369,14 1-258,0-1 0,66 10-1,-91-19-645,-12-3-67,1 0 1,-1 0-1,0 0 1,0 0-1,0 0 1,0 0-1,0 1 1,0-1-1,0 0 0,0 1 1,0-1-1,0 1 1,-1-1-1,1 1 1,0 0-1,0-1 1,0 1-1,0 0 0,-1-1 1,1 1-1,0 0 1,0 1-1,-1-1 1,-1 0 0,1 1 0,0-1 0,-1 0 0,1 0 0,-1 0 0,1 0 0,-1 0 0,1 0 0,-1 0 0,0 0 0,0 0 0,1 0 0,-1 0 0,0 0 0,0 0 0,0-1 0,0 1 0,-2 1 0,-87 74 827,-137 151 0,208-202-1464,32-43-9,5-10 331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19044,'4'11'2193,"6"-1"-1417,6-5-240,7 2 992,7 1-544,5-3-79,8-5-537,2 0-488,-2-8-465,3-4 561,-8-1-216,-4-4-120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21485,'16'-5'712,"104"-29"2513,-104 31-2875,1 0-1,-1 1 0,0 1 0,0 1 1,26 2-1,-39-2-328,-1 0 1,1 1 0,-1-1-1,1 1 1,-1 0 0,0-1-1,1 1 1,-1 0-1,0 0 1,0 0 0,1 1-1,-1-1 1,0 0 0,0 1-1,3 3 1,-4-4-16,0 1 1,0-1 0,0 1-1,-1 0 1,1-1-1,0 1 1,-1 0 0,0-1-1,1 1 1,-1 0 0,0 0-1,0-1 1,1 1-1,-1 0 1,-1 0 0,1 0-1,0 1 1,-3 6-2,1-1 0,-1 0 0,0-1 0,-1 1 0,0 0 0,0-1 0,-9 12 0,-17 21-9,12-17 15,1 1 0,0 1 0,-21 46 0,37-68-11,0 0 0,-1 0-1,2 0 1,-1 0-1,0 1 1,0-1 0,1 0-1,0 0 1,0 1-1,0-1 1,0 0 0,0 1-1,1-1 1,1 5-1,-2-6-20,1 0 0,0 0 0,0-1 0,0 1-1,0 0 1,1-1 0,-1 1 0,0-1 0,1 1-1,-1-1 1,1 0 0,-1 0 0,1 0-1,0 1 1,-1-1 0,1-1 0,0 1 0,0 0-1,0 0 1,0-1 0,-1 1 0,1-1-1,0 1 1,0-1 0,2 0 0,7 0-84,0 0 0,0-1 0,0 0 0,-1 0 0,1-1 0,-1-1 0,1 0 0,-1 0 0,14-7 0,-1 1-32,45-16-192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16524,'14'1'2344,"13"0"-1112,11-1-560,10-2 2713,7-4-2129,8-1-647,1-3-249,-3 3-936,-7-1-497,-15 3 833,-8 5-160,-13 1-200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19436,'0'3'181,"1"0"-1,-1 0 1,1 0-1,-1 0 1,0 0 0,0 0-1,0 0 1,0 0-1,-1 0 1,1 0-1,-1 3 1,-1 4 161,-23 320 1351,-1 16-512,25-346-1160,1 1 0,0 0 0,0 0 0,-1 0 0,1 0 0,0-1 0,0 1 0,0 0 0,0 0 0,0 0 0,0 0 0,0 0 0,0 0 0,0-1 1,0 1-1,1 0 0,-1 0 0,0 0 0,1 0 0,-1-1 0,0 1 0,1 0 0,-1 0 0,1-1 0,-1 1 0,1 0 0,0-1 0,1 2 0,-1-2 26,1 0-1,0 0 0,0-1 0,-1 1 0,1 0 0,0-1 0,-1 1 0,1-1 0,0 0 0,-1 1 1,1-1-1,-1 0 0,3-2 0,13-6 115,-1 1 0,1 1 0,0 0 0,0 2 0,24-6 0,96-10-6,-59 11-136,84-25 40,2 0-44,-160 34-10,1 1 0,-1-1 0,0 1 0,0 0 0,8 2 0,-11-2-35,0 0 0,0 0 0,0 0-1,0 1 1,0-1 0,-1 0 0,1 0 0,0 1 0,0-1-1,0 1 1,0-1 0,-1 1 0,1-1 0,0 1 0,0-1-1,-1 1 1,1 0 0,0-1 0,-1 1 0,1 0 0,-1 0-1,1-1 1,-1 1 0,1 0 0,-1 0 0,0 0 0,1 0-1,-1 0 1,0-1 0,0 1 0,1 2 0,-13-15-2599,7 0 2082,1-4-178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18484,'13'11'2504,"7"-5"-1535,22-9-393,6-5 2200,15-4-1863,5-1-121,3-2-528,0-3-424,-10 3-1104,-2 0 1160,-22 5-241,-7 2-167</inkml:trace>
  <inkml:trace contextRef="#ctx0" brushRef="#br0" timeOffset="1">592 0 20228,'23'3'1905,"4"1"-1241,3 4-288,6 3 752,1 2-200,-7 3-287,-1-1-185,-19 8-256,-7 2-88,-14 6-56,-14 5-16,-12 4-16,-6 0-176,-3-2-272,3-7 376,12-14-72,5-8-16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91 17428,'11'-62'5585,"-11"92"-4729,-1 0 0,-2-1 0,-10 47 0,6-35-523,0-3-140,-28 214 654,36-216-937,-1-35 71,0-1 0,0 1 0,0-1 0,1 1 0,-1-1 0,0 1 1,0-1-1,0 1 0,0-1 0,1 1 0,-1-1 0,0 1 0,1-1 1,-1 1-1,0-1 0,1 1 0,-1-1 0,0 0 0,1 1 0,-1-1 0,1 1 1,0-2-27,-1 1-1,1 0 1,0 0 0,-1 0 0,1-1 0,0 1 0,-1 0 0,1-1 0,-1 1 0,1-1 0,-1 1 0,1 0 0,-1-1 0,1 1 0,-1-1 0,1 1-1,-1-1 1,0 0 0,1 1 0,-1-1 0,0 1 0,0-1 0,1 0 0,3-7-422,0 0 0,-1-1-1,0 1 1,0-1 0,-1 0 0,2-10 0,3-60-1997,-6 69 2133,3-167-3949,-11 61 4324,20 212 5662,-9-82-5301,-1-1-1,1 1 0,1-1 1,1 0-1,11 20 0,-9-21-198,0 0 0,1-1 0,0 0 0,1 0-1,1-1 1,-1-1 0,2 0 0,-1 0 0,1-1-1,0-1 1,23 11 0,-25-14-126,1 1 0,-1-2 0,1 0-1,0 0 1,0-1 0,0 0 0,0-1 0,0 0 0,0-1 0,1 0 0,-1-1-1,0 0 1,0-1 0,0 0 0,17-6 0,-22 5-40,0 1 0,0-1-1,-1 0 1,1 0 0,-1-1 0,0 1 0,0-1 0,0 0-1,0-1 1,-1 1 0,0-1 0,0 0 0,0 0 0,4-8-1,-4 5 7,0-1-1,0 1 0,-1-1 1,0-1-1,-1 1 1,0 0-1,0 0 0,0-19 1,-2 11-20,-1-1 0,0 1 1,-1 0-1,-1 0 1,-1 0-1,0 0 1,-2 0-1,1 1 0,-2-1 1,-9-15-1,10 22-47,0 1-1,0 0 0,-1 0 1,-9-8-1,15 15-31,-1 0 0,1 1-1,-1-1 1,1 1 0,-1-1 0,0 1 0,1 0-1,-1-1 1,0 1 0,0 0 0,0 0 0,0 1-1,0-1 1,0 0 0,0 1 0,0-1 0,-1 1-1,1-1 1,0 1 0,0 0 0,0 0 0,-1 0-1,1 0 1,0 1 0,0-1 0,0 1 0,-3 0 0,4 0-15,-1 1 1,0-1-1,1 1 1,-1-1 0,1 1-1,0 0 1,0-1-1,-1 1 1,1 0 0,0 0-1,1 0 1,-1 0-1,0 0 1,0 0 0,1 0-1,-1 0 1,1 0 0,0 0-1,0 0 1,-1 1-1,1-1 1,1 0 0,-1 0-1,0 0 1,0 0-1,1 0 1,0 0 0,-1 0-1,1 0 1,0 0-1,1 3 1,18 20-600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20300,'13'-1'585,"0"0"-1,-1 1 0,1 0 0,0 1 1,0 1-1,0 0 0,-1 1 0,17 5 1,-26-7-501,1 0 1,0 1-1,-1 0 1,1 0 0,-1 0-1,1 0 1,-1 1 0,0-1-1,0 1 1,0 0 0,0-1-1,-1 2 1,1-1 0,-1 0-1,1 0 1,-1 1 0,0-1-1,-1 1 1,1 0 0,-1-1-1,1 1 1,-1 0-1,0 0 1,-1 0 0,1 0-1,-1 0 1,1 0 0,-1 0-1,-1 7 1,-1 1-47,0-1-1,0 1 1,-1-1-1,-1 0 1,0 0-1,0 0 1,-1 0-1,-8 12 1,-58 79 147,50-73-104,4-8-16,9-11-29,0 0-1,1 0 1,0 1-1,1 0 1,0 0-1,1 0 1,-5 15 0,9-24-29,1-1 1,-1 1-1,1 0 1,0-1-1,0 1 1,0 0 0,-1-1-1,2 1 1,-1 0-1,0-1 1,0 1 0,0 0-1,1-1 1,-1 1-1,1 0 1,-1-1 0,1 1-1,0-1 1,0 1-1,0-1 1,1 2-1,-1-1 1,1 0 0,0-1 0,0 1 0,1-1-1,-1 1 1,0-1 0,0 0 0,1 0-1,-1 0 1,0 0 0,1 0 0,4 0 0,7 1 4,0-1 1,0 0 0,1-1-1,14-2 1,-20 2-14,39-5-492,-1-1-1,0-2 1,70-23 0,-108 28 402,0 0 1,0 0 0,0-1 0,0 0 0,0 0 0,-1-1 0,0-1 0,11-8 0,-17 11 31,0 1 0,0-1 1,-1 0-1,1 1 0,-1-1 1,1 0-1,-1 0 0,1-4 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2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18940,'36'10'2008,"20"-9"-1191,13 1-329,17-5 904,5-3-616,4-11-184,1-8-32,-7 0-303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18572,'-9'0'2756,"-15"2"-1653,18 2-988,-1 0 0,1 0 0,0 0-1,0 1 1,0 0 0,0 0 0,-5 8 0,-34 45 76,39-50-146,-20 29 164,-27 53 0,42-69-125,1 2-1,1-1 1,0 1 0,-5 28 0,13-45-54,0 0 0,0 1 0,0-1 0,1 0 0,0 8 0,0-12-20,0-1 0,1 1 0,-1-1 0,0 1 0,1-1 0,-1 1 1,1-1-1,-1 1 0,1-1 0,0 0 0,-1 1 0,1-1 0,0 0 0,0 0 0,0 0 0,0 1 0,0-1 0,0 0 0,0 0 0,1 0 0,-1-1 0,0 1 0,0 0 0,1 0 0,-1-1 0,1 1 1,-1-1-1,2 1 0,2 0 18,-1-1 1,1 0-1,0 0 0,-1 0 1,1 0-1,0-1 1,-1 0-1,1 0 0,-1 0 1,1-1-1,-1 1 1,0-1-1,1 0 1,-1-1-1,6-3 0,2-2 76,-1 0-1,0-1 1,0 0-1,10-12 1,-9 8 8,-1-1 0,-1 1-1,0-2 1,-1 1 0,-1-1 0,0-1 0,-1 0 0,-1 0 0,-1 0 0,0-1 0,0 1-1,-2-1 1,0 0 0,-1 0 0,-1 0 0,-1-1 0,-2-27 0,1 39-101,-1 0 1,1 0 0,-1 0 0,0 0 0,-1 1 0,-5-11 0,8 15-41,-1 0 1,1-1 0,-1 1 0,0 0-1,0 0 1,1 0 0,-1 0-1,0 0 1,0 0 0,0 0-1,0 1 1,0-1 0,0 0-1,0 1 1,0-1 0,-1 0 0,1 1-1,0-1 1,0 1 0,-1 0-1,1-1 1,0 1 0,0 0-1,-1 0 1,1 0 0,0-1 0,-1 2-1,1-1 1,0 0 0,0 0-1,-1 0 1,1 1 0,0-1-1,0 0 1,-1 1 0,-1 0-1,1 1-117,-1 0 0,1 0-1,0 0 1,0 0-1,0 1 1,0-1-1,0 0 1,0 1 0,1-1-1,-1 1 1,1 0-1,0 0 1,-1-1-1,1 1 1,0 3 0,-1 0-19,1-1 1,0 0-1,0 0 1,1 0 0,0 1-1,0-1 1,1 10-1,6 8-688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40 20924,'-2'1'198,"-1"1"0,1 0 0,0-1 0,0 1-1,0 0 1,1 0 0,-1 0 0,0 1 0,1-1-1,-1 0 1,1 1 0,0-1 0,-2 5 0,-2 3 189,-54 103 1342,-50 138-1,104-237-1714,-11 33 21,16-47-33,0 0 0,0 1 0,0-1-1,0 0 1,0 0 0,-1 1 0,1-1-1,0 0 1,0 0 0,0 1 0,0-1 0,0 0-1,0 0 1,0 1 0,0-1 0,0 0-1,0 0 1,0 1 0,0-1 0,1 0 0,-1 0-1,0 1 1,0-1 0,0 0 0,0 0 0,0 0-1,0 1 1,1-1 0,-1 0 0,0 0-1,0 0 1,0 1 0,0-1 0,1 0 0,7-4 58,11-17 29,-7 3-52,-2 0-1,0 0 0,0-2 1,12-38-1,17-87 122,-32 113-140,-1 0 0,-2 0 0,-1 0 0,-1-39 0,-5 57-17,1 20-5,1 24 0,1-25 1,1 0-1,0-1 0,0 1 1,0 0-1,1-1 1,-1 1-1,1-1 1,1 0-1,-1 0 1,0 1-1,1-1 1,0-1-1,0 1 1,0 0-1,0-1 1,1 0-1,-1 1 1,1-1-1,0-1 1,0 1-1,0-1 1,5 3-1,-1-2-1,0 0-1,0-1 1,0 0-1,0-1 1,0 1-1,1-2 1,-1 1-1,0-1 1,1 0-1,-1-1 1,0 0-1,9-2 1,-4-1-14,1 0 0,15-7 0,-20 7 15,0 0-1,1 1 1,-1 0-1,1 1 1,14-3-1,-23 5 5,0 0 0,-1 0 0,1 0 0,0 1 0,0-1 0,0 0-1,-1 0 1,1 0 0,0 1 0,0-1 0,-1 0 0,1 1 0,0-1 0,-1 0 0,1 1 0,0-1 0,-1 1 0,1-1-1,-1 1 1,1 0 0,-1-1 0,1 1 0,-1-1 0,1 1 0,-1 0 0,0-1 0,1 1 0,-1 0 0,0 0 0,1-1 0,-1 1-1,0 0 1,0 0 0,0 1 0,0 29 8,0-27-14,-23 132-955,3-27-378,15-65 983,0-5-144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21629,'-3'22'2400,"2"-1"-1736,0-3-312,1-4 1809,1-5-2305,5-9 512,-2-10-344,2-3-104</inkml:trace>
  <inkml:trace contextRef="#ctx0" brushRef="#br0" timeOffset="1">26 291 21036,'2'18'2145,"-1"-7"-1481,1-11-600,1 0 1112,-1-3-784,0 0-127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29 19284,'0'0'68,"1"-1"0,-1 0 0,1 1 0,-1-1 0,0 0 0,1 1 0,-1-1 0,0 0 0,0 0 0,0 1 0,0-1 0,0 0 0,1 0 0,-1 0 0,0 1 0,-1-1 0,1 0 0,0 0 0,0 1 0,0-1 0,0 0 0,-1 0 0,1 1 0,0-1 0,-1 0 0,1 0 0,0 1 0,-1-1 0,1 1 0,-1-1 0,1 0 0,-1 1 0,1-1 0,-1 1 0,0-1 0,1 1 0,-1-1 0,0 1 0,1 0 0,-1-1 0,0 1 0,1 0 0,-1-1 0,0 1 0,0 0 0,1 0 0,-1 0 0,0 0 0,0 0 0,0 0 0,1 0 0,-2 0 0,-4-1 181,1 1 0,-1 0 1,1 1-1,0-1 1,-1 1-1,-9 3 0,6-1-140,0 1-1,0 1 1,1-1-1,0 2 1,0-1-1,0 1 1,0 0-1,1 0 1,0 1 0,0 0-1,-6 9 1,8-9-107,-1 1 0,1-1 0,1 1 0,-1 0 0,1 0 0,1 0 0,0 1 0,0-1 0,0 1 1,1 0-1,0 0 0,0 10 0,2-18-3,0 0 0,-1 0 0,1 1 0,0-1 0,0 0 0,0 0 0,1 0 0,-1 1 0,0-1-1,0 0 1,1 0 0,-1 0 0,0 0 0,1 1 0,-1-1 0,1 0 0,0 0 0,-1 0 0,1 0 0,0 0 0,-1 0 0,1 0 0,0-1 0,0 1 0,0 0 0,0 0 0,0-1 0,0 1 0,0 0 0,0-1 0,0 1 0,0-1 0,0 1-1,1-1 1,-1 0 0,0 0 0,0 1 0,0-1 0,1 0 0,-1 0 0,0 0 0,0 0 0,0 0 0,1 0 0,-1-1 0,0 1 0,2-1 0,8-2-1,0 0-1,0-1 1,-1 0-1,13-8 1,-8 5 3,-10 5 0,1 0 0,-1 0 0,0 0 0,1 1 0,-1-1 0,1 1-1,0 1 1,6-1 0,-10 1 1,0 0 0,0 1-1,1-1 1,-1 0-1,0 1 1,0 0-1,0-1 1,0 1-1,0 0 1,0 0-1,0 0 1,0 0-1,0 1 1,0-1-1,-1 0 1,1 1-1,0-1 1,-1 1-1,1 0 1,-1-1-1,0 1 1,1 0-1,0 3 1,3 5 1,-1 1-1,-1-1 1,0 1 0,0-1-1,-1 1 1,-1 0 0,1 0-1,-2 0 1,0 17 0,-2 0 21,-1 0 1,-11 44-1,8-50 90,-1 0-1,-1 0 1,-14 28 0,17-40-8,-1 1 0,0-1 0,-1 0 0,0-1-1,-1 0 1,0 0 0,0 0 0,-13 9 0,20-17-74,0 0-1,0 0 0,-1 0 1,1 0-1,-1 0 0,1 0 1,-1 0-1,1 0 1,-1-1-1,0 1 0,1-1 1,-1 1-1,0-1 0,0 0 1,1 0-1,-1 1 1,0-1-1,0 0 0,1-1 1,-1 1-1,0 0 1,1 0-1,-1-1 0,-2 0 1,2 0-5,1-1 1,-1 1-1,0-1 1,1 1-1,-1-1 1,1 0 0,0 0-1,-1 1 1,1-1-1,0 0 1,0 0-1,0 0 1,0 0 0,1-1-1,-1 1 1,1 0-1,-1 0 1,0-4-1,-1-13 5,1 0-1,0 0 0,1 0 0,1 1 0,1-1 1,1 0-1,0 1 0,2-1 0,0 1 0,1 0 1,0 1-1,13-24 0,-16 37-41,-1 0 1,1 0-1,0 1 0,0-1 1,1 1-1,-1-1 0,1 1 1,0 0-1,0 1 1,0-1-1,0 1 0,5-3 1,4 0-354,0 1 1,26-5 0,9-2-1020,-24 2 1036,0-1 0,28-16 0,1-3-306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15635,'1'2'140,"-1"-1"-1,0 0 1,1 1-1,-1-1 1,1 1-1,-1-1 0,1 0 1,-1 1-1,1-1 1,0 0-1,0 0 1,0 0-1,0 0 0,0 1 1,0-1-1,0-1 1,0 1-1,0 0 1,0 0-1,0 0 0,1 0 1,-1-1-1,0 1 1,1-1-1,-1 1 1,0-1-1,1 1 1,-1-1-1,1 0 0,-1 0 1,0 1-1,3-1 1,8 1 438,-1-1 0,1 0 0,11-1 0,-17 0-259,23-1 158,-1-2 0,0-1 1,1-2-1,-2 0 1,1-2-1,-1-1 1,44-23-1,-43 11-288,-22 9-79,-6 13-105,0-1 0,0 1 0,-1-1 0,1 1 0,0 0 0,0-1 0,-1 1-1,1-1 1,0 1 0,-1 0 0,1-1 0,0 1 0,-1 0 0,1 0 0,-1-1 0,1 1 0,0 0 0,-1 0 0,1-1 0,-1 1-1,1 0 1,-1 0 0,1 0 0,-1 0 0,1 0 0,-1 0 0,1 0 0,-1 0 0,0 0 0,-5-1 8,0 2 1,0-1-1,0 0 1,0 1-1,0 0 1,0 1-1,0-1 1,0 1 0,0 0-1,1 1 1,-9 4-1,-3 3 10,-1 0 1,-17 16-1,22-17-2,2 1 0,-18 20 0,25-27-45,1 1 0,1-1 0,-1 1 0,0 0 0,1 0 0,0 0 0,0 0 1,0 1-1,1-1 0,-1 1 0,1-1 0,0 1 0,-1 5 0,2-9-13,0 1 1,0-1-1,0 0 0,0 0 1,1 0-1,-1 0 1,0 0-1,0 1 0,1-1 1,-1 0-1,1 0 0,-1 0 1,1 0-1,-1 0 1,1 0-1,-1 0 0,1 0 1,0 0-1,0 0 1,0 0-1,-1-1 0,3 2 1,-2-1-61,1 0 1,0 0-1,0 0 1,1-1 0,-1 1-1,0 0 1,0-1-1,0 0 1,0 1-1,0-1 1,4 0-1,2-1-114,0 1 0,0-2 0,0 1 0,0-1 0,14-5 0,25-14-389,5-8-207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15259,'-22'49'2023,"7"-15"-95,1 0 0,-14 51-1,26-75-1699,0 0 0,0 0-1,1 0 1,0 0 0,1 0-1,0 0 1,1 0-1,0-1 1,0 1 0,1 0-1,0 0 1,1 0 0,7 16-1,-5-16-210,-1 0 0,0 0 0,-1 1 0,0-1 0,2 14-1,-4-21-14,-1 0-1,1 1 0,-1-1 0,0 0 0,0 0 0,0 0 1,-1 0-1,1 0 0,-1 1 0,0-1 0,0 0 0,0 0 1,0 0-1,0 0 0,0-1 0,-1 1 0,0 0 0,1-1 1,-1 1-1,0-1 0,0 1 0,-5 3 0,7-5 10,-1-1 1,0 1-1,0 0 0,0-1 0,0 1 0,0-1 0,0 1 1,0-1-1,0 1 0,0-1 0,0 0 0,0 1 0,0-1 1,0 0-1,0 0 0,0 0 0,0 0 0,0 0 0,0 0 0,-1 0 1,1 0-1,0-1 0,0 1 0,0 0 0,0-1 0,0 1 1,-1-1-1,0 0 17,0-1 0,0 0 0,0 1 1,1-1-1,-1 0 0,0 0 0,1 0 0,-1 0 0,1-1 1,0 1-1,-2-3 0,-1-5 80,1 0 0,0 0-1,0 0 1,-2-18 0,4 17-35,0 0 0,1 0 1,0 0-1,1 0 0,0 0 0,1 1 0,0-1 1,1 0-1,0 1 0,4-11 0,-3 14-142,-1 0-1,1 0 0,1 1 1,-1-1-1,1 1 1,0 0-1,1 1 0,-1-1 1,1 1-1,0 0 1,0 1-1,1-1 0,-1 1 1,15-6-1,16-5-1462,68-18 0,-43 16 750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19572,'36'1'2217,"56"7"-1,-77-5-2220,0 0 0,0 0 0,0 2-1,0 0 1,-1 1 0,17 8 0,-27-12 19,0 1 0,1 0 1,-1 0-1,-1 0 0,1 0 0,0 1 1,-1-1-1,0 1 0,0 0 0,0 0 1,0 0-1,-1 0 0,1 1 0,-1-1 1,2 7-1,-2-4 45,-1 0 0,1 0-1,-1 0 1,-1 0 0,0 1 0,0-1 0,0 0-1,-1 0 1,-2 11 0,-3 5 145,0-1-1,-2-1 1,-1 1-1,-1-1 1,-18 29 0,-62 87 402,9-15-2104,75-112 1107,0-1 0,-1 0 0,0 0 0,-1 0 0,-8 7 0,7-9-405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23453,'-9'8'2224,"3"2"-1871,2-6 1495,10-5-1592,1-3 48,3-3-240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14547,'-1'1'202,"0"1"0,-1-1 0,1 0 0,0 0 0,0 1 0,0-1 0,0 1 0,0-1 0,0 1-1,0-1 1,0 1 0,0 0 0,1-1 0,-1 1 0,1 0 0,-1 0 0,1 2 0,-2 3 427,-7 20 1761,-4 29 1,10-37-1997,0 0 1,1-1-1,1 1 1,3 36-1,-1-52-350,-1 1 0,1 0 0,0-1-1,0 1 1,0-1 0,0 0 0,1 1 0,-1-1-1,1 0 1,4 6 0,-5-7-24,0-1 0,0 0-1,1 0 1,-1 0 0,0 0 0,1 0 0,-1-1-1,0 1 1,1 0 0,-1 0 0,1-1 0,0 1-1,-1-1 1,1 0 0,-1 1 0,1-1-1,0 0 1,-1 0 0,1 0 0,-1 0 0,1 0-1,0 0 1,-1-1 0,1 1 0,-1 0 0,3-2-1,4-1 65,-1 0 0,0-1 0,0 0 0,0 0 0,0-1-1,-1 0 1,0 0 0,0 0 0,0-1 0,-1 0 0,1 0-1,4-8 1,4-8 266,0 1 0,15-36-1,2-29 509,-30 82-749,-16 50-147,2 1-1,2 0 0,3 0 1,-4 50-1,12-91-88,1 0 1,-1 1-1,1-1 0,0 0 0,1 0 1,2 9-1,-3-14 45,-1 1-1,1-1 1,0 0-1,-1 1 1,1-1 0,0 0-1,0 0 1,0 1-1,0-1 1,0 0 0,0 0-1,0 0 1,0 0-1,2 0 1,-2 0 30,0-1 0,0 0 0,-1 0 0,1 1 0,0-1 0,0 0 0,0 0 0,0 0 0,0 0 0,0 0 0,0-1 0,0 1 1,-1 0-1,1 0 0,0 0 0,0-1 0,0 1 0,0-1 0,0 1 0,-1 0 0,1-1 0,0 0 0,0 1 0,-1-1 0,2 0 0,9-11-562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21213,'-2'18'573,"-1"-1"1,-1-1 0,0 1 0,-11 28 0,1-5 204,-6 19 151,6-18-521,-13 61-1,26-100-402,1 0 0,0-1-1,-1 1 1,1-1-1,0 1 1,0 0 0,0-1-1,0 1 1,0 0-1,1-1 1,-1 1-1,1 2 1,-1-4-3,0 0 1,1 0-1,-1 1 0,0-1 1,0 0-1,1 0 0,-1 0 1,0 0-1,0 0 0,1 0 1,-1 1-1,0-1 0,1 0 0,-1 0 1,0 0-1,1 0 0,-1 0 1,0 0-1,0 0 0,1 0 1,-1 0-1,0 0 0,1-1 1,-1 1-1,0 0 0,0 0 1,1 0-1,-1 0 0,0 0 1,0 0-1,1-1 0,-1 1 0,0 0 1,0 0-1,1 0 0,-1-1 1,0 1-1,4-3 14,-1-1-1,0 1 1,0-1 0,0 1 0,0-1-1,-1 0 1,3-4 0,12-32 16,-1-1-1,-3 0 1,-1-1 0,-1 0 0,5-59-1,-29 165-189,12-53 146,1-1 0,0 1 0,0 0 0,1-1-1,1 1 1,4 17 0,-6-26 14,1 0 0,0 0-1,0 1 1,0-1 0,0 0 0,1 0-1,-1 0 1,1 0 0,-1 0-1,1 0 1,-1 0 0,1-1-1,0 1 1,0-1 0,0 1-1,0-1 1,0 0 0,0 1-1,1-1 1,-1 0 0,0 0-1,0-1 1,1 1 0,-1-1 0,1 1-1,-1-1 1,0 1 0,1-1-1,-1 0 1,1 0 0,-1-1-1,1 1 1,-1 0 0,3-1-1,7-2 40,0-1 0,0 1-1,0-2 1,-1 0-1,0 0 1,0-1-1,0 0 1,18-15-1,6-7 181,32-36-1,-44 42-99,-22 21-113,0 0-1,0 0 0,0-1 0,0 1 1,1 0-1,-1 0 0,0 0 0,1 1 1,-1-1-1,1 0 0,-1 0 0,1 1 1,2-1-1,-4 1-5,1 0-1,-1 0 1,0 0 0,1 0-1,-1 1 1,0-1 0,0 0 0,1 0-1,-1 1 1,0-1 0,0 0-1,1 0 1,-1 1 0,0-1 0,0 0-1,0 1 1,1-1 0,-1 0 0,0 1-1,0-1 1,0 0 0,0 1-1,0-1 1,0 1 0,0-1 0,0 0-1,0 1 1,0-1 0,0 0-1,0 1 1,0-1 0,0 1 0,0-1-1,0 1 1,-2 8 4,0 0 0,0 0 0,-4 9 0,-5 15-114,2-11 182,1 0 0,1 1 0,2 0 0,0 0 0,-3 34 0,8-41-41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3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15395,'9'-8'846,"0"1"0,1-1 0,0 2-1,1-1 1,-1 2 0,18-8 0,-24 12-652,-1-1 1,1 1 0,0 0 0,-1 0-1,1 0 1,0 1 0,-1-1 0,1 1-1,0 0 1,0 0 0,0 0 0,-1 0-1,1 1 1,0 0 0,-1-1 0,1 1-1,0 1 1,-1-1 0,1 0 0,-1 1-1,0 0 1,1 0 0,-1 0 0,5 4-1,-6-3-143,0 0-1,0-1 0,0 1 1,0 0-1,-1 0 1,1 0-1,-1 0 1,0 1-1,0-1 0,0 0 1,0 0-1,0 1 1,-1-1-1,0 0 0,0 1 1,0-1-1,0 0 1,0 1-1,0-1 0,-1 0 1,0 1-1,0-1 1,-1 5-1,-2 3-10,-1 1 0,0-1-1,-1-1 1,0 1 0,-9 12 0,-26 24 38,31-38-57,1 0 1,0 1-1,1 1 1,-11 17-1,18-27-17,1 0 0,-1 0 1,0 0-1,1 0 0,0 0 1,-1 1-1,1-1 0,-1 0 0,1 0 1,0 0-1,0 0 0,0 1 0,0-1 1,0 0-1,0 0 0,0 0 0,0 1 1,0-1-1,0 0 0,1 0 1,-1 0-1,1 1 0,-1-1 0,0 0 1,1 0-1,0 1 0,1 0 5,0-1-1,-1 1 0,1-1 1,0 0-1,0 0 1,0 1-1,0-1 1,0 0-1,0-1 1,0 1-1,1 0 0,3 0 1,7 1 41,0 0-1,0-1 1,21-1 0,-26-1-56,45-4 47,-50 5-240,0 0 1,-1-1-1,1 0 0,-1 1 0,1-1 0,-1 0 1,1 0-1,-1-1 0,0 1 0,1 0 0,-1-1 0,0 0 1,0 1-1,0-1 0,0 0 0,3-3 0,0-4-394,6 2-170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18060,'10'1'2328,"4"3"-1359,9-4-265,6 0 1232,9-1-624,7-2-151,5-3-393,3 1-224,-3-3-760,-2 0-744,-11 4 832,-3-5-152,-9-4-136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 19564,'0'-1'120,"0"0"-1,-1 1 1,1-1 0,0 0-1,0 0 1,-1 1-1,1-1 1,0 0 0,-1 1-1,1-1 1,-1 0 0,1 1-1,-1-1 1,1 1-1,-1-1 1,1 1 0,-1-1-1,0 1 1,1-1-1,-1 1 1,0-1 0,1 1-1,-1 0 1,-1-1-1,0 1 120,0-1-1,0 1 1,-1 0-1,1-1 1,0 1-1,0 0 0,-1 0 1,-3 1-1,2 0-11,-1 0 1,0 0-1,1 1 0,-1-1 1,1 1-1,0 0 0,0 0 0,-5 4 1,7-5-213,1 1-1,-1-1 1,0 1 0,1 0 0,0-1 0,-1 1-1,1 0 1,0 0 0,0 0 0,0 0 0,0 0-1,0 0 1,1 0 0,-1 0 0,0 0 0,1 3-1,0-4-15,0 0 1,0 0-1,0 0 0,0 0 0,0 1 0,1-1 0,-1 0 0,0 0 1,1-1-1,-1 1 0,1 0 0,-1 0 0,1 0 0,-1 0 1,1 0-1,0 0 0,-1-1 0,1 1 0,0 0 0,0 0 0,-1-1 1,1 1-1,0-1 0,0 1 0,0-1 0,0 1 0,0-1 0,0 1 1,0-1-1,0 0 0,0 0 0,0 1 0,0-1 0,0 0 0,0 0 1,1 0-1,4 0 3,0 0 1,0 0-1,0 0 1,0-1-1,-1 0 1,1 0 0,0 0-1,0-1 1,-1 0-1,7-3 1,7-4 20,27-18 1,-11 6 31,-35 20-51,0 1-1,1 0 0,-1 0 1,0-1-1,1 1 0,-1 0 1,0 0-1,0 0 0,1 0 0,-1-1 1,0 1-1,1 0 0,-1 0 1,0 0-1,1 0 0,-1 0 0,0 0 1,1 0-1,-1 0 0,0 0 1,1 0-1,-1 0 0,0 0 0,1 0 1,-1 0-1,0 0 0,0 1 1,1-1-1,-1 0 0,1 0 1,-2 10 36,-15 24-31,10-22 13,-15 43-98,20-50 16,0-1 1,0 0-1,0 1 0,0-1 1,1 1-1,0 0 0,-1-1 1,2 1-1,-1-1 0,2 8 1,-2-11 12,1 0 0,-1 0 0,1 0 0,-1 0 0,1 0 0,0 0 0,0 0 0,-1 0 0,1 0 0,0-1 0,0 1 0,0 0 0,0 0 0,0-1 0,0 1 0,0-1 0,0 1 0,0-1 0,0 1 0,1-1 0,-1 0 0,0 1 0,0-1 0,0 0 0,0 0 0,1 0 0,-1 0 0,0 0 0,0 0 0,0 0 0,0 0 0,1-1 0,-1 1 0,0 0 0,0-1 0,0 1 0,0-1 0,2 0 0,4-2-143,-1 0 0,1 0 0,-1-1 1,0 0-1,8-6 0,19-20-368,2-6-149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17652,'-7'19'1016,"-22"70"1138,26-78-1746,0 0-1,1 1 1,1-1 0,0 1-1,0 19 1,2-29-335,-1 0 1,0 0 0,0 1-1,1-1 1,-1 0 0,1 0 0,0 0-1,-1 0 1,1 0 0,0 0-1,0 0 1,0-1 0,1 1-1,-1 0 1,0-1 0,1 1-1,-1 0 1,1-1 0,-1 0 0,1 1-1,0-1 1,0 0 0,-1 0-1,1 0 1,0 0 0,0 0-1,0 0 1,0-1 0,0 1-1,0-1 1,0 1 0,1-1 0,-1 0-1,0 0 1,0 1 0,0-2-1,0 1 1,4-1 0,7 0-8,-1-2 1,1 0-1,-1 0 0,0-1 1,12-5-1,2-3 6,30-19 1,-38 20-20,1 1 1,0 0-1,27-8 1,-45 17-52,0 1-1,-1 0 1,1-1-1,-1 1 1,1 0-1,0 0 1,-1 0-1,1 0 1,0 0 0,-1 0-1,1 0 1,0 0-1,-1 0 1,1 0-1,0 0 1,-1 0-1,1 0 1,0 0 0,-1 0-1,1 1 1,-1-1-1,1 0 1,0 1-1,-1-1 1,1 0-1,0 1 1,-1 0 0,1 0-1,-1 0 1,0 0 0,0 0 0,1 0-1,-1-1 1,0 1 0,0 0 0,0 0-1,0 0 1,0 0 0,0 0 0,0 0-1,0 0 1,-1-1 0,1 3 0,-18 37 38,15-36-32,-7 15-378,0 0-1,-1-1 1,-15 18-1,21-34 54,7-4-42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18932,'-59'140'6200,"42"-106"-5400,2 1 0,1 0 1,-15 64-1,27-92-751,1-1-1,0 1 1,1-1 0,-1 1 0,2 12 0,0-17-47,-1 0 0,0-1 1,1 1-1,-1-1 0,1 1 1,-1-1-1,1 1 0,0-1 0,0 1 1,0-1-1,0 1 0,0-1 0,0 0 1,0 0-1,0 0 0,0 1 0,0-1 1,1 0-1,-1-1 0,1 1 0,-1 0 1,0 0-1,1 0 0,-1-1 0,1 1 1,0-1-1,-1 1 0,3-1 0,3 1-37,0-1 0,0 0 0,1 0-1,-1-1 1,0 0 0,1 0 0,-1 0-1,0-1 1,0 0 0,0-1 0,-1 0-1,13-6 1,8-6-623,40-30-1,-63 42 570,51-41-1915,-2-2 1,63-71-1,-41 38 39,-60 68 2012,-14 11-32,-1 0-1,0 0 1,0 0-1,0 0 1,0 0-1,0 0 1,1 0-1,-1 0 1,0 0-1,0 0 1,0 1-1,0-1 1,0 0-1,0 0 1,1 0-1,-1 0 1,0 0-1,0 0 1,0 1-1,0-1 1,0 0-1,0 0 1,0 0-1,0 0 1,0 0 0,0 1-1,0-1 1,0 0-1,0 0 1,0 0-1,0 0 1,0 1-1,0-1 1,0 0-1,0 0 1,0 0-1,0 0 1,0 1-1,0-1 1,0 0-1,0 0 1,0 0-1,0 0 1,0 0-1,0 1 1,-1-1-1,1 0 1,-14 33 1423,-12 16 1,-16 31-192,-55 150-1,84-200-1406,9-24-104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17492,'-1'-21'2208,"1"2"-1176,0 0-447,11 9 1191,5 5-296,10 3-872,7 4-768,17 1 280,13 4-192,13-7-200</inkml:trace>
  <inkml:trace contextRef="#ctx0" brushRef="#br0" timeOffset="1">1393 136 19708,'4'-5'2449,"6"2"-1577,9-1-416,5-1 2225,13 1-1921,3 1-144,6-3-496,0 5-336,-4-2-824,-9 0 904,-9 3-144,-7 2-97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25 346 17268,'-20'7'2152,"16"3"-1096,7-4-391,20-5 1735,10 1-1024,18-5-600,6-2-303,14-3-994,-1-7-2159,2-3 2376,-5-11-392,-8-8-265</inkml:trace>
  <inkml:trace contextRef="#ctx0" brushRef="#br0" timeOffset="1">627 0 14867,'4'9'1825,"14"-1"-945,5 1-320,5 1 1920,5 0-1359,0 6-297,-3 3-96,-7 3-104,-4 6-32,-19 5-80,-10 4-16,-19 2-119,-8 2-49,-6 1-16,-3-4-120,2-6-72,5-6-40,14-10-24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14083,'0'-3'402,"1"0"-1,0 0 1,-1 0-1,1 0 1,0 0 0,0 0-1,0 0 1,1 1 0,-1-1-1,1 0 1,-1 1-1,1-1 1,0 1 0,0-1-1,4-3 1,-1 2 2,0 0 0,0 0 0,1 0 0,-1 0 0,1 1 0,7-4 0,-7 5-213,1 0 0,-1 0 0,0 0 0,1 1 0,-1 0 0,1 0 0,-1 1 0,1 0 0,0 0 0,-1 0 0,1 1 0,8 2 0,-12-3-164,0 1 0,0 0 0,-1 0 0,1 0 0,0 1 0,0-1 0,-1 0 0,1 1 0,0 0 0,-1 0 1,0 0-1,1 0 0,-1 0 0,0 0 0,0 1 0,0-1 0,0 1 0,-1-1 0,1 1 0,-1 0 0,0-1 0,1 1 0,-1 0 0,0 0 0,-1 0 0,1 0 0,0 0 0,-1 3 0,0 2-4,0 0-1,0 0 1,-1 0-1,0 0 1,-1 0-1,1 0 0,-2 0 1,1 0-1,-7 14 1,-5 4 68,-23 34 0,20-34-11,-7 10 33,-28 50 143,47-77-207,0 0 1,1 1-1,1 0 0,0-1 1,0 1-1,1 1 1,-2 14-1,4-23-39,0 1-1,0-1 0,0 0 0,0 1 1,1-1-1,-1 1 0,1-1 0,-1 1 1,1-1-1,0 0 0,0 1 0,0-1 1,0 0-1,1 0 0,-1 0 0,0 0 1,1 0-1,2 2 0,-1-1 12,0-1 0,0 1 1,0-1-1,1 0 0,-1 0 0,1 0 0,0-1 0,0 1 0,-1-1 1,6 1-1,7 1 90,-1-1 0,0-1 0,1-1 0,25-2 0,132-22 798,-149 20-891,-24 4-56,1 0-1,-1 0 1,0 0-1,0 0 1,0 0-1,0 0 1,0 0-1,1 0 1,-1 0-1,0 0 1,0 0-1,0 0 1,0 0-1,1 0 1,-1 0-1,0 0 1,0 0 0,0 0-1,0 0 1,0 0-1,1 0 1,-1-1-1,0 1 1,0 0-1,0 0 1,0 0-1,0 0 1,0 0-1,0 0 1,1-1-1,-1 1 1,0 0-1,0 0 1,0 0-1,0 0 1,0-1-1,0 1 1,0 0-1,0 0 1,0 0-1,0 0 1,0 0-1,0-1 1,0 1-1,0 0 1,0 0-1,0 0 1,0 0-1,0-1 1,0 1-1,0 0 1,0 0-1,-1 0 1,1 0-1,0 0 1,0-1-1,0 1 1,0 0-1,0 0 1,0 0-1,0 0 1,-1 0-1,1 0 1,0-1-1,0 1 1,0 0-1,0 0 1,-12-8-1009,10 6 732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17516,'-10'0'446,"0"1"1,0-1 0,1 2 0,-1-1 0,1 1-1,-1 1 1,1 0 0,0 0 0,-1 0-1,-15 11 1,1 0 67,0 1-1,-32 27 0,30-20-302,1 1-1,2 0 1,-31 40-1,41-45-107,1 0 0,1 0 0,1 1 0,0 1 0,1 0 0,-9 30 0,16-43-58,0 1-1,1-1 0,0 0 0,0 1 0,0-1 1,1 1-1,0 0 0,1-1 0,0 1 0,3 12 0,-3-16-16,0 0 0,1 0-1,0 0 1,0 0-1,0-1 1,0 1 0,1-1-1,-1 1 1,1-1-1,0 0 1,0 0 0,0 0-1,0 0 1,1-1-1,-1 1 1,1-1 0,-1 0-1,1 0 1,0 0-1,6 2 1,2-1 34,1 0-1,0 0 1,0-2-1,0 1 1,0-2 0,0 0-1,0 0 1,0-1-1,0-1 1,0 0-1,18-5 1,-13 1 53,0 1-1,-1-2 1,0 0 0,0-2-1,-1 1 1,0-2 0,22-17-1,-34 23-82,0 1 0,0 0 0,-1-1 0,1 0-1,-1 0 1,0 0 0,0 0 0,-1-1-1,1 1 1,-1-1 0,0 1 0,0-1 0,0 0-1,-1 0 1,0 0 0,1-5 0,-2 6-20,0 0 1,0 0 0,0 0 0,-1 0-1,1 1 1,-1-1 0,0 0-1,0 0 1,-1 0 0,1 1 0,-1-1-1,0 1 1,0-1 0,0 1 0,0 0-1,0-1 1,-1 1 0,1 0-1,-1 1 1,0-1 0,-4-2 0,0 0-65,0 0 0,0 1 0,0 0 0,-1 0 0,0 0 0,-9-2 0,14 5-93,-1 0 0,1 0 0,0 0 0,-1 0 1,1 1-1,-1-1 0,0 1 0,1 0 0,-1 0 0,1 0 0,-1 1 0,1-1 0,-1 1 0,1 0 0,-1 0 0,-5 3 0,9-4 141,0 0 0,0 0 0,1 0 0,-1 0 0,0 0 0,0 0 0,1 0 0,-1 0 0,0 0 0,0 0 0,1 0 0,-1 0 0,0 0 0,0 0 0,0 1 0,1-1 0,-1 0 0,0 0 0,0 0 0,0 0 0,0 1 0,1-1 0,-1 0 0,0 0 0,0 0 0,0 1 0,0-1 0,0 0 0,0 0 0,0 0 0,0 1 0,1-1 0,-1 0 0,0 0 0,0 1 0,0-1 0,0 0 0,0 0 0,0 1 0,0-1-1,0 0 1,0 0 0,-1 1 0,1-1 0,0 0 0,0 0 0,0 0 0,0 1 0,0-1 0,0 0 0,0 0 0,-1 0 0,1 1 0,0-1 0,0 0 0,0 0 0,0 0 0,-1 0 0,1 1 0,0-1 0,0 0 0,0 0 0,-1 0 0,1 0 0,0 0 0,-1 0 0,23 2-462,8-8 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18948,'11'6'1604,"1"0"-1,24 8 1,57 6 698,-8-1-1909,-81-18-382,0 0 0,-1 0 0,1 1 0,-1-1 1,1 1-1,-1 0 0,1 0 0,-1 0 0,0 0 1,5 6-1,-6-7 3,-1 1 0,0 0 0,0 0 0,0 0 0,0 0 0,0 0 0,0 0 0,-1 0 0,1 0 0,0 0 0,-1 0 0,0 0 0,1 0 0,-1 0 0,0 0 0,0 1-1,0-1 1,-1 0 0,1 0 0,0 0 0,-2 2 0,-1 7 60,-1-1-1,0 0 0,0 0 1,-1-1-1,-1 1 0,1-1 1,-2 0-1,-7 9 0,-64 63 468,62-66-429,-5 5 7,7-5-288,0-1 0,-1 0-1,-1-2 1,0 1 0,0-2-1,-19 10 1,33-21 110,3 0-70,0-1 57,16-11-273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20204,'2'-2'180,"0"1"-1,0-1 0,0 1 1,0 0-1,0-1 0,0 1 1,0 0-1,0 0 0,0 0 1,0 1-1,1-1 0,-1 1 1,0-1-1,5 0 0,35 0 782,-40 1-819,4 0 24,0 1 0,1-1 0,-1 1 1,0 1-1,1-1 0,-1 1 0,0 0 0,0 1 0,0-1 0,-1 1 0,9 5 0,-11-6-134,-1 0 0,0 0 1,1 0-1,-1 1 0,0-1 0,0 0 0,0 1 0,0 0 0,-1-1 0,1 1 0,-1 0 0,1 0 0,-1 0 0,0 0 1,0 0-1,0 0 0,-1 0 0,1 0 0,-1 0 0,0 0 0,1 0 0,-1 1 0,-1-1 0,0 6 0,-1 1-2,-1 0 0,0-1 0,-1 1 0,1-1 0,-2 0 0,1 0-1,-11 13 1,-48 58 322,15-22-8,46-55-335,-3 4 70,-1 1 0,1 0 0,-6 13 0,11-20-65,-1 1 1,1-1 0,-1 1-1,1 0 1,-1-1-1,1 1 1,0 0 0,0-1-1,0 1 1,0 0-1,0 2 1,1-3-12,-1 0 0,0-1 0,0 1 0,1 0 0,-1 0 0,1-1 0,-1 1 0,1 0-1,-1-1 1,1 1 0,-1-1 0,1 1 0,0 0 0,-1-1 0,1 1 0,0-1 0,-1 0 0,1 1 0,0-1 0,0 0 0,-1 1 0,1-1 0,0 0 0,1 1 0,5-1-160,0 1 1,-1 0-1,1-1 1,0-1-1,-1 1 0,1-1 1,0 0-1,-1 0 1,1-1-1,-1 0 1,7-3-1,8-3-189,39-24 1,2-5-157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19220,'30'5'2105,"-1"0"-1449,13-3-288,6-1 1144,11-1-872,1-1-208,3-4-824,-1 0-224,-20-2 504,-12-1-176,-22 4-144</inkml:trace>
  <inkml:trace contextRef="#ctx0" brushRef="#br0" timeOffset="1">0 252 19260,'16'20'2065,"10"-10"-1433,18-8-224,9-2 920,10-3-528,5-1-280,-1-8-888,0-4 528,-11-5-176,-6-2-88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20004,'25'5'1953,"5"7"-1153,1-1-312,2 5 720,0 3-112,-8 4-231,-14 2-185,-14 7-320,-7 2-80,-23 6-200,-7 2-96,-14 0-160,-5-5-352,4-1 456,5-6-80,12-22-40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90 21453,'-3'3'372,"0"0"0,0 0 0,0 0 1,0 0-1,1 1 0,-4 6 0,-7 13 134,1 0 0,2 1-1,-13 41 1,-12 79-367,33-135-205,-2 9-397,1 0 1,-1 31 0,4-49 434,0 0 0,0 0 0,0 0 1,0 0-1,0 0 0,0 0 0,0 0 1,0 0-1,1 0 0,-1 0 0,0 0 1,0 0-1,0 0 0,0 0 0,0 0 0,0 0 1,0 0-1,0 0 0,0 0 0,0 0 1,0 0-1,0 0 0,0 0 0,0 0 1,0 0-1,0 0 0,0 0 0,1 0 1,-1 0-1,0 0 0,0 0 0,0 0 1,0 0-1,0 0 0,0 0 0,0 0 0,0 0 1,0 0-1,0 0 0,0 0 0,0 0 1,0 0-1,0 0 0,0 1 0,0-1 1,0 0-1,0 0 0,0 0 0,0 0 1,0 0-1,0 0 0,0 0 0,0 0 1,0 0-1,0 0 0,0 0 0,0 0 1,0 0-1,5-8-1034,4-14-529,38-186-7658,-32 127 8676,-6 25 5867,-8 60-4098,1 9-159,-1 4-492,-1-1-1,2 0 0,0 0 1,1 0-1,1 0 0,1-1 1,0 0-1,0 1 1,12 18-1,-14-27-428,1 0 1,1 0-1,-1-1 0,1 0 0,0 0 1,0 0-1,1-1 0,0 1 0,0-1 1,0-1-1,0 1 0,1-1 0,0 0 1,0-1-1,0 1 0,0-1 1,0-1-1,1 0 0,-1 0 0,1 0 1,12 1-1,-12-3-22,-1 0-1,0 0 1,0-1 0,1 0 0,-1 0-1,0 0 1,0-1 0,0 0-1,0-1 1,0 0 0,0 0 0,12-7-1,-11 3 3,1 1 0,-1-1 0,0 0 0,-1-1 0,1 0 0,-2 0 0,1-1 0,6-12 0,-4 7-43,-2 0 1,0-1 0,-1 0 0,-1-1 0,0 1 0,-1-1 0,0 0 0,-1 0 0,-1-1 0,-1 1 0,-1-28 0,-1 37-87,0-1 1,-1 0 0,0 1-1,0-1 1,-4-9 0,5 15-16,0 1 0,1-1 0,-1 0 0,0 0 0,0 0 0,0 0 0,0 1 0,-1-1 0,1 0 0,0 1 0,-1 0 0,1-1 0,-1 1 0,0 0 0,1-1 0,-1 1 0,0 0 0,0 0 0,0 0 0,0 1 0,1-1 0,-1 0 0,0 1 0,-3-1 0,4 1-33,-1 0 0,1 1 0,0-1 1,-1 1-1,1-1 0,0 1 0,0-1 0,0 1 0,0 0 1,-1 0-1,1-1 0,0 1 0,0 0 0,1 0 0,-1 0 1,0 0-1,0 0 0,0 0 0,1 0 0,-1 1 0,0-1 1,1 0-1,-1 0 0,1 1 0,-1-1 0,1 0 0,-1 3 1,0 1-84,0-1 1,0 1 0,1 0 0,-1 0-1,1 0 1,1 8 0,5 14-600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 22797,'5'-4'352,"0"-1"1,1 1-1,-1 0 0,1 1 1,0-1-1,11-4 1,-16 8-298,1-1 0,-1 1 0,1-1 1,-1 1-1,1 0 0,-1 0 1,1 0-1,-1 0 0,1 0 0,-1 0 1,1 0-1,-1 0 0,1 0 0,-1 1 1,1-1-1,-1 1 0,1-1 0,-1 1 1,1 0-1,-1-1 0,0 1 1,1 0-1,-1 0 0,0 0 0,0 0 1,0 0-1,0 0 0,0 0 0,0 0 1,0 1-1,0-1 0,0 0 0,0 1 1,-1-1-1,1 0 0,0 3 1,1 1 21,0 1 0,-1 0 1,0-1-1,0 1 0,0 0 1,-1 0-1,0 0 0,0 0 1,-1-1-1,1 1 1,-1 0-1,0 0 0,-1 0 1,-3 10-1,-5 8 96,0-1 0,-14 23 0,22-43-145,-30 52 243,-20 39 123,45-81-326,1 1-1,1 0 1,0 1-1,-5 26 0,9-36-62,1-1 0,0 1 0,-1-1 0,1 1-1,1-1 1,-1 0 0,1 1 0,0-1-1,0 1 1,0-1 0,0 0 0,1 0 0,0 0-1,0 0 1,0 0 0,0 0 0,0 0 0,1-1-1,0 1 1,0-1 0,0 1 0,0-1-1,0 0 1,1-1 0,-1 1 0,1 0 0,0-1-1,0 0 1,0 0 0,0 0 0,0 0-1,5 1 1,3 0-153,0 1 1,-1-2-1,1 0 0,0 0 0,1-1 0,-1 0 0,0-1 1,0-1-1,0 0 0,20-4 0,-24 3-74,0-1 1,0 1-1,-1-1 0,1-1 0,7-4 1,-12 7 165,0-1 1,-1 0 0,1 0 0,-1 0 0,0 0 0,1 0 0,-1 0 0,0-1 0,0 1 0,0-1 0,-1 0-1,1 1 1,-1-1 0,1 0 0,-1 0 0,1-3 0,-2 3-38,1 0 1,-1 0-1,0 0 0,0-1 1,0 1-1,-1 0 0,0-3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18196,'-4'-4'1712,"20"2"-1048,14 2-192,19 0 841,8 0-281,12 2-368,1-1-488,7 1 96,-1 2-48,-5-3-120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10 20156,'-12'-3'459,"0"0"-1,0 1 1,0 1-1,-1 0 0,1 1 1,-1 1-1,1-1 1,0 2-1,-17 3 0,12 0-299,-1 0-1,1 1 0,0 0 0,0 2 0,-25 15 0,17-1-188,25-22 25,0 1 1,-1-1 0,1 0 0,0 1 0,-1-1-1,1 1 1,0-1 0,0 1 0,-1-1 0,1 1-1,0-1 1,0 1 0,0-1 0,0 1 0,-1-1-1,1 1 1,0 0 0,0-1 0,0 1 0,1 0-1,-1-1-1,0 1 0,1-1 0,-1 1 0,1-1 0,-1 0-1,1 0 1,-1 1 0,1-1 0,0 0 0,-1 0 0,1 1-1,-1-1 1,1 0 0,-1 0 0,1 0 0,0 0-1,-1 0 1,1 0 0,-1 0 0,1 0 0,0 0 0,-1 0-1,1 0 1,0-1 0,11-1-74,0 0 0,0-1 0,-1-1 1,1 0-1,15-8 0,-14 7 13,-1-1 0,1 2-1,-1 0 1,21-4 0,-31 8 62,0 0 0,1 0 0,-1 0 0,0 0-1,0 1 1,0-1 0,1 1 0,-1-1 0,0 1 0,0 0 0,0 0-1,0 0 1,0 0 0,0 0 0,0 0 0,-1 1 0,1-1-1,0 0 1,-1 1 0,1 0 0,-1-1 0,1 1 0,-1 0 0,0 0-1,1 0 1,-1 0 0,0 0 0,-1 0 0,1 0 0,1 3-1,2 8 24,0-1-1,-1 2 1,2 23-1,-3-26 1,4 35 257,-3 1-1,-2 49 1,-2-71 89,-1 1 0,-1-1 1,-2 0-1,0-1 1,-13 35-1,15-53-200,1 0 1,-1 0-1,0 0 0,-5 6 0,8-11-144,-1 0-1,1-1 1,0 1-1,-1-1 1,1 1-1,-1 0 1,1-1-1,-1 1 1,1-1-1,-1 1 1,1-1-1,-1 0 1,1 1-1,-1-1 1,0 0-1,1 1 1,-1-1-1,0 0 1,1 1-1,-1-1 1,0 0-1,1 0 1,-1 0-1,0 0 1,1 0-1,-1 0 1,0 0-1,1 0 1,-1 0-1,0 0 1,0 0-1,1 0 1,-1 0-1,0-1 1,1 1-1,-1 0 1,0 0-1,1-1 1,-1 1-1,1-1 1,-1 1-1,0 0 1,1-1-1,-1 1 1,1-1-1,-1 1 1,1-1-1,0 0 1,-1 1-1,1-1 1,-1 0-1,-5-9-7,1 0 0,0 1-1,1-2 1,0 1 0,-4-19 0,-9-59-543,12 61 252,3 12-170,0-1-1,0 1 0,2-1 0,1-24 1,0 34 297,0-1 0,0 1 0,0 0 0,1 0 0,0 0 0,0 0 0,0 1 0,1-1 0,0 1 0,0-1 0,1 1-1,-1 0 1,1 0 0,6-6 0,23-12-637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136 112 22405,'4'-2'265,"0"-1"1,0 1-1,-1-1 1,1 0-1,-1 0 1,0-1 0,0 1-1,0-1 1,0 0-1,-1 1 1,1-1-1,-1 0 1,0-1-1,0 1 1,-1 0-1,1 0 1,0-7-1,-2 11-260,1-1-1,-1 0 0,0 1 0,0-1 0,0 0 0,0 1 0,0-1 0,0 0 0,-1 1 0,1-1 1,0 0-1,0 1 0,0-1 0,0 1 0,-1-1 0,1 0 0,0 1 0,-1-1 0,1 1 0,0-1 0,-1 1 1,1-1-1,-1 1 0,1-1 0,-1 1 0,0-1 0,0 0 2,-1 1 0,1-1 0,-1 1 0,1 0 0,0-1 0,-1 1 0,1 0 0,-1 0 0,1 0 0,-1 0 0,-1 0 0,-4 1 8,1 0 0,0 0 0,0 1-1,0 0 1,-6 3 0,1 0 1,0 1 0,1 0 0,-1 1 1,1 0-1,-17 17 0,23-21-16,1 0 0,0 1-1,0-1 1,0 1 0,0 0 0,0 0 0,1 0 0,0 0 0,0 0-1,0 1 1,1-1 0,-1 1 0,1-1 0,0 1 0,0 0 0,0-1-1,1 1 1,0 7 0,0-9-29,1 0-1,0-1 1,-1 1 0,1 0-1,0-1 1,1 1 0,-1-1-1,0 1 1,1-1-1,-1 1 1,1-1 0,0 0-1,0 0 1,0 0 0,0 0-1,0 0 1,0 0 0,0-1-1,1 1 1,-1-1-1,1 1 1,-1-1 0,1 0-1,-1 0 1,1 0 0,0 0-1,-1-1 1,5 1-1,2 1-231,0-1-1,0 0 0,0-1 1,0 0-1,1 0 1,-1-1-1,12-3 0,-3 0-549,-1-2 0,0 0 0,0-1 0,0-1 1,-1 0-1,0-2 0,-1 1 0,25-22 0,-13 8-411,-2-2 0,0 0 0,30-43 1,-99 135 8697,33-47-5633,-14 37-1,21-45-1571,-1 0 0,2 1 1,0 0-1,0-1 0,1 1 0,1 0 1,0 0-1,1 1 0,0-1 0,4 22 1,19 49 64,-16-62-320,0 0 0,-2 0 1,0 0-1,2 42 1,-7-61-9,0 0 0,-1-1 0,1 1 0,0 0 0,-1 0 0,0-1 0,0 1 0,0 0 0,0-1 0,0 1 1,0-1-1,0 1 0,-1-1 0,1 0 0,-1 1 0,-3 2 0,4-4 3,1-1 0,-1 1 0,0-1 0,0 1-1,0-1 1,1 1 0,-1-1 0,0 0 0,0 1 0,0-1 0,0 0 0,0 0-1,0 0 1,0 0 0,1 1 0,-1-1 0,0 0 0,0-1 0,0 1 0,-1 0-1,0-1 13,0 0 0,0 1-1,1-1 1,-1 0-1,0 0 1,1 0-1,-1-1 1,1 1-1,0 0 1,-1 0 0,1-1-1,0 1 1,-2-4-1,-3-4 32,1 0 1,1-1-1,0 1 0,0-1 0,1 0 0,0 0 0,1 0 1,0 0-1,-1-11 0,1 5-83,2 1 1,-1-1-1,2 0 0,0 1 0,5-23 1,-4 31-15,0 0 1,0 0-1,1 0 1,0 0-1,0 1 1,0-1 0,1 1-1,0-1 1,1 1-1,-1 1 1,1-1-1,0 0 1,1 1 0,-1 0-1,1 1 1,0-1-1,0 1 1,0 0-1,1 1 1,0-1 0,-1 1-1,13-3 1,26-8-193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15875,'1'1'299,"0"0"0,0 0 0,0-1 0,0 1 0,0 0 0,0 0 0,0-1 0,1 1 0,-1 0 0,0-1 0,0 1 0,1-1 0,-1 0 0,0 1 0,1-1 0,-1 0 0,1 0 0,-1 0 0,0 0 0,1 0 0,-1 0 0,2-1 0,35-9 2415,-24 6-2226,66-22 1187,-53 16-1434,1 1 0,0 1 0,49-7 0,-76 15-234,-1 0-1,1 0 1,0 0 0,0 0 0,0 0 0,-1 0 0,1 0-1,0 0 1,0-1 0,-1 1 0,1 0 0,0 0-1,0-1 1,-1 1 0,1 0 0,0-1 0,-1 1 0,1-1-1,0 1 1,-1-1 0,1 1 0,0-2 0,-6-14-987,2 8 244,-1 1-274,3 4 848,0 1 0,0-1 0,0 0 0,0 0 0,0 1 0,0-1 0,1 0 0,-1-4 1,3-7-665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20964,'-7'6'2497,"3"2"-1697,1-5-432,-1 0 1801,4-2-2009,3-5-2937,7 1 2169,-2 0-400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98 18828,'-4'9'534,"0"0"-1,0 0 1,0 1-1,1-1 1,1 1-1,-1 0 1,0 19-1,1-12-5,2 0-1,0 0 0,4 32 0,-3-46-491,-1 0 0,1 0-1,0 0 1,-1-1 0,1 1-1,0 0 1,1 0 0,-1 0-1,0-1 1,1 1 0,0-1-1,0 1 1,3 3 0,-3-5-26,-1 0 1,1 0-1,0 0 1,-1 0 0,1 0-1,0-1 1,0 1-1,-1-1 1,1 1-1,0-1 1,0 0-1,0 0 1,0 0-1,-1 0 1,1 0-1,0 0 1,0 0-1,0-1 1,0 1 0,-1-1-1,1 1 1,0-1-1,0 0 1,1 0-1,7-4 6,-1 0 1,0-1-1,0 0 0,-1 0 0,0-1 1,0 0-1,0-1 0,-1 1 0,7-10 0,6-9 74,26-46 0,-30 43 33,0-1 0,-2-1 1,15-44-1,-46 128 68,4-14-145,1 0 1,2 1-1,2 1 0,-3 41 1,11-78-35,0 0 1,0-1-1,0 1 1,0 0-1,1-1 1,-1 1-1,1 0 0,0-1 1,0 1-1,1-1 1,-1 1-1,4 5 1,-4-8-7,0 1 0,0-1 1,1 0-1,-1 0 0,1 0 1,-1 0-1,1 0 0,-1 0 1,1 0-1,0 0 0,-1-1 0,1 1 1,0-1-1,-1 1 0,1-1 1,0 0-1,0 1 0,0-1 1,-1 0-1,1 0 0,0 0 1,0-1-1,0 1 0,-1 0 1,1-1-1,0 1 0,2-2 1,5-1 19,1 0 1,-1-1 0,0 0 0,-1-1 0,1 0 0,10-8-1,48-43 108,-14 11-106,-52 43-24,0 1 0,1 0-1,-1 0 1,1 0 0,-1 1 0,1-1 0,-1 0 0,1 0 0,0 1-1,-1-1 1,1 1 0,2-1 0,-3 1-1,-1 0 1,1 0-1,-1 1 1,1-1 0,-1 0-1,1 0 1,-1 0-1,1 0 1,-1 1-1,1-1 1,-1 0-1,1 0 1,-1 1-1,1-1 1,-1 0-1,0 1 1,1-1-1,-1 1 1,1-1-1,-1 0 1,0 1-1,0-1 1,1 1-1,-1-1 1,1 1-1,0 4 11,0 0 0,0-1-1,0 1 1,-1-1 0,0 1-1,0 0 1,0 5 0,-1 6 11,0-6 0,1 0 1,0 0-1,1 0 1,-1-1-1,4 11 1,-4-18-20,1 0 1,-1 0 0,1 0-1,0 0 1,0 0-1,0 0 1,0 0 0,0 0-1,0 0 1,1-1-1,-1 1 1,1 0 0,-1-1-1,1 1 1,-1-1-1,1 0 1,0 1 0,0-1-1,0 0 1,-1 0-1,1 0 1,0-1 0,0 1-1,0 0 1,1-1-1,-1 1 1,0-1 0,4 1-1,0-1 9,1 0-1,-1 0 0,1-1 1,-1 0-1,1 0 1,-1 0-1,1-1 0,6-2 1,49-26 90,-52 24-95,1 0 1,0 1-1,0 0 0,1 1 1,0 0-1,-1 0 0,18-1 1,-26 5-9,1 0 0,-1 0 0,1 1 1,-1 0-1,1 0 0,-1 0 0,1 0 1,-1 0-1,0 1 0,0-1 0,0 1 1,1 0-1,-2 0 0,1 0 0,5 5 1,-5-5-4,0 1 0,0 0 0,1-1 0,-1 0 0,1 0 0,0 0 0,-1 0 0,1-1 0,0 1 0,0-1 0,0 0 0,6 1 1,5-3-94,-11 1-12,0-1-1,-1 1 1,1 0 0,-1 0-1,1 0 1,0 1-1,-1-1 1,7 2 0,-10 3-89,-4 1-53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18732,'1'-6'2200,"4"10"-1215,-5 8-377,-3 13 1992,-4 8-1183,-2 15-657,-1 3-176,-1 7-248,-1 2-64,1-3-136,1-5-160,3-11-400,4-11-224,1-15-832,1-14 1216,-2-14-233,4-14-183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18116,'14'96'2791,"-9"-52"-1442,11 45 0,-13-76-1047,1-1 1,0 1 0,1-1-1,1 0 1,0 0-1,0-1 1,16 21 0,-19-27-227,1-1 0,0 1 0,0-1 1,0 0-1,1 0 0,-1-1 1,1 1-1,0-1 0,0 0 1,1-1-1,-1 1 0,0-1 0,1 0 1,-1 0-1,1-1 0,0 1 1,-1-1-1,1-1 0,0 1 0,0-1 1,0 0-1,0 0 0,0-1 1,-1 1-1,1-1 0,11-4 1,-7 1-4,1 0 1,-1-1-1,1 0 1,-1-1 0,-1 0-1,1-1 1,-1 0-1,-1 0 1,1-1-1,-1 0 1,0 0 0,12-19-1,-10 12 2,-1-1-1,0 0 1,-1 0-1,-1-1 1,0 0 0,4-21-1,-8 24-41,0 0 0,-1 0 0,0 0-1,-1 0 1,-1 0 0,0 0 0,-1 0 0,-5-23 0,6 35-46,-1 0 1,1 0-1,-1 0 1,0 0-1,0 1 1,1-1-1,-1 0 0,0 0 1,-1 1-1,1-1 1,0 1-1,0-1 1,-1 1-1,1-1 1,-1 1-1,1 0 1,-4-2-1,5 2-20,-1 1 0,0 0 0,1 0 0,-1 0 0,1 0 0,-1-1 0,0 1 0,1 0 0,-1 0 1,0 0-1,1 0 0,-1 0 0,1 0 0,-1 1 0,0-1 0,1 0 0,-1 0 0,1 0 0,-1 1 0,1-1 0,-1 0 0,0 1 0,0 0-70,0 0 0,0 0 1,0 0-1,0 0 0,0 0 0,0 0 0,0 1 0,1-1 1,-1 0-1,0 1 0,1-1 0,-1 0 0,1 3 1,-1-3 52,1 1 0,-1-1 0,1 0 0,0 1 1,0-1-1,0 1 0,-1-1 0,1 0 1,1 1-1,-1-1 0,0 1 0,0-1 1,0 0-1,1 1 0,-1-1 0,1 0 1,-1 1-1,2 1 0,12 9-571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20436,'5'-2'404,"1"1"-1,-1-1 0,1 1 1,-1 0-1,1 0 0,-1 1 0,1 0 1,0 0-1,-1 0 0,1 0 1,0 1-1,10 3 0,-14-3-331,0 0 0,0 0-1,0 0 1,0 0 0,0 0 0,0 0-1,0 1 1,-1-1 0,1 1 0,0 0-1,-1-1 1,1 1 0,-1 0 0,0 0-1,0 0 1,0 0 0,0 0 0,0 0-1,0 0 1,0 0 0,0 0-1,-1 1 1,1-1 0,-1 0 0,0 0-1,0 1 1,1-1 0,-2 0 0,1 1-1,0-1 1,0 0 0,-1 0 0,1 1-1,-2 2 1,-4 14 108,-1 0 1,-1-1-1,0 0 1,-2 0-1,-19 27 0,9-12 30,-3 2-3,-16 28 113,36-56-285,-1-1 1,1 1 0,1 0 0,-1 0-1,1 0 1,1 1 0,-2 7-1,3-14-29,0 1-1,0-1 0,0 1 0,0-1 0,0 1 0,0-1 0,1 0 1,-1 1-1,0-1 0,1 1 0,-1-1 0,1 0 0,0 1 0,-1-1 0,1 0 1,0 0-1,0 1 0,0-1 0,0 0 0,0 0 0,0 0 0,0 0 1,0 0-1,0-1 0,1 1 0,-1 0 0,0 0 0,1-1 0,-1 1 1,0-1-1,1 1 0,-1-1 0,0 1 0,4-1 0,4 1-3,0 0 0,0 0-1,0-1 1,13-1 0,-15 0-8,21-1-230,0-2 1,1-1-1,41-13 0,-53 12 44,0 0-1,-1-1 0,0-1 0,0 0 0,0-1 1,26-21-1,-12-1-250</inkml:trace>
  <inkml:trace contextRef="#ctx0" brushRef="#br0" timeOffset="1">8 128 19724,'11'5'1721,"18"-4"-1209,5 0-216,17-1 664,5-1-304,8-5-1328,3-2 856,2-1-224,-1-1-136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17660,'16'9'2048,"7"1"-1360,20-6-264,10-1 1209,18-3-865,5 0-80,7 0-408,-1-2-408,-7-2 792,-11-2-608,-28 2-32,-10 1-16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16684,'18'25'1768,"12"-4"-1272,21-11-200,8 0 952,19-10-1112,5-4-280,6-15 248,-3-4-112,-10-5-184</inkml:trace>
  <inkml:trace contextRef="#ctx0" brushRef="#br0" timeOffset="1">721 6 13011,'16'-5'1840,"6"12"-832,1 3-359,1 6 2167,3 2-1624,0 5-319,-1 2-49,-6 5-136,-4 3-40,-14 5-120,-4 3-32,-17 6-104,-6 3 40,-11 2-384,-1-5 1033,-5-3-913,2-8 32,7-26 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47 17004,'1'-1'87,"-1"0"1,0 0 0,0-1 0,0 1 0,1 0-1,-1 0 1,0 0 0,-1-1 0,1 1 0,0 0-1,0 0 1,0 0 0,-1 0 0,1-1-1,-1 1 1,1 0 0,-1 0 0,1 0 0,-1 0-1,1 0 1,-1 0 0,0 0 0,0 0 0,0 0-1,1 1 1,-1-1 0,0 0 0,0 0 0,0 1-1,0-1 1,0 0 0,0 1 0,0-1 0,-1 1-1,1 0 1,0-1 0,0 1 0,0 0-1,0 0 1,-1-1 0,-1 1 0,-3-1 218,-1 1 0,0-1 0,0 1 0,0 1 0,1-1 0,-11 3 0,6 0-67,0 0 0,1 1 0,-1 0 0,1 0 0,0 2 0,0-1 0,0 1 0,1 1 1,0-1-1,-15 15 0,19-16-172,0 1 1,0-1 0,0 1-1,1 0 1,-1 0 0,2 1-1,-1-1 1,1 1 0,0 0-1,0-1 1,1 1-1,-1 1 1,2-1 0,-1 0-1,1 0 1,0 1 0,0 10-1,2-15-44,-1 0 0,0-1 0,1 1 0,-1-1 0,1 1 0,0-1 0,0 0 0,0 1 0,0-1 1,0 0-1,0 0 0,1 1 0,-1-1 0,1 0 0,0 0 0,-1-1 0,1 1 0,0 0 0,0 0 0,0-1 0,0 0 0,0 1 0,1-1 0,-1 0 0,0 0 0,1 0 0,-1 0 0,0 0 0,1-1 0,-1 1 0,1-1 0,0 1 0,-1-1 0,4 0 0,6 0 47,-1 0-1,0-1 1,0-1 0,0 1 0,0-2-1,18-5 1,-7 0 64,0-1-1,0-1 1,29-19 0,-40 22-66,0-1 0,0 0-1,-1 0 1,0-1 0,-1-1 0,0 0 0,14-18 0,-22 26-64,1 0 1,-1-1-1,0 1 1,0 0 0,0-1-1,0 1 1,0-1 0,0 1-1,-1-1 1,1 0-1,-1 1 1,0-1 0,1 1-1,-1-1 1,-1 0 0,1 1-1,0-1 1,0 0 0,-1 1-1,0-1 1,1 1-1,-1-1 1,-3-4 0,2 4-51,0 0 0,0 0 1,-1 0-1,0 0 0,1 1 1,-1-1-1,0 1 0,0 0 1,-1-1-1,1 1 0,0 1 0,-1-1 1,1 0-1,-1 1 0,1 0 1,-5-1-1,0 0-305,0 1 0,0-1 0,-1 2 0,-15 0 0,20 0 251,0 0-1,1 0 0,-1 1 0,0 0 0,0 0 0,1 0 0,-1 0 0,1 0 1,-1 1-1,1-1 0,0 1 0,-6 4 0,-3 12-550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20444,'0'1'107,"-1"-1"-1,1 0 1,0 1-1,0-1 1,-1 0-1,1 1 0,0-1 1,0 1-1,-1-1 1,1 0-1,0 1 1,0-1-1,0 1 1,0-1-1,0 0 0,-1 1 1,1-1-1,0 1 1,0-1-1,0 1 1,0-1-1,0 1 1,1-1-1,-1 0 0,0 1 1,0-1-1,0 1 1,0-1-1,1 1 1,4 15 1622,-3-12-1554,2 0 0,-1-1 0,0 0 1,1 0-1,0 0 0,-1 0 0,1 0 1,0-1-1,1 0 0,6 3 0,51 16 19,-38-14-101,-20-5-77,1-1 1,0 1-1,-1 0 1,0 0 0,1 0-1,6 5 1,-11-7-11,1 1 1,-1-1-1,0 0 0,1 1 1,-1-1-1,0 1 1,1-1-1,-1 0 0,0 1 1,0-1-1,1 1 0,-1-1 1,0 1-1,0-1 1,0 1-1,0-1 0,0 1 1,0-1-1,0 1 0,0 0 1,0-1-1,0 1 1,0-1-1,0 1 0,0 0 1,-1 1 9,0-1 0,0 0 0,0 1 1,0-1-1,0 1 0,0-1 0,0 0 1,0 0-1,-1 0 0,1 0 0,0 0 1,-3 1-1,-92 62 453,-134 92-555,199-137-2421,31-19 2470,0 0 0,0 0-1,0 0 1,0 0 0,0 0 0,0 0 0,0 0-1,1 0 1,-1 0 0,0 0 0,0 0 0,0 0-1,0 0 1,0-1 0,0 1 0,0 0 0,0 0-1,0 0 1,0 0 0,0 0 0,0 0 0,0 0-1,0 0 1,0 0 0,0 0 0,0 0 0,0 0-1,0 0 1,0-1 0,0 1 0,0 0 0,0 0-1,0 0 1,0 0 0,0 0 0,0 0 0,0 0-1,-1 0 1,1 0 0,0 0 0,0 0 0,0 0-1,0 0 1,0 0 0,0 0 0,0-1 0,16-13-571,9-6-381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23605,'0'4'1800,"12"0"-1439,2-1-161,8-1 512,6-2-360,7-2-696,2-2-568,5-2 783,3 0-199,1-1-128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16900,'-46'35'3488,"29"-16"-3055,2 0-1,0 2 0,1-1 0,1 2 0,1-1 0,-11 27 1,19-37-298,-1 1 0,2-1 1,-1 1-1,2 0 0,-1-1 1,2 1-1,-1 0 1,2 0-1,0 0 0,0 0 1,1 1-1,0-2 0,1 1 1,6 20-1,-6-27-105,-1-1 0,1 1-1,1-1 1,-1 0 0,0 0 0,1 0-1,0 0 1,0-1 0,0 1 0,1-1-1,-1 1 1,1-1 0,-1 0 0,1-1 0,0 1-1,0-1 1,1 1 0,-1-1 0,0-1-1,1 1 1,8 2 0,-9-4 15,0 1 0,0-1 0,1 0 0,-1 0 0,0 0 0,0-1 0,0 0 1,0 1-1,0-1 0,0-1 0,0 1 0,0-1 0,0 1 0,0-1 0,-1 0 0,1 0 0,-1-1 0,1 1 0,-1-1 0,0 0 1,0 0-1,0 0 0,0 0 0,4-7 0,-4 5 30,1-1 1,-1 0-1,0 0 1,-1-1-1,1 1 0,-1-1 1,-1 1-1,1-1 1,1-13-1,-3 16-38,0-1 0,0 0 0,0 0 0,0 0 0,-1 0 0,0 0 0,0 1 0,0-1 0,-1 0 0,1 1 0,-1-1 0,0 1 0,-1-1 0,-3-5 0,5 9-29,0 0-1,0-1 0,-1 1 0,1 0 0,0 0 1,-1 0-1,1 0 0,-1 0 0,1 0 1,-1 1-1,0-1 0,1 0 0,-1 1 0,0-1 1,1 1-1,-1 0 0,0-1 0,0 1 0,1 0 1,-1 0-1,0 0 0,0 0 0,1 1 0,-1-1 1,0 0-1,0 1 0,1-1 0,-1 1 0,0 0 1,1-1-1,-1 1 0,1 0 0,-1 0 0,1 0 1,-1 0-1,1 0 0,0 0 0,-1 1 1,1-1-1,0 0 0,0 1 0,0-1 0,0 0 1,0 1-1,0 0 0,1-1 0,-1 1 0,0-1 1,1 1-1,-1 0 0,1 0 0,0-1 0,-1 1 1,1 0-1,0 0 0,0 3 0,0-4-7,0-1 0,0 1 0,0 0 0,1-1-1,-1 1 1,0 0 0,0 0 0,0-1 0,1 1 0,-1 0-1,0-1 1,1 1 0,-1 0 0,1-1 0,-1 1 0,1-1 0,-1 1-1,1-1 1,-1 1 0,1-1 0,-1 1 0,1-1 0,-1 1-1,2 0 1,0-1-1,0 1-1,0-1 0,-1 1 0,1-1 0,0 0 1,0 0-1,-1 0 0,1 0 0,0 0 0,2-1 1,4 0-19,0-1 1,-1-1-1,13-4 1,10-8-7,-24 11 24,0 0-1,1 1 1,0 0-1,-1 0 1,1 0-1,0 1 1,1 0-1,-1 1 1,0-1-1,9 1 0,-14 1 3,-1 0 0,0 1-1,0 0 1,0-1 0,1 1-1,-1 0 1,0-1 0,0 1-1,0 0 1,0 0-1,0 0 1,0 0 0,0 0-1,0 0 1,-1 0 0,1 1-1,0-1 1,-1 0-1,1 0 1,-1 0 0,1 1-1,-1-1 1,1 0 0,-1 1-1,0-1 1,0 0 0,0 3-1,3 42 34,-3-41-36,-13 163 212,7-111-486,19-105-2171,-5 18 1878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17468,'18'0'1379,"-1"1"0,0 1 0,0 0 0,23 7 0,-32-7-1074,0 1-1,0 0 1,0 0 0,0 1-1,0 0 1,-1 1-1,0-1 1,0 1 0,0 1-1,9 9 1,-14-14-284,-1 1 0,1 0 0,-1 0 0,0-1 0,1 1 0,-1 0 0,0 0 0,0 0 0,-1 0-1,1 1 1,0-1 0,-1 0 0,1 0 0,-1 0 0,0 0 0,0 1 0,0-1 0,0 0 0,0 0 0,0 1 0,0-1 0,-1 0 0,1 0 0,-1 0 0,0 0 0,1 1 0,-1-1 0,0 0 0,0 0 0,0-1 0,-3 4 0,-3 5 14,-1-1 0,0 0 0,-1 0 0,-16 12 0,4-2 80,19-18-112,-8 9 53,0 0 0,-9 13 0,17-21-65,0 0-1,1 0 0,-1 0 0,1 0 0,0 0 0,0 0 0,0 1 0,0-1 0,0 1 1,0-1-1,0 0 0,1 1 0,-1-1 0,1 1 0,0 0 0,0-1 0,0 1 1,0-1-1,1 5 0,0-5-97,0 0 0,1 0-1,-1-1 1,1 1 0,-1 0 0,1-1 0,0 1 0,0-1 0,-1 0-1,1 1 1,0-1 0,0 0 0,0 0 0,0 0 0,1-1 0,-1 1 0,0 0-1,0-1 1,0 0 0,1 1 0,-1-1 0,0 0 0,0 0 0,1 0 0,1 0-1,13-1-277,-1 0 0,21-4-1,-31 4 335,45-9-760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12435,'-11'-1'4065,"15"4"-2825,13-3-272,38 1-392,12-2 2441,8-1-2089,-6 2-136,5-2-472,-2-1-344,-9-2 104,-7 4-64,-18 2-64</inkml:trace>
  <inkml:trace contextRef="#ctx0" brushRef="#br0" timeOffset="1">47 110 18524,'0'13'2304,"4"0"-1399,18-3-345,8-2 1824,21-3-1456,8-4-103,13-2-265,2-5-264,4-3-880,-2-2 1184,-9-1-600,-10 2-48,-18 0-56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18964,'30'8'2671,"-10"-2"-2155,144 41 2967,-140-38-3228,0 1 0,-1 0 0,-1 2 0,37 25-1,-57-35-244,1-1-1,-1 1 1,0 0-1,0 0 0,-1 0 1,1 0-1,0 0 1,-1 0-1,1 0 1,-1 0-1,0 1 0,1-1 1,-1 1-1,0-1 1,-1 1-1,1-1 0,0 1 1,-1-1-1,1 1 1,-1 0-1,0-1 0,0 4 1,-1-2-9,1 0 1,-1 0 0,-1 0-1,1 0 1,0-1-1,-1 1 1,0-1-1,0 1 1,0-1 0,0 1-1,-1-1 1,1 0-1,-1 0 1,-4 4-1,-21 17-127,-1-1-1,-1-2 0,-1-1 0,-56 28 0,36-28 9,5-10-48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20500,'20'-5'1809,"-7"7"-1281,-3 11-200,-3 16 768,-4 8-248,-3 11-336,-1 2-175,-9 4-185,0-2-80,-4-5-320,1-7-273,-5-8-487,6-9-240,0-12 904,5-7-240,3-11-256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16267,'0'0'49,"1"-1"-1,-1 1 0,0 0 0,0 0 0,0-1 0,0 1 0,0 0 0,0 0 0,1 0 0,-1 0 1,0-1-1,0 1 0,0 0 0,1 0 0,-1 0 0,0 0 0,0 0 0,0-1 0,1 1 1,-1 0-1,0 0 0,0 0 0,1 0 0,-1 0 0,0 0 0,0 0 0,1 0 0,-1 0 0,0 0 1,0 0-1,1 0 0,-1 0 0,0 0 0,1 0 0,5 8 662,3 20-220,-8-24-296,6 21 444,0-1-1,2 0 0,1-1 0,1 0 0,1 0 0,26 38 0,-29-50-496,0 0-1,0-1 1,1-1-1,0 1 1,0-2 0,1 1-1,1-1 1,-1-1-1,1 0 1,0-1-1,1 0 1,0-1-1,-1 0 1,21 4 0,-24-7-49,0 0 0,0-1 1,0 0-1,0-1 1,0 0-1,0 0 0,-1-1 1,1 0-1,0-1 1,0 0-1,14-5 0,-17 5-51,-1-1 0,0 0 0,0 0 0,0 0 0,0 0 0,-1-1 0,1 0 0,-1 0 0,0 0 0,0 0 0,0-1 0,-1 0 0,1 0 0,-1 0 0,0 0 0,-1 0 0,1 0 0,2-11 0,-1 1-33,-1 0 0,0 0 0,-1-1 0,-1 1 1,-1-1-1,0 0 0,0 1 0,-2-1 1,-5-24-1,2 20-254,0 1 1,-1-1-1,-2 1 1,0 0-1,0 1 1,-22-32-1,10 25-1011,20 24 1191,-1 0 0,1 0 0,-1 1 0,1-1 0,-1 0 0,0 1-1,0-1 1,1 0 0,-1 1 0,0-1 0,0 1 0,1-1 0,-1 1 0,0 0 0,0-1 0,0 1-1,0 0 1,0 0 0,0-1 0,0 1 0,0 0 0,0 0 0,1 0 0,-1 0 0,0 0 0,0 0-1,0 1 1,-1-1 0,-2 7-617,4 2-139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16508,'4'-4'257,"-1"1"0,0-1 0,1 1 0,0 0 0,-1 0 0,1 0 0,0 0 0,1 1 0,-1-1 0,0 1 0,1 0 0,-1 1 0,1-1 0,0 1 0,0 0 1,-1 0-1,1 0 0,0 1 0,0-1 0,0 1 0,0 0 0,0 1 0,-1-1 0,1 1 0,0 0 0,0 1 0,-1-1 0,1 1 0,-1-1 0,1 1 0,6 4 1,-5-2-149,1 0 1,-1 0 0,0 0 0,0 1 0,0 0 0,-1 0-1,0 0 1,0 0 0,0 1 0,-1 0 0,0 0 0,0 0 0,0 1-1,-1 0 1,0-1 0,0 1 0,0 0 0,-1 0 0,0 0 0,1 12-1,-3-10-86,0 1 0,-1-1 0,0 0 0,0 1 0,-1-1 0,0 0 0,-1 1 0,0-1 0,0-1 0,-1 1 0,0 0 0,-1-1 0,-9 14 0,-7 4 35,-1 0-1,-40 36 1,36-38 80,-32 41-1,57-64-125,0 0-1,-1 0 1,1 1 0,0-1 0,1 0-1,-1 1 1,0-1 0,0 1 0,1-1-1,-1 1 1,0-1 0,1 1 0,0 0-1,-1-1 1,1 1 0,0 0 0,0-1-1,0 1 1,0 0 0,0-1 0,1 4-1,0-4-1,-1 0 0,1 1 0,0-1 0,0 0 0,0 0 0,1 1 0,-1-1 0,0 0 0,0 0-1,1 0 1,-1-1 0,0 1 0,1 0 0,-1 0 0,1-1 0,-1 1 0,1-1 0,1 1 0,10 2 31,0-1 1,1-1-1,-1 0 0,16-1 1,-21 0-28,53-1-268,-1-4 1,1-1-1,97-25 0,-152 29 84,7-1-180,0-1 0,15-6-1,-26 9 300,1-1-1,0 1 0,-1-1 1,1 1-1,-1-1 0,1 0 1,-1 0-1,0 0 1,0 0-1,1 0 0,-2 0 1,1-1-1,0 1 0,0-1 1,1-3-1,2-14-559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49 16540,'-7'6'7065,"-120"-12"-6185,208 16-544,8-2 625,9-7-193,-8-1-1096,2-7 544,-8-20-152,-6-6-72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16892,'11'-7'293,"14"-9"289,1 1 1,1 1 0,42-15 0,-62 27-503,0 0 0,-1 0 0,1 0 0,0 1 0,0 0 0,0 0 0,0 1 1,0 0-1,0 0 0,0 1 0,0 0 0,0 0 0,0 0 0,0 1 0,0 0 0,-1 0 0,1 1 1,-1 0-1,1 0 0,9 7 0,-11-6-45,-1 0 0,0 0 0,0 0 0,0 0 0,-1 0-1,1 1 1,-1 0 0,0 0 0,0 0 0,-1 0 0,1 0 0,1 7 0,-1-3-13,-1 1 1,-1-1-1,1 1 1,-1-1-1,-1 1 0,-1 16 1,-2 0-14,-2-1 0,0 1 1,-2-1-1,-16 39 0,-71 149 21,50-121 37,-47 141 0,85-211-88,0 1-1,2-1 0,0 1 1,1 0-1,2 0 0,0 0 1,4 35-1,-1-43-32,1 0-1,0 0 1,1 0 0,1 0 0,1 0-1,0-1 1,1 0 0,0 0 0,1-1-1,0 0 1,1 0 0,12 12 0,68 66-415,-50-52 118,52 64 1,-80-88 314,0 1 1,-1 0-1,-1 0 1,0 1-1,-1 1 1,-1-1-1,-1 1 0,5 24 1,-7-19 88,-1 0 0,-1 1 0,-1-1 0,-4 42 0,-22 91 607,5-45-49,18-93-474,0-1-1,2 1 0,-1 0 1,2 0-1,4 26 1,-3-33-60,1 0 1,0-1-1,1 1 1,0 0-1,1-1 1,0 0-1,0 0 1,1-1-1,13 18 1,72 66 212,-70-75-281,-1 1-1,-1 1 1,0 1 0,-2 0-1,-1 2 1,19 33 0,-26-38 21,-1 1 1,-2 0 0,1 1 0,-2 0-1,-1 0 1,0 0 0,-2 0 0,1 33-1,-4-25 177,-1 1 0,-2-1 1,-1 0-1,-1-1 0,-14 43 0,-3-14 412,-2 0 0,-3-2 0,-2-2 1,-2 0-1,-45 54 0,71-98-569,-101 124 927,91-114-1274,-2 0-1,0-1 1,-1-1 0,-36 23 0,53-37 232,-10 3-132,12-5 188,0 0 0,-1 0-1,1 0 1,0-1-1,0 1 1,-1 0-1,1 0 1,0 0 0,-1 0-1,1-1 1,0 1-1,0 0 1,-1 0-1,1 0 1,0-1 0,0 1-1,-1 0 1,1 0-1,0-1 1,0 1-1,0 0 1,-1-1 0,1 1-1,0 0 1,0-1-1,0 1 1,0 0-1,0 0 1,0-1 0,0 1-1,0 0 1,0-1-1,0 1 1,0-1-1,0 1 1,0 0 0,0-1-1,2-35-447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18660,'-8'0'2112,"11"-1"-1455,34-5-257,20-1 1160,29 1-600,10 1-160,16 3-696,7 2-320,-4 3-528,-5 4-368,-35 0 872,-28 6-192,-33 0-216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7:5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0 661 17532,'10'22'2016,"22"-2"-1280,32-19-232,14-1 1209,15-8-929,10-5-256,10-10-832,1-5-392,-4-4 664,-10 0-216,-21 0-264</inkml:trace>
  <inkml:trace contextRef="#ctx0" brushRef="#br0" timeOffset="1">1002 0 18428,'46'15'2232,"-2"-1"-1431,7 0-297,0 4 960,-3 7-368,-7 6-128,-17 9-479,-8 7-169,-24 9-64,-14 7-64,-27 11-32,-9 5 16,-13 3 56,0-9-128,3-11 536,8-12-488,13-30-32,11-13 40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18372,'19'-5'2376,"1"2"-1455,7-6-329,2-1 1592,8-1-1048,5-2-207,2 0-377,0 1-184,-5 2-408,0 0-216,-10 6-632,-4 1-505,-12 3 1089,-7 2-232,-10 9-240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95 106 16187,'1'-9'2614,"-4"14"-1385,-5 25 224,6-24-806,-27 114 1364,-20 185 0,46-275-1935,1 0 0,3 37 0,-1-64-70,0 1-1,1 0 1,-1-1-1,1 1 0,0-1 1,0 0-1,1 1 1,-1-1-1,0 0 0,1 1 1,3 3-1,-4-6-4,0 0-1,0 0 1,-1-1 0,1 1-1,0 0 1,0-1 0,0 1-1,1-1 1,-1 1 0,0-1-1,0 1 1,0-1-1,0 0 1,0 1 0,1-1-1,-1 0 1,0 0 0,0 0-1,0 0 1,1 0 0,-1 0-1,0 0 1,0-1 0,0 1-1,0 0 1,1-1-1,-1 1 1,0-1 0,0 1-1,0-1 1,0 1 0,0-1-1,1-1 1,5-2-8,-1-1 0,-1 1 0,1-1 0,-1-1 0,1 1 0,-1-1 0,-1 0 0,1 0-1,3-8 1,5-10-83,12-30 0,-23 50 78,14-36-148,-1-1-1,-2 0 1,-2-1-1,-2 0 1,-2-1-1,-1 0 1,-2 0-1,-4-73 1,0 112 147,0 1 0,-1-1 0,1 1 1,-1-1-1,0 1 0,0 0 0,0 0 0,0-1 0,-3-2 0,4 5 13,0 1 1,0 0-1,0 0 0,0 0 0,0 0 0,0 0 0,0 0 0,-1-1 0,1 1 1,0 0-1,0 0 0,0 0 0,0 0 0,0 0 0,0 0 0,0 0 0,-1 0 1,1 0-1,0 0 0,0 0 0,0 0 0,0 0 0,0 0 0,-1 0 0,1 0 1,0 0-1,0 0 0,0 0 0,0 0 0,0 0 0,-1 0 0,1 0 0,0 0 1,0 0-1,0 0 0,0 0 0,0 0 0,-1 0 0,1 0 0,0 0 0,0 0 0,0 0 1,0 0-1,0 1 0,0-1 0,0 0 0,-1 0 0,1 0 0,0 0 0,0 0 1,0 0-1,0 0 0,0 1 0,0-1 0,-4 21 51,2 4 39,2 0 0,0-1-1,2 1 1,6 35-1,-6-51-42,1 1 0,0-1 0,0 0 0,1 0 0,0 0 0,8 11 0,-9-16-19,0 0-1,0 1 1,1-1 0,0-1 0,0 1-1,0 0 1,0-1 0,0 0 0,1 0 0,-1 0-1,1 0 1,7 2 0,-5-3 7,1 0 1,0-1-1,0 0 1,-1 0-1,1 0 1,0-1-1,0 0 1,0-1-1,0 0 1,0 0-1,-1-1 1,1 0-1,0 0 1,-1-1-1,1 1 1,11-8-1,-2 1 19,-1-1-1,1 0 1,-2-2-1,0 0 1,25-24-1,-26 21-41,0-1 1,-2-1-1,0 0 1,0 0-1,-2-1 0,0 0 1,-1-1-1,-1 0 0,-1-1 1,9-37-1,-15 51-87,0 1 0,-1-1 0,0 0 0,0 1 0,0-1 0,-1 0 0,-2-8 0,3 13 33,0 0 1,-1 0-1,1 0 0,0 0 1,-1 1-1,1-1 0,-1 0 1,1 0-1,-1 0 1,1 0-1,-1 1 0,1-1 1,-1 0-1,0 1 0,0-1 1,1 0-1,-1 1 0,0-1 1,-1 0-1,1 1-19,0 0 0,0 0 0,0 0 1,0 0-1,0 0 0,0 0 0,0 0 0,-1 1 0,1-1 1,0 0-1,0 1 0,0-1 0,0 1 0,1-1 0,-1 1 0,0-1 1,0 1-1,0-1 0,0 1 0,0 0 0,1 0 0,-2 0 0,-1 3-34,0-1 0,0 1-1,1 0 1,-1 0-1,1 0 1,0 0-1,0 0 1,0 0-1,1 1 1,0-1-1,-2 9 1,-1 28-601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16187,'0'41'1681,"0"12"-857,2 3-288,3 2 568,1-3 33,2-4-441,4-10-584,-1-19 192,1-14-128,-1-36-256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17324,'13'-11'487,"1"0"0,0 1 0,1 1 0,0 0 0,0 1 0,1 1 0,0 0 0,0 1 0,1 1 0,31-6-1,-34 9-264,0 0 0,-1 1 0,1 1 0,0 0-1,0 1 1,-1 0 0,1 1 0,-1 1-1,1 0 1,-1 1 0,0 0 0,0 1-1,0 1 1,12 7 0,-19-10-188,-1 1 0,1-1 0,-1 2 0,0-1 0,0 0 0,0 1-1,-1 0 1,0 0 0,0 1 0,0-1 0,0 1 0,-1 0 0,0 0 0,0 0 0,-1 0 0,1 0 0,-1 1 0,-1-1 0,1 1 0,-1-1 0,0 1 0,-1-1-1,0 1 1,0 0 0,-1 8 0,-1-2-20,0-1-1,-1 1 0,-1-1 0,0 0 1,-1 0-1,0 0 0,0-1 0,-1 0 1,-1 0-1,0 0 0,-1-1 1,-13 14-1,-33 29 52,-86 63 1,7-7 12,125-102-73,-23 23 2,30-28-6,-1 0 0,1 0 0,-1 0-1,1 0 1,0 0 0,0 1 0,0-1 0,0 0-1,1 0 1,-1 1 0,0-1 0,1 1 0,0-1-1,-1 4 1,1-4 2,0-1-1,1 0 0,-1 1 1,0-1-1,1 0 0,-1 0 1,0 1-1,1-1 0,0 0 1,-1 0-1,1 0 0,0 0 1,-1 0-1,1 0 1,0 0-1,0 0 0,0 0 1,0 0-1,0 0 0,0 0 1,0-1-1,0 1 0,0 0 1,0-1-1,2 1 1,3 1 7,0 0 1,0 0 0,0-1 0,8 1-1,-11-2-6,61 5 47,1-3 1,127-14-1,-153 9-48,11-1 65,16-1-650,1-2 0,91-23 1,-153 29 541,-1 0 0,0 0 1,1-1-1,-1 0 0,0 0 1,6-4-1,-9 6 22,-1-1 0,1 0 0,0 1 0,-1-1 0,1 0 0,-1 0 0,1 0 0,-1 0 0,0 1 0,1-1 0,-1 0 0,0 0 0,1 0 0,-1 0 0,0 0 0,0 0 0,0 0 0,0 0 0,0 0 0,0-1 0,0 2 17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18172,'23'0'1704,"16"0"-1040,8-2-272,10-3 905,9-1-649,10-3-1344,2 4 1000,-9 0-280,-4 3-112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20612,'2'0'1905,"-9"9"-1281,-5 12-304,-4 11 984,3 5-271,3 9-681,3 0-328,6 1-657,-2-1-423,4-6 856,5-4-168,-3-6-120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15267,'17'-7'767,"5"-3"303,1 2-1,-1 1 1,1 1-1,36-6 1,-53 12-975,-1-1 0,1 1 0,0 0-1,0 0 1,-1 1 0,1 0 0,0 0 0,-1 0 0,1 1 0,-1-1 0,1 1 0,-1 1 0,0-1 0,0 1-1,0 0 1,0 0 0,0 0 0,-1 1 0,1 0 0,-1 0 0,0 0 0,0 0 0,-1 0 0,5 7-1,-6-7-68,1 1-1,-1-1 1,0 0-1,0 1 1,-1 0 0,1-1-1,-1 1 1,0 0-1,0 0 1,-1 0-1,1 0 1,-1 5-1,-1-1 33,0 1-1,0-1 1,-1 0 0,0 0-1,-7 16 1,-3 3 159,-1-2 1,-33 48-1,45-72-204,-58 79 437,40-56-309,0 0 0,2 1 0,1 1 0,-24 53 0,38-76-135,1 0 1,-1 0-1,1-1 0,1 1 0,-1 0 0,0 0 1,1 0-1,0 0 0,0 0 0,0 0 0,0 0 1,1 0-1,0 0 0,1 5 0,-1-6-4,0-1-1,1 0 1,-1 0-1,1 0 0,0 0 1,-1 0-1,1 0 1,0 0-1,0-1 1,0 1-1,0-1 1,0 1-1,1-1 1,-1 0-1,0 0 1,1 0-1,-1 0 1,1 0-1,-1-1 0,1 1 1,-1-1-1,1 1 1,2-1-1,9 1-44,0-1 0,-1-1-1,1 0 1,0 0 0,-1-1-1,0-1 1,1-1-1,-1 0 1,0 0 0,13-7-1,-1-1 86,0-2 0,0 0 0,41-32 0,-35 17-122,-7 3-1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16876,'6'0'1368,"6"-2"-1032,7-2-152,13 0 552,6 4-520,8-6-104,4 0-80,2 3-96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139 126 19716,'-35'255'6274,"-28"122"-4555,46-295-1617,-6 40-39,23-107-57,4-10 2,-3-6-7,0 1 0,0-1-1,0 1 1,0-1-1,0 0 1,0 1 0,0-1-1,0 0 1,0 0-1,0 0 1,-1 0 0,1 0-1,0 0 1,-1 0-1,2-1 1,14-26 9,0 0 0,-2-1 0,16-47 0,20-95-53,-31 99-55,-4 0 0,-3-1 0,-4 0 0,0-86 0,-8 145 72,1 8 10,-1 0 0,-1 0 0,1 0 0,-1 0 0,0 0 0,0 0 0,0 0 0,-1 1 0,-3-9 0,5 14 14,0 0 1,0-1-1,0 1 0,0 0 0,-1-1 0,1 1 1,0 0-1,0-1 0,0 1 0,0 0 1,-1 0-1,1-1 0,0 1 0,0 0 0,0 0 1,-1-1-1,1 1 0,0 0 0,-1 0 0,1 0 1,0 0-1,0-1 0,-1 1 0,1 0 1,0 0-1,-1 0 0,1 0 0,0 0 0,-1 0 1,1 0-1,0 0 0,-1 0 0,1 0 0,0 0 1,-1 0-1,0 0 0,-6 12-20,-1 22 11,4 9 86,2-1-1,2 0 1,2 0-1,2 1 1,1-1-1,2-1 1,2 1-1,2-1 0,2-1 1,18 40-1,-29-74-34,1 0 1,1-1-1,-1 1 0,1-1 0,0 1 0,0-1 0,0 0 0,1-1 0,0 1 0,5 3 1,-8-6-20,1-1 0,-1 0 0,0 0 0,1 0 1,-1 0-1,1 0 0,-1 0 0,1-1 0,-1 1 1,1-1-1,0 1 0,-1-1 0,1 0 0,-1 0 1,1-1-1,0 1 0,-1 0 0,1-1 0,-1 0 1,1 1-1,-1-1 0,1 0 0,-1 0 0,0-1 1,1 1-1,-1 0 0,3-3 0,2-2 25,1-1 0,-1 0 0,0 0 0,-1 0 0,0-1 0,0 0 0,-1 0 0,0-1 0,7-14 0,29-86 176,-40 106-217,15-48-4,-2-1-1,-3-1 1,-1 0 0,-4 0-1,1-89 1,-7 134-16,-4-43-57,4 49 66,0 0 0,-1 0 0,1 0-1,-1 1 1,1-1 0,-1 0 0,1 1-1,-1-1 1,0 0 0,0 1-1,0-1 1,0 1 0,0-1 0,0 1-1,0 0 1,0-1 0,-1 1 0,1 0-1,-1 0 1,1 0 0,0 0 0,-4-2-1,4 3 3,1 0 0,-1 0 0,0 0 0,0-1 0,0 1 0,0 0 0,0 0 0,1 0 0,-1 0 0,0 1 0,0-1 0,0 0 0,0 0 0,1 0 0,-1 1 0,0-1 0,0 0 0,0 1 0,1-1 0,-1 1 0,0-1 0,1 1 0,-1-1 0,0 1 0,0 1 0,-1 0-9,0 0-1,1 1 1,0-1-1,-1 1 1,1-1-1,0 1 1,0-1-1,0 4 1,-2 6-102,1 0 0,-1 22 1,3-18-209,1 0 0,0-1 0,1 1 0,0 0 0,7 20 1,-6-26 144,1-1 1,-1 1 0,2 0-1,-1-1 1,1 0 0,1 0 0,0-1-1,0 0 1,8 9 0,17 6-565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68 18612,'3'-5'221,"0"1"0,0-1 0,1 0 1,-1 1-1,1 0 0,0 0 0,0 0 0,1 0 0,-1 1 0,1 0 1,-1-1-1,1 2 0,0-1 0,1 1 0,-1-1 0,0 1 0,1 1 1,-1-1-1,1 1 0,-1 0 0,1 0 0,0 1 0,-1-1 0,1 1 1,0 1-1,-1-1 0,1 1 0,0 0 0,-1 0 0,1 0 0,-1 1 1,0 0-1,8 4 0,-7-3-139,-1 0 0,1 0 0,-1 0 0,0 1 0,0 0 0,-1 0 0,1 0 0,-1 0 0,0 1 0,0 0 0,0 0 0,-1 0 0,0 0 0,0 1 0,0-1 0,0 1 0,-1 0 0,2 8 0,-2-5-46,0 0-1,-2 1 1,1-1 0,-1 0-1,0 1 1,-1-1-1,0 0 1,-1 1 0,1-1-1,-2 0 1,-5 14 0,-3 5 0,-1-1 0,-2-1 0,-33 48 0,-64 67 51,3-4 40,103-128-115,-1-2 3,1 0 0,0 1 0,0-1 0,1 1 1,0 0-1,0 1 0,1-1 0,-3 10 0,6-17-11,0 1 1,0-1-1,-1 0 0,1 0 0,0 0 0,0 1 0,0-1 0,0 0 0,0 0 0,0 0 0,0 0 0,1 1 0,-1-1 0,0 0 0,1 0 0,-1 0 0,1 0 0,-1 0 0,1 0 0,-1 0 0,1 0 0,0 0 0,-1 0 0,1 0 1,0 0-1,0 0 0,0 0 0,0-1 0,0 1 0,0 0 0,0-1 0,0 1 0,0-1 0,0 1 0,2 0 0,4 0 13,0 0-1,0 0 1,0 0-1,0-1 1,10 0-1,-16 0-15,72-5-62,0-3 0,0-3 1,86-24-1,-143 31-63,0-1-1,0 0 1,0-1-1,-1-1 1,18-10-1,-31 15 112,0 1-1,1 0 1,-1-1 0,0 0-1,-1 1 1,1-1-1,0 0 1,0 0-1,-1 0 1,1 0 0,-1 0-1,0 0 1,2-3-1,-3 2-6,0 0-1,1 1 1,-1-1 0,0 0-1,-1 1 1,1-1 0,0 0-1,-1 1 1,0-1-1,0 1 1,-1-4 0,2 6 19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15603,'22'6'2265,"18"0"-1193,26 2-368,7 1 1937,13 2-1553,6-2-392,-1-5-200,-2-2-8,-14-4-240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15251,'16'4'2521,"5"-4"-1289,7-6-432,0-4 1905,7-1-1225,1-2-304,-3 0-816,-3 0-736,-7 3 432,-8 4-160,-13 6-232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19692,'5'13'1977,"-4"11"-1193,-2 6-344,-1 10 872,1 3-240,-2 7-375,0 2-113,0-5-408,2-2-288,1-12-809,0-12 1674,-6-27-897,2-28-32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21341,'3'-6'1776,"0"14"-1336,-2 3-224,11 5 1224,8 0-992,14-2-848,9-1-408,13-9 960,6-7-296,7-7-104,2 0-104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13995,'-2'4'314,"1"0"0,-1 1 0,0-1 0,0 0 0,-1-1 0,1 1 0,-1 0 1,0-1-1,0 1 0,0-1 0,0 0 0,0 0 0,-7 4 0,-7 5 1301,-32 15 0,29-16-356,-54 30 1483,69-35-1996,14-3-439,27-3-298,-22 0 61,4 1-73,0 1-1,0 1 1,0 0 0,0 2-1,33 12 1,-43-14-19,0 1 1,0-1 0,-1 2 0,1-1-1,-1 1 1,0 0 0,-1 0-1,1 1 1,-1 0 0,0 0-1,0 1 1,-1-1 0,0 1-1,8 15 1,-11-19 10,-1 1 1,0 0-1,0-1 0,0 1 1,0 0-1,0 0 1,-1-1-1,0 1 0,0 0 1,0 0-1,0 0 0,0 0 1,-1-1-1,-1 8 0,0-5 3,-1 0 0,1 0 0,-1-1 0,0 1 0,-1-1 0,1 1 0,-1-1 0,-6 6 0,-2 1 32,0-1 0,-2 0 0,1 0-1,-1-2 1,-28 16 0,28-19 23,1 0 0,-1 0 0,-23 6 0,33-11-85,-1 0 1,1 0 0,0-1 0,-1 1 0,1-1 0,0 0-1,-1 0 1,1 0 0,-1-1 0,1 0 0,0 0-1,0 0 1,-1 0 0,1 0 0,0-1 0,-7-3 0,9 3-123,0-1 1,0 1 0,0 0 0,0 0-1,0-1 1,0 0 0,1 1 0,-1-1-1,1 0 1,0 1 0,0-1 0,0 0-1,0 0 1,0 0 0,1 0 0,-1 0-1,1 0 1,0 0 0,0 0 0,0-1-1,0 1 1,0 0 0,2-4 0,0-6-154,1 1 1,0-1 0,1 1-1,6-15 1,15-26-870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19116,'-2'50'1785,"-3"-1"0,-20 85 0,-3 25-262,25-112-1712,1 0 0,8 84 0,-5-127-211,-1-1 0,0 1 0,0 0 1,0 0-1,0 0 0,-1 0 0,0 6 1,0-10 284,1 0 0,0 1 0,0-1 0,0 0 0,0 0-1,0 1 1,-1-1 0,1 0 0,0 1 0,0-1 0,0 0 0,-1 0 0,1 1 0,0-1 0,-1 0 0,1 0 0,0 0 0,0 1 0,-1-1 0,1 0 0,0 0 0,-1 0 0,1 0 0,0 0 0,-1 0 0,1 1 0,0-1 0,-1 0 0,1 0 0,-1 0 0,0-1-74,-1 1 0,1-1 1,0 0-1,-1 1 0,1-1 0,0 0 1,-1 1-1,1-1 0,0 0 0,0 0 0,0 0 1,-1-2-1,-49-56-3032,5-6 3508,34 48 209,7 10 115,0-1 0,1 1 0,0 0 0,0-1 1,1 0-1,-1 0 0,-1-9 0,5 15-463,-1 0-1,1 0 1,0 1 0,0-1 0,0 0-1,0 0 1,0 0 0,0 0-1,0 0 1,1 0 0,-1 0 0,1 0-1,-1 0 1,1 0 0,0 1-1,0-1 1,0 0 0,0 0-1,0 1 1,0-1 0,0 1 0,0-1-1,1 1 1,-1-1 0,1 1-1,-1 0 1,1 0 0,-1-1 0,1 1-1,0 1 1,0-1 0,-1 0-1,1 0 1,0 0 0,0 1-1,3-1 1,21-5 68,1 2-1,0 1 1,0 1 0,43 2-1,-22 0-177,5-2-162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17332,'1'0'92,"-1"-1"0,1 1 0,-1-1 0,1 0 1,-1 1-1,1-1 0,-1 1 0,1-1 0,0 1 0,-1 0 1,1-1-1,0 1 0,-1 0 0,1-1 0,0 1 1,-1 0-1,1 0 0,0 0 0,0 0 0,-1-1 0,2 1 1,-1 1-27,0 0 0,-1 0 0,1-1 0,0 1 0,-1 0 0,1 0 0,0 0 0,-1 0 1,1 0-1,-1 0 0,1 0 0,-1 0 0,0 0 0,0 0 0,1 0 0,-1 0 0,0 0 1,0 0-1,0 1 0,2 22 724,0 0 1,-2 0-1,-1-1 0,-4 29 1,0-10-336,-5 57 216,-5 104-193,16-171-706,-1-32 218,0 0 0,0 1 0,0-1 0,0 1 0,0-1 0,0 0 0,0 1 0,1-1 0,-1 1 0,0-1 0,0 0 0,0 1 0,0-1 0,1 0 0,-1 1 0,0-1 0,0 0 0,1 0 0,-1 1 0,0-1 0,0 0 0,1 0 0,-1 1 0,0-1 0,1 0 0,-1 0 0,0 0 0,1 1 0,-1-1 0,0 0 0,1 0 0,-1 0 0,1 0 0,-1 0 0,0 0 0,1 0 0,-1 0 0,1 0 0,-1 0 0,13-9-343,-4-4 163,-1 0 0,0 0-1,-1-1 1,-1 0-1,5-15 1,22-79-523,-30 100 670,31-132-453,-29 116 447,-2-1 1,0 1-1,-2-46 1,-2 59 113,-2 14 50,0 20 66,2 4 36,0 0 0,2 1 0,6 37 0,-5-53-90,1 0 1,0 0 0,0 0-1,1-1 1,0 1 0,1-1 0,1 0-1,0 0 1,14 19 0,-17-26-56,1 0 1,0 0 0,-1-1-1,2 1 1,-1-1 0,0 0-1,1 0 1,-1 0 0,1-1-1,0 0 1,-1 0 0,1 0-1,0 0 1,11 1 0,-10-2 11,1-1 0,0 0-1,0 0 1,-1-1 0,1 1 0,0-1 0,-1-1 0,1 0 0,-1 0 0,10-4 0,-3 0 29,0-1 0,-1 0 1,1-1-1,-2-1 1,1 0-1,-1-1 1,0 0-1,-1 0 1,-1-1-1,10-13 0,-9 8-13,0 0 1,-1 0-1,-1-1 0,-1-1 0,11-35 0,-15 40-93,0 0 1,-1 0 0,0 0-1,-1 0 1,-1 0-1,0 0 1,-1-1-1,0 1 1,-4-16 0,4 25-50,0 1 1,0-1-1,0 1 1,-1-1 0,0 1-1,1 0 1,-1-1 0,-1 1-1,1 0 1,0 0-1,-1 1 1,-4-6 0,6 8-4,-1-1 1,1 0-1,0 1 1,0-1-1,0 0 0,0 1 1,-1 0-1,1-1 1,0 1-1,0 0 1,-1-1-1,1 1 1,0 0-1,0 0 1,-1 0-1,1 0 0,0 0 1,0 1-1,-1-1 1,1 0-1,0 1 1,0-1-1,-1 0 1,1 1-1,0 0 1,0-1-1,0 1 0,0 0 1,0-1-1,0 1 1,0 0-1,0 0 1,0 0-1,0 0 1,0 0-1,1 0 1,-1 0-1,-1 2 0,-2 4-352,0 1 1,0 0-1,1-1 0,0 2 0,0-1 0,1 0 0,0 0 0,1 1 0,-1-1 0,2 1 0,-1-1 0,1 1 0,1 0 0,-1-1 0,1 1 0,3 9 0,10 20-943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39 13987,'0'-1'105,"-1"0"-1,0 0 1,1 0-1,-1 0 1,0 0-1,1 0 1,-1 0 0,0 0-1,0 0 1,0 0-1,0 0 1,0 0-1,0 1 1,0-1 0,0 0-1,0 1 1,0-1-1,-1 1 1,1-1-1,0 1 1,0 0-1,0-1 1,-1 1 0,1 0-1,0 0 1,0 0-1,-1 0 1,1 0-1,0 0 1,0 0 0,-1 0-1,0 1 1,-5 0 423,0 0 0,0 0 0,1 1 0,-13 5 0,11-3-260,0 0 0,0 1 0,1-1 0,0 2 0,0-1 0,1 1 0,-1 0 1,1 1-1,1-1 0,-1 1 0,1 0 0,-5 9 0,8-12-185,-1 0 0,1 1 0,0-1-1,0 1 1,0 0 0,0-1 0,1 1 0,0 0 0,0 0-1,0 0 1,1 0 0,0 0 0,-1 0 0,2 0 0,-1 0-1,1 0 1,-1 0 0,2 0 0,-1 0 0,0 0-1,1 0 1,3 5 0,-4-7-31,1 0 1,0 0-1,1-1 0,-1 1 0,0 0 0,1-1 1,0 0-1,-1 0 0,1 0 0,0 0 1,0 0-1,0 0 0,0-1 0,6 3 1,-2-2 22,0-1 1,0 1 0,0-1-1,0-1 1,0 1 0,14-2-1,-4-1 34,1 0 0,-1-2 0,0 0 0,0-1 0,18-7 0,-15 3 32,-1-1-1,1 0 0,34-25 0,-48 30-199,1 0-1,-1-1 1,1 0-1,-2 0 0,1 0 1,-1-1-1,0 1 1,0-1-1,0-1 0,-1 1 1,0-1-1,-1 1 0,4-11 1,-7 15-59,1 0 1,0 1 0,-1-1-1,0 1 1,1-1-1,-1 0 1,0 1-1,0-1 1,-1 1 0,1-1-1,-1 0 1,1 1-1,-1-1 1,0 1-1,0-1 1,0 1 0,0 0-1,0-1 1,0 1-1,-1 0 1,1 0 0,-1 0-1,0 0 1,1 0-1,-1 0 1,0 0-1,0 0 1,0 1 0,-1-1-1,1 1 1,0 0-1,0-1 1,-1 1-1,1 0 1,-1 0 0,1 1-1,-1-1 1,1 1-1,-1-1 1,0 1-1,-2-1 1,-8 3-900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 14435,'-3'-1'227,"0"0"0,0 1 0,0-1 0,0 0 0,0 1 0,-1 0 0,1 0 0,0 0 0,0 0 0,0 0-1,0 1 1,-1-1 0,1 1 0,0 0 0,-3 1 0,-46 20 2005,46-19-1730,2 0-282,0-1 0,-1 1-1,1 0 1,0 0 0,1 0-1,-1 0 1,0 1-1,-4 5 1,8-8-183,-1 0 0,1-1 0,0 1-1,-1 0 1,1-1 0,-1 1 0,1 0 0,0 0 0,0 0 0,-1-1-1,1 1 1,0 0 0,0 0 0,0 0 0,0 0 0,0-1-1,0 1 1,0 0 0,0 0 0,0 0 0,1 1 0,0-1-13,0 0 0,0 0-1,0 0 1,0 0 0,0 0 0,0 0 0,0 0 0,0 0 0,0 0 0,1-1 0,-1 1 0,0 0 0,1-1 0,-1 0 0,0 1 0,1-1 0,-1 0 0,2 1-1,105 14 361,-3-2-334,-93-10-45,1 0 0,-1 0 1,0 2-1,0-1 1,23 14-1,-33-17-4,-1-1 0,1 1 0,0 1 0,-1-1 0,1 0 0,-1 0 0,1 0 0,-1 1 0,0-1 0,1 1 0,-1-1 1,0 1-1,0 0 0,0-1 0,0 1 0,0 0 0,0 3 0,-1-4 4,0 0 0,0 1 0,0-1 0,0 0 0,0 0 0,0 1 1,-1-1-1,1 0 0,0 1 0,-1-1 0,1 0 0,-1 0 0,0 0 0,1 0 0,-1 0 1,0 0-1,0 0 0,0 0 0,-1 2 0,-4 2 37,-1 0 0,0-1 0,1 1 1,-1-1-1,-1-1 0,-13 6 0,7-4-7,-1 0 1,0-1-1,0-1 1,-1-1-1,1 0 1,0 0-1,-26-2 1,36-1-82,0 1 1,0-1 0,0 0-1,0 0 1,0-1-1,0 0 1,1 1 0,-1-1-1,0-1 1,1 1-1,0-1 1,-4-3 0,5 4 14,0-1 0,1 0 0,-1 0 0,1 0 0,0 0 0,0-1 0,0 1 0,0 0 0,1-1 0,0 1 0,-1-1 0,1 0 0,0 1 0,1-1 0,-1 0 0,1 0 0,-1 1 0,1-5 0,6-42-313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15875,'2'1'113,"0"0"0,0 0-1,0 0 1,-1 0-1,1 0 1,0 0 0,-1 0-1,1 1 1,-1-1 0,1 1-1,-1-1 1,0 1-1,1-1 1,-1 1 0,0 0-1,0 0 1,0-1 0,0 1-1,-1 0 1,1 0-1,0 0 1,-1 0 0,0 0-1,1 0 1,-1 0 0,0 0-1,0 3 1,1 10 447,-1 0 0,-4 27 0,2-24 260,-23 327 5030,24-331-5664,1 0-1,1 0 1,0 0 0,5 23-1,-5-34-165,-1 0 0,1 0 0,0-1 0,0 1-1,0-1 1,0 1 0,0-1 0,1 1-1,-1-1 1,1 0 0,-1 1 0,1-1 0,0 0-1,0 0 1,0 0 0,0-1 0,0 1 0,0 0-1,1-1 1,-1 1 0,0-1 0,1 0 0,-1 0-1,1 0 1,0 0 0,-1 0 0,1-1-1,0 1 1,-1-1 0,5 1 0,0-2-24,-1 1 0,1-1 0,0-1 0,0 1 0,-1-1-1,1-1 1,-1 1 0,0-1 0,0 0 0,0 0 0,0-1 0,9-6 0,5-7-148,36-37 1,-35 32 8,9-9-197,-35 46 264,1 0-1,0-1 1,1 2 0,-2 25 0,5-39 16,0 1 1,0 0 0,0 0 0,0 0 0,1 0 0,-1-1 0,1 1 0,0 0-1,0 0 1,0-1 0,0 1 0,0-1 0,0 1 0,1-1 0,-1 1 0,1-1-1,-1 0 1,1 1 0,0-1 0,3 2 0,-1-1-152,-1-1 0,1-1-1,-1 1 1,1 0 0,0-1 0,-1 0 0,1 0-1,0 0 1,0 0 0,0-1 0,0 1 0,0-1 0,8-1-1,20-2-432,1-3-257</inkml:trace>
  <inkml:trace contextRef="#ctx0" brushRef="#br0" timeOffset="1">705 453 19396,'8'13'1905,"3"1"-1441,6-5-256,5-1 952,9-2-1384,4-4-1608,8-4 1639,4-2-287,10-16-248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17620,'-11'3'336,"0"0"0,0 1 0,0 0 0,1 1 0,-1 0 1,1 1-1,1 0 0,-1 0 0,1 1 0,-15 14 0,0 3 526,1 1-1,-27 38 0,32-38-292,2 0 0,0 2 1,-21 49-1,32-62-414,-1 1 0,2-1 0,0 1 0,1 0-1,0 1 1,1-1 0,1 0 0,1 1 0,1 20 0,0-30-131,0 0 1,0 0-1,1 0 0,-1 0 0,1-1 0,0 1 1,1-1-1,0 1 0,0-1 0,0 0 0,0 0 1,1 0-1,-1-1 0,1 1 0,1-1 0,-1 0 1,1 0-1,-1 0 0,1-1 0,0 0 0,0 0 1,1 0-1,-1 0 0,0-1 0,1 0 0,0 0 1,10 2-1,-3-1-8,0-2 0,0 1 0,-1-2 1,1 1-1,0-2 0,0 0 0,0 0 1,17-5-1,-24 5-12,0-1-1,0 0 1,0 0-1,0 0 1,0-1 0,0 0-1,-1 0 1,1 0-1,-1-1 1,0 0 0,0 0-1,0 0 1,-1-1-1,1 1 1,-1-1 0,0 0-1,-1-1 1,6-8-1,-8 12-2,0-1-1,0 0 0,0 0 0,0 1 0,0-1 1,-1 0-1,0 0 0,1 0 0,-1 0 0,0 0 0,0 0 1,0 0-1,-1 0 0,1 0 0,-1 1 0,0-1 1,1 0-1,-1 0 0,0 0 0,-1 1 0,1-1 0,0 1 1,-1-1-1,0 1 0,1-1 0,-1 1 0,0 0 1,0 0-1,0 0 0,-1 0 0,1 0 0,0 0 0,-5-2 1,0 0-5,0 0 0,-1 0 1,0 1-1,0 0 1,0 0-1,0 1 0,0 0 1,0 0-1,-1 1 1,-13-1-1,14 3 5,-1-1 0,1 1-1,0 1 1,-14 3 0,19-4-1,1 0 0,-1 0 0,1 0 0,-1 1 0,1-1 0,0 1 0,-1-1 0,-2 3 0,5-3 0,-1 0 0,0-1 0,1 1-1,-1 0 1,1 0 0,-1 0 0,1-1 0,-1 1 0,1 0-1,0 0 1,-1 0 0,1 0 0,0 0 0,0 0 0,-1 0-1,1 0 1,0 0 0,0 0 0,0 0 0,0 0-1,0 0 1,1 2 0,0-2 0,-1 0-1,1 1 1,0-1-1,0 0 0,0 0 1,-1 1-1,2-1 1,-1 0-1,0 0 1,0 0-1,0 0 1,0 0-1,0 0 1,1-1-1,-1 1 1,0 0-1,1-1 1,-1 1-1,1-1 1,-1 1-1,1-1 1,-1 0-1,1 1 0,2-1 1,41 2 17,-44-2-17,25-2 9,1-1 1,-1-1-1,44-12 0,72-34 9,-28 10 18,-112 39-37,26-6 1,-28 7-1,1 0 1,-1-1-1,1 1 0,-1 0 1,0 0-1,1 0 1,-1 0-1,1 0 0,-1 0 1,0 0-1,1 0 0,-1 0 1,0 0-1,1 0 1,-1 0-1,1 0 0,-1 0 1,0 0-1,1 0 1,-1 1-1,1-1 0,-1 0 1,0 0-1,1 0 0,-1 1 1,0-1-1,0 0 1,1 0-1,-1 1 0,0-1 1,1 0-1,-1 1 0,0-1 1,0 0-1,0 1 1,1-1-1,-1 0 0,0 1 1,0-1-1,0 0 1,0 1-1,0-1 0,0 1 1,0-1-1,0 0 0,1 1 1,-1-1-1,-1 1 1,1-1-1,0 0 0,0 1 1,0-1-1,0 1 0,0-1 1,0 0-1,0 1 1,0-1-1,-1 0 0,1 1 1,0 0-1,-11 18 8,0 1 0,-1-2 0,-15 18-1,12-16-203,1 0 0,-14 27 0,27-46 138,0 0 1,1 0-1,-1 0 1,1 0-1,-1 1 0,1-1 1,0 0-1,-1 0 1,1 0-1,0 0 0,0 1 1,0-1-1,0 0 1,0 0-1,0 0 0,1 3 1,-1-4 44,0 1-1,1-1 1,-1 1 0,0-1-1,1 1 1,-1-1 0,1 0 0,-1 1-1,0-1 1,1 0 0,-1 1-1,1-1 1,-1 0 0,1 0-1,-1 0 1,1 1 0,-1-1 0,1 0-1,0 0 1,-1 0 0,1 0-1,-1 0 1,1 0 0,0 0 0,4 0 0,-1-1 1,0 0 0,0 0 0,0 0 0,0 0-1,-1-1 1,1 1 0,5-4 0,26-18-359,7-10-137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 19164,'6'-10'1235,"-8"7"-253,-18 15 63,3 3-503,1 0-1,0 2 1,1-1 0,1 2-1,1 0 1,0 1 0,-14 28-1,20-33-438,0 1 0,1 0 0,0 0 0,1 1 0,1-1 0,1 1-1,0 0 1,1 0 0,1 0 0,0 0 0,2 19 0,0-28-83,0 1 0,0-1 0,1 0 1,0 1-1,1-1 0,0 0 0,0 0 0,0-1 0,1 1 0,0-1 1,0 1-1,1-1 0,-1-1 0,1 1 0,1-1 0,-1 1 1,1-1-1,0-1 0,0 1 0,9 4 0,-5-4-9,1 0 1,-1-1-1,1 0 1,0-1-1,0 0 0,0-1 1,0 0-1,1 0 0,-1-1 1,1-1-1,-1 0 0,22-3 1,-22 1-2,0-1 0,0 0-1,0 0 1,0-1 0,-1 0 0,13-7 0,-20 9-8,1 0 1,-1 0-1,0 0 0,-1-1 1,1 1-1,0-1 0,-1 0 1,1 0-1,-1 1 0,3-5 1,-4 5-3,0 0 1,-1 0 0,1 0-1,0 0 1,-1-1 0,1 1-1,-1 0 1,0 0 0,0 0-1,0 0 1,0 0 0,0-1-1,0 1 1,0 0-1,-1 0 1,1 0 0,-1 0-1,0 0 1,0-2 0,-3-2 1,1 0-1,-1 0 1,0 1 0,0-1-1,-1 1 1,1 0 0,-1 0 0,-1 1-1,1 0 1,0 0 0,-1 0-1,0 0 1,0 1 0,0 0 0,0 0-1,-9-2 1,2 0 1,0 1-1,0 1 1,-1 0-1,1 1 1,-1 0-1,1 1 1,-18 1-1,26 0 1,0 1 0,0 0-1,1 0 1,-1 0 0,1 1 0,-9 3 0,12-5-3,1 1 0,-1-1 1,1 0-1,-1 1 0,1-1 0,-1 0 1,1 1-1,-1-1 0,1 1 0,-1-1 1,1 1-1,-1-1 0,1 1 1,0-1-1,-1 1 0,1-1 0,0 1 1,0 0-1,-1-1 0,1 1 1,0-1-1,0 2 0,0-1 1,0 0-1,1 0 1,-1 0-1,1 0 1,-1-1-1,1 1 1,-1 0-1,1 0 0,-1 0 1,1-1-1,0 1 1,-1 0-1,1-1 1,0 1-1,0 0 1,0-1-1,-1 1 1,1-1-1,0 1 1,1-1-1,6 4 5,1 0-1,-1-1 0,1-1 1,0 1-1,-1-2 0,1 1 1,0-1-1,0 0 1,11-1-1,86-8-8,163-35-67,-262 41 60,-1 2 0,0-1-1,0 0 1,0 1-1,1 0 1,-1 1 0,9 1-1,-14-2 11,0 1 1,0-1-1,0 0 0,0 1 0,0-1 0,-1 1 0,1-1 0,0 1 0,0 0 1,0-1-1,-1 1 0,1 0 0,0 0 0,-1-1 0,1 1 0,0 0 0,-1 0 1,1 0-1,0 1 0,-1 0 1,1 0 0,-1 0 0,0 0 1,0 1-1,0-1 0,0 0 0,0 0 1,0 0-1,-1 0 0,1 0 0,-1 0 1,1 0-1,-2 2 0,-7 17 25,-1 0 0,-1 0 0,-14 20 0,-9 15 58,19-30-158,9-16-15,0-1-1,1 1 0,0 0 0,0 0 1,1 1-1,1-1 0,-5 21 1,11-17-77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19564,'2'5'2931,"-1"8"-2633,-1-11 89,-5 150 3612,-17 76-4400,21-219 131,1-7 97,0 0-1,-1 1 0,1-1 0,0 0 1,-1 0-1,0 0 0,1 1 0,-1-1 0,-1 2 1,-1-4-1504,-1-8 1165,0-10 109,2-15-430,1-8-181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0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100 962 16035,'-29'8'535,"15"-5"-200,0 2 0,1-1 0,-17 9 0,43-11 646,18-4-419,308-59 2058,-107 18-1911,1009-131 275,10 45-1219,-1047 109 362,1024-111 1032,-8-35 211,-890 111-1201,-264 43-176,676-140-1290,-731 149 1273,45-14 6,-52 16-1,-1 0 1,1 0 0,-1 0 0,0-1 0,1 0 0,-1 0-1,0 0 1,0 0 0,3-3 0,-6 5 16,0 0-1,0 0 1,0 0-1,1-1 1,-1 1 0,0 0-1,0 0 1,0 0-1,0 0 1,0 0-1,0 0 1,0-1 0,0 1-1,0 0 1,0 0-1,0 0 1,0 0 0,0 0-1,0-1 1,0 1-1,0 0 1,0 0 0,0 0-1,0 0 1,0 0-1,0-1 1,0 1 0,0 0-1,-1 0 1,1 0-1,0 0 1,0 0 0,0 0-1,0-1 1,0 1-1,0 0 1,0 0-1,0 0 1,-1 0 0,1 0-1,0 0 1,0 0-1,0 0 1,0 0 0,-12-4-93,-27 0-77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18860,'7'9'1456,"16"-3"-1120,10-1-176,23-5 265,12-1-17,14-8-24,1-1-104,0-2-320,-5-1-160,-14 4-552,-13 0-1521,-26 5 1945,-20 4-288,-7 2-256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1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0 571 16692,'6'25'1704,"15"-7"-880,8-5-304,14-7 937,6-6-497,10-12-688,5-6-352,3-9 232,-2-8-80,-1-2-288</inkml:trace>
  <inkml:trace contextRef="#ctx0" brushRef="#br0" timeOffset="1">864 1 19836,'9'36'1753,"-9"8"-1121,0 2-248,-4 6 688,-1-1-48,0-2-320,-2-3-127,-4-5-209,-1-5-48,-4-4-200,-1-2-216,-3-4-800,-3-5 823,1-7-127,2-4-112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1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206 358 20884,'-8'1'275,"-1"0"0,1 1 0,0 0-1,0 0 1,0 1 0,0 0-1,0 0 1,1 1 0,0 0-1,-1 1 1,1-1 0,1 1-1,-1 1 1,-9 10 0,6-6 13,1 1 0,0 0 1,0 0-1,1 1 0,1 0 1,0 0-1,-9 26 0,14-35-248,1 0 0,0 1-1,0-1 1,0 0 0,1 1 0,-1-1-1,1 0 1,0 1 0,0-1-1,0 1 1,0-1 0,1 1 0,-1-1-1,1 0 1,2 6 0,-2-8-26,0 1-1,0-1 1,0 1 0,0-1-1,1 0 1,-1 1 0,0-1 0,1 0-1,-1 0 1,1 0 0,-1 0 0,1 0-1,0-1 1,0 1 0,-1 0 0,1-1-1,0 1 1,0-1 0,-1 1 0,1-1-1,0 0 1,0 0 0,0 0 0,0 0-1,0 0 1,-1-1 0,1 1-1,0 0 1,0-1 0,2 0 0,5-1 12,0-1 1,0 0-1,0-1 1,-1 0 0,1 0-1,-1-1 1,9-6-1,53-45 109,-64 51-118,33-31 167,-2-1-1,-2-2 1,-1-2 0,41-64 0,-61 84-70,-14 21-111,0 0-1,0 0 0,0 0 0,0 0 0,0 0 0,0 0 1,0 0-1,0 0 0,0 0 0,0 0 0,0 0 0,0 0 1,0 1-1,0-1 0,0 0 0,0 0 0,0 0 0,0 0 1,1 0-1,-1 0 0,0 0 0,0 0 0,0 0 1,0 0-1,0 0 0,0 0 0,0 0 0,0 0 0,0 0 1,0 0-1,0 0 0,1 0 0,-1 0 0,0 0 0,0 0 1,0 0-1,0 0 0,0 0 0,0 0 0,0 0 0,0 0 1,0 0-1,0 0 0,0 0 0,1 0 0,-1 0 1,0 0-1,0 0 0,0 0 0,0 0 0,0 0 0,0-1 1,0 1-1,0 0 0,0 0 0,0 0 0,0 0 0,0 0 1,0 0-1,0 0 0,0 0 0,0 0 0,0 0 0,0-1 1,0 13 46,-6 18-60,3-13-73,-17 89-152,18-92-60,1-1 1,0 1-1,1 0 1,1-1-1,4 26 1,-5-38 180,0 1 0,0 0 1,1 0-1,-1 0 0,1 0 1,-1-1-1,1 1 0,0 0 1,0-1-1,0 1 0,0 0 1,0-1-1,0 1 0,0-1 1,0 0-1,0 1 0,1-1 1,-1 0-1,1 0 0,-1 1 1,1-1-1,-1 0 0,1-1 1,0 1-1,-1 0 0,1 0 1,0-1-1,0 1 1,-1-1-1,1 1 0,0-1 1,0 0-1,0 0 0,0 0 1,-1 0-1,1 0 0,0 0 1,0-1-1,0 1 0,0 0 1,3-2-1,3-1-189,-1 0 0,1-1-1,0 0 1,-1 0 0,0-1 0,0 0 0,0 0-1,-1-1 1,1 1 0,9-13 0,0-2-1129,0-1 0,17-31 1,-8 7 460,35-89 1,-45 93 2037,-2-2 0,11-62 0,-22 85 2242,-10 40-1458,-3 15-301,-10 66 0,18-82-1293,1 0 1,1 0-1,1-1 0,1 1 0,4 28 1,-4-44-219,0 1 0,-1-1 0,1 0 0,1 1 0,-1-1 0,0 0 0,1 0 1,0 0-1,-1 0 0,1 0 0,0 0 0,0-1 0,1 1 0,-1-1 0,1 1 1,3 2-1,-2-3-9,0 0 0,0 0 0,0 0 1,1 0-1,-1-1 0,1 0 0,-1 0 1,1 0-1,-1 0 0,1-1 0,8 0 1,34-3-7,-23 1-11,30 2 1,-48 0-13,-1 0 0,0 1 0,1 0 0,-1 0 1,0 0-1,0 1 0,0-1 0,0 1 1,0 0-1,-1 1 0,7 3 0,-9-5 2,-1 1-1,1-1 1,-1 0-1,1 0 1,-1 1-1,0-1 1,0 1 0,0 0-1,0-1 1,0 1-1,0 0 1,0-1-1,0 1 1,0 0-1,-1 0 1,1 0-1,-1 0 1,0 0-1,1-1 1,-1 4 0,0-2 19,-1 0 1,1 0-1,-1 1 1,0-1-1,0 0 0,0 0 1,0 0-1,0 0 1,-1 0-1,1 0 1,-3 3-1,-3 3 94,0-1-1,0 0 0,-1 0 0,0 0 0,0-1 1,-11 8-1,8-8-77,1-1 0,-1 0 0,0-1 0,0 0 0,-1 0 0,1-1 0,-1-1 1,0 0-1,0 0 0,0-1 0,0-1 0,-1 0 0,1-1 0,0 0 0,-18-3 0,26 3-93,1-1-1,0 0 1,0 0 0,-1-1-1,1 1 1,0-1-1,0 1 1,0-1 0,1 0-1,-1 0 1,0 0-1,1 0 1,-1-1-1,1 1 1,-3-4 0,4 4 35,-1 0 0,1 0 0,0 0 0,0 0 0,1 0 0,-1-1 0,0 1 0,1 0-1,-1 0 1,1-1 0,0 1 0,-1 0 0,1 0 0,0-1 0,1 1 0,-1 0 0,0 0 0,1-1 0,-1 1 0,1 0 0,-1 0 0,1 0 0,1-3 0,17-21-472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84 253 16756,'5'-1'340,"2"0"294,1-1 1,-1 0-1,0 0 1,0-1-1,8-4 1,-13 6-397,0-1 1,0 1 0,0 0 0,0-1 0,-1 1 0,1-1 0,-1 0 0,1 0-1,-1 0 1,0 1 0,1-1 0,-1 0 0,0 0 0,0-1 0,-1 1-1,1 0 1,0 0 0,-1 0 0,1-1 0,-1 1 0,1-5 0,-1 3-59,0 0 1,0 0-1,-1 0 0,1 0 1,-1-1-1,0 1 1,0 0-1,0 0 1,-1 0-1,0 1 1,-3-7-1,5 9-168,-1 0-1,0 0 1,0 0-1,1 0 1,-1 0-1,0 0 0,0 0 1,0 0-1,0 1 1,0-1-1,0 0 1,-1 1-1,1-1 1,0 1-1,0 0 1,0-1-1,-1 1 1,1 0-1,0-1 1,0 1-1,-1 0 0,1 0 1,0 0-1,0 0 1,-1 0-1,1 0 1,0 1-1,0-1 1,0 0-1,-1 1 1,1-1-1,0 1 1,0-1-1,0 1 1,0-1-1,0 1 1,0 0-1,0 0 0,0-1 1,0 1-1,-1 2 1,-7 4 13,1 0 0,1 1 0,-1 0 0,1 1 0,1 0 0,0 0 0,-8 15 0,5-6-31,1 0-1,1 0 1,-7 26 0,13-42 5,0 1 1,1-1-1,-1 1 1,1-1-1,0 0 1,-1 1-1,1 0 1,0-1-1,0 1 1,1-1-1,-1 1 1,0-1-1,1 0 1,-1 1-1,1-1 1,0 1-1,2 2 1,-2-4-1,0 0 1,1 0-1,-1 0 1,0 0-1,1 0 1,-1 0 0,1 0-1,-1-1 1,1 1-1,0-1 1,-1 1 0,1-1-1,0 0 1,-1 1-1,1-1 1,0 0 0,-1 0-1,1 0 1,0-1-1,-1 1 1,1 0 0,0-1-1,-1 1 1,1-1-1,0 1 1,2-2 0,25-9 9,-1-2 1,0 0 0,46-32 0,-16 11 1,-32 19 4,-12 6-8,0 1-1,0 0 1,23-7 0,-25 14-19,-15 9 1,-14 8-9,11-13 33,1 0 0,-1 0-1,0 0 1,0-1 0,0 0 0,0 0 0,0 0 0,-11 0 0,0-1 69,1-1 0,-18-1 0,12-1 11,20 2-90,0 0 0,0 0 1,0 0-1,0 0 0,0 0 1,0 1-1,0-1 0,0 0 1,0 1-1,-4 1 0,6-2-6,-1 1 0,1 0 1,-1-1-1,1 1 0,0-1 0,-1 1 0,1-1 0,0 1 0,-1 0 0,1-1 0,0 1 0,0 0 0,-1-1 0,1 1 0,0 0 0,0 0 0,0-1 0,0 1 0,0 0 0,0-1 0,0 1 0,0 0 0,1-1 0,-1 1 0,0 0 1,0 0-1,0-1 0,1 1 0,-1-1 0,0 1 0,1 0 0,-1-1 0,1 1 0,0 0 0,-1-1 3,0 0 0,0 1 0,0-1 0,0 0 0,0 0-1,0 1 1,0-1 0,1 0 0,-1 0 0,0 0 0,0 1 0,0-1 0,0 0 0,1 0 0,-1 0 0,0 0 0,0 1-1,0-1 1,1 0 0,-1 0 0,0 0 0,0 0 0,1 0 0,-1 0 0,0 0 0,0 0 0,1 0 0,-1 0 0,0 0-1,0 0 1,1 0 0,-1 0 0,0 0 0,0 0 0,1 0 0,-1 0 0,9-8-119,4-17-854,-12 23 573,1-2-202,1 0-1,-1 0 1,1 1 0,0-1-1,0 1 1,0 0 0,0 0 0,1 0-1,-1 0 1,1 0 0,5-2-1,4-2-915,0 1-1,15-5 1,-24 9 1469,1 0 871,1-1 1,-1 0-1,0 0 0,0 0 1,5-5-1,-6 4 304,1 0-1,1 0 1,-1 1 0,11-6-1,-14 8-1015,0 1 0,0-1-1,0 0 1,0 1 0,0-1-1,1 1 1,-1-1 0,0 1-1,0 0 1,0 0 0,1 0-1,-1 0 1,0 1 0,0-1-1,0 0 1,0 1 0,4 1-1,-5-1-69,1 0 0,-1 0 0,1 0-1,-1 0 1,1 1 0,-1-1-1,0 1 1,1-1 0,-1 1 0,0-1-1,0 1 1,0 0 0,0-1 0,-1 1-1,1 0 1,0 2 0,1 4 23,0 0 0,-1 0 0,0 1 0,-1-1 0,0 0 0,0 1 0,-3 14 0,-4 15 394,-3 0-1,-20 51 1,4-13 511,52-123-460,-16 15-494,-2 0-1,-2-1 1,0 1-1,-3-1 1,0 0-1,-2 0 1,-2 0-1,-1 0 1,-12-61-1,11 81-13,-2-4 0,5 18 0,0-1 0,0 0 0,0 0 0,0 0 0,0 0 0,0 0 0,1 0 0,-1 1 0,0-1 0,0 0 0,0 0 0,0 0 0,0 0 0,0 0 0,0 0 0,0 0 0,1 0 0,-1 0 0,0 0 0,0 0 0,0 1 0,0-1 0,0 0 0,1 0 0,-1 0 0,0 0 0,0 0 0,0 0 0,0 0 0,0 0 0,1 0 0,-1 0 0,0 0 0,0-1 0,0 1 0,0 0 0,0 0 0,0 0 0,1 0 0,-1 0 0,0 0 0,0 0 0,0 0 0,0 0 0,0 0 0,0 0 0,0 0 0,1-1 0,-1 1 0,0 0 0,0 0 0,0 0 0,0 0 0,0 0 0,0 0 0,0-1 0,0 1 0,0 0 0,0 0 0,0 0 0,0 0 0,0-1 0,10 9-9,1-2 0,0 0 0,0 0 0,0-1 0,1 0 1,-1 0-1,1-2 0,0 0 0,15 3 0,3-2-83,0-1 1,51-1-1,-60-2-44,-1-2 0,1-1 1,-1 0-1,38-12 0,-26 1-61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1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32 290 14107,'-2'-1'215,"0"-1"0,0 0-1,0 0 1,0 0 0,0-1 0,0 1-1,0 0 1,1-1 0,-1 1 0,1-1-1,0 1 1,0-1 0,0 0 0,0 1 0,0-1-1,0 0 1,1 0 0,0 0 0,-1 0-1,1 1 1,0-1 0,0 0 0,0 0-1,1 0 1,-1 0 0,1 0 0,0 1-1,-1-1 1,3-3 0,1-6 453,1 1 1,0-1-1,1 1 0,0 1 1,13-17-1,-9 12-45,2 2 0,0-1-1,1 2 1,26-21 0,-33 28-484,1 0 1,-1 1-1,1 0 1,0 1-1,0-1 1,1 2-1,-1-1 1,0 1-1,1 0 1,0 0-1,-1 1 0,1 0 1,12 0-1,-17 1-117,0 0 1,0 0-1,0 1 0,-1-1 0,1 1 0,0 0 0,0 0 0,0 0 1,-1 0-1,1 0 0,0 1 0,-1-1 0,0 1 0,1 0 0,-1-1 0,0 1 1,0 0-1,0 0 0,0 1 0,0-1 0,0 0 0,-1 1 0,1-1 1,-1 1-1,1-1 0,-1 1 0,0 0 0,0 0 0,0-1 0,-1 1 0,1 0 1,0 3-1,0 3-15,-1 1 1,0-1 0,0 0-1,-1 0 1,0 0 0,0 1-1,-1-1 1,0 0 0,-5 10-1,-5 12-7,-2-1 0,-33 52-1,-46 52 3,56-82 9,16-23-6,-33 50 8,49-72-12,1 1 0,0 0 0,1 1 0,-1-1 0,2 0 0,-1 1 0,-2 17 0,5-24-1,0-1 0,0 0 0,0 1 0,0-1 0,0 0 0,1 1 0,-1-1 0,0 0 0,1 0 0,-1 1 0,1-1 0,-1 0 0,1 0 0,0 0 0,-1 0 0,1 0 0,0 0 0,0 0 0,0 0 0,0 0 0,0 0 0,0 0 0,0 0 0,0-1 0,0 1 0,0 0 0,0-1 0,1 1 0,-1-1 0,0 1 0,0-1 0,1 0 0,-1 1 1,0-1-1,1 0 0,-1 0 0,2 0 0,7 1-3,0-1 1,1 0-1,17-4 1,-21 4-1,19-4-297,0-1 1,0-1 0,-1-1 0,0-2 0,0 0 0,-1-1 0,0-2 0,36-22 0,-56 30 232,1 1 0,0-1 0,-1 1 0,0-1 0,0-1 0,0 1 0,0-1 0,-1 1 0,0-1 0,0 0 0,0 0 0,3-7 0,-3-22-631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20356,'-9'0'2089,"19"3"-1089,7 0-408,16-3 1257,10 0-601,15-3-488,13-1-344,4-4-1080,1 1 808,0 0-328,-4 0-96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1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18116,'6'-8'441,"1"0"0,0 0 0,0 0 0,0 1 1,1 0-1,0 1 0,0 0 0,1 0 0,0 0 0,0 1 0,18-7 0,-13 6-25,-1 2-1,1 0 0,0 0 0,1 1 0,-1 1 1,0 1-1,29-1 0,-39 3-349,0-1-1,1 1 1,-1-1 0,1 1-1,-1 1 1,0-1-1,0 0 1,1 1 0,-1 0-1,0 0 1,-1 0 0,7 5-1,-8-6-48,0 1 1,0 0-1,-1 0 0,1 0 0,0 1 1,-1-1-1,1 0 0,-1 1 0,0-1 1,0 1-1,0-1 0,0 1 0,0-1 0,0 1 1,-1 0-1,1-1 0,-1 1 0,0 0 1,0 0-1,0-1 0,0 5 0,-2 1-6,0 0 0,0 0 0,0 0 0,-1 0 0,0-1 0,-1 1 0,0-1 0,0 0 0,-5 8-1,-52 60 126,48-61-91,-27 31 109,10-13 51,2 2-1,-33 49 1,58-78-172,1-1 1,-1 1-1,1 0 1,0 0-1,0 1 1,0-1-1,1 0 0,-1 1 1,1-1-1,0 7 1,1-10-24,0-1 1,1 1-1,-1 0 1,0 0-1,1 0 1,-1 0-1,1-1 0,0 1 1,-1 0-1,1 0 1,0-1-1,0 1 1,0-1-1,0 1 1,1-1-1,-1 1 1,0-1-1,1 0 1,-1 1-1,1-1 1,-1 0-1,1 0 1,-1 0-1,1 0 1,0 0-1,-1-1 1,1 1-1,0 0 0,0-1 1,0 1-1,0-1 1,2 0-1,9 2 22,1 0 1,0-1-1,0-1 0,-1 0 0,22-3 0,72-17-56,-88 16-30,-11 2 14,33-6-364,1-2-1,-1-2 1,58-24-1,-70 18 44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19460,'7'0'2185,"25"0"-1113,7-2-424,12-5 1440,9 1-903,11-2-625,0-2-480,4 6 152,-6-1-128,-9 2-304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19956,'-1'1'158,"0"0"1,0-1-1,1 1 0,-1 0 0,0 0 0,1 1 1,-1-1-1,0 0 0,1 0 0,-1 0 0,1 0 1,0 0-1,-1 1 0,1-1 0,0 0 0,0 0 1,0 2-1,-5 26 632,5-27-552,-5 31 290,2 1 0,1 0 0,2-1 0,1 1 0,7 36 0,-8-68-484,0 1 0,1 0 0,0-1 0,0 1-1,-1 0 1,1-1 0,1 1 0,-1-1 0,0 1-1,1-1 1,-1 0 0,1 0 0,0 0-1,0 1 1,-1-1 0,1-1 0,1 1 0,3 3-1,-3-4 7,0 0 0,0 0-1,0-1 1,0 1 0,0 0 0,1-1-1,-1 0 1,0 0 0,0 0-1,1 0 1,-1 0 0,0-1-1,0 1 1,0-1 0,6-2-1,8-3 84,-1 0 1,0-2-1,0 0 0,0 0 0,21-17 0,66-60 407,2-2-150,-103 86-387,19-12 73,-20 13-74,-1 0-1,0 0 0,1 0 1,-1 0-1,0 0 0,0 0 0,1 0 1,-1 0-1,0 0 0,1-1 0,-1 1 1,0 1-1,1-1 0,-1 0 0,0 0 1,1 0-1,-1 0 0,0 0 1,1 0-1,-1 0 0,0 0 0,1 0 1,-1 1-1,0-1 0,0 0 0,1 0 1,-1 0-1,0 1 0,0-1 1,1 0-1,-1 0 0,0 1 0,0-1 1,0 0-1,0 0 0,1 1 0,-1-1 1,0 0-1,0 1 0,0-1 1,0 0-1,0 1 0,0-1 0,0 0 1,0 1-1,0-1 0,0 0 0,0 0 1,0 1-1,0-1 0,0 0 0,0 1 1,0-1-1,0 0 0,0 1 1,-2 14-7,0 0 0,-7 22 0,6-28 3,0 0-1,1 0 0,0 0 1,1 1-1,0-1 0,0 0 0,1 0 1,0 1-1,0-1 0,3 10 1,-3-18 3,0 0 1,1 0-1,-1 0 1,0 0-1,1 0 1,-1 0-1,1 0 1,-1 0 0,1 0-1,0-1 1,-1 1-1,1 0 1,0 0-1,-1-1 1,1 1 0,0 0-1,0-1 1,0 1-1,0-1 1,-1 1-1,1-1 1,0 1 0,0-1-1,0 0 1,2 1-1,-1-1 6,0 0-1,1 0 0,-1 0 1,0 0-1,0-1 1,1 1-1,-1-1 0,0 1 1,0-1-1,0 0 1,3-1-1,3-3 22,0 0-1,0 0 1,0-1 0,11-10 0,-1-2 35,-2-1 0,0-1 1,-1 0-1,-2-1 0,19-34 1,-29 73-130,-4-5 47,0-4 3,1 1-1,0 0 0,0 0 1,1-1-1,3 13 1,-4-21 15,0 1 0,1-1 0,-1 1 0,1-1 0,0 1 0,-1-1 0,1 1 0,0-1-1,0 1 1,0-1 0,0 0 0,0 0 0,0 1 0,0-1 0,0 0 0,1 0 0,-1 0 0,0 0 0,1 0 0,-1-1 0,1 1 0,-1 0 0,1-1 0,-1 1 0,1-1 0,-1 1 0,1-1 0,0 0 0,-1 1 0,1-1 0,0 0 0,-1 0 0,1 0 0,0-1 0,-1 1 0,1 0 0,-1-1 0,3 0 0,3-1 3,0 0 1,0 0 0,0-1 0,0-1 0,0 1-1,-1-1 1,1 0 0,-1 0 0,10-10-1,2-3 15,25-32 0,-1 1-4,-41 47-13,-1 1-1,0 0 1,0 0 0,0 0-1,0 0 1,0 0-1,1 0 1,-1 0 0,0-1-1,0 1 1,0 0-1,1 0 1,-1 0 0,0 0-1,0 0 1,0 0-1,0 0 1,1 0 0,-1 0-1,0 0 1,0 0-1,0 0 1,1 0 0,-1 0-1,0 0 1,0 0-1,0 0 1,0 0 0,1 0-1,-1 0 1,0 1-1,0-1 1,0 0 0,0 0-1,1 0 1,-1 0-1,0 0 1,0 0 0,0 1-1,0-1 1,0 0-1,1 0 1,-1 0-1,0 0 1,0 0 0,0 1-1,0-1 1,0 0-1,0 0 1,0 0 0,0 1-1,0-1 1,0 0-1,0 0 1,0 0 0,0 1-1,0-1 1,0 0-1,0 0 1,0 0 0,0 0-1,0 1 1,0-1-1,0 0 1,0 0 0,0 0-1,0 1 1,-1 12-10,-5 24-18,-5 26 16,11-57 12,0 0-1,0 0 1,0 0 0,0 0-1,1 0 1,0 0 0,4 11-1,-5-15-42,1-1-1,-1 0 1,1 1-1,-1-1 0,1 0 1,0 1-1,0-1 1,0 0-1,-1 0 0,1 0 1,0 0-1,1 0 1,-1 0-1,0 0 1,0 0-1,0 0 0,0 0 1,1-1-1,-1 1 1,0 0-1,1-1 0,-1 1 1,1-1-1,-1 1 1,1-1-1,-1 0 0,1 0 1,-1 0-1,1 0 1,-1 0-1,0 0 1,1 0-1,-1 0 0,1 0 1,-1-1-1,1 1 1,-1-1-1,2 0 0,6-3-412,-1 0 1,1 0-1,-1-1 0,13-10 0,-20 15 458,20-18-752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16211,'1'1'219,"0"0"0,-1 1-1,1-1 1,0 0-1,-1 0 1,1 0 0,-1 1-1,1-1 1,-1 0-1,0 0 1,0 1-1,1-1 1,-1 0 0,0 3-1,1 2 258,0 1 18,6 29 2199,23 70-1,-27-97-2557,1 0 0,0 0 0,1 0-1,0-1 1,0 1 0,0-1 0,1 0 0,1-1 0,-1 0 0,1 0 0,0 0 0,15 10 0,-20-15-75,1-1-1,-1 1 1,1 0-1,-1-1 1,1 0-1,-1 0 1,1 0-1,0 0 1,0 0-1,0 0 1,0-1-1,0 1 1,-1-1-1,1 0 1,0 0-1,0 0 1,0 0-1,0 0 1,0-1 0,0 0-1,0 1 1,0-1-1,-1 0 1,1 0-1,0 0 1,-1-1-1,1 1 1,-1-1-1,1 1 1,-1-1-1,0 0 1,1 0-1,-1 0 1,0 0-1,0-1 1,2-3-1,1-1 112,-1-1 0,0 0 0,0 0-1,-1 0 1,0-1 0,0 1 0,-1-1 0,0 1-1,0-1 1,-1 0 0,0-9 0,-1-2-96,-1 1 0,0 0 0,-1 0 0,-2 0 0,0 0 1,0 0-1,-2 0 0,-14-30 0,18 46-1434,2 5 104,2 13-867,9 22-50,0-16 1062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19364,'1'5'363,"-1"-1"-1,1 1 0,-1-1 1,0 1-1,-1-1 1,1 0-1,-1 1 1,0-1-1,-1 5 1,-1 6 328,-7 40 1363,-27 183 1647,32-184-3367,1 0 0,7 78 0,-2-119-376,1 0 0,0 0 0,7 20 0,-34-90-4395,12 24 3358,4 14 1027,1-1 1,2 0-1,0 0 1,0 0-1,2 0 0,-2-26 1,6 45 126,0-1-1,0 1 1,1 0 0,-1-1-1,0 1 1,1 0 0,-1-1-1,0 1 1,1 0 0,0-1-1,-1 1 1,1 0 0,0 0-1,-1-1 1,1 1 0,0 0-1,0 0 1,0 0 0,0 0-1,0 0 1,0 1 0,1-1-1,-1 0 1,0 0 0,0 1-1,1-1 1,-1 1 0,0-1 0,1 1-1,-1-1 1,2 1 0,5-2 200,0 1 0,0 0 0,1 1 0,10 0 0,-7 1-75,47-1-614,63-8 0,-119 7 377,0 1 0,0 0 1,-1 0-1,1-1 0,0 0 1,0 0-1,-1 1 0,1-1 1,0-1-1,-1 1 0,1 0 1,-1-1-1,1 1 1,-1-1-1,0 0 0,0 0 1,0 0-1,0 0 0,0 0 1,2-4-1,7-17-420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21221,'-7'6'1696,"12"4"-1296,5-3-560,15-4 896,2 0-256,10 1-240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193 314 17396,'0'-2'159,"0"-1"1,1 1 0,-1 0 0,0-1-1,0 1 1,0 0 0,-1-1-1,1 1 1,-1 0 0,1-1-1,-1 1 1,0 0 0,0 0 0,0 0-1,0 0 1,0 0 0,0 0-1,0 0 1,-1 0 0,1 0 0,-1 0-1,0 1 1,1-1 0,-1 0-1,0 1 1,0 0 0,0-1-1,0 1 1,0 0 0,0 0 0,0 0-1,0 0 1,-1 1 0,1-1-1,-4 0 1,2 0 9,-1 0 1,0 1-1,1 0 0,-1 0 1,0 0-1,1 1 0,-1-1 0,1 1 1,-1 0-1,0 1 0,1-1 1,0 1-1,-1 0 0,1 0 0,0 0 1,0 0-1,-6 5 0,4-1-99,0 0-1,0 0 1,0 0-1,0 1 1,1 0-1,1 0 1,-8 13-1,11-17-65,-1 0-1,1 1 0,0-1 0,0 0 0,0 0 0,0 1 1,0-1-1,1 0 0,-1 1 0,1-1 0,0 1 1,0-1-1,1 1 0,-1-1 0,0 0 0,1 1 1,0-1-1,0 0 0,0 1 0,0-1 0,1 0 1,1 3-1,-2-4-3,1 0 0,-1 0 0,1-1 0,-1 1 0,1-1 0,0 1-1,0-1 1,0 1 0,0-1 0,0 0 0,0 0 0,0 0 0,0 0 0,0 0 0,0 0 0,5 0 0,-2 0 5,0-1 1,0 0-1,0 0 0,0 0 1,0 0-1,0-1 0,7-2 1,4-1 32,0-2-1,-1 0 1,28-15 0,-10 1 84,0-1 0,-1-2-1,-1-1 1,-1-1 0,31-34-1,-24 17 210,-1-2-1,60-95 1,-109 194-222,12-50-111,-30 133-54,29-123 52,0 0 1,1 0 0,1 0 0,1 0 0,0 0 0,0 0-1,7 21 1,-7-31 2,1 0 0,-1 0 0,2-1 0,-1 1 1,0-1-1,1 1 0,0-1 0,0 0 0,0 0 0,0 0 0,1 0 0,0-1 0,0 0 0,-1 1 0,2-1 0,-1 0 0,0-1 0,1 1 0,-1-1 1,1 0-1,0 0 0,0-1 0,0 1 0,0-1 0,0 0 0,0 0 0,0-1 0,0 1 0,0-1 0,0 0 0,0-1 0,8-1 0,-1 0 10,0 0-1,0-1 0,0-1 1,-1 0-1,1 0 0,-1-1 0,0-1 1,0 0-1,10-7 0,-16 9-1,1 0 1,-1 0-1,0 0 0,0-1 0,0 0 0,-1 0 1,0 0-1,0 0 0,0-1 0,0 0 0,-1 0 0,0 0 1,0 0-1,-1 0 0,0 0 0,0-1 0,2-12 1,-4 18-9,1 0 1,-1-1-1,0 1 1,0 0 0,0-1-1,0 1 1,0-1 0,0 1-1,0 0 1,0-1-1,0 1 1,-1 0 0,1-1-1,-1 1 1,1 0 0,-1 0-1,1-1 1,-1 1 0,0 0-1,1 0 1,-1 0-1,0 0 1,0 0 0,0 0-1,0 0 1,0 0 0,0 0-1,0 0 1,0 0-1,0 1 1,-1-1 0,1 0-1,0 1 1,0-1 0,-1 1-1,1 0 1,0-1 0,-1 1-1,1 0 1,-3 0-1,1 0-5,-1 0-1,0 1 1,1-1-1,-1 1 1,1 0-1,-1 0 1,1 0-1,-1 1 0,1-1 1,0 1-1,-1 0 1,1 0-1,0 0 1,-3 3-1,1 0-3,1 0 0,-1 0 0,1 0 0,0 1 0,0 0 0,1 0 0,0 0 0,0 0-1,0 0 1,-2 12 0,4-16 9,0 0 0,0 1 0,1-1 0,-1 1 0,1-1 0,0 0 0,0 1 0,0-1 0,0 1 0,0-1 0,0 1 0,1-1 0,-1 0 0,1 1 0,0-1 0,-1 0-1,1 1 1,0-1 0,1 0 0,-1 0 0,0 0 0,0 0 0,1 0 0,0 0 0,-1 0 0,1 0 0,0-1 0,0 1 0,-1-1 0,1 1 0,1-1 0,2 2 0,3 0 8,-1-1 0,1 0 0,0-1 0,0 1 0,-1-2 0,1 1 0,0-1 0,0 0 0,0-1 0,13-2 0,8-3 3,40-13-1,-55 15 8,0-1 0,0 0 0,0-1 0,-1-1 0,0 0 0,18-13 0,-30 19 2,1 0 1,-1-1 0,0 1-1,0 0 1,0 0 0,0-1 0,0 1-1,0-1 1,0 1 0,0-1 0,-1 1-1,1-1 1,-1 1 0,1-1 0,-1 1-1,1-1 1,-1 0 0,0 1 0,0-4-1,0-1 91,-1 0 0,0 0 0,0 0 0,-3-7 0,-3-16 210,7 28-325,0 1 0,0 0 0,0 0 0,0 0 0,0-1 0,0 1-1,0 0 1,0 0 0,0 0 0,0-1 0,0 1 0,0 0 0,0 0 0,0 0 0,0 0 0,0-1 0,0 1 0,0 0 0,1 0 0,-1 0 0,0 0 0,0-1 0,0 1 0,0 0 0,0 0 0,0 0 0,1 0 0,-1 0 0,0-1-1,0 1 1,0 0 0,0 0 0,1 0 0,-1 0 0,0 0 0,0 0 0,0 0 0,1 0 0,-1 0 0,0 0 0,0 0 0,12 3-536,16 16-455,-22-15 998,0 0-78,0 0-1,1 0 1,-1-1 0,1 0 0,0 0 0,0-1-1,11 3 1,36-1-397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22693,'-36'40'2370,"-42"58"0,28-32-1656,-114 154-8,143-186-972,18-21-211,3-12 453,0-1 0,1 0 0,-1 0 0,0 0 0,1 1 0,-1-1 0,0 0 0,0 0 0,1 0 0,-1 0 0,0 0 0,1 0 0,-1 0 0,0 0 0,1 0 0,-1 0 0,0 0 0,1 0 0,-1 0 0,0 0 0,0 0 0,1 0 0,-1 0 0,0 0 0,1 0 0,-1 0 0,0 0 0,1-1 0,-1 1 0,0 0 0,0 0 0,1 0 0,-1-1 0,0 1 0,0 0 0,0 0 0,1 0 0,-1-1 0,0 1 0,12-9-512,0-1 1,0 1 0,-1-2-1,11-13 1,39-54-1508,-41 52 1424,109-157-2633,-75 106 2833,-54 76 453,0 0 1,1 0-1,-1 0 1,1 0-1,0 0 0,-1 0 1,1 0-1,0 1 1,0-1-1,-1 0 0,1 0 1,0 1-1,0-1 1,0 1-1,0-1 0,0 1 1,1-2-1,-1 4 31,-1-1 1,0 0-1,1 0 0,-1 0 0,0 0 0,0 0 0,0 1 1,0-1-1,0 0 0,0 0 0,0 0 0,0 0 0,-1 0 1,1 1-1,0-1 0,-1 0 0,0 2 0,-43 132 3024,-3 15-367,41-127-2262,2 1 1,0 0-1,1-1 0,1 37 1,2-55-387,1-1 1,-1 0-1,1 0 1,0 0 0,0 0-1,0 0 1,1 0-1,-1 0 1,3 4 0,-3-7-67,-1 0-1,1 0 1,-1 0 0,1-1 0,0 1 0,-1 0 0,1-1 0,0 1 0,0 0 0,-1-1 0,1 1 0,0-1 0,0 1 0,0-1 0,0 1 0,0-1 0,-1 0 0,1 1 0,0-1 0,0 0 0,0 0 0,0 0 0,0 1 0,0-1 0,0 0 0,0-1 0,0 1-1,0 0 1,0 0 0,0 0 0,0 0 0,0-1 0,0 1 0,0 0 0,0-1 0,0 1 0,-1-1 0,1 1 0,0-1 0,0 0 0,1 0 0,1-2-15,0-1 1,0 1 0,0-1-1,0 0 1,0 0-1,-1 0 1,1 0 0,-1 0-1,0 0 1,-1 0-1,1-1 1,-1 1 0,0-1-1,0 0 1,0 1-1,0-1 1,-1-8 0,1-4-102,-2 0 1,0 1-1,-5-29 0,2 24-121,-13-34 0,15 48 150,-1 0 0,0 0 0,-1 0 0,0 0 0,0 1 0,0-1 0,-1 1 0,-5-6 0,10 12 70,-1 0 0,1-1 0,0 1 0,0-1 0,-1 1 0,1 0 0,0-1 0,-1 1 0,1 0 0,0-1 0,-1 1 0,1 0 0,-1 0 0,1-1 0,0 1 0,-1 0 0,1 0 0,-1 0 0,1 0 0,-1-1 0,1 1 0,0 0 0,-1 0 0,1 0 0,-1 0 0,1 0 0,-1 0 0,1 0 0,-1 0 0,1 0 0,-1 0 0,1 1 0,-1-1 0,1 0 0,0 0 0,-1 0 0,1 0-1,-1 1 1,1-1 0,0 0 0,-1 1 0,1-1 0,-1 1 0,0 0-2,1 1 0,-1-1 0,1 1 0,-1-1 0,1 1 0,0-1 0,0 1-1,-1-1 1,1 1 0,0 0 0,1-1 0,-1 1 0,0 2 0,2 3 15,0-1 0,0 1 0,1 0 0,-1-1 0,1 0 1,1 1-1,-1-1 0,1 0 0,0-1 0,1 1 0,-1-1 0,1 0 1,0 0-1,0 0 0,1-1 0,-1 0 0,1 0 0,0 0 0,0 0 1,0-1-1,10 3 0,-2 0 13,0-2 0,1 0 0,-1 0 1,1-1-1,0-1 0,0-1 0,0 0 0,-1-1 0,20-2 0,-14 0-14,1-2-1,-1-1 1,0 0-1,0-2 1,0 0-1,-1-1 1,0-1-1,-1-1 1,0 0-1,0-1 1,-1-2-1,-1 1 1,19-20-1,-29 26-27,0 0 1,-1-1-1,6-10 0,-10 16 16,0 0 1,0 0-1,0-1 1,-1 1-1,1 0 1,0-1-1,-1 1 1,1-1-1,-1 1 1,0-1-1,1 1 1,-1-1-1,0 1 1,0-1-1,0 1 1,0-1-1,0 1 1,0-1-1,-1 1 1,1-1-1,0 1 1,-1-1-1,1 1 1,-2-3-1,1 3 3,0 0 0,0 1-1,0-1 1,0 1 0,0-1 0,1 1-1,-1-1 1,0 1 0,0-1 0,0 1-1,-1 0 1,1-1 0,0 1 0,0 0-1,0 0 1,0 0 0,0 0 0,0 0-1,0 0 1,0 0 0,0 0 0,0 1-1,0-1 1,0 0 0,0 1 0,0-1-1,0 0 1,0 1 0,0 0 0,-1 0-1,-31 20 0,25-13 56,0 0 1,0 0-1,1 0 0,0 1 1,1 0-1,-11 19 1,14-23-5,1 0 1,0-1 0,0 1 0,0 0 0,0 0 0,1 0 0,0 1-1,0-1 1,0 0 0,1 0 0,0 1 0,0-1 0,0 0 0,0 0 0,1 1-1,2 8 1,-2-12-23,0 0 0,0 0-1,1 0 1,-1 0 0,0 0-1,1 0 1,-1 0 0,1 0 0,0 0-1,0-1 1,0 1 0,0-1-1,0 1 1,0-1 0,0 0-1,0 0 1,0 0 0,0 0-1,1 0 1,-1 0 0,1 0 0,-1-1-1,0 0 1,1 1 0,-1-1-1,1 0 1,3 0 0,3-1 16,1 0 1,-1 0 0,0-1 0,1 0-1,-1 0 1,9-5 0,2-1-14,-1-1-1,0-1 1,0-1 0,-1 0-1,16-15 1,-3 0-190,47-51 0,-68 68 54,-5 10-103,-7 20-267,1-14 397,1-5 39,-2 11-622,1 1 0,0 27 0,1-39 604,0 0-1,0 1 1,0-1 0,0 0-1,0 0 1,1 1-1,-1-1 1,1 0 0,0 0-1,0 0 1,0 1-1,0-1 1,0 0 0,0 0-1,0 0 1,1-1-1,-1 1 1,1 0 0,-1 0-1,1-1 1,0 1-1,-1-1 1,1 0 0,0 1-1,0-1 1,2 1-1,21-2-610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17628,'-15'5'835,"1"0"0,0 1 0,0 0 0,-15 10 0,25-13-574,-1 0 0,0 1 0,1-1 0,-1 1-1,1 0 1,0 0 0,0 1 0,1-1 0,0 1 0,-1 0-1,1 0 1,1 0 0,-5 10 0,7-12-211,-1-1 1,1 0 0,-1 1 0,1-1-1,0 0 1,0 1 0,0-1-1,0 1 1,0-1 0,1 0-1,-1 1 1,1-1 0,-1 0-1,1 0 1,0 1 0,0-1 0,0 0-1,0 0 1,1 0 0,-1 0-1,0 0 1,1 0 0,-1 0-1,1-1 1,0 1 0,0 0 0,-1-1-1,4 2 1,5 4-13,1 0 0,0-1 0,0 0 0,14 4 0,-13-5-19,12 5-8,37 17-50,-56-24 33,1 0-1,-1 0 1,0 1 0,0 0-1,0 0 1,0 0-1,-1 0 1,4 6-1,-7-10 6,0 1-1,-1 0 0,1-1 0,-1 1 0,1 0 1,-1 0-1,0-1 0,1 1 0,-1 0 0,0 0 1,1 0-1,-1 0 0,0 0 0,0-1 0,0 1 1,0 0-1,0 0 0,0 0 0,0 0 0,0 0 1,0 0-1,0-1 0,0 1 0,-1 0 0,1 0 1,-1 1-1,0 0 1,0-1 1,0 0-1,-1 0 1,1 1-1,0-1 1,-1 0-1,1 0 1,-1 0-1,1-1 1,-1 1-1,1 0 1,-4 0-1,-4 2-14,1-1 0,-1 0-1,0-1 1,-11 0-1,15-1-36,-1 0 0,1 0-1,0 0 1,0-1-1,0 0 1,0 0 0,0 0-1,0-1 1,0 0-1,0 0 1,0 0 0,1 0-1,-1-1 1,1 0-1,0 1 1,-1-2 0,1 1-1,1-1 1,-1 1-1,0-1 1,1 0-1,0 0 1,0 0 0,0-1-1,1 1 1,-4-8-1,-9-33-211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20796,'22'5'1179,"44"13"404,-60-16-1352,0 0-1,0 0 1,-1 1-1,1 0 1,-1 0 0,0 1-1,0-1 1,7 7-1,-11-8-157,1-1 0,-1 1 0,0-1 0,0 1 0,0 0-1,0 0 1,0-1 0,0 1 0,0 0 0,0 0 0,-1 0-1,1 0 1,-1 0 0,0 0 0,1 0 0,-1 0 0,0 0-1,0 0 1,0 0 0,-1 0 0,1 0 0,0 0 0,-1 0-1,1 0 1,-1 0 0,0 0 0,1 0 0,-1 0-1,0-1 1,0 1 0,0 0 0,-2 2 0,-5 5 28,0 0 1,0 0 0,0-1-1,-14 11 1,9-8 18,-1 1-39,2-3-28,0 1 0,1 0 0,1 1 0,-1 0-1,2 1 1,0 0 0,-12 20 0,20-31-61,1 0 1,-1 1-1,1-1 0,-1 1 1,1-1-1,-1 1 0,1-1 1,0 1-1,0-1 1,0 1-1,0-1 0,0 1 1,0-1-1,0 1 0,0-1 1,0 1-1,1-1 0,-1 1 1,1-1-1,-1 1 0,1-1 1,0 1-1,-1-1 1,1 0-1,0 1 0,0-1 1,0 0-1,0 0 0,0 0 1,0 0-1,0 0 0,1 0 1,-1 0-1,0 0 1,1 0-1,-1 0 0,0-1 1,1 1-1,-1-1 0,1 1 1,2 0-1,4 1-148,-1 0 0,1 0 0,0-1 0,0 0 0,0 0-1,12-2 1,-8 0-2,-1-1 0,1 0 0,-1-1 0,0 0 0,0-1 0,0-1 0,0 1 0,-1-2 1,0 1-1,10-9 0,21-16-367</inkml:trace>
  <inkml:trace contextRef="#ctx0" brushRef="#br0" timeOffset="1">51 112 21069,'-8'14'2072,"13"3"-1328,13 1-344,17-4 1209,11 0-569,16-7-880,4-5 120,11-11-152,1-2-104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 18188,'-22'-1'1014,"1"0"0,0 2 0,0 0 0,0 2 0,0 0-1,-22 6 1,35-6-891,-1 0-1,1 0 0,-1 1 0,1 0 0,0 0 0,0 1 0,0 0 1,1 0-1,0 1 0,0 0 0,0 0 0,1 1 0,0 0 0,0 0 1,1 0-1,-7 13 0,9-15-85,0 0 1,1 1 0,0-1-1,0 1 1,1 0 0,-2 10-1,2-15-29,1 0 0,0 0-1,0 1 1,0-1 0,0 0-1,0 0 1,0 1-1,0-1 1,1 0 0,-1 0-1,0 1 1,1-1 0,-1 0-1,0 0 1,1 0-1,0 0 1,-1 0 0,1 1-1,0-1 1,-1 0 0,1-1-1,0 1 1,0 0-1,0 0 1,0 0 0,0 0-1,0-1 1,0 1 0,0 0-1,0-1 1,0 1 0,1-1-1,-1 1 1,0-1-1,0 0 1,0 1 0,2-1-1,3 0 9,1 0-1,-1 0 1,0 0 0,0-1-1,0 0 1,0 0-1,0-1 1,0 0-1,0 0 1,10-5-1,8-5 19,25-18 0,-32 20-15,35-26 83,78-69 1,-126 103-105,-4 7-2,-6 9-13,-1 1-19,1 0-1,0 1 1,1 0-1,1 0 1,-3 21-1,6-29-88,0 0-1,0 1 1,1-1 0,0 0-1,0 1 1,1-1-1,0 0 1,1 0-1,0 0 1,0 0 0,1 0-1,5 11 1,-7-17 31,0 0 0,0 0 0,0 0 0,0 0 0,1 0 0,-1 0 0,1-1 0,0 1 0,-1 0 0,1-1 0,0 0 0,0 1 0,0-1 0,0 0 0,0 0 0,0 0 1,0 0-1,0 0 0,1 0 0,-1-1 0,0 1 0,0-1 0,1 0 0,-1 0 0,0 0 0,5 0 0,-2-1-13,-1 0 1,1 0-1,-1-1 0,1 0 1,-1 1-1,1-2 0,-1 1 1,0 0-1,0-1 0,0 0 1,0 0-1,3-4 0,28-29-846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18412,'-4'4'393,"-1"0"0,0 0 0,1 1 0,0-1 1,0 1-1,0 0 0,1 0 0,-5 9 0,-19 47 1422,26-60-1722,-9 24 838,1 1-1,-9 41 0,17-59-776,-1 1 0,1 0-1,0-1 1,1 1-1,0 0 1,0-1 0,1 1-1,0-1 1,1 1-1,0-1 1,0 1 0,4 8-1,-4-14-106,-1 0-1,1 0 1,0 0 0,0 0-1,0-1 1,0 1 0,0-1-1,1 1 1,-1-1 0,1 0-1,0 0 1,0 0 0,-1 0-1,1 0 1,6 2 0,-3-2-13,-1-1 0,1 0 0,0 0 0,-1 0 0,1 0 0,0-1 0,0 0 0,9-1 0,1-2-18,0 0-1,0-1 0,-1 0 0,0-2 0,28-13 0,-14 3-21,-20 10-31,1 1-1,0 0 0,0 0 0,19-6 1,-28 11 30,-1 0 1,1 0 0,0 0 0,0 0-1,0-1 1,0 1 0,-1 0 0,1 0-1,0 0 1,0 1 0,0-1 0,0 0-1,-1 0 1,1 0 0,0 1 0,0-1-1,-1 0 1,1 1 0,0-1 0,0 0-1,-1 1 1,1-1 0,0 1 0,-1-1-1,1 1 1,0 0 0,-1-1 0,1 1-1,-1 0 1,1-1 0,-1 1 0,0 0-1,1-1 1,-1 1 0,0 0 0,1 0-1,-1 1 1,1 2-18,0 1 0,0 0 0,-1 1-1,0-1 1,0 5 0,0 0-15,0-5 21,0 7-6,0-1-1,1 1 1,0-1-1,1 0 1,6 22-1,-7-31 25,0 0-1,0 1 1,1-1-1,-1 0 0,0 0 1,1 0-1,-1 0 1,1 0-1,-1 0 0,1 0 1,0-1-1,0 1 1,0-1-1,0 1 1,0-1-1,0 0 0,1 0 1,-1 0-1,0 0 1,0 0-1,1 0 0,-1-1 1,1 1-1,-1-1 1,1 1-1,-1-1 1,1 0-1,-1 0 0,1 0 1,-1 0-1,1-1 1,-1 1-1,0-1 0,4-1 1,7-1-6,0-1 0,-1-1-1,0 0 1,1-1 0,-2-1 0,1 1 0,-1-2-1,17-14 1,-1-1-13,-2-1 0,25-32 0,-29 32-166,-1-1 0,-2-1 0,0 0 1,-2-2-1,-1 0 0,-1 0 1,18-57-1,-35 98 131,0-1-1,1 1 1,0 1 0,1-1-1,1 0 1,1 21 0,0-28 32,0 1 0,0-1 1,1 1-1,0-1 1,0 1-1,0-1 1,1 0-1,0 0 1,0 0-1,1 0 0,0-1 1,0 0-1,0 1 1,0-1-1,1-1 1,8 8-1,-4-5-214,0-1 0,1 0 0,0 0 0,0-1 0,0-1 0,0 1 0,1-2 0,0 1 0,0-1 0,19 2 0,-2-3-417,0-2 0,-1 0 0,33-5 0,-58 5 674,0-1 0,0 1-1,0 0 1,1 0 0,-1 1-1,0-1 1,0 0 0,0 1-1,0-1 1,1 1 0,-1 0-1,0 0 1,0 0 0,0 0-1,-1 0 1,1 0 0,0 0-1,0 1 1,0-1 0,-1 0-1,1 1 1,-1 0 0,1-1-1,-1 1 1,0 0 0,0 0-1,1 0 1,-1 0 0,-1 0-1,1 0 1,1 3 0,1 7 231,0 0 0,0 0 0,-2 1 0,1 19 0,0-3 132,8 46 570,9 120 254,-19-177-1159,0 1-1,-2 0 1,0-1 0,-1 1-1,-1-1 1,0 0-1,-1 0 1,-10 20-1,12-32 35,0 0 0,-1-1-1,0 1 1,0-1 0,-1 0 0,1 0-1,-1 0 1,0 0 0,-6 3 0,10-7-37,-1 0 0,1 0 0,0 0 0,-1-1 0,1 1 0,-1 0 0,1-1 0,-1 1 0,1-1 0,-1 0 0,0 1 0,1-1 0,-1 0 0,1 0 0,-1 0 0,1 0 0,-4-1 0,4 1 0,-1-1 0,1 0 0,-1 0 0,1 0 0,0 0-1,-1 0 1,1 0 0,0 0 0,0-1 0,0 1 0,0 0-1,0-1 1,0 1 0,0-1 0,1 1 0,-1-1 0,0 1 0,1-1-1,-1 1 1,1-1 0,-1-1 0,-3-14 126,1 0 0,1-1-1,1 1 1,0 0 0,1 0 0,1-1 0,5-30 0,1 12-134,2 0-1,21-57 1,-25 83-113,-1 0 0,1-1-1,1 2 1,0-1 0,0 1-1,1 0 1,0 0 0,1 1-1,0 0 1,0 0 0,1 1-1,-1 0 1,2 0 0,-1 1 0,1 0-1,12-5 1,15-9-164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20828,'45'-13'1934,"-23"5"-1263,1 1-1,0 1 0,0 1 1,0 1-1,0 1 1,29 0-1,-50 3-603,1 0-1,-1 0 1,1 1 0,-1-1-1,0 1 1,1-1 0,-1 1-1,0 0 1,0 0-1,1 0 1,-1 0 0,0 0-1,0 0 1,0 1 0,0-1-1,2 3 1,-3-2-57,0-1 0,-1 0 0,1 1 0,-1-1 0,1 0 0,-1 1 0,1-1 0,-1 1 0,0-1 0,0 0 0,0 1 0,1-1 0,-1 1 0,-1-1 0,1 1 0,0-1 0,0 1 0,-1-1 0,1 0 0,0 1 0,-1-1 0,1 0 0,-1 1 0,0-1 0,0 0 0,1 1 0,-1-1 0,-1 1 0,-10 12-11,1 0 0,-2 0 0,0-2 0,-1 0 0,-21 15 0,-4 4 21,24-19-16,-4 4 14,-22 24 0,37-36-16,0 0 0,0 1 0,1-1 1,0 1-1,0 0 0,0 0 0,0 0 0,1 0 0,0 0 0,0 1 0,-2 8 0,4-12-1,0 0-1,0 0 1,1 0 0,-1 0-1,0 1 1,1-1 0,-1 0-1,1 0 1,0 0 0,0 0-1,0 0 1,0 0 0,0 0-1,0 0 1,1-1 0,-1 1-1,0 0 1,1-1 0,0 1-1,-1-1 1,1 1 0,0-1-1,0 0 1,-1 0 0,1 0 0,0 0-1,0 0 1,0 0 0,4 1-1,5 2-118,0-1 0,0-1 0,0 1 0,19 0 0,2-1-216,0-3 0,1 0-1,62-13 1,-17-1-14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23725,'-8'27'1792,"0"7"-1495,4 2-105,3 6 568,2-1-536,6-3-104,8-5-72,6-18-48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1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80 8986,'0'1'184,"-1"0"0,0-1 0,0 1 0,0-1 0,0 1 0,1-1 0,-1 1 0,0-1 0,0 0 0,0 1 0,0-1 0,0 0 0,0 0 0,0 0 0,0 1 0,0-1 0,0 0 0,0-1 0,0 1 0,0 0 0,0 0 0,0 0 0,0 0 0,0-1 0,0 1 0,0 0 0,1-1 0,-1 1 0,0-1 0,0 1 0,0-1 0,0 0 0,1 1 0,-1-1 0,0 0 0,1 1 0,-1-1 0,0 0 0,0-1 0,1 1-120,0 1 0,-1-1 1,1 1-1,0 0 0,0-1 0,-1 1 0,1 0 0,0-1 0,0 1 1,-1 0-1,1-1 0,0 1 0,-1 0 0,1-1 0,-1 1 0,1 0 1,0 0-1,-1 0 0,1-1 0,-1 1 0,1 0 0,-1 0 0,1 0 1,0 0-1,-1 0 0,1 0 0,-1 0 0,1 0 0,-1 0 0,1 0 1,-1 0-1,1 0 0,-1 0 0,1 0 0,0 0 0,-1 0 1,1 1-1,-1-1 0,1 0 0,0 0 0,-1 0 0,1 1 0,-1-1 1,1 0-1,0 1 0,-1-1 0,-6 12 2617,11-13-2568,0 1 0,-1 0 0,1 0 0,0 0 0,0 0 0,-1 0 1,1 1-1,4 1 0,-1-1-37,131 14 211,-87-11-108,-48-4-171,20 3 90,-1-2 0,0 0-1,34-4 1,-46 2-48,-1 0 1,1 2-1,16 1 0,-17-1-29,-1 0-1,0 0 1,1-1-1,-1 0 1,17-3-1,0-1-9,1 1 0,0 1 0,-1 2 0,34 3 0,-34-2-12,148-4 71,-15-1-50,-133 4-8,0-2-1,32-6 0,-40 5-13,0 0-1,0 1 1,0 1-1,0 1 1,0 0 0,0 1-1,20 4 1,-13-1 3,1-1 0,-1-1 0,36-1 1,-10-1-4,32 0 11,-44-1-2,0 1 0,42 7 0,-61-5-16,-1-1 0,21-1 0,16 1-10,32-3 25,34-10 24,173-8-53,-251 12 35,-32 5-11,0 1 0,0 0 0,15 0 0,-26 2-13,1 0 0,-1 0-1,1 0 1,-1 0 0,1 1 0,-1-1 0,1 0 0,-1 0 0,1 0-1,-1 0 1,1 0 0,-1-1 0,1 1 0,-1 0 0,0 0-1,1 0 1,-1 0 0,1 0 0,-1-1 0,1 1 0,-1 0 0,0 0-1,1-1 1,-1 1 0,0 0 0,1-1 0,-1 1 0,0 0 0,1-1-1,-1 1 1,0 0 0,1-1 0,-1 1 0,0-1 0,0 1-1,0 0 1,0-1 0,1 1 0,-1-1 0,0 1 0,0-1 0,0 1-1,0-1 1,0 1 0,0-1 0,0 1 0,0-1 0,0 1 0,0 0-1,0-1 1,-1 1 0,1-1 0,0 1 0,0-1 0,0 1-1,0-1 1,-1 1 0,1 0 0,0-1 0,-1 0 0,-2-15-337,3-2 128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17908,'11'-18'2160,"-6"11"-1208,-1 5-367,-3 16 1231,-1 8-320,0 11-399,-1 9-265,-1 6-416,1 2-96,1 2-144,1-2-128,1-4-408,-1-7-264,2-9-617,-3-9 1778,0-11-817,0-7-137,-4-4-63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21709,'12'3'526,"0"1"0,-1 0 1,1 1-1,-1 0 0,0 1 1,0 0-1,17 13 1,-24-15-440,0 0 1,0 0-1,-1 0 1,1 1-1,-1-1 1,0 1 0,0 0-1,0 0 1,-1 0-1,0 0 1,0 0 0,0 0-1,0 1 1,-1-1-1,0 1 1,0-1-1,-1 1 1,1-1 0,-1 9-1,-1-5-74,-1-1-1,1 1 0,-1 0 1,-1-1-1,1 1 1,-1-1-1,-1 0 0,0 0 1,0 0-1,0-1 1,-1 1-1,-10 11 0,-8 7 32,-1-2 0,-27 22-1,10-8 79,34-32-106,-4 4 27,1 0 1,-1 1-1,2 0 0,-14 21 0,21-30-33,1 0 0,0 0 0,-1 0-1,1 0 1,0 0 0,1 1 0,-1-1 0,0 0 0,1 0 0,-1 1 0,1-1 0,0 0 0,-1 1 0,1-1 0,0 0 0,0 1 0,1-1 0,-1 0-1,1 1 1,-1-1 0,1 0 0,-1 0 0,1 1 0,0-1 0,0 0 0,0 0 0,1 0 0,-1 0 0,0 0 0,1 0 0,-1-1 0,1 1-1,0 0 1,-1-1 0,1 1 0,0-1 0,4 3 0,4 1-121,1 0 0,0 0 0,0-1 0,1 0 0,-1-1 0,1 0 0,0-1 0,0 0-1,-1-1 1,1 0 0,14-2 0,9-1-881,0-1 0,56-13 0,-8-4 285,3-5-246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2336 234 19868,'-1'3'211,"0"0"-1,0 1 1,0-1-1,1 0 1,-1 1-1,1-1 1,0 0-1,0 1 1,0-1-1,0 0 1,0 1-1,1-1 1,-1 0-1,1 1 1,1 2-1,22 55 1116,-16-42-424,13 31 362,4 8 282,27 96 0,-47-135-1437,-1 0 0,-1 1 0,0 0 0,-2-1 0,0 1 0,-1 0 0,-1 0 0,-1 0 1,-7 26-1,2-22-160,-1-1 0,-1 0 1,-2 0-1,0 0 0,-1-2 1,-2 1-1,0-2 0,-1 0 1,-25 26-1,4-9-267,-2-3-1,-1 0 1,-68 42-1,24-27-30,-9-8-98</inkml:trace>
  <inkml:trace contextRef="#ctx0" brushRef="#br0" timeOffset="1">318 1 17796,'-56'31'1864,"-1"26"-928,1 14-279,10 28 831,2 4-96,15 11-208,6 10-199,16 9-273,7 2-208,17-12-672,8-13-584,12-21 672,5-7-176,19-22-112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19412,'4'29'2129,"5"7"-1497,-9 13-280,-3 8 1248,3 10-936,0 1-152,4-4-352,-1-5-352,7-15-656,-4-9-192,2-21 1896,4-5-1056,-5-18-120,2-10-160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12187,'28'0'2079,"-3"0"161,-16-1 2036,-153 49 3411,129-41-7596,0 0 0,1 0 0,0 2 0,0-1 0,0 2 0,1 0 0,-15 15 0,25-21-125,-1 0 0,1 0 0,0 0 0,0 1 0,0-1 0,1 1 0,-1 0 0,1 0 0,1 0 0,-1 0 0,0 0 0,0 7 0,2-9-5,-1 0 0,1 0 0,0-1 0,1 1 0,-1 0 0,0-1 1,1 1-1,-1 0 0,1-1 0,0 1 0,0-1 0,0 1 0,0-1 0,1 1 0,-1-1 1,0 0-1,1 0 0,0 0 0,0 0 0,-1 0 0,1 0 0,0 0 0,0 0 0,1-1 0,-1 1 1,3 1-1,16 8-176,2-2 0,-1 0 0,42 10 0,28 11 73,-81-25 138,-1 0 0,0 0 0,0 1 0,0 0 0,0 1 0,11 11 0,-19-16 8,1 0-1,-1 0 1,0 0 0,0 0 0,0 1-1,-1-1 1,1 0 0,0 1-1,-1 0 1,0-1 0,1 1-1,-1 0 1,0 0 0,-1 0 0,1 0-1,0 0 1,-1 0 0,1 5-1,-2-5 7,1 0 0,-1 0 0,0 0-1,0 0 1,0 0 0,0 0 0,-1-1-1,1 1 1,-1 0 0,0-1 0,1 1-1,-1-1 1,0 1 0,0-1-1,-4 3 1,-2 1 22,-1 0 0,1 0 0,-1-1-1,0 0 1,-1 0 0,1-1 0,-1-1 0,0 1-1,-17 2 1,21-5-104,0 0 0,-1 0 1,1-1-1,0 1 0,0-2 0,-1 1 0,1-1 0,0 0 0,0 0 1,0 0-1,-7-4 0,9 4 44,1-1 0,-1 0 1,1 0-1,0 0 0,0-1 0,0 1 1,0-1-1,1 0 0,-1 0 0,0 0 0,1 0 1,0 0-1,0 0 0,0 0 0,0-1 1,1 1-1,-1-1 0,1 0 0,-1-4 1,-9-50-234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16924,'2'66'2256,"-3"7"-1336,-3 11-288,-1 1 1129,2-2-481,2-4-160,1-16-632,4-7-328,2-16-832,3-11-368,-4-21 808,-2-11-224,-6-18-184</inkml:trace>
  <inkml:trace contextRef="#ctx0" brushRef="#br0" timeOffset="1">1 340 17956,'1'-5'2200,"5"2"-1384,11 3-255,5 0 1095,12-2-536,9 0-256,15-6 481,10 0-881,11 1-128,0-3 24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16396,'31'341'7828,"-27"-1"-5260,-4-298-2441,9-105 268,-3 0-368,21-184-101,-19 197-20,3 0-1,31-91 0,-40 135 82,1 1 0,-1-1 0,1 0 0,0 1 0,1-1 0,-1 1 0,1 0 0,0 0 0,0 1 0,1-1 0,5-4 0,-7 7 8,1 0 0,0-1 0,0 2-1,0-1 1,0 0 0,1 1 0,-1 0 0,0 0 0,0 0 0,1 0 0,-1 1 0,1 0 0,-1-1 0,0 2 0,1-1-1,6 2 1,1 0-2,1 1-1,-1 0 1,0 1-1,-1 0 1,1 1-1,-1 0 0,1 1 1,-2 0-1,17 12 1,-24-16 21,1 1 0,-1 0 0,0 0 0,0 0-1,0 0 1,0 0 0,-1 1 0,1-1 0,-1 1 0,0 0 0,0-1 0,0 1 0,-1 0 0,1 0 0,-1 1 0,0-1 0,0 0 0,-1 0 0,1 0 0,-1 1 0,0-1 0,0 0 0,0 1 0,0-1 0,-1 0 0,0 0 0,0 0 0,0 1 0,0-1 0,-4 6 0,2-3 23,-1-1 0,0 1 1,-1-1-1,0 0 1,0-1-1,0 1 0,-1-1 1,1 0-1,-1 0 0,0-1 1,-1 0-1,1 0 0,-8 3 1,8-4-119,1 0 1,-1-1 0,0 0 0,1 0-1,-1 0 1,0-1 0,0 0 0,0 0-1,-1 0 1,1-1 0,0 0 0,0 0-1,0-1 1,0 0 0,0 0 0,-9-3-1,12 4 50,1-1-1,0 0 0,0 0 0,0 0 1,0-1-1,0 1 0,0 0 0,0-1 0,1 1 1,-1-1-1,0 0 0,1 0 0,-1 1 1,1-1-1,0 0 0,0 0 0,-1 0 1,1-1-1,1 1 0,-3-4 0,0-20-368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205 412 19836,'-7'0'246,"-1"-1"-1,0 2 0,0-1 0,0 1 1,1 0-1,-1 1 0,0 0 1,1 0-1,-1 0 0,1 1 1,0 1-1,0-1 0,0 1 1,0 0-1,1 0 0,-1 1 0,-8 8 1,10-8-143,-1 0 1,1 0 0,0 1 0,0-1-1,0 1 1,1 1 0,0-1 0,0 1-1,1-1 1,0 1 0,0 0 0,0 0-1,1 0 1,0 1 0,0-1 0,1 0-1,0 1 1,0 8 0,1-14-81,0 0-1,1-1 1,-1 1 0,0 0 0,1 0-1,-1-1 1,1 1 0,0 0-1,0-1 1,-1 1 0,1-1 0,0 1-1,0-1 1,1 1 0,-1-1 0,0 0-1,0 1 1,1-1 0,-1 0 0,1 0-1,-1 0 1,1 0 0,-1 0-1,1 0 1,-1-1 0,1 1 0,0 0-1,0-1 1,-1 0 0,1 1 0,0-1-1,0 0 1,-1 0 0,4 0-1,7 0 59,-1 0 0,1-1-1,-1 0 1,14-4-1,-15 3-34,35-7 159,108-14 209,-138 21-338,0 2 0,0 0 0,1 0 0,-1 2 0,0 0 0,0 1 0,27 8 0,-42-11-62,0-1 0,0 1 0,0 0 0,1 0 0,-1 0 0,0 0 0,0 0 0,0-1 0,0 1 0,0 0 0,1 0 0,-1 0 0,0-1 0,0 1 0,0 0 0,0 0 1,0 0-1,0-1 0,0 1 0,0 0 0,0 0 0,0-1 0,0 1 0,0 0 0,0 0 0,0-1 0,0 1 0,0 0 0,0 0 0,0 0 0,0-1 0,0 1 0,0 0 0,0 0 0,0-1 0,-1 1 0,-3-13 209,-2 0 0,0 0 0,-1 0 0,-9-13 0,0-2-30,-4 0-128,8 11-242,11 13-228,3 5-325,7 3 541,0 1-1,0-1 0,0 0 1,1-1-1,-1 0 0,1-1 1,0 0-1,0 0 0,-1-1 0,18 0 1,-1-2-171,1 0 0,46-9 0,-51 6 252,0-1-1,0-1 1,0-1-1,-1-1 1,0-1-1,-1-1 1,28-17-1,-44 24 112,0-1 0,0 1-1,0-1 1,-1 0 0,1 0-1,2-6 1,-5 10 1,-1-1 0,1 1 0,-1 0 0,1-1 1,-1 1-1,0-1 0,1 0 0,-1 1 0,0-1 0,1 1 0,-1-1 0,0 1 0,0-1 0,1 0 0,-1 1 0,0-1 1,0 0-1,0 1 0,0-1 0,0 1 0,0-1 0,0 0 0,0 1 0,0-1 0,0 0 0,-1 1 0,1-1 0,0 1 1,0-1-1,0 0 0,-1 1 0,1-1 0,0 1 0,-1-1 0,1 1 0,-1-1 0,1 1 0,0-1 0,-1 1 0,1-1 1,-1 1-1,1 0 0,-1-1 0,0 1 0,1 0 0,-1-1 0,1 1 0,-1 0 0,1 0 0,-1 0 0,0-1 0,1 1 1,-1 0-1,0 0 0,1 0 0,-1 0 0,0 0 0,0 0 0,-3 1 20,-1-1 0,1 1 0,0-1 0,-1 1 0,1 0 0,0 1-1,0-1 1,0 1 0,0 0 0,0 0 0,0 0 0,1 0 0,-1 1 0,1-1 0,-1 1 0,-3 4 0,0 1 47,-1-1 1,2 1 0,-1 0 0,1 1 0,-9 15 0,12-17-21,0 0 0,0 1 0,1-1 1,0 0-1,0 1 0,-1 15 0,3-21-31,-1 1-1,1 0 0,0-1 0,0 1 0,1 0 1,-1-1-1,1 1 0,-1-1 0,1 1 1,0-1-1,0 1 0,0-1 0,0 1 1,0-1-1,0 0 0,1 1 0,-1-1 0,1 0 1,0 0-1,0 0 0,-1 0 0,1 0 1,4 2-1,0-2 8,-1 1 0,0-1 0,1-1 0,-1 1 0,1-1 0,-1 0 1,1 0-1,0-1 0,-1 0 0,1 0 0,0 0 0,-1-1 0,1 1 0,9-4 0,4 0 1,-1-2-1,0 0 1,20-10-1,-14 4-26,-2-1 0,0-1 0,0-1 0,-1-1 0,-1-1 0,-1 0 0,0-2 0,24-30 0,-23 21-49,0 0 1,-2-1 0,-1-1-1,-1-1 1,-2 0 0,11-34-1,-20 51 2,0-1 0,-2 0 1,0 0-1,2-18 0,-7 14-15,2 19 58,0 0 1,0 0-1,0 0 1,0-1 0,0 1-1,0 0 1,-1 0 0,1 0-1,0 0 1,0-1 0,0 1-1,0 0 1,0 0-1,0 0 1,0 0 0,-1 0-1,1 0 1,0-1 0,0 1-1,0 0 1,0 0-1,-1 0 1,1 0 0,0 0-1,0 0 1,0 0 0,0 0-1,-1 0 1,1 0-1,0 0 1,0 0 0,0 0-1,-1 0 1,1 0 0,0 0-1,0 0 1,0 0 0,0 0-1,-1 0 1,1 0-1,0 0 1,-2 2-12,0 0 1,0 0-1,0 0 0,0 0 1,1 0-1,-1 1 1,1-1-1,-1 1 0,1-1 1,-1 4-1,-14 31 196,2 1 0,1 1 0,3 0-1,1 0 1,2 1 0,1 0 0,2 0 0,3 63-1,1-88-12,2-1 0,5 23 1,-7-33-143,1-1 0,0 0 0,0 1 0,0-1 1,1 0-1,-1 0 0,1 0 0,-1 0 1,1 0-1,0-1 0,0 1 0,1 0 1,-1-1-1,0 0 0,1 1 0,-1-1 1,4 2-1,-5-4-22,0 1 1,0-1-1,-1 1 1,1-1-1,0 0 1,0 1-1,0-1 1,0 0-1,0 0 1,0 1-1,0-1 1,0 0-1,0 0 1,0 0-1,0 0 1,0 0-1,0-1 1,0 1-1,-1 0 1,1 0-1,0-1 1,0 1-1,0 0 1,0-1-1,1 0 1,0-1-5,-1 1 1,0 0 0,0-1 0,0 1 0,0-1-1,0 1 1,0-1 0,-1 0 0,1 1-1,0-1 1,-1 0 0,1-3 0,1-4-22,-2 0 1,1 0 0,-1 0 0,-1-14-1,-2 6-55,0 0 0,-1 0 0,-1 0 0,-9-21 0,10 28 2,0 1 0,-1-1-1,0 1 1,-1 0 0,0 1-1,0-1 1,-1 1 0,-10-10-1,17 18 67,-1-1 0,1 1 0,0 0-1,0-1 1,-1 1 0,1 0-1,0 0 1,0-1 0,-1 1 0,1 0-1,0 0 1,0-1 0,-1 1-1,1 0 1,0 0 0,-1 0 0,1 0-1,0-1 1,-1 1 0,1 0-1,-1 0 1,1 0 0,0 0 0,-1 0-1,1 0 1,0 0 0,-1 0-1,1 0 1,0 0 0,-1 0 0,1 0-1,-1 0 1,1 1 0,0-1 0,-1 0-1,5 13-266,0-8 142,0 1-1,0-1 1,0 0-1,1 0 0,0-1 1,0 1-1,0-1 0,1 0 1,11 6-1,-6-5-155,1 0 0,-1-1-1,1 0 1,23 4 0,1-3-776,-1-2 0,63-3 1,43-12-1588,-123 10 2346,0-2-1,0 0 1,-1-1-1,1-1 1,27-13-1,-27 7 382,-18 12-68,0 0 0,1 0 0,-1 0 0,0 0 0,0 0 0,0 0-1,0 0 1,0 0 0,0 0 0,1 0 0,-1 0 0,0 0 0,0 0 0,0 0 0,0 0 0,0 0 0,0 0-1,0 0 1,0 0 0,1-1 0,-1 1 0,0 0 0,0 0 0,0 0 0,0 0 0,0 0 0,0 0 0,0 0-1,0 0 1,0 0 0,0-1 0,0 1 0,0 0 0,0 0 0,0 0 0,0 0 0,0 0 0,0 0 0,0-1-1,0 1 1,0 0 0,0 0 0,0 0 0,0 0 0,0 0 0,0 0 0,0 0 0,0-1 0,0 1-1,0 0 1,0 0 0,0 0 0,0 0 0,0 0 0,0 0 0,0 0 0,0 0 0,0-1 0,0 1 0,-1 0-1,1 0 1,0 0 0,0 0 0,0 0 0,0 0 0,0 0 0,0 0 0,0 0 0,-1 0 0,-7 1 562,-4 4-123,0 0 0,1 1 0,0 0 0,1 1 0,-1 1-1,1-1 1,1 1 0,-1 1 0,1 0 0,1 0 0,0 1 0,0 0-1,1 0 1,-11 20 0,17-27-335,0 0 0,0 0 0,0 0 0,0 1 0,0-1 0,0 0-1,1 0 1,-1 0 0,1 1 0,0-1 0,0 0 0,1 5 0,0-6-68,-1-1 0,1 0 0,-1 1 0,1-1 0,-1 0 0,1 1-1,0-1 1,0 0 0,0 0 0,0 0 0,0 0 0,0 0 0,0 0 0,0 0 0,0 0 0,0 0 0,0 0 0,1-1 0,-1 1-1,0-1 1,1 1 0,-1-1 0,0 1 0,1-1 0,-1 1 0,1-1 0,-1 0 0,0 0 0,1 0 0,1 0 0,8 0 46,-1-1 1,1 0 0,0-1 0,-1 0 0,1-1-1,-1 0 1,0-1 0,0 1 0,0-2 0,0 0-1,13-9 1,-10 6-29,-1-1 0,0 0-1,0-1 1,-1 0 0,0-1-1,-1-1 1,15-21 0,-23 30-58,0 0 0,0 0 0,-1-1 0,1 1 1,-1 0-1,0-1 0,0 1 0,0-1 0,-1 0 0,1 1 1,-1-1-1,0 0 0,0 1 0,0-1 0,-1-5 0,0 8-40,1-1 0,-1 0 0,1 1 0,-1-1 0,0 1 0,0 0 0,0-1-1,0 1 1,0 0 0,0-1 0,0 1 0,0 0 0,0 0 0,0 0 0,-1 0 0,1 0-1,-1 0 1,1 0 0,0 0 0,-1 1 0,1-1 0,-1 0 0,0 1 0,1-1-1,-1 1 1,1 0 0,-1 0 0,0 0 0,1-1 0,-1 1 0,0 1 0,1-1 0,-1 0-1,0 0 1,1 1 0,-4 0 0,4-1-33,-1 0-1,0 0 1,1 1 0,-1-1-1,1 0 1,-1 1-1,1-1 1,-1 1 0,1 0-1,-1-1 1,1 1-1,0 0 1,-1 0 0,1 0-1,0 0 1,0 0-1,0 0 1,-1 0 0,1 0-1,0 1 1,1-1-1,-1 0 1,0 1 0,0-1-1,0 1 1,0 1-1,4 10-552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53 16676,'4'-6'634,"-1"3"-153,-1-1-1,0 1 1,0-1 0,-1 1-1,1-1 1,1-6 0,-3 10-396,0-1 1,0 1-1,0-1 1,0 1-1,0-1 1,0 1 0,0-1-1,0 1 1,0-1-1,0 1 1,0-1 0,0 1-1,-1-1 1,1 1-1,0 0 1,0-1 0,-1 1-1,1-1 1,0 1-1,0-1 1,-1 1-1,1 0 1,-1-1 0,0 0 76,0 1 1,0-1-1,0 1 1,-1-1 0,1 1-1,0 0 1,0-1 0,-1 1-1,1 0 1,0 0-1,0 0 1,-1 0 0,-1 0-1,-16 2 36,1 0-1,-1 2 0,1 0 1,0 1-1,0 0 1,0 2-1,0 0 0,1 1 1,1 1-1,-24 16 0,39-24-227,0-1-1,0 1 0,0 0 0,0-1 0,0 1 0,1 0 0,-1 0 1,0 0-1,1 0 0,-1 0 0,0 0 0,1 0 0,-1 0 0,1 0 1,0 0-1,-1 0 0,1 0 0,0 0 0,0 0 0,-1 0 0,1 0 0,0 0 1,0 0-1,0 0 0,0 1 0,1-1 0,-1 0 0,0 0 0,0 0 1,1 0-1,-1 0 0,0 0 0,1 0 0,-1 0 0,1 0 0,1 2 0,2 2-117,0 0-1,0-1 1,0 1-1,1-1 1,6 5-1,-9-7 129,59 43-766,21 19 412,-70-54 483,-2 0 0,1 1-1,-2 0 1,16 23 0,-23-32-58,-1 0 0,0 0 1,0 0-1,0 0 1,0 0-1,0 0 0,0 0 1,0 0-1,-1 0 1,1 0-1,-1 1 1,1-1-1,-1 0 0,0 0 1,0 1-1,0-1 1,0 0-1,-1 0 0,1 1 1,0-1-1,-1 0 1,0 0-1,1 0 1,-1 0-1,-2 4 0,1-3 26,0-1-1,-1 0 0,1 0 0,-1 0 1,1 0-1,-1 0 0,1-1 1,-1 1-1,0-1 0,0 1 0,0-1 1,0 0-1,0 0 0,0-1 1,0 1-1,0-1 0,-6 1 0,3-1-117,0 0 0,-1 0-1,1 0 1,-1-1-1,1 0 1,0 0-1,-1-1 1,1 0-1,0 0 1,0 0-1,0-1 1,0 0-1,1 0 1,-1 0 0,1-1-1,0 0 1,0 0-1,0 0 1,0-1-1,1 0 1,-5-5-1,9 9 46,0 1-1,-1-1 1,1 0 0,-1 1-1,1-1 1,0 0-1,-1 1 1,1-1-1,0 0 1,0 0-1,0 1 1,0-1 0,-1 0-1,1 0 1,0 0-1,0 1 1,1-1-1,-1 0 1,0 0-1,0 0 1,0 1 0,0-1-1,1 0 1,-1 0-1,0 1 1,1-1-1,0 0 1,0-1-33,0 1 0,0 0-1,0 0 1,1 0 0,-1 0 0,0 0 0,1 0-1,-1 1 1,1-1 0,-1 0 0,4 0 0,20-5-332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20196,'-2'0'130,"0"0"0,0 1 0,1-1 0,-1 1-1,0 0 1,0-1 0,0 1 0,1 0 0,-1 0-1,0 0 1,1 0 0,-1 1 0,1-1 0,-1 0-1,1 1 1,0-1 0,-1 1 0,1-1 0,-1 3-1,-19 34 847,21-38-963,-3 9 277,-1 0-1,1 1 1,-4 17 0,7-23-244,-1 0 0,1 0 0,-1 0 1,1 0-1,1 0 0,-1 0 0,0 0 0,1 0 0,0 0 1,0 0-1,0-1 0,2 6 0,-2-8-26,-1 0 0,1 0 1,0 0-1,-1 1 0,1-1 0,0 0 0,0 0 0,0-1 1,0 1-1,0 0 0,0 0 0,0 0 0,0-1 0,1 1 1,-1 0-1,0-1 0,0 1 0,0-1 0,1 0 0,-1 1 0,0-1 1,3 0-1,0 0 15,-1 0 1,1 0-1,-1-1 1,1 1-1,-1-1 1,0 0-1,1 0 1,5-3-1,3-2 76,-1-1-1,1 0 0,17-14 0,41-45 326,-15 14-316,-54 50-136,0 1 0,1 0 0,-1 0-1,1 0 1,0-1 0,-1 1 0,1 1-1,0-1 1,-1 0 0,1 0 0,4 0 0,-6 1 1,0 0 0,1 0 0,-1 0 0,1 0 1,-1 0-1,0 0 0,1 0 0,-1 0 1,1 1-1,-1-1 0,0 0 0,1 0 1,-1 0-1,0 1 0,1-1 0,-1 0 0,0 0 1,1 1-1,-1-1 0,0 0 0,0 1 1,1-1-1,-1 0 0,0 1 0,0-1 1,0 0-1,0 1 0,1-1 0,-1 1 1,0-1-1,0 0 0,0 1 0,0 5-201,1 1 0,-1-1-1,-1 0 1,1 0 0,-2 9 0,0-8 2,1 2-115,-2 5-126,1 0 0,1 0 0,0 1 0,1-1 0,0 0 0,1 0 0,3 17 0,6-10-395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 15259,'-23'54'4364,"-14"53"-2425,22-61-1008,-6 16 463,2 1 0,3 1 0,-15 122 0,30-176-1239,1 1 0,0-1 0,0 1 1,3 12-1,2-12 7,2-15-57,3-21-36,27-136-491,-21 86-222,25-75 0,-25 107 152,32-67 0,-42 98 422,0 1 0,1 0 0,0 1 0,1-1-1,0 1 1,1 1 0,0-1 0,0 2-1,1-1 1,18-11 0,-25 18 76,0 0 1,1 1-1,-1-1 1,0 1-1,1 0 1,-1 0-1,1 0 1,-1 0-1,1 1 1,-1 0-1,1-1 1,-1 1-1,1 0 1,0 1-1,-1-1 1,1 0-1,-1 1 1,6 2-1,-6-2 9,-1 0 0,1 1 0,-1-1 0,1 1 0,-1 0 0,0 0 0,1 0 0,-1 0 0,0 0 0,-1 0 0,1 1 0,0-1 0,0 1 0,-1-1 0,0 1 0,1-1 0,-1 1 0,0 0 0,0 0 0,-1 0 0,1-1 0,-1 1 0,1 4 0,-1 0 55,0 1 0,0-1 1,0 0-1,-1 0 0,-1 1 0,1-1 1,-1 0-1,0 0 0,-1-1 1,1 1-1,-1 0 0,-1-1 1,1 1-1,-1-1 0,0 0 1,-1 0-1,1-1 0,-1 0 0,-7 7 1,1-2 28,0-1 1,-1 1 0,0-2-1,-1 0 1,0 0 0,0-1-1,-1-1 1,-20 7 0,27-11-274,0 0 0,-1-1 0,1 0 0,-10 1 0,15-2 112,0 0 0,0 0-1,0-1 1,0 1 0,0 0-1,0-1 1,1 1-1,-1-1 1,-3-1 0,5 2 43,-1 0 1,1-1-1,-1 1 1,1-1 0,-1 1-1,1-1 1,-1 1-1,1-1 1,-1 1-1,1-1 1,-1 1-1,1-1 1,0 0 0,-1 1-1,1-1 1,0 0-1,0 1 1,-1-1-1,1 0 1,0 1 0,0-1-1,0 0 1,0 1-1,0-1 1,0-1-1,5-12-471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18180,'1'-1'162,"-1"1"-1,0-1 1,1 1 0,-1-1 0,0 1-1,1 0 1,-1-1 0,1 1 0,-1 0-1,1-1 1,-1 1 0,1 0 0,-1-1-1,1 1 1,-1 0 0,1 0 0,-1 0-1,1 0 1,-1-1 0,1 1 0,-1 0-1,1 0 1,0 0 0,-1 0 0,1 0-1,0 1 1,23-1 1360,-18 0-338,0 0-631,20 0 907,0 1 0,37 6 0,-57-7-1429,0 1 0,0 1 1,0-1-1,-1 1 0,1 0 0,0 1 0,-1-1 0,0 1 1,1 0-1,-1 0 0,0 1 0,-1 0 0,1 0 0,-1 0 1,1 0-1,5 8 0,-9-9-31,1-1 1,-1 1 0,0 0-1,0 0 1,0 0-1,0 0 1,0 0-1,0 0 1,-1 0-1,0 0 1,0 0-1,0 1 1,0-1-1,0 0 1,0 0 0,-1 0-1,0 0 1,-1 5-1,-2 4-31,-2 0 0,1 0-1,-11 15 1,11-19-101,1 0-1,-1 0 1,1 0-1,1 1 1,-1-1 0,-1 12-1,5-18 82,0 0 1,0 0-1,0 0 0,0 0 0,0 0 0,1 0 0,0 0 0,-1 0 1,1 0-1,0 0 0,0 0 0,0 0 0,0 0 0,0 0 0,0 0 1,0-1-1,1 1 0,-1-1 0,1 1 0,-1-1 0,1 1 1,3 1-1,5 4-119,1 0 0,21 9 0,-7-3 41,-20-10 118,0 0 0,0 0 0,0 1 0,0 0 0,-1 0 1,0 0-1,0 1 0,7 8 0,-10-11 24,0 0 0,0 0 0,0 0 0,0 0 0,-1 0 0,1 0 1,0 0-1,-1 0 0,0 0 0,1 0 0,-1 0 0,0 0 0,0 0 0,0 0 0,-1 0 0,1 0 0,0 0 1,-1 0-1,1 0 0,-1 0 0,0 0 0,0 0 0,1 0 0,-1-1 0,0 1 0,-1 0 0,1-1 0,0 1 1,-2 2-1,-7 5 179,1-1 0,-1 1 1,-1-1-1,1-1 0,-1 0 0,0 0 1,-1-2-1,0 1 0,0-1 1,0-1-1,-1 0 0,1-1 0,-1 0 1,0-1-1,-18 1 0,27-3-178,0 0-1,-1-1 1,1 1-1,-1-1 1,1 0-1,0 0 1,0-1-1,-6-2 0,9 4-81,1 0 0,-1-1 0,0 1-1,0 0 1,0-1 0,0 1 0,1-1 0,-1 1-1,0-1 1,0 1 0,1-1 0,-1 1-1,1-1 1,-1 0 0,0 1 0,1-1-1,-1 0 1,1 0 0,-1 1 0,1-1-1,0 0 1,-1 0 0,1 0 0,0 0 0,0 1-1,-1-1 1,1 0 0,0 0 0,0 0-1,0 0 1,0 0 0,0 0 0,0 0-1,0 0 1,1 1 0,-1-1 0,0 0-1,0 0 1,1 0 0,-1 0 0,0 1 0,1-1-1,-1 0 1,1 0 0,-1 1 0,2-2-1,0 0-44,1-1 1,-1 1-1,1 0 0,0 0 0,0 0 0,0 1 0,0-1 0,0 1 0,7-3 0,-6 3-39,19-8-568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132 193 19340,'4'-5'397,"0"-1"0,0 1 0,0-1-1,-1 0 1,0 0 0,0 0 0,0 0-1,-1 0 1,0-1 0,2-11 0,-3 15-239,0-1 1,-1 1-1,0-1 1,0 1-1,0-1 1,0 1-1,0-1 1,-1 1-1,1-1 1,-1 1-1,0 0 1,0-1-1,0 1 1,0 0-1,-1 0 1,0 0-1,1 0 0,-1 0 1,0 0-1,0 0 1,-1 0-1,-3-3 1,4 5-129,1 0 1,-1 0 0,1 0-1,-1 0 1,1 0 0,-1 0-1,0 0 1,1 1 0,-1-1-1,0 1 1,0-1-1,0 1 1,1 0 0,-1 0-1,0 0 1,0 0 0,0 0-1,0 0 1,-3 1 0,2 0-8,-1 0 1,1 0-1,-1 1 1,1 0 0,0 0-1,0-1 1,0 2-1,0-1 1,-4 3-1,-1 3-12,0 1 0,1-1 0,0 1 0,1 0 0,-10 16-1,13-19-5,1 0 0,-1 0-1,1 0 1,0 1 0,0-1 0,1 0-1,0 1 1,0-1 0,0 1-1,1-1 1,0 1 0,2 12 0,-2-15-4,1-1 1,0 0 0,0 0 0,1 1 0,-1-1 0,0 0-1,1 0 1,0 0 0,0 0 0,0-1 0,0 1 0,0 0-1,0-1 1,1 1 0,-1-1 0,1 0 0,0 0 0,0 0-1,0 0 1,0-1 0,0 1 0,0-1 0,0 1 0,0-1-1,1 0 1,3 0 0,23 4 8,-1-1 0,1-2 0,37-2 0,-38-1-1,0 2-1,0 0 1,48 10 0,-42 2 86,-27-9-39,0-1 1,0 0-1,12 2 0,-19-5-41,-1 0 1,0-1 0,1 1-1,-1 0 1,0-1 0,1 1-1,-1 0 1,0-1 0,1 1-1,-1-1 1,0 1-1,0 0 1,1-1 0,-1 1-1,0-1 1,0 1 0,0-1-1,0 1 1,0-1-1,0 1 1,0-1 0,0 1-1,0-1 1,0 1 0,0-1-1,0 1 1,0-1 0,0 1-1,0-1 1,0 1-1,-1-1 1,-3-28 239,3 20-149,-5-37 153,-3-28-306,-20-80-1,32 158-39,0 0 0,0-1 0,0 1 0,0 0-1,1-1 1,0 0 0,0 0 0,0 0 0,0 0-1,7 2 1,0 2 9,1-1 0,-1 0 0,2-1 0,12 4 0,-13-6 70,0-2 1,0 1-1,0-2 1,0 1-1,0-2 1,0 1 0,0-2-1,0 0 1,-1 0-1,1-1 1,0 0-1,-1-1 1,0-1-1,0 0 1,0 0 0,17-12-1,-28 17 14,0 0 0,0 0 0,0 0 1,1 0-1,-1 0 0,0-1 0,0 1 0,0 0 0,1 0 0,-1 0 0,0 0 1,0 0-1,0 0 0,1 0 0,-1 0 0,0 0 0,0 0 0,0 0 0,1 0 1,-1 0-1,0 0 0,0 0 0,1 0 0,-1 0 0,0 0 0,0 0 0,0 0 1,1 0-1,-1 0 0,0 0 0,0 0 0,0 0 0,1 1 0,-1-1 0,0 0 1,0 0-1,2 10 155,-8 19 40,5-23-155,-7 27 87,-12 72 260,18-90-449,0 1 0,1-1-1,1 0 1,4 28 0,-4-42 27,0 1 1,0-1-1,0 0 0,1 1 0,-1-1 1,1 0-1,-1 1 0,1-1 0,-1 0 1,1 1-1,0-1 0,0 0 0,0 0 1,-1 0-1,3 2 0,-2-3 25,-1 0 0,1 0 0,0 0 0,0 1-1,0-1 1,-1 0 0,1 0 0,0 0 0,0 0 0,-1-1-1,1 1 1,0 0 0,0 0 0,0 0 0,-1-1 0,1 1-1,0 0 1,-1-1 0,1 1 0,0 0 0,-1-1 0,1 1-1,0-1 1,-1 1 0,1-1 0,-1 0 0,1 1 0,-1-1-1,1 1 1,-1-1 0,1 0 0,0-1 0,17-28-190,3-10-47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18860,'-10'12'1320,"4"7"-1072,3 1-296,6 4-88,6 2 184,7-2-56,5-1-136,6-3-144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78 18980,'-7'3'439,"1"0"-1,-1 1 1,1-1 0,0 1 0,0 1-1,1-1 1,-1 1 0,-7 8 0,0 1 423,2-1 1,-12 20-1,18-25-574,0 0-1,1 0 1,0 1-1,0 0 1,1 0 0,-3 11-1,6-18-219,-1 1 1,1 0-1,0 0 0,-1-1 0,1 1 1,1 0-1,-1 0 0,0-1 0,1 1 1,-1 0-1,2 2 0,-1-3-35,-1-1 0,1 1 0,0-1 0,0 1-1,0-1 1,0 0 0,0 0 0,1 1 0,-1-1 0,0 0-1,0 0 1,1 0 0,-1 0 0,1 0 0,-1-1 0,1 1-1,-1 0 1,1-1 0,2 2 0,3-1 18,1 0 0,-1 0-1,0 0 1,0-1 0,1 0 0,-1 0 0,10-2-1,52-14 47,-35 7-51,-1 1-23,-12 2-48,-1 1 1,1 1-1,0 1 0,35-1 0,-54 4 18,0 1 0,0-1-1,0 0 1,-1 0 0,1 1 0,0-1 0,0 1 0,-1-1-1,1 1 1,0 0 0,-1 0 0,1 0 0,-1 0-1,1 0 1,-1 0 0,1 0 0,-1 0 0,0 0 0,1 1-1,-1-1 1,0 1 0,0-1 0,0 1 0,1 1 0,-1 0 14,0-1 0,-1 1 1,1 0-1,-1-1 0,1 1 1,-1 0-1,0 0 0,0 0 1,0-1-1,0 1 0,0 0 1,-1 0-1,1-1 0,-3 6 1,4-5 525,3-9-279,7-13 39,0-10-85,-1-1-1,-2 0 1,-1-1 0,-1 0-1,-1 0 1,-2-1 0,-2-48 0,-1 80-221,0 0 0,0-1 0,0 1 0,0-1 1,0 1-1,0 0 0,0-1 0,0 1 0,0-1 1,0 1-1,0 0 0,0-1 0,1 1 0,-1-1 1,0 1-1,0 0 0,0-1 0,0 1 1,1 0-1,-1-1 0,0 1 0,0 0 0,1-1 1,-1 1-1,0 0 0,1-1 0,-1 1 0,0 0 1,1 0-1,-1 0 0,0-1 0,1 1 1,-1 0-1,1 0 0,-1 0 0,0 0 0,1 0 1,-1 0-1,1 0 0,-1 0 0,0 0 0,1 0 1,-1 0-1,1 0 0,-1 0 0,1 0 0,21 8-771,-15-4 491,3 0 121,1 0 0,0 0 0,17 3 1,15-2-295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87 21901,'0'-2'103,"0"0"0,0-1-1,0 1 1,-1-1 0,1 1 0,0 0 0,-1-1 0,0 1 0,1 0 0,-1-1 0,0 1 0,0 0 0,-1 0 0,1 0-1,0 0 1,-1 0 0,1 0 0,-1 0 0,1 0 0,-1 1 0,0-1 0,0 1 0,0-1 0,0 1 0,0 0 0,0 0-1,0 0 1,0 0 0,-1 0 0,1 0 0,0 0 0,-1 1 0,1-1 0,0 1 0,-1 0 0,-3 0 0,-3-1 63,-1 2 1,1-1 0,1 1 0,-1 1 0,0 0-1,0 0 1,0 0 0,-14 8 0,10-4-95,0 1 0,0 0 0,1 1-1,-17 14 1,25-18-86,0-1-1,0 1 0,0 0 0,0 0 0,1 0 0,0 1 0,0 0 0,0-1 0,0 1 0,1 0 0,0 0 1,0 0-1,0 1 0,-2 9 0,4-14 4,0 1-1,0-1 1,0 0 0,0 1-1,0-1 1,1 1 0,-1-1-1,0 0 1,1 0 0,-1 1-1,1-1 1,-1 0 0,1 0-1,0 1 1,-1-1 0,1 0-1,0 0 1,0 0 0,0 0 0,0 0-1,0 0 1,0 0 0,0-1-1,0 1 1,0 0 0,0 0-1,1-1 1,-1 1 0,0-1-1,0 1 1,1-1 0,-1 0-1,2 1 1,6 1-57,0-1-1,0 1 1,18-1 0,-14-1 4,-4 1 50,-1 0 1,1 0-1,-1 1 0,0 0 0,1 1 0,-1 0 0,0 0 0,-1 1 0,1 0 0,-1 0 1,1 1-1,12 10 0,-12-8 8,0 1 0,-1 1 1,1-1-1,-1 1 0,-1 1 0,0-1 1,0 1-1,-1 0 0,5 13 0,-5-11 35,-1 0-1,-1 0 1,0 1 0,0-1-1,-1 1 1,-1 0-1,0 0 1,-1-1-1,0 1 1,-1 0-1,-1 0 1,0-1-1,0 1 1,-1-1-1,-1 1 1,0-1-1,-1 0 1,-6 12-1,4-13 68,-1 0 0,1 0 0,-2-1-1,1-1 1,-1 1 0,-17 13 0,20-19-42,1 0 0,-1-1 1,1 1-1,-1-1 1,0 0-1,-1 0 1,1-1-1,0 0 1,-1 0-1,1 0 1,-1-1-1,0 0 0,1 0 1,-10-1-1,13 0-49,1 0-1,-1 0 1,0-1-1,1 1 0,-1-1 1,1 0-1,0 1 0,-1-1 1,1 0-1,0-1 1,-1 1-1,1 0 0,0-1 1,0 1-1,0-1 1,0 0-1,0 1 0,0-1 1,1 0-1,-1 0 0,1 0 1,-1-1-1,1 1 1,0 0-1,0 0 0,0-1 1,0 1-1,0-1 0,0 1 1,1-1-1,-1 1 1,1-1-1,0 1 0,0-5 1,-1-3-51,2-1 0,-1 1 0,2 0 0,-1-1 0,1 1 0,1 0 0,5-15 0,4-3-57,1 1 0,1 0 1,2 1-1,0 1 0,2 0 1,23-24-1,137-129-47,-88 94 177,-83 76-25,1 2-2,-1-1 0,0 0 0,0-1 0,-1 1 0,0-1 1,-1 0-1,9-17 0,-14 25 1,1-1-1,-1 0 1,0 1 0,0-1 0,1 1-1,-1-1 1,0 0 0,0 0-1,0 1 1,0-1 0,0 0 0,0 1-1,0-1 1,0 0 0,0 1 0,0-1-1,0 0 1,0 1 0,-1-1 0,1 0-1,0 1 1,0-1 0,-1 0 0,1 1-1,0-1 1,-1 1 0,1-1-1,-1 1 1,1-1 0,-1 1 0,1-1-1,-1 1 1,1-1 0,-1 1 0,1 0-1,-1-1 1,0 1 0,1 0 0,-1-1-1,0 1 1,1 0 0,-1 0 0,0 0-1,1-1 1,-1 1 0,0 0-1,1 0 1,-1 0 0,0 0 0,1 0-1,-1 0 1,-1 1 0,-2-1 6,0 0-1,0 1 1,0 0 0,0 0 0,0 0 0,0 0-1,-7 4 1,1 1 11,1 0 0,-1 1 1,1 0-1,1 1 0,0 0 0,0 0 0,0 1 0,-6 9 0,11-13-100,-1-1-1,1 1 1,1 0-1,-1 0 0,1 0 1,-1 0-1,1 1 1,1-1-1,-1 0 1,1 1-1,0-1 1,0 1-1,1 0 0,0-1 1,0 1-1,0 0 1,0-1-1,2 8 1,-1-11 41,0 1 1,0-1 0,0 0 0,0 0 0,0 0 0,0 0-1,0-1 1,0 1 0,1 0 0,-1 0 0,1-1 0,-1 1 0,1-1-1,0 1 1,0-1 0,-1 0 0,1 0 0,0 0 0,3 2-1,-1-2-10,0 0-1,0 0 0,0 0 1,1 0-1,-1-1 0,0 0 0,0 0 1,0 0-1,8-1 0,35-8-480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58 16548,'-7'5'275,"0"0"0,0 1 1,1 0-1,0 0 0,0 1 0,0 0 1,1 0-1,0 0 0,0 1 1,1 0-1,0-1 0,0 1 1,1 1-1,0-1 0,1 0 1,0 1-1,0 0 0,0-1 1,1 1-1,1 0 0,-1 0 1,2 12-1,2 1 33,0 0 0,1 1 1,2-2-1,0 1 0,1-1 0,1 0 0,18 34 0,19 24 138,-22-40-192,26 57 0,-47-91-253,0 0 0,-1 0 1,1 0-1,-1 0 0,0 1 0,0-1 0,0 0 1,-1 1-1,0-1 0,0 0 0,-2 11 1,1-12 3,0 0 0,0-1 1,-1 1-1,0 0 0,1-1 1,-2 1-1,1-1 0,0 0 1,0 0-1,-1 0 0,0 0 1,0 0-1,0 0 0,0-1 1,0 1-1,0-1 0,-4 2 1,-3 1 66,-1 0 0,1 0 1,0-2-1,-1 1 0,0-1 1,0-1-1,0 0 0,0 0 1,-22-1-1,27-1-30,1 0 0,-1-1 0,0 0 0,1 0 0,-1 0 0,1-1 0,0 1 0,-1-1 0,-7-5 0,10 5-24,0 0-1,0 0 1,1 0-1,-1 0 1,1-1-1,-1 1 1,1-1-1,0 0 1,0 1-1,0-1 1,0 0 0,1 0-1,-1 0 1,1 0-1,0-1 1,0 1-1,-1-4 1,1 0-27,1-1 1,-1 1 0,1-1 0,1 0-1,0 1 1,0-1 0,0 1 0,1 0-1,0-1 1,0 1 0,1 0-1,0 0 1,6-10 0,7-11-130,35-46-1,-47 68 125,65-79-299,103-98 0,33-38 183,-200 215 131,-3 4 2,0 0 0,0 0 0,-1 1-1,1-1 1,-1-1 0,0 1 0,1 0 0,-1 0 0,0 0 0,0-1 0,-1 1 0,1 0 0,0-1 0,0-3 0,-1 6-1,0 0 0,0 0 0,0-1 0,0 1 0,0 0 0,0-1 0,0 1 0,0 0 0,0-1 0,-1 1 0,1 0 0,0 0 0,0-1 0,0 1 1,0 0-1,0-1 0,-1 1 0,1 0 0,0 0 0,0 0 0,0-1 0,-1 1 0,1 0 0,0 0 0,0 0 0,-1-1 0,1 1 0,0 0 0,0 0 0,-1 0 0,1 0 0,0 0 0,-1-1 0,-12 4 52,-13 11 48,15-5-37,0 0-1,1 1 0,0 1 0,1 0 0,0 0 0,0 1 1,-6 12-1,10-15-20,0-1 1,1 1-1,0 0 1,1-1-1,0 2 1,0-1-1,1 0 0,0 1 1,1-1-1,0 1 1,1 14-1,0-22-35,0 1 0,1 0 0,-1-1 0,1 1 0,-1-1 0,1 1 0,0-1 0,0 1 0,0-1 0,1 1 0,-1-1 0,0 0 0,1 0 0,0 0 0,-1 0 0,1 0 0,0 0 0,0 0 0,0 0 0,0-1 0,0 1 0,1-1 0,-1 0 0,0 0 0,1 1 0,-1-1 0,1-1 0,-1 1 0,1 0 0,-1-1 0,1 1 0,0-1 0,-1 0 0,5 0 0,5 0-1,1 0 0,-1-1 0,0-1-1,1 0 1,22-7 0,108-48 39,-106 41-32,0 1 0,0 1 0,56-11-1,-88 24-12,0 0-1,1 0 0,-1 1 0,0 0 0,1 0 1,-1 0-1,10 2 0,-12-1 2,-1 0 0,0 0-1,0 0 1,0 0 0,0 0 0,0 0 0,0 0-1,0 1 1,0-1 0,0 1 0,-1-1-1,1 1 1,0 0 0,-1 0 0,0-1 0,1 1-1,-1 0 1,0 0 0,2 4 0,3 9 0,-3-7 20,0-1 0,0-1 0,0 1 0,1 0 0,8 11 0,-10-16-15,0-1 0,0 1-1,0 0 1,1-1 0,-1 1 0,0-1 0,0 0 0,1 1 0,-1-1 0,1 0 0,-1-1 0,1 1-1,0 0 1,-1-1 0,1 1 0,0-1 0,-1 0 0,1 0 0,0 0 0,-1 0 0,4-1 0,3 0-171,0-1 1,0 0-1,0-1 1,0 0 0,0 0-1,0-1 1,-1 0 0,0-1-1,0 1 1,0-2-1,13-10 1,-17 7-158,-6 2-133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18788,'-5'9'408,"-1"-1"1,1 1-1,1 0 0,-1 0 1,1 1-1,1-1 0,0 1 1,0 0-1,1 0 0,1 0 1,-1 0-1,1 0 0,1 0 1,0 0-1,1 0 0,1 13 0,-1-20-378,0 0 0,-1-1 0,1 1 0,0-1-1,0 1 1,1-1 0,-1 1 0,0-1 0,1 0-1,-1 0 1,1 0 0,0 0 0,0 0 0,0 0-1,0 0 1,0 0 0,0-1 0,0 1 0,1-1-1,-1 0 1,1 1 0,-1-1 0,1 0 0,-1 0-1,1-1 1,-1 1 0,1-1 0,0 1 0,0-1-1,-1 0 1,1 0 0,0 0 0,4-1 0,5 0 34,-1-1 1,1 0-1,-1-1 0,1 0 1,-1-1-1,15-7 1,12-10 153,0-1 0,-1-2 0,-1-2-1,50-47 1,-66 49-96,-18 22-78,-10 14-42,-9 21-273,-23 60 0,34-78 19,2 0 1,0 0 0,0 1 0,2-1-1,0 1 1,0 26 0,2-39 132,0-1 1,0 1 0,0-1 0,0 1 0,1-1 0,-1 1 0,1-1 0,-1 1 0,1-1-1,0 0 1,0 1 0,0-1 0,0 0 0,1 0 0,-1 1 0,0-1 0,1 0 0,0-1-1,-1 1 1,1 0 0,3 2 0,-2-3 47,-1 0 0,1-1 0,-1 0 0,1 1 0,-1-1 0,1 0 0,-1 0 1,1 0-1,-1 0 0,1-1 0,-1 1 0,0-1 0,1 1 0,-1-1 0,1 0 0,-1 0 0,0 0 0,0 0 0,0-1 0,1 1 0,-1-1 0,2-1 0,37-27-836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42 14579,'2'-8'527,"-1"6"-403,-1 0 0,1 1 0,-1-1 0,0 0 0,1 0 0,-1 0 0,0 1-1,0-1 1,0 0 0,-1 0 0,1 0 0,0 0 0,-1 1 0,1-1 0,-2-3 0,2 5-108,0 0 0,0-1 1,0 1-1,0 0 0,-1 0 0,1 0 1,0 0-1,0 0 0,0 0 0,0 0 1,-1-1-1,1 1 0,0 0 0,0 0 1,0 0-1,-1 0 0,1 0 0,0 0 0,0 0 1,0 0-1,0 0 0,-1 0 0,1 0 1,0 0-1,0 0 0,0 0 0,-1 0 1,1 0-1,0 0 0,0 1 0,0-1 1,0 0-1,-1 0 0,1 0 0,0 0 0,0 0 1,0 0-1,0 0 0,0 1 0,-1-1 1,1 0-1,0 0 0,0 0 0,0 0 1,0 1-1,-5 5 401,0 1 0,1-1 0,0 1 0,1 0 0,-1 1 0,-4 13 0,-12 52 1274,17-64-1473,-1 6 216,1 1 0,0-1 0,-1 32 0,3-44-358,1 0 0,0 0 0,1 1 0,-1-1 0,0 0 0,1 0 0,0 0 0,-1 0 0,1 0 0,0 0 0,1 0 0,-1-1 0,0 1 0,1 0 0,0-1 0,0 1 0,-1-1 0,1 1 0,1-1 0,-1 0 0,0 0 0,1 0 0,-1 0 0,1 0 0,-1 0 0,1-1 0,3 2 0,8 1 112,0 0-1,19 2 0,-21-5-129,0 1 0,0 1-1,0 0 1,0 0 0,15 8 0,-24-10-50,0 1 0,-1 0 0,1-1 0,-1 1 0,1 0 0,-1 0 0,0 1 0,0-1 0,0 1 0,0-1 0,0 1 0,0-1 0,-1 1 0,1 0 0,-1 0 0,0 0 0,0 0 0,0 0 0,0 0 0,0 0 0,-1 0 0,1 0 0,-1 0 0,0 0 0,0 6 0,-1-5 35,0 1 1,0 0-1,-1 0 1,1-1 0,-1 1-1,0 0 1,0-1-1,0 0 1,-1 0 0,0 1-1,0-1 1,0-1-1,0 1 1,0 0 0,-1-1-1,0 0 1,1 0-1,-1 0 1,0 0 0,-1 0-1,1-1 1,0 0-1,-8 3 1,9-3-45,-1-1 0,1 0 0,-1 1-1,1-1 1,-1 0 0,1-1 0,-1 1 0,0-1 0,0 1-1,1-1 1,-1 0 0,0-1 0,1 1 0,-1 0 0,0-1 0,1 0-1,-1 0 1,0 0 0,1-1 0,0 1 0,-1-1 0,1 1 0,0-1-1,0 0 1,0-1 0,0 1 0,0 0 0,0-1 0,1 0-1,-1 1 1,-2-5 0,3 4-179,1 1 0,-1-1 1,1 0-1,0 0 0,0 1 0,0-1 0,0 0 0,1 0 1,-1 0-1,1 0 0,-1 0 0,1 0 0,0 0 0,0 0 1,1 0-1,-1 0 0,1 0 0,-1 0 0,1 0 0,0 0 0,0 1 1,0-1-1,0 0 0,1 0 0,-1 1 0,3-4 0,-1 2-101,1 0-1,-1 0 0,1 0 1,0 1-1,0-1 0,1 1 1,-1 0-1,1 0 0,-1 0 1,1 1-1,0 0 0,0 0 1,0 0-1,6-1 1,21-3-1974,1 2 1,55 0 0,-47 2 3043,44-5 1,-72 4-93,0 1 0,0-2 0,0 0 0,0 0 0,-1-1 1,0-1-1,16-9 0,-24 13-249,-1-1 1,1 1-1,-1-1 0,0 0 1,0 0-1,0-1 0,0 1 1,0-1-1,-1 1 0,0-1 1,4-7-1,-6 10-320,0 0-1,1 0 1,-1 0 0,0 0-1,0 0 1,1 0 0,-1 0-1,0 0 1,0 0 0,0 0-1,0 0 1,-1 0 0,1 0-1,0-1 1,0 1 0,-1 0-1,1 0 1,0 0 0,-1 0-1,0-1 1,0 1-51,0 0 1,-1 0-1,1 0 0,0 0 1,-1 0-1,1 0 0,-1 0 1,1 0-1,-1 0 0,1 1 0,-1-1 1,0 1-1,1-1 0,-1 1 1,0 0-1,1 0 0,-3-1 1,0 1-32,0 0 0,0 1 0,0-1 0,-1 1 0,1 0-1,0 0 1,0 0 0,1 0 0,-1 1 0,0-1 0,0 1 0,1 0 0,-1 0 0,1 1 0,-1-1 0,1 1 0,0-1 0,-5 7 0,7-8-48,0 1 0,0-1-1,-1 1 1,2-1 0,-1 1 0,0 0-1,0-1 1,0 1 0,1 0 0,-1 0-1,1-1 1,-1 1 0,1 0-1,0 0 1,0 0 0,0 0 0,0 2-1,0-2 2,1 0-1,0 0 1,0 0-1,-1 0 0,1 0 1,0 0-1,1-1 0,-1 1 1,0 0-1,0-1 0,1 1 1,-1-1-1,1 1 1,-1-1-1,1 0 0,0 0 1,-1 0-1,1 0 0,3 2 1,17 6-14,0-1 0,1-1 0,0 0 0,0-2 0,32 3 0,19 5 11,-25 1 2,-37-9 14,1-1 0,-1-1 0,1 0 0,0-1 0,0 0 0,22 0 0,-32-2 7,-1-1 0,0 1 1,0-1-1,1 1 0,-1-1 1,0 0-1,0 0 0,0 0 0,0 0 1,0 0-1,0 0 0,0 0 1,-1-1-1,1 1 0,0-1 0,-1 0 1,1 1-1,1-4 0,0 1 32,-1 0 0,0 0 0,0-1-1,0 1 1,-1-1 0,0 1 0,1-1 0,-1-7-1,1-1 81,-2-1-1,0 0 0,0 1 1,-1-1-1,-4-17 0,-6-2 80,9 28-195,-1-1 1,2 0 0,-1 0 0,0 0 0,0-10 0,2 16-27,0-1 1,0 1 0,0-1 0,1 1 0,-1-1 0,0 1 0,0 0 0,0-1 0,1 1 0,-1 0 0,0-1 0,1 1-1,-1 0 1,0-1 0,1 1 0,-1 0 0,0-1 0,1 1 0,-1 0 0,0 0 0,1-1 0,-1 1 0,1 0 0,-1 0 0,1 0-1,-1 0 1,0 0 0,1 0 0,-1 0 0,1 0 0,-1 0 0,1 0 0,-1 0 0,1 0 0,-1 0 0,1 0 0,-1 0-1,1 0 1,20 4-440,-19-3 373,112 27-1210,-61-17 911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3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17876,'1'-2'158,"0"0"0,0 1 0,0-1 0,1 1 1,-1-1-1,0 1 0,1 0 0,-1-1 0,1 1 0,0 0 0,-1 0 1,1 0-1,0 0 0,0 0 0,-1 1 0,1-1 0,0 1 0,4-2 1,-5 3-105,-1-1 0,1 0 0,0 0 0,-1 0 1,1 0-1,0 1 0,-1-1 0,1 0 0,-1 1 1,1-1-1,0 0 0,-1 1 0,1-1 0,-1 1 1,1-1-1,-1 1 0,1-1 0,-1 1 0,1-1 1,-1 1-1,1 0 0,0 2 111,0-1 1,0 1-1,-1-1 1,1 1-1,0-1 1,-1 1-1,0 0 1,1 4-1,-3 57 638,-3-1 0,-23 119 0,12-92-683,9-49-102,1-11-106,-2 56 1,8-81-18,-1-4 52,1 0 0,0 0 0,0 0 0,-1 0 0,1 0 0,0 0 0,0 0 0,0 0 0,0 0 0,1 0 0,-1 1 0,0-1 0,0 0 0,0 0 0,1 0 0,-1 0-1,1 0 1,-1 0 0,1 0 0,-1-1 0,1 1 0,0 0 0,-1 0 0,1 0 0,0 0 0,-1-1 0,2 2 0,-1-2 32,-1 0 1,0 0-1,0 0 1,1 0-1,-1 0 0,0 0 1,0 0-1,1 0 1,-1 0-1,0-1 1,0 1-1,0 0 1,1 0-1,-1 0 0,0 0 1,0 0-1,0 0 1,1-1-1,-1 1 1,0 0-1,0 0 0,0 0 1,0 0-1,0-1 1,1 1-1,-1 0 1,0 0-1,0 0 0,0-1 1,0 1-1,0 0 1,0 0-1,0-1 1,0 1-1,12-36-1305,31-132-2967,-23 100 2873,-7 43 1285,-8 18 107,-4 5 51,1-1 21,-1 1-1,1-1 1,-1 0-1,0 1 1,0-1-1,0 0 1,0 1-1,-1-1 1,1 0-1,0-6 1,1-23 252,3-14 408,-5 46-694,0 0 0,0 0 0,0 1 0,0-1 0,0 0 0,0 0 0,0 0 0,0 0 0,0 0 0,0 0 0,0 1 0,0-1 0,0 0 0,0 0 0,0 0 0,0 0 0,0 0 0,0 0 0,0 1 0,0-1 0,0 0 0,0 0 0,1 0 1,-1 0-1,0 0 0,0 0 0,0 0 0,0 0 0,0 0 0,0 0 0,0 0 0,1 1 0,-1-1 0,0 0 0,0 0 0,0 0 0,0 0 0,0 0 0,0 0 0,1 0 0,-1 0 0,0 0 0,0 0 0,0 0 0,0 0 0,0 0 0,0 0 0,1 0 0,-1 0 0,0 0 0,0-1 0,0 1 0,0 0 0,0 0 0,0 0 0,0 0 0,1 0 0,-1 0 0,0 0 0,0 0 0,0 0 0,0 0 0,0-1 0,0 1 0,9 33 960,2 15 906,29 83 0,-34-116-1581,1 0 0,0-1 0,1 0 0,0 0-1,1 0 1,1-1 0,0-1 0,0 1 0,18 14 0,-23-23-218,0-1 1,-1 1 0,2-1 0,-1 0-1,0 0 1,1-1 0,-1 1 0,1-1-1,0-1 1,-1 1 0,1-1 0,0 0-1,0 0 1,0-1 0,0 1 0,0-1-1,0-1 1,0 1 0,0-1-1,0 0 1,0 0 0,0-1 0,-1 0-1,1 0 1,0 0 0,-1-1 0,8-4-1,-1-1 8,-1 0 0,0 0-1,0-1 1,-1-1 0,0 1-1,-1-2 1,0 1 0,0-1-1,-1-1 1,-1 1 0,7-15-1,-5 6-39,-1-1-1,0 0 1,-2 0-1,-1 0 0,0-1 1,2-29-1,-6 38-79,0-1-1,-1 1 0,-1-1 0,0 1 1,0-1-1,-1 1 0,-1-1 1,-1 1-1,0 0 0,0 0 1,-9-16-1,12 27-11,0-1 0,0 1 0,-1 0 0,1 0 0,-1 0 0,0 0 0,1 0 0,-1 0 0,0 1 0,0-1 0,0 0 0,0 1 0,-1 0 0,1-1 0,0 1 0,0 0 0,-4-1 0,4 2-18,1 0-1,-1 0 1,1 0 0,-1 0 0,1 0-1,-1 1 1,1-1 0,0 0 0,-1 1-1,1-1 1,-1 1 0,1 0 0,0-1-1,0 1 1,-1 0 0,1 0 0,0 0 0,0 0-1,0 0 1,0 0 0,0 0 0,0 0-1,0 0 1,0 0 0,1 1 0,-1-1-1,0 0 1,1 0 0,-2 3 0,-2 8-191,0-1 0,0 0 1,-4 22-1,3 8-346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18212,'1'-4'282,"1"0"0,0 1 0,0-1 0,0 1 0,1 0 0,-1 0-1,1 0 1,0 0 0,0 0 0,0 0 0,0 1 0,0-1 0,7-3 0,-5 4-28,0 0-1,0 0 1,0 1 0,0 0-1,0 0 1,1 0 0,-1 0-1,0 1 1,1 0 0,5 1-1,-2 0-93,1 0 0,-1 1 0,0 0 0,0 1-1,0 0 1,0 0 0,0 1 0,-1 0 0,0 0-1,0 1 1,0 0 0,0 1 0,-1 0 0,0 0 0,0 0-1,0 1 1,6 8 0,-9-10-138,-1 0-1,1 1 1,-1-1 0,1 1 0,-2 0-1,1 0 1,-1 0 0,1 0 0,-2 0-1,1 0 1,-1 0 0,0 1 0,0-1-1,-1 1 1,1-1 0,-2 1 0,1-1-1,-1 0 1,0 1 0,0-1 0,0 0-1,-1 1 1,0-1 0,-1 0 0,-4 9-1,0-3-12,-1-1-1,0 0 0,0 0 0,-1-1 1,-1 0-1,-17 14 0,-71 45 67,52-38-4,46-31-69,-1 0-1,1 0 1,0 0-1,0 0 1,-1 0 0,1 0-1,0 0 1,0 0-1,-1 0 1,1 1-1,0-1 1,0 0-1,0 0 1,-1 0-1,1 0 1,0 1-1,0-1 1,0 0-1,0 0 1,-1 0-1,1 1 1,0-1-1,0 0 1,0 0-1,0 0 1,0 1-1,0-1 1,0 0-1,0 0 1,-1 1-1,1-1 1,0 0-1,0 0 1,0 1-1,0-1 1,0 0-1,0 0 1,1 1-1,-1-1 1,0 0-1,0 0 1,0 1-1,0-1 1,0 1-1,15 2 30,29-4-6,-39 0-17,44-1 75,50-4-1072,-85 5 831,-1-2 0,0 1 0,-1-1 0,1-1 1,13-6-1,-10 0-182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16660,'16'15'1408,"9"0"-1016,3 0-160,12 0 400,6-3-520,7-1 64,0-5-128,-1-2-152</inkml:trace>
  <inkml:trace contextRef="#ctx0" brushRef="#br0" timeOffset="1">511 255 19652,'-9'49'1817,"-4"0"-1209,0 1-264,5-6 336,1-1-672,2-20 240,5-15-224,10-20-288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5 399 16716,'-1'0'159,"1"1"0,-1 0 1,1 0-1,0-1 1,-1 1-1,1 0 1,0 0-1,-1 0 1,1 0-1,0 0 1,0-1-1,0 1 0,0 0 1,0 0-1,0 0 1,0 0-1,0 0 1,0 0-1,0 0 1,1 1-1,-1-2-39,1 0 0,-1 0 0,1 0 0,-1 0 0,1 0-1,0 0 1,-1 1 0,1-1 0,-1-1 0,1 1 0,-1 0 0,1 0 0,0 0 0,-1 0 0,1 0-1,-1 0 1,1-1 0,-1 1 0,1 0 0,-1-1 0,1 1 0,0-1 0,36-26 3000,-35 25-3024,25-21 783,-1-2 0,-1-1 0,-2-1 0,34-50 1,-24 25-179,48-104 0,-111 318-912,24-127 101,3-1-1,-1 39 1,4-61-62,1 0 0,0 0 0,1 1 0,0-1 1,1 0-1,0-1 0,1 1 0,0-1 0,8 16 1,-4-16-207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62 125 17812,'5'19'1150,"0"1"0,-1-1 0,-1 1 0,1 38 0,-11 80 2271,-21 35-1868,24-155-1518,4-86-1048,-2-23 399,-25-173 0,17 219 621,8 39 8,0 7 5,2 22 28,2 26 195,16 84-1,-14-114-102,0 0 0,2 0 1,0-1-1,2 1 0,0-1 1,0-1-1,16 24 0,-21-38-83,-1 1 0,1-1-1,0 0 1,0 1-1,0-1 1,0 0-1,0-1 1,0 1 0,1-1-1,0 1 1,-1-1-1,1 0 1,0 0 0,0-1-1,0 1 1,0-1-1,0 0 1,0 0 0,1 0-1,-1-1 1,0 1-1,1-1 1,-1 0 0,0 0-1,0-1 1,1 1-1,-1-1 1,0 0-1,0 0 1,0-1 0,0 1-1,7-4 1,0-1 34,0 0 0,-1-1 0,0 0 0,-1 0 0,1-1 0,-1-1 0,-1 1 0,0-2 0,0 1 0,10-17 0,-6 6-8,-1-1 1,0 0-1,-2 0 1,-1-1-1,10-43 1,-14 49-79,-1-1 1,-1 0 0,-1 0 0,0 0 0,-1 0 0,-1 0 0,-1 0 0,-6-30-1,6 41-45,-1-1 0,0 1 0,0-1 0,0 1-1,0 0 1,-9-11 0,10 15-18,1 1 0,0-1-1,-1 1 1,1 0 0,-1-1 0,0 1-1,1 0 1,-1 0 0,0 0 0,0 0-1,0 0 1,-2 0 0,3 0-27,0 1 0,0 0 0,0 0 1,0 0-1,0 0 0,0 0 0,-1 0 0,1 1 1,0-1-1,0 0 0,0 0 0,0 1 0,0-1 1,0 1-1,0-1 0,0 1 0,0-1 0,0 1 0,0 0 1,0-1-1,1 1 0,-1 0 0,-1 1 0,1-1-28,0 1-1,0-1 1,0 1-1,0-1 1,0 1-1,0-1 0,0 1 1,1 0-1,-1-1 1,0 1-1,1 0 1,0-1-1,-1 1 1,1 0-1,0 0 0,0 0 1,0-1-1,0 1 1,0 0-1,0 0 1,1-1-1,-1 1 0,1 0 1,-1 0-1,2 2 1,9 9-833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23069,'4'0'256,"0"0"1,-1-1-1,1 2 0,0-1 1,0 0-1,0 1 0,-1 0 1,1 0-1,0 0 1,-1 0-1,1 0 0,-1 1 1,5 2-1,-6-2-193,0-1 1,-1 1-1,1-1 1,-1 1-1,0 0 1,0 0-1,1 0 1,-1 0-1,0 0 0,-1 0 1,1 0-1,0 0 1,-1 0-1,1 0 1,-1 0-1,1 0 0,-1 1 1,0-1-1,0 0 1,0 0-1,0 0 1,0 1-1,-1-1 1,1 0-1,-2 4 0,-1 6-25,-1 1 0,-1-1 0,0-1 0,-1 1 0,0-1 0,-10 15 0,-54 65 9,44-58-1,5-7 5,2-3 31,1 1 0,-27 47 1,44-69-69,-1 0 1,1 0 0,0 0 0,0 0 0,0 0 0,0 0 0,1 1 0,-1-1-1,1 0 1,-1 1 0,1-1 0,0 0 0,0 1 0,0-1 0,0 1 0,0-1 0,0 0-1,1 1 1,-1-1 0,1 0 0,0 0 0,-1 1 0,1-1 0,0 0 0,3 4-1,-1-4 15,0 1 0,0-1-1,0 0 1,1 0-1,-1 0 1,1 0-1,-1 0 1,1-1-1,0 0 1,-1 1-1,1-1 1,0-1-1,0 1 1,7 0-1,12 0 89,1 0 0,-1-2 0,0 0 0,32-7 0,-14-1-22,62-20 0,-95 26-186,6-1-20,0-2-1,20-9 0,-32 14-25,1-1 1,-1 1-1,0 0 0,0 0 1,0-1-1,0 1 1,0-1-1,-1 1 0,1-1 1,0 0-1,-1 0 0,1 0 1,-1 0-1,0 0 0,0 0 1,1 0-1,-1 0 1,-1-1-1,1 1 0,0 0 1,0-1-1,0-4 0,-2 5-10,1 0-1,0 0 1,-1-1-1,0 1 0,1 0 1,-1 0-1,0 0 0,0 0 1,0 0-1,0 0 0,0 0 1,-1 0-1,1 0 0,-1 1 1,1-1-1,-4-2 1,-33-22-849,34 23 794,-45-23-1014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14923,'2'0'2353,"14"1"-1233,19 0-280,8 2 1673,16 2-921,4 0-200,7 0-303,2-1-337,-2-3-1208,-2-1-2497,-15-7 2713,-4-4-464,-15-6-368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18148,'10'30'2008,"0"4"-975,1 3-329,7 6 1144,5 8-328,-8 5-247,-5 5-225,-5 8-360,-8 4-88,-13-1-200,-8-2-160,-14-3-352,-10-4-528,-5-12 568,-3-8-48,-16-13-104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14 12091,'-24'-9'1400,"-9"6"-736,-6 2-256,4 7 1641,-3 8-1273,5 20 48,2 14 32,6 19-24,4 8-16,7 16-15,4 11-57,8 17-104,4 1-16,11-6-336,4-11-352,7-20 88,6-7 24,7-19-144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2 203 25974,'-1'6'414,"0"2"-289,1 44 220,1-47-287,-1 0 0,1 0 0,0 0 0,0 0 0,0 0 0,1 0 0,0 0 0,3 7 1,-4-11-31,0 1 1,0-1-1,0 0 1,1 0-1,-1 0 1,0 0-1,1 0 1,-1 0-1,0 0 1,1 0 0,-1 0-1,1-1 1,0 1-1,-1 0 1,1-1-1,-1 0 1,1 1-1,0-1 1,-1 0-1,1 0 1,0 0 0,-1 0-1,1 0 1,0 0-1,-1 0 1,1-1-1,0 1 1,-1-1-1,1 1 1,1-2-1,3 0 50,-1 0-1,0 0 0,1-1 0,-1 0 0,0 0 0,-1 0 0,1-1 0,4-4 1,19-23 299,-1-2 0,-2-1 0,40-71 1,-38 59-302,-27 46-76,0-1-1,1 1 1,-1-1 0,0 1-1,0-1 1,0 1 0,1-1-1,-1 1 1,0 0 0,0-1-1,1 1 1,-1-1 0,0 1-1,1 0 1,-1-1 0,1 1-1,-1 0 1,1-1 0,-1 1-1,0 0 1,1 0 0,-1-1-1,1 1 1,-1 0 0,1 0-1,0 0 1,2 12-27,-8 25-28,-6 16 2,5-28 35,2 0-1,0 0 1,-1 49 0,5-73 18,0 0 0,0 1 0,0-1-1,0 0 1,0 0 0,0 0 0,1 0 0,-1 1 0,0-1 0,1 0 0,-1 0 0,1 0 0,-1 0-1,1 0 1,0 0 0,-1 0 0,1 0 0,0 0 0,1 1 0,-1-2 0,0 1 1,0-1 0,-1 0-1,1 1 1,0-1-1,0 0 1,0 0-1,0 0 1,0 0-1,0 0 1,0 0 0,0 0-1,0 0 1,-1 0-1,1 0 1,0-1-1,0 1 1,0 0-1,1-1 1,4-2 5,0 0 0,-1-1 0,1 1 0,-1-1 0,9-9 0,19-21 41,-2-2 0,-2-1-1,-1-1 1,-2-1 0,32-65-1,-67 129-49,0 1 0,2 0 0,1 1 0,-4 35 1,9-55-1,-1 2 1,0 1 1,1-1 0,0 1 0,1-1 0,0 1 0,0 0-1,1-1 1,1 1 0,-1-1 0,5 13 0,-6-21 0,1 1 1,-1-1 0,1 0 0,-1 0 0,1 0 0,0 0-1,0 0 1,-1 1 0,1-1 0,0-1 0,0 1-1,0 0 1,0 0 0,0 0 0,0 0 0,0-1 0,0 1-1,1 0 1,-1-1 0,0 1 0,0-1 0,0 0 0,1 1-1,-1-1 1,0 0 0,0 0 0,1 0 0,-1 1 0,0-1-1,1-1 1,-1 1 0,0 0 0,1 0 0,-1 0-1,0-1 1,0 1 0,1-1 0,-1 1 0,0-1 0,0 1-1,0-1 1,1 0 0,6-4-1,-1 0 0,0 0-1,-1 0 1,1-1 0,6-7 0,10-15 0,-1 0 0,28-48 0,-21 31-119,-22 37-97,-3 8 2,-4 20-212,-11 29-418,-31 108-3516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16436,'3'18'5446,"-3"-11"-5310,-1 1 1,0-1-1,0 0 1,-1 1-1,-4 10 1,-34 98 881,-27 85 379,59-172-1213,1 0 0,2 1 0,1-1 0,1 60 0,3-87-208,0-1-1,0 1 0,0 0 1,0 0-1,0 0 0,1-1 1,-1 1-1,1 0 0,-1 0 1,1-1-1,0 1 1,1 2-1,1-8-489,-2-12 44,-4-18-64,-2-1 0,-2 1 0,0 0 0,-14-34 0,-12-54 1366,32 119-674,0 0 0,1-1 0,-1 1 0,1-1 0,0 1-1,0-1 1,1-6 0,-1 9-85,1 0 0,-1 0 0,1 0-1,-1 0 1,1 0 0,-1 0-1,1 0 1,0 1 0,0-1 0,-1 0-1,1 1 1,0-1 0,0 0 0,0 1-1,0-1 1,0 1 0,0-1 0,0 1-1,0-1 1,0 1 0,0 0 0,0 0-1,0-1 1,0 1 0,0 0 0,0 0-1,0 0 1,2 0 0,61 0 1782,-52 2-1881,1-2 0,-1 0 0,1 0 0,-1-1 0,0 0 0,1-1 0,-1-1 0,0 0 0,18-7 0,-28 9-1,-1 1-1,1-1 1,-1 0 0,0 1 0,1-1-1,-1 0 1,0 0 0,0 0-1,1 0 1,-1 0 0,0 0 0,0 0-1,0-1 1,0 1 0,-1 0 0,1-1-1,0 1 1,0 0 0,-1-1-1,1 1 1,0-3 0,-3-14-373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 18188,'-6'-10'5593,"9"3"-5441,-26 24-520,50-17 712,-10-4-64,-5 0-344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 22429,'6'-13'247,"-10"16"-128,-20 31-47,12-16-26,-84 132 386,79-119-240,1 1 1,1 1-1,-12 40 0,25-65-98,0 0-1,0 1 1,1-1 0,0 0-1,0 15 1,1-20-46,1-1 0,-1 1 0,0-1 0,1 0 0,-1 1 0,1-1 0,0 0 0,-1 0 0,1 1 0,0-1 0,0 0 0,1 0 1,-1 0-1,0 0 0,1 0 0,-1 0 0,1 0 0,0-1 0,0 1 0,-1-1 0,1 1 0,0-1 0,0 0 0,4 2 1,-2-1 46,1-1 0,0 0 0,0 0 1,0 0-1,0-1 0,0 1 0,0-1 0,0 0 1,0-1-1,0 1 0,0-1 0,0 0 1,0 0-1,5-3 0,7-2 226,0-1 0,24-14 0,-11 4 80,-1-1 1,-1-1-1,-1-2 1,48-47-1,-58 50-271,0-1 0,-2 0 0,0-2 0,-1 0 0,-2 0 0,0-1 0,14-35 0,-25 55-127,3-10 11,0 0 0,3-18-1,-7 28-35,1 0-1,-1 0 0,1 0 1,-1 0-1,0 0 0,0 0 1,0 0-1,0 0 0,0 0 1,-1 0-1,1 0 0,-1 0 1,1 0-1,-1 0 0,0 0 0,0 0 1,0 0-1,0 0 0,0 0 1,0 1-1,0-1 0,-3-3 1,3 5-31,-1-1 1,1 1 0,0-1 0,0 1 0,0-1 0,-1 1 0,1 0-1,0 0 1,-1 0 0,1-1 0,0 1 0,-1 1 0,1-1 0,0 0 0,0 0-1,-1 0 1,1 1 0,0-1 0,-1 0 0,1 1 0,0-1 0,0 1-1,0 0 1,0-1 0,0 1 0,0 0 0,0 0 0,0 0 0,-2 1-1,-2 3-418,0 0-1,0 1 0,-8 10 0,5-4 82,1-1-1,1 1 0,0 0 1,0 1-1,2-1 1,-1 1-1,1 0 0,-2 18 1,4 11-701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38 20652,'0'-1'187,"0"0"0,0-1 0,0 1 0,1 0-1,-1-1 1,-1 1 0,1 0 0,0-1 0,0 1-1,0 0 1,-1-1 0,1 1 0,-1 0 0,1-1-1,-1 1 1,-1-2 0,-7 1 997,-6 12-121,2 3-931,0 1 0,1 0-1,1 1 1,1 0 0,0 1 0,0 0 0,2 0-1,0 1 1,1 0 0,1 1 0,-8 34 0,13-49-100,0 1 0,1 0 1,-1-1-1,1 1 1,0 0-1,0-1 1,0 1-1,1-1 0,-1 1 1,1 0-1,0-1 1,0 1-1,0-1 1,2 4-1,-2-5-1,1-1 0,-1 1 1,0-1-1,1 0 0,-1 1 0,1-1 0,-1 0 0,1 0 1,0 0-1,0 0 0,-1 0 0,1 0 0,0-1 1,0 1-1,0-1 0,0 1 0,0-1 0,0 0 0,0 1 1,0-1-1,0 0 0,0 0 0,0-1 0,0 1 1,0 0-1,3-2 0,6 0 86,0-1 0,-1-1 0,1 0-1,-1 0 1,0-1 0,0 0 0,0-1 0,-1 0 0,12-10 0,-3 1 106,-2 0 1,0-1-1,24-31 1,-30 34-99,-1-1-1,15-28 1,-22 38-123,0-1 1,0 1-1,-1-1 0,1 1 1,-1-1-1,0 0 1,0 0-1,0 0 0,-1 0 1,0 1-1,0-1 0,0 0 1,0 0-1,-2-6 0,1 10-43,1-1 0,0 1 0,-1 0 0,1 0 1,-1-1-1,0 1 0,1 0 0,-1 0 0,0 0 0,0 0 0,0 0 0,1 0 0,-1 0 0,0 0 0,0 0 0,-1 1 0,1-1 0,0 0 0,0 1 0,0-1 0,0 1 0,-1-1 0,1 1 0,0-1 0,0 1 0,-1 0 0,1 0 0,0-1 0,-1 1 0,1 0 0,0 0 0,-1 0 0,1 1 0,0-1 0,-1 0 0,1 0 0,0 1 0,0-1 0,-1 1 0,0 0 0,-3 1-252,0 0-1,1 0 1,-1 1 0,1-1-1,0 1 1,0 0-1,0 1 1,0-1-1,-4 6 1,4-5 112,1 0 0,0 0 0,1 1 0,-1-1 0,1 1 1,0-1-1,0 1 0,-2 8 0,2 11-813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13547,'0'0'116,"-1"0"-1,1 0 1,0 0 0,-1 0 0,1 0 0,-1 0-1,1 0 1,-1 0 0,1 0 0,-1 0-1,1 0 1,0 0 0,-1 1 0,1-1 0,-1 0-1,1 0 1,-1 0 0,1 0 0,0 1-1,-1-1 1,1 0 0,0 0 0,-1 1 0,1-1-1,0 0 1,-1 1 0,1-1 0,0 0-1,0 1 1,-1-1 0,1 1 0,0-1 0,0 0-1,0 1 1,0-1 0,-1 1 0,1-1-1,0 0 1,0 1 0,0-1 0,0 1 0,0-1-1,0 1 1,-3 28 2012,3-18-1422,-1-5-506,-6 63 768,2 0-1,8 128 0,-2-191-1018,3 23 94,-4-28-136,1 0 0,-1 0-1,0 1 1,1-1 0,-1 0 0,0 0-1,1 0 1,-1 0 0,1 1 0,0-1-1,-1 0 1,1 0 0,0 0-1,0 0 1,0 0 0,1 1 0,-1-2 51,-1 0-1,0 0 1,1 0 0,-1 0 0,0 0 0,1 0 0,-1 0 0,0 0 0,1 0 0,-1 0 0,0 0 0,0 0 0,1 0 0,-1 0 0,0 0-1,1 0 1,-1 0 0,0-1 0,0 1 0,1 0 0,-1 0 0,0 0 0,0 0 0,1-1 0,-1 1 0,0 0 0,0 0 0,1-1 0,-1 1-1,0 0 1,0 0 0,0-1 0,0 1 0,0 0 0,1-1 0,3-12-324,-3 11 223,3-16-525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17884,'-4'7'610,"0"1"0,1 0 0,0-1 1,0 2-1,1-1 0,0 0 0,0 0 0,-1 17 1,2 5 797,3 35 0,0-37-770,-1 10-1,1 85 979,-3-105-1428,-1 1 0,0-1 0,-2 0 1,-10 31-1,1-17-154,-1-1 0,-2 0-1,-1-1 1,-1-1 0,-2-1 0,-24 27 0,2-8-970,-2-3 0,-69 56 0,90-82 543,-1-2 1,-41 23 0,24-21-407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21028,'-3'15'2065,"-4"11"-1257,-3 9-344,1 6 1049,-2 4-369,2 1-576,-1-1-272,5-10-840,0-5-576,5-14 912,2-11-185,5-15-191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19 14715,'-2'-1'144,"1"-1"1,-1 0-1,0 1 0,0-1 1,0 1-1,0 0 0,0-1 0,0 1 1,0 0-1,0 0 0,-1 0 1,1 1-1,0-1 0,-1 0 0,1 1 1,0 0-1,-1-1 0,1 1 1,-1 0-1,1 0 0,0 1 0,-1-1 1,1 0-1,-1 1 0,1-1 1,0 1-1,0 0 0,-1 0 0,1 0 1,0 0-1,-3 2 0,-6 4 286,0 1 0,0 0-1,1 0 1,-14 16 0,-15 17 173,3 2 0,-49 73 0,-44 108 439,90-143-577,-38 118 1,61-149-462,2 1 0,3 0 0,-9 94 0,19-119-418,0 0 0,2 0 0,1 0 0,7 35 1,-7-53 212,-1 0 1,2 0 0,-1 0 0,1 0-1,0-1 1,0 1 0,1-1-1,0 0 1,1 0 0,-1 0-1,1-1 1,1 1 0,-1-1 0,1-1-1,0 1 1,1-1 0,-1 0-1,9 5 1,-6-6-202,0-1 0,19 6 0,-28-9 400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8:38:4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30 17556,'0'-2'138,"-1"1"0,1-1 1,-1 1-1,0-1 0,0 0 0,0 1 1,0 0-1,0-1 0,0 1 0,0-1 1,0 1-1,-1 0 0,1 0 0,-1 0 1,1 0-1,0 0 0,-1 0 0,0 0 1,1 0-1,-1 1 0,1-1 0,-1 1 1,0-1-1,0 1 0,1-1 0,-1 1 1,0 0-1,0 0 0,1 0 1,-1 0-1,0 0 0,0 0 0,-1 1 1,-5 0 84,1 1 0,-1-1 0,1 1 0,0 0 0,0 1 0,-12 6 0,-1 2-88,1 1-1,0 1 0,1 1 0,1 0 0,0 2 0,-28 32 1,37-38-90,0 0 1,0 1 0,1 0-1,1 1 1,0-1 0,1 1 0,0 0-1,0 0 1,1 1 0,1-1-1,0 1 1,1 0 0,-1 19-1,3-29-32,0 0-1,0-1 0,0 1 0,1 0 0,-1 0 0,1-1 1,-1 1-1,1 0 0,0-1 0,0 1 0,0-1 0,1 1 1,-1-1-1,1 1 0,-1-1 0,1 0 0,3 4 0,-3-5 3,0 1 1,0-1-1,0 0 0,0 0 0,1 0 0,-1 0 0,0-1 0,0 1 0,0 0 1,1-1-1,-1 0 0,0 0 0,1 1 0,-1-1 0,0 0 0,1-1 0,-1 1 1,0 0-1,0-1 0,1 1 0,-1-1 0,3-1 0,6-3 56,0 0-1,0-1 1,0 0-1,0 0 1,-1-2-1,0 1 0,-1-1 1,0-1-1,9-9 1,-4 2 38,-1 0-1,0-1 1,-2 0 0,17-32-1,-25 43-190,0-1-1,-1 0 1,1 0-1,-1 0 1,1-9-1,-3 15 33,0-1 0,1 1-1,-1-1 1,0 1 0,0-1 0,0 1-1,0 0 1,0-1 0,0 1 0,-1-1-1,1 1 1,0-1 0,-1 1 0,1 0-1,-1-1 1,1 1 0,-1 0 0,0-1-1,0 1 1,1 0 0,-1 0 0,0 0 0,0-1-1,0 1 1,0 0 0,0 0 0,-1 1-1,1-1 1,0 0 0,0 0 0,-2 0-1,2 1 25,0-1 0,0 1-1,0 0 1,0 0-1,0 0 1,0 0 0,0 0-1,0 0 1,0 0 0,0 0-1,0 0 1,0 1-1,-1 0 1,-14 7-501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16163,'1'6'595,"0"-1"0,1 1 0,0-1 0,-1 1-1,2-1 1,-1 0 0,1 0 0,0 0-1,3 5 1,3 4 266,13 29 510,29 49 230,-45-82-1494,1-1-1,0 0 1,0-1 0,1 0 0,0 0-1,0-1 1,12 9 0,-18-15-58,0 1 0,0-1 1,1 1-1,-1-1 0,1 0 1,-1 0-1,1 0 1,-1 0-1,1 0 0,0-1 1,-1 1-1,1-1 0,0 0 1,-1 0-1,1 0 0,0 0 1,-1 0-1,5-1 0,-5 0 18,1 0 0,-1 0-1,0 0 1,1-1 0,-1 1-1,0-1 1,0 0 0,0 1 0,0-1-1,0 0 1,0 0 0,-1 0-1,1 0 1,-1-1 0,3-2-1,0-5 96,0 1 1,0-1-1,-1 0 0,0 0 0,-1 0 1,0-1-1,-1 1 0,1-12 0,-2-10 161,-4-53 0,3 75-299,-1-1 1,0 0-1,-1 1 0,0 0 1,0-1-1,-1 1 0,0 0 0,-10-14 1,14 23-31,0 1 1,0 0 0,0 0 0,0-1 0,0 1 0,-1 0-1,1-1 1,0 1 0,0 0 0,0 0 0,0 0 0,-1-1-1,1 1 1,0 0 0,0 0 0,-1 0 0,1-1 0,0 1-1,0 0 1,-1 0 0,1 0 0,0 0 0,-1 0-1,1 0 1,0 0 0,0 0 0,-1-1 0,1 1 0,0 0-1,-1 0 1,1 1 0,-4 7-457,6 15-1595,-1-20 1784,0-1 0,0 0-1,0 0 1,1 0 0,-1 0 0,1 0-1,-1 0 1,1 0 0,0 0 0,0-1-1,-1 1 1,1-1 0,1 1 0,-1-1-1,0 0 1,0 1 0,0-1 0,5 1-1,8 1-843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18508,'6'-5'2176,"-2"4"-1439,0 5-329,-2 9 1312,-1 10-744,1 4-232,-2 8-432,1 0-119,-1 4-250,1-2-215,-1-4-480,2-7-256,-2-9 1088,0-5-328,-2-11-168,-6 1-200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18404,'4'-6'300,"0"0"-1,0 1 1,1 0-1,-1 0 1,1 0 0,1 0-1,-1 1 1,0 0 0,1 0-1,0 0 1,0 1-1,0 0 1,1 0 0,-1 0-1,0 1 1,1 0-1,0 1 1,0-1 0,-1 1-1,1 0 1,0 1 0,0 0-1,0 0 1,10 1-1,-11 0-241,0-1-1,-1 1 0,1 1 0,0-1 0,-1 1 0,1 0 0,-1 0 0,0 0 0,0 1 0,0 0 0,0 0 1,0 0-1,0 1 0,-1 0 0,0-1 0,0 1 0,0 1 0,0-1 0,-1 1 0,1-1 0,-1 1 0,0 0 1,-1 0-1,1 1 0,-1-1 0,0 0 0,0 1 0,-1-1 0,2 9 0,-2-4 18,0-1 0,-1 1 1,0-1-1,-1 1 0,0-1 0,0 1 0,-1-1 0,-1 0 0,1 0 0,-1 0 1,-1 0-1,0 0 0,0-1 0,0 1 0,-1-1 0,-1 0 0,-8 10 1,12-14 32,8-5-140,17-3-88,-16 5 78,0 0 1,1 1 0,-1-1-1,0 1 1,0 1 0,0 0-1,-1 0 1,1 0 0,-1 1 0,1-1-1,-1 2 1,0-1 0,-1 1-1,7 5 1,-10-8 40,0 0-1,0 0 1,0 0 0,0 1-1,-1-1 1,1 0 0,-1 1-1,1-1 1,-1 1 0,0-1-1,0 1 1,0 0 0,0-1-1,0 1 1,-1 0-1,1 0 1,-1-1 0,0 1-1,0 0 1,0 0 0,0 0-1,0 0 1,-1-1 0,1 1-1,-1 0 1,0 0 0,0-1-1,0 1 1,0 0 0,0-1-1,-1 1 1,1-1-1,-1 1 1,1-1 0,-1 0-1,0 0 1,0 0 0,-4 4-1,-5 3 138,1 0-1,-2-1 1,1 0-1,-1-1 1,0-1-1,-1 1 0,0-2 1,0 0-1,0 0 1,0-1-1,-1-1 1,1 0-1,-1-1 1,0-1-1,-20 1 0,32-2-161,0 0 0,0 0 0,0-1-1,1 1 1,-1 0 0,0 0 0,0-1-1,1 1 1,-1-1 0,0 0 0,1 1-1,-1-1 1,0 0 0,1 0 0,-1 0-1,1 0 1,0 0 0,-1 0 0,1 0-1,0-1 1,0 1 0,0 0 0,-1-1-1,1 1 1,1-1 0,-1 1 0,0-1-1,0 0 1,1 1 0,-1-1 0,0 0-1,1 0 1,0 1 0,-1-1-1,1 0 1,0 0 0,0 1 0,0-1-1,0 0 1,1-2 0,0-1-133,0 0 0,0 1 0,1-1 0,0 0 0,0 1 0,0-1 0,0 1-1,1 0 1,-1 0 0,1 0 0,0 0 0,1 0 0,5-6 0,10-4-428,4 1-55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19620,'8'-8'642,"1"1"-1,0 0 1,1 0-1,-1 1 1,1 0-1,0 1 1,1 0-1,11-4 1,-16 7-473,0 0 1,0 0-1,0 1 0,1 0 1,-1 0-1,1 0 0,-1 1 1,0 0-1,1 0 0,-1 0 1,1 1-1,-1 0 0,0 0 1,1 1-1,9 3 0,-14-4-147,0 1 1,0-1-1,0 0 0,0 1 0,1-1 0,-2 1 0,1-1 1,0 1-1,0 0 0,0 0 0,-1 0 0,1 0 0,-1 0 0,0 0 1,0 1-1,0-1 0,0 0 0,1 4 0,-1-2-1,0 0 1,-1 1-1,1-1 0,-1 0 1,0 0-1,-1 0 0,1 1 1,-1-1-1,0 0 0,-1 5 1,-3 5 44,0-1 1,-1 1 0,-1-1-1,0 0 1,-12 16-1,-7 3 208,-1 0 0,-1-2 0,-57 47 0,75-66-246,10-11-29,0 0 1,0 0-1,0 1 1,0-1-1,0 0 1,0 0-1,0 0 0,0 0 1,-1 0-1,1 1 1,0-1-1,0 0 1,1 0-1,-1 0 1,0 0-1,0 0 0,0 1 1,0-1-1,0 0 1,0 0-1,0 0 1,0 0-1,0 0 1,0 1-1,0-1 0,0 0 1,0 0-1,0 0 1,1 0-1,-1 0 1,0 0-1,0 0 1,0 1-1,0-1 1,0 0-1,0 0 0,1 0 1,-1 0-1,0 0 1,0 0-1,25 1-88,-15-2 75,77 2-360,-59 1 35,0-1 0,-1-2-1,1-1 1,46-9 0,-71 11 239,0-1 0,0 0-1,0 1 1,-1-1 0,1 0 0,0-1 0,0 1-1,-1 0 1,1-1 0,-1 0 0,0 1 0,1-1-1,-1 0 1,0 0 0,0 0 0,0 0 0,0-1-1,0 1 1,-1-1 0,1 1 0,-1-1 0,1 1-1,-1-1 1,0 0 0,0 0 0,0 1 0,-1-1-1,1 0 1,-1 0 0,1 0 0,-1 0 0,0 0-1,0 0 1,0 0 0,-1 0 0,0-3 0,0-1-245,0 1 0,0-1 1,-1 1-1,0-1 0,-1 1 1,1 0-1,-1 0 0,-1 0 1,1 0-1,-1 0 0,0 1 1,0-1-1,-7-6 1,-7-4-694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23989,'4'14'2145,"-3"1"-1529,-2-5-272,1 3 1296,-2 1-1096,2-3-832,0-1-784,2-1 896,-2-8-200,0 1-160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19308,'0'5'2561,"-2"2"1808,2-9-3529,2 0-312,-7 2-528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3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50 11010,'-20'5'5372,"20"-5"-5330,0 0 0,0 0 0,-1 0 1,1 0-1,0 0 0,-1 0 0,1 1 0,0-1 0,0 0 1,-1 0-1,1 0 0,0 1 0,0-1 0,0 0 1,-1 0-1,1 1 0,0-1 0,0 0 0,0 0 0,0 1 1,0-1-1,-1 0 0,1 1 0,0-1 0,0 0 1,0 0-1,0 1 0,0-1 0,0 0 0,0 1 0,0-1 1,0 0-1,0 1 0,0-1 0,0 0 0,0 1 1,0-1-1,1 0 0,-1 0 0,0 1 0,0-1 0,0 0 1,0 0-1,0 1 0,1-1 0,-1 0 0,0 0 0,0 1 1,1-1-1,-1 0 0,0 0 0,0 0 0,1 1 1,-1-1-1,0 0 0,0 0 0,1 0 0,-1 0 0,0 0 1,1 0-1,-1 0 0,0 1 0,1-1 0,4 1 183,0 1 0,1 0 0,-1-1-1,1 0 1,-1-1 0,1 1 0,-1-1 0,1 0-1,-1 0 1,7-2 0,6 2 226,178-5 808,147 5-781,5 8-316,-14-1 22,-211-4 111,126-14 0,9 0 399,36 5-593,-201 4-57,-4 4 40,-60 0-57,1-2 1,-1 0 0,44-7 0,-72 7-76,0 0 1,0-1-1,0 1 0,0 0 0,0 0 0,0-1 1,0 1-1,0-1 0,0 1 0,0-1 1,0 1-1,0-1 0,-1 1 0,1-1 0,0 0 1,0 0-1,0 1 0,-1-1 0,1 0 0,0 0 1,-1 0-1,1 0 0,-1 0 0,1 0 1,-1 0-1,1 0 0,-1 0 0,0 0 0,0 0 1,1 0-1,-1 0 0,0 0 0,0 0 1,0 0-1,0 0 0,0 0 0,0 0 0,-1 0 1,1 0-1,0 0 0,0 0 0,-1-1 0,1 1 1,0 1-1,-1-1 0,-1-2 0,-3-8-725,4 6 221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79 17668,'0'-3'211,"1"0"0,-1 1 0,1-1 0,0 0 0,0 0 0,0 1 1,0-1-1,1 0 0,-1 1 0,1-1 0,-1 1 0,1 0 0,0 0 0,0-1 0,0 1 0,0 0 1,0 0-1,1 1 0,-1-1 0,0 0 0,1 1 0,-1 0 0,1-1 0,0 1 0,4-1 1,5-2 104,1-1 1,-1 2 0,1 0-1,18-1 1,-23 3-189,1 0 1,-1 1-1,1 0 0,-1 0 1,1 1-1,14 4 0,-21-5-113,0 0 0,0 1 0,0 0 0,-1-1 0,1 1-1,0 0 1,0 0 0,-1 0 0,1 0 0,0 0 0,-1 0 0,1 1 0,-1-1-1,0 1 1,1-1 0,-1 1 0,0-1 0,0 1 0,0-1 0,0 1 0,0 0 0,0 0-1,0 0 1,-1-1 0,1 1 0,-1 0 0,1 0 0,-1 0 0,0 0 0,0 0-1,0 0 1,0 0 0,0 0 0,-1 3 0,0 2-1,-1-1 1,0 0-1,0 0 0,0 1 1,-1-1-1,0-1 1,-7 12-1,-33 38 61,29-38-48,-55 60 80,39-45-29,2 1-1,-42 61 0,68-90-61,0 0-1,-1 0 1,1 1 0,1-1-1,-1 1 1,1-1 0,-2 9-1,3-12-7,0 0-1,0 1 1,0-1-1,0 0 1,0 1-1,0-1 0,0 1 1,1-1-1,-1 0 1,0 1-1,1-1 1,-1 0-1,1 1 0,0-1 1,-1 0-1,1 0 1,0 0-1,0 0 0,0 0 1,0 0-1,0 0 1,0 0-1,0 0 1,0 0-1,0 0 0,0 0 1,0-1-1,1 1 1,1 0-1,4 2 38,1 0 1,0-1-1,0 0 0,1-1 1,-1 0-1,13 0 0,54-3 167,-47 1-234,69-11-2461,-95 11 2024,-1 0-172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16860,'3'11'2328,"7"-4"-1352,10-11-392,6-3 2209,17-3-1745,4 0-200,9-3-399,5 3-145,-4-1-200,-3 2-96,-8 2-368,-6 1-329,-14 6-591,-6-3 1040,-15-7-224,-5 2-192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18268,'32'4'2080,"12"-2"-1191,8-2-361,9-5 1136,7 4-528,2-1-264,0 0-415,-8-3-1154,-5 1 937,-19 1-304,-11-3-96,-14-15-64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14 15851,'13'-14'3634,"-14"16"-2389,-17 22 2163,8-10-3693,-89 131 1596,56-77-859,-3-3-1,-89 99 1,133-162-582,0 0 0,0 0 0,0 0 0,0 0 1,0-1-1,0 1 0,-1-1 0,1 1 0,0-1 0,-1 0 0,-5 2 0,8-3 18,-1 0 1,1 0-1,-1 0 0,1 0 0,-1 0 0,1 0 0,-1 0 1,1 0-1,-1-1 0,1 1 0,0 0 0,-1 0 0,1 0 1,-1-1-1,1 1 0,-1 0 0,1-1 0,0 1 1,-1 0-1,1-1 0,0 1 0,-1 0 0,1-1 0,0 1 1,-1-1-1,-4-22-2186,3-2 1264,0-3-275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15779,'7'5'5604,"16"15"-3677,-18-16-1351,188 143 2611,-76-63-2873,-110-78-333,7 4-95,-1 0 1,-1 1-1,13 13 1,-29-60-1370,3 10 1161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17004,'11'0'3407,"-9"4"-217,-12 12-517,9-14-2881,-84 103 1653,-50 71-2236,140-185-2937,2-7 2358,1-3 536,4-5-222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17396,'0'0'79,"0"0"0,1-1 0,-1 1 0,0 0 0,0 0 0,0-1 0,1 1 0,-1 0 0,0 0 0,0-1 0,1 1 0,-1 0 0,0 0 1,0 0-1,1 0 0,-1 0 0,0 0 0,1-1 0,-1 1 0,0 0 0,1 0 0,-1 0 0,0 0 0,1 0 0,-1 0 0,0 0 0,1 0 0,-1 0 0,0 0 0,0 1 0,1-1 1,-1 0-1,1 0 0,4 12 1896,-2 29 481,-2-27-1715,2 17 22,1 0 0,14 55 1,-16-77-832,1 0-1,0 0 1,1-1 0,0 1 0,0-1 0,1 0-1,0-1 1,0 1 0,1-1 0,0 0 0,0 0 0,1-1-1,0 1 1,9 5 0,-7-8-1809,-12-12-267,-14-11-520,-20-10 1233,15 15 748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4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11843,'-13'0'1992,"4"3"-624,2 1 2409,11-3-1705,9 1-239,3-2-153,7 0-471,1-2-153,5 1-384,3 1-320,-1-1-944,-4-4-360,-5 5 760,-5 2-225,-3-8-151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15883,'20'-16'3959,"-21"17"-3871,0 0 0,0 0 1,0-1-1,-1 1 1,1 0-1,0 0 1,1 0-1,-1 0 1,0 1-1,0-1 0,0 0 1,1 0-1,-1 0 1,0 1-1,1-1 1,-1 0-1,0 3 1,-7 32 109,6-25-124,-8 34-62,2 1 1,2 1-1,2-1 0,4 89 0,0-135-22,5 35 57,-5-34-100,0 0 0,0 0 0,0 0 0,0 0 0,0 0 0,0 0 0,1 0 0,-1 0 0,0-1 0,1 1 0,-1 0 0,1 0 1,-1 0-1,1 0 0,-1-1 0,1 1 0,-1 0 0,1-1 0,0 1 0,0 0 0,-1-1 0,1 1 0,0-1 0,0 1 1,0-1-1,-1 1 0,1-1 0,0 0 0,0 1 0,1-1 0,-1 0 0,-1 0-1,1 0 1,-1-1 0,1 1 0,-1 0-1,0-1 1,1 1 0,-1 0 0,1-1-1,-1 1 1,0 0 0,1-1 0,-1 1-1,0 0 1,0-1 0,1 1 0,-1-1-1,0 1 1,0-1 0,0 1-1,1-1 1,-1 1 0,0-1 0,0 1-1,0-1 1,0 1 0,0-1 0,0 1-1,0-1 1,0 1 0,0-1 0,0 1-1,0-1 1,-1 0 0,-3-17-481,-7-1-127,-4-1-64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 13099,'-17'-7'1416,"4"1"-696,4 4 1089,12 2-529,10 2-160,3-1-80,8-2-223,5 1-113,-1-2-144,2-2-8,2 4-416,0 4-368,-5-2-472,-6-2 624,1-3-176,-6-11-40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3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12131,'-4'4'4796,"23"-2"-3124,32-2-719,0-3-241,-13 1-422,1-1 0,-1-1 0,73-20-1,-166 27 1133,-15 2-1052,32-3-133,0 2 0,-58 13 0,79-11-97,25-6-71,31-6-41,-32 5-26,12-2 5,29-6 23,89-2 0,-262 23-21,102-10 4,14 0-98,0-2-1,0 1 0,0-1 1,-14-2-1,17 0 34,11 0-45,5 0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28 16580,'14'-17'2416,"-10"9"-1488,-4 8-887,0 0-1,0-1 1,0 1 0,0 0 0,0 0 0,0 0 0,0 0-1,-1 0 1,1 0 0,0-1 0,0 1 0,0 0-1,0 0 1,0 0 0,0 0 0,0 0 0,0 0 0,-1 0-1,1 0 1,0-1 0,0 1 0,0 0 0,0 0 0,0 0-1,0 0 1,-1 0 0,1 0 0,0 0 0,0 0 0,0 0-1,0 0 1,-1 0 0,1 0 0,0 0 0,0 0-1,0 0 1,0 0 0,0 0 0,-1 0 0,1 0 0,0 0-1,0 0 1,0 1 0,0-1 0,0 0 0,0 0 0,-1 0-1,-4 3 91,-1 0 0,0 1 0,1-1 0,0 1 0,0 0 0,0 1 0,0-1 0,1 1 0,-8 10 0,0-1-75,-51 63-6,-72 113 0,103-142-82,27-41-25,4-4-33,0-1-1,-1 0 1,1 1 0,-1-1-1,1 0 1,-1 0 0,0 0-1,0 0 1,0 0-1,0 0 1,0 0 0,-1-1-1,1 1 1,0-1 0,-1 0-1,1 0 1,-1 1 0,-2-1-1,4-1 117,1 0-1,-1 0 0,0 0 0,1 0 1,-1-1-1,1 1 0,-1 0 0,1 0 1,-1-1-1,0 1 0,1 0 0,-1-1 1,1 1-1,-1-1 0,1 1 1,0-1-1,-1 1 0,1-1 0,-1 1 1,1-1-1,0 1 0,0-1 0,-1 1 1,1-1-1,0 0 0,-1 0 1,-5-20-336,6 18 320,-6-25-211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13435,'7'-8'1648,"-2"6"-856,1 2-312,3 9 1353,-1 0-705,8 6-392,0 1-192,7 6-272,-2-1-39,4 3-73,-1-1-104,-1-3-321,3 2-263,-6-5-384,0 0 760,0-7-168,4 0-96</inkml:trace>
  <inkml:trace contextRef="#ctx0" brushRef="#br0" timeOffset="1">548 122 14091,'0'19'1776,"-1"1"-1159,-1 0-265,1 3 1672,-2 0-1592,1 4-56,1-1-120,0-3-224,-1 1-400,1-2-224,-2-9 464,0-2-72,0-4-96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16179,'12'-6'795,"0"1"0,0 1 0,1 0-1,-1 0 1,22-2 0,-25 4-655,1 2-1,-1-1 1,1 1-1,0 1 1,0 0 0,-1 0-1,1 1 1,-1 0-1,0 0 1,1 1-1,-1 1 1,0-1 0,10 7-1,-16-9-135,0 1-1,-1 0 0,1 0 0,0-1 1,-1 2-1,0-1 0,1 0 1,-1 0-1,0 1 0,0-1 0,0 1 1,0 0-1,-1-1 0,1 1 1,-1 0-1,1 0 0,-1 0 0,0 0 1,0 0-1,-1 1 0,1-1 1,-1 0-1,1 0 0,-1 0 0,0 1 1,0-1-1,-1 0 0,1 0 1,-1 1-1,1-1 0,-1 0 0,0 0 1,0 0-1,0 0 0,-1 0 1,1 0-1,-1 0 0,1-1 0,-1 1 1,0 0-1,0-1 0,-4 4 1,-48 43 137,54-49-145,0 1 1,-1-1-1,1 0 0,0 0 1,0 0-1,0 0 1,-1 1-1,1-1 0,0 0 1,0 0-1,0 1 1,0-1-1,-1 0 0,1 0 1,0 1-1,0-1 0,0 0 1,0 0-1,0 1 1,0-1-1,0 0 0,0 1 1,0-1-1,0 0 0,0 0 1,0 1-1,0-1 1,0 0-1,0 1 0,0-1 1,0 0-1,1 1 1,8 4-129,19-2-94,-25-3 196,15 1-117,-1 2 0,29 6 1,-37-7 120,-1 1 0,0 0 0,0 0 1,0 1-1,-1 0 0,1 0 0,10 8 0,-17-11 24,0 0-1,1 0 1,-1 1-1,0-1 0,0 0 1,0 0-1,0 1 1,0-1-1,0 1 0,0-1 1,0 1-1,0-1 1,-1 1-1,1-1 0,-1 1 1,1 0-1,-1-1 1,0 1-1,1 0 0,-1 0 1,0 1-1,-1 0 9,1-1 1,-1 1-1,0-1 0,0 1 0,0-1 1,0 0-1,0 0 0,0 1 0,-1-1 0,1 0 1,-1 0-1,-3 3 0,-4 4 82,0-1 0,-1-1 0,0 0 0,-18 10 0,1-3 268,-1 0 1,-40 12-1,51-20-139,1-2 1,-1 0-1,0-1 1,0 0 0,-31 0-1,45-4-263,0 1 0,0 0 0,0-1-1,1 1 1,-1-1 0,0 0 0,0 0 0,1 0-1,-1 0 1,1 0 0,-4-2 0,6 2-25,-1 0 1,0 1 0,0-1-1,0 0 1,0 0 0,1 0 0,-1 0-1,0 0 1,1 0 0,-1 0-1,1 0 1,-1 0 0,1 0-1,-1 0 1,1 0 0,0 0 0,-1 0-1,1 0 1,0 0 0,0 0-1,0-1 1,0 1 0,0 0 0,0 0-1,0 0 1,0 0 0,1 0-1,-1 0 1,0-1 0,1 0-1,4-5-523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84 12715,'2'-5'786,"2"-6"365,-1 0-1,5-21 1,-8 9 3030,0 23-4156,-1 0-1,1 0 1,0 0 0,0 0 0,0 0-1,0-1 1,0 1 0,0 0 0,0 0 0,0 0-1,0 0 1,0 0 0,0 0 0,0 0-1,0 0 1,0 0 0,0 0 0,0 0-1,-1 0 1,1 0 0,0 0 0,0 0 0,0 0-1,0 0 1,0 0 0,0 0 0,0 0-1,0 0 1,0 0 0,0 0 0,-1 0-1,1 0 1,0 0 0,0 0 0,0 0 0,0 0-1,0 0 1,0 0 0,0 0 0,0 0-1,0 0 1,0 0 0,0 0 0,-1 0-1,1 0 1,0 0 0,0 0 0,0 0 0,0 0-1,0 0 1,0 0 0,0 0 0,0 0-1,0 1 1,0-1 0,0 0 0,0 0-1,0 0 1,0 0 0,0 0 0,0 0 0,0 0-1,0 0 1,0 0 0,0 0 0,0 1-1,0-1 1,0 0 0,0 0 0,-7 12 601,-5 18-326,-1 12-156,3 1 0,1 1 1,2 0-1,2 0 0,2 72 0,3-114-172,3 37 191,-3-37-219,1 0 1,-1-1-1,0 1 0,1 0 0,0 0 0,-1 0 1,1-1-1,0 1 0,0 0 0,0-1 1,0 1-1,0-1 0,0 1 0,0-1 1,0 1-1,1-1 0,2 2 0,-4-2-3,1-1-1,-1 0 0,0 0 1,0 0-1,1 0 0,-1 0 1,0 1-1,1-1 0,-1 0 1,0 0-1,1 0 0,-1 0 1,0 0-1,1 0 0,-1 0 1,0 0-1,1 0 0,-1 0 1,0 0-1,1 0 0,-1 0 1,0-1-1,1 1 0,-1 0 1,0 0-1,0 0 0,1 0 1,-1-1-1,0 1 0,0 0 1,1 0-1,-1 0 0,0-1 1,0 1-1,1 0 0,-1 0 1,0-1-1,0 1 1,0 0-1,0-1 0,1 1 1,-1 0-1,0 0 0,0-1 1,0 1-1,0 0 0,0-1 1,0 0-1,0-16-921,-5 3 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17452,'4'-2'1608,"5"-1"-1064,2-1-168,5 4 640,4 0-207,4 0-273,5 4-128,3-1-400,5 4-304,-3-7 72,3-7 128,-1-16-40,4-4-72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51 10570,'2'-1'445,"-1"-1"-1,1 1 0,-1-1 1,1 0-1,-1 0 0,0 0 1,0 1-1,0-1 0,0 0 1,0-1-1,0 1 0,0 0 1,-1 0-1,1-3 0,-1 4-287,0 0 0,0 0-1,0 0 1,-1 0 0,1 0-1,0 0 1,-1 1 0,1-1-1,-1 0 1,1 0 0,-1 0-1,0 1 1,1-1 0,-1 0-1,0 1 1,1-1 0,-1 0-1,0 1 1,0-1-1,1 1 1,-1-1 0,0 1-1,0 0 1,0-1 0,0 1-1,0 0 1,0-1 0,0 1-1,0 0 1,1 0 0,-1 0-1,0 0 1,0 0 0,0 0-1,0 0 1,-1 0 0,-10 0 60,0 1 1,0 0-1,-1 1 1,2 0-1,-1 0 1,0 2-1,0-1 1,1 1-1,0 1 1,0 0-1,0 1 1,0 0-1,1 0 1,-18 16-1,9-6-203,0 2-1,2 0 1,-1 1-1,2 1 0,1 0 1,-14 25-1,21-31-16,1 0 1,0 1-1,1 0 0,1 0 0,0 1 0,1-1 0,1 1 1,1 0-1,-2 21 0,4-30 3,1 1-1,-1-1 1,1 0 0,0 0-1,1 0 1,-1 0 0,1 0-1,1 0 1,-1 0 0,5 7-1,-4-10 3,0 0 0,0 1 0,0-1 1,0 0-1,1-1 0,0 1 0,0-1 0,0 1 0,0-1 0,1 0 0,-1-1 0,1 1 0,-1-1 0,1 0 1,7 2-1,-7-2 30,1-1 0,0 0 0,0-1 0,-1 1 1,1-1-1,0 0 0,0 0 0,0-1 0,-1 0 1,1 0-1,0 0 0,-1-1 0,1 0 0,-1 0 1,0 0-1,1-1 0,-1 1 0,0-1 0,0-1 0,-1 1 1,1-1-1,6-6 0,-6 5 75,0 0-1,0 0 0,0-1 1,-1 0-1,0 0 1,0 0-1,0-1 1,-1 1-1,0-1 1,0 0-1,-1 0 0,1 0 1,-2 0-1,1 0 1,-1 0-1,0 0 1,0-13-1,-1 17-90,-1 1 0,1-1 0,0 1 0,-1 0-1,0-1 1,1 1 0,-1-1 0,0 1 0,0 0 0,-1 0 0,1 0-1,0-1 1,-1 1 0,1 1 0,-1-1 0,0 0 0,1 0 0,-1 0-1,0 1 1,0-1 0,0 1 0,0 0 0,0-1 0,-1 1-1,1 0 1,0 0 0,-1 0 0,1 1 0,0-1 0,-1 1 0,1-1-1,-1 1 1,1 0 0,-1 0 0,1 0 0,-1 0 0,1 0 0,-1 0-1,1 1 1,-1 0 0,1-1 0,0 1 0,-1 0 0,1 0 0,0 0-1,0 0 1,-1 0 0,1 1 0,0-1 0,0 1 0,0-1-1,1 1 1,-1 0 0,0 0 0,1 0 0,-1 0 0,1 0 0,-1 0-1,1 0 1,-1 3 0,1-4-18,1-1 0,-1 1 0,1 0-1,-1 0 1,1-1 0,0 1 0,-1 0 0,1 0 0,0 0-1,-1 0 1,1 0 0,0 0 0,0 0 0,0 0 0,0-1-1,0 1 1,0 0 0,0 0 0,0 0 0,0 0 0,1 0 0,-1 0-1,0 0 1,0 0 0,1 0 0,-1-1 0,1 1 0,-1 0-1,1 0 1,-1-1 0,1 1 0,-1 0 0,1 0 0,0-1-1,-1 1 1,1-1 0,0 1 0,0 0 0,-1-1 0,1 0-1,0 1 1,0-1 0,0 1 0,0-1 0,0 0 0,-1 0-1,1 1 1,0-1 0,0 0 0,0 0 0,2 0 0,3 0-5,0 0 1,0 0-1,0-1 1,0 1 0,0-1-1,8-3 1,13-5-10,48-24-1,1 0 50,-75 32-31,0 1 0,0 0 0,0-1 0,-1 1 0,1 0 0,0 0-1,0 0 1,0-1 0,0 1 0,0 0 0,0 0 0,-1 0 0,1 0 0,0 1 0,2-1 0,-3 0-1,0 1 0,1-1-1,-1 0 1,0 0 0,0 1 0,0-1-1,1 0 1,-1 1 0,0-1-1,0 0 1,0 1 0,0-1 0,1 0-1,-1 1 1,0-1 0,0 0 0,0 1-1,0-1 1,0 0 0,0 1-1,0-1 1,0 0 0,0 1 0,0-1-1,0 0 1,-1 1 0,-12 31 34,7-20-5,-4 12 27,1 0 1,1 1 0,1 0-1,-7 48 1,13-57-1009,0 1 0,3 27 0,0-21-213,-2-13 374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46 15219,'1'0'238,"0"-1"0,0 0 0,0 0 0,0 0 0,0 0 0,-1 0 0,1 0 0,0 0 0,-1 0 0,1 0 0,-1 0 0,1 0 0,-1 0 0,1 0 0,-1 0 0,0-1 0,1 1 0,-1 0-1,0 0 1,0 0 0,0-1 0,0 1 0,0 0 0,0 0 0,0 0 0,-1-3 0,0 3-121,0 0-1,0 0 1,0 0-1,0 0 0,0 0 1,0 0-1,0 0 1,0 0-1,0 1 1,-1-1-1,1 0 1,0 1-1,-1-1 0,1 1 1,0-1-1,-1 1 1,1-1-1,0 1 1,-1 0-1,1 0 1,-1 0-1,-1 0 1,-7 0-43,-1 1 0,1 0 0,-1 1 0,1 0 0,0 0 0,0 1 0,0 1 0,0 0 0,1 0 1,-1 1-1,-11 8 0,-5 3 52,1 2 0,-36 34 1,53-44-114,1 0 1,-1 0-1,1 1 1,1 0-1,0 0 1,0 1-1,1-1 1,0 1-1,0 1 1,-5 20-1,9-27-10,0 0 0,0 0-1,0 1 1,1-1 0,0 0 0,0 1-1,0-1 1,0 0 0,1 1 0,-1-1-1,1 0 1,0 0 0,0 1-1,1-1 1,0 0 0,-1 0 0,1 0-1,0-1 1,1 1 0,-1 0 0,1-1-1,-1 1 1,1-1 0,0 0 0,1 0-1,-1 0 1,0 0 0,1-1 0,-1 1-1,6 1 1,-2 0-27,0-1-1,0-1 1,0 1-1,0-1 1,0-1-1,0 1 1,1-1-1,-1-1 1,0 1-1,1-1 1,-1 0-1,1-1 1,13-2-1,-12 1-50,0-1 0,0 1 0,-1-1 1,1-1-1,-1 0 0,0 0 0,0-1 0,-1 1 0,1-2 0,-1 1 0,7-8 1,13-21-184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16179,'1'-6'2033,"1"5"-1129,1 2 1553,0 2-1217,1 0-520,2 1-168,-2-1-656,2-1-360,-2-5 400,0-9-80,-1-5-40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15587,'-4'15'640,"2"0"0,-1 0 0,2 0 0,0 19 0,1-26-626,0 1 0,1-1-1,0 0 1,0 1 0,1-1-1,0 0 1,1 0 0,0 0-1,4 9 1,-6-16-60,-1 0-1,1 0 1,0 0-1,-1 0 1,1 0 0,0 0-1,0 0 1,0 0 0,-1 0-1,1 0 1,0 0-1,0 0 1,0-1 0,1 1-1,-1 0 1,0-1-1,0 1 1,0-1 0,0 1-1,1-1 1,-1 0-1,0 1 1,0-1 0,0 0-1,2 0 1,-1 0-56,0-1 0,1 0 1,-1 1-1,0-1 0,0 0 1,0 0-1,0 0 0,-1 0 1,1 0-1,0 0 0,0-1 1,-1 1-1,3-3 0,3-4-569,1-1 0,-2 0-1,1 0 1,8-17-1,2-9 12,-1 0-1,-2-1 1,12-50 0,-31 106 5925,-1 4-3417,-7 50-1,13-69-1749,-1 50 395,1-51-549,0-1-1,1 0 1,-1 1-1,1-1 0,0 1 1,0-1-1,0 0 1,0 0-1,1 1 1,-1-1-1,1 0 1,3 5-1,-4-8 41,0 1 1,-1 0-1,1-1 1,0 1-1,-1-1 0,1 1 1,0-1-1,0 0 1,-1 1-1,1-1 0,0 0 1,0 1-1,0-1 1,0 0-1,-1 0 0,1 0 1,0 0-1,0 0 1,0 0-1,0 0 0,0 0 1,0 0-1,-1 0 1,1 0-1,0-1 0,0 1 1,0 0-1,0-1 1,1 0-1,11-14-320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31 366 14307,'-4'4'555,"0"-1"0,0 1 0,0 1 0,0-1 0,-4 8 0,7-11-481,1-1 0,0 1 0,-1 0 0,1-1 0,0 1 0,0 0 0,0-1 1,-1 1-1,1-1 0,0 1 0,0 0 0,0-1 0,0 1 0,0 0 0,0-1 0,0 1 0,0 0 0,1-1 0,-1 1 1,0 0-1,0-1 0,1 2 0,0-1 19,0 0 0,0 0 0,0 0 0,0-1 1,0 1-1,0 0 0,1-1 0,-1 1 0,0 0 0,0-1 1,1 0-1,-1 1 0,0-1 0,1 0 0,-1 0 0,2 1 0,4-1 39,-1 0 0,1-1 0,-1 1 0,1-1 0,-1 0 0,0-1 0,1 1 0,-1-1 0,0-1 0,0 1 0,0-1 0,0 0 0,-1 0-1,8-7 1,5-2 89,-1-2 1,-1 0-1,15-18 0,-11 10-13,-2-1 0,0-1 0,-2 0 1,18-35-1,-10 10 77,23-70 0,-44 141-303,-2 24-279,-1-39 172,3 45-1057,14 72 0,-9-78 688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3:5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13315,'0'0'77,"0"0"0,0 0 0,0 0 0,-1 0 0,1 0 0,0 0 0,0 0-1,0-1 1,0 1 0,0 0 0,0 0 0,0 0 0,0 0 0,0 0 0,0 0 0,0-1 0,0 1 0,0 0 0,0 0 0,0 0 0,0 0 0,0 0 0,0 0 0,0-1 0,0 1 0,0 0 0,0 0 0,0 0 0,0 0 0,1 0 0,-1 0-1,0 0 1,0-1 0,0 1 0,0 0 0,0 0 0,0 0 0,0 0 0,0 0 0,0 0 0,1 0 0,-1 0 0,0 0 0,0 0 0,0 0 0,0 0 0,0 0 0,0-1 0,1 1 0,-1 0 0,0 0 0,0 0 0,0 0 0,0 0-1,0 0 1,0 0 0,1 0 0,-1 1 0,0-1 0,0 0 0,0 0 0,0 0 0,0 0 0,0 0 0,1 0 0,-1 0 0,21-3 1555,25 2-753,111-2 484,160-24 1,-264 19-1263,-15 2 285,54-2 1,-111 13-3380,18-5 2391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16508,'1'2'1968,"5"-2"-1016,1-2-304,6-1 1129,3 0-185,7 2-328,5 1-207,7-2-401,3 2-112,4-1-160,1 1-120,-4 0-552,-3-1-304,-9-1-681,-3-1-31,-21-2 904,-10-3-296,-13 3-256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13059,'7'13'2160,"15"-7"-927,6-2-505,7-4 2176,6 0-1519,4-4-753,-1-1-648,0 0 200,-5-4-176,-9-11-216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 17964,'0'0'97,"0"-1"1,1 1-1,-1 0 1,0-1-1,1 1 1,-1 0-1,0 0 0,1-1 1,-1 1-1,0 0 1,1 0-1,-1 0 1,1 0-1,-1 0 1,0-1-1,1 1 1,-1 0-1,1 0 0,-1 0 1,0 0-1,1 0 1,-1 0-1,1 0 1,-1 0-1,0 0 1,1 1-1,-1-1 1,1 0-1,-1 0 0,1 0 1,-11 13 1569,6-8-1325,-127 172 2323,61-78-2568,31-46-94,-60 77-797,98-128 727,0-1-1,0 0 0,0 0 0,0 0 1,0 1-1,0-1 0,0 0 0,0 0 1,-1 0-1,1-1 0,0 1 0,-1 0 1,1 0-1,0-1 0,-1 1 0,1-1 1,-1 1-1,1-1 0,-1 1 0,1-1 1,-1 0-1,1 0 0,-1 0 0,-2 0 1,3-1 13,-1 0 0,1 0 0,-1-1 0,1 1 1,0 0-1,0-1 0,0 1 0,0-1 0,0 1 1,0-1-1,0 1 0,0-1 0,0 0 1,1 1-1,-1-1 0,1 0 0,-1 0 0,1 1 1,0-1-1,-1-3 0,-3-37-587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16540,'5'20'2136,"4"0"-1272,7 2-296,4 1 1033,10 1-449,0-1-152,9 3-632,-1-1-408,3-3-872,-3-2 848,1-4-224,-2-10-120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0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36 18204,'-7'22'2040,"-3"1"-1368,-6 6-343,-1 2 1367,1 1-1032,-1 2-144,2-1-544,1-3-120,4-6-344,2-3-240,5-10-408,1-5-209,5-11 873,3-7-280,7-14 24</inkml:trace>
  <inkml:trace contextRef="#ctx0" brushRef="#br0" timeOffset="1">198 1 17140,'-2'11'680,"-1"1"1,0 0-1,-7 17 1,-4 9 355,8-14-582,1 0 0,1 0 0,1 0 0,0 30 0,3-42-504,0 1-1,1-1 0,1 0 0,0 1 1,1-1-1,0 0 0,1 0 0,0-1 1,1 1-1,7 13 0,-1-14-2620,-11-11 2542,0-1 1,0 1 0,0-1 0,0 0-1,0 1 1,0-1 0,0 1-1,0-1 1,-1 0 0,1 1 0,0-1-1,0 1 1,0-1 0,-1 1-1,1-1 1,0 1 0,-1-1 0,1 1-1,0-1 1,-1 1 0,1-1-1,-1 1 1,1 0 0,-1-1 0,-8-11-1057</inkml:trace>
  <inkml:trace contextRef="#ctx0" brushRef="#br0" timeOffset="2">65 259 16420,'-6'-10'1768,"6"2"-1072,1 6-240,8 0 816,2-1-215,8 3-473,4 0-360,7-3-720,5 2-352,3-2 695,5-4-223,6-5-104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17660,'-3'0'2040,"-2"2"-1344,0 6-320,-1 2 1417,4 5-945,-1 4-256,1 5-344,2 6-128,2 5-120,2 1-152,0 2-360,-1-2-216,-1-7 592,-2-3-128,1-6-120</inkml:trace>
  <inkml:trace contextRef="#ctx0" brushRef="#br0" timeOffset="1">1 117 15363,'4'-2'1841,"8"2"-985,2 0-328,9 2 1232,6-2-559,8 2-665,7 0-488,9-1-776,3-4 728,3-5-240,4-2-153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19508,'2'5'1801,"-11"3"-1137,-4 5-224,-5 9 928,-4 2-256,-2 8-520,-3 3-159,2 3-161,-1 2-88,5-4-264,2-1-192,2-4-457,0-6-263,3-7-448,-1-10-296,2-11 1111,3-10-335,5-10-112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17572,'6'3'2136,"-1"1"-1312,5 5-352,3 1 1265,7 4-697,5 1-304,5 5-736,4-3-376,1 3-176,2-1 424,-3-6-168,1-2-168</inkml:trace>
  <inkml:trace contextRef="#ctx0" brushRef="#br0" timeOffset="1">541 169 16788,'-20'22'1864,"4"5"-1096,1 0-312,2 3 1089,3 3-569,4-1-384,5-1-256,1-3-696,0-3-408,1-10 624,0-4-152,-1-9-144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18452,'15'-2'1182,"-1"2"1,1 0-1,0 0 1,0 2-1,-1 0 1,29 7 0,-16 0-643,-1 0 1,43 22-1,-62-27-538,-1-1-1,1 1 0,-1 0 0,0 1 0,0-1 0,0 1 1,9 11-1,-14-14-11,0 0 1,1-1 0,-1 1-1,0 0 1,0 0 0,0 0-1,-1 0 1,1 0 0,0 0-1,-1 0 1,1 0 0,-1 0-1,0 0 1,0 0 0,0 0-1,0 1 1,0-1 0,0 0-1,0 0 1,-1 0 0,1 0-1,-1 0 1,0 0 0,1 0-1,-1 0 1,0 0 0,0 0-1,0 0 1,0-1 0,-1 1-1,1 0 1,-2 1 0,-72 70-147,74-72 148,0-1 0,1 1 0,0 0 0,-1-1 0,1 1 0,-1 0 0,1 0 0,0-1 0,0 1 0,-1 0 0,1 0 0,0 0 0,0 0 0,0-1 0,0 1 0,0 0 0,0 0 0,0 0 0,0 0 1,0-1-1,0 1 0,1 0 0,-1 0 0,0 0 0,1-1 0,-1 1 0,0 0 0,1 0 0,-1-1 0,1 1 0,-1 0 0,1-1 0,-1 1 0,1-1 0,0 1 0,-1 0 0,2 0 0,31 19-245,-23-15 198,9 5-51,33 21-127,-49-29 216,0 0-1,0 1 0,0-1 1,-1 1-1,1-1 0,-1 1 1,0 0-1,0 0 1,0 0-1,0 0 0,0 0 1,-1 0-1,3 5 0,-4-6 20,0 0 0,0-1 0,0 1 0,0 0 0,0 0 0,0-1 0,-1 1 0,1 0 0,-1 0 0,1-1 0,-1 1 0,0-1 0,1 1 0,-1 0 0,0-1 0,0 1 0,0-1 0,0 0 0,0 1 0,0-1 0,-1 0 0,1 0-1,0 0 1,-1 1 0,1-1 0,-1-1 0,1 1 0,-3 1 0,-5 3 112,-1 0 0,0-1 0,-12 4 0,20-7-81,-13 3 250,0 1 1,0-2-1,-30 3 0,40-5-246,0-1 0,-1 0-1,1-1 1,0 1 0,0-1-1,0 0 1,-5-2 0,8 2-83,0 0-1,0 0 1,0 0 0,0 0 0,0 0 0,0 0 0,1 0 0,-1-1-1,0 1 1,1-1 0,-1 1 0,1-1 0,0 0 0,-1 1-1,1-1 1,0 0 0,-1-2 0,1 1-50,1 1 0,-1 0 0,0-1 0,1 1 0,0-1 1,0 1-1,0-1 0,0 1 0,0 0 0,0-1 0,0 1 0,1-1 0,-1 1 0,1 0 0,0-1 0,0 1 1,0 0-1,0 0 0,0-1 0,0 1 0,1 0 0,2-3 0,15-16-615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22005,'-2'10'514,"0"-1"0,0 1 1,1 0-1,0 0 1,1 0-1,0 0 0,1 0 1,1 10-1,0 5 16,0 7-363,1 0-1,1 0 1,2 0-1,15 48 1,-19-76-287,0 0 0,1-1 1,-1 1-1,0 0 0,1-1 1,4 4-1,-7-6 62,0-1 1,0 0-1,1 1 0,-1-1 0,1 0 1,-1 1-1,0-1 0,1 0 0,-1 0 1,0 1-1,1-1 0,-1 0 0,1 0 1,-1 0-1,1 1 0,-1-1 0,1 0 1,-1 0-1,0 0 0,1 0 0,-1 0 1,1 0-1,-1 0 0,2 0 0,-2-1-45,1 0 0,-1 1-1,1-1 1,-1 0 0,0 0-1,1 1 1,-1-1 0,0 0-1,1 0 1,-1 0 0,0 1-1,0-1 1,0 0-1,0 0 1,0 0 0,0 0-1,0 1 1,0-1 0,0 0-1,0-1 1,-1-5-226,1 0 0,-1 0 0,-1 0-1,-3-12 1,-8-11-646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30038,'0'-2'208,"-2"5"-141,-3 22-27,0 1 1,2 0-1,1 0 0,2 32 1,0-52-82,0 1 1,1 0 0,-1-1 0,2 1 0,-1-1-1,1 0 1,-1 1 0,2-1 0,-1 0 0,1 0 0,3 6-1,-4-9-90,0-1 0,0 1-1,0-1 1,0 0-1,1 1 1,-1-1-1,0 0 1,1-1-1,0 1 1,-1 0 0,1-1-1,0 1 1,0-1-1,0 0 1,0 0-1,0 0 1,0 0 0,0-1-1,0 1 1,0-1-1,0 0 1,1 0-1,-1 0 1,0 0-1,4-1 1,-4 0-52,1 1-1,-1-1 1,1 0 0,-1-1-1,1 1 1,-1 0 0,0-1-1,0 0 1,0 0 0,0 0-1,0 0 1,0 0 0,0-1-1,-1 1 1,1-1 0,-1 0-1,0 1 1,0-1 0,0 0 0,0 0-1,0-1 1,-1 1 0,1 0-1,-1-1 1,0 1 0,0 0-1,1-5 1,6-27-911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14267,'-5'0'2193,"5"3"-1121,13-3-400,4 0 2088,13-1-1535,6-1-233,10-1-656,1-1-384,9-2-744,-3-2 752,3-1-232,2-1-152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20052,'-10'0'430,"0"0"0,0 1 0,-1 0 0,1 0 0,0 2 0,0-1 0,0 1 0,0 0 0,1 1 0,-14 7 0,-1 2-18,1 1 1,-37 29-1,50-34-379,-1 0 0,2 1 0,-1 0 0,1 0-1,1 1 1,0 0 0,0 1 0,1-1 0,1 1 0,-7 18 0,11-25-26,0 1 0,0-1 1,1 1-1,0-1 0,0 1 0,0-1 0,1 1 0,0 0 1,0-1-1,0 1 0,1 0 0,0-1 0,0 1 0,0-1 1,1 1-1,0-1 0,0 0 0,0 1 0,0-1 0,1 0 1,0-1-1,0 1 0,1 0 0,-1-1 0,1 0 0,0 0 1,6 5-1,-5-4 25,1-2 0,0 1 0,0 0 0,1-1 1,-1 0-1,1-1 0,-1 1 0,1-1 0,0-1 1,0 1-1,0-1 0,-1 0 0,2-1 0,-1 1 1,0-2-1,0 1 0,0-1 0,0 0 0,-1 0 0,9-3 1,-10 3 3,0-1 0,0 1 0,0-1 0,0 0 0,-1-1 0,1 1 0,-1-1 1,1 0-1,-1 0 0,0-1 0,0 1 0,0-1 0,-1 0 0,1 0 0,-1 0 0,0 0 1,0-1-1,0 1 0,-1-1 0,0 0 0,0 0 0,0 0 0,0 0 0,-1 0 0,1 0 0,-1 0 1,0-7-1,-1 7-24,-1 1 0,1-1 0,-1 0 0,0 0 0,0 1 0,0-1 0,-1 1 0,1-1 0,-1 1 1,0 0-1,-1-1 0,1 1 0,-3-4 0,3 6-13,1 0 0,0 1 1,-1-1-1,0 0 0,1 1 0,-1-1 0,0 1 1,0-1-1,1 1 0,-1 0 0,0-1 1,0 1-1,-1 0 0,1 0 0,0 1 0,0-1 1,0 0-1,-1 1 0,1-1 0,0 1 1,0 0-1,-1 0 0,1 0 0,0 0 0,-1 0 1,1 1-1,0-1 0,-4 1 0,6-1 2,0 0-1,-1 1 0,1-1 0,-1 0 1,1 0-1,0 0 0,-1 0 0,1 0 1,0 1-1,-1-1 0,1 0 0,0 0 1,-1 1-1,1-1 0,0 0 0,0 0 1,-1 1-1,1-1 0,0 0 0,0 1 1,0-1-1,-1 0 0,1 1 0,0-1 1,0 0-1,0 1 0,0-1 0,0 1 1,0-1-1,0 0 0,0 1 0,0 0 1,8 11 26,17 7 13,-2-9-50,0-1 0,1-2 0,0 0 0,0-1 0,0-2 0,30 2 0,-21-1-68,-32-5 78,0-1-1,0 1 0,0 0 0,-1 0 1,1 1-1,0-1 0,0 0 0,0 0 1,0 0-1,0 0 0,-1 1 1,1-1-1,0 0 0,0 1 0,0-1 1,-1 1-1,1-1 0,0 1 0,-1-1 1,1 1-1,0-1 0,-1 1 0,1 0 1,-1-1-1,1 1 0,-1 0 0,1 0 1,-1-1-1,1 1 0,-1 0 0,0 0 1,0 0-1,1 1 0,-2 0 6,1 1 1,-1 0-1,0-1 0,0 1 0,0-1 0,0 1 1,0-1-1,-3 5 0,0 1 23,-8 14 84,2 1 0,-16 46 0,23-59-274,1 1 1,0-1 0,0 0 0,1 1-1,0-1 1,1 1 0,0 0 0,1-1 0,3 18-1,3-8-131,1-7-84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20324,'1'4'403,"0"0"0,-1 1 0,1-1 0,-1 0 0,0 0-1,0 0 1,-1 0 0,1 0 0,-1 0 0,0 0 0,-1 6-1,-2 6 324,-3 29 151,-10 103 567,17-147-1417,0 0-1,0 0 1,0 0 0,0 0 0,0 1 0,0-1-1,0 0 1,0 0 0,1 0 0,-1 0 0,0 0-1,1 0 1,-1 0 0,1 0 0,-1 0 0,1 0-1,-1 0 1,1 0 0,0 0 0,0 0 0,-1 0-1,1 0 1,1 1 0,-1-2 10,1 0-1,-1 1 1,1-1-1,-1 0 1,0 0-1,1 1 1,-1-1-1,1 0 1,-1 0-1,0-1 1,1 1-1,-1 0 1,0 0-1,1-1 1,-1 1-1,0-1 1,1 1-1,-1-1 1,3-1-1,14-9 237,0-1-1,-1 0 1,0-2-1,18-18 1,1 0 122,-14 10-185,-18 18-152,0-1-1,1 1 1,-1 0-1,1 0 1,-1 1 0,1-1-1,0 1 1,11-5-1,-16 8-52,1 0 0,-1 0 0,0 1 1,1-1-1,-1 0 0,0 0 0,0 0 0,1 0 0,-1 1 0,0-1 0,0 0 0,0 0 0,1 1 0,-1-1 0,0 0 0,0 1 0,0-1 1,0 0-1,0 0 0,1 1 0,-1-1 0,0 0 0,0 1 0,0-1 0,0 0 0,0 1 0,0-1 0,0 0 0,0 1 0,0-1 1,0 0-1,0 1 0,0-1 0,0 0 0,-1 1 0,1-1 0,0 0 0,0 1 0,-3 14 27,3-15-31,-3 13 5,1-8-5,1-1 0,0 1 0,0-1 0,0 1 0,1 0 1,0 0-1,-1-1 0,2 10 0,0-13-1,-1-1 0,0 1 0,0 0 0,1-1 0,-1 1 0,0-1 0,1 1 0,-1 0 0,0-1 0,1 1 0,-1-1 0,1 1 0,-1-1 0,1 0 0,-1 1 0,1-1 0,-1 1 0,1-1 0,0 0 0,-1 1 0,1-1 0,-1 0 0,1 0 0,1 1 0,20-2 0,19-13 15,47-32 41,5-3-52,-93 49-5,0 0 1,1 0-1,-1-1 1,1 1 0,-1 0-1,0 0 1,1 0-1,-1-1 1,1 1 0,-1 0-1,0 0 1,1 0-1,-1 0 1,1 0 0,-1 0-1,1 0 1,-1 0-1,1 0 1,-1 0 0,0 0-1,1 0 1,-1 1-1,1-1 1,-1 0 0,0 0-1,1 0 1,-1 1-1,1-1 1,-1 0 0,1 1-1,0 14-19,-16 27-17,11-30 32,1-4-27,1-4-72,0 1 0,1 0-1,0-1 1,-1 1 0,1 0 0,1-1 0,-1 1 0,1 0 0,0 0-1,1 8 1,-1-12 27,0-1 0,1 1 1,-1-1-1,0 1 0,0-1 0,1 1 0,-1-1 0,1 0 0,-1 1 0,0-1 0,1 0 0,-1 1 0,1-1 1,-1 0-1,1 1 0,-1-1 0,1 0 0,-1 0 0,1 1 0,-1-1 0,1 0 0,0 0 0,-1 0 0,1 0 1,-1 0-1,1 0 0,-1 0 0,1 0 0,0 0 0,-1 0 0,1 0 0,-1 0 0,1-1 0,0 1 0,22-8-1056,-21 6 1028,18-7-876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22597,'-6'2'422,"0"1"0,1 0 0,-1 0 0,1 0 0,0 0 0,0 1 0,0 0 0,0 0 1,-6 7-1,6-4-247,-1-1 1,2 1 0,-1-1 0,1 1 0,0 0 0,0 1-1,1-1 1,0 1 0,1 0 0,-1-1 0,-1 12 0,4-18-158,0 0 0,0 0 1,-1 0-1,1 0 1,0 0-1,0 0 1,0 0-1,0 0 0,1 0 1,-1 0-1,0 0 1,0 0-1,1 0 1,-1 0-1,0 0 1,1 0-1,-1 0 0,1-1 1,-1 1-1,1 0 1,-1 0-1,1 0 1,0-1-1,1 2 1,-1-1 7,0-1 0,1 1 0,-1-1 0,0 1 0,1-1 0,-1 0 1,1 1-1,-1-1 0,1 0 0,-1 0 0,0 0 0,1 0 1,-1 0-1,3-1 0,4-1 62,-1 0 0,0 0-1,0-1 1,0 0 0,9-5 0,-3-1 15,1 0 0,-2 0 0,1-1 0,-1 0 0,-1-2 1,0 1-1,-1-1 0,18-27 0,-26 31 54,-10 12-91,-10 11-20,-21 30 63,36-42-118,1 1 1,-1 0 0,1 0 0,0-1 0,0 1 0,1 0 0,-1 1 0,1-1-1,0 0 1,0 0 0,-1 7 0,2-10-21,1 0-1,-1 0 1,0 0 0,0 0-1,0 0 1,1 0-1,-1 0 1,1 0 0,-1 0-1,1-1 1,-1 1-1,1 0 1,-1 0 0,1 0-1,0 0 1,-1-1-1,1 1 1,0 0 0,0-1-1,0 1 1,-1-1 0,1 1-1,0-1 1,0 1-1,0-1 1,0 1 0,0-1-1,0 0 1,0 0-1,0 1 1,0-1 0,0 0-1,0 0 1,0 0-1,0 0 1,2 0 0,4-1-445,0 1 1,1-1 0,12-2-1,-1-3-187,1 0 0,-2-1 0,1-1 0,26-16-1,3-2-386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18876,'1'14'2721,"-4"4"-1529,-7 2-456,-3 5 1713,-3 4-921,-2 0-256,1 4-592,-1-3-200,0-2-360,-1-2-176,5-4-408,1-4-216,4-8-672,2-4-408,1-9 1263,2-5-351,4-11-184</inkml:trace>
  <inkml:trace contextRef="#ctx0" brushRef="#br0" timeOffset="1">10 58 21117,'4'5'2296,"4"6"-1256,2 2-400,4 1 1249,2 4-393,4-1-512,1 0-248,1-1-520,1-2-216,-3-5-1064,0-4 984,-6 0-184,-1 0-104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44 120 15939,'2'-9'1288,"-1"5"-810,0 1 1,-1 0 0,1-1-1,-1 1 1,0-1-1,0 1 1,0-1 0,0 1-1,-1-5 1,1 8-415,0 0 0,0 0 0,-1 0 0,1 0 1,0 0-1,0 0 0,0 0 0,0 0 0,-1-1 1,1 1-1,0 0 0,0 0 0,0 0 0,-1 0 1,1 0-1,0 0 0,0 0 0,-1 0 0,1 0 1,0 0-1,0 0 0,0 0 0,-1 0 0,1 1 1,0-1-1,0 0 0,0 0 0,0 0 0,-1 0 1,1 0-1,0 0 0,0 0 0,0 1 0,0-1 1,-1 0-1,1 0 0,0 0 0,0 0 0,0 0 1,0 1-1,0-1 0,0 0 0,0 0 0,-1 0 1,1 1-1,0-1 0,0 0 0,0 0 0,0 1 1,-7 11 1008,1 0-783,1 1-1,0 0 0,1 0 1,0 0-1,1 1 1,1-1-1,0 1 0,1 0 1,1 16-1,0-29-252,0 1 0,0 0 1,0 0-1,0 0 0,0 0 0,1 0 0,-1-1 0,1 1 0,-1 0 0,1 0 0,0-1 0,0 1 0,0 0 1,0-1-1,0 1 0,0-1 0,0 1 0,0-1 0,1 1 0,-1-1 0,0 0 0,4 2 0,-3-2 11,1 0-1,-1 0 0,1-1 1,-1 0-1,1 1 0,-1-1 1,1 0-1,-1 0 0,1 0 1,-1 0-1,1-1 1,-1 1-1,1-1 0,3-1 1,7-3 86,-1 0 1,0-1-1,0 0 1,-1-1 0,12-9-1,-3 1 39,-1-1 0,-1-1 0,28-34 0,-37 40-140,-1-1 1,0 1-1,0-2 1,-1 1-1,-1-1 0,0 0 1,7-25-1,-13 29-8,-7 12-27,-7 10-9,3 2 4,1 1-1,1 0 1,-15 35-1,20-40 10,0 0 0,1 1-1,0-1 1,0 1-1,2 0 1,-1 0-1,1 15 1,1-24-40,0 0 0,1 1 0,-1-1 0,1 0 0,0 0 0,0 1 0,0-1 0,0 0-1,0 0 1,1 0 0,-1 0 0,1-1 0,0 1 0,0 0 0,0-1 0,0 1 0,0-1 0,1 1 0,-1-1 0,1 0 0,0 0 0,-1 0 0,4 1 0,-1-1-138,0 0 1,1 0 0,-1 0 0,1-1-1,-1 1 1,1-2 0,0 1 0,-1 0 0,1-1-1,0 0 1,-1-1 0,10-1 0,6-3-431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23237,'1'1'131,"-1"-1"0,0 1 0,0 0-1,0-1 1,0 1 0,0-1 0,0 1 0,0 0 0,0-1 0,0 1 0,0 0 0,-1-1-1,1 1 1,0 0 0,0-1 0,0 1 0,-1-1 0,1 1 0,0-1 0,-1 1-1,1 0 1,-1 0 0,-12 16 248,10-13 169,-69 99 1017,-89 135-2373,171-260-2496,5-11 2789,7-2-416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18564,'3'7'2056,"-4"5"-1127,-5 5-361,0 7 1200,2 1-360,-2 6-479,3 2-201,3-1-336,0-2-112,5-1-104,0-2-88,1-3-200,1-4-224,-1-5-656,0-4-369,-3-11 561,-3-10 48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19212,'7'3'2425,"3"1"-1489,8-2-384,7-1 1416,6 1-855,3-2-313,6 0-848,-1-3-536,-2-4 536,-4-1-184,-7 0-153</inkml:trace>
  <inkml:trace contextRef="#ctx0" brushRef="#br0" timeOffset="1">737 1 22325,'-10'5'1042,"1"1"1,0 0-1,0 0 0,-8 9 1,3-3-322,-20 26 1,8-3-578,-23 43 0,36-58-18,2 1 1,1 0 0,0 0-1,2 1 1,0 1 0,-4 23-1,10-39-97,1 1 0,0 0 1,1 0-1,0 0 0,0-1 0,1 1 0,0 0 0,0 0 0,4 12 0,-3-15-54,1 0 1,-1 0-1,1 0 0,0 0 0,0-1 1,0 1-1,0-1 0,1 0 0,0 0 1,0 0-1,0 0 0,0-1 0,1 0 1,0 1-1,4 1 0,0-1-198,0 0-1,0 0 0,1-1 1,-1-1-1,1 0 1,-1 0-1,1-1 1,0 0-1,-1 0 1,1-1-1,0 0 1,14-3-1,11-5-457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 16147,'11'-8'1116,"3"1"4655,-14 8-5592,0 0 1,0 0 0,0-1-1,0 1 1,0 0-1,0 0 1,0-1-1,0 1 1,0 0-1,0 0 1,0-1-1,0 1 1,0 0-1,-1 0 1,1-1-1,0 1 1,0 0 0,-1-1-1,1 1 1,-1 0-1,1-1 1,-1 2-1,-12 23 171,-1 0 0,-1-1 0,-1 0 0,0-1 0,-27 26 0,-2-2-412,-61 47-1,97-86-55,-32 24-244,38-30 185,1-1 0,-1 1 1,0-1-1,1 1 0,-1-1 0,0 0 0,0 0 0,0 0 0,0 0 0,0-1 0,0 1 0,0-1 0,-4 0 1,7 0 101,-1 0 1,0 0-1,0-1 1,0 1-1,1 0 1,-1-1-1,0 1 1,1-1-1,-1 1 0,0-1 1,1 1-1,-1-1 1,0 1-1,1-1 1,-1 0-1,1 1 1,-1-1-1,1 0 1,-1 1-1,1-1 1,0 0-1,-1 0 1,1-1-1,-5-22-747,4 22 677,0-23-844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18 12395,'5'-4'5134,"-5"4"-4929,0 0 0,0-1 1,0 1-1,0 0 0,0 0 1,0-1-1,0 1 0,0 0 1,0 0-1,0-1 0,-1-1 1849,1 2-1849,-15-6 3226,-19 4-2165,25 2-1235,0 2-1,1-1 1,-1 1-1,0 1 1,1-1-1,0 1 1,-1 1-1,1 0 1,1 0-1,-1 0 1,0 1-1,1 0 1,0 1-1,0 0 1,1 0-1,0 0 1,0 1-1,0-1 1,-8 15-1,8-12-37,1 0 0,0 0 1,0 0-1,1 0 0,1 1 0,-1 0 1,-2 16-1,5-20 16,0 1 1,0 0 0,1 0-1,0-1 1,0 1-1,1 0 1,0 0-1,0-1 1,1 1 0,-1 0-1,6 10 1,-5-12-58,0-1 0,1 1 0,0-1 0,0 1 0,0-1 0,0 0 0,1 0 0,-1-1 1,1 1-1,0-1 0,0 0 0,1 0 0,-1 0 0,1 0 0,-1-1 0,1 1 0,0-1 0,0-1 0,0 1 0,0-1 0,0 1 1,0-2-1,0 1 0,0 0 0,1-1 0,-1 0 0,0 0 0,0-1 0,0 1 0,1-1 0,-1 0 0,0-1 0,0 1 0,0-1 1,0 0-1,-1 0 0,1-1 0,0 1 0,-1-1 0,0 0 0,0 0 0,0-1 0,0 1 0,0-1 0,0 0 0,3-6 0,11-17-396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16083,'10'8'2585,"2"0"-1297,5 5-336,6 1 1537,9-1-721,1 3-151,4 0-505,0-3-240,0 0-664,-2-2-376,-7-1-1088,-5-6 1104,-4 2-208,0 0-128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19620,'0'0'97,"1"0"-1,-1 0 0,0 0 1,1 0-1,-1 0 1,1 0-1,-1 0 0,0 0 1,1 1-1,-1-1 0,1 0 1,-1 0-1,0 0 1,1 1-1,-1-1 0,0 0 1,1 0-1,-1 0 1,0 1-1,0-1 0,1 0 1,-1 1-1,0-1 1,0 0-1,1 1 0,-1-1 1,0 0-1,0 1 0,0-1 1,0 1-1,0-1 1,1 0-1,-1 1 0,0-1 1,0 1-1,-3 20 2388,-13 17-187,-72 111-1483,23-55-3372,64-102 430,4-7 1678,5-11-478</inkml:trace>
  <inkml:trace contextRef="#ctx0" brushRef="#br0" timeOffset="1">177 23 19132,'1'0'104,"-1"0"0,0 0-1,1 1 1,-1-1 0,1 0 0,-1 0-1,0 1 1,1-1 0,-1 0 0,0 1-1,1-1 1,-1 0 0,0 1 0,1-1-1,-1 0 1,0 1 0,0-1 0,0 1-1,1-1 1,-1 0 0,0 1 0,0-1-1,0 1 1,0-1 0,0 1 0,0-1 0,0 1-1,0-1 1,0 0 0,0 1 0,0-1-1,0 1 1,0-1 0,0 1 0,0-1-1,0 1 1,-1-1 0,-4 27 1633,3-18-721,-2 13-407,2 1 0,0 0 0,1 0 1,3 24-1,-1-34-755,1 0 0,0-1 0,1 1 0,0-1 0,1 0 0,0 0 0,1 0 0,12 21 1,-10-25-1398,-4-11-637,-9-16 145,-4 5 996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16331,'-3'-3'2361,"3"1"-1265,10-1-328,5-1 1465,5 1-649,3 0-215,2 1-705,4-1-336,-2-3-64,-5 3-72,-6 0-176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0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18244,'-4'0'1752,"-3"-1"-1312,7 11-232,-2 4 889,-1 6-593,2 3-144,-2 6-272,0-2 8,2 1-16,-1 3-128,-1-6-568,3-2-168,5-8 672,2-7-177,4-8-39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0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 16652,'7'-10'2170,"-15"10"-331,-17 11 92,15-3-1735,0-1 0,1 1 0,0 1 0,0 0 0,1 0 0,0 0 0,-11 17 0,6-3-54,0 0 0,-15 38-1,20-41-26,1 0 0,2 1-1,-5 27 1,8-37-66,1 1-1,0 0 1,1 0 0,0 0-1,1 0 1,0-1 0,5 18-1,-4-24-41,0 0 0,0-1-1,1 1 1,-1-1-1,1 0 1,0 0-1,0 0 1,0 0 0,1 0-1,-1 0 1,1-1-1,0 0 1,0 0-1,0 0 1,1 0 0,-1-1-1,1 0 1,-1 0-1,1 0 1,0 0-1,0-1 1,0 1 0,0-1-1,5 0 1,-3 0 18,0 0 0,0 0 0,0-1 0,1 0 0,-1 0 0,0-1 0,0 0 1,0 0-1,0-1 0,-1 1 0,1-2 0,0 1 0,-1-1 0,1 0 0,-1 0 0,0-1 0,6-4 1,-11 8-10,0-1 1,0 0 0,0 1 0,0-1-1,-1 0 1,1 0 0,0 0 0,0 0-1,0 0 1,-1 0 0,1 0 0,-1 0-1,1 0 1,-1 0 0,1 0 0,-1 0-1,1 0 1,-1 0 0,0 0 0,0-1-1,0 1 1,1 0 0,-1 0 0,0 0-1,-1-1 1,1 1 0,0-2 0,-1 1 4,0 0 0,-1 0 0,1 1 1,0-1-1,-1 0 0,1 0 1,-1 1-1,0-1 0,1 1 1,-1 0-1,0 0 0,0-1 1,-4 0-1,-4-3 41,0 1 0,-1 0 0,0 1 0,-20-4 0,-14 3-38,84 6-124,-6-9 109,-1 0 0,57-23 0,-28 9 21,-60 21-28,-1 0-1,1-1 1,0 1-1,0 0 1,0 0-1,0 0 1,0-1-1,-1 1 1,1 0-1,0 0 1,0 0-1,0 0 1,0 1-1,0-1 1,0 0-1,-1 0 1,1 0-1,0 1 1,1-1-1,-2 1 0,1-1-1,-1 1 0,0-1 0,1 1 1,-1-1-1,0 1 0,1-1 0,-1 1 1,0 0-1,1-1 0,-1 1 1,0-1-1,0 1 0,0 0 0,0-1 1,0 1-1,0-1 0,0 1 1,0 0-1,0 0 0,0 5 4,-1 0 0,-1-1 0,1 1 0,-4 8 0,2-6 22,-6 19 40,3-9 3,0 1 0,1 0 1,0 0-1,2 0 0,-2 22 0,5-40-107,0-1-1,0 1 0,0-1 1,0 1-1,0-1 0,0 1 1,0 0-1,0-1 0,0 1 1,0-1-1,0 1 0,0-1 1,1 1-1,-1-1 0,0 1 1,0 0-1,0-1 0,1 1 1,-1-1-1,0 0 0,1 1 1,-1-1-1,0 1 0,1-1 1,-1 1-1,1-1 0,-1 0 1,1 1-1,-1-1 0,1 0 1,-1 0-1,1 1 0,-1-1 1,1 0-1,0 1 0,1-2-44,0 1 1,0 0-1,0-1 0,0 1 0,0-1 0,0 1 0,0-1 0,4-2 0,11-6-373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0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20148,'9'3'1833,"-1"8"-1233,0 4-216,-1 8 760,0 4-192,-4 13-408,0 6-183,-5 11-161,-2 3-48,-9 8-24,-1 0-96,-9 6-400,-3-1-361,-1-6 649,-2-7-112,0-11-56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21277,'0'-2'2424,"2"2"-1600,15-2-376,4-5 1649,8-3-1257,4 0-104,0-3-336,4 4-208,-4 4-256,-3-1-168,-5 3-456,-2 3-312,-11 0-641,-3 7 2034,-9-1-826,-7-2-231,-7 3 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17996,'-3'13'1952,"6"-9"-1040,6 2-255,8-5 967,6-1-224,5-4-368,5-3-247,5-3-777,0 0-488,0-2 520,-10-2-184,-6 7-145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18660,'2'-1'3081,"-1"6"-948,1 18 65,-2 31-684,0-45-1358,-2 21 469,5 56 0,-3-85-605,0 1 1,0-1 0,0 0 0,1 1 0,-1-1 0,0 0 0,1 0-1,-1 1 1,1-1 0,-1 0 0,1 0 0,0 1 0,0-1 0,-1 0-1,1 0 1,0 0 0,1 1 0,-1-2-2,0 1 1,0-1-1,-1 0 0,1 1 1,0-1-1,0 0 0,0 0 1,-1 0-1,1 0 0,0 0 1,0 0-1,0 0 0,-1 0 1,1 0-1,0 0 0,0 0 1,0 0-1,-1-1 0,1 1 0,1-1 1,3-2 75,1 0 0,-2 0 0,1-1 0,0 0 1,8-8-1,10-13 500,35-51-1,-11 13-116,-35 53-426,-12 10-50,1 0-1,-1 0 1,0 0 0,0 0-1,1 0 1,-1 0 0,0 0-1,0 1 1,0-1 0,1 0-1,-1 0 1,0 0 0,0 0-1,0 0 1,0 1 0,1-1-1,-1 0 1,0 0 0,0 0-1,0 1 1,0-1 0,0 0-1,0 0 1,0 0 0,0 1-1,0-1 1,1 0 0,-1 0-1,0 1 1,0-1 0,0 0-1,0 0 1,0 0 0,0 1-1,0-1 1,-4 32 87,3-25-83,0 2-8,-1 0-4,1 0 1,0 0-1,0 0 0,1 13 1,0-20 4,0-1 1,1 0-1,-1 0 1,0 0 0,0 0-1,0 1 1,1-1-1,-1 0 1,0 0 0,1 0-1,-1 0 1,1 0 0,-1 0-1,1 0 1,0 0-1,0 0 1,-1 0 0,1 0-1,0-1 1,0 1-1,0 0 1,0 0 0,0-1-1,0 1 1,0-1-1,0 1 1,0-1 0,0 1-1,0-1 1,0 1 0,0-1-1,0 0 1,0 0-1,1 0 1,-1 1 0,0-1-1,0 0 1,0 0-1,0-1 1,1 1 0,-1 0-1,2-1 1,4-1 7,-1 0-1,0 0 1,1-1-1,-1 0 1,0 0 0,0 0-1,8-7 1,38-34 95,-2 1-2,-50 43-100,0 0 0,1-1 0,-1 1 0,0 0 0,1-1 0,-1 1 0,0 0 0,1 0 0,-1 0-1,1-1 1,-1 1 0,0 0 0,1 0 0,-1 0 0,1 0 0,-1-1 0,1 1 0,-1 0 0,0 0 0,1 0 0,-1 0 0,1 0 0,-1 0 0,1 0 0,-1 1 0,1-1 0,-1 0 0,1 0 0,-1 0 0,0 0 0,1 1 0,2 13-14,-12 28-30,7-36 35,-1 6-86,1-7-83,1 0-1,0 0 1,0 0 0,0 0 0,0 0-1,1 1 1,0-1 0,0 8 0,1-12 98,-1-1 0,0 1 0,0-1 0,1 1 1,-1-1-1,0 0 0,1 1 0,-1-1 0,0 1 0,1-1 1,-1 0-1,1 1 0,-1-1 0,1 0 0,-1 1 1,0-1-1,1 0 0,-1 0 0,1 1 0,0-1 1,-1 0-1,1 0 0,-1 0 0,1 0 0,-1 0 1,1 0-1,-1 0 0,1 0 0,-1 0 0,1 0 1,0 0-1,-1 0 0,1 0 0,-1 0 0,1 0 1,-1 0-1,1-1 0,-1 1 0,1 0 0,-1 0 1,1-1-1,24-13-1144,-22 12 1057,16-10-944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17924,'0'-1'130,"0"1"-1,0-1 1,0 1 0,0-1-1,0 1 1,0-1 0,0 1 0,0-1-1,0 1 1,0-1 0,0 1-1,0-1 1,0 1 0,0-1 0,0 1-1,0-1 1,-1 1 0,1-1-1,0 1 1,0-1 0,-1 1 0,1 0-1,0-1 1,-1 1 0,1-1 0,0 1-1,-1 0 1,1-1 0,-1 1-1,1 0 1,0 0 0,-1-1 0,1 1-1,-1 0 1,1 0 0,-1 0-1,1 0 1,-1-1 0,1 1 0,-1 0-1,1 0 1,-1 0 0,1 0-1,-1 0 1,1 0 0,-1 0 0,1 0-1,-1 0 1,1 1 0,-1-1-1,1 0 1,-1 0 0,1 0 0,0 0-1,-1 1 1,1-1 0,-1 0 0,1 1-1,-1-1 1,1 0 0,0 1-1,-1-1 1,1 0 0,-1 1 0,-2 2 217,-1 0 1,1 0-1,-1 0 1,1 0-1,-5 6 1,3 0-240,1 0 1,-1 0 0,2 0 0,-6 18 0,7-23-90,1 0 0,0 1 1,1-1-1,-1 0 0,1 1 1,-1-1-1,1 1 0,1-1 1,-1 0-1,1 1 0,-1-1 1,1 0-1,2 5 1,-3-7-10,1-1 0,0 0 0,-1 0 0,1 0 0,0 0 1,0-1-1,0 1 0,0 0 0,0 0 0,-1 0 0,2-1 1,-1 1-1,0 0 0,0-1 0,0 1 0,0-1 0,0 1 1,0-1-1,0 0 0,1 1 0,-1-1 0,0 0 0,0 0 1,1 0-1,-1 0 0,0 0 0,0 0 0,0 0 0,1-1 0,-1 1 1,0 0-1,0 0 0,0-1 0,0 1 0,1-1 0,-1 1 1,0-1-1,1-1 0,5-2 39,0 0 1,0-1 0,-1 1-1,8-9 1,-6 6 0,-1-1 0,0 1 0,0-1 0,-1 0 0,0-1 0,-1 1 1,1-1-1,-2-1 0,1 1 0,-1 0 0,4-19 0,-7 27-44,-1 1 0,0-1 0,0 0 0,0 1-1,0-1 1,0 0 0,0 0 0,0 1 0,0-1 0,0 0 0,0 1-1,0-1 1,0 0 0,-1 0 0,1 1 0,0-1 0,0 1-1,-1-2 1,0 2-1,1-1-1,0 1 0,-1 0 0,1 0 0,-1 0 1,1 0-1,0-1 0,-1 1 0,1 0 0,0 0 1,-1 0-1,1 0 0,-1 0 0,1 0 0,0 0 1,-1 0-1,1 0 0,-1 0 0,1 0 0,0 0 1,-1 1-1,1-1 0,-1 0 0,-2 1 12,1 1-1,-1-1 0,1 1 1,-1-1-1,1 1 0,-1 0 1,-2 3-1,-3 4 16,1 0 0,0 1-1,1 0 1,0 0 0,0 0 0,1 0 0,0 1-1,1 0 1,-6 22 0,10-32-42,0-1-1,0 1 1,0 0-1,-1 0 1,1 0 0,0-1-1,0 1 1,0 0-1,0 0 1,0 0 0,1 0-1,-1-1 1,0 1-1,0 0 1,0 0 0,1 0-1,-1-1 1,0 1-1,1 0 1,-1-1 0,1 1-1,-1 0 1,1-1-1,-1 1 1,1 0 0,0-1-1,-1 1 1,2 0-1,-1-1-60,1 1-1,-1-1 1,1 1-1,0-1 1,-1 0-1,1 0 1,0 0-1,-1 0 0,1 0 1,-1 0-1,1 0 1,0-1-1,2 0 1,7-2-489,-1-1 0,1 0 0,11-7 0,-20 10 500,30-16-662,31-22 0,-8-1-215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14523,'6'49'5604,"15"25"-4130,-5-24-824,-16-49-644,16 70 272,-15-65-391,-1 0 1,1 0-1,-1 0 0,0 0 1,-1 0-1,0 0 0,0 0 1,0 0-1,-4 11 1,4-15 37,-1 1 0,1-1 0,-1 0 1,0 0-1,0 0 0,0 0 0,0 0 1,0 0-1,0 0 0,0-1 1,0 1-1,-5 1 0,6-2 17,-10 5-365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20076,'-3'26'2801,"-4"5"-1649,-7 2-464,-2 2 1513,0 0-737,1 0-224,2-5-616,1-4-287,7-8-562,-1-5-327,3-6-528,-1-7-2257,2-5 2705,-4-12-336,1-5-264</inkml:trace>
  <inkml:trace contextRef="#ctx0" brushRef="#br0" timeOffset="1">5 22 17772,'-3'-4'2592,"2"4"-1399,5 3-361,3 4 1888,10 8-1023,0 0-337,8 2-544,2 2-112,0 0-424,1-3-296,-6 1-984,0-4-1880,-5-13 2447,2 1-359,-6-10-304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 13235,'0'-1'189,"0"1"0,0-1-1,0 1 1,0 0 0,0-1 0,0 1 0,0-1 0,0 1-1,0-1 1,0 1 0,-1 0 0,1-1 0,0 1 0,0-1 0,0 1-1,-1 0 1,1-1 0,0 1 0,0 0 0,-1-1 0,1 1 0,0 0-1,-1 0 1,1-1 0,0 1 0,-1 0 0,1 0 0,-1-1-1,1 1 1,0 0 0,-1 0 0,1 0 0,-1 0 0,1 0 0,0 0-1,-1 0 1,-21 4 2462,-20 19-901,32-15-1552,0 1 1,1 0 0,0 0 0,1 1 0,0 0 0,1 1-1,0 0 1,0 0 0,2 1 0,-1-1 0,1 1 0,1 0-1,0 1 1,-4 19 0,4-11-210,1 1 0,0 0 0,2 0 0,0 0 1,2 1-1,0-1 0,8 36 0,-7-49-131,0 0 0,0 0 0,1 0 0,0 0 1,1-1-1,0 0 0,0 1 0,0-1 0,1-1 0,1 1 0,-1-1 1,1 0-1,1 0 0,-1-1 0,14 11 0,16 1-365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1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16155,'-9'8'4674,"-9"13"-2218,4-5-1518,-226 283 1145,237-293-2196,1-4-91,1 1-1,-1-1 1,1 1 0,-1-1 0,0 0 0,0 0 0,0 1-1,0-1 1,-1-1 0,1 1 0,0 0 0,-1-1-1,-4 3 1,6-4 159,0-1 1,0 1-1,1-1 0,-1 1 0,1-1 0,-1 0 0,1 1 0,-1-1 0,1 0 0,-1 1 0,1-1 1,-1 0-1,1 0 0,0 0 0,0 1 0,-1-1 0,1 0 0,0 0 0,0 0 0,0 0 0,0 0 0,0 1 1,0-3-1,-1 0-133,-2-23-720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15635,'8'7'2217,"2"4"-929,0 4-448,7 2 1497,3 0-577,4 3-480,4-1-383,2-1-937,-2-3-513,-2-8 513,4-1-184,-4-15-128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 15131,'14'-11'2907,"-14"11"-2824,1 1 1,-1-1-1,0 0 0,0 0 1,0 0-1,1 0 1,-1 1-1,0-1 1,0 0-1,0 0 0,0 0 1,0 1-1,0-1 1,1 0-1,-1 0 1,0 0-1,0 1 0,0-1 1,0 0-1,0 0 1,0 1-1,0-1 1,0 0-1,0 0 1,0 1-1,0-1 0,0 0 1,0 0-1,0 1 1,0-1-1,0 0 1,0 0-1,-1 0 0,1 1 1,0-1-1,0 0 1,-13 34 2523,-95 162-502,46-91-1839,102-174-6856,60-116-1498,-90 162 8185,-8 16 662,1 1 0,0-1-1,0 1 1,7-11-1,-11 25 3991,-8 35-1699,1-12-1820,2 0 0,-4 47-1,9-69-1453,1 0 0,0 0 0,0 0 0,1 0 0,1 0 0,-1-1 0,2 1 0,-1 0 0,1-1 0,0 0 0,1 1-1,0-1 1,9 13 0,-14-24-1877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18628,'-3'2'1928,"6"0"-1087,7 1-257,8-5 1048,5 1-256,2-3-519,3-2-265,2-3-864,-2-4-465,-3-5 721,-4-10-208,-6-2-248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24181,'7'2'2273,"-4"1"-1569,1-1 1384,-1-1-559,-2 1-1401,2-1-729,-1-1-151,-1 0-288,5-4-2921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33 16620,'1'-1'68,"28"-17"3984,-29 18-3981,1 0 0,-1-1 0,0 1 0,0 0-1,0 0 1,0 0 0,1 0 0,-1-1 0,0 1-1,0 0 1,0 0 0,0 0 0,0-1 0,0 1-1,0 0 1,0 0 0,0 0 0,1-1 0,-1 1-1,0 0 1,0 0 0,0-1 0,0 1 0,0 0-1,0 0 1,0-1 0,0 1 0,-1 0 0,1 0-1,0 0 1,0-1 0,0 1 0,0 0 0,0 0-1,0 0 1,0-1 0,0 1 0,-1 0 0,1 0-1,-20-5 2300,8 5-2099,0 0 1,-1 1 0,1 1 0,0 0 0,0 0-1,0 2 1,0-1 0,1 1 0,-1 1 0,-11 6 0,3 0-215,-1 1 1,2 1-1,0 1 1,-24 22 0,27-20 27,0 0 1,1 1-1,1 0 1,-15 24-1,25-34-53,0 0 1,0 0-1,0 0 0,1 1 0,0-1 0,1 1 1,0 0-1,0-1 0,0 1 0,1 0 0,0 0 1,1 0-1,-1 0 0,2 1 0,0 7 0,0-13-23,0 1 0,0-1 0,1 1-1,-1-1 1,1 0 0,0 0 0,-1 0-1,1 0 1,1 0 0,-1 0 0,0 0-1,1-1 1,-1 1 0,1-1 0,0 0-1,0 0 1,0 0 0,0 0 0,0 0-1,0-1 1,1 1 0,-1-1 0,0 0-1,1 0 1,-1 0 0,1 0 0,5 0-1,-1-1 26,0 1 0,1-1 0,-1 0 0,0 0 0,0-1 0,1-1-1,-1 1 1,0-1 0,0 0 0,14-7 0,-14 5 47,0 0 1,-1-1-1,0 0 0,0-1 0,0 1 1,12-13-1,-18 16-64,0 1 0,0 0 0,0 0-1,0 0 1,0-1 0,0 1 0,0 0 0,0-1 0,-1 1-1,1-1 1,0 1 0,-1-1 0,1 1 0,-1-1 0,0 1 0,1-1-1,-1 1 1,0-1 0,0 0 0,0 1 0,0-1 0,0 0-1,-1 1 1,1-1 0,0 1 0,-1-1 0,1 1 0,-1-1-1,0 1 1,1-1 0,-1 1 0,0-1 0,0 1 0,0 0-1,0 0 1,0-1 0,0 1 0,0 0 0,0 0 0,0 0 0,-1 0-1,1 0 1,0 0 0,-4-1 0,0-1-2,-1 1 0,0-1 0,0 1 1,0 0-1,0 1 0,-1 0 0,1 0 0,0 0 1,-1 0-1,1 1 0,0 0 0,-1 1 0,1-1 1,0 1-1,-1 0 0,1 1 0,-9 3 0,8 0-76,14-2-4,16-4-17,92-31-249,-2 0-127,-111 32 445,-1 0 0,0-1 0,0 1-1,1 0 1,-1 0 0,0 0 0,1 0 0,-1 0 0,0 0 0,1 0 0,-1 0 0,0 1 0,1-1 0,-1 0 0,0 1 0,3 0 0,-4 0 9,1-1-1,-1 1 1,0 0 0,1-1 0,-1 1 0,0-1 0,1 1-1,-1-1 1,0 1 0,0 0 0,1-1 0,-1 1-1,0 0 1,0-1 0,0 1 0,0 0 0,0-1 0,0 1-1,0 0 1,0-1 0,0 1 0,0 0 0,-1 0-1,-1 6 14,0 0-1,-1-1 0,0 0 0,-8 12 0,8-13 15,-10 16 79,1 1 0,1 0-1,0 0 1,2 1 0,-8 31 0,16-53-136,1 1 0,0 0 0,0 0 0,0 0 0,0 0 0,0 0 0,0 0 0,1 0 0,-1 0 0,1 0 0,-1-1 0,1 1 0,0 0 0,-1 0 0,1-1 0,0 1 0,0 0 0,1-1 0,1 3 0,-2-3 16,-1 0-1,1-1 0,0 1 1,0-1-1,-1 1 0,1-1 0,0 0 1,0 1-1,0-1 0,-1 0 1,1 1-1,0-1 0,0 0 1,0 0-1,0 0 0,0 0 1,0 0-1,0 0 0,0 0 1,0 0-1,-1 0 0,1 0 1,0-1-1,0 1 0,0 0 0,0 0 1,0-1-1,-1 1 0,1-1 1,0 1-1,0-1 0,-1 1 1,1-1-1,0 1 0,-1-1 1,1 0-1,0 1 0,-1-1 1,1 0-1,-1 0 0,1 1 0,0-2 1,11-21-305,2-10-112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20068,'7'-6'876,"0"0"0,1 1 0,-1 0-1,1 0 1,1 1 0,-1 0 0,13-4 0,-14 6-559,-1 0 1,1 1-1,0 0 0,0 0 1,-1 0-1,1 1 1,0 0-1,0 1 1,0-1-1,11 3 1,-17-2-294,1-1 0,-1 0 0,0 1 0,1-1 0,-1 0 1,0 1-1,1 0 0,-1-1 0,0 1 0,0 0 1,0-1-1,0 1 0,1 0 0,-1 0 0,0 0 0,0 0 1,-1 0-1,1 0 0,0 0 0,0 1 0,0-1 1,-1 0-1,1 0 0,0 3 0,-1-2-8,0 0 1,0 0-1,0 0 0,0 1 1,0-1-1,0 0 0,-1 0 0,1 0 1,-1 1-1,0-1 0,0 0 0,1 0 1,-3 3-1,-3 5 4,0-1-1,-1 0 1,0-1 0,0 0 0,-9 8-1,-61 54 155,76-70-176,1 0 0,-1 1 0,1-1 0,-1 1 0,0-1 0,1 1 0,-1-1 0,1 1 0,0-1 0,-1 1 0,1-1 0,-1 1 0,1 0 0,0-1 0,-1 1 0,1 0 0,0-1 0,0 1 0,0 0 0,-1-1 0,1 1 0,0 0 0,0 0 0,0-1 0,0 2 0,1-1-14,-1-1-1,1 1 0,-1 0 0,1-1 1,0 1-1,-1-1 0,1 1 0,-1-1 1,1 1-1,0-1 0,0 0 0,-1 1 0,1-1 1,0 0-1,0 1 0,0-1 0,-1 0 1,2 0-1,44 3-1592,-41-3 1210,89 0-2144,-61 0 1691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17532,'10'6'1261,"-1"1"0,0 0 0,0 1 1,0-1-1,-1 1 0,0 1 0,-1 0 1,9 12-1,-11-12-1078,0 0 1,-1 0-1,0 0 1,0 1-1,-1-1 0,-1 1 1,1 0-1,-2-1 1,1 1-1,-1 0 0,-1 0 1,0 0-1,0 0 1,-1 0-1,-2 14 0,-4 6-180,-1-1-1,-1 0 1,-2 0-1,-24 47 0,-72 104-2445,50-89-201,26-39 1801,5-8-307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13971,'3'0'328,"0"1"0,-1-1 0,1 1 1,0 0-1,0 0 0,0 1 0,-1-1 0,1 0 0,-1 1 1,1-1-1,-1 1 0,1 0 0,-1 0 0,0 0 0,0 0 1,0 1-1,0-1 0,0 0 0,-1 1 0,1-1 0,-1 1 1,0 0-1,2 3 0,4 10 437,0 0 1,6 28-1,-11-38-581,5 22 340,-1-1 0,-1 1 0,1 32 0,-5-45-445,-1 1 0,-1-1 0,0 1 1,-1-1-1,0 0 0,-2 0 0,-5 19 0,7-30-170,0 0-1,0 0 0,0 0 1,-1 0-1,1-1 0,-1 1 1,0-1-1,0 1 0,0-1 1,0 0-1,-5 3 0,0 1-243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18588,'0'3'426,"-1"0"-1,1 0 1,-1 1 0,0-1-1,-1 0 1,1 0 0,0-1 0,-3 6-1,-5 10 792,-5 20-294,3 1 1,-8 41 0,16-62-952,1 1 1,0 0-1,2 1 0,0-1 1,1 0-1,5 28 1,-6-46-21,-1-1 1,1 1 0,0-1 0,0 1 0,0-1 0,1 1 0,-1-1-1,0 1 1,0 0 0,0-1 0,0 1 0,0-1 0,1 1-1,-1-1 1,0 0 0,0 1 0,1-1 0,-1 1 0,0-1 0,1 1-1,-1-1 1,0 0 0,1 1 0,-1-1 0,0 0 0,1 1 0,-1-1-1,1 0 1,6-12-1474,1-30 21,-5 5 757,0-5-183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17708,'2'13'760,"1"0"1,1 0 0,0-1 0,1 1-1,0-1 1,1 0 0,0 0-1,1-1 1,9 12 0,-12-18-609,-1 0 0,2 0 0,-1 0 1,0 0-1,1-1 0,0 1 0,0-1 1,1-1-1,-1 1 0,1-1 0,-1 0 0,1 0 1,0 0-1,0-1 0,0 0 0,1 0 1,-1 0-1,0-1 0,1 0 0,9 0 0,-11-2-89,1-1-1,0 1 0,0-1 1,-1 0-1,1 0 0,-1-1 1,0 0-1,1 0 0,-1 0 0,-1 0 1,1-1-1,0 0 0,-1 0 1,0 0-1,0 0 0,0-1 1,0 0-1,-1 1 0,6-11 1,-3 5 12,-1-1 1,0 0 0,0 0 0,-1 0 0,0-1 0,-1 1 0,0-1 0,-1 0 0,1-12 0,-6-4 62,4 27-148,-1 1 0,0-1 1,0 1-1,0-1 0,0 0 1,-1 1-1,1-1 0,0 1 1,0-1-1,0 1 0,0-1 1,0 1-1,-1-1 0,1 1 1,0-1-1,-1 1 0,1-1 1,0 1-1,-1-1 0,1 1 1,0-1-1,-1 1 0,1 0 1,-1-1-1,1 1 0,-1 0 1,1-1-1,-1 1 0,1 0 1,-1 0-1,1-1 0,-1 1 1,1 0-1,-1 0 0,1 0 1,-1 0-1,0 0 0,1 0 1,-1 0-1,1 0 0,-1 0 1,1 0-1,-1 0 0,0 0 1,0 0-60,1 1 1,-1-1-1,1 0 0,0 0 1,-1 1-1,1-1 0,0 0 1,-1 1-1,1-1 0,0 0 1,-1 1-1,1-1 1,0 0-1,0 1 0,-1-1 1,1 0-1,0 1 0,0-1 1,0 1-1,0-1 1,0 1-1,-1-1 0,1 0 1,0 1-1,0-1 0,0 1 1,0-1-1,0 1 0,0-1 1,0 1-1,1-1 1,-1 0-1,0 1 0,0-1 1,0 1-1,0-1 0,0 1 1,1-1-1,-1 0 0,0 1 1,0-1-1,1 1 1,15 13-1460,0-5 616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18172,'-13'25'2512,"2"5"-1351,1 3-473,0 3 1888,3 4-935,2-3-769,4-1-408,1-5-744,6-2-304,1-7-488,1-4-353,-2-8 1001,-4-8-352,-1-2-96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19668,'9'-5'720,"0"1"-1,1 0 1,0 0-1,-1 1 0,1 0 1,0 0-1,1 1 1,15-1-1,-8 2-17,0 1-1,1 0 0,33 6 1,-44-5-615,0 1 1,0 0 0,-1 0-1,0 1 1,1 0-1,-1 0 1,0 1-1,0 0 1,0 0-1,-1 0 1,10 9 0,-14-11-83,1 1 1,-1 0 0,0 0 0,0 0-1,0 0 1,0 0 0,0 0 0,-1 0-1,0 1 1,1-1 0,-1 0 0,0 1 0,-1-1-1,1 1 1,-1 0 0,1-1 0,-1 1-1,0-1 1,0 1 0,-1 0 0,1-1-1,-1 1 1,0-1 0,1 1 0,-2-1 0,1 0-1,-2 5 1,-1-1 0,0-1 0,0 0 0,0 0-1,-1 0 1,1 0 0,-2-1 0,1 0 0,0 0 0,-1 0-1,-7 4 1,-24 22-50,37-31 28,0 1 0,0-1 0,0 0 0,1 1 0,-1-1 0,0 0 0,0 1 0,0-1 0,1 0-1,-1 1 1,0-1 0,0 0 0,1 0 0,-1 1 0,0-1 0,0 0 0,1 0 0,-1 0 0,0 1 0,1-1 0,-1 0 0,0 0 0,1 0-1,-1 0 1,1 0 0,-1 0 0,0 0 0,1 0 0,-1 0 0,0 0 0,1 0 0,-1 0 0,1 0 0,25 6-280,-15-4 143,-3 0 56,1 1-1,0 0 1,-1 0-1,0 1 1,0 0-1,0 0 0,0 1 1,8 7-1,-14-11 104,0 1 0,0-1 0,-1 1 0,1-1-1,0 1 1,-1 0 0,0 0 0,1 0 0,-1 0-1,0 0 1,0 0 0,0 0 0,0 0 0,0 0 0,-1 1-1,1-1 1,-1 0 0,1 1 0,-1-1 0,0 0-1,0 1 1,0-1 0,0 0 0,0 1 0,0-1-1,-1 0 1,1 0 0,-1 1 0,0-1 0,0 0 0,1 0-1,-1 0 1,-1 0 0,1 0 0,0 0 0,-3 3-1,0 1 101,-1-1 0,0 0 0,-1 0 0,1 0 0,-1 0 0,0-1 0,0 0 0,-1 0 0,1-1 0,-1 1 0,0-2 0,-8 4 0,10-5-77,0 1-1,0-1 1,-1 0 0,1 0-1,0 0 1,-1-1-1,1 0 1,0 0-1,-1 0 1,1-1 0,0 1-1,-1-2 1,1 1-1,0 0 1,0-1 0,0 0-1,-7-3 1,10 3-99,1 1 0,-1 0 0,1-1 0,-1 1 1,1-1-1,0 1 0,-1-1 0,1 0 0,0 1 0,0-1 0,0 0 1,0 0-1,0 0 0,1 0 0,-1 0 0,1 0 0,-1 0 0,1 0 1,0 0-1,-1 0 0,1 0 0,0 0 0,0 0 0,1 0 1,-1 0-1,0 0 0,1 0 0,-1 0 0,1 0 0,0 0 0,0 0 1,-1 0-1,1 0 0,0 0 0,1 1 0,1-4 0,19-15-563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18156,'0'1'183,"0"0"0,0 0 0,0 0 0,0 0 0,0 0 0,0 0 0,0 0 0,0 0 0,1 0 0,-1 0 0,1 0 0,-1 0 0,0 0 0,1 0 0,0 0 0,-1 0-1,1 0 1,0 0 0,-1-1 0,1 1 0,0 0 0,0 0 0,-1-1 0,1 1 0,0-1 0,0 1 0,2 0 0,-1-1 81,1 0 0,-1 0 0,1 0 1,-1 0-1,1-1 0,-1 1 0,1-1 0,-1 0 0,0 0 0,1 0 0,2-2 0,23-10 220,-1-3 0,-1 0-1,0-1 1,-1-2 0,-1 0-1,-1-2 1,-1-1 0,34-42-1,-30 18-32,-34 64-429,0-1 1,1 1-1,-8 35 0,13-44-103,1 0 0,-1 1 0,2-1 0,-1 1 0,2-1 0,-1 1 0,1-1 0,0 0 0,6 19 0,-7-25 8,1-1 1,0 0 0,0 1 0,0-1 0,1 0 0,-1 0 0,1 1 0,-1-1-1,1 0 1,-1 0 0,1-1 0,0 1 0,0 0 0,0-1 0,0 1-1,0-1 1,1 1 0,-1-1 0,0 0 0,0 0 0,1 0 0,-1 0 0,4 0-1,14 0-384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17012,'14'-21'8717,"-14"21"-8665,0 0 1,0 0 0,0 0-1,0 0 1,1 0 0,-1 0-1,0 0 1,0 0-1,0 0 1,0 0 0,0 0 421,1 0-422,-4 16 1011,0 3-595,0 1 0,0 36 0,2-50-432,2 0-1,-1 0 1,0 0-1,1 0 0,0-1 1,1 1-1,-1 0 1,1 0-1,0-1 0,1 1 1,-1-1-1,1 0 1,7 9-1,-8-11-4,1-1 0,0 0 0,0 0 0,0 0 1,0-1-1,0 1 0,0-1 0,1 1 0,-1-1 0,0 0 0,1 0 0,-1-1 0,1 1 1,-1-1-1,1 0 0,-1 1 0,1-2 0,-1 1 0,1 0 0,-1-1 0,1 1 0,6-3 0,6-2 89,0-1-1,0-1 0,19-9 0,2-7 13,0-1 0,-2-1 0,0-3 0,41-42 0,-74 69-132,-2 1-1,0 0-1,0 0 1,0-1-1,0 1 1,0 0-1,0 0 0,0 0 1,0 0-1,0 0 1,1-1-1,-1 1 1,0 0-1,0 0 0,0 0 1,0 0-1,0 0 1,0 0-1,1 0 0,-1 0 1,0 0-1,0 0 1,0 0-1,0 0 1,1 0-1,-1-1 0,0 1 1,0 0-1,0 0 1,0 0-1,1 1 1,-1-1-1,0 0 0,0 0 1,0 0-1,0 0 1,1 0-1,-1 0 1,0 0-1,0 0 0,0 0 1,0 0-1,0 0 1,0 0-1,1 0 1,-1 1-1,0-1 0,0 0 1,0 0-1,0 0 1,0 0-1,0 0 0,0 0 1,1 1-1,-1-1 1,0 0-1,0 0 1,0 0-1,0 0 0,0 1 1,0-1-1,0 0 1,0 0-1,0 0 1,0 0-1,0 1 0,0 18-56,2 8-10,-1-25 53,0 0 1,0-1-1,0 1 1,0-1-1,1 1 1,-1-1 0,1 1-1,-1-1 1,1 0-1,-1 0 1,1 0-1,0 0 1,-1 0-1,1 0 1,0 0-1,0 0 1,0-1-1,0 1 1,-1-1 0,1 1-1,0-1 1,0 0-1,0 0 1,4 0-1,5 0-303,-1-1-1,1 0 1,13-3 0,168-48-4626,-138 35 3765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165 119 15395,'0'1'139,"-1"-1"1,1 1-1,0-1 0,0 1 0,0-1 0,-1 0 1,1 1-1,0-1 0,0 1 0,-1-1 0,1 0 1,0 1-1,-1-1 0,1 1 0,0-1 0,-1 0 1,1 0-1,-1 1 0,1-1 0,-1 0 0,1 0 1,0 1-1,-1-1 0,1 0 0,-1 0 0,0 0 1,-17 4 974,11-2 13,-7 2-373,1 0 0,1 1-1,-1 0 1,-12 8 0,21-11-686,0 0 0,1 1 1,-1-1-1,1 1 0,-1 0 0,1-1 1,0 1-1,0 1 0,0-1 0,1 0 1,-1 1-1,1-1 0,0 1 0,0 0 1,0 0-1,0 0 0,-1 4 0,3-7-36,0 0 0,0 1 0,0-1 0,0 0 0,0 0 0,0 0 0,0 0 0,0 1 0,1-1 0,-1 0 0,0 0 0,1 0 0,-1 0 0,1 0 0,-1 0-1,1 0 1,-1 0 0,1 0 0,0 0 0,0 0 0,-1 0 0,1 0 0,0-1 0,0 1 0,0 0 0,0-1 0,0 1 0,0 0 0,0-1 0,0 1 0,0-1 0,0 0 0,0 1 0,1-1-1,-1 0 1,0 0 0,0 1 0,0-1 0,0 0 0,0 0 0,2-1 0,5 2 131,0-1 0,0-1 0,0 1 0,14-4 0,-8 0-77,-1-1 1,1-1-1,-1 0 0,0-1 1,-1 0-1,1-1 0,-1 0 1,-1-1-1,0 0 1,0-1-1,-1-1 0,0 1 1,0-1-1,-2-1 0,1 0 1,-1 0-1,-1-1 1,0 0-1,-1 0 0,-1 0 1,7-22-1,-12 19-37,0 16-48,0 0 1,0 0-1,0 0 0,0-1 0,0 1 0,0 0 1,-1 0-1,1 0 0,0 0 0,0 0 0,0 0 1,0-1-1,0 1 0,-1 0 0,1 0 0,0 0 0,0 0 1,0 0-1,0 0 0,-1 0 0,1 0 0,0 0 1,0 0-1,0 0 0,-1 0 0,1 0 0,0 0 1,0 0-1,0 0 0,-1 0 0,1 0 0,0 0 1,0 0-1,0 0 0,0 0 0,-1 0 0,1 0 1,-2 1 1,0 0 1,1 1-1,-1-1 1,0 0-1,1 1 1,0-1-1,-1 1 1,1-1-1,0 1 1,-3 3 0,0 4-13,-1 0 1,2 0 0,-1 0 0,1 0 0,0 1 0,1 0 0,0-1-1,1 1 1,-1 12 0,2-19-45,0 1 0,0 0 0,0-1-1,0 1 1,0 0 0,1-1 0,0 1 0,0-1 0,0 1 0,0-1-1,0 0 1,1 1 0,-1-1 0,1 0 0,0 0 0,0 0 0,0 0-1,0 0 1,1 0 0,-1-1 0,1 1 0,0-1 0,0 1-1,-1-1 1,1 0 0,1 0 0,4 2 0,-1-2-17,1 0 1,-1 0-1,1-1 1,-1 0-1,10 0 0,13-2-319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22997,'-4'33'2711,"-12"48"0,9-49-1559,-5 48 0,11-67-1084,-2 53 128,3-61-331,1 0 1,-1 0 0,1 0-1,0 0 1,0 1 0,1-1-1,-1-1 1,1 1 0,0 0-1,3 4 1,-5-8 96,0-1 0,0 0 0,0 0-1,1 0 1,-1 1 0,0-1 0,0 0 0,0 0 0,0 0 0,0 0 0,1 1-1,-1-1 1,0 0 0,0 0 0,0 0 0,0 0 0,1 0 0,-1 0 0,0 1-1,0-1 1,0 0 0,1 0 0,-1 0 0,0 0 0,0 0 0,1 0-1,-1 0 1,0 0 0,0 0 0,0 0 0,1 0 0,-1 0 0,0 0 0,0 0-1,1 0 1,-1 0 0,0 0 0,0-1 0,0 1 0,1 0 0,-1 0 0,0 0-1,0 0 1,0 0 0,1 0 0,-1-1 0,0 1 0,0 0 0,0 0-1,0 0 1,0 0 0,0-1 0,1 1 0,-1 0 0,0 0 0,0 0 0,0-1-1,0 1 1,0 0 0,0 0 0,0-1 0,0 1 0,0 0 0,0 0 0,0 0-1,0-1 1,0 1 0,0 0 0,0-1 0,4-19-1249,-4 19 1046,7-50-2260,8-77-2024,-10 3 3565,-7 109 1765,2 16-783,0-1 1,0 1-1,0 0 1,0 0-1,0 0 1,0 0 0,0 0-1,0 0 1,0 0-1,0 0 1,0 0-1,0 0 1,0 0-1,0 0 1,-1 0-1,1 0 1,0 0-1,0 0 1,0 0-1,0-1 1,0 1-1,0 0 1,0 0-1,0 0 1,0 0-1,0 0 1,0 0-1,-1 0 1,1 0-1,0 0 1,0 0-1,0 1 1,0-1-1,0 0 1,0 0-1,0 0 1,0 0-1,0 0 1,0 0 0,0 0-1,-1 0 1,1 0-1,0 0 1,0 0-1,0 0 1,0 0-1,0 0 1,0 0-1,0 0 1,0 0-1,0 0 1,0 1-1,0-1 1,0 0-1,0 0 1,0 0-1,0 0 1,0 0-1,0 0 1,0 0-1,0 0 1,0 0-1,0 0 1,0 1-1,0-1 1,-7 26 2303,5-11-1733,2 0 0,-1 0 0,2 0 0,0-1-1,1 1 1,0 0 0,1-1 0,8 24-1,-8-29-411,1 0-1,-1-1 0,1 1 0,1-1 1,0 0-1,0 0 0,0 0 1,1-1-1,0 0 0,1 0 0,0-1 1,0 1-1,0-2 0,15 10 0,-19-13-138,0 0 0,0 0 0,0-1 0,1 0 0,-1 1 0,0-1 0,1 0 0,-1-1 0,1 1 0,-1-1 0,1 1 0,-1-1 0,1 0 0,-1-1 0,1 1 0,-1 0 0,0-1 0,1 0 0,-1 0 0,1 0 0,-1 0 0,0 0 0,0-1 0,0 0 0,0 1 0,0-1 0,0 0 0,0 0 0,0-1 0,-1 1 0,1-1 0,2-2 0,0-2-8,-1 0 0,1 0 0,-1-1 0,0 1 0,-1-1-1,0 0 1,0 0 0,0 0 0,-1 0 0,-1-1 0,1 1-1,-1-11 1,0-2-109,-1 0 0,-4-27 1,3 38-62,-1 1 0,0-1 0,-1 1 0,0 0 1,0 0-1,-1 0 0,-6-10 0,10 17 65,-1 1 0,1 0 0,-1 0 1,0 0-1,1 0 0,-1 0 0,0 0 0,0 0 0,0 1 0,0-1 0,0 0 0,0 0 1,0 1-1,0-1 0,0 0 0,0 1 0,0-1 0,-2 0 0,3 1-16,-1 1 1,0-1-1,1 0 0,-1 0 0,0 0 0,1 0 1,-1 0-1,1 1 0,-1-1 0,0 0 0,1 1 1,-1-1-1,1 0 0,-1 1 0,1-1 0,-1 0 1,1 1-1,-1-1 0,1 1 0,0-1 0,-1 1 1,1-1-1,0 1 0,-1 0 0,-1 2-129,1 0 0,0 0 0,0 0 0,0 0 0,1 0 1,-1 0-1,1 0 0,-1 0 0,1 0 0,0 0 0,0 0 0,0 0 0,2 5 0,7 14-720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18820,'-7'22'2641,"-6"1"-1497,0 5-472,0 3 2185,3 6-1601,2 0-264,3 2-536,5-5-288,5-1-712,3-4-488,1-9 824,1-4-168,-3-8-160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17276,'8'0'805,"1"1"1,-1-2 0,1 1 0,-1-1-1,11-2 1,22-3 1417,-14 6-1104,0 0 0,0 2-1,30 6 1,-44-6-942,-1 1 0,1 1 0,-1 0-1,0 0 1,0 1 0,-1 1 0,0 0 0,20 13 0,-28-17-165,-1 0 1,1 1-1,0-1 1,-1 1-1,1-1 0,-1 1 1,0 0-1,0 0 1,0-1-1,0 2 0,0-1 1,0 0-1,-1 0 1,0 0-1,0 1 1,0-1-1,0 1 0,0-1 1,-1 1-1,1-1 1,-1 1-1,0-1 1,0 1-1,0 0 0,-1-1 1,1 1-1,-1-1 1,0 1-1,0-1 1,0 0-1,0 1 0,-1-1 1,1 0-1,-1 0 1,0 0-1,0 0 0,-5 5 1,-2 2 49,0 0-1,-1-1 1,0-1 0,-1 0 0,-22 13 0,-15 12 150,48-33-214,0 0 0,-1 0 0,1 0 0,0 0 1,0 0-1,0 0 0,-1 1 0,1-1 0,0 0 0,0 0 1,0 0-1,0 0 0,0 0 0,-1 1 0,1-1 0,0 0 1,0 0-1,0 0 0,0 1 0,0-1 0,0 0 0,0 0 1,0 0-1,0 1 0,0-1 0,0 0 0,0 0 0,0 0 1,0 1-1,0-1 0,0 0 0,0 0 0,0 0 0,0 1 1,0-1-1,0 0 0,0 0 0,9 5-92,21-1-106,-21-3 136,-9-1 60,30 4-277,43 12 1,-66-14 246,0 0 0,0 1 0,0-1 0,-1 1 0,1 1 0,-1 0 0,0 0 0,1 0 0,-2 0 0,1 1 0,10 11 0,-15-14 33,1 0-1,-1 0 1,1 0-1,-1 0 1,0 1-1,0-1 0,0 0 1,0 1-1,-1-1 1,1 1-1,-1-1 0,1 1 1,-1 0-1,0-1 1,0 1-1,0-1 1,-1 6-1,0-4 26,0 0 0,0 0 0,-1 0 0,0 0 0,0 0 0,0-1 0,0 1 0,0-1 0,-1 1 0,-3 2 0,-3 4 92,0-2 0,-1 1 0,0-2 0,-1 1 0,1-1 1,-15 6-1,14-8-21,0 0 1,-1-1 0,1-1 0,-1 0-1,0 0 1,0-1 0,0-1 0,0 0-1,-19-1 1,26 0-138,0-1-1,0 0 1,0 0-1,0 0 0,0-1 1,0 1-1,0-1 1,0 0-1,1-1 1,-9-5-1,10 6-58,1 0-1,-1-1 0,1 1 1,-1-1-1,1 0 1,0 0-1,0 0 1,0 0-1,1 0 0,-1 0 1,1 0-1,-1-1 1,1 1-1,0 0 0,1-1 1,-1 1-1,0-6 1,1-19-367,10 2-134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69 215 12411,'-9'3'654,"-1"-1"1,-1 0 0,1 0 0,-14 0 0,24-2-622,0 0 1,0 0 0,0 0 0,-1 0-1,1 0 1,0 0 0,0 0-1,0 0 1,0 0 0,0 0-1,-1 0 1,1 0 0,0 0 0,0 0-1,0 0 1,0 0 0,0 0-1,-1 0 1,1 0 0,0-1 0,0 1-1,0 0 1,0 0 0,0 0-1,0 0 1,0 0 0,-1 0 0,1 0-1,0-1 1,0 1 0,0 0-1,0 0 1,0 0 0,0 0-1,0 0 1,0 0 0,0-1 0,0 1-1,0 0 1,0 0 0,0 0-1,0 0 1,0-1 0,0 1 0,0 0-1,0 0 1,0 0 0,0-1-1,6-9 876,9-7-175,77-53 974,-78 61-1632,0 0 0,1 1-1,0 1 1,1 0 0,-1 1 0,18-4-1,100-16-677,-32 9 210,-44 5 211,1-1-57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9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19108,'3'-4'410,"2"0"-1,-1 0 1,0 1 0,1 0-1,-1 0 1,1 0-1,0 0 1,0 1 0,0 0-1,0 0 1,1 0-1,-1 1 1,0 0 0,1 0-1,-1 0 1,1 0 0,-1 1-1,1 0 1,9 1-1,-9-1-176,0 1 0,0 0-1,0 0 1,0 0-1,-1 1 1,1 0-1,0 0 1,-1 0 0,1 1-1,-1 0 1,1 0-1,-1 0 1,0 1-1,-1-1 1,1 1 0,-1 0-1,8 9 1,-10-10-202,-1 0-1,1 0 1,-1 0 0,0 1 0,0-1 0,0 0 0,0 1 0,-1-1-1,1 1 1,-1-1 0,0 0 0,0 1 0,0-1 0,0 1-1,-1-1 1,1 1 0,-1-1 0,0 0 0,0 1 0,0-1 0,-1 0-1,1 0 1,-1 0 0,-3 6 0,-6 6 20,0 0 0,0 0 0,-21 19 0,17-18 38,6-7-63,-24 30 80,30-36-100,1 0 0,0 1-1,0-1 1,0 1 0,1-1-1,-1 1 1,1-1 0,0 1-1,-1 0 1,1 4 0,1-6-5,0-1 0,0 0 1,0 1-1,0-1 1,0 1-1,0-1 1,0 0-1,1 1 0,-1-1 1,1 0-1,-1 1 1,1-1-1,-1 0 0,1 0 1,0 1-1,-1-1 1,1 0-1,0 0 1,0 0-1,0 0 0,0 0 1,2 1-1,0 0-29,0 0 0,0-1 1,0 1-1,1-1 0,-1 0 0,0 0 0,1 0 0,-1 0 1,4 0-1,8 0-663,0 0 1,-1-1 0,20-3-1,73-9-638,-45 4 542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13283,'-18'6'964,"8"-5"-464,9-1-490,1 0 1,0 0-1,0 0 0,0 0 0,0 0 0,0 0 0,0 0 0,0 0 0,0 0 0,0 0 1,-1 0-1,1 0 0,0 0 0,0 0 0,0 0 0,0 0 0,0 0 0,0 0 0,0 0 1,0 0-1,0 0 0,0 0 0,-1 0 0,1 0 0,0 0 0,0 0 0,0 0 0,0 0 1,0 0-1,0 0 0,0 0 0,0 0 0,0-1 0,0 1 0,0 0 0,0 0 1,0 0-1,0 0 0,0 0 0,0 0 0,0 0 0,-1 0 0,1 0 0,0-1 0,0 1 1,0 0-1,0 0 0,0 0 0,1 0 0,-1 0 0,0 0 0,0 0 0,0 0 0,0 0 1,0-1-1,0 1 0,0 0 0,2-1 124,0-1 0,0 1 0,1-1 0,-1 1 0,1 0 0,-1 0 0,1 0 0,-1 0 1,1 1-1,-1-1 0,1 1 0,4-1 0,2-1 77,55-9 278,1 2 1,78 0 0,-59 5-340,201-4 54,-272 10-187,-10 0 6,-21 5 2,-95 11 9,22-5 41,-175 27 203,63-12-39,194-26-244,10-2-6,20-3-5,84-19-39,126-21 114,-165 33-117,100-1 1,-164 11 57,11 1-106,-29 2-22,-113 18 40,41-8 382,-144 41-1,225-52-180,1 0-1,0 0 1,0 0-1,0 1 1,0 0-1,0 1 1,0-1-1,-6 6 0,12-9-108,0 1 0,-1-1 0,1 0-1,0 0 1,0 0 0,0 0 0,0 0-1,0 1 1,-1-1 0,1 0 0,0 0-1,0 0 1,0 0 0,0 1 0,0-1-1,0 0 1,0 0 0,0 0 0,0 1-1,-1-1 1,1 0 0,0 0 0,0 0-1,0 1 1,0-1 0,0 0 0,0 0-1,0 1 1,1-1 0,-1 0 0,0 0-1,0 0 1,0 1 0,0-1 0,0 0-1,0 0 1,0 0 0,0 0 0,0 1-1,1-1 1,-1 0 0,0 0 0,0 0-1,0 0 1,0 1 0,1-1 0,-1 0 0,15 3 212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29 194 12379,'-25'9'2498,"25"-9"-2476,0 0 1,0 0-1,0 0 0,0 0 1,0 0-1,0 0 0,0 0 1,0 0-1,0 0 1,0-1-1,0 1 0,0 0 1,0 0-1,0 0 0,0 0 1,0 0-1,0 0 0,0 0 1,0 0-1,0 0 1,0 0-1,0 0 0,0 0 1,0-1-1,0 1 0,0 0 1,0 0-1,0 0 0,-1 0 1,1 0-1,0 0 1,0 0-1,0 0 0,0 0 1,0 0-1,0 0 0,0 0 1,0 0-1,0 0 0,0 0 1,0 0-1,0 0 1,0 0-1,0 0 0,-1 0 1,1 0-1,0 0 0,0 0 1,0 0-1,0 0 0,0 0 1,0 0-1,0 0 1,0 0-1,0 0 0,0 0 1,0 0-1,0 0 0,-1 0 1,1 0-1,0 0 0,0 0 1,0 0-1,0 0 1,0 0-1,0 0 0,0 0 1,0 1-1,13-11 987,7 0-347,0 0 0,1 1 0,38-11 0,71-10 28,-114 26-590,97-15 107,2 4 1,140-1-1,233 25-204,-289-2 14,1753-19-81,-1858 9 66,33 0 23,215-32 0,-289 21 52,-50 11-451,-9 1-227,-12 1-44,0 1 369,-2-2-110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1362 15291,'-4'-1'242,"0"0"0,1-1 1,-1 1-1,1-1 0,0 0 0,-7-4 0,-2-3 416,11 5 94,8 1-464,14-1-228,-19 4-7,409-104 354,-383 96-402,7-2-51,0-1 1,37-18-1,-69 27 26,1 0-1,-1 0 1,1 0 0,-1-1-1,6-5 1,-8 8 15,-1 0 0,1-1 0,-1 1 1,0-1-1,1 1 0,-1-1 0,0 1 0,1-1 1,-1 0-1,0 1 0,0-1 0,0 1 1,1-1-1,-1 1 0,0-1 0,0 0 0,0 1 1,0-1-1,0 1 0,0-1 0,0 0 0,0 1 1,0-1-1,-1 1 0,1-1 0,0 0 1,0 1-1,0-1 0,-1 1 0,1-1 0,0 1 1,-1-1-1,1 1 0,0-1 0,-1 1 0,1-1 1,-1 1-1,1 0 0,0-1 0,-1 1 0,1 0 1,-1-1-1,1 1 0,-1 0 0,0-1 1,1 1-1,-1 0 0,1 0 0,-1 0 0,1 0 1,-1-1-1,-1 1 0,-14-5-29,-1 0 0,0 2 0,0-1 0,0 2 0,-33-1 0,20 2 63,-310-11 1011,229 11-413,93 0-422,21-1-35,33 0 29,-25 1-185,4 0-7,472-48-451,-475 47 387,-5 1-11,0 0 0,0 0 1,0-1-1,11-4 0,-16 5 31,-1 1 0,1-1-1,-1 0 1,1 0 0,-1 0-1,1 0 1,-1-1 0,0 1-1,1 0 1,-1-1 0,0 1 0,0-1-1,0 1 1,0-1 0,0 1-1,0-1 1,-1 0 0,1 1 0,-1-1-1,1 0 1,-1 1 0,1-5-1,44-210-859,-30 163 805,-3-1-1,-2-1 1,4-76-1,-15 111 131,-1 1-1,0-1 1,-1 1-1,-1 0 1,-1 0-1,-1 0 1,0 1-1,-2 0 1,-9-18-1,1 7 73,-2 0 0,-1 1 0,-1 0 0,-31-32 0,42 51-99,0 0 1,0 1 0,0 1-1,-1-1 1,0 2 0,0-1-1,-1 1 1,0 1-1,0 0 1,-17-5 0,14 6 2,-1 1 0,1 1 0,0 1 0,0 0 0,-1 0 0,1 2 0,-1 0 0,-22 4 0,3 3 46,0 2-1,0 1 1,1 1 0,0 2-1,2 2 1,-1 0-1,2 3 1,0 0-1,1 2 1,2 1-1,0 1 1,1 1-1,-25 31 1,35-35-43,2 1-1,0 0 1,1 1 0,1 1-1,2 0 1,0 1 0,1-1 0,2 2-1,0-1 1,2 1 0,0 0 0,-1 35-1,4-18-12,2 1 0,2-1 0,2 0 0,1 0 0,2-1 0,22 68 0,-23-88 1,2 0-1,0-1 0,1-1 0,2 1 0,17 26 1,-21-38 1,-1 0 0,1 0 1,0 0-1,1-1 1,0 0-1,0-1 0,0 1 1,1-2-1,0 1 0,0-1 1,1-1-1,-1 1 1,17 4-1,-8-5 20,0-1-1,1-1 1,-1 0-1,0-1 1,1-1 0,-1-1-1,0-1 1,30-5-1,-17-1 35,0-1 0,0-1 1,-1-1-1,32-18 0,-36 14-16,0-1 0,-1-1 0,-1-2 0,-1 0 0,0-1 0,-1-2 0,-2 0 0,26-35 0,-10 5 10,-3-1-1,-1-1 0,25-63 0,-37 72-39,-3 0 1,-1-1-1,-2-1 0,-3 0 0,10-75 1,-20 106-25,-1 1 0,0-1 0,-1 0 0,-1 1 0,0-1 0,-7-22 0,8 32-52,-1 0 0,0 0-1,0 1 1,-1-1 0,0 0-1,0 1 1,0 0 0,0 0-1,-1 0 1,0 0 0,0 0-1,0 1 1,-1-1 0,0 1-1,0 1 1,0-1 0,0 0-1,-10-4 1,11 7 1,1 0 1,-1 0-1,1 0 1,-1 0-1,0 1 1,1 0-1,-1-1 1,0 1-1,1 1 1,-1-1-1,0 0 1,1 1-1,-1 0 0,0 0 1,1 0-1,-1 0 1,1 1-1,0-1 1,-1 1-1,1 0 1,0 0-1,-3 2 1,-22 24-395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16187,'1'-1'69,"-1"1"-1,0 0 1,0 0-1,0 0 1,0 0-1,0 0 1,0-1-1,1 1 0,-1 0 1,0 0-1,0 0 1,0 0-1,0 0 1,1 0-1,-1 0 0,0 0 1,0 0-1,0 0 1,1-1-1,-1 1 1,0 0-1,0 0 1,0 0-1,1 0 0,-1 0 1,0 0-1,0 0 1,0 1-1,1-1 1,-1 0-1,0 0 1,0 0-1,0 0 0,0 0 1,1 0-1,-1 0 1,0 0-1,0 0 1,0 0-1,0 1 0,1-1 1,-1 0-1,-1 11 1596,-10 22 14,8-25-1094,-51 143 1662,-50 126-3308,96-261-18,7-16 1065,1 0 1,0 1-1,0-1 1,0 0-1,0 0 0,0 0 1,-1 0-1,1 1 1,0-1-1,0 0 1,0 0-1,-1 0 1,1 0-1,0 0 1,0 1-1,-1-1 0,1 0 1,0 0-1,0 0 1,-1 0-1,1 0 1,0 0-1,0 0 1,-1 0-1,1 0 0,0 0 1,0 0-1,-1 0 1,1 0-1,0 0 1,0 0-1,-1 0 1,1-1-1,0 1 0,0 0 1,0 0-1,-1 0 1,1 0-1,0 0 1,0 0-1,0-1 1,-1 1-1,1 0 0,0 0 1,0 0-1,0-1 1,0 1-1,-1 0 1,1 0-1,0 0 1,0-1-1,0 1 0,0 0 1,0 0-1,0-1 1,-5-11-590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17564,'16'12'2104,"4"-1"-1056,4 5-383,6 0 1031,8 0-200,2-1-464,1 3-183,0-6-489,-1 1-272,-3-4-768,-7-5-537,-4 2 985,-8 1-144,-5 2-160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20772,'0'7'369,"0"-1"0,0 1 0,-1-1 0,0 0-1,0 1 1,0-1 0,-1 0 0,0 0-1,-4 10 1,-1 3 224,-58 161 62,27-78-1276,46-138-3647,28-115-725,1-3 516,-37 153 4580,0 0 0,0 0 0,1-1 0,-1 1 0,0 0 0,1 0 0,-1 0 0,1-1 0,0 1 0,-1 0 0,1 0 0,0 0 0,0 0 0,0 0 1,-1 0-1,1 1 0,2-2 0,-3 2-23,1 0 1,-1 0 0,1 0 0,-1 0 0,1 0 0,-1 1 0,1-1 0,-1 0 0,1 0 0,-1 1 0,1-1-1,-1 0 1,0 0 0,1 1 0,-1-1 0,1 1 0,-1-1 0,0 0 0,1 1 0,-1-1 0,0 1 0,0-1-1,1 1 1,-1-1 0,0 1 0,0-1 0,1 1 0,3 10 1276,0 0 0,3 19 0,-5-21-685,8 28 1697,24 59-1,-28-82-2386,1 0 0,1-1 0,0 0 0,1 0 0,0-1 0,1 0 0,12 12 0,-7-14-1134,-10-9 81,-9-8 400,-6-4-35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1 594 14211,'5'1'2449,"6"-1"-1273,1 0-504,6-1 2361,3-3-1817,3-1-448,7-3-1152,-1-5 344,-5 0-48,1-4-152,-4-18-152</inkml:trace>
  <inkml:trace contextRef="#ctx0" brushRef="#br0" timeOffset="1">471 1 16636,'-4'8'1792,"4"11"-1040,0 2-320,2 6 1313,1 4-777,7 3-456,2 0-128,-1 1-320,2-2-128,1-3-408,-2-3-208,-1-7 1824,-2-4-1192,-3-9-40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17524,'12'2'1808,"3"1"-1040,7-2-328,8-1 1081,4 2-457,4-4-520,-1-1-304,2-2-984,-5-3 816,-4-3-176,-3 1-104,-5-3-152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16724,'9'7'1728,"-9"12"-992,-4 8-280,-6 10 969,-5 4-273,-5 7-400,0 5-168,-6 5-264,4-1-48,0-5-104,3-4-120,5-10-360,5-7-280,1-14-488,6-14 2112,-9-6-1184,5-17-64,-2-10-112</inkml:trace>
  <inkml:trace contextRef="#ctx0" brushRef="#br0" timeOffset="1">0 204 14659,'10'10'2481,"2"1"-1313,8-1-456,1 2 2393,9-1-1833,2-1-208,6-1-600,3-2-344,-1-1-976,-3-2 1232,-3 0-496,-1-2-56,-5-1-120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6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 14683,'-15'4'1975,"12"-4"-1127,9-1 758,16-3-928,0 1 0,30 1-1,-10 0-473,10-1-22,105-11 74,-136 10-445,-1 0-1,1-1 0,-1-1 0,0-1 0,26-13 0,-29 11-22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19100,'9'16'1680,"-3"10"-1159,1 1-265,0 5 472,0-1-592,-1 1-896,0-4-257,-4-5 705,-2-6-248,-2-12-312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5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37 20020,'22'-8'826,"1"1"1,0 1-1,0 1 0,1 0 0,0 2 0,-1 1 1,26 1-1,-45 1-774,0 1 0,0-1 1,0 1-1,0-1 0,0 1 1,0 1-1,0-1 0,0 0 1,0 1-1,-1 0 0,1 0 1,4 3-1,-7-4-48,0 0 1,1 0-1,-1 1 0,0-1 1,0 0-1,-1 1 0,1-1 1,0 1-1,0-1 0,-1 1 1,1 0-1,-1-1 1,1 1-1,-1 0 0,0-1 1,1 1-1,-1 0 0,0-1 1,0 1-1,0 0 0,-1-1 1,1 1-1,0 0 1,-1-1-1,1 1 0,-1 0 1,1-1-1,-1 1 0,0-1 1,1 1-1,-1-1 0,-2 3 1,-6 10 11,-2 0 0,0 0 0,0-1 0,-1 0 0,-1-1 0,-14 10 0,2 1-25,25-23 7,0 0 0,0 0 0,0 0 1,0 0-1,0 0 0,0 0 0,0 0 1,0 0-1,1 0 0,-1 0 0,0 0 1,0 0-1,0 0 0,0 0 0,0 0 1,0 0-1,0 0 0,0 0 0,0 0 1,0 0-1,0 0 0,0 0 0,0 0 1,0 0-1,0 0 0,0 0 0,0 0 1,1 0-1,-1 0 0,0 0 0,0 0 0,0 0 1,0 0-1,0 1 0,0-1 0,0 0 1,0 0-1,0 0 0,0 0 0,0 0 1,0 0-1,0 0 0,0 0 0,0 0 1,0 0-1,0 0 0,0 0 0,0 0 1,0 0-1,0 0 0,0 1 0,0-1 1,0 0-1,0 0 0,11-3-63,20-6-32,-27 8 71,4-2-52,0 1-1,1 0 1,-1 1-1,0 0 1,1 0-1,-1 1 1,1 0-1,8 1 1,-14-1 40,-1 0 0,1 1 1,0-1-1,-1 1 0,0 0 0,1 0 0,-1 0 1,1 0-1,-1 0 0,0 1 0,0-1 1,0 1-1,0-1 0,0 1 0,0 0 0,0 0 1,0 0-1,0 0 0,-1 0 0,1 0 1,-1 0-1,0 0 0,0 1 0,0-1 0,0 1 1,0-1-1,0 0 0,0 1 0,-1 0 1,1 2-1,-1 2 4,0 0 0,0 0 0,-1 1 1,0-1-1,0 0 0,0 0 0,-1-1 0,0 1 1,-1 0-1,1-1 0,-1 1 0,-7 10 1,-3 4 232,-2-1 1,-20 24 0,21-28 26,-1-1 1,0-1-1,-1 0 0,-31 20 1,38-29-176,0 1-1,0-1 1,-1-1 0,1 0-1,-1 0 1,0-1 0,-1 0-1,1 0 1,0-1 0,-1-1-1,-12 1 1,19-3-113,1 1 0,0 0 1,0-1-1,0 0 0,0 1 0,-1-1 0,1-1 0,0 1 0,1 0 0,-1-1 0,0 1 1,0-1-1,1 0 0,-1 0 0,1 0 0,-1 0 0,1 0 0,0-1 0,0 1 1,0-1-1,0 0 0,0 1 0,1-1 0,-1 0 0,1 0 0,0 0 0,0 0 1,0 0-1,-1-4 0,-3-18-428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0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2 635 12867,'0'0'53,"0"1"-1,-1-1 1,1 1 0,0 0 0,0-1 0,0 1-1,0-1 1,0 1 0,0-1 0,0 1 0,0-1-1,0 1 1,0 0 0,0-1 0,1 1 0,-1-1-1,0 1 1,0-1 0,0 1 0,1-1 0,-1 1-1,0-1 1,1 1 0,-1-1 0,0 1 0,1-1-1,-1 0 1,0 1 0,1-1 0,-1 1 0,1-1-1,-1 0 1,1 0 0,-1 1 0,1-1 0,-1 0-1,1 0 1,-1 1 0,1-1 0,0 0 0,-1 0-1,1 0 1,-1 0 0,1 0 0,-1 0 0,1 0-1,0 0 1,-1 0 0,1 0 0,0-1 0,42-2 549,-30 2-287,29-5 365,1-1 0,68-22 0,83-41 570,-148 53-1018,70-27 177,453-156 706,-339 141-806,366-48 0,-482 94-250,-36 6-24,94-23 0,-171 30-31,57-17 167,-54 15-126,1 1 1,-1-1-1,-1 0 1,1 0 0,0 0-1,0-1 1,-1 1-1,0-1 1,1 0-1,-1 0 1,3-4 0,-3-1 292,-9 7-159,-10 8-395,14-6 77,-1 1 0,1 0 0,0 0 0,0 1 0,0-1 0,1 0 0,-1 1 0,1-1 0,-1 1 0,1-1 0,0 1 0,0 0 0,-2 4 0,2 5-316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17108,'3'5'2120,"4"-4"-1352,16 0-280,3-1 1137,8-4-641,3-3-136,2-2-456,1-1-232,-4 3-536,-5-3-328,-8 3 568,-5 0-120,-13 4-128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16628,'-1'8'2000,"9"-2"-920,7 0-392,6-6 1361,8 0-585,4-2-520,1-2-264,0-3-760,-1-2-488,2 2-1656,-5-4 1904,-6 3-352,-2 0-289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15611,'12'0'1873,"1"1"-1,-1 0 0,13 4 0,-15-3-1325,-1 1 0,0 0 1,1 1-1,15 8 0,-21-10-537,-1-1 0,0 1 0,0 0 0,0 0 0,0 1 0,-1-1 0,1 0 0,0 1 0,-1 0 0,0-1 0,0 1-1,0 0 1,0 0 0,0 1 0,0-1 0,-1 0 0,0 0 0,1 1 0,-1-1 0,-1 1 0,1-1 0,0 1 0,-1-1 0,0 1 0,0 0 0,0-1 0,0 1 0,0-1 0,-1 1 0,1-1 0,-1 1 0,0-1 0,-3 7 0,-1 2 7,-1 0 1,-1 0-1,0-1 0,-1 0 1,1 0-1,-2-1 1,-13 14-1,-77 60-149,64-57-362,-32 19-854,51-35 965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0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16812,'0'-2'264,"1"0"0,-1-1 1,1 1-1,0-1 1,-1 1-1,1 0 1,0 0-1,1-1 1,-1 1-1,0 0 1,1 0-1,-1 0 0,1 1 1,-1-1-1,1 0 1,0 0-1,0 1 1,0-1-1,0 1 1,0 0-1,0-1 0,0 1 1,0 0-1,5-1 1,0-1 172,0 1 1,0-1-1,0 1 1,1 1 0,-1 0-1,14-1 1,-18 2-380,-1-1 1,0 1 0,1 1-1,-1-1 1,1 0 0,-1 1 0,0-1-1,1 1 1,-1-1 0,0 1-1,1 0 1,-1 0 0,0 0-1,0 1 1,0-1 0,0 0 0,0 1-1,0-1 1,-1 1 0,1 0-1,2 2 1,-3-2-36,0 1 0,0 0 0,0 0 0,0 0 0,0 0 0,0 0 0,-1 0 0,1 0 0,-1 0 0,0 0 0,0 0 0,0 0 0,-1 0 0,1 0 0,-1 0 0,1 0 0,-2 2 0,-8 25 94,-1 0-1,-25 48 0,24-56-6,1 1 1,2 0-1,0 1 0,1 0 1,-6 30-1,14-53-98,-1 1-1,1-1 0,0 0 1,0 1-1,0-1 0,0 0 1,0 1-1,0-1 1,0 0-1,1 1 0,-1-1 1,0 0-1,1 1 0,-1-1 1,1 0-1,-1 1 0,1-1 1,0 0-1,-1 0 1,1 0-1,0 0 0,0 0 1,0 0-1,1 1 0,0-1 17,0 0 0,0 0 0,0 0 0,0 0 0,0-1 0,0 1 0,0 0 0,1-1 0,-1 0-1,0 0 1,0 0 0,0 0 0,4 0 0,2-1-203,1 0 1,-1-1-1,0 0 0,0-1 1,0 0-1,15-7 0,-21 9 140,0 0 0,-1 0-1,1 0 1,0-1 0,0 1 0,-1-1-1,1 1 1,-1-1 0,0 1 0,1-1-1,-1 0 1,0 0 0,0 1 0,0-1-1,1-3 1,4-17-329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15323,'5'0'6115,"-5"1"-6002,-3 9 2623,-12 18-1992,11-21-176,-119 234-1416,116-227 190,7-14 661,0 0 0,0 0 1,0 0-1,0 1 0,-1-1 0,1 0 0,0 0 0,0 0 0,0 0 1,0 0-1,-1 1 0,1-1 0,0 0 0,0 0 0,0 0 0,-1 0 1,1 0-1,0 0 0,0 0 0,0 0 0,-1 0 0,1 0 0,0 0 1,0 0-1,0 0 0,-1 0 0,1 0 0,0 0 0,0 0 0,-1 0 1,1 0-1,0 0 0,0 0 0,0 0 0,-1 0 0,1-1 0,0 1 1,0 0-1,0 0 0,0 0 0,-1 0 0,1 0 0,0-1 0,0 1 1,0 0-1,0 0 0,0 0 0,0 0 0,-1-1 0,1 1 0,0 0 1,0 0-1,0 0 0,0-1 0,0 1 0,0 0 0,0-1 0,-6-12-437,-1-4-18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15523,'2'-1'2217,"3"1"-913,3 1-456,0 5 1713,5 1-593,3 5-607,3-2-297,3 2-344,3 1-152,1 0-328,-1 0-224,4-4-600,-3-4-432,-3-3 824,-2-2-144,-6-4-168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25 19612,'4'4'2041,"-2"6"-1313,-5 4-304,-6 8 1104,-2 5-376,-3 9-567,-2 3-249,0 2-272,0 2-80,1-4-176,2-5-136,3-11-361,4-7-263,6-22-2024,7-18 2407,3-6-327,3-12-120</inkml:trace>
  <inkml:trace contextRef="#ctx0" brushRef="#br0" timeOffset="1">127 33 14419,'12'-26'2258,"-5"19"-487,-6 7-1632,-1 1 1,0-1-1,1 1 0,-1-1 1,0 0-1,0 1 1,1-1-1,-1 1 0,0-1 1,0 0-1,0 1 1,1-1-1,-1 1 0,0-1 1,0 1-1,0-1 1,0 1-1,0-1 0,0 1 1,0-1-1,0 1 0,0-1 1,0 1-1,-1 0 1,1 27 1200,0 14 2,1 1-1,8 46 0,-8-78-1429,2 0 1,-1 0-1,1 0 0,1 0 0,0-1 0,0 0 0,1 1 0,0-2 0,1 1 0,0 0 1,1-1-1,0-1 0,9 11 0,-8-14-1299,-5-7 274,-8-12 33,-4-1 206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7:5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32 12363,'-45'-10'1387,"0"2"1,-1 2 0,-81-1-1,125 7-1349,1 0 0,-1 1 0,1-1 0,-1 1 0,0-1 0,1 1 0,0 0-1,-1-1 1,1 1 0,-1 0 0,1 0 0,0 0 0,-1 0 0,1 0 0,0 0 0,0 0 0,0 1 0,0-1 0,0 0-1,0 1 1,0-1 0,1 0 0,-2 3 0,-15 41-113,12-29 131,-65 166-116,-15 41-140,83-218 195,0 1-1,1-1 1,0 1-1,0 0 1,0-1-1,0 1 1,1 0-1,0-1 1,1 7-1,-1-10 8,1 1 0,0-1 0,-1 0 0,1 1 0,0-1-1,0 0 1,0 0 0,1 0 0,-1 0 0,1 0 0,-1 0-1,1 0 1,-1 0 0,1 0 0,0-1 0,0 1-1,0-1 1,0 0 0,0 1 0,0-1 0,0 0 0,1 0-1,1 1 1,6 1 49,0-1-1,0 1 1,0-1-1,1-1 1,-1 0 0,0-1-1,13 0 1,71-11 347,-57 4-210,0-1 0,-1-2 1,39-16-1,-61 21-110,0-1 1,0-1 0,-1 0 0,0-1 0,-1 0-1,0-1 1,0 0 0,0-1 0,-2-1-1,17-18 1,-23 22-32,0 1-1,0 0 0,0-1 1,-1 0-1,0 0 1,0 0-1,-1 0 1,0 0-1,0 0 1,-1-1-1,0 1 1,0-1-1,-1 1 0,0-9 1,-1 6 0,-1 0 1,0 0 0,0 1-1,-1-1 1,0 1 0,-1 0-1,0 0 1,-1 0-1,-9-14 1,2 6-11,-1 1-1,0 1 0,-2 0 1,1 1-1,-2 1 1,0 0-1,0 1 1,-1 1-1,-34-17 1,29 18-272,-1 1 1,1 2 0,-1 0-1,-1 1 1,1 2-1,-35-3 1,22 5-243,0 2-1,-1 2 1,-56 10 0,32-1-86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17988,'0'3'1864,"9"-1"-1016,5 1-287,5 0 911,5 0-296,3-3-328,1 0-288,0-3-816,-1-1-576,4-5 752,-9-4-216,3-1-160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23141,'1'-2'1992,"5"2"-1480,1 3-231,3-3 871,0 3-696,2-3-1192,1 0-441,-3-1 921,3 1-256,-2 0-176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19436,'-5'1'223,"0"0"1,0 1-1,0 0 0,1 0 0,-1 0 1,0 0-1,1 1 0,0 0 0,0 0 1,0 0-1,0 0 0,0 1 0,0 0 1,1-1-1,0 1 0,-4 6 0,-7 10 398,-23 45 1,33-57-567,-18 34 119,-22 64 0,38-90-108,1 0 0,1 1 0,1-1 1,0 1-1,1 0 0,1-1 1,1 27-1,0-39-34,1 0 1,-1-1-1,1 1 0,0-1 1,0 1-1,1-1 1,-1 0-1,1 1 1,-1-1-1,1 0 0,0 0 1,0 0-1,0 0 1,1 0-1,-1 0 1,1-1-1,-1 1 0,5 2 1,-2-2 28,-1-1 0,1 1 0,0-1 0,0 0 1,1 0-1,-1 0 0,0-1 0,1 1 0,-1-1 0,1-1 0,7 1 0,-7-1 34,1 0 1,0 0-1,0 0 0,0-1 0,0 0 0,-1-1 0,1 0 0,0 0 0,-1 0 0,0-1 0,1 1 0,-1-2 0,0 1 0,0-1 0,-1 0 0,1 0 0,-1 0 0,0-1 0,9-10 0,-13 14-66,0 0-1,0-1 1,0 1 0,0-1 0,-1 1 0,1-1-1,0 1 1,-1-1 0,1 0 0,-1 1 0,0-1-1,0 0 1,1 1 0,-1-1 0,0 0 0,0 0-1,-1-2 1,1 3-11,-1 0 1,1-1-1,-1 1 0,0 0 0,1 0 0,-1 0 1,0 0-1,0 0 0,1 0 0,-1 0 0,0 0 1,0 1-1,0-1 0,0 0 0,0 0 0,-1 1 1,1-1-1,-1 0 0,-3 0 6,0-1 1,1 1-1,-1 0 1,0 0-1,0 1 1,0-1-1,0 1 1,1 0-1,-1 0 1,-9 2-1,-16 7-2,29-9-23,0 1 0,0-1-1,0 0 1,0 1 0,0-1 0,0 1 0,-1-1 0,2 1 0,-1 0 0,0 0 0,0-1 0,0 1-1,0 0 1,0 0 0,0 0 0,1 0 0,-1 0 0,0 0 0,1 0 0,-1 0 0,1 0-1,-1 2 1,1-3 0,0 1-1,1-1 0,-1 0 1,0 1-1,0-1 0,1 0 1,-1 1-1,0-1 0,1 0 1,-1 0-1,0 1 0,1-1 1,-1 0-1,1 0 0,-1 1 1,0-1-1,1 0 0,-1 0 1,1 0-1,-1 0 0,1 0 1,-1 0-1,0 0 0,1 0 1,-1 0-1,1 0 0,-1 0 1,1 0-1,-1 0 0,1 0 0,-1 0 1,0 0-1,1 0 0,-1-1 1,1 1-1,-1 0 0,0 0 1,1-1-1,-1 1 0,20-8-7,52-33-13,-51 27 20,43-19 1,-63 32 0,0 0 0,0 1 0,0-1 0,0 1 1,0-1-1,0 1 0,0 0 0,0-1 0,1 1 0,-1 0 0,0 0 0,0 0 0,0 0 1,1 0-1,-1 0 0,0 0 0,0 0 0,0 0 0,0 1 0,1-1 0,-1 0 0,0 1 1,0-1-1,0 1 0,0-1 0,0 1 0,0 0 0,0-1 0,0 1 0,0 0 0,0 0 1,0 0-1,-1-1 0,1 1 0,0 0 0,0 0 0,-1 0 0,1 0 0,-1 0 0,1 1 0,-1-1 1,1 0-1,-1 0 0,0 0 0,0 0 0,1 0 0,-1 1 0,0-1 0,0 1 0,1 8 4,-1-1-1,0 1 0,-1-1 0,-2 18 1,-31 158-1992,34-184 1977,0-1 0,0 0-1,0 0 1,0 0-1,0 0 1,0 0 0,0 0-1,0 0 1,0 0 0,0 0-1,0 0 1,0 0 0,0 0-1,0 0 1,0 0 0,0 0-1,0 0 1,1 0 0,-1 0-1,0 0 1,0 1 0,0-1-1,0 0 1,0 0-1,0 0 1,0 0 0,0 0-1,0 0 1,0 0 0,0 0-1,0 0 1,0 0 0,0 0-1,0 0 1,1 0 0,-1 0-1,0 0 1,0 0 0,0 0-1,0 0 1,0-1-1,0 1 1,0 0 0,0 0-1,0 0 1,0 0 0,0 0-1,0 0 1,0 0 0,0 0-1,0 0 1,0 0 0,0 0-1,1 0 1,-1 0 0,0 0-1,0 0 1,0 0 0,0 0-1,0 0 1,0 0-1,0-1 1,0 1 0,0 0-1,0 0 1,0 0 0,0 0-1,0 0 1,4-6-585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19740,'5'9'2249,"-1"5"-1553,-3 6-336,4 6 1608,-4 7-1135,8 2-353,-5 3-464,0-1-160,2-1-312,1-4-249,-1-9-423,-2-6-216,2-10 864,-5-4-224,2-6-129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17164,'3'7'2088,"8"2"-960,5 0-447,2-5 1271,4-1-368,7-3-488,-4-3-319,6-3-865,-3-4-472,-2-4 504,1-3-129,-1-9-151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18244,'10'-4'553,"0"-1"1,0 1-1,1 1 0,-1 0 1,1 1-1,0-1 1,-1 2-1,1 0 0,0 0 1,0 1-1,0 0 0,0 1 1,0 1-1,0-1 1,-1 2-1,1-1 0,19 9 1,-27-10-535,-1 0 0,1 0 0,-1 1 0,0-1 0,0 1 0,1 0 0,-1 0 0,0-1 0,0 1 0,0 1 0,-1-1 1,1 0-1,-1 0 0,1 1 0,-1-1 0,1 1 0,-1-1 0,0 1 0,0-1 0,-1 1 0,1 0 0,0-1 0,-1 1 0,0 0 0,1 0 1,-1-1-1,0 1 0,-1 0 0,1 0 0,0-1 0,-1 1 0,0 0 0,1 0 0,-2 2 0,-4 10-12,-1-1 0,0 0 1,-1-1-1,-18 25 0,12-18 49,-3 5-17,-4 4 24,2 1-1,-17 36 0,35-63-56,-1 0 0,1 0 1,0 0-1,0 1 0,0-1 0,1 0 0,-1 1 0,1-1 0,-1 1 0,2 4 1,-1-7-5,0 0 0,0 0 0,1 0 0,-1 0 0,1 0 0,-1 1 0,1-1 0,-1 0 0,1 0 0,0 0 0,-1 0 0,1 0 0,0-1 0,0 1 0,0 0 0,0 0 0,0 0 0,0-1 0,0 1 0,0-1 0,0 1 0,0 0 0,0-1 0,0 0 0,0 1 0,0-1 0,1 0 0,-1 1 0,0-1 0,0 0 0,3 0 0,8 0-99,0 0 0,1 0 0,-1-1 0,0-1 0,0 0 0,0 0 0,21-8 0,-5-1-191,54-29 0,-49 21 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15 17404,'13'-10'3068,"-5"6"2628,-17 19-3022,-7 6-2365,-21 31-86,3 2 0,1 1 0,-25 62 1,45-84-1138,-10 36 1,21-80-2997,-2-17 3119,3-1-25,-1-4-47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19404,'4'3'2521,"5"0"-1513,4 0-344,3 0 1448,7 1-767,2 0-265,7 3-536,-1 1-288,4 0-912,1-1-608,-5-1 1024,-1-2-184,-4-2-193</inkml:trace>
  <inkml:trace contextRef="#ctx0" brushRef="#br0" timeOffset="1">443 0 19460,'0'14'1905,"-3"4"-1249,3 3-304,3 8 1056,-3 2-424,3 7-736,-3 0-336,1 2-656,1-5-240,-1-4 1520,-1-8-776,-4-8-184,2-8-96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19092,'5'-3'495,"-1"-1"0,1 1 0,0 0 0,0 1 0,0-1 1,0 1-1,0 0 0,1 0 0,-1 0 0,1 1 0,-1 0 0,9-1 0,-8 2-199,0-1 0,1 1-1,-1 0 1,0 0 0,1 1-1,-1-1 1,0 2 0,1-1-1,-1 1 1,11 4 0,-16-5-282,0 0 0,1 0 1,-1 0-1,0 0 0,0 0 1,0 0-1,0 0 0,0 1 1,0-1-1,0 0 0,0 1 1,0-1-1,0 1 0,-1-1 1,1 1-1,-1-1 0,1 1 1,-1 0-1,0-1 0,1 1 1,-1-1-1,0 1 0,0 0 1,0-1-1,0 1 0,-1 0 1,1-1-1,0 1 0,-1 0 1,1-1-1,-1 1 0,1-1 1,-1 1-1,-1 1 0,-3 7-12,1 0-1,-2-1 0,-11 16 1,-31 35 16,49-57-15,5-4 0,13-4 2,-14 3-4,2 1-9,0-1-1,0 1 0,0 0 1,0 0-1,0 1 0,0 0 1,0 0-1,9 2 0,-14-1 5,1 0 0,-1-1 0,1 1 0,-1 0 0,0 0 0,1 0 0,-1 1 0,0-1 0,0 0-1,0 1 1,0 0 0,0-1 0,0 1 0,0 0 0,-1 0 0,1 0 0,0 0 0,-1 0 0,0 0 0,0 1 0,1-1 0,-1 0-1,0 1 1,-1-1 0,2 5 0,-1 2 8,0 0-1,-1 0 1,0-1-1,-1 1 1,0 0-1,0 0 1,0-1-1,-1 1 1,-1-1-1,0 1 0,0-1 1,0 0-1,-1 0 1,0 0-1,-1-1 1,1 1-1,-2-1 1,-5 7-1,5-7 33,0-1 0,0 0 0,0 0 0,-1-1 0,0 0 0,0 0 0,0 0-1,-12 5 1,14-8-25,0 0 0,0 0 0,0-1 0,0 0 0,-1 0 0,1 0 0,-1 0 0,1-1 0,0 0 0,-1 0 0,1 0 0,-1-1 0,-9-2 0,13 2-101,-1 0 0,0 0-1,1 0 1,-1 0 0,1-1 0,-1 1-1,1-1 1,0 1 0,0-1 0,-1 0 0,1 0-1,1 0 1,-1 0 0,0 0 0,0-1-1,1 1 1,-1-1 0,1 1 0,0-1 0,-2-4-1,1 2-32,1 0 0,0 0 0,0 0 0,1 0 0,-1 0 0,1 0 0,0-1 0,0 1 0,1 0-1,2-10 1,10-21-555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17508,'0'0'4233,"3"2"-3425,1-1 2857,0-1-1761,2 0-1208,0 0-592,-2-1 448,0-4-520,1 5-104,-4 0-48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 19172,'-3'0'2041,"6"-2"-1161,7-2-328,10-5 1112,8 1-512,10-4-287,5 1-81,5-1-440,0 4-184,0 2-352,-8 2-216,-7 4-728,-8 0-281,-13 5 1065,-11 1-336,-14 3-168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46 16412,'0'-3'256,"0"1"0,0 0 1,0 0-1,0-1 1,-1 1-1,1 0 1,-1 0-1,1 0 1,-1-1-1,0 1 1,0 0-1,0 0 1,0 0-1,0 0 1,-2-2-1,2 3-133,-1 0 1,1 0-1,0 0 0,-1 1 0,1-1 0,0 0 0,-1 1 0,1-1 0,-1 1 0,1 0 1,-1-1-1,1 1 0,-1 0 0,1 0 0,-1 0 0,1 0 0,-1 0 0,0 0 0,1 0 1,-1 1-1,1-1 0,-1 1 0,1-1 0,-3 2 0,-4 1 112,0 1 1,1 0-1,-1 0 0,1 1 1,-1 0-1,1 0 0,1 1 1,-1 0-1,-9 12 1,-5 8 271,-21 33 0,35-48-364,-18 26 368,-28 59 0,44-75-394,0 1 1,1-1-1,1 2 0,-6 34 1,12-52-108,1-1 1,-1 1 0,1-1 0,0 1-1,0 0 1,0-1 0,0 1-1,1-1 1,0 1 0,0 0-1,0-1 1,1 0 0,-1 1-1,1-1 1,0 0 0,0 0-1,1 0 1,-1 0 0,1 0 0,0 0-1,0-1 1,0 0 0,5 4-1,-3-3 2,0-1-1,0 0 0,0 0 1,1-1-1,0 0 0,-1 0 0,1 0 1,0 0-1,0-1 0,0 0 1,0 0-1,0-1 0,0 0 1,0 0-1,1 0 0,-1-1 1,6-1-1,-2 0 19,0 0 1,1-1-1,-1-1 0,-1 0 0,1 0 1,-1-1-1,1 0 0,-2-1 1,14-10-1,-18 13-12,0 0-1,-1 0 0,1 0 1,-1 0-1,0-1 1,0 0-1,0 1 1,-1-1-1,1 0 1,-1 0-1,0 0 1,0-1-1,-1 1 1,1-1-1,-1 1 1,0-1-1,0 1 1,0-1-1,-1 1 1,1-1-1,-1 0 1,0 1-1,-2-10 1,2 12-12,-1 0 0,0 0 0,0 0 0,0 1 0,0-1 1,-1 0-1,1 0 0,0 1 0,-1-1 0,1 1 0,-1-1 0,0 1 0,1-1 1,-1 1-1,0 0 0,0 0 0,0 0 0,0 0 0,0 0 0,0 0 1,0 1-1,0-1 0,0 1 0,0-1 0,-3 1 0,2-1-5,1 1-1,-1 0 0,1 0 1,-1 0-1,1 0 0,-1 0 1,1 0-1,-1 1 0,1-1 1,-1 1-1,1 0 0,0-1 0,-1 1 1,1 0-1,0 0 0,-1 1 1,1-1-1,0 0 0,0 1 1,0 0-1,-2 2 0,4-4 0,0 0 0,-1 0 0,1 0 0,0 0 0,0 1-1,-1-1 1,1 0 0,0 0 0,0 1 0,-1-1-1,1 0 1,0 0 0,0 1 0,0-1 0,0 0 0,0 0-1,-1 1 1,1-1 0,0 0 0,0 1 0,0-1 0,0 0-1,0 1 1,0-1 0,0 0 0,0 1 0,0-1 0,0 0-1,0 0 1,0 1 0,0-1 0,1 0 0,-1 1-1,0-1 1,0 0 0,0 1 0,0-1 0,0 0 0,1 0-1,-1 1 1,0-1 0,0 0 0,0 0 0,1 1 0,-1-1-1,0 0 1,0 0 0,1 0 0,-1 0 0,0 1-1,0-1 1,1 0 0,-1 0 0,0 0 0,1 0 0,-1 0-1,0 0 1,1 0 0,-1 0 0,0 0 0,1 0 0,-1 0-1,0 0 1,1 0 0,23-3-5,113-50 5,-135 52 1,0 1-1,1-1 1,-1 1-1,0-1 0,1 1 1,-1 0-1,0-1 1,0 1-1,1 0 0,-1 1 1,0-1-1,1 0 1,-1 1-1,3 0 0,-4 0 3,0-1-1,-1 1 1,1 0-1,0 0 0,0-1 1,0 1-1,0 0 1,-1 0-1,1 0 0,0 0 1,-1 0-1,1 0 1,-1 0-1,1 0 0,-1 0 1,1 1-1,-1-1 1,0 0-1,0 0 1,0 0-1,1 0 0,-1 1 1,0-1-1,0 0 1,0 0-1,-1 0 0,1 3 1,-3 11 37,-1 0 1,-1 0 0,0 0-1,0-1 1,-2 0 0,-7 15-1,-2 3 57,7-15-82,6-10-206,-1 0 0,1 0 0,1 0 0,-1 0 0,-1 8 0,4-13-63,1-3 4,2-3-98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1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6 116 19300,'-3'11'2593,"0"-4"-1529,15-7-520,5-7 1969,6-5-1257,1 2-352,2-3-552,3 0-240,-5 2-872,1-2 1240,-7-4-512,-3-2-88,-3 0-48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21 19172,'-1'-1'120,"0"-1"0,1 1 1,-1 0-1,0-1 0,0 1 0,0 0 0,0 0 1,-1 0-1,1 0 0,0 0 0,0 0 0,-1 0 1,1 0-1,0 0 0,-1 1 0,1-1 0,-1 0 1,1 1-1,-1-1 0,0 1 0,-2-1 0,2 1 14,-1 1 0,1-1 0,-1 0 0,1 1 0,0 0 0,-1-1 0,1 1 0,0 0 0,-1 0 0,1 1 0,0-1 0,-4 3 0,-3 4 93,0 1 1,0 0-1,0 0 0,-10 16 1,2-2-105,1 1 1,2 1 0,0 1 0,-16 43 0,23-50-10,1 0 1,1 0-1,1 1 0,1 0 0,0 0 1,2 0-1,1 31 0,0-44-78,1 0 0,0 0 0,1 1-1,0-1 1,0 0 0,0 0 0,1-1-1,0 1 1,0 0 0,1-1 0,5 8-1,-7-12-10,0 0 0,-1 0-1,1 0 1,0 0 0,0 0-1,0-1 1,0 1 0,1-1-1,-1 0 1,0 1 0,0-1-1,1 0 1,-1 0 0,1-1-1,-1 1 1,1 0 0,-1-1-1,1 1 1,0-1 0,-1 0-1,1 0 1,-1 0 0,1 0-1,-1-1 1,1 1 0,0-1-1,-1 1 1,1-1 0,-1 0-1,0 0 1,1 0 0,-1 0-1,0-1 1,3-1 0,1-1 55,0-1 0,0 0 1,-1 0-1,1-1 0,-1 1 1,0-1-1,-1 0 0,0-1 1,0 1-1,0-1 0,0 1 0,-1-1 1,0 0-1,-1-1 0,3-12 1,-3 14-51,-1 1 0,0-1 0,0 0 1,0 0-1,-1 0 0,0 0 0,0 1 0,0-1 1,-1 0-1,0 0 0,0 0 0,-1 1 0,0-1 1,0 0-1,0 1 0,0 0 0,-1-1 1,0 1-1,0 0 0,0 0 0,-5-4 0,-2 1-31,21 11-7,0 0 0,0-1 1,0 0-1,18 0 0,-27-2 10,0 0 0,0 1 0,0-1 0,0 1 0,0-1 0,0 1 0,0 0 0,0-1 0,0 1 0,-1 0 0,1 0 0,0 0 0,-1 1 0,1-1 0,-1 0-1,1 1 1,-1-1 0,1 1 0,-1-1 0,0 1 0,0-1 0,0 1 0,0 0 0,0 0 0,0 0 0,0-1 0,-1 1 0,1 0 0,0 4 0,1 5 8,-1 0 0,0 0 0,0 1 0,-2 13 0,1-4 8,0 7-15,-1-18-59,1 1 0,0 0-1,1 0 1,0 0 0,1-1 0,0 1-1,6 17 1,-8-27 19,0-1-1,0 0 0,0 1 1,0-1-1,0 0 0,0 1 1,0-1-1,1 0 0,-1 1 0,0-1 1,0 0-1,0 1 0,1-1 1,-1 0-1,0 1 0,0-1 1,1 0-1,-1 0 0,0 1 1,1-1-1,-1 0 0,0 0 1,1 0-1,-1 1 0,0-1 1,1 0-1,-1 0 0,0 0 1,1 0-1,-1 0 0,1 0 1,-1 0-1,0 0 0,1 0 1,-1 0-1,1 0 0,-1 0 1,0 0-1,1 0 0,-1 0 1,0 0-1,1 0 0,-1 0 1,0-1-1,1 1 0,-1 0 1,0 0-1,1 0 0,-1-1 1,0 1-1,1 0 0,-1 0 1,0-1-1,0 1 0,1 0 1,-1-1-1,0 1 0,0 0 1,0-1-1,1 1 0,-1 0 1,0-1-1,0 1 0,0 0 1,0-1-1,0 1 0,0-1 0,10-28-643,-6-1-53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19924,'3'-4'542,"2"1"1,-1 0-1,0 0 0,1 1 0,-1-1 0,1 1 0,0 0 0,0 0 1,0 1-1,0-1 0,0 1 0,9-1 0,-4 1-186,0 1 0,1-1 0,-1 2 0,0 0 0,15 2 0,-24-3-339,1 1 1,0-1 0,0 0 0,-1 1 0,1-1 0,0 1 0,-1 0 0,1-1 0,0 1 0,-1 0 0,1 0-1,-1 0 1,0 0 0,1 0 0,-1 1 0,0-1 0,1 0 0,-1 1 0,1 1 0,-1-1-10,-1-1 1,1 1 0,-1-1 0,0 1-1,0-1 1,0 1 0,0-1-1,0 1 1,0-1 0,0 1 0,0 0-1,-1-1 1,1 1 0,0-1-1,-1 1 1,1-1 0,-2 3 0,-4 6 1,-1 0 0,0 0 0,0-1 0,-15 15 0,12-12 11,-2 1-13,0 0 0,1 1-1,1 1 1,0 0-1,1 0 1,-8 20 0,16-33-9,0-1 1,1 1-1,-1 0 0,1 0 1,-1 0-1,1 0 1,0-1-1,0 1 0,0 0 1,0 0-1,0 0 1,0 0-1,0 0 0,1 0 1,-1-1-1,1 1 1,-1 0-1,1 0 1,0-1-1,0 1 0,1 1 1,0 0-1,-1-1 0,1 0 0,1-1 0,-1 1 1,0 0-1,0-1 0,1 1 0,-1-1 0,1 1 0,-1-1 1,1 0-1,4 1 0,7 1-16,0 0 0,0-2 0,0 1 1,20-2-1,-11 0-385,1-1 1,45-9 0,-56 8 287,-1-2 1,0 0 0,1 0-1,-2-1 1,1-1-1,-1 0 1,11-8 0,10-10-282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14 137 21613,'-10'7'2128,"7"-3"-1320,4-2-264,18-2 1177,8-3-345,13-4-624,6-2-232,7-2-184,3-4-128,3 0-392,-3-3-280,-6 1-968,-7 1-96,-13 4 1128,-8-1-329,-11 0-271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16676,'13'4'2128,"18"-5"-1016,8-5-384,13-4 1065,2-4-281,5-1-376,-2 0-447,-2 0-1258,-7 0-1823,-8 5 2096,-4 2-384,-10-2-281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34 17300,'0'-2'193,"0"1"0,1 0 1,-1 0-1,0-1 0,0 1 0,0 0 1,0-1-1,0 1 0,0 0 0,-1-1 1,1 1-1,0 0 0,-1-1 0,1 1 1,-1 0-1,1 0 0,-1-1 1,1 1-1,-1 0 0,0 0 0,-1-1 1,1 1-36,0 1-1,0-1 1,0 1 0,0-1 0,0 1 0,0 0 0,0 0 0,0-1 0,0 1 0,0 0 0,-1 0 0,1 0-1,0 0 1,0 0 0,0 0 0,0 0 0,0 1 0,0-1 0,-2 1 0,-3 1 149,0 0 0,0 1 0,0 0 0,0 0 0,1 1 0,-1-1 0,-6 7 0,-5 8-231,0 0 1,1 1 0,0 0 0,2 1-1,0 1 1,2 1 0,0 0-1,1 0 1,2 1 0,0 0-1,-7 31 1,14-45-50,1-1 0,-1 1 0,2 0 0,-1 0 1,1 0-1,1-1 0,-1 1 0,1 0 0,3 11 0,-3-17-6,1 1 0,-1-1 0,0 1 0,1-1 0,0 0-1,0 1 1,0-1 0,0 0 0,0 0 0,1-1 0,-1 1 0,1 0 0,0-1 0,0 1-1,0-1 1,0 0 0,0 0 0,0 0 0,1-1 0,-1 1 0,0-1 0,1 0 0,0 0 0,4 1 0,0 0 27,1-1 1,-1-1 0,1 0 0,-1 0 0,1 0 0,-1-1 0,1 0 0,-1-1 0,1 0-1,-1 0 1,0-1 0,0 0 0,0 0 0,-1-1 0,1 0 0,-1 0 0,0-1 0,0 0-1,0 0 1,7-7 0,-4 2 2,0-1 0,-1 0 0,0 0 0,-1-1 0,0 0 0,-1 0 0,0 0 0,-1-1-1,0 0 1,-1-1 0,4-17 0,-6 15-49,0 0 0,-1-1 0,0 1 0,-2-29 0,0 37-102,-1 0 1,0-1 0,-1 1 0,0 0 0,0 0 0,0 0 0,-1 1 0,0-1-1,-1 1 1,0-1 0,-5-7 0,7 12-27,-1 1 0,1-1 0,-1 1 0,1 0 1,-1 0-1,0 0 0,0 0 0,0 1 0,0-1 0,0 1 0,0-1 1,-1 1-1,1 0 0,0 0 0,-1 1 0,1-1 0,-1 1 0,1 0 0,0 0 1,-1 0-1,1 0 0,-1 0 0,1 1 0,0-1 0,-1 1 0,1 0 1,0 0-1,-6 3 0,-19 9-636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16 255 19556,'-13'9'1601,"10"-9"-1225,10-9-160,18-4 480,8-4-128,20-7-200,11-5-96,14-4-280,3-1-376,-1-2 376,-1 0-56,-7 3-32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43 147 13979,'-14'6'1960,"0"-2"-1071,5-4-265,3 2 1192,9-5-632,6 0-87,10-2-265,8-2-136,7-4-248,9-5-296,7-3-744,3-6 608,-8-10-80,-7 1-112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 10930,'-9'5'7118,"-11"12"-4611,-3 6-178,20-19-2073,0-1 0,0 1 0,0 0 0,0 1 0,-3 7 0,7-12-228,1 0 0,-1 0 0,1 0-1,-1 0 1,1 0 0,-1 0 0,1 0 0,-1-1 0,1 1 0,2-2 0,73-24 320,30-14-397,-91 33-1036,-1-1 1,19-13 0,-24 12 518,-5 0-197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14835,'-5'6'1961,"7"-2"-945,3-3-408,10-1 1640,3-1-1151,7 0-673,5-1-368,4-2 440,5 0-424,5-5-184,4 2-88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12555,'-6'8'1960,"6"2"-1072,1 0-296,7 1 2121,6 1-1737,7 1-112,12 4-247,6 1-145,7 4-144,3 4-40,2 4-88,-3 3-80,-3 4-472,-6 2-224,-4-3 488,-7-4-64,1-11-96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15723,'6'4'1897,"4"5"-1113,4 5-200,9 8 968,10 11-407,3 7-113,10 10-200,5 7-128,7 3-240,0 2-112,3 0-152,-6-7-144,-6-6-600,-3-7-400,-19-8 784,-5-5-136,-12-6-96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3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13411,'6'23'1536,"4"4"-976,8 9 24,10 7 665,10 12-89,10 5-64,6 7-160,5 2-127,5 1-169,1-1-240,-2-5-840,-6-3-1297,-11-13 1505,-7-6-264,-9-11-224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19588,'3'0'1953,"5"-3"-1433,12-4-272,9-4 1352,11-1-1248,6-1-96,7 0-64,0 0-64,0-1-128,-3 4-144,-7-1-376,-5 3-232,-11 1 1744,-7 0-1072,-7 3-16,-5 2-64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18148,'-2'14'2000,"11"-4"-1144,4-6-375,13-4 1079,5-3-424,9-5-480,5-2-328,2-2-824,0-1-352,-6-1 656,-4 0-152,-3 2-152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18796,'6'-1'625,"1"-1"0,0 0-1,12-6 1,17-4 385,-29 11-939,1 0 1,-1 1-1,1-1 1,-1 2-1,1-1 0,-1 1 1,1 0-1,-1 1 1,0-1-1,1 2 1,-1-1-1,0 1 0,11 6 1,-15-7-36,1 0 0,-1 0 0,0 0 0,0 0 1,0 1-1,0 0 0,-1-1 0,1 1 0,-1 0 0,1 1 0,-1-1 1,0 0-1,0 0 0,-1 1 0,1-1 0,-1 1 0,0 0 1,1-1-1,-2 1 0,1 0 0,0 0 0,-1 0 0,0 0 0,1-1 1,-2 1-1,1 0 0,0 0 0,-2 6 0,-5 12 357,-1 1 1,0-2-1,-2 1 0,0-1 1,-21 29-1,13-20-999,-19 43 0,35-64-35,2-5 226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18204,'14'-10'946,"0"-1"-122,0 1-1,25-13 0,-35 21-675,0 1 1,0-1-1,-1 1 1,1-1-1,0 1 1,0 1-1,0-1 1,0 0-1,0 1 1,0 0-1,0 0 0,0 0 1,0 0-1,0 1 1,0 0-1,8 2 1,-11-3-122,1 1 1,0 0-1,0 0 1,0 0-1,-1 0 0,1 0 1,-1 0-1,1 1 1,-1-1-1,1 1 1,-1-1-1,0 1 0,0-1 1,1 1-1,-1 0 1,0-1-1,-1 1 1,1 0-1,0 0 0,0 2 1,0 1-8,0 0 1,-1-1-1,1 1 1,-1 0-1,0 0 0,-1-1 1,1 1-1,-2 6 1,-3 6-4,0 0 1,-1-1 0,-12 26 0,-9 7 187,-50 69 1,46-73-19,29-43-166,1 0-1,-1 1 0,1-1 1,-1 0-1,1 1 0,0-1 1,0 1-1,0-1 0,1 1 1,-2 4-1,2-5-12,1-1-1,-1 0 1,0 0 0,0 0 0,1 0-1,-1 0 1,1 1 0,-1-1-1,1 0 1,0 0 0,-1 0 0,1 0-1,0 0 1,0-1 0,-1 1 0,1 0-1,0 0 1,0 0 0,0-1-1,0 1 1,0 0 0,0-1 0,0 1-1,0-1 1,1 1 0,0-1 0,17 9 58,35 10 0,-47-17-24,0 0-1,0-1 1,0 0-1,0 0 0,0-1 1,0 0-1,0 0 1,14-2-1,-17 0 23,0 1 1,0-1-1,-1 0 1,1 0-1,0 0 0,-1 0 1,1-1-1,-1 1 1,0-1-1,0 0 0,0 0 1,0 0-1,0-1 0,-1 1 1,1-1-1,-1 1 1,0-1-1,0 0 0,0 0 1,1-5-1,2-4 214,-1 0-1,-1 0 0,0 0 1,2-28-1,-4 34-173,0-31 302,-1 36-376,0 0 1,0 0-1,-1 0 1,1-1-1,-1 1 1,1 0-1,-1 0 1,0 0-1,0 0 1,1 0-1,-1 0 0,-1 1 1,-1-4-1,3 5-36,-1 0 0,1 0 0,0-1 0,0 1 0,0 0 0,-1 0-1,1 0 1,0 0 0,0 1 0,0-1 0,-1 0 0,1 0 0,0 0-1,0 0 1,-1 0 0,1 0 0,0 0 0,0 0 0,0 0-1,-1 0 1,1 1 0,0-1 0,0 0 0,0 0 0,0 0 0,0 0-1,-1 0 1,1 1 0,0-1 0,0 0 0,0 0 0,0 0 0,0 1-1,0-1 1,0 0 0,0 0 0,0 0 0,-1 1 0,1-1 0,0 0-1,0 0 1,0 1 0,0-1 0,0 0 0,0 0 0,0 0-1,1 1 1,-1-1 0,0 0 0,0 1 0,-2 12-605,3-11 414,-1 0 0,0 0-1,0 0 1,1 1 0,-1-1 0,1 0-1,0 0 1,0 0 0,0 0 0,0-1-1,0 1 1,0 0 0,0 0 0,0 0-1,1-1 1,2 3 0,-3-3 107,0 0-1,0 0 1,0-1-1,0 1 1,1-1 0,-1 1-1,0-1 1,0 1 0,1-1-1,-1 0 1,0 1-1,1-1 1,-1 0 0,0 0-1,1 0 1,-1 0 0,0 0-1,1 0 1,-1-1-1,0 1 1,0 0 0,1-1-1,-1 1 1,0-1-1,0 1 1,1-1 0,1-1-1,19-16-1050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16428,'-7'10'554,"1"1"0,1 0 0,0 0 0,0 0 0,1 0 0,-5 20 0,5-17-78,-7 29 236,1 0 1,2 1-1,-3 58 1,9-76-442,2 0 0,1 1-1,1-1 1,2 0 0,0 0 0,15 48 0,-16-66-323,0 0 0,0 0-1,1-1 1,0 1 0,1-1 0,-1 0 0,1 0-1,0-1 1,1 1 0,0-1 0,0 0 0,0-1-1,1 1 1,-1-1 0,1 0 0,1-1 0,-1 0-1,0 0 1,1-1 0,0 0 0,0 0 0,0-1-1,0 1 1,1-2 0,-1 1 0,14-1-1,6 1-332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19580,'1'1'1993,"-2"4"-1489,-3 5-240,-4 2 1304,0 10-952,-5 4-288,-3 8-240,-1 3-32,-2 5-24,1 2 16,0-3-48,1-3-144,6-9-552,-1-6-272,4-12 776,1-8-128,-1-14-152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15667,'12'16'2273,"-1"1"-1217,4 2-288,0 2 1209,7-1-489,2 0-192,3-4-440,-1 0-255,3-8-601,0-2-465,-4-6-2223,-2-3 2384,-3-4-368,-2 0-249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8:4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18396,'8'5'1776,"8"0"-1032,3-5-271,1 4 679,1 5-216,1-4-136,-2 4-136,-6 4-328,-4 1-80,-10 8-152,-4 2-48,-12 6 1,-4-1-57,-1 4-377,-4-3-471,7-7 736,3-5-104,8-9-112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18052,'13'-2'1792,"-5"6"-1176,-3 4-320,-4 4 1193,-1 4-545,0 6-536,-3 5-184,-1 4-128,-5 2-48,-1 2 40,5-1-16,-4-7-256,3-2-264,0-12-544,6-12 2064,-5-4-1176,5-14 0,0-13-136</inkml:trace>
  <inkml:trace contextRef="#ctx0" brushRef="#br0" timeOffset="1">47 0 16732,'7'0'1752,"-4"9"-944,1 3-312,3 6 977,-1 4-249,4 6-392,-3 0-112,3 3-232,2 2-80,2 0-160,-1-1-16,-2-7-72,1 0-104,-4-8-536,2-3-368,-7-7 696,-3-5-96,2-2-128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19812,'7'1'2225,"3"1"-1513,8-4-328,2 1 1424,8-3-951,0-2-409,5-1-1057,-3-3-1007,4 1 1392,-1-2-240,-6-1-216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19804,'0'0'135,"1"0"0,-1 1 0,1-1 0,-1 0 0,0 0 0,1 0 0,-1 1 0,0-1 0,1 0 0,-1 1 0,0-1-1,1 0 1,-1 1 0,0-1 0,1 0 0,-1 1 0,0-1 0,0 0 0,0 1 0,1-1 0,-1 1 0,0-1 0,0 0 0,0 1 0,0-1 0,0 1 0,0-1-1,0 1 1,0-1 0,0 1 0,0 0 0,6 25 1162,-4-18-650,3 16-204,2-1 0,1 1 0,0-1 0,15 26 0,-19-41-693,1 0-1,0 0 1,0 0 0,1-1-1,0 1 1,0-1 0,1-1 0,0 1-1,0-1 1,0-1 0,1 1-1,0-1 1,0 0 0,9 3 0,-4-6-2239,-13-3 2455,0 1 0,0 0 0,1 0 0,-1-1 0,0 1 0,0 0-1,0 0 1,0-1 0,0 1 0,0 0 0,0-1 0,0 1 0,0 0 0,0 0-1,-1-1 1,1 1 0,0 0 0,0 0 0,0-1 0,0 1 0,0 0 0,0 0 0,-1-1-1,1 1 1,0 0 0,0 0 0,0 0 0,0-1 0,-1 1 0,1 0 0,0 0-1,0 0 1,-1 0 0,1 0 0,0-1 0,0 1 0,-1 0 0,-11-7-1144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17444,'5'3'2304,"7"-3"-1360,5 0-351,3 0 1415,13-1-880,4-4-312,6-2-744,-3-1-488,5-1 408,-4-2-152,2-9-184</inkml:trace>
  <inkml:trace contextRef="#ctx0" brushRef="#br0" timeOffset="1">719 5 17708,'7'-5'2480,"-3"5"-1351,-2 3-553,-4 7 2280,-4 8-1255,-2 13-881,-2 5-288,-3 10-344,-3 4-112,3 3-192,-1-3-40,2-5-280,4-5-240,2-14-529,2-11-151,4-13 920,-3-2-272,3-19-65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16572,'8'19'2328,"3"1"-1360,3 1-384,3 4 1329,6-1-657,1-2-256,4-4-920,0-2-568,-2-10 456,-6-8-144,-6-11-128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6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20620,'-1'-2'1993,"1"3"-1321,3 6-320,2 10 1072,4 3-343,-3 12-545,1 1-216,2 6-192,-1 4-80,-2-6-248,0-1-232,-1-8-601,-2-3-319,0-14 1032,0-4-248,4-5-280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15043,'-2'-2'400,"1"0"-1,0 0 1,0 0-1,0-1 1,1 1-1,-1 0 1,0-1-1,1 1 1,-1 0-1,1-1 1,0 1-1,0-1 1,0 1-1,0 0 1,0-1-1,1 1 1,-1-1 0,2-3-1,0 2-11,0-1-1,0 1 1,0 0-1,1 0 1,-1 1-1,1-1 1,0 1 0,0-1-1,6-4 1,0 1-65,0 0 0,1 0 1,0 1-1,0 0 1,1 1-1,-1 0 0,14-4 1,-18 7-287,1 1 1,-1-1-1,1 1 1,0 0-1,-1 1 1,1 0-1,0 0 1,0 0-1,-1 1 1,1 0-1,0 0 0,-1 0 1,13 6-1,-15-6-38,-1 1-1,0 0 0,0 0 1,1 0-1,-1 0 0,-1 1 1,1-1-1,0 1 0,-1 0 0,1-1 1,-1 1-1,0 0 0,0 1 1,0-1-1,0 0 0,0 1 1,-1-1-1,0 1 0,0-1 1,0 1-1,0-1 0,0 1 0,-1 0 1,1 0-1,-1-1 0,0 7 1,-1-2-3,0-1 0,0 1 1,-1-1-1,0 0 1,0 0-1,-1 0 0,0 0 1,0 0-1,-8 12 0,9-15 7,-1 0 0,0 0 0,0-1-1,0 1 1,0-1 0,0 1 0,0-1-1,-1 0 1,0-1 0,1 1 0,-1-1-1,0 1 1,-1-1 0,1 0 0,0-1-1,0 1 1,-6 1 0,0-5-35,13-4-21,-2 4 42,1 1 0,0 0 0,-1-1-1,1 1 1,0 0 0,0 0-1,-1 0 1,1 0 0,2 0 0,1 0-13,-1 1 0,0 0 1,1 0-1,-1 0 1,0 0-1,0 1 0,1-1 1,-1 1-1,0 1 1,0-1-1,0 0 0,0 1 1,0 0-1,0 0 1,-1 0-1,1 0 0,0 1 1,-1-1-1,0 1 1,0 0-1,1 0 0,-2 0 1,1 0-1,0 1 1,-1-1-1,1 1 0,2 6 1,-1-3-9,-1 0-1,1 0 1,-1 1 0,-1-1 0,1 1 0,-1 0 0,-1-1 0,1 1 0,-1 0-1,-1 0 1,1 0 0,-2 0 0,1 0 0,-2 10 0,0-12 59,0 0 0,0 0 0,-1 0 1,0-1-1,0 1 0,0 0 1,-1-1-1,0 0 0,0 0 0,0 0 1,0 0-1,-1-1 0,0 0 0,0 0 1,0 0-1,0 0 0,-11 5 0,12-8-70,1 1-1,0-1 0,0 0 0,0 0 1,0 0-1,-1 0 0,1-1 0,-1 1 1,1-1-1,0 0 0,-1 0 1,1 0-1,0 0 0,-1-1 0,1 0 1,0 1-1,-1-1 0,1 0 0,0 0 1,0-1-1,0 1 0,0-1 0,0 1 1,0-1-1,0 0 0,0 0 0,1-1 1,-1 1-1,1 0 0,0-1 0,0 1 1,-1-1-1,2 0 0,-4-6 0,-8-18-269,7-5-112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16580,'34'24'1930,"3"2"860,45 40 0,-71-55-2518,0 0 0,-1 1 0,0 0 0,0 1 0,-1 0 0,-1 0 0,10 24 0,-10-17-203,-1 0 1,-1 1-1,-1 0 0,-1 0 1,-1 0-1,-1 0 1,0 1-1,-4 36 1,0-33-44,-1 0 1,-1-1-1,-2 1 0,0-1 1,-2 0-1,0-1 0,-14 27 1,16-39-11,0-1-1,-1 0 1,0 0 0,0 0 0,-1-1 0,0 0 0,-14 12-1,-19 12-13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1788 221 12267,'-6'-17'433,"-1"0"0,0 0 1,-1 0-1,-1 1 0,-19-27 1,22 35-346,-1 1 1,1 0 0,-1 0 0,0 1 0,-1-1-1,1 2 1,-1-1 0,-1 1 0,1 0 0,-1 1 0,1 0-1,-1 1 1,-10-3 0,-2 1-107,-1 2 0,0 0 1,1 1-1,-1 2 0,0 0 0,0 1 0,0 1 0,1 2 1,-39 9-1,-13 10-128,-98 44 0,170-67 145,-109 50-81,-176 106 0,222-114 55,2 2 0,2 3 0,-100 102 0,114-99 51,2 2 0,3 2-1,1 2 1,4 1 0,-43 89-1,63-111 42,3 1 1,1 0-1,2 1 0,-10 59 0,17-66 1,1-1 0,1 0 1,2 1-1,0-1 0,2 0 0,11 47 0,-8-54-29,1 0 1,1-1-1,0 0 0,2-1 1,0 0-1,2 0 0,0-1 1,16 19-1,-9-16-2,0-2 0,1 0 0,1-1 0,1-1 0,47 29-1,-31-27-1,1 0-1,0-3 1,1-1-1,1-2 1,1-2-1,0-2 1,0-1-1,65 4 1,-36-9 112,-1-3 1,1-3-1,-1-3 1,106-22-1,-122 15 269,0-3-1,-1-2 1,0-3-1,-2-2 1,-1-2-1,57-36 1,-89 48-124,0 0 1,0-2-1,-1 0 1,22-25-1,-30 29-163,-1-1 0,0 0 1,0-1-1,-1 0 0,0 0 0,-1-1 0,-1 0 0,5-17 0,-1-6 73,-2-1 0,-1 0 0,1-72-1,-15-117-311,5 172-43,0-5-27,-21-483-2983,23 456 2510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14 115 13051,'-9'10'1936,"6"-1"-616,2-1-407,6-4 1751,11-2-775,14-5-265,6-6-176,7-5-367,4-3-145,1-3-536,-1-2-304,-8 2-856,-6 0 120,-18 9 440,-7 1-169,-10 8-159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16716,'-3'1'439,"1"1"1,0 1 0,-1-1 0,1 0 0,0 0 0,0 1 0,1-1-1,-3 4 1,4-6-384,0 1-1,0-1 1,0 0-1,0 0 1,0 1-1,0-1 1,0 0-1,0 0 1,0 1-1,0-1 1,0 0-1,0 0 1,0 1-1,0-1 1,0 0-1,0 0 1,0 0 0,0 1-1,0-1 1,0 0-1,0 0 1,1 1-1,-1-1 1,0 0-1,0 0 1,0 0-1,0 0 1,0 1-1,1-1 1,-1 0-1,0 0 1,0 0-1,0 0 1,1 0-1,-1 1 1,19 0 1704,86-18 441,-61 9-2191,88-4 0,-98 16-1313,-18 3 425,-16-7 848,1 0 1,-1 1 0,0-1-1,0 0 1,1 1-1,-1-1 1,0 0-1,0 1 1,1-1-1,-1 1 1,0-1-1,0 0 1,0 1-1,0-1 1,1 1 0,-1-1-1,0 0 1,0 1-1,0-1 1,0 1-1,0-1 1,0 1-1,0-1 1,0 0-1,0 1 1,-1-1-1,1 1 1,0-1-1,0 1 1,-7 8-707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15107,'17'19'2201,"15"-19"-1041,2-11-464,9-6 1865,5-3-1233,7-3-752,4 0-424,-3-2-1928,3-3 1656,-13 8-384,1 0-249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7:0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19404,'-6'0'278,"1"1"1,-1 0-1,1 0 0,-1 1 1,1 0-1,0 0 0,-1 0 1,1 0-1,0 1 0,0 0 1,-7 6-1,-7 6 166,-22 22-1,40-36-417,-26 27 85,1 0 1,1 2-1,-39 62 1,51-69-98,0 1 0,1 1 0,1-1 0,2 2 0,0 0 0,-6 36 0,14-57 1,0 0 0,0 1 0,1-1 1,0 0-1,0 0 0,0 0 0,1 1 0,-1-1 0,1 0 0,0 0 0,1 0 0,-1 0 0,1 0 0,4 8 0,-3-10 18,-1 0 0,1 0 0,-1 0 0,1 0-1,0-1 1,0 1 0,1-1 0,-1 1-1,0-1 1,1 0 0,-1 0 0,1-1-1,0 1 1,-1-1 0,1 0 0,0 0-1,0 0 1,0 0 0,5-1 0,4 1 117,0 0 0,0-2 0,0 0 1,0 0-1,0-1 0,0-1 0,0 0 1,-1 0-1,0-2 0,1 1 0,-2-2 1,1 1-1,0-2 0,-1 0 1,0 0-1,-1-1 0,10-9 0,-18 16-129,-1 0 1,0 0-1,1-1 0,-1 1 0,0-1 0,0 1 0,0-1 0,0 1 1,0-1-1,0 0 0,-1 1 0,1-1 0,0 0 0,-1 0 0,1 1 1,-1-1-1,0 0 0,0 0 0,0 0 0,0 0 0,0 1 0,0-1 1,0 0-1,0 0 0,-1 0 0,1 1 0,-1-1 0,0-2 1,-1 1-10,0 1 0,0 0 1,0 0-1,0 0 0,0 0 1,0 0-1,0 0 1,-1 1-1,1-1 0,-1 1 1,1-1-1,-1 1 1,0 0-1,1 0 0,-1 0 1,0 0-1,-5 0 0,-2-1-6,-1 1-1,0 0 1,-15 1-1,24 0-5,-1 0-1,0 0 0,1 1 0,-1-1 0,1 0 0,-1 1 1,1 0-1,-1-1 0,1 1 0,-1 0 0,1 0 0,-1 0 1,1 1-1,0-1 0,0 1 0,0-1 0,0 1 0,0 0 1,-3 3-1,5-5 1,0 0-1,0 1 1,-1-1 0,1 0-1,0 1 1,0-1 0,0 0-1,0 1 1,0-1 0,0 0 0,0 1-1,0-1 1,0 1 0,0-1-1,0 0 1,0 1 0,0-1 0,0 0-1,0 1 1,0-1 0,1 0-1,-1 1 1,0-1 0,0 0 0,0 1-1,0-1 1,1 0 0,-1 1-1,0-1 1,0 0 0,1 0 0,-1 1-1,0-1 1,0 0 0,1 0-1,-1 0 1,0 0 0,1 1 0,-1-1-1,0 0 1,1 0 0,-1 0-1,0 0 1,1 0 0,-1 0 0,1 0-1,20 3-13,-19-3 11,24 0 8,0-2 0,-1-1 0,1-2 0,-1 0-1,32-11 1,27-5 11,-83 21-14,1-1-1,0 1 0,-1-1 0,1 1 1,0 0-1,0 0 0,-1 0 1,1 0-1,0 0 0,0 0 0,-1 0 1,1 1-1,0-1 0,3 2 0,-5-1-2,1-1 1,-1 1-1,1 0 0,-1 0 0,0 0 0,1 0 0,-1 0 0,0 0 0,0 0 0,1 0 0,-1 0 0,0 0 0,0 0 1,0 0-1,0 0 0,0 0 0,0 0 0,-1 0 0,1 0 0,0 0 0,0 0 0,-1-1 0,1 1 0,-1 0 1,1 0-1,-1 0 0,0 1 0,-26 59-13,13-31 5,-11 35 0,22-53-82,0-1 0,0 0 0,1 1 0,1-1 1,0 1-1,1-1 0,0 13 0,3-5-28,-3-11-10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0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3 640 13811,'0'0'47,"0"0"0,0 0 0,0 0-1,0 0 1,0 0 0,-1 1 0,1-1 0,0 0 0,0 0 0,0 0 0,0 0 0,0 0-1,0 0 1,0 1 0,-1-1 0,1 0 0,0 0 0,0 0 0,0 0 0,0 0 0,0 1-1,0-1 1,0 0 0,0 0 0,0 0 0,0 0 0,0 1 0,0-1 0,0 0 0,0 0-1,0 0 1,0 0 0,0 1 0,0-1 0,0 0 0,0 0 0,0 0 0,0 0-1,0 1 1,0-1 0,1 0 0,-1 0 0,0 0 0,0 0 0,0 0 0,0 0 0,0 1-1,0-1 1,0 0 0,1 0 0,-1 0 0,0 0 0,0 0 0,0 0 0,0 0 0,1 0-1,-1 0 1,0 0 0,0 0 0,0 0 0,0 1 0,1-1 0,-1 0 0,20 0 1368,27-7-171,66-18 260,508-97 255,-397 91-1730,532-82-39,-525 67-41,278-92 1,-492 132 53,121-44-10,-117 41 32,0-1-1,-1 0 1,0-2 0,22-17 0,-40 28-14,-1 0 1,1-1-1,-1 1 1,1-1-1,-1 1 1,0-1 0,1 0-1,-1 0 1,0 1-1,0-1 1,0 0 0,-1 0-1,2-4 1,-2 6-7,0 0 0,0-1 1,0 1-1,0-1 0,0 1 1,0-1-1,0 1 0,0 0 1,0-1-1,0 1 0,0-1 0,0 1 1,0 0-1,0-1 0,-1 1 1,1-1-1,0 1 0,0 0 1,-1-1-1,1 1 0,0 0 1,0-1-1,-1 1 0,1 0 1,-1-1-1,0 1 2,0-1 0,0 1-1,0 0 1,0-1 0,0 1 0,0 0 0,-1 0 0,1 0-1,0 0 1,0 0 0,0 0 0,0 0 0,-3 0 0,3 0-46,0 1 0,-1-1 1,1 0-1,0 1 1,-1-1-1,1 1 1,0-1-1,0 1 0,-1 0 1,1-1-1,0 1 1,0 0-1,0 0 1,0 0-1,0 0 1,0 0-1,0 0 0,0 0 1,0 0-1,1 1 1,-1-1-1,0 0 1,1 0-1,-1 1 0,1-1 1,-1 2-1,0 0-53,0-1-1,0 0 1,0-1-1,0 1 0,0 0 1,0 0-1,0 0 1,-1-1-1,-1 3 1,-3-1-313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2 324 15379,'-1'4'1951,"3"-5"-436,11-14 490,15-24-161,136-185 2484,-133 184-3713,-31 40-598,1-1 1,-1 0-1,0 1 1,1-1 0,-1 1-1,0-1 1,1 1-1,-1-1 1,1 1-1,-1-1 1,1 1 0,-1 0-1,1-1 1,-1 1-1,1 0 1,0-1 0,-1 1-1,1 0 1,-1-1-1,2 1 1,1 11 142,-12 35-141,6-31 1,-2 26-60,2 1 1,3 75-1,1-108-168,0-1 0,1 0 0,4 17 0,-5-23 133,0 0 1,0 0-1,0-1 0,0 1 1,0 0-1,0 0 0,0 0 1,1-1-1,1 3 1,-2-3 60,0-1 0,0 1 1,-1-1-1,1 1 0,0-1 1,0 0-1,-1 1 0,1-1 0,0 0 1,0 0-1,0 0 0,0 1 1,-1-1-1,1 0 0,0 0 1,0 0-1,0 0 0,0 0 1,0-1-1,-1 1 0,1 0 1,0 0-1,0 0 0,0-1 1,4-2-41,0 0 1,-1 0 0,0 0-1,0-1 1,0 0 0,0 1-1,5-8 1,0 1-90,24-26-312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13771,'-1'7'406,"1"-1"0,-1 1-1,1-1 1,1 1 0,-1-1 0,1 0 0,0 1 0,1-1-1,-1 0 1,1 1 0,1-1 0,3 9 0,5 4 756,0-1 1,21 25-1,-20-27-941,-1 0-1,0 0 0,11 23 1,-18-26-190,0 0 0,0 0 0,-1 0 0,-1 0 0,0 0 0,-1 0 0,-1 1 0,0-1 0,0 0 0,-2 1 0,1-1 0,-2 0 0,0 0 0,0 0 0,-1 0 0,-11 21 0,8-17-145,-1-1-1,-1 0 0,-1-1 1,0 0-1,-1 0 1,0-2-1,-1 1 1,-1-1-1,0-1 1,-1 0-1,-30 19 1,34-25 24,-1 0 1,-20 6 0,-28 3-239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17004,'-9'3'333,"-1"0"0,1 1 0,0 0 0,1 1 1,-1 0-1,1 0 0,0 1 0,0 0 1,1 0-1,-1 1 0,1-1 0,1 2 0,-11 13 1,3 0-14,0 1 0,1 0 0,2 0 0,-11 29 0,9-17-165,2 0 0,1 1 0,2 0 0,2 1 0,-3 47 0,8-62-125,1 0 1,0 1-1,2-1 1,0 0-1,2-1 0,0 1 1,1 0-1,1-1 0,1 0 1,14 28-1,-15-39-99,0 0 0,0 0 0,1 0 0,0 0 0,1-1 0,0-1 0,0 1 0,0-1 0,1-1 0,0 1 0,0-1 0,18 8 0,-10-7-150,0-1 0,0-1 0,1 0 0,0-1 0,0 0 0,34 0 0,-6-3-247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13003,'0'2'186,"0"-1"1,1 1-1,-1 0 1,1-1 0,-1 1-1,1-1 1,0 0-1,-1 1 1,1-1 0,0 0-1,0 1 1,0-1-1,0 0 1,0 0-1,0 0 1,0 0 0,1 0-1,-1 0 1,0 0-1,1 0 1,-1 0-1,0 0 1,1-1 0,-1 1-1,1-1 1,-1 1-1,1-1 1,0 0-1,-1 1 1,1-1 0,-1 0-1,1 0 1,-1 0-1,1 0 1,0 0-1,-1-1 1,1 1 0,-1 0-1,2-1 1,4-1 53,-1 0-1,0 0 1,0-1 0,0 1 0,0-1 0,-1-1-1,1 1 1,-1-1 0,0 0 0,0 0 0,0 0-1,0-1 1,-1 0 0,0 0 0,6-8 0,-5 6-100,0 0 0,-1-1 1,0 0-1,0 0 1,-1 0-1,0 0 0,0 0 1,-1-1-1,0 1 0,1-18 1,-3 24-115,0-1 0,0 1-1,0-1 1,0 1 0,-1 0 0,1-1 0,-1 1 0,0-1 0,1 1-1,-1 0 1,0-1 0,0 1 0,-2-3 0,2 5-18,0-1 0,0 0 1,0 0-1,1 0 0,-1 1 1,0-1-1,0 0 0,0 1 1,0-1-1,0 1 1,-1-1-1,1 1 0,0 0 1,0-1-1,0 1 0,0 0 1,0 0-1,-1 0 0,1 0 1,0 0-1,0 0 0,0 0 1,0 0-1,0 0 0,-1 1 1,1-1-1,0 0 0,0 1 1,-2 0-1,-4 3 0,0-1-1,1 2 1,-1-1 0,1 1-1,0 0 1,1 0 0,-1 0-1,1 1 1,0 0-1,0 0 1,1 0 0,-6 11-1,0-1-10,2 1-1,0 0 1,1 0-1,-5 19 0,10-27-2,0 0 0,0-1 0,1 1 0,-1 0-1,2 15 1,0-23 5,0 1 1,0 0-1,0 0 0,0 0 0,1-1 0,-1 1 1,1 0-1,-1-1 0,1 1 0,0 0 0,0-1 0,-1 1 1,1-1-1,0 1 0,1-1 0,-1 1 0,0-1 0,0 0 1,0 1-1,1-1 0,-1 0 0,1 0 0,-1 0 1,1 0-1,-1 0 0,1-1 0,0 1 0,-1 0 0,1-1 1,0 1-1,0-1 0,-1 0 0,1 1 0,0-1 0,2 0 1,2 0 4,1 0 1,-1-1-1,1 0 1,-1 0 0,1 0-1,-1-1 1,0 0-1,0 0 1,0 0 0,0-1-1,0 0 1,8-6-1,5-4 59,0-2-1,19-19 1,15-12 144,-53 46-204,1-1-1,-1 1 1,0 0-1,1-1 1,-1 1-1,1 0 1,-1-1-1,1 1 1,-1 0-1,1 0 0,-1-1 1,1 1-1,-1 0 1,1 0-1,-1 0 1,1 0-1,-1 0 1,1 0-1,-1 0 1,1 0-1,-1 0 0,1 0 1,-1 0-1,1 0 1,-1 0-1,1 0 1,0 1-1,-1-1 1,1 0-1,-1 0 1,0 0-1,1 1 0,-1-1 1,1 0-1,-1 1 1,1-1-1,-1 0 1,0 1-1,1-1 1,-1 1-1,0-1 1,1 1-1,-1-1 0,0 0 1,0 1-1,1-1 1,-1 1-1,0-1 1,0 1-1,0 0 1,0-1-1,0 1 1,1-1-1,-1 1 0,0 0 1,4 43 21,-3-20-36,-1-23 14,0 0 0,1-1 0,-1 1 0,0 0 0,0 0 0,0 0-1,1 0 1,-1-1 0,0 1 0,1 0 0,-1 0 0,1-1 0,-1 1 0,1 0 0,-1-1 0,1 1 0,-1 0 0,1-1 0,0 1 0,-1-1 0,1 1 0,0-1 0,0 1 0,-1-1 0,1 0 0,0 1-1,0-1 1,0 0 0,0 0 0,-1 1 0,1-1 0,0 0 0,0 0 0,0 0 0,0 0 0,0 0 0,-1 0 0,1 0 0,0 0 0,0-1 0,0 1 0,0 0 0,-1 0 0,2-1 0,4-2 35,-1 0-1,1 0 1,-1-1 0,1 0 0,4-4 0,-2 1 9,34-27 189,-29 21-129,1 2 0,0 0 0,1 0 0,0 2-1,17-9 1,-30 17-95,0 0 0,0 1 0,0-1 0,0 0 0,0 1 0,1 0 0,-1-1 0,0 1 0,0 0 0,0 0 0,4 0 0,-5 1-6,0-1 0,0 0-1,0 1 1,0-1 0,0 1 0,0-1 0,0 1 0,0-1 0,0 1 0,0 0 0,-1-1-1,1 1 1,0 0 0,0 0 0,-1-1 0,2 3 0,1 2 4,-1 1-1,0-1 1,0 1-1,-1-1 1,0 1 0,0-1-1,1 8 1,-2-8-7,1 0 0,0 1 0,0-1 0,0 0 0,1 0 0,-1 0 0,4 6 0,-5-11-1,1 1 0,0 0-1,0 0 1,0-1-1,0 1 1,0 0 0,0-1-1,-1 1 1,1-1-1,0 1 1,1-1 0,-1 0-1,0 1 1,0-1-1,0 0 1,0 0 0,0 1-1,0-1 1,0 0-1,0 0 1,0 0 0,1-1-1,-1 1 1,0 0-1,0 0 1,0-1 0,0 1-1,0 0 1,0-1-1,0 1 1,0-1 0,0 1-1,0-1 1,1-1 0,6-3 13,0 0 1,14-14-1,-15 13-1,54-44-2380,-81 72 1586,8-11 165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20892,'0'-4'1841,"1"4"-1321,3 1-208,1 6 840,1 3-856,4 0-1248,1 3 1288,3-1-520,1 1-104,2-5-160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16179,'-1'7'524,"0"-1"-1,0 1 1,-1-1-1,0 0 0,0 1 1,-1-1-1,0 0 0,0-1 1,0 1-1,-1 0 0,-7 9 1,6-9-199,0 0 1,1 1-1,0-1 1,0 1-1,1 0 1,0 0-1,0 0 1,-2 10-1,5-17-318,0 1-1,0-1 0,1 1 1,-1-1-1,0 0 0,0 1 0,0-1 1,1 1-1,-1-1 0,0 0 0,0 1 1,1-1-1,-1 0 0,0 1 1,1-1-1,-1 0 0,0 0 0,1 1 1,-1-1-1,0 0 0,1 0 0,-1 1 1,1-1-1,-1 0 0,1 0 1,-1 0-1,0 0 0,1 0 0,-1 0 1,1 0-1,-1 0 0,1 0 0,-1 0 1,1 0-1,-1 0 0,25 0 16,-15 0-6,-2 1-14,-1 0 0,0 0 0,1 1 0,-1 0 0,0 0-1,0 1 1,0 0 0,0 0 0,-1 1 0,1 0 0,-1 0-1,7 6 1,-10-8 24,-1-1 1,0 1-1,0 0 0,0 0 0,0 0 0,0 1 0,0-1 1,-1 0-1,1 1 0,-1-1 0,0 1 0,1-1 1,-1 1-1,0 0 0,-1-1 0,1 1 0,0 0 1,-1 0-1,1 0 0,-1 0 0,0-1 0,0 1 0,0 0 1,-1 0-1,1 0 0,-1 0 0,1 0 0,-1-1 1,0 1-1,0 0 0,0-1 0,0 1 0,-1 0 0,-1 3 1,1-4-5,0 1 0,1-1 0,-1 1 0,0-1 1,0 0-1,-1 0 0,1 0 0,0 0 0,-1 0 0,1 0 1,-1-1-1,0 1 0,1-1 0,-1 0 0,0 1 0,0-1 1,0-1-1,0 1 0,0 0 0,0-1 0,0 1 0,0-1 1,0 0-1,0 0 0,0 0 0,0-1 0,0 1 0,-4-1 1,4-1-134,-1 1 1,0-1 0,1 1 0,-1-1 0,1 0 0,0-1 0,0 1 0,-1 0 0,1-1 0,1 0 0,-1 1 0,0-1-1,1 0 1,-1-1 0,1 1 0,0 0 0,0-1 0,0 1 0,1-1 0,-1 1 0,0-6 0,-1-12-540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1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63 175 18404,'11'-2'547,"0"0"0,0-1 0,-1 0 0,1-1 0,-1-1 0,0 1 0,19-13 0,-24 13-321,1 0 1,0 0-1,-1 0 0,0-1 1,0 0-1,0 0 0,-1-1 0,0 1 1,0-1-1,0 0 0,-1 0 1,0 0-1,5-12 0,-7 16-206,-1 1 1,1-1-1,-1 1 0,1 0 0,-1-1 0,0 1 1,1-1-1,-1 1 0,0-1 0,0 1 0,0-1 0,0 1 1,0 0-1,-1-1 0,1 1 0,0-1 0,-1 1 1,1-1-1,-1 1 0,1 0 0,-1-1 0,0 1 1,1 0-1,-1 0 0,0-1 0,0 1 0,0 0 0,0 0 1,0 0-1,0 0 0,0 0 0,0 0 0,-1 0 1,1 1-1,0-1 0,-1 0 0,1 1 0,0-1 1,-1 1-1,1-1 0,-3 0 0,0 1 5,0 0 1,0-1-1,0 1 0,0 0 0,0 1 1,0-1-1,0 1 0,0 0 1,0 0-1,0 0 0,1 0 0,-1 1 1,0-1-1,-4 4 0,-4 3 0,1 1 0,0 1 0,0 0-1,1 1 1,0 0 0,0 0 0,1 1-1,1 0 1,0 0 0,1 1 0,0 1 0,1-1-1,1 1 1,0 0 0,1 0 0,-5 28 0,8-37-23,1 0 1,0 0 0,0 0 0,0 0 0,0 0 0,1 0 0,0 0 0,0 0 0,0 0-1,1-1 1,0 1 0,0 0 0,4 7 0,-3-9-54,-1 0-1,0 0 1,1 0-1,0-1 1,0 1-1,0-1 1,0 0 0,0 1-1,0-2 1,1 1-1,-1 0 1,0-1-1,1 1 1,0-1 0,-1 0-1,1 0 1,0 0-1,-1-1 1,6 1-1,-1-1-138,0-1 0,1 0 1,-1 0-1,0-1 0,0 0 0,0 0 0,0-1 0,-1 0 0,1 0 0,-1-1 0,1 0 0,-1 0 0,0 0 0,-1-1 0,1 0 0,-1-1 0,0 0 1,9-11-1,21-30-669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16452,'7'7'1832,"6"-7"-1040,7-2-296,9 0 688,4-4-311,7-1-833,3 1-336,-3-3 344,5 4-240,-1-3-233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19052,'-4'9'628,"0"0"1,1 1-1,0-1 0,0 1 0,1 0 1,0 0-1,-1 12 0,2 72 1237,1-88-1800,0 7 90,3 37 212,-3-47-351,0 1 0,1-1 0,0 0 1,0 0-1,0 0 0,0 0 0,0 0 0,1 0 1,-1 0-1,1 0 0,0 0 0,2 2 0,-2-4-9,-1 0 1,0 0-1,1 0 0,-1 0 0,1 0 0,0-1 0,-1 1 0,1-1 0,-1 1 0,1-1 0,0 1 0,0-1 0,-1 0 0,1 0 0,0 0 1,-1 0-1,1 0 0,0 0 0,0-1 0,-1 1 0,1 0 0,0-1 0,-1 1 0,3-2 0,6-2 15,0-1 0,16-10 0,-11 7-1,-7 3-10,0 1 0,0 1 0,0-1 0,0 1 0,17-3 0,-23 6-11,-1 0 0,1 0 1,-1 0-1,0 0 0,1 0 0,-1 0 0,0 0 0,1 0 0,-1 0 0,0 1 0,1-1 0,-1 1 0,0-1 1,0 1-1,1 0 0,-1-1 0,0 1 0,2 1 0,-2 0 1,0 0 0,0-1 0,0 1 0,0 0 0,0-1 0,0 1-1,-1 0 1,1 0 0,-1 0 0,1 0 0,-1 0 0,0 0 0,0-1 0,0 1 0,0 0 0,0 0 0,-1 3-1,-2 12 56,0-1 0,-2 0 1,0 0-1,-1 0 0,-1 0 0,0-1 0,-13 20 0,-13 31 469,33-66-515,0 1 0,-1-1 1,1 0-1,0 0 0,0 1 0,0-1 0,0 0 1,0 1-1,-1-1 0,1 0 0,0 1 1,0-1-1,0 0 0,0 1 0,0-1 0,0 0 1,0 1-1,0-1 0,0 1 0,0-1 0,0 0 1,0 1-1,1-1 0,-1 0 0,0 1 0,0-1 1,0 0-1,0 0 0,0 1 0,1-1 1,-1 0-1,0 1 0,0-1 0,1 0 0,-1 0 1,0 1-1,1-1 0,16 0 225,25-15-37,-37 14-181,19-9-27,122-54-1960,-144 63 1924,0 0 0,0-1 0,0 1 0,0 0 0,0-1 0,0 0 0,0 1 0,-1-1 0,1 0 0,-1 0 0,1 0-1,-1 0 1,0 0 0,0 0 0,0 0 0,0-1 0,0 1 0,0 0 0,0-4 0,0-17-556</inkml:trace>
  <inkml:trace contextRef="#ctx0" brushRef="#br0" timeOffset="1">1 177 17188,'11'2'2128,"8"-2"-1376,6-3-320,4-1 1241,5-2-1233,2 0-504,2 0 192,-4 3-192,-4 1-208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18220,'-1'0'89,"1"1"0,0 0-1,0-1 1,0 1 0,0-1 0,-1 1 0,1 0-1,0-1 1,0 1 0,0-1 0,0 1 0,0 0 0,1-1-1,-1 1 1,0 0 0,0-1 0,0 1 0,0-1 0,1 1-1,-1-1 1,0 1 0,0-1 0,1 1 0,-1 0 0,1-1-1,-1 0 1,0 1 0,1 0 0,0-1 7,0-1 0,0 1 0,0 0 0,-1 0 0,1-1 0,0 1 1,0 0-1,0-1 0,-1 1 0,1-1 0,0 1 0,-1-1 0,1 1 0,0-1 0,-1 0 0,2 0 0,23-34 1356,-21 27-1264,0-1 0,-1 1-1,0-1 1,2-12 0,-5 19-141,1-1-1,-1 1 1,0 0 0,0-1 0,0 1 0,0-1-1,-1 1 1,1-1 0,-2-3 0,2 5-23,0 0-1,-1 0 1,1 0 0,-1 0 0,0 0 0,1 0 0,-1 1 0,0-1-1,1 0 1,-1 0 0,0 1 0,0-1 0,0 0 0,0 1 0,1-1-1,-1 1 1,0-1 0,0 1 0,0 0 0,0-1 0,0 1-1,0 0 1,-2-1 0,1 2 4,0-1 0,0 0 1,0 0-1,-1 1 0,1-1 0,0 1 0,0-1 0,0 1 0,0 0 0,0 0 0,0 0 0,0 0 1,0 1-1,0-1 0,1 0 0,-1 1 0,0-1 0,1 1 0,-1-1 0,1 1 0,0 0 1,-2 2-1,-4 6 11,1-1 1,1 1-1,-5 10 0,7-14-30,1 0 0,0 1 0,0-1 0,1 1 0,0-1-1,-1 11 1,2-16-4,0 0-1,0 1 1,0-1-1,0 0 1,0 0-1,1 0 1,-1 1 0,0-1-1,1 0 1,-1 0-1,0 0 1,1 0-1,0 0 1,-1 0-1,1 0 1,-1 0-1,3 2 1,-2-3 1,0 1 0,0-1-1,0 1 1,0-1 0,0 0 0,0 1 0,0-1 0,0 0-1,0 0 1,1 0 0,-1 0 0,0 0 0,0 0-1,0 0 1,0 0 0,0-1 0,1 1 0,-1 0-1,0-1 1,0 1 0,0 0 0,2-2 0,10-5 37,1-1 0,-1 0 0,-1-1 0,0-1 0,16-14-1,20-17 32,-47 40-73,1 0 0,-1 1 0,0-1 0,0 0 0,0 0 0,1 1 0,-1-1 0,0 1 0,1-1 0,-1 1 0,0-1 0,1 1 0,-1 0 0,3 0 0,-4 0 0,1 0 0,0 0 0,-1 0 1,1 1-1,-1-1 0,1 0 0,-1 0 0,1 1 1,-1-1-1,1 0 0,-1 1 0,1-1 1,-1 1-1,0-1 0,1 1 0,-1-1 0,0 0 1,1 1-1,-1-1 0,0 1 0,0 0 1,1-1-1,-1 1 0,0 0 0,1 5 13,0 0-1,0 0 0,0 1 0,-1-1 0,-1 9 1,1 9 25,0-23-33,0 0 0,0 1 1,0-1-1,0 0 0,0 1 1,1-1-1,-1 0 1,1 1-1,-1-1 0,1 0 1,-1 1-1,1-1 1,-1 0-1,1 0 0,0 0 1,0 0-1,0 0 0,0 0 1,0 0-1,0 0 1,0 0-1,0 0 0,0 0 1,0 0-1,0-1 1,1 1-1,-1-1 0,0 1 1,0-1-1,1 1 0,-1-1 1,0 0-1,1 1 1,-1-1-1,0 0 0,1 0 1,-1 0-1,1 0 1,-1 0-1,0 0 0,2-1 1,6-1 35,0-1 0,0 0 0,0 0 0,17-9 0,-13 5-16,28-13 62,-30 13-65,0 1 1,1 0-1,0 1 0,-1 1 1,1 0-1,1 0 1,-1 1-1,20-2 0,-31 5-20,0 0-1,0 0 1,0 0-1,1 0 0,-1 0 1,0 1-1,0-1 0,0 0 1,0 1-1,1-1 1,-1 1-1,0-1 0,0 1 1,0 0-1,0-1 0,0 1 1,0 0-1,-1 0 1,1 0-1,0-1 0,0 1 1,0 0-1,-1 0 0,1 0 1,0 1-1,-1-1 1,1 2-1,0-1-52,0 0 1,-1 0-1,0 0 0,1 0 1,-1 0-1,0 0 0,0 1 1,0-1-1,-1 0 0,1 0 1,0 0-1,-1 0 0,0 0 1,1 0-1,-3 4 0,3-6-14,0 1-1,0-1 0,-1 1 1,1-1-1,0 1 0,-1-1 0,1 1 1,0-1-1,-1 1 0,1-1 1,-1 1-1,1-1 0,-1 0 1,1 1-1,-1-1 0,1 0 1,-1 1-1,1-1 0,-1 0 1,1 0-1,-1 0 0,1 1 1,-1-1-1,0 0 0,1 0 1,-1 0-1,1 0 0,-1 0 1,0 0-1,0 0 0,-16-9-398,3-3-119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18172,'-1'7'701,"0"1"0,0-1 0,0 1 1,1-1-1,0 1 0,1-1 0,-1 1 0,1-1 1,4 12-1,-4-15-492,0 0 0,1 0-1,-1-1 1,1 1 0,0 0 0,0-1 0,0 1 0,5 4 0,-6-6-180,1-1 1,0 1-1,-1-1 1,1 0-1,0 0 1,-1 0-1,1 0 1,0 0-1,0 0 1,0 0 0,0 0-1,0-1 1,0 1-1,0-1 1,0 1-1,0-1 1,3 0-1,4 0 28,-1-1-1,1-1 1,-1 1-1,0-1 1,1-1-1,-1 1 1,11-7-1,57-32 210,-35 18-120,-17 10-59,31-17 53,-50 28-129,0 0 1,-1 0 0,1 1-1,0 0 1,0-1-1,0 1 1,0 1 0,10-1-1,-14 1-10,0 0 0,0 1 1,0-1-1,0 0 0,0 0 0,0 1 0,0-1 1,-1 1-1,1-1 0,0 1 0,0-1 0,0 1 0,-1-1 1,1 1-1,0 0 0,-1 0 0,1-1 0,0 1 0,-1 0 1,1 0-1,-1-1 0,1 1 0,-1 0 0,0 0 0,1 0 1,-1 0-1,0 0 0,0 0 0,1 0 0,-1 0 0,0 0 1,0 0-1,0 0 0,0 0 0,-1 1 0,1 6 5,-1 0-1,0 0 0,-3 11 0,1-5 16,3-12-15,-1 0 0,1-1 0,0 1-1,0 0 1,0 0 0,0 0 0,0-1 0,1 1-1,-1 0 1,0 0 0,1-1 0,-1 1 0,2 2-1,-2-3 2,1-1 0,-1 1 1,1-1-1,0 1 0,-1 0 0,1-1 0,-1 1 0,1-1 0,0 1 0,-1-1 0,1 0 0,0 1 0,0-1 0,-1 0 1,1 1-1,0-1 0,0 0 0,0 0 0,-1 0 0,3 1 0,0-2 13,1 1 0,0-1 1,-1 1-1,1-1 0,0 0 0,-1-1 0,1 1 1,-1-1-1,1 1 0,5-5 0,63-44 213,14-8-16,-59 47-211,-27 11-7,1 0-1,-1 0 1,1 0 0,-1 0 0,1 0 0,-1 0 0,1 0 0,-1 0 0,1 0 0,-1 0 0,1 0 0,-1 0 0,1 1 0,-1-1-1,0 0 1,1 0 0,-1 1 0,1-1 0,-1 0 0,0 1 0,1-1 0,-1 0 0,0 1 0,1-1 0,-1 1 0,0-1 0,1 0 0,-1 1-1,0-1 1,0 1 0,0-1 0,1 1 0,-1-1 0,0 1 0,0-1 0,0 1 0,0-1 0,0 1 0,0-1 0,0 1 0,0-1 0,0 1-1,0-1 1,0 0 0,0 1 0,-1-1 0,1 1 0,0 0 0,-1 3-177,1 1 0,-1-1 0,0 0 0,0 0 0,-1 1 0,1-1 0,-1 0 0,0 0 0,0-1 0,0 1 0,0 0 0,-1-1 0,0 1 0,1-1 0,-1 0 0,-6 5 0,1-6-287,4-5-160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20956,'-7'4'2033,"6"-2"-1633,2-8-696,4-3-824,6-8 1072,1-3-272,5 0-473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17780,'0'1'101,"-1"0"1,1 0 0,0 1-1,0-1 1,1 0 0,-1 0-1,0 1 1,0-1 0,0 0-1,1 0 1,-1 1 0,1-1-1,-1 0 1,1 0 0,-1 0-1,1 0 1,0 0 0,-1 0-1,1 0 1,0 0 0,0 0-1,0 0 1,0 0 0,0-1-1,0 1 1,0 0 0,0 0-1,0-1 1,0 1 0,0-1-1,1 1 1,-1-1-1,0 0 1,0 1 0,0-1-1,1 0 1,-1 0 0,0 0-1,0 0 1,1 0 0,0 0-1,5-1 257,0 0 0,0 0-1,-1-1 1,1 0 0,-1 0 0,11-6-1,16-8 366,-1-3 0,0 0 0,-2-2 0,37-32 0,-30 19-179,-2-1 1,52-67-1,-47 43-197,-60 115-231,-5 4-132,-6 11-276,-22 76 1,52-145 193,0 0 1,1 0-1,-1 0 0,1 0 1,0 0-1,-1 0 0,1 0 1,0 0-1,0 0 0,0 1 0,1-1 1,-1 0-1,0 0 0,1 0 1,-1 0-1,2 2 0,-1-3 13,0 0 0,0 0 0,0 0 0,0 0 0,0 0 0,0-1 0,0 1 0,0 0 0,1-1 0,-1 1 0,0-1 0,0 1 0,1-1 0,-1 0 0,0 1 0,1-1 0,-1 0 0,0 0 0,1 0 0,-1 0 0,0 0 0,1 0 0,-1 0 0,0-1 0,1 1 0,1-1 0,24-5-661,6-3-164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18636,'10'11'2008,"4"8"-1079,1 1-337,0 10 1080,2 4-376,-5 11-351,-5 4-217,-10 5-304,-5 2-112,-15 4-184,-6 0-56,-10-1-232,-5-4-232,-8-10-728,-1-6-937,-4-19 1681,1-7-328,-1-14-248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17692,'-8'2'1672,"-4"21"-1056,-7 6-248,-4 21 1121,-2 8-561,-3 14-360,1 6-112,6 3-136,2 5-24,16-1-72,6-2-56,16-13-352,7-8-304,14-9 424,6-15-80,4-19-48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18316,'6'-8'420,"0"1"0,0 0 0,1 0 0,0 0 0,0 1 0,0 0 0,1 1 0,0-1 0,0 2 0,0-1 0,1 1 0,-1 0 0,1 1 0,0 0 0,0 0 0,0 1 0,12-2 0,-18 4-398,0-1 0,0 1 0,0 0 0,0 0 0,0 0 0,0 0 0,0 0 0,0 0 1,0 1-1,0 0 0,0 0 0,-1-1 0,1 2 0,0-1 0,0 0 0,0 1 0,-1-1 0,1 1 0,-1 0 0,1-1 0,-1 1 0,0 0 0,0 1 0,0-1 0,0 0 0,0 1 0,0-1 0,-1 1 0,1-1 0,-1 1 0,0 0 0,0 0 0,0 0 0,0 0 0,0-1 0,0 1 0,-1 0 1,1 0-1,-1 0 0,0 1 0,0-1 0,0 0 0,-2 5 0,1 3-9,-2 0 0,1-1-1,-1 0 1,-1 0 0,0 0 0,-10 18 0,-40 52 32,39-61-29,1 1 1,0 1-1,-10 24 0,22-42-13,1 1 0,-1-1 0,1 1 0,0 0 0,0-1 0,0 1 0,1 0 0,0-1 0,-1 8 0,2-10-2,-1 0 0,0 1 0,1-1 0,-1 0 0,1 1 0,-1-1 0,1 0 0,-1 0 0,1 1 0,0-1 0,0 0 0,0 0 0,0 0 0,-1 0 0,1 0 0,1 0 0,-1 0-1,0-1 1,0 1 0,0 0 0,0-1 0,0 1 0,1 0 0,-1-1 0,0 1 0,1-1 0,-1 0 0,0 0 0,1 1 0,1-1 0,10 1-150,1 0 0,-1 0-1,1-2 1,-1 0 0,1 0 0,13-4 0,82-24-387,-86 22 502,27-10-269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20524,'-5'7'539,"2"0"-1,-1 0 0,1 0 0,0 1 0,0-1 0,1 1 1,-2 12-1,0-5 0,-9 37-317,3 0 0,1 0 0,3 1 0,2 0 0,6 104 0,-1-143-304,1-1 0,1 1-1,0-1 1,1 1 0,10 22 0,-12-31-1,0-1-1,0 0 0,1 0 1,-1 0-1,1 0 1,0-1-1,0 1 0,1-1 1,-1 1-1,1-1 1,-1 0-1,1-1 0,0 1 1,0-1-1,0 1 1,1-1-1,-1-1 0,0 1 1,1 0-1,6 0 1,23 1-310,0-3-114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16900,'0'-1'107,"-1"1"1,1 0 0,0 0 0,-1 0-1,1-1 1,0 1 0,-1 0-1,1-1 1,0 1 0,-1 0 0,1-1-1,0 1 1,0 0 0,-1-1 0,1 1-1,0 0 1,0-1 0,0 1-1,0-1 1,0 1 0,-1-1 0,1 1-1,0 0 1,0-1 0,0 1 0,0-1-1,0 1 1,0 0 0,0-1-1,1 0 1,10-7 2346,23 0 417,-31 7-2632,5 0 112,0 0-1,-1 0 1,1 1 0,0 0 0,0 0-1,0 1 1,11 2 0,-18-2-327,1-1 0,0 1 0,-1-1-1,1 1 1,-1-1 0,1 1 0,-1 0 0,1 0 0,-1 0 0,1-1 0,-1 2-1,0-1 1,0 0 0,1 0 0,-1 0 0,0 0 0,0 1 0,0-1 0,0 1-1,-1-1 1,1 0 0,0 1 0,0 0 0,-1-1 0,1 1 0,-1-1 0,0 1-1,1 0 1,-1-1 0,0 1 0,0 0 0,0-1 0,0 1 0,0 0 0,0-1-1,-1 1 1,1 0 0,-1-1 0,1 1 0,-1-1 0,0 2 0,-7 19 14,-2-1 1,0 0 0,-16 22-1,17-28-35,0 0 0,0 0 0,2 0 0,0 1 0,1 0 0,0 1 0,-4 21 0,10-37-2,-1 1-1,1-1 0,0 1 1,0-1-1,0 1 1,0 0-1,0-1 0,0 1 1,0-1-1,0 1 0,1-1 1,-1 0-1,0 1 0,1-1 1,0 1-1,-1-1 0,1 1 1,0-1-1,-1 0 1,1 0-1,0 1 0,0-1 1,0 0-1,0 0 0,0 0 1,0 0-1,1 0 0,1 1 1,-1-1-40,1 0 0,0 0 0,0-1-1,0 1 1,0-1 0,0 0 0,0 0 0,0 0 0,0 0 0,0 0 0,-1-1 0,1 1-1,0-1 1,4-1 0,2-1-248,0 0 0,0 0-1,0-1 1,0-1 0,-1 1 0,0-1-1,0 0 1,0-1 0,7-7 0,3-7-370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16884,'0'0'80,"0"0"0,0 1 0,0-1 0,0 0 0,0 0 0,0 0 0,0 0 1,1 1-1,-1-1 0,0 0 0,0 0 0,0 0 0,0 0 0,1 0 0,-1 0 1,0 1-1,0-1 0,0 0 0,1 0 0,-1 0 0,0 0 0,0 0 0,0 0 0,1 0 1,-1 0-1,0 0 0,0 0 0,0 0 0,1 0 0,-1 0 0,0 0 0,0 0 1,0 0-1,1 0 0,-1 0 0,0 0 0,0-1 0,0 1 0,1 0 0,-1 0 0,0 0 1,0 0-1,0 0 0,0 0 0,1-1 0,20-4 1837,-6 1-769,-7 2-918,1 1-1,-1 0 1,0 1 0,1 0-1,15 2 1,-22-2-222,-1 0-1,1 1 1,0-1 0,-1 1 0,1 0 0,0-1-1,-1 1 1,1 0 0,-1 0 0,1 0 0,-1 0 0,0 0-1,1 0 1,-1 0 0,0 1 0,0-1 0,0 0-1,0 1 1,0-1 0,0 1 0,0-1 0,0 1 0,0-1-1,-1 1 1,1 0 0,-1-1 0,1 1 0,-1 0 0,0 0-1,0-1 1,0 1 0,0 0 0,0 0 0,0 1-1,-1 9 75,-1 0 0,0 0 0,-1 0 0,0 0 0,-1-1-1,0 0 1,-1 1 0,-10 15 0,-57 82 396,64-97-467,-1 0-183,-16 25-695,24-35 820,0 0-1,0 1 1,0-1 0,0 0-1,1 1 1,-1-1 0,1 1 0,-1-1-1,1 1 1,0-1 0,0 1-1,0 0 1,0-1 0,1 4 0,5 6-343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18996,'9'6'2024,"1"-3"-1095,3-3-305,8-3 1248,7-1-479,4-2-553,3-1-112,-2 0-440,0-1-368,-6 1-816,-1 0 816,-3 3-224,-2-1-56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20868,'-10'3'398,"0"1"-1,0 0 1,0 1-1,1 0 1,-1 0-1,1 1 0,1 0 1,-16 14-1,8-5-175,0 1 0,0 1-1,2 0 1,-16 23 0,23-28-211,0-1 1,1 1-1,0 0 1,1 0-1,0 1 1,1 0-1,0 0 1,-3 18-1,7-27 4,-1 0 0,1 0 0,0 1-1,0-1 1,1 0 0,-1 0 0,1 0-1,0 1 1,0-1 0,0 0-1,1 0 1,2 7 0,-2-9 4,0 0-1,-1 1 1,1-1 0,0 0-1,0 0 1,0-1 0,0 1-1,1 0 1,-1 0 0,0-1 0,1 0-1,-1 1 1,1-1 0,-1 0-1,1 0 1,0-1 0,-1 1-1,1 0 1,0-1 0,3 1 0,5-1 55,1 0 0,-1 0 1,0-1-1,0 0 0,0-1 1,0-1-1,0 0 0,0 0 1,0-1-1,10-5 0,-3 0 73,0-1 0,0-1-1,-1 0 1,25-22 0,-38 29-102,0 0 1,0 0 0,-1 0-1,1-1 1,-1 1 0,0-1-1,4-6 1,-7 10-35,0 0-1,1 1 1,-1-1 0,0 0 0,0 0 0,0 1-1,1-1 1,-1 0 0,0 0 0,0 1-1,0-1 1,0 0 0,0 0 0,0 0-1,-1 1 1,1-1 0,0 0 0,0 0-1,0 1 1,-1-1 0,1 0 0,0 1-1,-1-2 1,-1 1 1,1 0 0,0 0-1,0 1 1,-1-1 0,1 0 0,0 1-1,-1-1 1,1 1 0,-1-1 0,1 1-1,-1 0 1,1 0 0,-1 0 0,1 0-1,-1 0 1,1 0 0,-3 0-1,-5 1 31,-1 0 0,1 1 0,-1 1 0,1-1-1,0 1 1,-16 8 0,19-9-33,0 2-1,0-1 1,0 1 0,0-1-1,0 2 1,1-1 0,0 1-1,0-1 1,0 1 0,-4 6 0,9-10-9,-1-1 1,1 0-1,0 0 1,0 1 0,0-1-1,0 0 1,0 0 0,-1 1-1,1-1 1,0 0-1,0 1 1,0-1 0,0 0-1,0 1 1,0-1 0,0 0-1,0 0 1,0 1-1,0-1 1,0 0 0,0 1-1,0-1 1,0 0 0,0 1-1,1-1 1,-1 0-1,0 0 1,0 1 0,0-1-1,0 0 1,0 0 0,1 1-1,-1-1 1,0 0-1,0 0 1,1 1 0,-1-1-1,0 0 1,0 0 0,1 0-1,-1 0 1,0 1-1,0-1 1,1 0 0,-1 0-1,0 0 1,1 0 0,-1 0-1,0 0 1,0 0 0,1 0-1,-1 0 1,0 0-1,1 0 1,-1 0 0,0 0-1,1 0 1,-1 0 0,0 0-1,1 0 1,-1 0-1,0 0 1,1-1 0,20-2 36,2-6-10,-1 0 1,31-18-1,-31 15-2,1 1 0,26-10 0,-48 21-25,1-1 0,-1 0 0,1 1 0,0-1 0,0 1 0,-1 0 0,1-1 0,0 1 0,0 0 0,-1 0 0,1 0 0,0 0 0,0 1 0,0-1 0,-1 0 0,1 1 0,0-1 0,-1 1 0,1 0 0,0-1 0,-1 1 0,1 0 0,-1 0 0,1 0 0,-1 0 0,1 0 0,-1 0 0,0 1 0,0-1 0,0 0 0,1 1 0,-1-1 0,0 1 0,-1-1 0,1 1 0,0-1 0,0 1 0,-1 0 0,1-1 0,-1 1 0,1 0 0,-1 2 0,3 9-7,-2 0 1,0 0-1,0 0 0,-3 22 0,2-22 7,-4 31-107,1 25-1568,5-66 1217,1-8 302,-3 3 68,9-17-358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19868,'9'10'2193,"7"-1"-1193,1 1-416,3 4 1464,2 6-759,-2 10-369,-2 6-216,-11 8-264,-2 4-128,-10 8-168,-5-1-40,-8 3-248,-5-1-248,-4-7-1888,-1-8 2040,8-15-296,-1-10-177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17204,'7'1'2456,"9"2"-1400,13-10-359,8-3 2183,15-2-1752,8-4-223,4 1-329,1-1-184,-4 4-632,-5 1-384,-13 8-705,-8-1 1073,-17-1-216,-15 4-176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18708,'42'-4'2032,"8"-5"-1247,5-4-345,5 2 992,-1-4-496,-8-2-416,-2 6-80,-10-2-352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51 16484,'1'-2'149,"-1"0"1,0 1-1,0-1 1,0 0-1,0 1 1,0-1-1,-1 0 1,1 1-1,0-1 1,-1 1-1,1-1 1,-1 0-1,0 1 1,1-1-1,-1 1 1,0 0-1,0-1 1,0 1-1,0 0 1,0-1-1,0 1 1,0 0-1,-2-1 1,0 0 77,0 0 1,0 1-1,-1-1 1,1 1 0,0 0-1,-1 0 1,1 0 0,0 0-1,-1 1 1,-5-1 0,-2 1 68,-1 0 1,1 1 0,0 0 0,-1 0 0,1 2-1,-11 3 1,8-1-220,1 1 0,0 1 1,0 0-1,1 1 0,0 1 0,0 0 0,1 0 0,0 1 0,1 0 0,0 1 0,1 1 0,0-1 0,0 1 0,-7 15 1,5-7 4,1 0 1,0 1 0,2 0-1,0 0 1,1 1 0,2 0-1,0 0 1,-3 34 0,8-47-45,-1 1 1,1 0-1,1 0 1,0 0-1,0-1 1,4 15-1,-4-21-29,1 0 0,-1 1 0,0-1 0,1 0 0,0 0 0,-1 0 0,1 0 0,0-1 0,0 1 0,1 0 0,-1-1 0,1 0 0,-1 1 0,1-1 0,0 0 0,0 0 0,0-1 0,0 1 0,0-1 0,0 1-1,6 1 1,-1-2 17,1 1-1,1-1 0,-1-1 1,0 0-1,0 0 0,0-1 0,0 0 1,0 0-1,0-1 0,0 0 1,-1-1-1,1 0 0,11-6 0,-3 1 83,0 0-1,-1-2 0,0 0 0,-1-1 1,22-19-1,-29 23-4,0-1 0,-1-1 0,10-12 0,-15 19-75,-1-1 0,1 1 1,-1 0-1,0-1 0,1 1 0,-1-1 0,-1 1 1,1-1-1,0 0 0,0 1 0,-1-1 0,0 0 1,1 1-1,-1-1 0,0 0 0,-1 0 1,1 1-1,0-1 0,-2-4 0,2 6-18,-1-1 0,1 1 0,-1 0-1,0 0 1,1 0 0,-1-1 0,0 1 0,0 0-1,0 0 1,0 0 0,0 0 0,0 1 0,0-1-1,0 0 1,0 0 0,0 1 0,0-1 0,-1 0-1,1 1 1,0-1 0,-3 0 0,1 1 3,0 0 0,0-1 0,1 1 1,-1 0-1,0 1 0,0-1 1,0 0-1,0 1 0,1 0 0,-5 1 1,3-1-8,0 1 0,0-1 0,0 1 1,0 0-1,1 0 0,-1 1 0,0-1 0,1 1 1,0 0-1,0 0 0,0 0 0,0 0 1,0 1-1,-3 4 0,6-8-7,0 1 0,-1-1 0,1 1 0,0-1 0,0 0 0,0 1 0,-1-1 0,1 1 0,0-1 0,0 1 0,0-1 0,0 1 0,0 0 0,0-1 0,0 1 0,0-1 0,0 1 0,0-1 0,0 1 0,0-1 0,1 1 0,-1-1 0,0 1 0,0-1 0,0 0 0,1 1 0,-1-1 1,0 1-1,1-1 0,-1 1 0,1 0 0,1-1 0,-1 1 0,0-1 1,0 1-1,0-1 0,0 0 1,0 1-1,0-1 0,0 0 0,1 0 1,-1 0-1,2 0 0,36-7-16,-16-2 1,25-13 0,-32 13 14,1 2 0,-1 0 0,1 1 0,20-5 0,-35 11 4,-1 0-1,0-1 1,1 1-1,-1 0 0,1 0 1,-1 0-1,1 0 1,-1 0-1,1 0 1,-1 1-1,1-1 0,-1 0 1,1 1-1,-1-1 1,0 1-1,1 0 1,-1-1-1,0 1 0,1 0 1,-1 0-1,0 0 1,0 0-1,0 0 1,0 0-1,1 1 0,0 1 7,0 0-1,-1 0 0,1 0 0,-1 0 1,0 1-1,0-1 0,0 0 1,0 1-1,-1-1 0,1 6 0,-1 9 38,0 0 0,-2-1 0,-3 23 0,4-37-38,-4 28 9,0-5-153,1 1-1,0 29 1,3-55 109,1 0 1,0 0-1,0 0 0,0 0 0,0 0 0,0 0 1,0 0-1,0 0 0,0 0 0,0 0 1,1 1-1,-1-1 0,0 0 0,1-1 0,-1 1 1,1 0-1,-1 0 0,1 0 0,-1 0 0,1 0 1,0 0-1,-1-1 0,1 1 0,0 0 0,0 0 1,0-1-1,-1 1 0,1-1 0,0 1 0,0-1 1,0 1-1,0-1 0,0 1 0,0-1 0,0 0 1,0 1-1,0-1 0,0 0 0,0 0 0,0 0 1,0 0-1,0 0 0,2 0 0,17-5-329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19180,'4'-13'2006,"0"4"974,-5 17-1206,-5 24-1047,-19 129 753,20-122-1340,3-1-1,2 46 1,0-80-128,0-1 0,1 1 0,-1-1 0,1 1 0,0-1-1,0 1 1,0-1 0,0 1 0,1-1 0,-1 0 0,1 0 0,0 0 0,3 5 0,-3-6-6,-1-1 1,1 0-1,0 0 1,-1 0 0,1 0-1,0 0 1,-1-1-1,1 1 1,0 0-1,0-1 1,0 1 0,-1-1-1,1 0 1,0 0-1,0 0 1,0 0-1,0 0 1,0 0 0,0 0-1,0 0 1,-1-1-1,1 1 1,0-1 0,0 1-1,0-1 1,-1 0-1,3-1 1,9-4-187,0-1 0,-1-1 0,1 0 0,-2-1-1,0 0 1,13-13 0,-7 5-499,-2 0 0,0-2 0,14-20 0,-24 30 461,-1 1-1,1-1 1,-1 0 0,-1 0 0,5-15-1,-4-9-702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16484,'0'14'2128,"0"5"-1232,0 8-296,1 6 1241,2 6-585,1 3-216,3 1-328,2 0-160,2-6-488,1-6-336,2-6 1201,-1-8-921,1-14 24,5-2-16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18628,'-3'6'2152,"3"2"-1199,1 0-321,7-1 1512,3-2-711,2-2-601,4 2-192,6-5-256,1-3-104,4-3-368,-1 0-264,-3-4 920,1 0-592,-14 2 16,-2-2-40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18164,'1'-4'292,"0"0"0,1-1-1,-1 1 1,1 0 0,0 0 0,0 0 0,1 0-1,-1 1 1,1-1 0,0 0 0,0 1 0,0 0 0,0 0-1,1 0 1,-1 0 0,1 0 0,-1 1 0,7-4 0,0 1 133,-1 0 0,1 1 1,0 0-1,0 0 0,0 1 0,20-3 1,-26 5-385,0 0 0,-1 1 0,1 0 0,0 0 0,0 0 1,0 0-1,0 0 0,0 1 0,0 0 0,0 0 0,-1 0 1,1 0-1,0 1 0,-1-1 0,1 1 0,-1 0 0,1 0 0,-1 0 1,0 0-1,0 1 0,0-1 0,0 1 0,0 0 0,-1 0 0,1 0 1,-1 0-1,0 1 0,0-1 0,0 0 0,0 1 0,-1-1 1,1 1-1,-1 0 0,0 0 0,0-1 0,0 1 0,-1 0 0,1 0 1,-1 0-1,0 0 0,0 5 0,-1 5-37,-1 0-1,-1 0 1,0 0 0,0 0-1,-2-1 1,1 1 0,-2-1 0,-13 24-1,-6 5-10,-40 47 0,21-29-19,42-58 28,0 0 0,1 0-1,0 0 1,-1 0-1,1 0 1,0 1-1,0-1 1,0 0 0,0 1-1,1-1 1,-1 1-1,1-1 1,-1 1-1,1-1 1,0 3 0,0-3-8,1-1 1,0 0 0,-1 0 0,1 1 0,0-1-1,0 0 1,0 0 0,0 0 0,0 0 0,0 0 0,0 0-1,0 0 1,0-1 0,0 1 0,1 0 0,-1 0-1,0-1 1,0 1 0,1-1 0,-1 1 0,1-1-1,-1 0 1,0 1 0,1-1 0,-1 0 0,1 0-1,-1 0 1,2 0 0,9 0-105,1 1 0,0-2 1,-1 0-1,0 0 0,21-6 0,60-20 90,-91 26-1,46-16-139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52 13859,'11'-14'1789,"-8"9"-892,0 1 0,1-1 1,-1 1-1,1 0 0,0-1 0,8-5 1,-11 10-836,-1 0 1,0 0-1,0 0 1,0 0 0,1 0-1,-1 0 1,0 0-1,0 0 1,1 0-1,-1 0 1,0 0-1,0 0 1,0 0 0,1 0-1,-1 0 1,0 0-1,0 0 1,0 1-1,1-1 1,-1 0 0,0 0-1,0 0 1,0 0-1,0 0 1,0 1-1,1-1 1,-1 0 0,0 0-1,0 0 1,0 0-1,0 1 1,0-1-1,0 0 1,0 0 0,0 0-1,0 1 1,1-1-1,-1 0 1,0 0-1,0 0 1,0 1-1,0-1 1,0 0 0,0 0-1,0 0 1,0 1-1,-1-1 1,1 0-1,0 1 1,0 11 659,-8 23-8,-2-1 1,-13 35 0,5-19-447,-91 242 377,75-204-565,29-66-62,5-22-16,0 1 0,0-1-1,0 1 1,0 0-1,0-1 1,0 1 0,0-1-1,0 1 1,0 0-1,1-1 1,-1 1-1,0-1 1,0 1 0,1-1-1,-1 1 1,0-1-1,1 1 1,-1-1 0,0 1-1,1-1 1,1 1 1,0 0 0,0-1-1,0 1 1,0-1 0,0 1 0,0-1 0,0 0 0,0 0 0,0 0 0,0 0 0,1-1 0,-1 1-1,0 0 1,0-1 0,2 0 0,85-20 75,88-18 43,-137 32-90,-1 2-1,60 1 1,-95 4-36,25 2-4,-28-2 0,1 0 0,-1 0 0,0 1 0,0-1 1,1 0-1,-1 1 0,0-1 0,0 1 0,0-1 0,0 1 0,1 0 1,-1-1-1,0 1 0,0 0 0,0 0 0,0 0 0,1 1 1,-2-2-19,0 1 0,0-1 1,0 0-1,0 1 0,1-1 1,-1 1-1,0-1 0,0 0 1,0 1-1,0-1 0,0 1 1,0-1-1,0 0 0,0 1 1,0-1-1,0 1 0,0-1 1,0 0-1,0 1 0,-1-1 1,1 0-1,0 1 0,0-1 1,0 1-1,0-1 0,-1 0 1,1 1-1,0-1 0,0 0 1,-1 0-1,1 1 0,0-1 1,-1 0-1,1 0 0,0 1 1,-1-1-1,1 0 0,0 0 1,-1 0-1,1 1 0,0-1 1,-1 0-1,1 0 0,-1 0 1,-18 1-796,11-4 454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17220,'-3'1'209,"-1"-1"0,1 1 1,0 0-1,-1 0 0,1 1 0,0-1 1,0 1-1,0-1 0,0 1 1,0 0-1,0 0 0,0 0 1,1 1-1,-1-1 0,1 1 0,-1-1 1,1 1-1,0 0 0,0 0 1,0 0-1,-1 4 0,-5 8 287,0 0 1,-9 31-1,8-18-237,1 1 1,-5 45-1,10-57-63,2 0-1,0 0 1,2 0-1,-1 1 1,7 29-1,-7-45-148,1 0 0,-1 1 0,1-1 0,-1-1 0,1 1 0,0 0 0,0 0 0,0 0 1,0 0-1,0 0 0,0-1 0,0 1 0,1-1 0,-1 1 0,0-1 0,1 1 0,0-1 0,-1 0 0,1 0 0,0 1 0,3 0 0,-3-1 10,1-1 0,0 1 0,-1-1 0,1 0 0,0 0 0,-1 0 0,1 0 0,0 0 0,-1 0 0,1-1 1,-1 1-1,1-1 0,0 0 0,4-2 0,-2 1 20,1-1 1,-1 0 0,1-1 0,-1 1-1,0-1 1,0 0 0,-1 0 0,1-1 0,-1 1-1,0-1 1,0 0 0,0 0 0,4-10-1,-7 14-64,-1 1 0,1-1 0,-1 0 0,1 0 0,-1 0-1,0 0 1,0 0 0,1 1 0,-1-1 0,0 0 0,0 0-1,0 0 1,0 0 0,0 0 0,0 0 0,0 0 0,0 0 0,-1 0-1,1 1 1,0-1 0,0 0 0,-1 0 0,1 0 0,0 0-1,-2-1 1,1 2 1,0-1-1,0 1 0,0-1 1,0 1-1,0-1 1,0 1-1,0 0 0,0-1 1,0 1-1,0 0 1,0 0-1,0 0 0,0 0 1,-1 0-1,1 0 0,0 0 1,-2 1-1,-1 0 20,-1 0-1,1 0 0,0 1 1,-1-1-1,1 1 1,0 0-1,0 0 0,0 1 1,-5 3-1,10-7 2,13-12-27,0 1-1,27-19 1,-40 31-8,0 0 1,-1-1 0,1 1-1,0 0 1,0 0 0,0-1 0,0 1-1,0 0 1,0 0 0,0 0 0,0 0-1,0 0 1,0 1 0,0-1-1,0 0 1,0 0 0,0 1 0,0-1-1,0 0 1,0 1 0,0-1 0,0 1-1,0-1 1,0 1 0,-1 0-1,1-1 1,0 1 0,0 0 0,-1-1-1,1 1 1,-1 0 0,1 0-1,0 0 1,-1 0 0,0 0 0,1-1-1,-1 1 1,1 0 0,-1 0 0,0 0-1,1 2 1,1 5-4,0 1 1,0-1-1,1 15 0,-2-20 3,8 103-171,-8-62-2524,-4-49 1507,2-16 443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16748,'0'9'2352,"3"-3"-1288,9-6-304,8-2 1697,13-8-921,8-1-247,10-4-457,4 3-120,3-4-248,-2 3-224,-8 4-448,-5 5-464,-15 4 1168,-11 3-600,-11 1-8,-6 0-128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16035,'19'19'2121,"5"-9"-1033,3-4-408,8-5 1633,6 2-905,2-7-440,0-5-296,-1-2-896,-5-5-616,-4-13 744,-2 0-184,-6-5-104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68 18260,'-3'-5'253,"0"0"0,-1 0 0,1 1 0,-1-1 0,0 1 0,0 0 0,-1 0 0,1 0 0,-1 1 0,0 0 0,0 0 0,0 0-1,0 0 1,0 1 0,-1 0 0,1 0 0,-1 0 0,0 1 0,-8-2 0,7 3-124,-1 0 0,1 0 0,-1 0 0,1 1 0,-1 0-1,1 1 1,0 0 0,0 0 0,0 0 0,0 1 0,0 0 0,0 0-1,1 1 1,-12 8 0,4-1-84,1 1 1,0 0-1,1 1 0,0 1 0,1-1 0,1 2 1,0-1-1,1 2 0,-14 29 0,16-27 15,0 1-1,1 0 0,0 0 0,2 1 1,0-1-1,2 1 0,0 0 0,1 30 1,1-44-36,1 1 1,0 0-1,0 0 1,0-1-1,1 1 1,0-1-1,0 1 1,1-1-1,0 0 1,5 9-1,-5-11-11,0-1-1,-1 0 0,1 0 1,0 0-1,0 0 0,1 0 0,-1-1 1,1 1-1,-1-1 0,1 0 0,0 0 1,-1-1-1,1 1 0,0-1 0,0 0 1,0 0-1,1 0 0,3 0 0,3 0 9,0-1 1,0-1-1,1 1 0,-2-2 0,1 0 0,0 0 0,0-1 0,-1 0 0,1-1 1,17-9-1,-7 2 65,-1-1 1,0-1 0,-1 0-1,18-18 1,-34 29-56,0 0 0,-1-1 0,0 1 0,1-1-1,-1 1 1,0-1 0,0 0 0,0 0 0,-1 0 0,3-7 0,-4 10-23,1-1 0,-1 0 0,0 1 0,0-1 0,0 1 0,0-1 0,0 1 1,0-1-1,0 1 0,0-1 0,-1 1 0,1-1 0,0 1 0,0-1 0,0 1 0,0-1 0,-1 1 0,1-1 0,0 1 0,-1-1 0,1 1 0,0-1 1,-1 1-1,1 0 0,-1-1 0,-1 0 3,1 0 0,-1 1 0,1-1 0,-1 1 0,1-1 0,-1 1 0,1-1 0,-1 1 0,0 0 0,1 0 0,-1 0 0,1 0 0,-3 1 0,-26 1 93,30-2-104,-1 0 0,1 0 0,0 0 0,0 0 0,0 0 0,0 0 0,-1 0 0,1 0 0,0-1 0,0 1 0,0 0-1,0 0 1,0 0 0,-1 0 0,1 0 0,0 0 0,0-1 0,0 1 0,0 0 0,0 0 0,0 0 0,0 0 0,0-1 0,0 1 0,0 0 0,-1 0 0,1 0 0,0 0 0,0-1 0,0 1 0,0 0 0,0 0-1,0 0 1,0-1 0,0 1 0,1 0 0,-1 0 0,0 0 0,0 0 0,0-1 0,0 1 0,0 0 0,0 0 0,0 0 0,0 0 0,0 0 0,0-1 0,1 1 0,4-9 17,-1 3-10,29-37-63,-30 41 56,-1 0 1,0-1-1,0 1 0,1 0 0,-1 0 0,1 1 0,-1-1 0,1 1 0,0-1 0,0 1 0,0 0 0,0 0 0,-1 0 0,7-1 0,-8 2-1,1 1 1,-1-1 0,1 0-1,-1 1 1,1-1 0,-1 1 0,1 0-1,-1-1 1,1 1 0,-1 0-1,0 0 1,0 0 0,1 0-1,-1 0 1,0 0 0,0 0-1,0 0 1,0 1 0,0-1 0,0 0-1,0 1 1,-1-1 0,1 0-1,0 3 1,15 39-17,-15-41 19,5 28 10,7 56 0,-2-2-24,-7-72-326,0-12-45,4-19-61,-6 14 478,6-20-251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19436,'7'4'1857,"13"-5"-1033,6-3-272,14-8 872,7-1-224,8-2-391,2 0-81,-1 2-288,-3 0-232,-9 6-592,-8 0-464,-16 6 672,-8 1-104,-15 10-105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17708,'5'7'1848,"18"-4"-1032,1-3-320,12-4 857,4-3-273,4-2-552,2-2-496,-1-1 264,-1-1-208,-10 3-192,-3 0-80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18180,'8'9'575,"-1"0"0,0 1 0,0 0-1,-1 1 1,0-1 0,-1 1 0,0 0 0,4 17 0,-6-18-500,-2-1 1,1 1-1,-1 0 1,-1-1-1,0 1 1,0 0-1,-1 0 0,0 0 1,-1-1-1,-5 19 1,-7 12 58,-2-1 0,-2-1 0,-1 0 0,-36 52 1,52-85-190,-1 1 1,0 0 0,0-1 0,0 0 0,-1 0-1,1 0 1,-1 0 0,0-1 0,-1 0 0,1 0-1,-1 0 1,0-1 0,-10 5 0,0-6-181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28 18028,'1'0'55,"-1"-1"1,1 1-1,-1-1 0,0 0 1,1 1-1,-1-1 1,0 0-1,0 1 0,0-1 1,1 0-1,-1 1 1,0-1-1,0 0 0,0 1 1,0-1-1,0 0 1,0 1-1,0-1 0,0 0 1,0 0-1,-1 1 1,1-1-1,0 0 0,0 1 1,-1-1-1,1 1 1,0-1-1,-1 0 0,1 1 1,0-1-1,-1 1 0,1-1 1,-1 1-1,1-1 1,-1 1-1,1-1 0,-1 1 1,0 0-1,1-1 1,-1 1-1,1 0 0,-1-1 1,0 1-1,1 0 1,-2-1-1,-1 1 70,-1-1-1,1 1 1,0-1-1,-1 1 1,1 0 0,0 0-1,-1 0 1,1 1-1,-4 0 1,-3 2 52,0 1 0,1 0 1,-1 0-1,1 1 0,0 0 0,0 0 1,0 1-1,1 1 0,0-1 0,-8 9 1,0 2-43,0 0 0,1 1 1,-17 26-1,20-24-62,0 1-1,2-1 0,0 2 1,-8 24-1,14-32-38,1-1 1,0 1-1,0 0 1,1 0-1,1 0 1,1 0-1,0 0 1,2 15-1,-2-24-28,1-1 0,0 1 0,0-1 0,1 0 0,-1 0 0,1 0 0,0 1 0,0-2 0,0 1 0,0 0 0,1 0 0,0-1 0,-1 1 0,5 3 0,-5-6-5,0 1 0,0-1 0,1 1 1,-1-1-1,1 0 0,-1 1 1,1-1-1,-1 0 0,1-1 0,0 1 1,-1 0-1,1-1 0,0 0 1,-1 1-1,1-1 0,0 0 0,0 0 1,-1-1-1,1 1 0,0-1 1,-1 1-1,1-1 0,0 0 0,3-1 1,0-1 27,-1 0 0,1-1 0,-1 1 0,0-1 0,0 0 0,0 0 0,-1 0 0,1-1 0,-1 0 0,0 0 0,0 0 0,-1 0 0,1 0 0,-1-1 0,0 0 0,-1 1 0,1-1 0,-1 0 0,-1 0 0,1-1 0,-1 1 0,1-7 0,-2 12-17,0 0 1,0 0 0,0 0-1,0 0 1,0 1 0,0-1 0,0 0-1,0 0 1,0 0 0,-1 0-1,1 0 1,0 1 0,0-1 0,-1 0-1,1 0 1,-1 1 0,1-1-1,-1-1 1,0 2-5,1 0-1,0 0 1,-1-1-1,1 1 1,-1 0 0,1 0-1,-1 0 1,1 0-1,0 0 1,-1 0-1,1 0 1,-1-1 0,1 1-1,-1 1 1,1-1-1,-1 0 1,1 0-1,0 0 1,-1 0 0,1 0-1,-1 0 1,1 0-1,0 1 1,-2-1-1,1 1 1,-1 0-1,1 0 1,0 0-1,-1 0 1,1 0-1,0 1 1,0-1-1,0 0 0,0 1 1,0-1-1,0 0 1,0 1-1,0 0 1,0-1-1,1 1 1,-2 3-1,2-4-7,0 0 0,-1 0 0,1 0 0,0 0 0,0 0 0,0 0 0,0 0 0,0 1 0,0-1 0,1 0 0,-1 0 0,0 0 1,0 0-1,1 0 0,0 2 0,0-3-1,-1 1 0,0-1 1,1 1-1,-1-1 1,1 1-1,-1-1 1,1 0-1,-1 0 0,1 1 1,-1-1-1,1 0 1,-1 0-1,1 1 1,0-1-1,-1 0 0,1 0 1,-1 0-1,1 0 1,0 0-1,-1 0 1,2 0-1,1 0 0,0-1 0,0 0-1,0 1 1,0-1 0,0-1 0,-1 1-1,1 0 1,0-1 0,0 1 0,2-3 0,15-12 16,36-37-1,-38 34 3,35-27-1,-52 45-14,-1 1 0,1-1 0,-1 0-1,1 1 1,0 0 0,-1-1 0,1 1-1,0-1 1,-1 1 0,1 0 0,0-1-1,0 1 1,-1 0 0,1 0 0,0 0-1,0-1 1,0 1 0,0 0 0,-1 0-1,1 0 1,0 0 0,0 0 0,0 1-1,-1-1 1,2 0 0,-1 1 1,-1 0 0,1-1 0,0 1 0,-1 0 0,1 0 0,-1-1 0,1 1 0,-1 0 0,0 0 0,1 0 0,-1 0 1,0 0-1,0-1 0,1 1 0,-1 0 0,0 0 0,0 2 0,0 6 37,0 0 0,-1 0-1,-2 12 1,-25 99 753,11-47-12,36-98-2776,-6 3 1615,3-14-170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20716,'0'0'44,"0"0"0,0 0 0,1 0 0,-1 1 0,0-1 0,0 0 0,0 0 0,0 0 0,0 0-1,1 0 1,-1 1 0,0-1 0,0 0 0,0 0 0,0 0 0,0 1 0,0-1 0,0 0 0,0 0 0,0 0-1,0 1 1,0-1 0,0 0 0,0 0 0,0 0 0,0 1 0,0-1 0,0 0 0,0 0 0,0 0-1,0 1 1,0-1 0,0 0 0,0 0 0,0 0 0,-1 0 0,1 1 0,0-1 0,0 0 0,0 0-1,-7 15-33,4-7 206,-33 79 822,-102 230-215,129-298-730,23-39-140,-5-5-244,-1 0-1,-2-1 0,0 0 0,-2 0 0,-1 0 1,-1 0-1,-1 0 0,-4-48 0,3 72 250,0 0-1,-1 0 1,1 1-1,0-1 1,0 0 0,-1 0-1,1 1 1,-1-1-1,1 0 1,-1 1-1,0-1 1,0 1-1,0-1 1,-1-1-1,2 3 35,0 0 0,-1 0-1,1 0 1,0 0 0,0 0-1,0 0 1,-1 0 0,1 0-1,0 0 1,0 0 0,0 0-1,-1 0 1,1 0 0,0 0-1,0 0 1,0 0 0,0 0-1,-1 1 1,1-1 0,0 0 0,0 0-1,0 0 1,0 0 0,0 0-1,0 1 1,-1-1 0,1 0-1,0 0 1,0 0 0,0 0-1,0 1 1,0-1 0,0 0-1,0 0 1,0 1 0,-4 17-57,0 21 287,1 48 1,3-75-91,1 0 0,0 0 0,1 0 0,0 0 0,1-1 0,1 1 0,-1 0 0,9 15 1,-10-23-73,1 0 0,0 0 0,-1-1 0,1 1 0,0-1 0,1 0 0,-1 0 0,0 0 0,1 0 0,0-1 0,0 1 0,0-1 0,0 0 0,0 0 0,0-1 0,0 1 1,0-1-1,1 0 0,-1 0 0,1 0 0,-1 0 0,1-1 0,-1 0 0,1 0 0,-1 0 0,1-1 0,6-1 0,-10 2-46,0 0-1,0 0 1,0 0-1,0 0 1,0 0-1,0-1 1,0 1-1,0 0 1,0-1-1,0 1 1,0-1-1,0 1 1,0-1-1,-1 1 1,1-1-1,0 0 1,0 1 0,-1-1-1,1 0 1,0 0-1,-1 1 1,1-1-1,0 0 1,-1 0-1,0 0 1,1 0-1,-1 0 1,1-1-1,-1 0-2,0 1 0,-1-1-1,1 0 1,-1 1 0,1-1 0,-1 1-1,0-1 1,1 1 0,-1-1 0,0 1-1,0-1 1,0 1 0,0 0 0,0-1-1,-2 0 1,-6-7 13,-1 0 0,0 1-1,-12-8 1,-130-87 647,161 108-643,0 0 1,0-1 0,1 0-1,-1-1 1,1 0 0,0 0-1,20 2 1,-10-3-256,-1 0 0,0-2 0,36-2 0,-3-9-84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19028,'19'-2'1904,"10"-8"-1087,4-3-289,8-2 768,8-1-224,4-1-192,3 1-263,-6 3-529,-4 3-464,-10 6-1169,-9 1 1337,-20 6-200,-8 2-168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18404,'3'8'2128,"4"-2"-1119,9 0-361,5-4 1192,6 0-456,8-1-383,6-1-153,1 0-368,2-1-168,-4 1-200,-1 0-112,-5 0-248,-6 0-224,-10 1-624,-8 2-329,-11 0 1033,-9-1-256,-12-1-168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19348,'16'10'1969,"13"-15"-1193,2-8-320,12-2 864,2-4-256,4 0-384,-5 1-560,-5-1 49,-11 2-105,-13 3-120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25 116 15643,'2'-14'1214,"-1"-1"-131,1 1 0,1-1 1,0 1-1,1 0 0,7-15 562,-11 29-1608,0 1 1,0-1-1,0 0 0,0 0 1,0 0-1,0 0 1,0 0-1,0 0 1,0 0-1,0 0 1,0 0-1,0 0 1,0 0-1,0 0 1,0 0-1,0 0 1,1-1 636,-1 1-637,0 0 1,0 0-1,0 0 1,0 0-1,0 0 1,1 9 529,-2 11-424,-20 102 360,10-68-274,3 0 0,-3 91 0,11-141-199,0 1 0,0-1 0,1 1 0,-1-1-1,1 1 1,3 7 0,-3-11-19,-1 0 0,1 0 0,-1 0-1,1 0 1,0 0 0,-1 0 0,1 0 0,0 0-1,0 0 1,0 0 0,0 0 0,0-1 0,0 1-1,0 0 1,0-1 0,0 1 0,0-1 0,0 1-1,0-1 1,0 0 0,1 1 0,-1-1 0,0 0-1,0 0 1,0 0 0,1 0 0,-1 0 0,0 0-1,0 0 1,2 0 0,7-3 45,0-1-1,-1 1 1,1-2 0,-1 1 0,0-1-1,0 0 1,-1-1 0,14-11 0,-7 5-5,21-15-69,38-37 0,-58 48-434,0-1 1,-1 0 0,-1-1-1,14-24 1,-24 36 333,-1-1 1,1 0 0,-2 0-1,1 0 1,-1 0-1,0 0 1,0-1 0,0-7-1,-5-15-594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16379,'0'23'1937,"3"8"-993,-1 5-312,2 10 953,0 3-233,5-1-336,-1 1-264,3-4-744,3-5-376,0-15 352,-1-9-80,3-19-80,0-12-120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12 305 19172,'-10'10'1913,"9"-3"-1137,3-4-208,17-5 1048,10-5-264,12-9-399,14-2-169,11-10-216,4 0-64,6-4-128,0-1-176,-7 0-344,-6 3-192,-12 1-656,-9 7-496,-19 1 1183,-9 6-295,-9 5-240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 19548,'70'-19'3909,"-56"14"-3432,0 0 1,0 1-1,1 1 0,-1 1 1,1 0-1,-1 0 0,1 2 0,17 0 1,-29 1-462,-1-1 0,0 0 1,0 0-1,0 1 0,0-1 1,0 1-1,0 0 0,0-1 1,0 1-1,0 0 1,0 0-1,0 0 0,-1 1 1,1-1-1,0 0 0,-1 1 1,1-1-1,-1 1 0,0-1 1,1 1-1,-1 0 0,0 0 1,0-1-1,0 1 1,0 0-1,0 0 0,0 0 1,-1 0-1,1 0 0,-1 0 1,1 0-1,-1 0 0,0 1 1,0-1-1,0 0 1,0 0-1,0 0 0,0 0 1,0 0-1,-2 4 0,-1 5-11,0 0-1,-1-1 1,0 0 0,0 0-1,-1 0 1,-10 15-1,-6 5 107,-2-1-1,-30 31 0,60-65-108,0 1-1,0 1 0,1-1 1,0 1-1,-1 1 0,1-1 1,0 1-1,0 1 1,0 0-1,0 0 0,1 0 1,-1 1-1,0 0 0,0 1 1,10 1-1,-12 0-16,1-1 0,-1 1 0,0 1-1,0-1 1,-1 1 0,1 1 0,0-1 0,-1 1 0,0-1-1,0 2 1,0-1 0,0 0 0,-1 1 0,0 0 0,0 0-1,0 0 1,0 1 0,-1-1 0,5 11 0,-5-10-4,0 1 0,-1-1 1,0 1-1,0-1 1,-1 1-1,1-1 0,-1 1 1,-1 0-1,0 0 0,1 0 1,-2-1-1,1 1 0,-1 0 1,0 0-1,-1-1 0,1 1 1,-1-1-1,-4 8 1,2-6 68,-1 1 1,0-1-1,0 0 1,-1-1-1,0 1 1,0-1-1,-1 0 1,0-1-1,0 1 1,-1-1-1,1-1 1,-10 5-1,6-3-53,0-2-1,0 1 1,-1-2-1,0 1 0,0-2 1,0 0-1,0 0 1,-1-1-1,-15 1 1,20-3-171,-1 0 0,1 0 1,-1-1-1,1 0 0,0 0 1,-1-1-1,1 0 0,0-1 1,0 0-1,0 0 0,0-1 1,1 0-1,-14-8 0,-11-16-907,23 18 347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2 845 14619,'0'0'48,"-1"1"-1,1 0 1,0-1-1,0 1 1,0-1-1,0 1 1,0 0-1,0-1 1,0 1-1,0-1 1,0 1-1,0 0 1,0-1-1,1 1 1,-1-1-1,0 1 1,0-1-1,1 1 1,-1 0-1,0-1 1,1 1-1,-1-1 1,0 1-1,1-1 1,-1 0-1,1 1 1,-1-1-1,1 1 1,-1-1-1,1 0 1,-1 1-1,1-1 1,-1 0-1,1 0 1,-1 1-1,1-1 1,0 0-1,0 0 1,30 2 509,14-5 291,-1-2 0,60-15 0,88-33 340,-167 45-1074,479-170 854,-8-32-1018,-144 58-32,-305 132 34,499-182-1331,-513 194 1415,-11 3-36,-41 7-217,-21 6-50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8:5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1 908 13979,'0'0'57,"0"0"-1,0 1 1,0-1 0,0 1 0,0-1-1,0 1 1,1-1 0,-1 0-1,0 1 1,0-1 0,0 1 0,0-1-1,1 0 1,-1 1 0,0-1-1,1 0 1,-1 1 0,0-1 0,0 0-1,1 1 1,-1-1 0,1 0-1,-1 0 1,0 1 0,1-1 0,-1 0-1,0 0 1,1 0 0,-1 0-1,1 1 1,-1-1 0,1 0-1,-1 0 1,1 0 0,-1 0 0,0 0-1,1 0 1,-1 0 0,1 0-1,-1 0 1,1-1 0,-1 1 0,1 0-1,25-7 307,-19 4-23,265-100 3849,-103 36-3050,-45 21-567,429-168 766,-418 158-1188,528-245-1301,-647 293 1174,17-10-137,-2 0 1,38-29 0,-37 18-211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16107,'7'19'1313,"-7"-8"-969,-7-9-352,5 0 1624,1 3-2048,1-8 416,1-7-32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34 194 18868,'-21'12'1664,"14"-1"-1055,1-1-193,10-1 744,6-3-120,12-5-168,7-2-104,9-7-183,7-2-49,9-5-120,3-4-120,4-3-312,0 1-184,-5-5-640,-1 2-393,-11-5 945,-5 0-224,-15-9-208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19956,'22'27'2558,"25"42"-1,-34-46-2276,-1 0 1,0 0 0,-2 1-1,13 47 1,-20-55-326,-1 0-1,0 0 1,-1 0 0,-1 0-1,-1 1 1,0-1 0,-1 0-1,-1 0 1,0 0 0,-1-1-1,-1 1 1,0-1 0,-1 0-1,-1 0 1,-1 0 0,0-1-1,0 0 1,-1-1-1,-14 16 1,5-15-207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2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17004,'10'11'2416,"9"-4"-1328,12-8-415,10-3 1327,6-4-624,4 0-224,2-2-1063,-4 0-770,-10 1 681,-3 8-216,-19-1-184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18556,'13'195'5724,"-5"-113"-4515,-3-27-629,13 251 1621,-19-298-1990,0-14-72,-3-20-30,-5-46-13,-8-62-6,1-147 1,16 270-101,0 0 1,1 0-1,0 0 0,1 0 1,4-16-1,-5 25 0,0-1 0,0 1 0,0 0 0,0 0 0,0 0 0,0 0 0,1 0 0,-1 0 0,1 0 0,-1 1 0,1-1 0,0 1 1,-1-1-1,1 1 0,0-1 0,0 1 0,0 0 0,0 0 0,0 0 0,1 0 0,-1 0 0,0 1 0,0-1 0,1 0 0,-1 1 0,0 0 0,1 0 0,-1 0 0,0 0 0,1 0 0,-1 0 0,3 1 0,2 0-7,0 0 0,0 1 0,0 0 0,0 0-1,0 1 1,-1 0 0,1 0 0,-1 0 0,1 1 0,-1 0-1,-1 1 1,1-1 0,0 1 0,-1 0 0,0 0-1,0 1 1,-1-1 0,0 1 0,1 0 0,-2 0-1,1 1 1,4 11 0,-6-12 41,0 0 0,0 0 0,0 0 0,-1 0 0,0 0 0,0 0 0,-1 1-1,1-1 1,-1 0 0,-1 0 0,1 1 0,-1-1 0,0 0 0,-1 0 0,0 0 0,0 0 0,0 0 0,0 0 0,-1 0 0,0-1 0,0 1 0,0-1-1,-1 0 1,0 0 0,0 0 0,-7 6 0,8-9-23,0 1-1,0-1 1,0 0-1,-1 0 1,1 0-1,-1 0 1,1 0-1,-1-1 1,0 0-1,1 0 1,-1 0-1,0 0 1,0 0-1,0-1 1,1 1-1,-1-1 1,-6-1-1,7 1-88,1-1 1,-1 1-1,1-1 0,0 0 0,-1 0 0,1 0 1,0 0-1,0 0 0,0 0 0,0-1 1,0 1-1,0 0 0,0-1 0,0 0 0,0 0 1,1 1-1,-1-1 0,1 0 0,-1 0 1,1 0-1,0-1 0,0 1 0,0 0 0,0 0 1,0-1-1,0 1 0,1 0 0,-1-5 1,0 2 16,1 1 0,-1-1 1,1 0-1,0 0 1,1 0-1,-1 0 1,1 0-1,0 0 0,0 0 1,1 0-1,-1 1 1,1-1-1,3-5 0,11-11-533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3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190 670 19356,'-2'-2'215,"0"0"-1,-1 0 0,1 0 1,0 1-1,-1-1 0,1 1 1,-1-1-1,1 1 1,-1 0-1,0 0 0,0 0 1,1 0-1,-1 1 0,0-1 1,0 1-1,0 0 1,0-1-1,1 1 0,-1 1 1,0-1-1,0 0 0,0 1 1,0-1-1,0 1 1,1 0-1,-1 0 0,0 0 1,-4 3-1,-1 0-10,0 0 1,0 0-1,1 1 1,-1 1-1,1-1 0,1 1 1,-1 0-1,-6 8 1,9-9-180,0 0 1,1 0 0,-1 0 0,1 0 0,0 0-1,1 1 1,-1-1 0,1 1 0,0-1 0,1 1-1,-1 0 1,1 0 0,0 8 0,1-13-19,0-1 1,0 1-1,0-1 0,0 0 1,0 1-1,0-1 0,0 1 1,0-1-1,0 1 0,0-1 1,1 0-1,-1 1 0,0-1 1,0 0-1,1 1 0,-1-1 1,0 0-1,0 1 0,1-1 1,-1 0-1,0 1 0,1-1 1,-1 0-1,0 0 0,1 0 1,-1 1-1,1-1 0,-1 0 1,1 0-1,14-3 153,13-15 79,-26 17-215,36-32 291,-20 18-120,24-18 1,-38 30-178,1 0 0,0 0 0,1 0 0,-1 1 0,0-1 1,1 1-1,0 1 0,-1-1 0,1 1 0,6-1 0,-9 2-15,-1 0-1,1 0 1,-1 0-1,1 1 1,-1-1-1,1 1 0,-1 0 1,1-1-1,-1 1 1,0 0-1,1 1 1,-1-1-1,0 0 1,0 0-1,0 1 1,0 0-1,0-1 1,0 1-1,0 0 0,0 0 1,-1 0-1,1 0 1,1 3-1,3 5 2,-1 1-1,0-1 0,6 23 1,-2-8 35,-9-24-30,0-1-1,0 1 0,0-1 0,0 1 1,0-1-1,1 1 0,-1-1 1,0 1-1,0-1 0,0 1 0,1-1 1,-1 0-1,0 1 0,1-1 1,-1 1-1,0-1 0,1 0 0,-1 1 1,0-1-1,1 0 0,-1 1 1,1-1-1,-1 0 0,1 0 0,-1 1 1,1-1-1,-1 0 0,1 0 1,-1 0-1,1 0 0,-1 1 0,1-1 1,0-1 11,0 0 0,0 1 0,0-1 0,-1 0 0,1 1 0,0-1 0,-1 0 0,1 0 0,0 0 0,-1 1 0,1-1 0,-1 0 0,1 0 0,0-2 0,11-39 441,-7 1 74,-1-82 0,-4 107-515,1 13-77,3 6 18,-4-2 31,8 10-110,0 1 0,1-2 1,1 1-1,-1-1 0,12 9 0,-17-16 88,1 0 0,-1-1-1,0 1 1,1-1-1,-1 0 1,1 0 0,0 0-1,0-1 1,0 0-1,0 0 1,0 0 0,0 0-1,0-1 1,0 0-1,0 0 1,0 0 0,9-2-1,-4-1 22,-1 0 0,1 0 0,0-1-1,-1-1 1,0 0 0,0 0 0,0 0 0,-1-1-1,0-1 1,0 0 0,0 0 0,-1 0 0,0-1-1,0 0 1,-1 0 0,0 0 0,-1-1 0,0 0-1,0 0 1,-1-1 0,0 1 0,0-1 0,-1 0-1,-1 0 1,1 0 0,-2 0 0,2-16 0,-7 9 18,3 16-9,1 1 0,0 0 0,0-1 0,0 1 0,-1 0 0,1 0 0,0-1 0,0 1 0,-1 0 0,1 0-1,0 0 1,-1 0 0,1-1 0,0 1 0,0 0 0,-1 0 0,1 0 0,0 0 0,-1 0 0,1 0 0,0 0 0,-1 0 0,1 0 0,-1 0 0,1 0 0,0 0 0,-1 0 0,-1 1 0,1-1 0,-1 1 0,1 0 0,0 0 0,-1 0 0,1 0-1,0 0 1,-1 1 0,1-1 0,0 0 0,0 1 0,0-1 0,0 0 0,0 1 0,-1 2-1,-4 9 2,0 0-1,1 1 0,0-1 0,1 1 1,1 0-1,0 1 0,1-1 0,0 0 1,1 1-1,2 19 0,-1-32 0,0 0 0,0 0 0,0 0-1,0 0 1,1 0 0,-1 0 0,1 0 0,0 0 0,-1 0-1,1-1 1,0 1 0,0 0 0,0 0 0,0-1 0,1 1-1,1 2 1,-2-4 0,0 1-1,0-1 0,0 0 1,0 1-1,0-1 0,0 0 1,0 1-1,0-1 0,0 0 1,0 0-1,0 0 0,0 0 1,0 0-1,0 0 0,0 0 1,0 0-1,0 0 0,0 0 1,0-1-1,0 1 0,0 0 1,1-1-1,3-2-1,0 0 1,0-1-1,0 1 0,0-1 1,0 0-1,-1 0 0,0 0 1,0-1-1,4-4 0,11-20-7,0-1-1,-2-1 0,-2 0 0,0-1 0,-3-1 1,12-40-1,-8 9-3,-3-1-1,7-90 1,-19 142 10,0 5 3,0 1 0,-1-1 0,0 0-1,-1-13 1,1 21 0,0-1 0,0 1 0,0 0 0,0 0 0,0 0 0,0 0 0,0 0 0,0 0 0,0 0 0,0-1 0,0 1 0,0 0 0,0 0 0,0 0 0,0 0 0,0 0 0,0-1 0,0 1 0,0 0 0,0 0 0,0 0 0,0 0 0,0 0 0,0 0 0,0-1 0,0 1 0,0 0 0,0 0 0,0 0 0,-1 0 0,1 0 0,0 0 0,0 0 0,0 0 0,0-1 0,0 1 0,0 0 0,0 0 0,0 0 0,-1 0 0,1 0 0,0 0 0,0 0 0,0 0 0,0 0 0,0 0 0,0 0 0,-1 0 0,1 0 0,0 0 0,0 0 0,0 0 0,0 0 0,0 0 0,-1 0 0,1 0 0,0 0 0,0 0 0,-4 11 1,-2 20 13,-1 32 177,5 121-1,4-158-132,0 0 0,2 0-1,1-1 1,1 1 0,1-1 0,2 0-1,16 34 1,-21-50-40,1-1 0,0 0-1,1 0 1,0 0 0,8 8 0,-12-14-14,1 1 0,-1-1 0,1 0 0,0 0 0,0 0 0,0 0 0,0 0 0,0-1 0,0 0 0,1 1 0,-1-1 0,0 0 0,1 0 0,-1-1 0,1 1 0,5 0 0,-8-2-4,1 1 1,-1 0 0,0 0-1,1-1 1,-1 1 0,0-1-1,1 1 1,-1-1 0,0 0 0,0 1-1,0-1 1,1 0 0,-1 0-1,0 0 1,0 0 0,0 0-1,0 0 1,0 0 0,-1 0-1,1 0 1,0-1 0,0 1 0,-1 0-1,1 0 1,-1-1 0,1 1-1,-1 0 1,0-1 0,1 1-1,-1-1 1,0 1 0,0 0-1,0-1 1,0-2 0,0-3-3,0 0 0,-1 0 0,1-1 0,-2 1 0,-2-11 0,-2-1-12,-2 0 0,0 1 0,0 0 0,-2 1 0,0-1 0,-1 2 0,-1 0 0,0 0 0,-23-21 0,30 33 11,-1 0 0,0 0 0,0 1 0,0-1 0,-7-2 0,12 6-3,0-1 0,-1 1 0,1 0 0,0-1 0,0 1 0,-1 0 0,1 0 0,0-1 0,0 1 0,-1 0 0,1 0 0,0 1 0,0-1 0,-3 0 0,4 1-6,-1-1-1,1 1 1,-1-1-1,1 1 1,-1-1-1,1 1 1,0-1-1,-1 1 1,1 0-1,0-1 1,-1 1-1,1-1 1,0 1-1,0 0 1,-1-1-1,1 1 1,0 0-1,0-1 1,0 1-1,0 0 1,0-1-1,0 1 1,0 0-1,0-1 1,0 1-1,1 0 1,-1-1-1,0 1 1,0 0-1,1 0 1,0 1-83,-1 0 0,1 0 0,0 0-1,0-1 1,0 1 0,1 0 0,-1 0 0,0-1 0,1 1 0,-1-1 0,1 0 0,-1 1 0,1-1 0,0 0 0,-1 0 0,1 0-1,0 0 1,0 0 0,0 0 0,0 0 0,0-1 0,0 1 0,0-1 0,0 1 0,0-1 0,4 0 0,4 1-519,-1-1 1,1 0-1,0-1 1,13-2-1,12-6-1147,-1-1 0,0-2 1,0-1-1,58-33 0,-54 27 1526,-18 12 1165,-20 7-871,0 0 0,1 0 0,-1 0 0,0 0 0,0 0 0,1 0 0,-1 0 0,0 1 0,1-1 0,-1 0 0,0 0 0,0 0 0,1 0 0,-1 0 0,0 0 0,0 1 0,1-1 0,-1 0 0,0 0 0,0 0 0,1 1 0,-1-1 0,0 0 0,0 0 0,0 0 0,0 1 0,0-1 0,1 0 0,-1 1 0,0-1 0,0 0 0,0 3 347,0 0-1,0 0 1,0 0-1,-1 0 0,1 0 1,-1 0-1,0 0 1,-1 3-1,-1 3-55,-2 9 970,1-1 0,-3 35-1,7-47-1207,-1 0-1,1-1 1,0 1-1,1 0 1,-1 0-1,1 0 1,0 0-1,0 0 1,0 0-1,1 0 1,0-1-1,0 1 1,0-1-1,1 1 1,3 4-1,-5-7-81,0-1 1,1 1-1,-1-1 0,1 0 1,-1 0-1,1 0 0,0 0 0,-1 0 1,1 0-1,0 0 0,-1 0 1,1 0-1,0-1 0,0 1 1,0-1-1,0 0 0,0 1 0,0-1 1,0 0-1,0 0 0,0 0 1,0 0-1,-1-1 0,1 1 1,0 0-1,0-1 0,0 0 0,0 1 1,0-1-1,-1 0 0,1 0 1,0 0-1,-1 0 0,1 0 1,0 0-1,-1 0 0,3-3 0,0 0 46,0 0 0,0 0 0,0 0 0,-1 0 0,1-1 0,-1 0 0,0 0 0,0 0 0,-1 0 0,0 0 0,0 0 0,2-7 0,-3 9-45,-1-1-1,1 1 1,-1 0-1,1-1 1,-1 1-1,0 0 0,0-1 1,-1 1-1,1 0 1,-1-1-1,0 1 1,0 0-1,0 0 1,0-1-1,0 1 1,-1 0-1,1 0 1,-1 0-1,0 1 1,-2-4-1,1 4-127,1 0 0,-1 0 0,1 0 1,-1 0-1,0 0 0,0 1 0,0-1 0,0 1 0,0 0 0,0 0 0,0 0 0,0 0 0,0 1 0,0-1 1,-1 1-1,1 0 0,0 0 0,0 0 0,-1 0 0,-4 1 0,-17 4-2591,32-9 1823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10 814 11562,'0'1'156,"0"-1"-1,0 1 0,0-1 0,1 0 0,-1 1 0,0-1 1,0 0-1,1 1 0,-1-1 0,0 0 0,1 1 0,-1-1 1,0 0-1,1 0 0,-1 1 0,1-1 0,-1 0 0,0 0 0,1 1 1,-1-1-1,1 0 0,-1 0 0,1 0 0,-1 0 0,0 0 1,1 0-1,-1 0 0,1 0 0,-1 0 0,1 0 0,14-9 3160,7-17 91,-13 12-2611,-1 0 0,-1 0 0,-1-1 0,0 0 0,5-22 0,-8 26-615,-1 0 0,0 0 0,-1-1 1,0 1-1,-1 0 0,0 0 0,-1-1 1,-3-16-1,4 27-168,0 0-1,-1 0 1,1 0-1,0 0 1,0 0 0,-1 0-1,1 0 1,-1 0-1,1 0 1,-1 0 0,1 0-1,-1 0 1,0 0-1,1 0 1,-1 1 0,0-1-1,1 0 1,-1 0-1,0 1 1,0-1 0,0 1-1,0-1 1,0 1-1,0-1 1,0 1-1,0-1 1,0 1 0,0 0-1,-1-1 1,0 2-5,1-1-1,-1 0 1,1 0-1,-1 1 1,1-1 0,-1 1-1,1-1 1,-1 1-1,1 0 1,0-1 0,-1 1-1,1 0 1,0 0-1,0 0 1,-1 0 0,1 0-1,0 0 1,0 0 0,0 1-1,0 0 1,-6 9-3,1 0 0,0 0-1,0 0 1,2 1 0,-1 0 0,-3 17 0,2-4-9,2 0 0,-2 30 0,5-44 5,1 0 1,2 19-1,-2-27 0,0 0 1,1 0-1,0 0 0,-1 0 1,1 0-1,1 0 0,-1 0 1,0-1-1,0 1 0,1 0 1,0-1-1,-1 1 0,1-1 1,0 0-1,3 3 0,-4-4 1,0-1-1,1 1 1,-1 0-1,1-1 0,-1 1 1,1 0-1,-1-1 1,1 0-1,-1 1 0,1-1 1,-1 0-1,1 0 0,-1 0 1,1 0-1,0 0 1,-1 0-1,1-1 0,-1 1 1,1 0-1,-1-1 1,1 1-1,-1-1 0,1 1 1,-1-1-1,0 0 0,1 0 1,0-1-1,6-2 2,-1-2 0,0 1 0,10-12 0,4-5 7,-2-1 1,-1-1-1,-1-1 0,-1 0 1,-1-1-1,15-37 0,53-173 47,-70 195-61,-3 0-1,-1-1 1,-2 0-1,3-62 0,-26 151-110,-7 51 106,-14 138 0,34-192 13,1 1 1,2-1-1,2 0 0,2 0 0,16 71 0,-18-106-16,9 27-47,-11-34 54,1-1 1,-1 1-1,1-1 0,0 0 1,-1 1-1,1-1 0,0 0 1,0 0-1,0 1 0,0-1 1,0 0-1,0 0 0,0 0 0,0 0 1,1 0-1,-1-1 0,0 1 1,1 0-1,1 0 0,-2-1 3,0 0-1,0 0 0,0 0 0,0 0 0,0 0 1,0-1-1,0 1 0,0 0 0,0-1 0,0 1 1,0 0-1,0-1 0,0 0 0,0 1 1,0-1-1,-1 1 0,1-1 0,0 0 0,0 0 1,-1 1-1,1-1 0,0 0 0,-1 0 0,1 0 1,-1 0-1,1-1 0,15-32-56,-14 29 48,42-123-25,42-204-1,-62 225-15,1-13-31,8-29-275,-53 213 380,3 1 0,2 0 0,3 1 0,4 1 1,2 0-1,3 86 0,4-139-10,0 1 0,1-1 0,1 1 0,7 19 0,-9-30-8,0-1-1,1 1 0,0-1 0,0 1 0,0-1 1,0 0-1,0 0 0,0 0 0,7 5 0,-8-6-2,1-1-1,0 0 0,-1 0 0,1 0 0,0 0 1,0-1-1,0 1 0,0 0 0,0-1 1,-1 1-1,1-1 0,0 0 0,0 0 1,0 1-1,1-1 0,-1-1 0,0 1 1,0 0-1,0 0 0,2-1 0,0-1 1,1 0 0,-1 0 0,0 0 0,0-1 0,0 0 0,0 1 0,-1-1 0,1 0 0,-1-1 0,0 1 0,1-1 0,-2 1 0,1-1 0,0 0 0,-1 0 0,3-5 0,5-11-20,15-41-1,-25 60 18,16-50-171,-2 0 0,-2-1 0,8-105 0,-21 180-34,-4 17 190,3 1 0,5 68-1,-3-107 27,0 0 0,0 0-1,1 0 1,-1 0-1,1-1 1,-1 1-1,1 0 1,-1 0 0,1-1-1,0 1 1,0 0-1,0-1 1,0 1-1,2 1 1,-3-3-2,1 0 1,-1 1-1,1-1 0,-1 0 0,1 0 1,-1 1-1,1-1 0,-1 0 1,1 0-1,0 0 0,-1 0 0,1 0 1,-1 0-1,1 0 0,0 0 1,-1 0-1,1 0 0,-1 0 1,1 0-1,-1 0 0,1-1 0,-1 1 1,1 0-1,0 0 0,-1-1 1,1 1-1,-1 0 0,1-1 0,3-3 26,0 1-1,0-1 1,-1 0-1,1 0 1,-1 0-1,0-1 1,4-6-1,7-18 120,14-36 0,-1-2 28,-26 66-179,-1 1 0,0-1 0,0 0 0,0 1 0,1-1 0,-1 0 0,0 1 0,1-1 0,-1 0 0,0 1 0,1-1 0,-1 0 0,1 1 0,-1-1 0,1 1 0,-1-1 0,1 1 1,0-1-1,-1 1 0,1 0 0,0-1 0,-1 1 0,2-1 0,-2 2-1,1 0 0,-1-1 1,1 1-1,-1 0 0,0 0 0,1-1 1,-1 1-1,0 0 0,0 0 0,0-1 0,1 1 1,-1 0-1,0 0 0,0 0 0,0-1 1,0 2-1,-2 46-33,2-46 32,-7 58-17,-1 52-301,11-93-80,-3-19 369,0 0 0,0 0-1,1 0 1,-1 1 0,0-1 0,0 0 0,0 0 0,0 0-1,1 0 1,-1 0 0,0 1 0,0-1 0,0 0 0,0 0 0,1 0-1,-1 0 1,0 0 0,0 0 0,1 0 0,-1 0 0,0 0-1,0 0 1,0 0 0,1 0 0,-1 0 0,0 0 0,0 0 0,0 0-1,1 0 1,-1 0 0,0 0 0,0 0 0,1 0 0,-1 0-1,0 0 1,0-1 0,0 1 0,1 0 0,0-2-86,1 1 1,-1-1 0,1 1-1,-1-1 1,0 0 0,0 0-1,1 0 1,-1 0 0,-1 0-1,1 0 1,0 0 0,0-2 0,5-24-411,-3-7-91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20668,'2'-3'236,"1"0"-1,-1 0 1,1 0-1,0 0 1,0 1-1,0-1 1,1 1-1,-1 0 1,0 0-1,1 0 1,-1 1-1,1-1 1,0 1-1,-1 0 1,1 0-1,0 0 1,0 0-1,0 1 1,0-1-1,0 1 0,0 0 1,0 0-1,0 1 1,0-1-1,-1 1 1,1 0-1,0 0 1,0 0-1,0 1 1,-1-1-1,1 1 1,-1 0-1,1 0 1,3 3-1,-1-2-194,-1 1 1,0 0-1,1 0 0,-2 0 0,1 0 0,0 1 0,-1 0 0,0 0 1,0 0-1,-1 0 0,1 1 0,-1 0 0,0-1 0,-1 1 1,1 0-1,-1 0 0,0 1 0,-1-1 0,1 0 0,0 10 1,-2-3-45,0-1 1,-1 0 0,0 0 0,-1 1 0,0-1 0,-1 0 0,0-1-1,-1 1 1,-10 21 0,-47 80-127,60-112 121,1 0-1,-1 1 1,1-1 0,-1 0 0,1 0 0,-1 1 0,1-1 0,0 0-1,0 0 1,0 1 0,0-1 0,0 0 0,0 1 0,0-1-1,0 0 1,0 1 0,1-1 0,-1 0 0,0 1 0,1-1 0,-1 0-1,1 0 1,-1 0 0,1 0 0,0 1 0,1 0 0,0 0-8,0 0 0,1 0-1,-1-1 1,0 1 0,1-1 0,-1 0 0,1 0 0,0 0 0,-1 0 0,1 0 0,5 1 0,0-1-166,0 0 1,0 0 0,0-1 0,-1 0-1,1 0 1,0-1 0,0 0 0,12-4-1,-17 5 156,-1-1-1,0 0 1,0 0-1,0 0 1,0 0 0,0-1-1,0 1 1,0 0-1,0-1 1,-1 0-1,1 1 1,0-1 0,-1 0-1,1 0 1,-1 0-1,0 0 1,0 0-1,0 0 1,0 0-1,0 0 1,0 0 0,0-4-1,1-15-402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19252,'-11'-3'2161,"10"3"-1249,3 2-360,14 0 1256,4 1-431,7-1-649,4-1-400,4-2-848,3-4-449,-1-3 793,-3-5-200,-2-4-128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28 517 18948,'-1'14'821,"0"-1"-1,-1 1 0,-5 15 1,-2 15 563,6-25-1018,1-1 0,0 1 0,1 0 0,2 0 0,4 35 0,-5-53-385,0 0 0,0 0 1,0 0-1,0 0 0,0 0 1,1 0-1,-1 0 1,0 0-1,1 0 0,-1 0 1,1 0-1,-1 0 0,1 0 1,0 0-1,-1 0 0,1 0 1,0-1-1,-1 1 1,1 0-1,0 0 0,0-1 1,0 1-1,0-1 0,0 1 1,0-1-1,0 1 1,0-1-1,0 1 0,0-1 1,2 1-1,-1-2-50,-1 1-1,1-1 1,0 1-1,-1-1 1,1 0 0,-1 0-1,1 1 1,-1-1-1,1 0 1,-1 0 0,0-1-1,1 1 1,-1 0-1,0 0 1,0-1-1,0 1 1,0 0 0,0-1-1,1-2 1,7-13-365,-1 0-1,0-1 1,-2 0 0,0 0 0,4-20 0,12-97-3787,-21 125 3394,1-6-410,-3 25 1528,0 3 436,0 0 1,1 0 0,0 0-1,3 21 1,-3-31-607,1 1 1,-1-1-1,1 0 0,-1 1 1,1-1-1,0 0 0,0 1 1,0-1-1,0 0 0,0 0 0,1 0 1,-1 0-1,1 0 0,-1 0 1,1 0-1,0-1 0,-1 1 1,1 0-1,0-1 0,0 0 1,0 1-1,1-1 0,-1 0 0,0 0 1,0 0-1,1 0 0,-1 0 1,0-1-1,1 1 0,-1-1 1,0 0-1,1 0 0,2 1 1,6-2 104,0 0 0,-1-1 1,1 0-1,-1-1 1,1 0-1,15-7 1,58-34 652,-11 6-373,-71 37-504,-1 0 1,1 0-1,-1 1 1,1-1-1,-1 1 1,1-1-1,0 1 1,-1-1-1,1 1 1,0 0 0,-1 0-1,1 0 1,0 0-1,0 0 1,-1 0-1,1 0 1,0 1-1,-1-1 1,3 1 0,-3 0-5,0 0 1,0 0-1,0 0 1,0 1-1,0-1 1,0 0-1,-1 0 1,1 1-1,0-1 1,-1 0-1,1 1 1,-1-1-1,1 1 1,-1-1 0,0 1-1,0-1 1,0 0-1,0 1 1,0-1-1,0 1 1,0 1-1,0 2-1,0 0 0,0 0 1,1 0-1,-1 1 0,1-1 0,3 9 0,-4-13 4,1 0 0,-1-1 0,1 1 0,-1 0-1,0 0 1,1-1 0,-1 1 0,1-1 0,0 1 0,-1 0 0,1-1-1,-1 1 1,1-1 0,0 1 0,-1-1 0,1 0 0,0 1 0,0-1-1,-1 0 1,2 1 0,0-1 0,-1 0-1,1 0 1,-1 0 0,1 0-1,-1-1 1,1 1 0,-1 0-1,1-1 1,-1 1 0,1-1 0,-1 1-1,1-1 1,-1 0 0,2-1-1,7-5-25,0 0 0,0-1 1,-1-1-1,-1 1 0,1-1 0,-2-1 0,1 0 0,-1 0 0,0 0 0,6-14 1,3-10-247,25-71 0,-24 53 44,-2-1-1,-3-1 0,-1 1 0,4-79 0,-15 119 318,-2 14 113,-3 23 235,-3 27 555,-2 102 0,11-120-780,1-1 1,1 0 0,2 0 0,11 42-1,-11-58-171,0-1-1,8 15 1,-11-25-36,1-1 0,-1 1 0,1-1 0,0 1 0,1-1-1,-1 0 1,1 0 0,0 0 0,6 4 0,-9-7-4,0 0 0,0-1 0,0 1 0,0-1 0,0 1-1,0-1 1,0 1 0,0-1 0,0 1 0,0-1 0,0 0-1,0 0 1,0 1 0,0-1 0,1 0 0,-1 0 0,0 0-1,0 0 1,0-1 0,0 1 0,0 0 0,0 0 0,0-1-1,1 1 1,-1 0 0,0-1 0,0 1 0,0-1 0,0 0-1,-1 1 1,1-1 0,0 0 0,0 1 0,0-1 0,0 0-1,-1 0 1,1 0 0,0 0 0,-1 0 0,1 0 0,-1 0-1,1-1 1,3-4 15,-2-1 0,1 0 0,-1 1 1,0-1-1,1-9 0,19-129 109,-22 145-126,0-1-1,0 1 1,0 0-1,0 0 1,0-1-1,0 1 1,0 0-1,0 0 1,0-1-1,0 1 0,0 0 1,0 0-1,1-1 1,-1 1-1,0 0 1,0 0-1,0 0 1,0-1-1,1 1 1,-1 0-1,0 0 0,0 0 1,0 0-1,1-1 1,-1 1-1,0 0 1,0 0-1,1 0 1,-1 0-1,0 0 1,0 0-1,1 0 1,-1 0-1,0 0 0,0 0 1,1 0-1,-1 0 1,0 0-1,0 0 1,1 0-1,-1 0 1,0 0-1,0 0 1,1 0-1,-1 0 0,0 0 1,0 0-1,1 0 1,-1 0-1,0 1 1,0-1-1,0 0 1,1 0-1,-1 0 1,0 1-1,10 8-10,-3-1 9,0 0 1,1 0-1,0-1 0,0 0 0,0 0 1,1-1-1,0 0 0,14 7 1,-18-11 3,0-1 1,-1 1 0,1-1 0,0 0 0,0 0 0,0 0-1,0-1 1,0 1 0,0-1 0,0-1 0,0 1 0,0-1-1,0 0 1,0 0 0,-1 0 0,1-1 0,0 1 0,-1-1-1,1 0 1,6-4 0,-6 2 11,-1 1-1,1-1 1,-1 1 0,0-1-1,0 0 1,0-1 0,5-8-1,-8 12-6,0 0 0,0-1 0,0 1 0,0 0-1,0-1 1,0 1 0,-1-1 0,1 1 0,-1-1-1,1 0 1,-1 1 0,0-1 0,1 1 0,-1-1-1,0 0 1,0 1 0,0-1 0,0 0-1,-1 1 1,1-1 0,0 1 0,-1-1 0,1 0-1,-1 1 1,1-1 0,-1 1 0,0-1 0,0 1-1,1 0 1,-1-1 0,-2-1 0,2 2-3,-1 0 1,1 0-1,0 0 1,-1 1-1,1-1 0,0 1 1,-1-1-1,1 1 1,-1-1-1,1 1 1,-1 0-1,1 0 0,-1 0 1,1 0-1,-1 0 1,1 0-1,-1 0 1,1 0-1,-1 0 1,1 1-1,-1-1 0,1 1 1,-1-1-1,1 1 1,0-1-1,-1 1 1,1 0-1,0 0 0,-1 0 1,1 0-1,0 0 1,0 0-1,0 0 1,-1 2-1,-4 2 1,2 0 0,-1 0 0,0 1 0,1-1 0,0 1 0,-3 7 1,4-7 0,1 0 1,0 1-1,0-1 1,0 1-1,1-1 1,0 1 0,0 0-1,1-1 1,0 1-1,1 13 1,0-17-60,-1 1 0,1-1 0,0 1 0,-1-1 0,2 1 0,-1-1-1,0 0 1,1 1 0,-1-1 0,1 0 0,0 0 0,0 0 0,0 0 0,1-1 0,-1 1 0,1 0 0,-1-1 0,1 0 0,0 0 0,0 0 0,6 3 0,-3-4-394,-19-4 171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18484,'-11'13'912,"1"2"-648,-8-7-208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19876,'12'26'589,"-3"1"-1,0-1 1,-1 1 0,-2 1-1,4 30 1,1 1 156,-3-15-294,-2-12-165,0 0 1,2-1-1,16 38 0,-24-68-263,0 0-1,1 1 0,-1-1 1,1 0-1,0 0 0,-1-1 1,1 1-1,0 0 0,-1 0 1,1 0-1,0 0 0,0 0 1,0-1-1,0 1 0,1 1 1,-1-2-10,-1 0 1,1 0-1,-1 0 1,1 0 0,-1 0-1,1 0 1,-1 0-1,0 0 1,1 0-1,-1 0 1,1-1 0,-1 1-1,1 0 1,-1 0-1,0 0 1,1-1-1,-1 1 1,0 0 0,1 0-1,-1-1 1,1 1-1,-1 0 1,0-1-1,0 1 1,1 0 0,-1-1-1,2-2 58,0-1 0,0 1-1,0 0 1,-1-1 0,1 1 0,1-8-1,1-11 201,-1 0 0,-1 0-1,-1-44 1,-12-67 475,9 114-642,-3-30 65,-2 0 1,-2 1-1,-2 0 0,-26-68 1,60 195-421,-15-58 205,1 0 1,21 36-1,-27-52 44,0 0-1,0 0 0,1-1 0,0 0 1,-1 1-1,1-1 0,1-1 1,-1 1-1,1-1 0,-1 1 1,1-1-1,0 0 0,0-1 0,0 1 1,0-1-1,1 0 0,6 1 1,-7-3 7,-1 0 0,1 0 0,0 0 0,-1-1 1,1 0-1,-1 0 0,1 0 0,-1 0 0,1-1 1,-1 0-1,0 0 0,0 0 0,0 0 0,0-1 1,0 1-1,0-1 0,-1 0 0,1 0 0,-1-1 1,0 1-1,0-1 0,3-4 0,6-7 37,-2-1-1,1-1 1,14-34-1,-16 29 31,8-34 0,4-10 52,-18 71-122,-1 6-11,0 107-89,-3-86-427,1 1-1,2-1 1,1 0-1,12 53 0,-14-81 314,0-1-1,0 1 0,1-1 0,-1 1 0,1-1 0,2 4 0,-3-6 173,-1-1 0,1 1 0,-1 0-1,1-1 1,-1 1 0,1 0 0,0-1 0,-1 1-1,1-1 1,0 1 0,0-1 0,-1 0-1,1 1 1,0-1 0,0 0 0,0 1 0,-1-1-1,1 0 1,0 0 0,0 0 0,0 0-1,0 0 1,0 0 0,0 0 0,-1 0 0,1 0-1,0 0 1,0 0 0,0-1 0,0 1-1,-1 0 1,1-1 0,0 1 0,1-1-1,16-15-940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41 16948,'5'2'423,"0"2"0,-1-1 0,0 0 1,0 1-1,0 0 0,0 0 1,0 0-1,-1 1 0,0-1 0,1 1 1,-2 0-1,5 8 0,-1-6 587,-5-13-282,-4-14-24,-1 11-476,0 1-1,0-1 1,-1 1-1,-1 0 1,1 1 0,-9-9-1,13 14-182,-1 1-1,1-1 1,-1 1-1,1 0 1,-1-1-1,0 1 0,0 0 1,0 0-1,0 0 1,0 0-1,0 1 1,0-1-1,0 0 0,-3 0 1,4 1-29,-1 1-1,1-1 1,0 0-1,-1 1 1,1-1 0,0 0-1,-1 1 1,1 0-1,0-1 1,0 1 0,-1 0-1,1 0 1,0-1-1,0 1 1,0 0 0,0 0-1,0 0 1,0 0 0,1 0-1,-1 1 1,0-1-1,0 0 1,1 0 0,-1 0-1,0 2 1,-1 3-12,0 0-1,0-1 1,0 1 0,1 0-1,0 1 1,0-1 0,0 0-1,1 0 1,0 0 0,1 12-1,0-9-8,1-1-1,0 1 1,0 0 0,0-1-1,1 1 1,8 15 0,-10-22 8,0 0 1,1 0-1,-1 0 1,1 0-1,-1 0 1,1 0-1,0 0 1,0-1 0,0 1-1,0 0 1,0-1-1,0 0 1,0 1-1,0-1 1,1 0-1,-1 0 1,4 0-1,-2 0 14,0 0 0,0-1 0,0 0 0,0 0 0,0 0 0,-1 0 0,1-1 0,0 1 0,0-1 0,4-1 0,7-4 69,1-1-1,-2 0 1,1-1-1,15-11 1,-28 18-79,32-23 139,-24 16-82,0 1-1,0 0 1,1 1-1,0 0 1,0 0-1,24-7 1,-34 12-63,1 1 0,0-1-1,0 1 1,0 0 0,0 0 0,-1 0 0,1 0 0,0 0 0,0 0 0,0 0 0,0 1 0,-1-1-1,1 1 1,0-1 0,0 1 0,-1 0 0,1 0 0,-1-1 0,1 1 0,0 0 0,-1 1-1,1-1 1,-1 0 0,0 0 0,1 0 0,-1 1 0,2 2 0,1 3-1,-1 0 0,0 0 0,0 0 0,0 0-1,2 11 1,5 13-2,-10-30 3,0-1-1,0 0 1,0 1-1,0-1 1,0 1-1,0-1 1,1 0-1,-1 1 1,0-1-1,0 1 0,0-1 1,1 0-1,-1 1 1,0-1-1,0 0 1,1 1-1,-1-1 1,0 0-1,1 0 1,-1 1-1,0-1 0,1 0 1,-1 0-1,1 1 1,-1-1-1,0 0 1,1 0-1,-1 0 1,1 0-1,-1 0 1,0 0-1,1 0 1,-1 0-1,1 0 0,-1 0 1,1 0-1,-1 0 1,0 0-1,1 0 1,-1 0-1,1 0 1,-1 0-1,1 0 1,-1-1-1,0 1 0,1 0 1,-1 0-1,0 0 1,1-1-1,-1 1 1,0 0-1,1-1 1,-1 1-1,0 0 1,1-1-1,-1 1 0,0-1 1,15-23 38,-14 22-36,15-33 34,-10 22-74,0-1 0,1 1 0,0 0 0,18-23-1,-25 36 25,1-1 0,-1 1-1,1-1 1,-1 1 0,1-1-1,-1 0 1,1 1 0,-1 0-1,1-1 1,-1 1-1,1-1 1,-1 1 0,1 0-1,0-1 1,-1 1 0,1 0-1,0 0 1,-1-1 0,1 1-1,0 0 1,-1 0 0,1 0-1,0 0 1,-1 0-1,1 0 1,0 0 0,-1 0-1,1 0 1,1 1 0,-1 0-131,0 0 1,0-1 0,0 1 0,0 0 0,0 1 0,0-1 0,0 0 0,0 0 0,-1 0 0,1 0 0,0 1 0,-1-1 0,1 3-1,2 6-1290,-1 0 0,3 20 0,-5-30 1431,2 17-1004,0-9-212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20732,'-23'35'2032,"-46"72"1009,59-89-2900,2-1 1,-1 1 0,2 0 0,-6 25 0,12-42-137,1 1 0,-1-1 1,1 0-1,0 0 0,-1 0 0,1 1 1,0-1-1,0 0 0,0 0 1,0 1-1,0-1 0,0 0 1,0 0-1,0 1 0,1-1 1,-1 0-1,1 2 0,0-3-3,-1 0 1,1 0-1,-1 0 0,1 0 1,-1 0-1,1 0 0,-1 0 0,1 0 1,-1 0-1,1 0 0,-1 0 0,1-1 1,-1 1-1,1 0 0,-1 0 1,1 0-1,-1-1 0,1 1 0,-1 0 1,1-1-1,-1 1 0,0 0 1,1-1-1,-1 1 0,1-1 0,31-35 65,-5-5-32,-21 30-41,1-1-1,1 1 1,0 1 0,0-1-1,1 1 1,0 1-1,18-14 1,-26 22 1,0 0 1,0 1-1,0-1 1,0 1-1,0-1 1,1 1-1,-1-1 1,0 1-1,0 0 0,0 0 1,1-1-1,-1 1 1,0 0-1,0 0 1,0 0-1,1 0 1,-1 1-1,0-1 0,0 0 1,1 0-1,-1 1 1,0-1-1,0 1 1,0-1-1,0 1 0,0-1 1,0 1-1,0 0 1,0-1-1,0 1 1,0 0-1,0 0 1,0 0-1,0 0 0,-1 0 1,2 2-1,2 2-10,-1 1-1,0 0 0,0 0 1,-1 1-1,4 9 0,6 33-47,13 99-1,-9 55 276,-14-180-181,-1-4-7,0-4 13,0-1 1,0 1-1,-1-1 0,-1 1 0,-1-1 0,-4 23 0,5-36-30,1 0 0,0 0 1,0 0-1,-1 0 0,1 0 0,-1 0 0,1-1 0,0 1 0,-1 0 0,0 0 0,1 0 0,-1-1 0,1 1 0,-1 0 0,0-1 0,1 1 0,-1-1 0,0 1 0,0 0 0,0-1 0,1 0 0,-1 1 0,0-1 0,0 0 0,0 1 0,0-1 0,0 0 0,0 0 0,0 0 0,0 1 0,0-1 0,0 0 1,0-1-1,1 1 0,-1 0 0,0 0 0,0 0 0,0 0 0,0-1 0,0 1 0,0 0 0,-1-1 0,-3-2 40,0 0-1,0-1 1,0 1 0,0-1-1,-7-7 1,-6-6 13,2-1 0,0 0 0,1-2 0,1 1 0,1-2 0,0 0 0,2 0 0,-9-24 0,18 40-144,0-1 0,1 1 0,-1 0 0,1-1 1,1 1-1,-1 0 0,1-1 0,0 1 0,1-10 0,0 12 24,-1 1 0,1-1 1,0 1-1,0 0 0,0-1 0,0 1 1,1 0-1,-1 0 0,0-1 0,1 1 1,0 0-1,-1 0 0,1 1 0,0-1 1,0 0-1,0 1 0,0-1 0,0 1 1,1 0-1,-1-1 0,5 0 1,29-11-300,9-1-135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12891,'8'3'396,"0"0"-1,1 0 1,-1-1 0,1 0 0,-1-1 0,1 0-1,15 0 1,65-8 1566,-76 5-1421,584-54 2834,304 5-3084,-296 55 1020,-594-3-1215,-7-1-32,0 0-1,0 0 0,-1 1 0,1 0 0,0-1 0,0 1 0,7 3 0,-8-1 22,-9-2-619,-11-6-2053,12 1 2300,0 0 0,1 0 1,-1-1-1,-4-7 0,-6-7-561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18036,'1'1'104,"0"0"0,0 0 1,0-1-1,0 1 0,0 0 1,0-1-1,0 1 0,0-1 1,0 0-1,1 1 0,-1-1 1,0 0-1,0 1 0,0-1 1,1 0-1,-1 0 0,0 0 1,0 0-1,0 0 0,1-1 1,-1 1-1,0 0 0,0 0 1,0-1-1,1 1 0,-1-1 1,0 1-1,0-1 0,1 0 0,4-3 207,0 0 0,0 0 0,9-9 0,-12 10-62,22-20 602,-1-1 0,-1-2-1,34-49 1,-45 58-702,-2-2 0,1 1 0,-2-1 0,-1-1 0,0 0 0,-2 0 0,6-25-1,-11 38-106,0 0-1,-1 0 1,1-1-1,-1 1 1,-1 0-1,1-1 1,-1 1-1,-1 0 0,-2-10 1,3 15-34,1 1-1,-1-1 1,0 0 0,0 0-1,1 1 1,-1-1 0,0 1-1,-1-1 1,1 1 0,0-1-1,0 1 1,-1-1 0,1 1-1,-1 0 1,1 0 0,-1 0-1,1 0 1,-1 0 0,0 0-1,1 0 1,-1 1 0,0-1-1,0 1 1,0-1 0,0 1-1,1-1 1,-1 1 0,0 0 0,0 0-1,0 0 1,0 0 0,0 0-1,0 1 1,1-1 0,-1 0-1,0 1 1,0 0 0,0-1-1,-2 2 1,-1 1 3,0 0 0,0 0 0,0 0 0,0 0 0,0 1 0,1-1 0,0 1 0,0 0 0,0 1 0,0-1 0,1 1 0,-1 0 0,-4 9 0,0 3 1,0 0 0,-11 34 1,13-28 18,0 0 1,1 0-1,-2 39 1,6-52-33,1 0 1,0-1-1,0 1 0,1 0 1,1-1-1,-1 1 1,2-1-1,-1 1 0,1-1 1,1 0-1,6 13 0,-9-20-52,1 1 0,0-1 0,0 0 0,-1 1 0,1-1 0,1 0 0,-1 0 0,0 0 0,0-1 0,1 1 0,-1 0 0,1-1 0,-1 0 0,1 1 0,0-1 0,5 1 0,-3-1-48,-1-1 0,1 1 0,-1-1 0,1 0-1,-1-1 1,1 1 0,-1-1 0,1 0 0,7-2 0,4-4-107,0 0 0,-1 0 0,0-2 1,21-14-1,19-17-367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19220,'4'-4'287,"0"-1"1,0 2-1,1-1 0,-1 0 0,1 1 1,0 0-1,0 0 0,0 0 0,0 1 1,1 0-1,-1 0 0,1 0 0,-1 0 1,1 1-1,0 0 0,0 0 1,-1 1-1,1 0 0,0 0 0,7 1 1,-8-1-180,0 1 0,0-1 0,-1 1 0,1 1 0,0-1 0,0 1 0,-1-1 0,1 2 0,-1-1 0,8 5 0,-9-5-113,-1 0-1,0 0 1,0 0-1,1 0 1,-1 1-1,-1-1 1,1 1-1,0-1 1,-1 1-1,1 0 0,-1 0 1,0 0-1,0-1 1,0 1-1,0 0 1,0 0-1,-1 0 1,1 4-1,-1 3 71,-1-1-1,0 1 0,0-1 1,-1 1-1,0-1 0,-1 0 1,-5 14-1,4-12 56,1 0 1,-1 0-1,2 0 0,-3 19 1,5-29-112,0-1 0,0 0 1,0 1-1,0-1 1,0 1-1,0-1 1,0 1-1,0-1 1,0 1-1,0-1 0,0 1 1,0-1-1,0 1 1,0-1-1,0 0 1,1 1-1,-1-1 0,0 1 1,0-1-1,0 0 1,1 1-1,-1-1 1,0 1-1,1-1 1,-1 0-1,0 1 0,1-1 1,-1 0-1,0 0 1,1 1-1,-1-1 1,1 0-1,0 0 3,0 0 0,0 0-1,0 0 1,0 0 0,0 0 0,1-1-1,-1 1 1,0 0 0,0-1-1,-1 1 1,1-1 0,0 1 0,2-2-1,27-23 96,-7 2 4,-2 0 0,0-2 0,23-36 0,-35 47-62,-1 0 0,0-1 0,-1 0 0,-1 0 0,0-1 0,-1 0 0,-1 0 0,3-21 0,-6 32-35,-1 0 0,0 1 0,-1-1 1,1 1-1,-1-1 0,0 1 1,0-1-1,0 1 0,0-1 0,-1 1 1,0 0-1,-2-4 0,3 6-11,0 0 0,0 1 0,0-1 0,0 1 0,0 0 0,0-1 0,0 1 0,-1 0 0,1 0 0,-1-1 0,1 1 0,-1 0-1,1 1 1,-1-1 0,1 0 0,-1 0 0,0 1 0,1-1 0,-1 1 0,0-1 0,0 1 0,0 0 0,1 0 0,-1 0 0,0 0 0,0 0 0,0 0 0,1 0-1,-1 0 1,0 1 0,0-1 0,-3 2 0,3-1-7,0 0 0,0 0-1,0 0 1,-1 0 0,1 1 0,0-1-1,0 1 1,1-1 0,-1 1-1,0 0 1,0 0 0,1 0 0,-1 0-1,1 0 1,0 0 0,0 0 0,0 0-1,0 0 1,0 1 0,0-1-1,0 0 1,1 1 0,-1-1 0,1 0-1,-1 1 1,1-1 0,0 1-1,0-1 1,0 1 0,1-1 0,-1 1-1,0-1 1,2 4 0,-1-1-143,1 0 0,-1 0 0,1-1 0,0 1 1,0-1-1,1 0 0,-1 1 0,1-1 0,0 0 0,0 0 0,0-1 1,1 1-1,-1-1 0,1 0 0,0 1 0,5 2 0,0-3-326,-1 0-1,0 0 1,0-1 0,1-1-1,0 1 1,-1-1-1,1-1 1,-1 0-1,1 0 1,0-1 0,-1 1-1,1-2 1,-1 0-1,1 0 1,10-4-1,22-10-1187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19916,'-2'0'193,"0"1"-1,1-1 1,-1 1-1,0 0 1,0-1-1,0 1 0,0 0 1,1 0-1,-1 0 1,0 0-1,1 1 1,-1-1-1,1 0 1,0 1-1,-1-1 1,1 1-1,-1 1 1,-19 28 1379,17-23-1318,0 1 0,0-1-1,0 0 1,1 1-1,1 0 1,0 0 0,0-1-1,0 1 1,1 1 0,0 9-1,1-19-243,0 1-1,0 0 0,0 0 1,0 0-1,0 0 0,0-1 1,0 1-1,0 0 0,0 0 1,0 0-1,0 0 0,1-1 1,-1 1-1,0 0 0,1 0 1,-1-1-1,0 1 0,1 0 1,-1 0-1,1-1 0,-1 1 1,1 0-1,0-1 0,-1 1 1,1-1-1,-1 1 0,1-1 1,0 1-1,0-1 0,-1 1 1,1-1-1,0 0 0,0 1 1,-1-1-1,1 0 0,0 0 1,0 0-1,0 0 0,0 1 1,-1-1-1,1 0 0,0 0 1,0-1-1,0 1 0,0 0 1,-1 0-1,1 0 0,0 0 1,0-1-1,0 1 0,-1 0 1,2-1-1,6-3 37,0 0-1,0-1 1,-1 1 0,8-7 0,-8 6-11,24-18 110,40-27 118,-63 45-231,1 0-1,0 0 1,0 1 0,1 0 0,-1 1 0,13-3 0,-19 5-29,0 1 0,-1-1 0,1 1 0,-1-1 0,1 1 1,0 0-1,-1 0 0,1 1 0,0-1 0,-1 0 0,1 1 0,-1-1 0,1 1 0,-1 0 0,1 0 1,-1 0-1,1 0 0,-1 1 0,0-1 0,0 0 0,1 1 0,-1 0 0,0 0 0,0-1 0,-1 1 1,3 3-1,0 2-3,0 1 1,-1-1-1,1 1 1,-2 0 0,1 0-1,2 14 1,6 18-26,-11-39 29,0 0 1,1 0-1,-1 0 1,0 0-1,1 0 1,-1 0 0,1 0-1,-1 0 1,1 0-1,0 0 1,-1 0 0,1 0-1,0 0 1,0-1-1,0 1 1,-1 0-1,1-1 1,0 1 0,0 0-1,0-1 1,0 1-1,0-1 1,0 0 0,0 1-1,0-1 1,0 0-1,0 1 1,0-1 0,1 0-1,-1 0 1,0 0-1,0 0 1,0 0-1,0 0 1,0 0 0,0-1-1,0 1 1,0 0-1,0-1 1,0 1 0,0 0-1,0-1 1,0 1-1,0-1 1,0 0-1,1 0 1,5-4 35,0 0 0,-1-1 0,0 1 1,10-12-1,30-43 204,-32 41-153,0 0 0,32-32 0,-45 51-91,-1-1-1,1 1 1,0-1-1,-1 0 1,1 1 0,-1-1-1,1 1 1,0-1-1,-1 1 1,1 0-1,0-1 1,0 1 0,-1 0-1,1-1 1,0 1-1,0 0 1,0 0-1,-1 0 1,1 0 0,0 0-1,0 0 1,0 0-1,0 0 1,-1 0-1,2 0 1,-1 1-2,0 0 0,-1-1 0,1 1 0,0 0 0,-1-1-1,1 1 1,-1 0 0,1 0 0,-1 0 0,1 0 0,-1 0 0,0-1 0,1 1 0,-1 0 0,0 0 0,0 0-1,0 2 1,1 7-74,-1-1 0,0 1 0,-2 11-1,2-17-4,-7 39-317,5-27 314,-1-1 0,1 17 0,2-18-98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9:4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51 16796,'1'-4'325,"0"0"0,0 1 0,-1-1 0,1 0 0,-1 0 1,0-4-1,0 7-265,0 0 1,0 0-1,-1 0 1,1 1-1,0-1 1,-1 0-1,1 0 0,0 0 1,-1 0-1,1 0 1,-1 1-1,1-1 1,-1 0-1,1 0 1,-1 1-1,0-1 1,1 0-1,-1 1 1,0-1-1,0 1 1,1-1-1,-1 1 0,0-1 1,0 1-1,0 0 1,0-1-1,0 1 1,0 0-1,1 0 1,-1-1-1,0 1 1,-2 0-1,-1 0 174,-1 1-1,1-1 1,0 1 0,-1 0-1,1 0 1,0 0 0,0 1-1,0-1 1,0 1 0,0 0-1,0 0 1,0 1 0,0-1-1,1 1 1,0 0 0,-4 3-1,-6 6 242,1 1 0,-20 27 0,13-13-319,2 0 0,1 2 1,1 0-1,1 1 0,-12 40 0,13-29-97,3 1 0,1 0 1,-5 68-1,13-95-38,0-1 0,1 1 0,1-1 0,0 1 0,1-1 0,5 20 0,-6-31-4,0 0-1,0-1 1,0 1-1,0 0 1,0 0-1,1-1 1,-1 1-1,1 0 1,0-1-1,0 0 1,0 1 0,0-1-1,0 0 1,0 0-1,0 0 1,1 0-1,-1-1 1,1 1-1,0-1 1,-1 1-1,1-1 1,0 0-1,0 0 1,0 0-1,0 0 1,0-1-1,0 1 1,0-1 0,0 0-1,0 0 1,0 0-1,0 0 1,0 0-1,0 0 1,0-1-1,4-1 1,4-1 56,0-1 0,0-1 0,0 0 0,-1 0 0,0-1 0,0 0 0,0 0 0,-1-1 0,0-1 1,12-12-1,-6 5 88,-1-1 0,-1-1 1,0 0-1,19-34 1,-26 40-44,-1-1 1,8-24 0,-11 31-87,-1 0 1,0 0-1,-1 0 1,1 0-1,-1 0 1,0 0-1,0 0 1,0 0-1,-1 0 1,-1-7-1,2 11-26,0 0 0,0 0 0,-1 0-1,1 0 1,0 0 0,-1 0 0,1 0-1,-1 0 1,1 0 0,-1 0 0,0 0 0,1 0-1,-1 0 1,0 1 0,1-1 0,-1 0 0,0 0-1,0 1 1,0-1 0,0 0 0,0 1-1,0-1 1,0 1 0,0-1 0,0 1 0,0 0-1,0-1 1,0 1 0,0 0 0,0 0-1,0 0 1,0 0 0,0 0 0,0 0 0,0 0-1,0 0 1,0 0 0,-1 0 0,1 1 0,0-1-1,0 0 1,0 1 0,0-1 0,0 1-1,-1 0 1,-4 2 7,1 0-1,0 1 0,0 0 0,0 0 1,0 0-1,-8 9 0,3-2-5,1 1 0,-13 22 1,19-28-7,0-1 0,0 1 1,1-1-1,0 1 0,0 0 1,0 0-1,1 0 0,0 0 1,-1 9-1,2-15-1,0 1 0,0 0 0,0 0 0,0-1 1,0 1-1,0 0 0,0 0 0,0 0 0,1-1 0,-1 1 0,0 0 0,0-1 1,1 1-1,-1 0 0,0 0 0,1-1 0,-1 1 0,1-1 0,-1 1 0,1 0 1,-1-1-1,1 1 0,-1-1 0,1 1 0,0-1 0,0 1 0,1 0 1,-1-1-1,1 0 1,-1 0-1,0 0 1,1 0 0,-1 0-1,1 0 1,-1 0-1,0 0 1,1 0-1,-1-1 1,1 1-1,1-1 1,5-3 1,-1 1 0,1-1 0,-1-1 0,7-5 0,115-100 41,-107 89-39,-18 18-3,28-23 14,-30 25-15,-1 0 0,0 0 0,0 1 0,0-1 0,0 0 1,1 1-1,-1-1 0,0 1 0,0-1 0,1 1 0,-1 0 1,0-1-1,1 1 0,-1 0 0,1 0 0,-1 0 0,0 0 1,1 0-1,-1 1 0,0-1 0,1 0 0,-1 1 0,0-1 1,1 0-1,-1 1 0,2 0 0,-1 2-2,0-1 0,-1 0 0,1 1 0,0-1 0,-1 1 0,0-1 0,1 1 0,-1 0 0,0-1 0,0 1 0,0 0 0,-1 0 0,1 6 0,3 43-15,-4-41 15,-1 135 209,0 5-4020,1-148 3579,0-2 172,0 0-1,0 0 1,0 0-1,0 1 0,0-1 1,0 0-1,0 0 1,0 1-1,1-1 0,-1 0 1,0 0-1,1 0 1,-1 1-1,1-1 0,-1 0 1,1 0-1,0 0 1,0 0-1,-1 0 0,1 0 1,2 1-1,5-1-864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22853,'1'10'2464,"4"0"665,-1-10-3001,2 0-704,-2 0 520,0-2-240,-2 2-136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21621,'0'-2'1872,"3"0"-1784,0-9 392,1 1 688,0 8-664,-1-8-143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1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18236,'0'0'63,"-1"0"1,1 0-1,0 0 0,0 0 1,0 0-1,-1 0 1,1 0-1,0 0 0,0 0 1,-1 0-1,1 0 0,0 0 1,0 0-1,0 0 1,-1 0-1,1 0 0,0 0 1,0 0-1,-1 0 1,1 0-1,0 0 0,0 1 1,0-1-1,-1 0 0,1 0 1,0 0-1,0 0 1,0 0-1,0 1 0,-1-1 1,1 0-1,0 0 1,0 0-1,0 1 0,0-1 1,0 0-1,0 0 0,0 0 1,0 1-1,0-1 1,-1 0-1,1 1 0,-5 11 26,5-10 128,-7 16 381,2 1 0,1 1 0,0-1 0,0 24 0,1 79 428,3-114-915,0 0 0,1 0 1,0 0-1,0 0 0,1-1 0,0 1 1,3 8-1,-4-15-70,0 0 1,-1 1-1,1-1 1,0 0-1,0 0 0,0 0 1,0 1-1,0-1 1,0 0-1,0 0 0,0 0 1,0-1-1,0 1 1,1 0-1,-1 0 0,0-1 1,1 1-1,1 0 1,-1-1 8,0 1 1,0-1 0,0 0 0,0-1 0,0 1-1,0 0 1,1 0 0,-1-1 0,0 0 0,0 1-1,0-1 1,0 0 0,-1 0 0,1 0 0,0 0-1,3-2 1,7-6 186,-1 0 0,0-1 0,-1 0 0,0-1 0,-1 0 0,12-17 0,1-5 456,19-42 1,5-37 685,-71 241-1330,22-105-116,0 0 0,2 1-1,2 34 1,-1-55-82,1 0 0,0 0 0,-1 0 1,2 0-1,-1 0 0,0 0 0,1 0 0,0 0 0,0-1 0,0 1 0,0 0 0,0-1 0,1 0 1,0 1-1,-1-1 0,1 0 0,0-1 0,1 1 0,-1 0 0,0-1 0,1 0 0,5 3 0,5 5-552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16668,'11'-9'2249,"-3"3"2652,-5 23-1859,-7 75-1522,-4-32-4229,8-60 2660,0 0 0,0 0 0,0 0 1,0 0-1,0 0 0,0 0 0,0 0 1,0 1-1,0-1 0,0 0 0,0 0 1,0 0-1,0 0 0,0 0 0,0 0 0,0 0 1,0 0-1,0 0 0,0 1 0,0-1 1,0 0-1,-1 0 0,1 0 0,0 0 1,0 0-1,0 0 0,0 0 0,0 0 0,0 0 1,0 0-1,0 0 0,-1 0 0,1 0 1,0 0-1,0 0 0,0 0 0,0 0 1,0 0-1,0 0 0,0 0 0,-1 0 0,1 0 1,0 0-1,0 0 0,0 0 0,0 0 1,0 0-1,0 0 0,0 0 0,-1 0 1,1 0-1,0 0 0,0 0 0,0 0 0,0 0 1,0-1-1,0 1 0,0 0 0,0 0 1,0 0-1,0 0 0,0 0 0,0 0 1,-1 0-1,-3-6-579,-3-2-561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18548,'1'-1'220,"-1"0"-1,0 0 1,1 0-1,-1 1 1,1-1-1,-1 0 1,1 1-1,-1-1 1,1 0-1,0 1 1,-1-1 0,1 0-1,0 1 1,-1-1-1,1 1 1,0 0-1,0-1 1,0 1-1,0-1 1,19-7 1011,-19 8-849,18-6 95,0 1 0,0 1 0,1 0 1,-1 2-1,1 0 0,-1 2 0,1 0 0,0 1 0,20 3 1,-37-3-469,0-1 1,1 1 0,-1 0 0,0 0 0,1 1 0,-1-1 0,0 0 0,0 1-1,0 0 1,-1 0 0,1 0 0,0 0 0,-1 0 0,1 1 0,2 3-1,-4-4-9,0-1-1,0 1 0,0 0 0,0 0 0,-1 0 0,1 0 0,-1-1 0,1 1 0,-1 0 0,0 0 0,0 0 0,0 0 0,0 0 0,0 0 0,0 0 0,0 0 1,-1 0-1,1 0 0,-1 0 0,1 0 0,-1 0 0,0-1 0,0 1 0,0 0 0,0 0 0,0-1 0,0 1 0,-2 1 0,-4 6-3,-1-1-1,-1 0 1,1-1 0,-1 1-1,-1-2 1,1 1-1,-1-2 1,0 1-1,-1-1 1,1 0-1,-15 3 1,39-6-11,0 1 1,20 7-1,-27-7-29,1 0-1,0 0 1,-1 1-1,0 0 1,0 0 0,0 1-1,9 7 1,-14-10 35,-1-1 0,0 0 1,1 0-1,-1 1 0,0-1 0,0 0 0,1 1 1,-1-1-1,0 1 0,0 0 0,-1-1 1,1 1-1,0 0 0,-1-1 0,1 1 0,-1 0 1,1 0-1,-1 0 0,0 0 0,0-1 1,1 1-1,-2 0 0,1 0 0,0 0 0,0 0 1,0-1-1,-1 1 0,1 0 0,-1 0 1,0 0-1,1-1 0,-1 1 0,0 0 0,0-1 1,0 1-1,0-1 0,0 1 0,-3 1 0,-3 5 62,-1-1 0,-1-1-1,0 1 1,0-1-1,0-1 1,0 0-1,-1 0 1,-15 5-1,4-3 128,-1-1 1,1-1-1,-26 3 0,44-7-205,-5 0 107,-1 0 0,0-1 0,0 0 0,-11-1 1,19 1-176,0 0 0,-1 0 0,1 0 0,0-1 0,0 1 0,0 0 0,-1-1 0,1 1 1,0 0-1,0-1 0,0 0 0,0 1 0,0-1 0,0 0 0,0 1 0,0-1 0,0 0 1,0 0-1,0 0 0,0 0 0,0 0 0,1 0 0,-1 0 0,0 0 0,1 0 0,-1 0 1,1 0-1,-1-1 0,1 1 0,0 0 0,-1 0 0,1 0 0,0-1 0,0 1 0,0 0 1,0 0-1,0-1 0,0 1 0,1-2 0,7-29-1325,1 14 478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20868,'0'1'2073,"7"-5"-1313,8-3-288,9-3 1064,7-2-367,10-2-497,4 3-192,6-1-288,-3 1-104,-2 2-248,-7 3-232,-8 1-600,-10 0-249,-14 4-1135,-22-1 1504,-3 2-256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19684,'0'-1'329,"1"0"0,0 0-1,0 1 1,-1-1 0,1 0 0,0 1-1,0-1 1,0 1 0,0 0-1,0-1 1,0 1 0,0 0 0,0-1-1,0 1 1,2 0 0,-7 20 1817,-7 18-2296,2 0 0,2 1 1,1 0-1,2 0 0,2 1 0,3 47 1,4-66-1384,-1-16 491,-2-13-462,-2-9 610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14387,'0'15'2057,"10"-7"-729,7-2-432,12-6 1665,2 0-793,10-2-336,2 1-144,1-3-559,-2 1-313,-4-1-840,-3-5-529,-7 2 777,1-6-200,-6-3-160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14107,'-2'-4'3228,"-2"12"-1930,-3 12 233,-26 130 1618,28-122-3036,2 0 1,1 0-1,3 40 0,-1-66-70,0 1-1,0 0 0,0-1 0,1 1 0,-1-1 0,1 1 0,0-1 0,-1 0 0,1 1 1,0-1-1,1 0 0,-1 1 0,0-1 0,0 0 0,1 0 0,0 0 0,-1 0 1,1 0-1,0-1 0,0 1 0,0 0 0,0-1 0,0 0 0,0 1 0,0-1 0,3 1 1,-1-1 58,1 0 0,-1 0 0,0-1 0,0 0 0,0 0 0,0 0 0,1 0 1,-1-1-1,0 1 0,0-1 0,0 0 0,0-1 0,0 1 0,7-4 0,1-1 157,0-1 0,-1-1 0,0 0-1,0 0 1,0-1 0,-1 0 0,-1-1-1,17-21 1,-12 12 13,-1 0-1,-1-2 0,-1 1 0,12-31 1,-15 31-87,-2-1 1,8-35-1,-15 49-178,-5 15-25,-7 19-24,13-25 30,-13 30-23,-11 41-1,22-65-116,0 0 0,0 0-1,1 1 1,0-1 0,1 1-1,0-1 1,0 1 0,1-1-1,0 1 1,3 14 0,-2-19-4,0 0 1,-1 0-1,1-1 0,1 1 1,-1-1-1,0 1 0,1-1 1,0 0-1,0 0 0,0 0 1,0 0-1,4 3 0,13 6-537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18340,'2'13'1928,"-2"6"-1208,-3-1-311,0 7 1143,0 2-552,-1 0-400,1 3-224,2-2-352,-2-7-104,3-5-400,0-3-200,-2-9-296,-1-11 248,1-2 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3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19468,'18'-9'3497,"-11"7"-2888,4-2 137,-1 1 1,1 0-1,-1 0 0,1 2 0,16-2 0,-15 2-570,0 1 0,-1 0 0,1 1 0,0 1 0,0 0 0,0 0 1,-1 1-1,17 7 0,-26-10-173,0 1 0,0-1 1,0 1-1,-1 0 0,1 0 1,0 0-1,-1 0 0,1 0 1,-1 0-1,1 0 0,-1 1 1,0-1-1,1 0 1,-1 1-1,0-1 0,0 1 1,0 0-1,0-1 0,0 1 1,0 0-1,-1-1 0,1 1 1,0 0-1,-1 0 0,0 0 1,1 0-1,-1 0 0,0-1 1,0 1-1,0 0 0,0 0 1,0 0-1,0 0 0,-1 0 1,0 2-1,-1 1-5,0-1 1,0 1-1,-1-1 0,1 1 0,-1-1 0,0 0 1,-1 0-1,1 0 0,-1-1 0,1 1 1,-1-1-1,-5 4 0,-43 27 11,103-27-67,-36-5 15,-1 1 1,18 6-1,-29-8 28,1 0-1,-1 0 1,0 0-1,1 1 1,-1 0 0,0-1-1,0 1 1,0 1-1,0-1 1,0 0 0,0 1-1,-1-1 1,1 1-1,2 4 1,-4-6 9,-1 0 0,0 1 0,1-1 0,-1 0 0,0 0 0,0 1 0,0-1 0,0 0 0,0 1 0,0-1 0,-1 0 0,1 0 0,0 1 0,-1-1 0,1 0 0,0 0 0,-1 0 0,0 0-1,1 1 1,-1-1 0,0 0 0,1 0 0,-1 0 0,0 0 0,0-1 0,0 1 0,-1 1 0,-31 23 18,30-23-8,-15 9 84,-1-1 0,-36 15 0,48-22-92,-1 0-1,1-1 0,-1 0 1,1 0-1,-1-1 1,0 0-1,0 0 0,1-1 1,-1 0-1,0-1 1,-9-1-1,15 2-117,0-1 0,0 0 0,1 1 0,-1-1 0,1 0 0,-1 0 0,0 0 0,1 0 0,-1 0 0,1 0 0,0 0 0,-1 0 0,1-1 0,0 1 0,0 0 0,0-1 0,0 1 0,0-1 0,0 1 0,0-1 0,1 0 0,-1 1 0,0-1 0,1 0 0,-1 0 0,1 1 0,0-1 0,0 0 0,0 0 0,0 0 0,0 1 0,0-1 0,0 0 0,1-3 0,5-4-752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25:3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17092,'25'-13'4647,"1"4"-3860,0 1 0,0 2 0,1 1-1,37-3 1,109 4-564,-42 3-113,-118 1-119,1-1 0,-1-1 1,0 0-1,19-6 1,-28 5-13,-10 1-2,-10 1-10,-166 23-96,49-4 187,96-15-23,-119 7 161,164-17-180,8-1 5,20-5-621,68-15 1,-87 24 177,1 1 0,0 2 1,0-1-1,0 2 1,-1 1-1,22 2 1,-27 0-243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0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2757 203 11090,'2'-2'157,"0"1"-1,-1-1 1,1 0 0,-1 0-1,1 0 1,-1 0-1,0 0 1,0 0-1,0 0 1,0 0-1,0 0 1,-1-1-1,1 1 1,-1 0-1,1 0 1,-1-1-1,0-2 1,0 3-29,-1-1 1,0 1-1,0 0 0,0 0 1,0 0-1,0 0 0,0 0 1,0 0-1,-1 0 0,1 1 1,-1-1-1,1 0 0,-1 1 1,0-1-1,0 1 0,0 0 1,0-1-1,-2 0 0,-10-4-21,1 0 1,-2 0-1,1 2 0,-1-1 1,1 2-1,-1 0 0,-18-1 1,-2-1-91,-422-61-139,319 53 55,-186 7 0,113 18 54,-398 77 0,487-63 18,2 6 1,-151 60 0,248-82-2,1 1 0,0 0 0,1 2 0,0 1 0,1 0 0,1 1 0,-25 25 0,30-24 0,1 0 0,0 1 0,1 0 1,1 1-1,0 0 0,2 1 0,0 0 0,-12 39 0,15-38-3,1 0 0,1 1 0,1 0-1,1 0 1,1 0 0,1 0-1,1 0 1,0 0 0,2 0 0,7 32-1,-5-36-6,0 0 0,2 0 0,0 0 0,0-1 0,2 0-1,0-1 1,1 0 0,0 0 0,1-1 0,1 0 0,0-1-1,25 20 1,-10-12-12,2-1 0,0-2 0,2-1 0,57 24 1,-40-24-3,0-1 1,84 14 0,6-13-7,203 0 0,-260-16 23,615-6 3,-477-2 36,392-63 0,-192-33 277,-316 69 52,190-91 1,-242 98-105,56-39-1,-90 54-136,0-1-1,-2 0 1,1-1-1,-2-1 1,0 0-1,19-27 0,-29 37-101,-1-1 0,0 1 0,0 0 0,-1-1-1,0 1 1,0-1 0,0 0 0,-1 0 0,1 1-1,-1-1 1,-1 0 0,1 0 0,-1 0 0,0 0-1,-1-8 1,-1 7 22,0 0-1,0 1 0,0-1 1,-1 0-1,0 1 0,0-1 1,-1 1-1,0 0 1,0 0-1,0 0 0,-6-5 1,-7-5 53,0 0 0,-1 2 0,-1 0 0,0 1 0,-1 1 0,-38-16 0,-183-64-871,-8 19-431,155 46 982,11 5-140,3-2-78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19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11314,'13'45'4679,"-13"-45"-4674,0 5 229,1-1-1,-1 0 0,1 1 0,0-1 0,1 0 0,-1 0 0,4 8 1,-4-12-221,0 1-1,0 0 1,-1 0 0,2 0 0,-1 0 0,0-1 0,0 1 0,0 0 0,0-1 0,0 1 0,0-1 0,1 1 0,-1-1 0,0 0 0,0 0 0,1 1 0,-1-1 0,0 0 0,0 0 0,1 0 0,-1 0 0,0 0 0,1-1 0,-1 1-1,0 0 1,0-1 0,1 1 0,-1-1 0,0 1 0,2-2 0,1 2 36,1-1-1,-1 0 0,1 1 1,-1 0-1,1 0 1,0 1-1,-1-1 1,1 1-1,-1 0 0,1 0 1,-1 0-1,1 1 1,4 2-1,21 5 90,9-4-103,1-1 0,0-2 0,71-5-1,-73 0-28,0 2 0,0 2 1,0 1-1,51 10 0,-46-3-12,0-2 0,1-2-1,0-1 1,0-3 0,0-1 0,48-8 0,-88 8 6,189-17 1,-149 15 0,1 3 0,59 7 0,-23 2-5,0-4 1,0-4-1,-1-3 0,1-4 0,129-24 0,-37-1 4,73-15-5,-168 27 3,85-30 0,-51 9 1058,-111 38-1061,0 1 0,0-1-1,0 0 1,-1 1 0,1-1-1,0 0 1,-1 0 0,1 1-1,-1-1 1,1 0 0,-1 0-1,1 0 1,-1 0 0,1 0-1,-1 0 1,0 1 0,1-1-1,-1 0 1,0 0-1,0 0 1,0 0 0,0 0-1,0 0 1,0 0 0,0 0-1,0 0 1,0 0 0,-1 0-1,1-1 1,-1-5-29,0-27-228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19:3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41 403 14187,'-13'8'741,"11"-6"-536,0 0-1,-1 0 0,1-1 1,-1 1-1,1-1 1,-1 0-1,1 0 0,-6 2 361,37 3 559,-3-3-1089,-1 0-1,1-2 1,0-1 0,0-1-1,-1-1 1,29-6 0,-20 3 11,0 2-1,58 1 1,247 48 57,35 2-23,-206-38-17,399 6 228,400-101-289,-348-14-80,51-26-108,-261 34 106,-157 28 1,-188 53 99,1 3 0,0 3 1,78 4-1,44-2 241,-148 0-72,-1-2 0,69-17 1,-47-2 216,-56 21-490,-11 4-234,-10 2-28,3-4 58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19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1758 195 12395,'-140'25'1035,"-337"52"384,408-67-1278,1 4 1,0 2 0,-74 29-1,89-25-64,2 3-1,1 2 1,0 3 0,-60 44-1,58-33-12,1 1 1,2 3-1,-54 63 1,81-81-84,2 2 1,1 0 0,1 1 0,1 1 0,2 0 0,0 1 0,3 1 0,-13 43 0,6 0-208,4 1 0,-9 110 1,21-139 208,3 1 0,1-1 0,2 0 1,3 0-1,14 60 0,-14-82 23,2-1-1,0 0 1,1 0 0,1-1-1,2 0 1,0-1-1,1 0 1,1-1-1,1-1 1,0 0-1,2-1 1,0 0 0,1-2-1,1 0 1,0-1-1,37 21 1,-13-13-9,1-2 1,1-2 0,81 22-1,150 20-15,-147-36 15,-25-2 4,318 61 12,-283-63-8,150 4 0,188-39-8,2-34 0,-110 9 4,-43 10 22,771-90 189,-879 83-172,-2-10 1,413-146-1,-602 182-40,310-131 1,-269 109-1,-3-4 0,117-82 0,-167 106 4,-1 1 1,0-2-1,0 0 0,-2-1 0,1 0 0,-2 0 0,0-2 0,-1 1 0,0-1 1,-1-1-1,-1 0 0,-1 0 0,0 0 0,-1-1 0,-1 0 0,-1 0 0,0-1 1,-2 1-1,0-1 0,-1-26 0,-2 17 37,-2 0 1,-1 0-1,-1 1 1,-2-1-1,-1 1 0,0 1 1,-3 0-1,0 0 0,-1 1 1,-1 0-1,-17-23 0,-14-13 79,-1 3-1,-104-102 1,87 101-82,-2 4 0,-2 2 0,-3 3 0,-2 3 0,-124-60 0,105 66-89,-1 5-1,-2 4 1,-1 3-1,-157-25 1,90 33-379,0 6 0,-1 8 0,-287 24 0,168 15 77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0:0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1257 656 10962,'-377'85'510,"274"-65"-392,55-9 135,0 1-1,2 3 0,-1 1 1,2 3-1,-68 38 0,83-39-13,0 2-1,1 1 1,1 1-1,2 2 0,0 0 1,1 2-1,1 1 1,-28 41-1,28-31-134,1 0 0,2 2 0,2 0 0,1 1 0,-20 68 0,34-91-121,0-1 0,1 1 0,1 0 0,0 1 0,1-1-1,1 0 1,1 0 0,0 0 0,1 0 0,1 0 0,1 0 0,0 0 0,1-1-1,1 1 1,0-1 0,2-1 0,9 18 0,-5-17 1,0 0 1,1-1-1,1 0 1,0-1 0,1 0-1,0-1 1,1-1-1,0-1 1,1 0-1,25 12 1,13 2-3,1-3 1,68 18-1,444 100-255,-392-101 168,739 168-169,-672-156 327,372 28 1,19-65 206,2-32 133,-272 6-178,514-30 40,-7-53-366,198-93 15,-1046 183 97,341-83 10,-302 69 54,-1-3 0,-1-2 0,98-55 0,-136 66-19,-2-1 0,0-1 0,-1 0 0,0-2 0,26-30 0,-34 34-11,0-2-1,-1 1 0,-1-2 0,0 1 0,-1-1 0,-1 0 0,0-1 0,6-26 0,-7 17-10,-2 0 1,0 0-1,-2-1 0,0 1 1,-2-1-1,-1 1 0,-2 0 1,0 0-1,-2-1 0,0 2 1,-18-49-1,9 40-9,-2 1 1,-1 0-1,-2 1 1,0 1-1,-3 1 1,0 1-1,-53-52 1,27 37-1,-3 3 0,-1 1 0,-2 3 1,-1 3-1,-2 2 0,-81-34 0,-378-114 427,-506-94 501,-23 96-791,541 134-258,-3 21-1,-768 65 1,979-12-240,3 14-1,1 12 1,-463 152 0,425-84 114,318-119 224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16692,'3'5'2216,"4"0"-1272,5-1-296,6 0 1225,8-2-697,4-4-152,9-2-872,1-6-456,-3-6 376,-1-1-152,-10-2-232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50:38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3127 173 11498,'-92'-36'447,"-1"4"-1,-1 5 1,-1 3-1,-1 5 1,-1 4-1,-139-3 0,127 17-356,0 4-1,1 6 1,0 4 0,0 5-1,-166 50 1,183-37-75,2 4 1,-117 64-1,93-35 21,-129 98-1,163-100 56,3 3-1,3 3 1,4 4 0,2 2-1,-91 133 1,122-153 3,2 2-1,3 1 1,-38 96-1,52-107-34,3 1 0,1 0 0,3 2 0,2-1 0,-3 67 0,9-67-49,3 0-1,1 0 1,3 0-1,2 0 0,2-1 1,1 0-1,3 0 1,2-1-1,2-1 1,2-1-1,2-1 0,27 43 1,-3-16-59,3-3 1,3-2-1,3-2 0,2-3 1,3-2-1,3-3 1,1-2-1,3-4 0,2-2 1,118 60-1,-108-70 40,2-3 1,1-4-1,1-4 0,2-3 0,0-3 0,1-5 1,1-3-1,0-4 0,102-3 0,-71-11 54,1-5 0,-2-4 0,198-54 0,-175 26 36,-3-5 0,216-108 0,-226 86-29,-4-5 0,200-162 0,-245 172-39,-3-4 0,-3-2 1,-3-3-1,81-117 0,-108 131 24,-3-2 1,-3-1-1,-2-2 0,-4-2 0,-2 0 0,32-130 1,-50 153 1,-2 0 0,-2 0 1,-1 0-1,-3-1 1,-1 1-1,-11-74 1,4 82-11,-1-1 0,-2 1 1,-1 0-1,-2 1 0,-1 0 1,-2 1-1,-1 1 0,-27-39 1,16 34-23,-2 2 1,-1 1 0,-2 1-1,-1 1 1,-2 3 0,0 0 0,-3 3-1,-62-36 1,23 23-201,-2 3 0,-1 4 0,-144-38 0,-96 0-1246,88 41 896,-302 1 0,249 29 119,140 3 199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1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 10962,'-10'2'1316,"1"-1"0,-1 1 0,0 1 0,-13 5 0,24-5-65,6 0-727,8 2-83,12 0-121,1-1 0,0-2 1,29-1-1,87-9 97,-22 0-176,-20 4-56,-39 0 89,103 6 0,-88 3-238,128-8 0,117-9-136,-244 12-31,337 6-73,-351-3 174,0-4 0,111-13 0,-176 13 14,0 1 0,0 0 1,0 0-1,0 0 0,0 0 0,0 0 1,0 0-1,0 0 0,0 0 1,0 0-1,0 0 0,0 0 0,0 0 1,0 0-1,0-1 0,0 1 0,1 0 1,-1 0-1,0 0 0,0 0 1,0 0-1,0 0 0,0 0 0,0 0 1,0 0-1,0 0 0,0 0 1,0 0-1,0 0 0,0 0 0,0 0 1,0 0-1,0 0 0,0 0 1,0 0-1,0 0 0,0 0 0,1 0 1,-1 0-1,0 0 0,0 0 1,0 0-1,0 0 0,0 0 0,0 0 1,0 0-1,0 0 0,-10-3-1048,-20 0-514,28 3 1545,-13-3-598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1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13915,'0'1'59,"0"-1"0,0 0 0,0 1 0,0-1 1,0 0-1,0 1 0,0-1 0,0 0 0,0 1 0,0-1 0,0 1 0,0-1 1,0 0-1,0 1 0,0-1 0,1 0 0,-1 1 0,0-1 0,0 0 1,0 1-1,1-1 0,-1 0 0,0 0 0,0 1 0,1-1 0,-1 0 0,0 0 1,1 1-1,-1-1 0,0 0 0,0 0 0,1 0 0,-1 0 0,1 1 0,-1-1 1,0 0-1,1 0 0,-1 0 0,0 0 0,1 0 0,-1 0 0,0 0 0,1 0 1,-1 0-1,1 0 0,-1 0 0,0 0 0,1 0 0,-1 0 0,0-1 0,1 1 1,-1 0-1,0 0 0,1-1 0,26-7 1246,-22 6-1057,38-13 371,1 1 0,0 3 1,0 2-1,1 1 0,83-3 0,-16 9-192,-112 1-461,0 1 0,0 0 0,1 0 0,-1 0-1,0 0 1,0 0 0,0 0 0,0 0 0,1 0 0,-1 0-1,0 0 1,0 1 0,0-1 0,1 0 0,-1 0 0,0 0 0,0 0-1,0 0 1,0 0 0,0 0 0,1 0 0,-1 0 0,0 0-1,0 1 1,0-1 0,0 0 0,0 0 0,1 0 0,-1 0 0,0 0-1,0 1 1,0-1 0,0 0 0,0 0 0,0 0 0,0 1-1,0-1 1,0 0 0,0 0 0,0 0 4,0 1 0,-1-1 0,1 0 0,-1 0 0,1 0 0,0 0 0,-1 0-1,1 0 1,-1 0 0,1 0 0,0 0 0,-1 0 0,1 0 0,0 0 0,-1 0 0,1-1 0,-1 1 0,1 0 0,0 0 0,-1 0 0,1 0 0,0-1 0,-1 1 0,1 0 0,0 0 0,0-1 0,-1 1-1,1-1 1,-11-7-398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12827,'-24'3'507,"-1"1"1,1 0 0,0 2 0,1 1-1,0 1 1,0 1 0,-33 18-1,44-19-356,0 0 1,0 0-1,0 1 0,1 0 0,1 1 0,0 1 1,0 0-1,1 0 0,0 0 0,1 1 0,0 1 1,1-1-1,0 1 0,-5 15 0,5-5-89,0 1 0,1 0-1,2 0 1,0 0 0,2 1 0,1-1-1,0 1 1,2-1 0,1 1 0,1-1 0,1 0-1,1 1 1,1-2 0,1 1 0,18 40-1,-18-52-22,0 1 0,1-1 0,0 0-1,1-1 1,0 0 0,1-1 0,0 0-1,1 0 1,0-1 0,1 0 0,0-1 0,15 8-1,-18-11 44,2-1 1,-1 0-1,0 0 0,1-1 0,-1 0 0,1-1 0,0-1 0,0 1 1,0-2-1,0 1 0,0-2 0,0 1 0,0-2 0,0 1 0,0-1 1,16-6-1,-9 1 88,-1-1 1,1 0 0,-1-1-1,-1-1 1,0-1 0,0 0-1,-1-1 1,0-1 0,-1 0-1,-1-1 1,0-1 0,-1 0-1,-1 0 1,0-1 0,-1-1-1,0 0 1,9-26-1,-8 15-50,-1-1-1,-1 0 0,-2 0 1,-1-1-1,-1 1 0,-2-1 0,0 0 1,-3 0-1,0-1 0,-7-45 0,4 58-131,-1 0 0,0 1-1,-1 0 1,-8-17 0,11 28-77,-1 0 1,0 1-1,0-1 1,0 1-1,-1 0 1,0 0-1,0 0 0,0 0 1,0 1-1,-1-1 1,1 1-1,-1 1 1,0-1-1,-11-5 1,14 8 39,1 0 0,-1 0 0,1 1 0,-1-1 0,0 1 0,1 0 1,-1-1-1,1 1 0,-1 0 0,0 0 0,1 0 0,-1 0 0,0 0 0,1 1 1,-1-1-1,0 0 0,1 1 0,-1-1 0,1 1 0,-1 0 0,1-1 1,-1 1-1,1 0 0,0 0 0,-3 2 0,-1 1-58,1 1 0,0 0 0,0 0 0,1 1 0,-5 8 0,8-14 99,-19 33-633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20052,'-5'6'315,"1"0"0,-1 0 0,1 0 0,0 0 0,0 1 0,1 0 0,0-1 0,-4 14 0,0 6 2,-4 28-1,7-32-131,-9 65 109,12-76-263,1-1 0,0 0 0,0 1 0,1-1 0,0 0 0,4 14 0,-4-22-26,-1-1 1,0 1-1,1-1 0,-1 0 1,1 1-1,-1-1 0,1 0 1,0 1-1,0-1 0,0 0 1,-1 0-1,1 0 1,0 0-1,0 0 0,1 0 1,-1 0-1,0 0 0,0 0 1,0 0-1,0-1 0,1 1 1,-1 0-1,0-1 0,1 1 1,1 0-1,0-1 12,-1 0 0,1-1-1,0 1 1,-1 0 0,1-1 0,-1 1 0,1-1-1,-1 0 1,1 0 0,-1 0 0,1 0-1,3-2 1,7-6 131,-1 1-1,-1-1 0,19-20 1,-21 20-48,21-20 299,-30 29-390,1-1 0,-1 1-1,0 0 1,0 0 0,1-1 0,-1 1 0,0 0-1,1 0 1,-1 0 0,0 0 0,1 0 0,-1-1-1,0 1 1,1 0 0,-1 0 0,0 0 0,1 0-1,-1 0 1,1 0 0,-1 0 0,0 0 0,1 0 0,-1 0-1,0 1 1,1-1 0,-1 0 0,0 0 0,1 0-1,-1 0 1,1 1 0,-1 0 12,1 0 1,-1 0-1,1 0 1,-1 0-1,0 1 1,0-1-1,0 0 0,1 0 1,-1 0-1,0 1 1,0-1-1,-1 0 0,1 0 1,-1 3-1,-3 17 162,-1 0 0,-1-1 0,-1 0 0,-1 0 0,-1 0 0,-1-1-1,-23 35 1,29-48-81,0 0 0,-1-1-1,0 1 1,0-1 0,-1 0 0,0 0-1,-7 5 1,12-9-98,-1 0-1,1 0 1,0-1-1,-1 1 1,1 0-1,-1-1 1,1 1-1,-1-1 1,1 0 0,-1 1-1,1-1 1,-1 0-1,0 0 1,1 0-1,-1 0 1,1 0 0,-1 0-1,1-1 1,-1 1-1,1-1 1,-1 1-1,1-1 1,-1 1-1,1-1 1,-1 0 0,1 1-1,0-1 1,-1 0-1,1 0 1,0 0-1,0 0 1,0 0 0,0 0-1,0-1 1,0 1-1,0 0 1,0 0-1,0-1 1,-1-2-1,0 0-217,0-1 0,0 1 0,0 0 0,1-1 0,0 0 0,-1 1-1,2-1 1,-1 0 0,0 0 0,1 1 0,0-1 0,0 0-1,1 0 1,-1 0 0,1 1 0,0-1 0,0 0 0,3-6 0,8-16-596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15491,'21'2'1961,"4"2"-1193,3 9-248,1 5 1240,7 10-703,-3 7-137,-3 10-296,-3 6-88,-14 10-184,-9 5-80,-12 4-80,-9 2-40,-14-4-184,-4 3-368,-8-8-1144,-2-2 1360,1-13-176,4-8-136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8 152 15531,'0'0'109,"-1"-1"0,1 1-1,-1 0 1,1-1 0,-1 1-1,1 0 1,0-1 0,-1 1-1,1 0 1,-1-1 0,1 1-1,0-1 1,0 1 0,-1-1-1,1 1 1,0-1 0,0 1-1,-1-1 1,1 1 0,0-1-1,0 1 1,0-1 0,0 1-1,0-1 1,0 1 0,0-1-1,0 1 1,0-1 0,0 0-1,0 1 1,0-1 0,0 1-1,1-1 1,-1 1 0,0-1-1,0 1 1,0-1 0,1 1-1,-1 0 1,0-1 0,1 1-1,-1-1 1,0 1 0,1-1-1,0 1 1,26-18 2379,-16 12-2368,1-2 50,0-1 0,-1 0 0,0-1 0,-1 0 0,0 0 0,0-1-1,15-23 1,-25 34-165,0-1 0,0 1-1,0 0 1,0 0 0,0-1-1,0 1 1,0 0 0,0 0 0,0 0-1,0-1 1,0 1 0,0 0-1,0 0 1,0 0 0,1-1-1,-1 1 1,0 0 0,0 0 0,0 0-1,0-1 1,0 1 0,1 0-1,-1 0 1,0 0 0,0 0-1,0 0 1,1 0 0,-1-1 0,0 1-1,0 0 1,0 0 0,1 0-1,-1 0 1,0 0 0,0 0-1,0 0 1,1 0 0,-1 0 0,0 0-1,0 0 1,1 0 0,-1 0-1,0 0 1,0 0 0,1 0-1,-1 0 1,0 0 0,0 1 0,0-1-1,1 0 1,1 15 86,-6 23-39,-27 502 443,29-455-104,2-81-309,-1 24 187,1-28-239,0 1-1,0 0 1,0-1 0,0 1-1,0 0 1,0-1 0,0 1-1,0 0 1,-1-1 0,1 1-1,0 0 1,0-1 0,0 1 0,-1-1-1,1 1 1,0 0 0,-1-1-1,1 1 1,-1-1 0,1 1-1,0-1 1,-1 1 0,1-1-1,-1 0 1,0 1 0,1-1-1,-1 1 1,0-1 0,0 0 15,0-1 0,0 1 1,0-1-1,0 1 0,0-1 1,0 0-1,0 1 0,1-1 1,-1 0-1,0 0 0,0 0 1,0 0-1,1 0 0,-1 0 1,1 0-1,-1 0 0,0-1 1,-11-24 265,9 19-166,-17-42 59,2 0 0,-15-66 0,33 114-266,-1 0 0,1 0 0,0-1 0,0 1 0,-1 0-1,1-1 1,0 1 0,0 0 0,0-1 0,0 1 0,0 0 0,1-1 0,-1 1 0,0 0-1,0 0 1,1-1 0,-1 1 0,1 0 0,1-2 0,-1 1-159,1 1-1,-1 0 1,1 0 0,-1 0 0,1 1-1,0-1 1,0 0 0,-1 1 0,1-1-1,3 0 1,17-6-581,-1-2 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44 17108,'36'5'2159,"28"1"561,-60-6-2537,0 0 1,0 0 0,0-1 0,0 1 0,0-1-1,0 0 1,0 0 0,0 0 0,0-1 0,0 0-1,-1 1 1,5-4 0,-7 4-140,0 1 0,0-1 1,0 1-1,0-1 0,-1 1 0,1-1 1,0 0-1,0 0 0,-1 1 1,1-1-1,0 0 0,-1 0 0,1 0 1,-1 0-1,1 0 0,-1 0 0,0 0 1,1 0-1,-1 1 0,0-1 0,0-2 1,0 2-6,0 0 1,0 0 0,-1 1 0,1-1-1,0 0 1,-1 1 0,1-1 0,-1 0-1,1 1 1,-1-1 0,1 0 0,-1 1-1,0-1 1,1 1 0,-1-1 0,0 1-1,1-1 1,-1 1 0,0 0 0,-1-1-1,-1-1 48,-1 1-1,0 0 0,0 0 0,1 0 0,-1 0 0,0 1 1,0 0-1,0 0 0,0 0 0,-5 0 0,2 2-50,0 0 0,1 1 0,-1 0 0,0 0 0,1 0-1,0 1 1,-1 0 0,2 0 0,-1 1 0,0 0 0,1 0 0,0 0-1,0 0 1,-6 10 0,6-9-46,1 0-1,0 0 1,0 1-1,1 0 1,-1 0-1,2 0 1,-1 0-1,1 0 1,0 1-1,0-1 1,1 1-1,0-1 1,0 14-1,1-19-11,0 1-1,1-1 1,-1 1-1,0-1 1,1 0-1,0 1 1,-1-1 0,1 0-1,0 1 1,0-1-1,0 0 1,1 0-1,-1 0 1,0 0-1,1 0 1,-1 0-1,1 0 1,0 0-1,0-1 1,4 4 0,-3-4-54,0 1 1,1-1 0,0 0 0,-1 1 0,1-2 0,-1 1 0,1 0 0,0-1 0,0 0 0,-1 0 0,1 0 0,5-1 0,6-1-290,-1-1 0,0-1 0,0 0 0,0-1 0,-1-1 0,14-7 0,-8 3 221,-1-1 0,-1-1 0,0-1 0,-1 0 0,0-1 0,26-31 0,-1-9-468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15723,'0'0'90,"-1"0"-1,1 0 1,-1 0-1,1 0 1,-1 0-1,1 0 0,-1 0 1,1 0-1,-1 0 1,1 0-1,-1 1 1,1-1-1,-1 0 0,1 0 1,-1 0-1,1 1 1,-1-1-1,1 0 1,-1 0-1,1 1 0,0-1 1,-1 0-1,1 1 1,-1-1-1,1 1 1,0-1-1,0 0 0,-1 1 1,1-1-1,0 1 1,0-1-1,-1 1 1,1-1-1,0 1 0,0 0 1,-12 24 709,11-22-505,-9 20 665,1 0 0,2 1 0,0 0 0,1 0 0,2 0 0,-4 48-1,8-69-946,0-1-1,0 0 0,0 0 0,0 0 0,0 0 1,1 0-1,-1 0 0,1 1 0,-1-1 0,1 0 0,0 0 1,-1 0-1,1-1 0,0 1 0,1 0 0,-1 0 1,0 0-1,0-1 0,1 1 0,-1 0 0,1-1 1,-1 0-1,1 1 0,0-1 0,2 2 0,0-2-7,0 0 0,-1-1 0,1 1 0,0-1 0,0 1 0,-1-1 0,1 0 0,0-1 0,0 1 0,-1-1 0,1 1 0,0-1 0,3-2 0,-5 3 7,6-3-4,-1 1 0,1 0 1,0 1-1,-1 0 0,1 0 0,9 1 0,-15 0-15,0 0-1,-1 0 1,1 1-1,0-1 0,-1 1 1,1-1-1,-1 1 1,1 0-1,-1 0 0,1-1 1,-1 1-1,1 0 1,-1 0-1,0 1 0,0-1 1,1 0-1,-1 0 1,0 0-1,0 1 1,0-1-1,-1 1 0,1-1 1,0 1-1,0-1 1,-1 1-1,1-1 0,-1 1 1,1 0-1,-1-1 1,0 1-1,1 0 0,-1-1 1,0 1-1,0 0 1,-1 1-1,2 8-54,-2-7-10,2 1-1,-1 0 0,0 0 1,1-1-1,0 1 1,2 6-1,-2-10 49,-1 0 0,1 0 0,-1 1 0,1-1-1,0 0 1,0 0 0,0-1 0,-1 1 0,1 0 0,0 0 0,0 0-1,0 0 1,0-1 0,0 1 0,1-1 0,-1 1 0,0-1 0,0 1-1,0-1 1,1 1 0,-1-1 0,0 0 0,0 0 0,0 0 0,1 0-1,-1 0 1,0 0 0,1 0 0,1 0 0,8-2-160,0 0 0,-1 0 0,1-1 0,0-1 1,-1 1-1,1-2 0,-1 1 0,0-2 0,-1 1 0,16-13 0,-7 4-92,0-1 0,-1-1 0,-1 0 0,16-23-1,-17 18 232,-1-1 0,-1 0-1,-1-1 1,-1-1 0,-1 1-1,-1-2 1,8-35 0,-15 48 528,-9 24 131,-3 14-354,1 0 0,2 0 0,0 1 1,2 0-1,1 0 0,1 1 1,1-1-1,4 50 0,-1-62-166,2-1 0,0 0 0,7 22 0,-8-30-64,1 0-1,-1 0 1,1 0-1,1 0 1,-1 0-1,1-1 1,0 1-1,0-1 1,0 0-1,6 5 1,-9-9-24,0-1 1,-1 1-1,1 0 1,0-1-1,0 1 1,0 0-1,-1-1 1,1 1-1,0-1 1,0 0-1,0 1 0,0-1 1,0 0-1,0 1 1,0-1-1,0 0 1,0 0-1,0 0 1,0 0-1,0 0 1,0 0-1,0 0 1,0 0-1,0 0 1,0 0-1,1-1 0,-1 0 1,0 0 0,0 0-1,0 0 1,0 0-1,0 0 1,0-1-1,0 1 1,-1 0-1,1 0 1,0-1-1,-1 1 1,1 0 0,-1-1-1,0 1 1,1-1-1,-1 0 1,1-7-13,0 1 0,-1 0 0,0 0 0,0-1 0,-2-9 0,-1 3-115,-1 0 1,0 0-1,-2 0 1,1 1-1,-2 0 1,0 0-1,-1 0 1,0 1-1,-18-23 1,41 43 277,1 0 0,1-1 0,17 3 0,-24-6-89,-3 0-242,0-1 0,0 0 0,0 0 0,0-1-1,0 0 1,0-1 0,1 1 0,-1-1 0,10-1 0,-15-1-168,-5 1-121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18164,'0'1'1920,"14"-2"-1040,5-4-351,11 1 839,1 1-184,5 3-568,3 0-544,-2 0 192,-5-7-160,-5-6-232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0 676 17804,'23'-15'1668,"-1"-2"0,39-38 0,-38 33-830,31-31 371,52-64-1,-79 83-898,-2-1-1,-1 0 1,27-58 0,-37 57-42,-9 24-80,-10 30-157,-2 4-55,0-3-2,2-1 0,0 1 0,1 0 0,-2 30 0,6-48 26,0 0 1,0 0-1,0 0 0,0 0 0,0 0 0,0 0 1,0 0-1,0-1 0,1 1 0,-1 0 0,0 0 0,1 0 1,-1 0-1,0 0 0,1 0 0,-1 0 0,1 0 1,0-1-1,-1 1 0,2 1 0,-1-2 2,-1 0 0,1 1 0,0-1-1,-1 0 1,1 0 0,0 0 0,0 0 0,-1 0 0,1 0-1,0 0 1,-1 0 0,1 0 0,0 0 0,0 0 0,-1 0 0,1 0-1,0-1 1,-1 1 0,1 0 0,1-1 0,3-2 16,0-1 1,0 1 0,0-1 0,0 0-1,5-6 1,45-55 558,80-120 1,-106 143-355,-18 28-122,-11 14-100,0 0-1,0 0 1,0 0 0,0 0 0,0 0-1,0 0 1,0 0 0,0 0 0,0 0-1,0 0 1,0 0 0,0 1 0,0-1-1,0 0 1,0 0 0,0 0 0,0 0-1,0 0 1,0 0 0,0 0 0,0 0-1,0 0 1,0 0 0,0 0 0,0 0-1,0 0 1,0 0 0,1 1 0,-1-1-1,0 0 1,0 0 0,0 0 0,0 0-1,0 0 1,0 0 0,0 0 0,0 0-1,0 0 1,0 0 0,0 0 0,0 0-1,0 0 1,0 0 0,0 0 0,1 0-1,-1 0 1,0 0 0,0 0 0,0 0-1,0 0 1,0 0 0,0 0 0,0 0-1,0 0 1,0 0 0,0 0 0,0 0-1,0 0 1,0 0 0,-9 27 1,6-19-6,-31 94-27,31-88-16,-1 1 0,2 0 1,0 0-1,1 0 0,0 18 1,1-30-15,1 0 0,-1 0 0,1 1 0,0-1 0,0 0 0,0 0 1,0 0-1,0-1 0,0 1 0,1 0 0,0 0 0,-1-1 0,1 1 0,0-1 0,0 1 0,1-1 0,-1 0 1,5 4-1,-5-5 23,-1 0 1,1-1 0,-1 1 0,1 0-1,0-1 1,-1 1 0,1-1 0,0 0-1,0 1 1,-1-1 0,1 0 0,0 0-1,0 0 1,-1 0 0,1-1 0,0 1 0,-1 0-1,1-1 1,0 1 0,-1-1 0,1 1-1,0-1 1,-1 0 0,1 0 0,-1 0-1,1 0 1,-1 0 0,0 0 0,1 0-1,-1 0 1,0 0 0,0-1 0,0 1-1,0-1 1,2-1 0,13-24-492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115 116 18156,'1'-1'191,"0"0"-1,-1 0 1,1 0 0,0 0 0,-1 0-1,1 0 1,-1 0 0,1 0 0,-1 0-1,0 0 1,1 0 0,-1 0 0,0 0-1,0 0 1,1 0 0,-1-2 0,-1 2-71,1 0 0,0 1 1,0-1-1,0 0 1,-1 1-1,1-1 0,0 1 1,-1-1-1,1 1 1,-1-1-1,1 1 0,0-1 1,-1 1-1,1-1 0,-1 1 1,1-1-1,-1 1 1,0 0-1,1-1 0,-2 1 1,0-1 19,0 0 1,0 1 0,0-1 0,-1 1-1,1-1 1,0 1 0,0 0-1,-1 0 1,1 0 0,0 0-1,0 1 1,0-1 0,-1 1-1,1-1 1,-3 2 0,-1 1-124,1 1 1,0-1-1,0 1 1,0 0 0,0 0-1,1 1 1,0 0-1,0-1 1,0 1 0,0 1-1,1-1 1,0 0-1,0 1 1,0 0 0,1 0-1,-1-1 1,2 1-1,-1 1 1,-1 8 0,3-15-20,0 1 1,0 0-1,-1 0 0,1-1 1,0 1-1,0 0 1,0-1-1,0 1 1,1 0-1,-1 0 0,0-1 1,0 1-1,0 0 1,0-1-1,1 1 1,-1 0-1,0-1 0,1 1 1,-1-1-1,0 1 1,1 0-1,-1-1 1,1 1-1,-1-1 0,1 1 1,-1-1-1,1 1 1,-1-1-1,1 0 1,0 1-1,-1-1 0,2 1 1,0-1 4,0 0-1,0 0 1,0 0 0,0 0-1,0 0 1,1 0 0,-1 0-1,0-1 1,0 1 0,0-1-1,2-1 1,7-2 41,-1-1-1,0-1 1,12-8-1,-3 0 106,-1-1 0,29-32 0,-38 38-79,-1-1 1,0-1-1,-1 1 0,0-1 1,-1 0-1,9-22 0,-13 23-258,-5 10-598,-7 15-659,8-10 1363,1 0 0,-1 1 0,1-1 0,0 0 0,1 1 0,-1-1 0,1 1 1,1 7-1,5 4-468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17228,'-2'12'1879,"-18"90"893,7-44-1848,-4 61-1,14-81-594,0-18-170,1 1 0,1-1 1,1 1-1,0-1 0,2 1 0,5 27 0,-7-48-155,0 1-1,0-1 1,0 1-1,0-1 1,0 0-1,0 1 1,1-1-1,-1 1 1,0-1 0,0 0-1,0 1 1,0-1-1,0 1 1,1-1-1,-1 0 1,0 1-1,0-1 1,1 0-1,-1 1 1,0-1-1,1 0 1,-1 1-1,0-1 1,1 0-1,-1 0 1,0 1-1,1-1 1,-1 0-1,1 0 1,-1 0-1,0 0 1,1 0-1,-1 1 1,1-1-1,-1 0 1,1 0-1,-1 0 1,0 0-1,1 0 1,-1 0-1,1 0 1,-1-1-1,1 1 1,-1 0-1,0 0 1,1 0 0,-1 0-1,1 0 1,0-1-1,1-1 10,0 1 1,0-1-1,0 0 0,-1 0 0,1 0 0,0 0 1,-1-1-1,2-3 0,19-39 133,-3-1 1,21-77-1,-20 56-89,-5 16-44,-7 23-89,1-1 1,24-49 0,-31 75 42,-1 1 1,1-1 0,0 1-1,0-1 1,0 1 0,0 0-1,4-3 1,-6 5 25,1 0-1,-1-1 1,0 1 0,1 0 0,-1 0 0,0-1 0,1 1-1,-1 0 1,1 0 0,-1 0 0,0 0 0,1 0-1,-1-1 1,1 1 0,-1 0 0,1 0 0,-1 0-1,1 0 1,-1 0 0,0 0 0,1 1 0,-1-1-1,1 0 1,-1 0 0,1 0 0,-1 0 0,0 0-1,1 1 1,-1-1 0,1 0 0,-1 0 0,0 1 0,1-1-1,-1 0 1,0 1 0,1-1 0,-1 0 0,0 1-1,0-1 1,1 0 0,-1 1 0,0-1 0,0 1-1,0-1 1,0 0 0,1 1 0,-1-1 0,0 1-1,0-1 1,0 1 0,0-1 0,0 0 0,0 1-1,0-1 1,0 1 0,0-1 0,0 1 0,0 2-2,-1 0 1,1 0 0,0 0-1,-1 0 1,1 0 0,-1 0 0,0 0-1,0 0 1,0 0 0,-1-1-1,1 1 1,0 0 0,-1-1-1,0 1 1,0-1 0,0 0-1,0 1 1,0-1 0,0 0-1,0 0 1,-1-1 0,-2 3 0,-5 3-17,-1 0 1,0 0 0,-21 8 0,28-13-200,-1 0 1,1-1 0,0 1 0,0-1 0,-1 0-1,1 0 1,-6 0 0,10-1 198,0 0 0,0 0 0,0 0 0,0 0 0,-1 0 0,1 0 0,0 0 1,0 0-1,0 0 0,0 0 0,0 0 0,-1 0 0,1 0 0,0 0 0,0 0 0,0 0 0,0 0 0,0 0 0,0 0 0,-1 0 0,1 0 1,0 0-1,0 0 0,0 0 0,0 0 0,0 0 0,-1 0 0,1 0 0,0 0 0,0-1 0,0 1 0,0 0 0,0 0 0,0 0 0,0 0 1,0 0-1,0 0 0,-1 0 0,1-1 0,0 1 0,0 0 0,0 0 0,0 0 0,0 0 0,0 0 0,0-1 0,0 1 0,0 0 0,0 0 1,0 0-1,0 0 0,0 0 0,0-1 0,0 1 0,0 0 0,0 0 0,0 0 0,0 0 0,0 0 0,1 0 0,-1-1 0,0 1 1,0 0-1,0 0 0,8-7-389,10-1-321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20036,'-37'67'1974,"-29"63"380,57-110-2055,2 0-1,0 0 0,2 1 1,-7 40-1,12-57-272,0 1 0,0-1-1,0 1 1,0-1 0,1 1-1,-1-1 1,1 1 0,2 4 0,-3-8-18,1 0 0,-1 0 0,0 0 0,1-1 1,-1 1-1,1 0 0,-1 0 0,1-1 0,0 1 1,-1 0-1,1-1 0,0 1 0,-1 0 1,1-1-1,0 1 0,0-1 0,-1 1 0,1-1 1,0 1-1,0-1 0,0 0 0,0 0 0,0 1 1,0-1-1,0 0 0,0 0 0,-1 0 1,1 0-1,0 0 0,0 0 0,0 0 0,0 0 1,0 0-1,0-1 0,0 1 0,0 0 1,0 0-1,0-1 0,-1 1 0,1-1 0,0 1 1,0-1-1,0 1 0,-1-1 0,1 1 0,1-2 1,4-3 48,0 0-1,-1 0 1,1-1 0,-1 0 0,0 0 0,0 0 0,-1 0 0,0-1 0,4-8 0,1-3 102,-1-1-1,8-25 1,-14 24-43,-4 17-69,-3 13-58,3-4 5,0 1 0,0 0 0,0 0 0,1 0 0,0 0 0,0 0 1,1 0-1,0 0 0,1 13 0,0-18 9,-1 0 1,1 1-1,-1-1 1,1 0-1,0 1 1,0-1-1,0 0 1,1 0-1,-1 0 1,0 0-1,1 0 1,-1 0 0,1 0-1,0 0 1,-1-1-1,1 1 1,0-1-1,0 1 1,0-1-1,0 0 1,0 0-1,1 1 1,-1-2-1,0 1 1,0 0-1,1 0 1,-1-1-1,1 1 1,-1-1 0,0 0-1,4 0 1,6 1 53,-1-1 0,1-1 1,0 0-1,0-1 1,22-6-1,55-24 234,-15 4-112,-72 27-176,0 1 0,0-1 0,0 0 0,1 1 0,-1-1-1,0 1 1,0 0 0,1 0 0,-1-1 0,0 2-1,1-1 1,-1 0 0,0 0 0,3 2 0,-3-1-5,-1-1 0,0 2 0,0-1 0,0 0 0,1 0 0,-1 0 0,0 0 0,0 1 0,-1-1 0,1 0 0,0 1 0,0-1 0,-1 1 0,1-1 0,-1 1 0,1-1-1,-1 1 1,0 0 0,1-1 0,-1 3 0,0 0 4,1 0 0,0-1-1,-1 1 1,2-1-1,-1 1 1,0-1-1,1 1 1,-1-1-1,1 0 1,0 0-1,0 0 1,0 0-1,4 4 1,-3-5 2,-1 0 0,1-1 0,-1 1 0,1-1 0,0 0 0,-1 0 0,1 0 0,0 0 0,0 0 0,0 0 0,0-1 0,0 1 0,0-1 0,0 0 0,0 0 0,0 0 0,4-1 0,17-3 28,1-1-1,-1-1 1,33-14 0,-37 13-45,0 0 0,-1 1 0,2 1 0,-1 1 0,37-3 0,-55 8-16,0-1 0,0 0-1,0 0 1,0 1 0,0-1-1,0 1 1,0-1 0,0 1-1,-1 0 1,1 0 0,0 0 0,0 0-1,-1 0 1,1 0 0,0 1-1,-1-1 1,1 1 0,-1-1 0,0 1-1,1-1 1,-1 1 0,0 0-1,0-1 1,0 1 0,0 0-1,0 0 1,-1 0 0,2 3 0,-2-4-21,0-1 1,0 1 0,0-1 0,0 1-1,0-1 1,1 1 0,-1-1 0,0 1-1,0-1 1,0 1 0,1-1 0,-1 0-1,0 1 1,1-1 0,-1 1 0,0-1-1,1 0 1,-1 1 0,1-1 0,-1 0-1,1 1 1,-1-1 0,0 0 0,1 0-1,-1 1 1,1-1 0,-1 0 0,1 0-1,-1 0 1,1 0 0,0 0 0,-1 0-1,1 0 1,-1 0 0,1 0 0,-1 0-1,1 0 1,-1 0 0,1 0 0,-1 0-1,1 0 1,-1 0 0,1-1 0,-1 1-1,1 0 1,-1 0 0,1-1 0,0 0-1,19-19-1070,-9 1 442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21549,'-2'18'2040,"5"-3"-1408,-2-8-328,7 5 1177,3-2-873,2 3-1344,1-5 816,4-2-272,-4-7-161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19292,'3'19'2225,"-1"3"-1481,-2-4-328,-1 7 1968,0 3-1792,-4 1-111,1 1-313,0 0-112,-1-7-264,3-6-200,2-5-361,0-5-159,4-7 664,0-7-96,2-6-112,2-3-48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84 173 12787,'-3'2'905,"-21"14"3873,24-16-4709,-1 0 0,1 0 0,0 0 0,-1 0 0,1 1-1,0-1 1,0 0 0,-1 0 0,1 1 0,0-1 0,0 0 0,-1 0-1,1 1 1,0-1 0,0 0 0,0 1 0,-1-1 0,1 0 0,0 1 0,0-1-1,0 0 1,0 1 0,0-1 0,0 0 0,0 1 0,0-1 0,0 0-1,0 1 1,0-1 0,0 0 0,0 1 0,0-1 0,0 1 0,0-1-1,0 0 1,0 1 0,1-1 0,-1 0 0,0 0 0,0 1 0,0-1-1,1 0 1,-1 1 0,0-1 0,0 0 0,0 0 0,1 1 0,-1-1-1,0 0 1,1 0 0,-1 0 0,0 1 0,1-1 0,-1 0 0,0 0-1,1 0 1,-1 0 0,0 0 0,1 0 0,-1 0 0,0 0 0,1 0-1,-1 0 1,1 0 0,2 1 7,0-1-1,0 0 0,0 0 1,0 0-1,0 0 0,0 0 1,0-1-1,-1 0 0,1 1 1,0-1-1,0 0 0,0 0 1,-1 0-1,1-1 0,0 1 1,-1-1-1,1 0 0,-1 1 1,0-1-1,4-4 0,0 1 25,-1-1-1,0 1 0,-1-1 0,1 0 1,-1 0-1,0 0 0,4-10 1,-7 12-34,1-1 0,-1 1 0,0-1 0,0 0 0,0 0 1,-1 1-1,1-9 0,-1 12-56,0 0 1,0 0-1,0 0 0,0 0 1,0 0-1,-1 0 0,1 0 1,0 0-1,0 0 1,-1 0-1,1 0 0,0 1 1,-1-1-1,1 0 1,-1 0-1,0 0 0,1 0 1,-1 1-1,1-1 0,-1 0 1,0 1-1,0-1 1,1 0-1,-1 1 0,0-1 1,0 1-1,0-1 0,0 1 1,0-1-1,0 1 1,0 0-1,1 0 0,-1-1 1,0 1-1,0 0 1,0 0-1,0 0 0,0 0 1,0 0-1,0 0 0,0 0 1,0 0-1,0 1 1,-1-1-1,-3 2 7,0-1 0,1 1 0,-1 1 0,1-1 0,-1 0-1,1 1 1,0 0 0,0 0 0,0 0 0,0 1 0,1-1 0,-6 7 0,-6 9-14,-16 26 0,26-38 6,0 1-2,1-1 1,-1 1-1,1 0 1,1 0 0,-4 12-1,6-19-4,1 0 0,0 1-1,-1-1 1,1 0 0,0 1-1,0-1 1,0 0 0,0 1-1,0-1 1,1 0 0,-1 1 0,0-1-1,1 0 1,-1 0 0,0 1-1,1-1 1,0 0 0,0 2-1,0-2 4,0 0 1,1 0-1,-1 0 0,0 0 0,1 0 0,-1-1 0,1 1 1,-1 0-1,1-1 0,-1 1 0,1-1 0,-1 1 1,1-1-1,0 0 0,-1 0 0,1 1 0,-1-1 0,1 0 1,1-1-1,20-1 80,-1-2 0,1 0 0,-1-1-1,-1-1 1,1-2 0,20-9 0,17-5 77,-31 12-68,-17 5-61,-1 1 0,1 0 0,-1 1-1,1 0 1,0 1 0,0 0-1,0 1 1,18 0 0,-28 1-34,1 0 1,-1 0 0,1 0-1,-1 1 1,0-1-1,0 1 1,1-1 0,-1 1-1,0-1 1,0 1 0,0 0-1,1 0 1,-1-1-1,0 1 1,0 0 0,0 0-1,0 0 1,-1 0 0,1 0-1,0 1 1,0-1 0,-1 0-1,1 0 1,0 0-1,-1 1 1,1-1 0,-1 0-1,1 3 1,0 2 3,-1 0 1,0 0-1,0 0 1,0 1 0,-2 6-1,1 16 60,4-29 240,3-7-112,3-9 47,-2-4-81,-1 0-1,0-1 1,-2 1 0,-1-1 0,0 0-1,-1-38 1,1 7-114,-3 52-45,0 0-1,0-1 1,0 1-1,0 0 1,0-1-1,0 1 1,0 0-1,1 0 1,-1-1-1,0 1 1,0 0-1,0 0 1,0-1-1,1 1 1,-1 0 0,0 0-1,0 0 1,1-1-1,-1 1 1,0 0-1,0 0 1,1 0-1,-1 0 1,0 0-1,0 0 1,1-1-1,-1 1 1,0 0-1,1 0 1,-1 0-1,0 0 1,0 0-1,1 0 1,-1 0 0,0 0-1,1 0 1,-1 0-1,0 0 1,1 1-1,-1-1 1,0 0-1,0 0 1,1 0-1,-1 0 1,0 0-1,0 0 1,1 1-1,-1-1 1,0 0-1,17 10-97,-15-9 55,21 14-450,16 8-1516,-39-23 1989,0 0 0,1 0-1,-1 0 1,1 1 0,-1-1-1,1 0 1,-1 0 0,1 0-1,-1 0 1,0 0 0,1 0-1,-1 0 1,1 0 0,-1 0-1,1 0 1,-1 0 0,1 0-1,-1 0 1,1 0 0,-1 0-1,0 0 1,1-1 0,-1 1-1,1 0 1,-1 0 0,0 0-1,1-1 1,-1 1 0,1 0-1,-1-1 1,0 1 0,0 0-1,1-1 1,-1 1 0,0 0-1,1-1 1,-1 1 0,0-1-1,0 1 1,0 0 0,1-1-1,-1 1 1,0-1 0,0 0-1,-2-15-589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20708,'2'-2'1857,"2"4"-1329,0-2-256,3 0 776,1 1-584,-1-1 168,-7 2-632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19036,'2'-4'1182,"9"-16"440,-11 20-1562,0 0 0,0 1 0,0-1 0,0 0 0,0 0 0,0 0 0,1 1 0,-1-1 0,0 0 0,0 0 0,0 0 0,0 0 0,0 1 0,0-1 0,0 0 0,1 0 0,-1 0 0,0 0 1,0 0-1,0 1 0,0-1 0,0 0 0,1 0 0,-1 0 0,0 0 0,0 0 0,0 0 0,1 0 0,-1 0 0,0 0 0,0 0 0,0 0 0,1 0 0,-1 0 0,0 0 0,0 0 0,0 0 0,1 0 1,-1 0-1,0 0 0,0 0 0,0 0 0,0 0 0,1 0 0,-1 0 0,0 0 0,0 0 0,0 0 0,0 0 0,1-1 0,-1 1 0,0 0 0,0 0 0,0 0 0,0 0 0,0 0 0,1-1 1,-1 1-1,0 0 0,0 0 0,0 0 0,0-1 0,3 26 801,-2 35 0,0-6-729,2 31-132,-2-37-320,1 0 1,3 0-1,13 59 1,-17-102-3,-1-4 200,0 0-1,1 1 0,-1-1 0,0 0 1,0 0-1,1 0 0,-1 0 0,1 0 1,-1 0-1,1 0 0,-1-1 0,1 1 0,0 0 1,-1 0-1,2 1 0,-1-2 81,-1 0 0,0 0 1,0 0-1,0 0 0,0 0 0,0 0 0,1 0 1,-1 0-1,0 0 0,0 0 0,0 0 0,0 0 1,0-1-1,1 1 0,-1 0 0,0 0 0,0 0 0,0 0 1,0 0-1,0 0 0,0 0 0,0 0 0,1-1 1,-1 1-1,0 0 0,0 0 0,0 0 0,0 0 1,0 0-1,0-1 0,0 1 0,0 0 0,0 0 0,0 0 1,0 0-1,0 0 0,0-1 0,0 1 0,0 0 1,0 0-1,0 0 0,0 0 0,0 0 0,0-1 1,0 1-1,0 0 0,0 0 0,0 0 0,0 0 0,0 0 1,-1-1-1,1 1 0,0 0 0,0 0 0,0 0 1,0 0-1,-3-12-598,-5-7-342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16259,'0'8'2273,"7"3"-1233,10 1-328,3-5 1569,12 1-977,4 1-168,8-3-424,1-2-303,2-4 647,0-9-848,-5-8-48,-6-3-32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21 17732,'6'-9'1009,"4"-3"604,-8 13-768,-3 7 7,-6 12-347,1-1 0,-2 0-1,-1 0 1,-13 21 0,-51 71-296,37-59 14,-177 222-122,222-286-863,0-1 0,7-15 0,11-17-637,80-113-1245,-69 98 1805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 14923,'0'-2'1691,"-4"5"-423,-10 15 287,-15 26-380,6-4-772,2 0 1,1 2-1,3 0 0,-15 52 0,25-65-219,0 0 0,2 1 1,1-1-1,2 1 0,1 0 1,1 0-1,5 42 0,-3-62-428,-1 0 0,1 1 0,1-1 0,0 0 0,1 0 0,-1-1 0,2 1 0,0-1 0,0 0 0,0 0 0,1 0 0,0-1 0,1 0 0,10 10 0,2-4-506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15811,'1'1'212,"0"1"0,-1 0-1,1 0 1,-1 0-1,1 0 1,-1-1-1,0 1 1,0 0 0,1 0-1,-2 0 1,1 0-1,0 0 1,0 0-1,-1 2 1,1 0 163,-5 51 1467,3 1-1,7 73 1,-2-104-1806,1-1 0,0 0 0,2 0 1,1 0-1,1-1 0,1 0 0,20 38 1,-11-30-2492,-24-31 1408,-3-7 338</inkml:trace>
  <inkml:trace contextRef="#ctx0" brushRef="#br0" timeOffset="1">17 336 17300,'-13'-13'2264,"9"6"-735,10 7 375,8 3-536,2 1-224,5 2-519,4 1-153,1-1-368,2 2-568,2-3 456,0-5-88,5-12-64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 17660,'3'-15'2000,"-4"15"-1964,1 0-1,0 0 1,0-1-1,0 1 1,0 0 0,0 0-1,0 0 1,0 0-1,0 0 1,0 0 0,0-1-1,0 1 1,-1 0 0,1 0-1,0 0 1,0 0-1,0 0 1,0 0 0,0 0-1,0 0 1,-1 0-1,1 0 1,0 0 0,0 0-1,0 0 1,0 0-1,0 0 1,-1 0 0,1 0-1,0 0 1,0 0-1,0 0 1,0 0 0,0 0-1,-1 0 1,1 0 0,0 0-1,0 0 1,0 0-1,0 0 1,0 0 0,-1 0-1,1 0 1,0 0-1,0 1 1,-2 0 153,0 1 0,0-1 0,0 1 0,1 0 1,-1 0-1,1-1 0,-1 1 0,1 1 0,0-1 0,-2 3 0,-7 18 25,1 0 0,0 1-1,2 0 1,1 0 0,1 1 0,1 0-1,-1 46 1,5-66-188,0 1 1,0-1-1,1 1 1,0-1-1,0 0 1,0 1-1,1-1 1,-1 0-1,5 8 1,-5-11-7,0-1 1,0 1-1,1 0 1,-1 0 0,0-1-1,1 1 1,-1-1 0,1 0-1,0 1 1,0-1-1,-1 0 1,1 0 0,0 0-1,0 0 1,0 0-1,0 0 1,0-1 0,0 1-1,0-1 1,0 1-1,0-1 1,1 0 0,-1 0-1,0 0 1,0 0-1,0 0 1,3-1 0,5-1 90,1-1 0,-1 0 0,0-1 0,0 0 0,0 0 0,-1-1 0,0-1 0,0 0 0,0 0 0,11-10 0,6-7 436,43-50 1,-52 53-315,0-1-1,-2-1 1,-1-1-1,-1 0 1,11-25-1,-19 32-80,-5 16-149,0 0-1,0 0 0,0 0 1,0 0-1,0 0 0,0 0 1,0 0-1,0 0 0,0-1 1,0 1-1,-1 0 0,1 0 0,0 0 1,0 0-1,0 0 0,0 0 1,0 0-1,0 0 0,0 0 1,0 0-1,0 0 0,0 0 1,0 0-1,0 0 0,-1 0 1,1 0-1,0 0 0,0 0 1,0 0-1,0 0 0,0 0 0,0 0 1,0 0-1,0 0 0,0 0 1,-1 0-1,1 0 0,0 0 1,0 0-1,0 0 0,0 0 1,0 0-1,0 0 0,0 0 1,0 0-1,0 0 0,0 0 1,-1 0-1,1 0 0,0 0 0,0 0 1,0 0-1,0 0 0,0 0 1,0 1-1,0-1 0,0 0 1,0 0-1,0 0 0,0 0 1,0 0-1,0 0 0,0 0 1,-17 24 95,6 1-86,1 0 0,0 0 1,3 0-1,0 1 0,1 1 1,1-1-1,-1 51 0,6-72-22,0 0 0,0-1 0,1 1 0,0 0 0,0 0-1,0-1 1,0 1 0,1-1 0,0 1 0,3 5 0,-4-9-33,0 1 1,0-1 0,0 0-1,0 0 1,0 0 0,0 0-1,0 0 1,1 0 0,-1 0-1,0 0 1,1 0 0,-1 0-1,0 0 1,1-1 0,-1 1-1,1-1 1,-1 1 0,1-1-1,-1 0 1,1 1 0,0-1-1,-1 0 1,1 0-1,-1 0 1,1 0 0,0-1-1,-1 1 1,1 0 0,-1 0-1,1-1 1,-1 1 0,1-1-1,-1 0 1,3-1 0,2-2-194,0 0 0,-1 0 0,1-1 0,-1 1 0,0-1 0,-1-1 1,1 1-1,4-7 0,-1 1-26,12-14-421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18676,'1'1'217,"0"0"-1,0 1 1,0-1 0,0 0-1,0 0 1,-1 1 0,1-1 0,0 0-1,-1 1 1,1-1 0,-1 1-1,0-1 1,1 1 0,-1-1-1,0 1 1,0-1 0,0 1-1,0-1 1,0 1 0,0-1-1,-1 3 1,-8 36 2098,7-35-1909,-24 73 480,-59 118 1,72-174-1440,13-22 536,0 0 1,0 0 0,0 0-1,0 0 1,0 1 0,0-1-1,0 0 1,0 0-1,0 0 1,0 0 0,0 0-1,0 0 1,0 0 0,0 0-1,0 0 1,0 0-1,-1 0 1,1 0 0,0 0-1,0 0 1,0 1-1,0-1 1,0 0 0,0 0-1,0 0 1,0 0 0,0 0-1,0 0 1,0 0-1,0 0 1,0 0 0,0 0-1,-1 0 1,1 0-1,0 0 1,0 0 0,0 0-1,0 0 1,0 0 0,0 0-1,0 0 1,0 0-1,0 0 1,0 0 0,0 0-1,0 0 1,-1 0 0,1 0-1,0 0 1,0 0-1,0 0 1,0-1 0,0 1-1,0 0 1,0 0-1,0 0 1,0 0 0,0 0-1,0 0 1,0 0 0,0 0-1,0 0 1,0 0-1,0 0 1,0 0 0,0 0-1,0-1 1,2-13-1247,32-98-1730,-17 60 1943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16972,'8'6'1960,"-3"8"-952,-1 5-312,-3 8 1033,1 5-209,-2 3-448,0 6-223,0 0-297,0 1-128,0-4-248,0 0-176,1-5-272,1-5-296,-2-8-657,0-4-143,-3-13 992,-3-3-296,-5-9-224</inkml:trace>
  <inkml:trace contextRef="#ctx0" brushRef="#br0" timeOffset="1">0 231 16155,'0'-2'2049,"5"2"-977,5 5-384,4-4 1569,7-1-737,10 2-632,6-4-408,6 1-1200,1-6 856,14-5-240,-1-2-176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71 21741,'0'0'2152,"17"-1"-1304,9-7-312,21-2 1321,6 0-841,12-1-264,2-1-272,-1 4-504,-4 1-280,-15 4-1128,-8 3 1224,-19 4-208,-10 2-160</inkml:trace>
  <inkml:trace contextRef="#ctx0" brushRef="#br0" timeOffset="1">0 184 18324,'13'12'2432,"14"-5"-1279,8-4-481,11-3 1896,4-2-1111,1-2-617,3-2-496,-9-1-1600,0-2 1200,-4 1-256,-8-2-137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24 15923,'46'-23'7249,"-49"30"-6169,-7 10-429,-126 143 754,28-37-1093,73-79-1533,-42 72 0,74-139-1312,3 2 1596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14811,'5'5'2481,"2"4"-1225,7 4-416,3-2 2545,8 4-1913,5-1-144,3 0-367,6 2-241,1-2-264,1 1-80,-5-1-376,1 0-368,-9-2 320,-8 1-64,-10-5-72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 17428,'0'0'75,"0"0"0,0 0-1,0 0 1,0 0 0,0-1 0,0 1 0,0 0 0,0 0 0,0 0 0,0 0 0,0 0 0,0 0 0,1-1 0,-1 1 0,0 0 0,0 0-1,0 0 1,0 0 0,0 0 0,0 0 0,0 0 0,1 0 0,-1 0 0,0 0 0,0 0 0,0 0 0,0 0 0,0-1 0,1 1-1,-1 0 1,0 0 0,0 0 0,0 0 0,0 0 0,0 0 0,1 0 0,-1 1 0,0-1 0,0 0 0,0 0 0,0 0 0,0 0-1,0 0 1,1 0 0,-1 0 0,0 0 0,0 0 0,0 0 0,0 0 0,0 0 0,0 1 0,0-1 0,1 0 0,-1 0 0,0 0-1,0 0 1,0 0 0,0 1 0,-3 12 2041,-15 28-1157,12-29-531,-166 345-394,165-349-1089,10-21 759,18-48-213,-4 15 125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16612,'4'77'5970,"-4"-48"-4498,6 36 1,-1-38-1185,1 1 0,2-1 0,18 45 0,-17-53-1051,0-1 1,1 0 0,15 19 0,-24-35 281,-1-1-167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15979,'-4'9'2049,"7"2"-929,1-4-360,8 1 1417,1-1-553,4 1-480,4-2-215,1-2-393,1-1-320,0-1 696,0-1-784,-6-5-40,-3-8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13187,'-17'2'3091,"42"-8"-881,-19 5-2183,138-21 1572,198-5 1,-174 17-1457,-149 9-105,-15-1 19,-12 0-18,-10 2-15,0 1 0,0 0 0,0 1 0,-18 5-1,10-2-12,-2-1-12,-52 9-9,1 3 1,-89 30-1,162-43 3,7-1-3,14 0-12,30-3-28,443-49-389,-456 47 410,-23 2 4,-18 1-26,-136 16-887,-70 4-1790,173-20 2116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4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18372,'-10'-2'8874,"11"2"-7946,4 2-1248,-1-2-400,-1-2-793,1-2 1249,2 1-272,1-1-168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58 16019,'1'-2'226,"0"0"-1,0-1 0,0 1 1,0 0-1,-1 0 1,1-1-1,-1 1 0,1 0 1,-1 0-1,0-1 0,0 1 1,0 0-1,0-1 0,0 1 1,-1 0-1,0-4 0,1 5-143,-1 0 0,1 0 0,-1 0-1,0 0 1,1 1 0,-1-1 0,1 0-1,-1 0 1,0 0 0,0 1 0,0-1-1,1 0 1,-1 1 0,0-1-1,0 1 1,0-1 0,0 1 0,0-1-1,0 1 1,0 0 0,0-1 0,0 1-1,0 0 1,0 0 0,0 0 0,0 0-1,0 0 1,0 0 0,0 0 0,0 0-1,0 0 1,0 0 0,0 1 0,0-1-1,0 0 1,0 1 0,0-1 0,-2 2-1,-4 1 67,-1 1-1,1 0 1,-1 1-1,1-1 1,1 1-1,-10 9 0,-37 40 176,40-39-217,-14 14 155,-44 64 1,59-74-156,1 1-1,0 0 1,1 1 0,-12 38 0,20-53-86,1 0-1,-1-1 1,1 1 0,1 0 0,-1 0 0,1 0-1,0-1 1,0 1 0,0 0 0,1 0 0,0 0 0,0-1-1,1 1 1,0 0 0,0-1 0,0 1 0,0-1-1,5 6 1,-4-6 13,1-1-1,-1 0 1,1 0 0,0 0-1,1-1 1,-1 1-1,0-1 1,1 0 0,0 0-1,0-1 1,0 1-1,0-1 1,0 0-1,1 0 1,-1-1 0,0 0-1,1 0 1,-1 0-1,7 0 1,-2-1 78,0 0 1,0-1-1,0 0 1,0 0-1,0-1 1,0 0-1,0-1 1,15-6-1,-18 6 0,-1 0 0,1 0 0,-1-1-1,0 0 1,0 0 0,-1-1 0,1 1-1,-1-1 1,0 0 0,0 0 0,0-1-1,7-11 1,-11 15-85,0 1 0,0-1 0,-1 1-1,1-1 1,0 1 0,0-1 0,-1 0 0,1 0 0,-1 1-1,1-1 1,-1 0 0,0 0 0,0 1 0,0-1 0,0 0-1,0 0 1,0 0 0,0 1 0,-1-1 0,1 0-1,-1 0 1,1 1 0,-1-1 0,-1-2 0,1 3-8,-1-1-1,1 0 1,-1 1 0,0-1 0,0 1 0,0 0-1,0 0 1,0-1 0,0 1 0,0 1 0,0-1-1,0 0 1,-1 0 0,1 1 0,0-1-1,-3 1 1,-1-1-11,0 0-1,0 1 1,0 0 0,0 0-1,0 1 1,0 0-1,0 0 1,0 0 0,0 1-1,0-1 1,1 1-1,-1 1 1,-9 5-1,15-8-7,0 0 0,0 0-1,0 0 1,1 0 0,-1 0-1,0 0 1,0 0-1,0 0 1,0 0 0,1 0-1,-1 0 1,0 0 0,0 0-1,0 1 1,0-1-1,1 0 1,-1 0 0,0 0-1,0 0 1,0 0-1,0 1 1,0-1 0,0 0-1,0 0 1,0 0 0,1 0-1,-1 1 1,0-1-1,0 0 1,0 0 0,0 0-1,0 1 1,0-1 0,0 0-1,0 0 1,0 0-1,0 0 1,0 1 0,0-1-1,0 0 1,0 0 0,0 0-1,-1 1 1,1-1-1,0 0 1,0 0 0,0 0-1,0 0 1,0 1-1,0-1 1,0 0 0,0 0-1,-1 0 1,1 0 0,0 0-1,0 0 1,0 1-1,0-1 1,-1 0 0,1 0-1,0 0 1,0 0 0,0 0-1,0 0 1,-1 0-1,1 0 1,15 0-41,5-4 21,0-1 1,0-1-1,-1-1 1,31-16-1,-28 13 34,0 1-1,40-12 0,-62 21-11,1 0-1,-1 0 0,1-1 1,0 1-1,-1 0 0,1 0 1,-1 0-1,1 0 0,0 0 1,-1 0-1,1 0 0,0 0 0,-1 1 1,1-1-1,-1 0 0,1 0 1,-1 0-1,1 1 0,-1-1 1,1 0-1,0 1 0,-1-1 1,1 0-1,-1 1 0,0-1 1,1 1-1,-1-1 0,1 0 1,-1 1-1,0-1 0,1 1 0,-1-1 1,0 1-1,1 0 0,-1-1 1,0 1-1,0-1 0,0 1 1,0-1-1,1 1 0,-1 0 1,0-1-1,0 1 0,0 0 1,0-1-1,0 1 0,-1-1 1,1 1-1,0 0 0,0 0 1,-9 39 18,6-31-19,-2 8-34,-1 3-35,0 1 0,2 0 1,0 0-1,1 0 0,1 1 0,2 24 0,0-45 25,0 0 0,0 0 0,0 0-1,0 0 1,0 0 0,0 0 0,1 1-1,-1-1 1,0 0 0,1 0 0,-1 0-1,1 0 1,-1 0 0,1 0 0,0 0-1,-1-1 1,1 1 0,0 0 0,1 1-1,-1-2 32,-1 0 0,1 0 0,0 0 0,0 0-1,-1 0 1,1 0 0,0 0 0,-1 0 0,1-1 0,0 1-1,-1 0 1,1-1 0,0 1 0,-1 0 0,1-1-1,0 1 1,-1-1 0,1 1 0,-1-1 0,1 1 0,-1-1-1,0 1 1,1-1 0,-1 0 0,1 1 0,-1-1 0,0 0-1,1 1 1,-1-2 0,9-14-355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59 16580,'15'-11'1306,"1"1"0,26-13 0,-37 20-999,-1 1-1,1 0 1,0 1 0,0-1 0,0 1 0,0 0 0,0 0-1,0 0 1,0 1 0,0 0 0,0 0 0,0 0-1,0 0 1,7 2 0,-12-2-291,1 1 0,-1-1 0,0 0 0,1 0-1,-1 1 1,0-1 0,1 0 0,-1 0 0,0 1 0,0-1 0,1 0 0,-1 1-1,0-1 1,0 0 0,0 1 0,1-1 0,-1 1 0,0-1 0,0 0 0,0 1-1,0-1 1,0 1 0,0-1 0,0 0 0,0 1 0,0-1 0,0 1 0,0-1-1,0 0 1,0 1 0,0-1 0,0 1 0,0-1 0,-1 0 0,1 1 0,0-1-1,0 0 1,0 1 0,-1-1 0,1 1 0,0-1 0,0 0 0,-1 0 0,1 1-1,0-1 1,0 0 0,-1 0 0,1 1 0,-1-1 0,-16 16 82,-38 23 48,42-31-121,-1 0-1,1 1 1,1 1 0,-1 1-1,2-1 1,0 2-1,-16 20 1,25-31-20,1 1-1,0 0 1,0 0-1,0-1 1,0 1-1,0 0 1,0 0-1,0 0 1,1 0-1,-1 0 1,1 0-1,0 1 1,-1-1 0,1 0-1,0 0 1,0 0-1,0 0 1,0 0-1,1 1 1,-1-1-1,1 0 1,-1 0-1,1 0 1,0 0 0,1 2-1,0-1 5,0-1-1,0 0 1,1 1-1,-1-1 1,1 0-1,0 0 1,-1 0-1,1-1 1,0 1-1,0-1 1,0 0-1,0 0 1,1 0-1,-1 0 1,0 0-1,4 0 1,25 4-180,-1-1 1,1-1-1,-1-2 1,1-1-1,0-2 1,47-8-1,-40 1-76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20300,'13'7'2089,"6"-7"-1369,2-6-304,14-1 1408,6-2-831,8 1-593,1-1-264,-1 3-632,-3 1-401,-9 6 1258,-8 1-546,-14 2-119,-7 6-144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18804,'14'2'2481,"6"1"-1497,16-4-416,6-3 1528,7-1-943,2 1-337,-2-2-912,-3-1-752,-10 7 752,-6 0-201,-12 3-167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18836,'1'-3'212,"0"1"-1,0 0 1,0 0-1,1-1 0,-1 1 1,1 0-1,0 0 1,-1 0-1,1 0 1,0 1-1,0-1 1,0 0-1,0 1 1,0 0-1,1-1 1,3-1-1,3-1 468,1 0 0,20-4 0,-7 3 331,1 0 0,33-1 1,-45 6-836,-1 0 0,0 0 0,0 1 1,1 0-1,-1 1 0,0 1 1,14 4-1,-23-7-161,0 1 0,0 0 1,0-1-1,0 1 0,0 0 1,0 0-1,0 0 0,0 1 1,-1-1-1,1 0 0,0 1 0,-1-1 1,1 1-1,-1-1 0,0 1 1,1 0-1,-1-1 0,0 1 1,0 0-1,0 0 0,0 0 0,0 0 1,-1 0-1,1 0 0,0 0 1,-1 4-1,0-3-8,-1 0 1,1 1-1,-1-1 0,0 0 1,0 0-1,-1 1 1,1-1-1,-1 0 0,1 0 1,-1 0-1,0-1 0,0 1 1,0 0-1,-1-1 1,-4 5-1,-40 28 26,0 0-11,43-31-14,1-1 0,-1 0 0,1 1 1,0 0-1,0 0 0,0 0 0,1 0 1,0 0-1,-3 6 0,4-8-14,1 0-1,-1 0 0,1-1 0,0 1 0,0 0 1,-1 0-1,1 0 0,1 0 0,-1-1 0,0 1 0,0 0 1,1 0-1,-1 0 0,1 0 0,-1-1 0,1 1 1,0 0-1,0-1 0,-1 1 0,1 0 0,0-1 1,1 1-1,-1-1 0,0 0 0,0 1 0,1-1 1,-1 0-1,0 0 0,1 0 0,0 0 0,-1 0 1,3 1-1,4 2-146,-1 0-1,1-1 1,0 0 0,-1-1-1,1 0 1,10 2 0,-1-2 42,0-1 1,0 0 0,0-1 0,18-3 0,24-7-248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93 12971,'-25'3'3898,"35"-2"-1771,256 5 1654,-48-1-3838,-210-4 99,-9-1-3,-20 2 28,-37-1 25,-219 22-36,154-9-67,120-14 13,-7 1 4,0 0 0,-1-1 0,-9 0 1,25-5-18,0 1 0,0 0 0,1 1 0,7-5 0,32-11-4,0 2 0,64-17 0,100-8 15,-168 35 40,64-1 0,-101 9-12,-8 2-13,-10 1 6,-67 7 23,-103 17 11,141-19-53,2 2 0,-53 19 0,65-14-25,29-14-24,7 0-52,6 0-392,-10-2 309,0 0 0,0-1 0,0 0 0,0 1-1,0-1 1,-1 0 0,1 0 0,0-1 0,0 1 0,-1 0 0,1-1 0,-1 0 0,1 0 0,-1 1 0,0-1 0,4-5-1,8-6-486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11859,'-36'7'1693,"26"-6"-1145,1 1 0,-1 0 0,1 1 0,-1 0 0,-13 6 0,23-9-501,-1 0 1,1 0-1,0 0 1,-1 1-1,1-1 1,-1 0-1,1 0 1,0 1-1,-1-1 1,1 0-1,0 0 1,-1 1-1,1-1 1,0 0-1,-1 1 0,1-1 1,0 0-1,0 1 1,-1-1-1,1 1 1,0-1-1,0 0 1,0 1-1,0-1 1,-1 1-1,1-1 1,0 1-1,0-1 1,0 0-1,0 1 1,0-1-1,0 1 1,0-1-1,0 1 1,0-1-1,1 1 1,-1-1-1,0 0 1,0 1-1,0-1 1,0 1-1,1-1 1,-1 0-1,0 1 1,0-1-1,1 1 1,-1-1-1,0 0 1,1 0-1,-1 1 1,0-1-1,1 0 1,-1 1-1,0-1 1,1 0-1,-1 0 1,1 0-1,-1 1 1,0-1-1,1 0 1,28 11 1081,-1-9-824,-1 0 0,1-2 0,0-1 0,28-4 0,-27 2-215,-87 19 101,34-9-163,-45 13 11,-163 56 179,397-128-86,10-6-57,-193 63-48,-29 10-1076,-63 10 0,104-24 938,1-1 1,0 1 0,-1-2 0,1 1-1,0 0 1,0-1 0,-1 0 0,-8-3-1,-3-4-473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18652,'-5'72'3936,"-13"40"-2646,4-33-912,-24 149-418,35-233-1039,0-10 489,3-89-2999,17-128 0,-5 151 4865,-7 123 3342,-1-19-3894,0 6-309,1-1 0,1 0 0,2 0-1,0-1 1,2 0 0,27 50 0,-35-72-338,2 0 0,-1-1 0,0 1 0,1-1 0,0 0 1,0 0-1,5 4 0,-8-7-41,0 0 1,1 0 0,-1 0-1,0-1 1,1 1-1,-1 0 1,1-1-1,-1 1 1,1-1-1,-1 0 1,1 1-1,-1-1 1,1 0-1,-1 0 1,1 0-1,-1 0 1,1 0-1,0 0 1,-1-1 0,1 1-1,-1 0 1,1-1-1,-1 1 1,0-1-1,1 0 1,-1 1-1,1-1 1,-1 0-1,0 0 1,2-1-1,3-4 97,-1 1-1,0-1 1,0 1-1,-1-1 1,0-1-1,0 1 0,-1-1 1,1 1-1,2-10 1,2-7 273,8-35 0,-8 29-253,-2 0 0,-2 0 0,0-1-1,-2 1 1,-3-55 0,0 82-152,1-1 0,-1 1 0,0-1 0,1 1 0,-1-1-1,0 1 1,-1-1 0,1 1 0,0 0 0,-3-3 0,4 4-11,0 1 0,0 0 0,-1 0 0,1-1 0,0 1 1,-1 0-1,1 0 0,0-1 0,0 1 0,-1 0 0,1 0 1,0 0-1,-1 0 0,1 0 0,0-1 0,-1 1 1,1 0-1,0 0 0,-1 0 0,1 0 0,0 0 0,-1 0 1,1 0-1,0 0 0,-1 0 0,1 0 0,-1 0 0,0 1-37,1 0 0,-1-1 0,0 1 0,1 0-1,-1-1 1,0 1 0,1 0 0,-1-1 0,1 1-1,0 0 1,-1 0 0,1 0 0,-1 0 0,1-1 0,0 1-1,0 1 1,-1 1-11,0 0 0,0-1 0,1 1 0,-1 0 0,1 0 0,0 0 1,-1-1-1,2 1 0,-1 0 0,0 0 0,0 0 0,1-1 0,0 1 0,-1 0 0,1-1 0,0 1 0,0 0 0,1-1 0,1 3 0,7 8-347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20124,'2'10'1825,"-5"5"-1249,0 3-256,2 7 880,-1 2-384,1 5-552,1 0-288,3 4-440,1-3-168,0-1-200,-1-8-112,-3-5-393,-3-5 977,-3-14-152,-2-6-32,-6-17 208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15795,'0'0'265,"-1"0"0,0 0 0,0 1 0,1-1 0,-1 0 0,0 0 0,1 1 0,-1-1 0,1 0 0,-1 1 0,0-1 0,1 1 0,-1-1 0,1 0 0,-1 1 0,1-1 0,-1 1-1,1 0 1,0-1 0,-1 1 0,1-1 0,0 1 0,-1 1 0,16 0 2676,30-8-1244,73-20-87,38-6-1385,-133 31-2043,-20 1-1004,-14 0 1046,5 0 521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19228,'4'-3'379,"1"1"0,0 0 0,0 1 0,-1-1 0,1 1 0,1 0 0,-1 0 0,0 0 0,0 1 0,0 0 0,0 0 0,0 0 0,0 1 0,6 1 0,5 0 187,-1 2-1,1 0 1,16 7-1,-26-9-500,0 1 0,0-1 0,-1 1-1,1 0 1,-1 1 0,0-1 0,0 1 0,0 0-1,0 0 1,-1 1 0,0-1 0,6 9 0,-8-10-61,0 0 0,-1 0-1,1 1 1,-1-1 0,0 1 0,0-1 0,-1 1 0,1 0 0,0-1 0,-1 1 0,0 0-1,0-1 1,0 1 0,-1 0 0,1-1 0,-1 1 0,0-1 0,0 1 0,0-1 0,0 1 0,0-1-1,-3 5 1,-30 49 42,34-57-52,0 0 0,0 1 1,0-1-1,0 0 0,0 0 1,0 1-1,1-1 0,-1 0 1,0 0-1,0 1 0,0-1 1,0 0-1,0 0 1,0 0-1,1 1 0,-1-1 1,0 0-1,0 0 0,0 0 1,1 0-1,-1 1 0,0-1 1,0 0-1,0 0 0,1 0 1,-1 0-1,0 0 0,0 0 1,1 0-1,-1 0 0,0 0 1,0 0-1,1 0 0,-1 1 1,0-1-1,0-1 0,1 1 1,-1 0-1,0 0 1,0 0-1,1 0 0,19 2-121,-5-1 24,-11 0 96,-1-1 1,1 1 0,0 1 0,0-1 0,0 0 0,-1 1-1,1 0 1,-1 0 0,1 0 0,-1 0 0,0 0-1,0 1 1,0 0 0,0-1 0,0 1 0,-1 0 0,1 0-1,-1 1 1,0-1 0,0 0 0,0 1 0,0-1 0,-1 1-1,1 0 1,-1 0 0,0-1 0,0 1 0,0 0-1,-1 0 1,1 0 0,-1 0 0,0 0 0,0 0 0,-1 0-1,1 0 1,-1 0 0,0 0 0,1 0 0,-2-1-1,1 1 1,0 0 0,-1-1 0,0 1 0,0-1 0,0 1-1,0-1 1,-1 0 0,-4 5 0,-2 2 78,-1-1-1,-1 0 1,1-1 0,-2 0 0,1-1-1,-1 0 1,0-1 0,-23 9 0,17-8 55,0-2 0,-1 0 0,0-1 0,0 0 0,-31 0 0,48-4-174,-1 0 1,1 0-1,-1 0 0,1 0 0,-1 0 0,1-1 1,0 0-1,-1 1 0,1-1 0,-1 0 0,1 0 1,0 0-1,-4-3 0,5 4 0,1-1 0,0 1 0,-1 0 0,1-1 0,0 1 0,0 0 0,-1-1 0,1 1 1,0-1-1,0 1 0,-1-1 0,1 1 0,0-1 0,0 1 0,0 0 0,0-1 0,0 1 0,0-1 0,0 1 0,0-1 0,0 1 0,0-1 0,0 1 0,0-1 0,0 0 0,1 0-21,0-1-1,0 1 1,-1 0-1,1 0 1,0-1-1,0 1 0,0 0 1,0 0-1,1 0 1,-1 0-1,0 0 0,3-1 1,13-8-450,7-4-182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17644,'149'-17'5962,"105"4"-5103,-52 11-790,106-5-2297,-305 7 2233,8 0 77,0-1 0,-1 0 0,1-1 0,10-2 0,-20 3-101,0 1 1,0 0 0,0 0-1,0-1 1,0 1-1,0-1 1,-1 1 0,1-1-1,0 1 1,0-1-1,0 1 1,-1-1 0,1 0-1,1 0 1,-1-15-206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12019,'2'0'380,"1"-1"1,-1 1 0,1-1 0,-1 0 0,1 0 0,-1 0 0,1 0 0,-1 0 0,0-1-1,1 1 1,-1-1 0,0 1 0,0-1 0,0 0 0,0 0 0,-1 0 0,1 0-1,2-4 1,5-8 765,-1 1-1,7-16 1,-5 10-496,9-14 299,137-224 3003,-144 245-3573,-12 11-374,0 1 0,0 0 0,0 0-1,1 0 1,-1 0 0,0 0 0,0 0 0,0 0 0,0 0 0,0 0-1,0 0 1,0 0 0,1 0 0,-1 0 0,0 0 0,0 0 0,0 0 0,0 0-1,0 0 1,0 0 0,1 1 0,-1-1 0,0 0 0,0 0 0,0 0-1,0 0 1,0 0 0,0 0 0,0 0 0,0 0 0,0 0 0,1 0-1,-1 1 1,0-1 0,0 0 0,0 0 0,0 0 0,0 0 0,0 0 0,0 0-1,0 0 1,0 1 0,0-1 0,0 0 0,0 0 0,0 0 0,0 0-1,0 0 1,0 0 0,0 1 0,0-1 0,0 0 0,-4 28 222,2-16-220,-15 108 293,-1 218-1,18-334-309,2 20 35,-2-23-50,0 0 1,0-1-1,0 1 1,0 0-1,0 0 1,1 0-1,-1 0 1,0 0-1,1 0 1,-1 0-1,1 0 1,-1-1-1,0 1 1,1 0-1,0 0 1,-1-1-1,1 1 1,1 1-1,-1-6-177,0-1 0,0 1 1,0 0-1,-1-1 0,1 1 0,-1-1 0,-1-4 0,1-25-144,0-5-125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14931,'27'-3'6698,"16"-7"-2827,3 0-2241,173-8 876,-73 16-6310,-150-1 1119,-7-1 2190,-11 2-568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17612,'0'15'1912,"16"-13"-976,9 0-303,15-6 911,4-6-168,15 1-376,2-1-111,1-2-577,-2 0-592,-15-9 352,-8 0-104,-15 1-112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 17580,'13'-6'3232,"-24"17"-992,-5 5-1187,-16 23-516,3 0 1,-34 61-1,-38 94-754,79-150 224,11-29-351,11-15 306,0 0 0,-1 0 0,1 0 1,0 0-1,0 0 0,0 0 0,0 0 0,-1 0 0,1 0 0,0 0 0,0-1 0,0 1 0,-1 0 0,1 0 0,0 0 0,0 0 0,0 0 0,0-1 0,0 1 0,0 0 0,-1 0 0,1 0 0,0 0 0,0-1 0,0 1 0,0 0 0,0 0 0,0 0 0,0-1 0,0 1 0,0 0 0,0 0 0,0 0 0,0-1 0,0 1 0,0 0 0,0 0 0,0 0 0,0-1 0,0 1 0,3-39-3382,8-51 1306,-4 37 918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17068,'-1'12'1912,"1"3"-968,0 4-320,4 4 1025,2 3-265,3 1-416,5 3-184,3 2-287,2-4-153,2 2-472,2-5-345,2-7-791,0-1-688,-2-8 1552,-1-7-352,-5-7-329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38 19284,'1'2'214,"0"-1"-1,0 0 1,0 1-1,-1-1 1,1 1-1,0-1 1,0 1-1,-1 0 1,1-1-1,-1 1 1,0-1-1,1 1 1,-1 0-1,0-1 1,0 1-1,0 0 1,0 0-1,0-1 1,0 1-1,-1 2 1,-13 37 1245,9-29-1197,-17 39-430,-3-2-1,-49 75 0,53-91-1269,34-44-1937,-1-12 2534,2-6-212</inkml:trace>
  <inkml:trace contextRef="#ctx0" brushRef="#br0" timeOffset="1">160 18 12459,'8'-15'1613,"-8"14"-1571,0 1-1,0 0 1,0 0 0,0 0 0,0 0 0,0 0 0,0 0-1,0 0 1,0 0 0,0 0 0,0 0 0,0-1 0,0 1-1,0 0 1,0 0 0,0 0 0,0 0 0,0 0 0,0 0 0,1 0-1,-1 0 1,0 0 0,0 0 0,0 0 0,0 0 0,0 0-1,0 0 1,0 0 0,0 0 0,0 0 0,0 0 0,0 0-1,1 0 1,-1 0 0,0 0 0,0 0 0,0 0 0,0 0-1,0 0 1,0 0 0,0 0 0,0 0 0,0 0 0,1 0-1,-1 0 1,0 0 0,0 0 0,0 0 0,0 0 0,0 0-1,0 0 1,0 0 0,0 0 0,0 0 0,0 0 0,0 0-1,0 0 1,0 0 0,1 1 0,-1-1 0,0 0 0,0 0 0,1 29 3958,-2-24-3948,0 30 1505,-1-1-774,2-1 0,1 1 0,10 56 0,-6-67-676,1 1 0,14 33 0,-14-44-918,0-1 0,0-1 0,12 16 0,-31-40-2720,1 1 2812</inkml:trace>
  <inkml:trace contextRef="#ctx0" brushRef="#br0" timeOffset="2">84 316 15147,'-7'0'1865,"7"6"-857,1-1-280,8 3 1176,2-1-343,8 0-473,2-1-136,5 1-424,0-2-568,1-2 200,0-3-120,-1 0-136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 17940,'11'-3'1608,"-9"4"-199,-12 10 749,-4 2-1086,-285 369 1059,297-380-2364,1 0 0,-1 1 1,0-1-1,0 0 0,0 0 1,0 0-1,0 0 1,-3 2-1,5-4 176,0 0 1,0 0-1,-1 0 1,1 0-1,0 0 0,-1 0 1,1 0-1,0 1 1,0-1-1,-1 0 1,1 0-1,0 0 0,0 0 1,-1-1-1,1 1 1,0 0-1,-1 0 1,1 0-1,0 0 0,0 0 1,-1 0-1,1 0 1,0 0-1,0-1 1,-1 1-1,1 0 0,0 0 1,0 0-1,0 0 1,-1-1-1,-5-15-710,3-7-204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18780,'9'6'1968,"1"5"-1087,4 2-305,3 4 984,6 6-304,6 0-343,4 0-169,5 0-440,3-1-352,0-4-864,-2-2 1624,1-3-816,-3-5-72,0-2-40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17756,'-2'2'3087,"-11"6"-1735,1 1 0,-19 17 0,21-14-1008,1 1 0,0-1 0,0 1 0,-6 15 0,12-24-275,1 0 0,0 1-1,0-1 1,1 1-1,-1 0 1,1 0 0,0-1-1,1 1 1,-1 0 0,1 0-1,0 0 1,0 0-1,0 0 1,0 0 0,1 0-1,2 8 1,-2-11-43,1 0 0,-1 0 0,0 0 0,0 0 0,1 0 0,0 0 0,-1-1 0,1 1 0,0 0 0,-1-1 0,1 0 0,0 1 0,0-1 0,0 0 0,0 0 0,1 0 0,-1 0 0,0 0 0,0-1 0,1 1 0,-1-1 0,0 1 0,0-1 0,1 0 0,-1 0 0,1 0 0,-1 0 0,0 0 0,1-1 0,3 0 0,6-2 63,0 0 0,0 0 0,0-1 0,17-9 0,1-3 42,0-2 0,-1-1 0,-1-1-1,-1-2 1,-1 0 0,29-33 0,-37 30-80,-15 15-44,-3 10-7,-1 0-1,1 0 1,-1 0-1,1 0 1,-1 0 0,1 0-1,0-1 1,-1 1-1,1 0 1,-1 1-1,1-1 1,-1 0 0,1 0-1,0 0 1,-1 0-1,1 0 1,-1 0 0,1 0-1,-1 1 1,1-1-1,0 0 1,-1 0-1,1 1 1,0-1 0,-1 0-1,0 1 1,-6 4 2,1 1 0,-1 0 0,1 0 0,0 0 0,0 1 0,1 0 0,0 0-1,0 0 1,1 0 0,0 1 0,0 0 0,0 0 0,1 0 0,1 1 0,-1-1 0,1 0 0,1 1 0,-2 12 0,4-14-8,0 0 0,1 0-1,-1-1 1,1 1 0,1 0 0,-1-1-1,1 0 1,0 1 0,0-1 0,1 0 0,0-1-1,0 1 1,1-1 0,-1 0 0,1 0-1,0 0 1,9 6 0,-9-7-44,0 0 1,0-1-1,1 1 0,0-1 1,-1-1-1,1 1 1,0-1-1,11 3 0,-13-5 17,0 1 0,-1-1 0,1 1 0,0-1 0,0-1 0,0 1 0,-1 0 0,1-1-1,0 0 1,0 0 0,-1 0 0,1 0 0,-1 0 0,1-1 0,3-2 0,16-14-174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20628,'5'13'1953,"-8"9"-1377,-7-1-256,-5 11 1112,-3 2-535,-5 6-497,-4 2-160,1 1-184,-2-2-32,6-8-40,0-4-88,5-9-232,3-6-177,5-11-551,3-6-288,6-14 1000,4-6-280,8-8-168</inkml:trace>
  <inkml:trace contextRef="#ctx0" brushRef="#br0" timeOffset="1">172 42 15939,'1'-1'93,"-1"1"1,0 0-1,1-1 0,-1 1 0,1 0 0,-1 0 0,1-1 0,-1 1 0,1 0 0,-1 0 0,1 0 0,0 0 0,-1 0 0,1-1 0,-1 1 0,1 0 0,-1 0 1,1 0-1,-1 1 0,1-1 0,-1 0 0,1 0 0,0 0 0,-1 0 0,1 0 0,-1 1 0,1-1 0,-1 0 0,1 0 0,0 1 0,0 0 77,-1 1 0,1-1-1,0 0 1,0 0 0,-1 1-1,1-1 1,0 0-1,-1 1 1,0-1 0,1 1-1,-1 2 1,2 8 637,-1 0 1,-2 18-1,1-20-308,-1 33 458,1-2-133,5 54 0,-4-84-857,1 1-1,0-1 0,1 0 1,0 0-1,1 0 0,0-1 1,1 1-1,0-1 0,10 16 1,-14-25-112,0 0 1,0 0 0,0 0 0,0 0 0,0 0-1,0 0 1,0 0 0,0 0 0,1 0-1,-1 0 1,0 0 0,3 0 0,-2-4-1853,-7-9 842,-20-23-448,7 14 763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15267,'-10'-5'2081,"5"4"-985,5-1-376,5 2 1569,6-1-665,5 1-408,5-1-240,7 1-479,-1-2-313,3 1-953,-3-4 809,-11 5-184,-3 5-144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20980,'-3'7'7162,"8"-7"-5730,0-1-1088,3-1-440,-3-1-1104,4 2-200,-2-5 1056,0-8-296,2-6-297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19676,'-13'5'3470,"-6"14"-2490,15-14-215,-22 25-417,1 2 0,2 0 0,1 2 1,2 0-1,1 2 0,2 0 0,-23 69 1,34-85-279,0 0 0,2 0 0,0 0 0,1 1 1,1-1-1,1 1 0,1 0 0,3 34 1,-2-49-197,0 1 0,1 0 0,0 0 1,0-1-1,0 1 0,0-1 0,1 0 1,0 0-1,1 0 0,0 0 0,-1 0 1,2-1-1,-1 0 0,1 0 0,-1 0 1,1 0-1,1-1 0,-1 1 0,1-2 0,-1 1 1,1 0-1,0-1 0,1 0 0,-1-1 1,0 1-1,1-1 0,-1 0 0,1-1 1,9 2-1,1-1-367,0 0 0,18-1 0,-4-6-471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2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28 18236,'0'-1'238,"-1"-1"0,1 1 0,-1-1 0,1 1 0,-1-1 0,0 1 0,1 0 0,-1-1 0,0 1 0,0 0 0,0 0 0,0 0 0,0 0 0,0 0 0,0 0 0,-1 0 0,1 0 0,0 0 0,-1 0 0,1 1 0,0-1 0,-1 0 0,1 1 0,-4-1 0,2 1 34,-1-1 0,1 1 0,-1 1 0,0-1 0,1 0 0,-1 1 0,0 0 0,1 0 0,-1 0 0,-3 2 0,-8 4 46,0 0-1,0 2 1,-20 15 0,11-5-277,0 1 1,1 1-1,2 1 0,0 1 1,-23 34-1,29-36-30,1 1-1,1 0 0,1 1 1,2 1-1,0 0 1,-11 42-1,19-58-6,0 0 1,1 0-1,0 0 0,1 0 0,-1 0 0,2 0 1,-1 0-1,1 0 0,0 0 0,4 12 1,-4-17-1,0 1 1,1-1 0,-1 0-1,1 0 1,0 0 0,0 0-1,0 0 1,0 0 0,1 0-1,-1-1 1,1 1 0,0-1-1,-1 0 1,1 0 0,0 0-1,0 0 1,0 0 0,1-1-1,-1 1 1,0-1 0,1 0-1,-1 0 1,1 0 0,-1 0 0,6 0-1,1-1 36,-1 0 0,1-1-1,-1 0 1,1 0 0,-1-1-1,0 0 1,1 0 0,-1-1-1,0 0 1,0-1 0,-1 0-1,1-1 1,-1 0 0,14-10 0,-16 10 8,0 1 1,0-1 0,0 0 0,-1-1 0,0 0 0,0 1 0,0-2 0,-1 1 0,0 0-1,0-1 1,0 0 0,-1 0 0,0 0 0,-1 0 0,1 0 0,-1-1 0,-1 1 0,2-15 0,-3 19-34,0 1 0,0-1 0,0 0 0,-1 0 0,1 1 0,-1-1 0,0 0 0,1 1 0,-1-1 0,0 0 1,-1 1-1,1-1 0,0 1 0,-1 0 0,1-1 0,-1 1 0,0 0 0,0 0 0,-3-3 0,2 3-6,1 1-1,-1-1 1,0 1-1,0 0 0,0-1 1,0 1-1,0 1 1,0-1-1,0 0 1,0 1-1,0 0 0,-1-1 1,1 1-1,0 0 1,0 1-1,0-1 1,-4 1-1,4 0-10,0 0-1,0-1 1,0 1 0,0 0-1,0 0 1,0 0 0,1 1-1,-1-1 1,0 1-1,1 0 1,0-1 0,-1 1-1,1 0 1,0 1 0,0-1-1,0 0 1,0 0 0,0 1-1,0-1 1,1 1 0,-1 0-1,1 0 1,0-1 0,-2 5-1,3-7 2,0 1-1,0-1 1,0 1 0,0-1-1,0 1 1,1-1-1,-1 1 1,0-1 0,0 1-1,0-1 1,0 1-1,1-1 1,-1 1-1,0-1 1,0 1 0,1-1-1,-1 0 1,0 1-1,1-1 1,-1 1 0,0-1-1,1 0 1,-1 1-1,1-1 1,-1 0 0,1 1-1,-1-1 1,0 0-1,1 0 1,-1 0-1,1 1 1,-1-1 0,1 0-1,-1 0 1,1 0-1,0 0 1,-1 0 0,1 0-1,-1 0 1,1 0-1,0 0 1,23-3-25,-23 3 26,20-6-11,1-1 0,-1-1 0,29-16 0,31-12 34,-80 36-24,0-1 0,1 1 0,-1-1 1,0 1-1,1-1 0,-1 1 0,0 0 1,1 0-1,-1-1 0,1 1 1,-1 0-1,0 0 0,1 1 0,-1-1 1,1 0-1,-1 0 0,0 1 0,1-1 1,-1 1-1,0-1 0,1 1 1,-1-1-1,0 1 0,0 0 0,2 1 1,-2 0-2,0 0 0,0-1 0,0 1 0,0 0 0,0 0 0,0 1 0,-1-1 0,1 0 0,-1 0 0,1 0 0,-1 0 0,0 0 0,0 1 0,0-1 0,0 0 0,-1 3 1,-4 29 21,-2-1 0,-17 53 0,-4 21-1109,26-87-129,2-20 1203,0 0 0,0 1 1,0-1-1,0 0 0,0 1 1,0-1-1,0 0 0,0 0 1,0 1-1,0-1 0,1 0 1,-1 1-1,0-1 1,0 0-1,0 0 0,0 1 1,0-1-1,1 0 0,-1 0 1,0 1-1,0-1 0,1 0 1,-1 0-1,0 0 0,0 0 1,1 1-1,-1-1 0,0 0 1,0 0-1,1 0 1,-1 0-1,0 0 0,0 0 1,1 0-1,-1 0 0,0 0 1,1 0-1,-1 0 0,0 0 1,1 0-1,-1 0 0,0 0 1,0 0-1,1 0 0,-1 0 1,0 0-1,1 0 0,-1 0 1,0 0-1,0 0 1,1-1-1,9-6-541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18028,'5'3'2128,"-4"3"-1352,-8 10-271,0 5 1287,-8 8-760,-2 2-240,-4 7-408,-1-4-55,2 2-121,-1-3-136,3-10-336,3-3-137,5-13-503,5-4-360,5-13 976,3-9-256,6-11-224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13435,'4'20'2192,"-5"10"-807,-5 3-449,2 6 2241,2 0-1409,2 1-456,0 0-216,3-7-447,6-3-169,2-7-392,2-4-216,-1-9-545,-1-2-295,-4-8-776,0-1 1336,-7-6-304,-8-2-209</inkml:trace>
  <inkml:trace contextRef="#ctx0" brushRef="#br0" timeOffset="1">0 227 17756,'22'0'1840,"4"0"-1232,4 0-224,5 0 697,6 0-657,0-6-32,1 2-128,2-5-280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19820,'0'7'2369,"-2"7"-1505,-2 2-384,1 2 1648,0 10-1111,2 2-329,1 3-480,3 3-192,2 1-344,1-4-216,1-3-392,0-1-225,-1-6 1745,-2-8-968,-4-13-8,-5 1-56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17780,'-1'-5'1792,"6"3"-1104,5 0-288,8 2 1025,3 2-353,8 0-568,4 1-368,4-3-608,2 0 1632,7-4-1128,-1-3 8,4-2 24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20020,'-5'0'207,"0"0"-1,1 0 0,-1 0 0,0 1 1,1 0-1,-1 0 0,1 0 0,-1 0 1,1 1-1,-1-1 0,1 1 1,0 1-1,0-1 0,0 0 0,0 1 1,-3 3-1,-9 7 85,0 0 0,-15 19 0,28-29-258,-15 17 78,1 0 1,1 1-1,1 1 0,-15 29 0,22-36-32,1 1-1,0 0 0,1 0 1,1 1-1,0 0 0,2 0 1,-3 26-1,5-38-41,1 0-1,0 1 1,0-1 0,1 0-1,0 0 1,-1 1 0,2-1-1,-1 0 1,1 0 0,0 0-1,0 0 1,0 0 0,0-1-1,1 1 1,4 5-1,-5-8-3,0 0 0,0 0 0,1 0 0,-1 0 0,1 0-1,-1-1 1,1 1 0,0-1 0,-1 0 0,1 1 0,0-1-1,0 0 1,0-1 0,0 1 0,0 0 0,0-1 0,0 0-1,0 0 1,0 0 0,0 0 0,0 0 0,0 0 0,0-1-1,0 0 1,0 1 0,0-1 0,4-2 0,1-1 59,0 1 1,0-1 0,-1 0 0,0-1-1,0 0 1,0 0 0,0 0-1,-1-1 1,11-12 0,-13 14-61,-1-1 1,0 1-1,0 0 1,-1-1-1,1 1 1,-1-1-1,0 0 1,0 0-1,0 0 1,-1 0-1,0 0 1,0 0 0,0 0-1,0-1 1,-1 1-1,0 0 1,-1-7-1,1 11-28,0-1-1,0 1 0,-1 0 1,1-1-1,-1 1 1,1 0-1,-1-1 1,1 1-1,-1 0 0,0 0 1,0 0-1,1 0 1,-1-1-1,0 1 1,0 0-1,0 1 0,0-1 1,0 0-1,-1 0 1,1 0-1,0 1 1,0-1-1,0 0 0,-1 1 1,1-1-1,0 1 1,-1-1-1,1 1 1,0 0-1,-1 0 1,1 0-1,-1 0 0,1 0 1,0 0-1,-1 0 1,1 0-1,-1 0 1,1 0-1,0 1 0,-1-1 1,0 1-1,0 0-3,1-1 1,-1 0-1,1 1 0,-1-1 0,1 1 0,0 0 0,-1-1 0,1 1 1,0 0-1,0 0 0,-1 0 0,1 0 0,0 0 0,0 0 0,0 0 1,0 0-1,0 1 0,0-1 0,1 0 0,-1 0 0,0 1 0,1-1 1,-1 0-1,1 1 0,-1-1 0,1 1 0,0-1 0,-1 1 0,1-1 1,0 1-1,0-1 0,0 1 0,0-1 0,0 1 0,1 2 0,0-3 1,-1 0-1,1 0 0,0-1 1,0 1-1,-1 0 0,1 0 0,0 0 1,0-1-1,0 1 0,0 0 0,0-1 1,0 1-1,0-1 0,0 1 1,0-1-1,0 0 0,0 1 0,1-1 1,-1 0-1,0 0 0,0 0 0,0 0 1,0 0-1,1 0 0,-1 0 0,0 0 1,0 0-1,2-1 0,37-9 1,-36 9-6,56-22-1,-34 13 3,-1 1 0,32-6-1,-56 14 4,0 1 0,0 0 0,0-1 0,0 1 0,0 0-1,1 0 1,-1 0 0,0 0 0,0 0 0,0 0 0,0 0-1,0 1 1,0-1 0,0 0 0,1 0 0,-1 1 0,0-1-1,0 1 1,0-1 0,0 1 0,-1-1 0,1 1 0,0 0-1,0-1 1,1 2 0,-1 0 0,-1-1-1,1 1 1,-1-1-1,1 1 1,-1-1-1,1 1 1,-1 0-1,0-1 1,0 1-1,0-1 1,0 1-1,0 0 1,0-1 0,0 1-1,-1 2 1,-2 6 1,0 1 1,-1 0 0,-9 17-1,-4 6-205,1 0-1,2 0 1,-15 58 0,28-91 153,1 0 1,-1 0-1,1 0 1,0 0-1,0 1 1,0-1-1,0 0 1,-1 0 0,2 1-1,-1-1 1,0 0-1,0 0 1,0 0-1,0 1 1,1-1-1,-1 0 1,1 0-1,-1 0 1,1 0 0,-1 0-1,1 0 1,0 0-1,-1 0 1,1 0-1,0 0 1,0 0-1,0 0 1,-1 0-1,3 0 1,-2 0 30,1-1-1,0 1 1,0-1-1,-1 1 1,1-1 0,0 0-1,0 0 1,0 0-1,0 0 1,-1-1 0,1 1-1,0 0 1,0-1-1,0 1 1,-1-1 0,1 1-1,0-1 1,-1 0-1,4-2 1,25-18-435,7-10-64</inkml:trace>
  <inkml:trace contextRef="#ctx0" brushRef="#br0" timeOffset="1">669 298 19612,'-10'33'2473,"-3"1"-1561,3 2-400,0 3 1624,4-2-1127,0-1-321,3-5-816,3-3-424,0-11-697,3-3 1834,-3-7-874,-1-10-615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19028,'1'1'230,"-1"0"-1,1 0 1,-1 0 0,1 0 0,-1-1-1,0 1 1,1 0 0,-1 0-1,0 0 1,0 0 0,1 0-1,-1 0 1,0 0 0,0 0 0,0 0-1,0 0 1,-1 1 0,-1 23 1009,1-19-684,-6 132 1807,6 1-3655,1-139 1260,0 0 1,-1 0-1,1 0 1,0-1 0,0 1-1,0 0 1,0 0-1,0 0 1,0 0 0,0 0-1,0 0 1,0 0 0,0 0-1,0 0 1,-1 0-1,1 0 1,0 0 0,0 0-1,0 0 1,0 0 0,0 0-1,0 0 1,0 0-1,0 0 1,0 0 0,-1 0-1,1 0 1,0 0-1,0 0 1,0 0 0,0 0-1,0 0 1,0 0 0,0 0-1,0 0 1,0 0-1,-1 0 1,1 0 0,0 0-1,0 0 1,0 1-1,0-1 1,0 0 0,0 0-1,0 0 1,0 0 0,0 0-1,0 0 1,0 0-1,0 0 1,0 0 0,0 0-1,0 1 1,0-1-1,-6-9-187,-1-8-463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21517,'7'-5'551,"1"0"0,0 1 0,1 0 1,-1 1-1,1-1 0,0 2 0,0-1 1,-1 1-1,2 0 0,15 0 0,-17 1-329,1 1-1,-1 1 1,1-1-1,-1 1 0,1 1 1,-1-1-1,1 1 1,-1 1-1,0 0 0,0 0 1,13 7-1,-19-9-200,0 1 0,1-1 0,-1 1 0,0 0 0,0 0 0,0-1 0,0 1 0,0 0-1,-1 1 1,1-1 0,0 0 0,-1 0 0,0 1 0,1-1 0,-1 1 0,0-1 0,-1 1 0,2 4 0,-1-3-13,-1-1 1,0 1 0,-1 0-1,1-1 1,-1 1 0,1-1 0,-1 1-1,0-1 1,0 1 0,-1-1-1,1 0 1,-4 5 0,-2 4-16,-1-1 0,-1 0 0,1-1 0,-2 1 1,0-2-1,-14 11 0,-24 11-879,57-31 805,0 1-1,0 0 0,0 0 0,0 1 1,-1 0-1,1 1 0,8 3 0,-14-5 74,0 0 0,-1 0 0,1 0 0,-1 1-1,1-1 1,-1 1 0,1 0 0,-1 0 0,0 0-1,0 0 1,0 0 0,0 0 0,0 0 0,0 1 0,-1-1-1,1 1 1,-1-1 0,1 1 0,-1 0 0,0 0-1,0-1 1,0 1 0,-1 0 0,1 0 0,0 4 0,-2-3 14,1 0 1,-1-1-1,0 1 1,0-1-1,-1 1 1,1-1-1,-1 1 1,1-1-1,-1 0 1,0 0-1,0 0 0,-1 0 1,1 0-1,0 0 1,-1-1-1,0 1 1,0-1-1,0 0 1,0 0-1,0 0 1,-4 3-1,-9 3 158,0 0-1,-33 11 0,36-15-76,1 0-1,-1-1 1,1-1 0,-14 2 0,20-4-161,1 0-1,-1 0 1,1 0 0,-1 0-1,1-1 1,-1 0 0,1 0-1,0-1 1,0 1 0,-1-1 0,-8-5-1,12 6 7,0-1 0,0 1-1,0-1 1,1 1 0,-1-1 0,0 0-1,1 0 1,-1 0 0,1 0 0,0 0-1,0 0 1,0-1 0,0 1-1,0 0 1,0-1 0,0 1 0,1 0-1,-1-1 1,1 1 0,0-1 0,0 1-1,0-1 1,0 1 0,0-1-1,1-2 1,2-34-521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22413,'19'4'2168,"-2"8"-1312,5 2-327,-4 6 1023,1 7-304,-2 6-456,-1 5-192,-10 10-223,-5 8-129,-12 10-144,-9 4-64,-18 6-160,-5 0-104,-11 2-369,-6-4-287,-3-9 672,2-8-136,10-18-144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13339,'1'13'445,"0"-1"0,1 1 0,0-1 1,1 1-1,1-1 0,0 0 0,1 0 0,0 0 0,0-1 1,1 0-1,1 0 0,0 0 0,0-1 0,12 12 0,-7-9-160,0 0 0,1-2-1,0 1 1,1-2-1,0 0 1,1 0 0,0-1-1,0-1 1,33 12-1,-32-16-152,1 0-1,-1-1 1,1-1 0,0 0-1,0-1 1,0-1 0,0-1-1,0 0 1,22-5-1,17-7 176,78-27-1,-35 9-72,-23 11-164,2 4 0,0 3 0,0 3 0,1 4 0,0 3 0,140 13 0,-198-7-16,-1-1-1,0 2 1,0 1 0,0 0 0,27 13-1,-43-17 3,0 1-1,0 0 1,0 0-1,0 1 0,-1-1 1,1 1-1,-1 0 0,0-1 1,0 2-1,0-1 0,0 0 1,0 1-1,-1-1 0,1 1 1,-1 0-1,0-1 0,0 1 1,-1 0-1,1 0 0,-1 1 1,0-1-1,0 0 0,0 0 1,0 1-1,-1-1 0,0 0 1,0 1-1,0-1 1,0 1-1,-1-1 0,-1 7 1,-5 14 59,2-19-495,0-16 401,-1-23-170,5 14-69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16508,'0'0'61,"0"0"0,0 0 0,0 0 0,0 0 0,0 0 0,0 0 0,0 1 0,0-1 0,0 0 0,0 0 0,0 0 0,0 0 1,0 0-1,0 0 0,0 1 0,0-1 0,0 0 0,0 0 0,0 0 0,0 0 0,0 0 0,1 0 0,-1 0 0,0 0 1,0 0-1,0 1 0,0-1 0,0 0 0,0 0 0,0 0 0,1 0 0,-1 0 0,0 0 0,0 0 0,0 0 0,0 0 0,0 0 1,0 0-1,1 0 0,-1 0 0,0 0 0,0 0 0,0 0 0,0 0 0,9-4 1634,12-9 188,-18 11-1367,55-39 1031,-29 19-1360,1 1 1,0 1 0,2 2-1,66-27 1,-93 43-175,-1 1 1,1-1-1,0 1 1,0 0-1,0 1 1,0-1-1,0 1 1,0 0-1,0 0 1,0 1-1,6 1 1,-7-1-5,-1 0 0,0 0 0,0 1 0,0-1 0,0 1 0,0 0 0,-1 0 1,1 0-1,0 0 0,-1 1 0,1-1 0,-1 1 0,0-1 0,0 1 0,0 0 0,0 0 0,1 4 0,12 24 57,-11-22 10,-1-1 0,1 1 0,1-1 0,0-1 0,10 15 0,-13-20-41,1 0-1,-1 0 0,0-1 1,0 1-1,1 0 1,-1-1-1,1 0 0,0 1 1,-1-1-1,1 0 0,0 0 1,0-1-1,0 1 1,-1-1-1,1 1 0,0-1 1,0 0-1,0 0 0,0 0 1,0 0-1,0-1 0,0 1 1,3-2-1,10-2 53,1-2 0,-1 0-1,0-1 1,-1 0 0,1-1-1,-2-1 1,1 0 0,-1-1-1,-1-1 1,0 0 0,18-20-1,-29 30-150,0-1-1,-1 0 0,1 0 0,0 0 0,-1 0 1,0 0-1,1 0 0,-1 0 0,0 0 0,0-1 1,0 1-1,-1 0 0,1-1 0,-1 1 1,1-1-1,-1 1 0,0 0 0,1-1 0,-1 1 1,-1-1-1,1 1 0,0-1 0,-1 1 0,1-1 1,-1 1-1,1 0 0,-1-1 0,-2-2 0,-6-8-301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37 16972,'1'-1'145,"0"0"0,0 0 1,0 0-1,0 0 0,-1 0 1,1 0-1,0 0 0,-1 0 0,1 0 1,-1 0-1,1-1 0,-1 1 1,0 0-1,1 0 0,-1 0 1,0-1-1,0 1 0,0-2 1,0 2-61,-1 0 0,1 1 0,-1-1 0,1 0 0,-1 0 0,1 1 1,-1-1-1,1 0 0,-1 1 0,0-1 0,1 1 0,-1-1 0,0 1 1,0-1-1,0 1 0,1-1 0,-1 1 0,0 0 0,0-1 0,0 1 1,0 0-1,0 0 0,0-1 0,1 1 0,-1 0 0,-1 0 0,-7 0 254,1 0 1,0 0-1,0 0 0,0 1 0,0 0 0,0 1 0,0 0 0,1 0 0,-1 1 0,0 0 0,-12 7 0,1 0-59,1 1 0,1 1 0,-23 19 0,23-15-145,0 1-1,0 1 0,2 0 0,0 1 0,-21 36 0,28-40-95,0-1-1,1 1 1,1 0 0,1 1 0,0 0 0,1 0 0,0 0 0,1 0 0,0 21 0,3-33-31,0 0 1,0 0-1,0 0 0,0 0 1,1 0-1,0 0 0,0-1 0,0 1 1,0 0-1,1 0 0,-1-1 1,1 1-1,0-1 0,0 1 0,0-1 1,0 0-1,1 0 0,0 0 1,-1 0-1,1 0 0,0 0 1,6 3-1,-4-3 5,0-1 1,1 1-1,0-1 1,-1 0-1,1-1 1,0 1-1,0-1 1,0 0-1,0-1 1,0 0-1,0 1 1,1-2-1,-1 1 1,7-2-1,-2 0 41,-1 0 0,0-1-1,1-1 1,-1 1 0,0-1-1,-1-1 1,1 0-1,-1 0 1,0-1 0,0 0-1,-1-1 1,1 0-1,-1 0 1,9-12 0,-16 18-32,0 0 1,0-1-1,0 1 1,0-1 0,0 1-1,0-1 1,0 1-1,0-1 1,0 0-1,-1 1 1,1-1 0,-1 0-1,0 0 1,1 0-1,-1 1 1,0-1 0,0 0-1,0 0 1,0 0-1,0 1 1,-1-1-1,1 0 1,0 0 0,-1 1-1,1-1 1,-1 0-1,0 0 1,-1-1 0,0 1-2,0 0 1,0 0-1,0 0 0,0 0 1,0 1-1,0-1 1,-1 1-1,1-1 1,-1 1-1,1 0 1,-1 0-1,0 0 1,1 1-1,-1-1 1,0 0-1,0 1 1,1 0-1,-4 0 1,-3-1 3,1 1 1,-1 1 0,-11 1 0,17-1-27,0-1 0,1 1 1,-1-1-1,0 1 0,1 0 0,-1 0 0,1 1 0,-1-1 1,1 0-1,-1 1 0,1-1 0,0 1 0,-4 4 1,6-6-1,0 0 0,0 0 0,-1 0 0,1 1 0,0-1 0,0 0 0,0 0 0,0 1 1,0-1-1,0 0 0,0 0 0,0 1 0,0-1 0,0 0 0,0 0 0,1 1 0,-1-1 1,0 0-1,0 0 0,0 1 0,0-1 0,0 0 0,0 0 0,0 0 0,1 1 0,-1-1 0,0 0 1,0 0-1,0 0 0,0 0 0,1 1 0,-1-1 0,0 0 0,0 0 0,0 0 0,1 0 1,-1 0-1,0 0 0,0 0 0,1 0 0,-1 0 0,0 0 0,0 1 0,1-1 0,-1 0 1,0 0-1,0 0 0,1-1 0,-1 1 0,0 0 0,0 0 0,1 0 0,-1 0 0,0 0 0,1 0 1,14 0-22,43-15-34,-47 11 50,-1 1 1,1 0-1,0 1 1,0 0-1,0 0 1,0 1-1,17 1 1,-26 1 4,-1-1 0,1 1 1,0-1-1,0 1 1,-1 0-1,1-1 1,-1 1-1,1 0 1,-1 0-1,1 0 0,-1 1 1,1-1-1,-1 0 1,0 0-1,0 1 1,0-1-1,0 1 1,0-1-1,0 1 0,0-1 1,0 1-1,0 0 1,-1-1-1,1 1 1,-1 0-1,1 0 1,-1-1-1,0 1 0,0 0 1,1 0-1,-1-1 1,-1 4-1,1 6-1,-1 0-1,0-1 1,0 1-1,-4 12 1,-12 36-717,9-34-72,1 0 0,-6 49 1,12-67 284,1-4-191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60 178 14771,'-6'1'-6,"-25"7"3238,31-8-3195,0 0 0,0 0 1,0 0-1,1 0 0,-1 0 0,0 0 0,0 0 0,0 0 0,0 0 1,0 0-1,0 0 0,0 0 0,0 0 0,0 0 0,0 0 0,0 0 1,1 0-1,-1 0 0,0 0 0,0 0 0,0 0 0,0 0 0,0 1 1,0-1-1,0 0 0,0 0 0,0 0 0,0 0 0,0 0 0,0 0 0,0 0 1,0 0-1,1 0 0,-1 0 0,0 0 0,0 0 0,0 0 0,0 0 1,0 1-1,0-1 0,0 0 0,0 0 0,0 0 0,0 0 0,0 0 1,0 0-1,0 0 0,0 0 0,0 0 0,0 0 0,0 1 0,0-1 0,0 0 1,0 0-1,0 0 0,-1 0 0,1 0 0,0 0 0,0 0 0,0 0 1,0 0-1,22 2 1573,71-1-164,111-14 0,89-28-1189,-228 31-226,161-33 30,-193 31-28,-32 12-31,-1 0 0,0 0 0,1 0 0,-1 0 0,0 0 1,1 0-1,-1 0 0,0 0 0,1-1 0,-1 1 0,0 0 0,1 0 0,-1 0 0,0 0 0,1-1 0,-1 1 1,0 0-1,0 0 0,1-1 0,-1 1 0,0 0 0,0-1 0,0 1 0,1 0 0,-1-1 0,0 1 0,0 0 1,0-1-1,0 0 0,-9-2 23,-21 2-1,30 1-24,-475 36 158,298-18-157,-91 13-15,265-30-31,5-1 17,15 0 4,29-2 4,423-64-19,-211 16 53,-249 48-33,1 0 0,-1-1 1,1-1-1,8-4 0,-18 8 18,0 0-1,0 0 0,1 0 0,-1 0 0,0 0 0,0 0 1,1-1-1,-1 1 0,0 0 0,0 0 0,0 0 1,0 0-1,1 0 0,-1-1 0,0 1 0,0 0 0,0 0 1,0 0-1,0-1 0,1 1 0,-1 0 0,0 0 1,0 0-1,0-1 0,0 1 0,0 0 0,0 0 0,0-1 1,0 1-1,0 0 0,0 0 0,0 0 0,0-1 0,0 1 1,-9-4-65,-9 3 31,-1 1 1,1 0-1,0 2 0,-24 4 0,-75 20 6,91-19 25,-127 34 11,121-31 10,1 2 1,-49 26 0,75-36-21,0 1 1,0 0-1,0 1 0,1-1 0,-5 6 0,8-9 1,1 0 0,0 1 0,0-1 1,-1 0-1,1 0 0,0 1 0,0-1 0,0 0 0,-1 0 0,1 1 1,0-1-1,0 0 0,0 1 0,0-1 0,0 0 0,0 1 0,0-1 1,0 0-1,0 1 0,0-1 0,0 0 0,0 0 0,0 1 0,0-1 1,0 0-1,0 1 0,0-1 0,0 0 0,0 1 0,0-1 0,0 0 1,0 1-1,1-1 0,0 1-6,0 0 0,1-1 0,-1 1 0,0-1 0,0 1 0,1-1 0,-1 0 0,0 0 0,1 1 0,-1-1 0,0 0 0,1 0 0,1-1 0,33-1-207,-1-3 1,1-1-1,-1-1 0,57-21 0,-29 10 5,292-71-1296,-421 100 1040,-675 142 1674,738-152-1270,-10 3-106,0-2-1,0 1 1,0-2 0,0 1-1,0-2 1,-13 0 0,7-5-309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17276,'3'-3'903,"0"1"1,0-1-1,0 0 1,1 1-1,6-4 1,-10 6-799,1-1 0,0 1 0,-1 0 0,1 0 0,0-1 0,-1 1 0,1 0 0,0 0 0,0 0 0,-1 0 1,1 0-1,0 0 0,-1 0 0,1 0 0,0 0 0,0 0 0,-1 0 0,1 0 0,0 0 0,-1 0 0,1 1 0,0-1 0,-1 0 0,1 1 1,0-1-1,-1 0 0,1 1 0,-1-1 0,1 1 0,-1-1 0,1 1 0,-1-1 0,1 1 0,-1-1 0,1 1 0,-1 0 0,0-1 0,1 1 1,-1 0-1,0-1 0,1 2 0,4 16 37,0 1 0,-1 1 0,-1-1 1,1 30-1,0-10-78,0 3-90,-2-17-225,0 1-1,2-1 0,1 0 1,1-1-1,10 29 1,-7-39-2178,-6-24-88,-10-29 281,-8 3 896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15723,'-4'6'1937,"8"-2"-745,6-4-368,12 0 1257,3 0-345,11-2-392,3-3-183,7 0-481,1-1-272,-1-3-960,-3 1-537,-7-7 857,-2 0-208,-5-3-192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21 20716,'0'-1'97,"1"0"1,0 1-1,-1-1 0,1 1 0,-1-1 0,1 0 0,0 1 0,-1-1 0,0 0 0,1 0 0,-1 1 0,1-1 0,-1 0 0,0 0 0,0 0 0,1 0 0,-1 0 0,0 1 1,0-1-1,0-1 0,0 1-50,-1 1 1,1 0 0,0-1 0,-1 1 0,1 0-1,-1 0 1,1-1 0,-1 1 0,1 0-1,-1 0 1,1 0 0,-1 0 0,1-1-1,-1 1 1,1 0 0,-1 0 0,1 0 0,-1 0-1,1 0 1,-1 0 0,1 0 0,-1 1-1,1-1 1,-1 0 0,-5 1 220,0 1 0,0-1 0,1 1 0,-1 0 0,-6 4 0,-9 7-172,0 1 0,1 1-1,0 0 1,1 2-1,1 0 1,1 1-1,0 1 1,-15 24-1,23-31-96,1 1 0,0 0-1,1 0 1,1 1 0,0-1-1,1 2 1,0-1 0,1 0-1,1 1 1,0 0 0,1 0 0,1 0-1,0 0 1,3 29 0,-1-36 16,0-1 1,1 1-1,0 0 1,1-1-1,0 1 1,0-1-1,1 0 1,-1 0-1,1 0 1,1-1-1,8 11 1,-10-14 6,0 0-1,1 0 1,-1 0 0,1 0 0,-1-1-1,1 1 1,0-1 0,0 0 0,0 0-1,0 0 1,0-1 0,0 0 0,1 0 0,-1 0-1,0 0 1,1 0 0,-1-1 0,1 0-1,-1 0 1,0 0 0,1 0 0,5-2-1,-4 0 11,-1 1 0,1-1-1,-1-1 1,1 1-1,-1-1 1,0 0 0,0 0-1,0 0 1,0-1-1,0 0 1,-1 1 0,0-2-1,0 1 1,0-1-1,0 1 1,-1-1 0,1 0-1,-1 0 1,2-7-1,-3 8-20,0-1 0,0 1 0,-1-1 0,1 1 0,-1-1 0,0 0 0,-1 1 0,1-1-1,-1 0 1,0 1 0,0-1 0,-1 0 0,1 0 0,-1 1 0,0-1 0,0 1 0,-1-1-1,1 1 1,-1-1 0,0 1 0,0 0 0,-1 0 0,1 0 0,-6-6 0,5 6-8,-1 1 0,0 0 0,0 0 0,0 1 0,0-1 1,0 1-1,0 0 0,-9-3 0,11 4-4,0 1 1,0-1 0,1 1-1,-1 0 1,0-1-1,0 1 1,0 0-1,0 0 1,0 0-1,0 1 1,-2-1-1,3 1-1,0-1 0,0 0-1,1 1 1,-1-1 0,0 1-1,0-1 1,1 1 0,-1-1 0,0 1-1,1-1 1,-1 1 0,0 0-1,1-1 1,-1 1 0,1 0 0,-1 0-1,1-1 1,-1 1 0,1 0-1,0 0 1,-1 0 0,1 0 0,0 0-1,-1 1 1,1-1 1,1 1-1,-1 0 1,0-1-1,0 1 1,0 0-1,1-1 1,-1 1 0,1-1-1,0 1 1,-1 0-1,1-1 1,0 1-1,0-1 1,0 0-1,0 1 1,0-1 0,0 0-1,0 1 1,0-1-1,1 0 1,-1 0-1,0 0 1,1 0 0,-1 0-1,1-1 1,-1 1-1,1 0 1,1 0-1,6 3 14,1 0-1,0 0 0,13 2 0,-1-2-2,0-1 0,1-1 0,0-1 0,-1 0 1,1-2-1,0-1 0,-1-1 0,1-1 0,40-12 1,-63 16-10,0 0 0,-1 0 0,1 0 0,0 0 0,0 0 0,0 1 0,0-1 0,0 0 0,0 0 1,-1 0-1,1 1 0,0-1 0,0 0 0,0 0 0,0 0 0,0 0 0,0 1 0,0-1 0,0 0 0,0 0 0,0 0 1,0 1-1,0-1 0,0 0 0,0 0 0,0 1 0,0-1 0,0 0 0,0 0 0,0 0 0,0 0 0,0 1 0,0-1 1,1 0-1,-1 0 0,0 0 0,0 1 0,0-1 0,0 0 0,0 0 0,1 0 0,-1 0 0,0 0 0,0 0 0,0 1 1,0-1-1,1 0 0,-1 0 0,0 0 0,0 0 0,0 0 0,1 0 0,-1 0 0,0 0 0,0 0 0,0 0 0,1 0 1,-1 0-1,0 0 0,0 0 0,0 0 0,1 0 0,-1 0 0,0 0 0,0 0 0,0 0 0,1 0 0,-1 0 1,-8 13 22,-13 12 72,-25 38 0,39-53-67,1 1 1,0 1-1,0-1 0,2 1 0,-1 0 0,-4 21 0,9-32-60,-1 0 1,1 0-1,0 0 1,0 0-1,0 0 1,0 1-1,0-1 1,0 0-1,0 0 1,0 0-1,0 0 1,0 0-1,1 0 1,-1 0-1,1 0 0,-1 0 1,0 1-1,1-2 1,0 1-1,-1 0 1,1 0-1,0 0 1,-1 0-1,2 1 1,-1-2-18,0 1 1,0-1-1,0 0 0,0 0 1,0 0-1,1 0 1,-1 1-1,0-2 1,0 1-1,0 0 0,0 0 1,0 0-1,0 0 1,0-1-1,0 1 0,0 0 1,0-1-1,0 1 1,0-1-1,0 1 0,0-1 1,0 0-1,0 1 1,0-1-1,0 0 0,-1 1 1,2-2-1,21-23-320,3-4-141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20476,'-2'8'508,"0"1"-1,0-1 1,-1 0-1,0 0 0,-5 9 1,-4 10 346,-58 129 1224,-4 9-1936,74-164-181,-1 0 0,1 1 1,-1-1-1,1 0 0,0 0 0,-1 1 1,1-1-1,0 0 0,0 1 0,0-1 1,0 1-1,0-1 0,0 0 0,0 3 1,1-4-7,-1 0 1,0 1-1,0-1 1,1 0-1,-1 0 1,0 0-1,1 1 1,-1-1-1,0 0 1,1 0-1,-1 0 1,0 0-1,1 0 1,-1 1 0,0-1-1,1 0 1,-1 0-1,1 0 1,-1 0-1,0 0 1,1 0-1,-1 0 1,0 0-1,1-1 1,-1 1-1,0 0 1,1 0-1,-1 0 1,0 0 0,1 0-1,-1-1 1,1 1-1,3-3-345,1 1 1,-1-1-1,0 0 0,1-1 0,-1 1 1,5-7-1,11-14-1349,-1-2 1,29-48-1,22-64-2899,-56 111 4139,-3 4 1198,-2 0 1,9-27-1,-33 75 6151,-9 25-4447,18-30-1952,1-1 1,1 2 0,1-1 0,1 0 0,1 0 0,0 1 0,4 32 0,-1-35-483,1 0 1,1-1 0,0 1-1,1-1 1,1 0 0,1 0-1,1-1 1,17 29 0,-17-36-1113,-13-21 956,-9-5-170,-5-4-77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19140,'69'-11'4791,"33"-3"-1519,-87 12-3055,-1 2-1,1 0 1,-1 1 0,27 5 0,-38-6-209,-1 1-1,1-1 0,-1 1 0,1 0 1,-1 0-1,1 0 0,-1 0 1,0 0-1,0 1 0,0-1 0,0 1 1,0-1-1,0 1 0,3 3 1,-4-3-8,0-1 1,0 1 0,-1 0-1,1-1 1,-1 1 0,1 0 0,-1-1-1,0 1 1,0 0 0,1-1 0,-1 1-1,0 0 1,-1-1 0,1 1-1,0 0 1,0 0 0,-1-1 0,1 1-1,-1 0 1,1-1 0,-1 1 0,0-1-1,-1 2 1,-9 16 7,-1-1 1,-1-1-1,0 0 0,-1-1 0,-25 22 1,21-20 2,17-17-11,0 0 0,0 0 0,0-1 0,0 1 0,1 0 0,-1 0 0,0 0 0,1 1 1,-1-1-1,0 0 0,1 0 0,-1 2 0,1-2-2,0-1 1,0 0-1,0 1 1,0-1 0,0 0-1,0 1 1,0-1 0,0 0-1,1 1 1,-1-1-1,0 0 1,0 1 0,0-1-1,0 0 1,1 0 0,-1 1-1,0-1 1,0 0 0,0 0-1,1 1 1,-1-1-1,0 0 1,1 0 0,-1 0-1,0 0 1,0 1 0,1-1-1,-1 0 1,1 0 0,3 1-11,0 0 1,1-1 0,-1 1-1,0-1 1,8-1 0,-5 1 23,105 6-63,-99-4 44,-1 0 1,1 1-1,-1 0 1,0 1-1,0 0 1,20 10-1,-30-13 2,0 0-1,1 1 1,-1-1 0,0 1-1,0-1 1,-1 1 0,1 0-1,0 0 1,0 0 0,-1 0 0,1 0-1,-1 0 1,0 0 0,0 0-1,0 1 1,2 2 0,-3-3-1,0 0 1,0 0-1,0 0 1,0 0-1,0 0 1,0-1-1,0 1 0,-1 0 1,1 0-1,-1 0 1,1-1-1,-1 1 1,0 0-1,1 0 1,-1-1-1,0 1 1,0-1-1,0 1 1,-1-1-1,1 1 1,0-1-1,-3 3 1,-5 3 16,0 0 1,-1 0-1,1 0 1,-1-1-1,-1-1 1,1 0-1,-17 5 1,2-1 65,-1-2 0,-30 4 1,41-8-146,-1-1 0,0 0 0,0-2 0,-30-1 0,41 0 0,0 0-1,0 0 0,0 0 0,0 0 0,0-1 0,0 0 0,1 0 0,-1 0 0,1-1 0,-1 1 0,1-1 0,0 0 0,0 0 1,0-1-1,0 1 0,1-1 0,-1 0 0,1 0 0,-3-5 0,-8-22-348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3:4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16123,'-11'3'2113,"7"1"-1209,12-1-184,8-1 1057,8 3-481,7-2-144,6 0-464,4 0-448,8-3 24,-2-9-64,2-9-240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18660,'-2'2'1712,"11"-3"-1120,8 1-247,22-7 775,12-2-440,14 1-208,-1-1-80,5 2-336,-3 3-248,-7 2-496,-5 1-328,-21 1-1777,-8-2 2337,-15 2-432,-8 0-376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14555,'1'18'2153,"11"-2"-1169,14-12-424,11-4 1520,17-5-1023,7-7-233,6-1-752,0-2-568,-2-4 464,-2-3-200,-9 1-96</inkml:trace>
  <inkml:trace contextRef="#ctx0" brushRef="#br0" timeOffset="1">617 0 19636,'28'0'2194,"43"6"0,-63-5-2142,0 1 1,0-1 0,-1 1 0,1 1 0,-1-1 0,1 1 0,-1 1 0,0-1-1,-1 1 1,10 6 0,-14-8-51,-1 0 0,1 0 0,-1 0 0,1 0 0,-1 0 0,0 0 0,1 0 0,-1 0 0,0 0 0,0 1 0,-1-1 0,1 0 0,0 1 0,-1-1 0,0 0 0,1 1 0,-1-1 0,0 1 0,0-1 0,-1 1 0,1-1 0,0 0 0,-1 1 0,1-1 0,-1 0 0,-2 5 0,-1 4-1,-2 0-1,1 0 1,-1 0-1,-8 9 1,11-16-6,-23 34-563,-2-2 0,-36 37 0,55-66 252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21357,'1'0'47,"-1"0"1,0-1-1,0 1 1,0 0-1,0 0 1,0-1 0,0 1-1,1 0 1,-1 0-1,0 0 1,0-1-1,0 1 1,1 0 0,-1 0-1,0 0 1,0 0-1,0-1 1,1 1-1,-1 0 1,0 0 0,0 0-1,1 0 1,-1 0-1,0 0 1,0 0 0,1 0-1,-1 0 1,0 0-1,0 0 1,1 0-1,-1 0 1,0 0 0,1 0-1,-1 0 1,0 0-1,2 11 825,-7 27-186,3-26-216,1-3-341,-2 8-11,1 0 0,1-1 0,0 1 0,1 0 1,1 0-1,0 0 0,6 25 0,-6-40-104,0 0 1,-1 0-1,1 1 1,0-1-1,0 0 1,1 0-1,-1 0 1,0-1-1,1 1 1,-1 0-1,1 0 1,-1-1-1,1 1 1,0-1 0,0 1-1,0-1 1,0 0-1,0 0 1,0 0-1,0 0 1,0 0-1,0 0 1,0 0-1,0-1 1,1 1-1,-1-1 1,0 0-1,1 1 1,-1-1-1,0 0 1,0-1-1,1 1 1,-1 0-1,0-1 1,1 1-1,-1-1 1,0 1-1,2-2 1,7-2 58,-1 0 0,0-1 1,0 0-1,-1 0 0,1-1 1,14-12-1,12-15 395,60-69-1,-84 89-393,-12 12-69,1 0-1,0 0 0,0 0 0,-1 0 0,1 0 0,0 0 1,0 0-1,0 1 0,0-1 0,0 0 0,0 1 0,1-1 0,-1 1 1,2-2-1,-3 3-2,0-1 1,1 0-1,-1 0 0,0 0 1,1 0-1,-1 0 1,0 1-1,1-1 0,-1 0 1,0 0-1,0 1 1,1-1-1,-1 0 0,0 0 1,0 1-1,0-1 0,1 0 1,-1 1-1,0-1 1,0 0-1,0 0 0,0 1 1,0-1-1,0 0 1,0 1-1,1-1 0,-1 0 1,0 1-1,0-1 1,0 1-1,-1 0 0,-3 41 125,2-29-110,1-6-18,1 0 0,-1 1 0,2-1-1,-1 0 1,0 1 0,4 10 0,-4-17 0,0 0 1,1 0 0,-1 0 0,1 0-1,-1 0 1,1 0 0,0 0 0,-1 0-1,1 0 1,0 0 0,0 0 0,0 0-1,-1 0 1,1-1 0,0 1-1,0 0 1,0-1 0,3 2 0,-2-2 0,0 1-1,0-1 1,0 0 0,0 0 0,0 0 0,0 0 0,1 0 0,-1 0 0,0 0 0,0-1 0,0 1 0,0-1 0,0 0 0,3-1-1,5-2 14,0-1-1,-1-1 1,1 0-1,-1 0 0,-1-1 1,14-12-1,46-54 123,-53 56-93,-11 12-27,8-9 34,-8 13-33,-5 9-19,-8 20-22,-8 28-4,16-51 27,0 0-1,1 0 0,-1-1 0,1 1 0,0 0 0,0 0 0,1 0 0,-1-1 0,3 8 0,-2-10-53,-1 0 1,1-1-1,0 1 1,0 0-1,0-1 1,0 1-1,0-1 1,0 1-1,0-1 1,1 0-1,-1 1 1,0-1-1,1 0 1,-1 0-1,1 0 1,0 0-1,-1 0 1,1 0-1,0-1 1,-1 1-1,1 0 1,0-1-1,0 1 1,0-1-1,-1 0 1,1 0-1,3 0 1,-1 1-118,0-2 0,1 1 0,-1 0 0,0-1 0,0 0 0,1 0 0,-1 0 0,0-1 0,0 1 0,6-4 0,2-4-486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33 15003,'1'-1'173,"-1"0"1,0 0-1,1 0 0,-1-1 0,0 1 0,0 0 0,1 0 0,-1 0 1,0 0-1,0 0 0,0-1 0,-1 1 0,1 0 0,0 0 0,0 0 1,-1 0-1,1 0 0,0 0 0,-1 0 0,1 0 0,-1 0 0,0 0 1,1 0-1,-1 0 0,0 0 0,-1-1 0,0 1 12,0 1 0,0-1 0,1 1 0,-1 0 0,0-1 0,0 1 0,0 0 0,0 0 0,0 1 0,0-1 0,0 0 0,0 1 0,0-1 0,0 1 1,0-1-1,-2 2 0,-13 5 152,-1 1 0,1 0 1,0 1-1,1 1 1,0 1-1,1 0 0,0 1 1,1 0-1,0 1 1,1 1-1,0 0 0,-16 24 1,28-36-314,0 0 1,0 0 0,0 0 0,0 0-1,0 0 1,1-1 0,-1 2-1,0-1 1,1 0 0,0 0-1,-1 0 1,1 0 0,0 0-1,0 0 1,0 0 0,1 4-1,-1-5-14,1 0 0,0 0 0,0 0 0,-1 0 0,1 0 0,0 0 0,0 0 0,0 0 0,0 0 0,0 0 0,0-1 0,0 1 0,1 0 0,-1-1 0,0 1 0,0-1 0,0 1-1,1-1 1,-1 0 0,0 1 0,0-1 0,1 0 0,-1 0 0,0 0 0,1 0 0,-1 0 0,0 0 0,2-1 0,9 0 28,0-1-1,0 0 1,0-1 0,-1 0 0,1-1-1,-1 0 1,0-1 0,0 0 0,0-1-1,16-11 1,-5 1 25,-1-1-1,0 0 1,30-36-1,-38 35-77,-11 14-28,-7 12 21,-3 6-7,2 0-1,-8 18 1,13-28-52,0 0 0,-1 0 0,1 0 0,1 0 1,-1 0-1,0 0 0,1 0 0,0 0 0,0 0 0,0 0 0,1 0 0,-1 0 1,1 0-1,1 5 0,-1-8-13,0 1 0,0-1 0,0 0 0,0 1 1,0-1-1,0 0 0,0 0 0,0 0 0,1 0 0,-1 0 1,0 0-1,1 0 0,-1 0 0,0 0 0,1-1 0,-1 1 1,1 0-1,-1-1 0,1 0 0,0 1 0,-1-1 0,1 0 1,-1 0-1,1 0 0,0 0 0,1 0 0,5 0-190,0-1-1,1-1 1,13-3-1,11-5-584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18796,'-14'26'2128,"-15"3"-1151,-3 1-393,-2 3 1080,1 1-360,4-1-335,5-1-249,4-8-384,7-2-176,6-8-344,3-4-104,4-9-480,0 1-337,-2-12-391,-1-5 1080,-3-7-320,-2-4-208</inkml:trace>
  <inkml:trace contextRef="#ctx0" brushRef="#br0" timeOffset="1">0 50 17948,'5'8'2288,"2"3"-1359,3 5-337,6 0 1320,6 2-760,6 1-127,3 0-489,2-2-344,2 0-976,-2-6-2137,1 1 2537,-1-1-376,-2-2-305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5665,'-3'5'888,"-3"-3"-456,3 4-151,-4-6 895,4 2-1176,1 2 192,-1 2-40,-2-3 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15155,'3'-30'1974,"4"-47"3200,-15 92-2578,3 6-2441,1-1 0,0 1 0,2 0 1,1 1-1,0-1 0,4 27 1,-3-45-135,0-1 0,1 1 0,-1-1 0,1 1 1,-1-1-1,1 1 0,0-1 0,0 0 1,0 1-1,0-1 0,1 0 0,-1 0 1,0 0-1,1 0 0,0 0 0,-1 0 0,1 0 1,0 0-1,0-1 0,0 1 0,0-1 1,0 0-1,1 1 0,-1-1 0,0 0 1,0 0-1,1 0 0,-1-1 0,1 1 1,-1 0-1,1-1 0,-1 0 0,1 0 0,-1 0 1,1 0-1,-1 0 0,5-1 0,2 0 47,1-1 0,-1-1 0,0 1-1,0-1 1,0-1 0,-1 0-1,1 0 1,15-11 0,-7 2 69,0-1 1,-1 0-1,19-22 1,-27 27-88,0 0 1,-1-1-1,0 0 1,0-1-1,-1 1 1,-1-1-1,6-15 0,-43 95 149,5 17-159,24-76-67,1 0 1,1 0-1,0 0 0,0 0 0,1 0 0,2 18 0,-2-27-43,0 1 0,0-1 0,1 1 0,-1 0 0,1-1 1,-1 1-1,1-1 0,0 1 0,-1-1 0,1 0 0,0 1 0,0-1 0,0 0 0,0 0 0,0 1 0,0-1 0,1 0 0,-1 0 0,0 0 1,1 0-1,-1 0 0,0-1 0,1 1 0,-1 0 0,1-1 0,-1 1 0,1-1 0,-1 1 0,1-1 0,0 0 0,-1 0 0,1 0 1,2 0-1,0 0-169,0 0 0,1-1 0,-1 1 0,0-1 0,0 0 0,0-1 1,0 1-1,0-1 0,0 1 0,0-1 0,5-3 0,5-8-718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 19636,'0'-1'133,"1"0"0,-1 1 0,1-1 0,-1 1 0,1-1 0,0 1 0,-1-1-1,1 1 1,0 0 0,0-1 0,-1 1 0,1 0 0,0 0 0,0-1 0,-1 1 0,1 0 0,0 0-1,0 0 1,0 0 0,-2 11 1760,-19 21-69,-36 46-622,8-14-1087,-55 100-1,98-152-790,9-15-741,12-18-540,15-44 359,-11 23 624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16347,'1'1'202,"0"0"-1,0 0 0,0 0 1,0 0-1,-1 0 0,1 0 1,0 1-1,0-1 0,-1 0 0,1 0 1,0 1-1,-1-1 0,0 0 1,1 0-1,-1 1 0,0-1 0,1 1 1,-1 0-1,1 32 1918,-1-15-722,4 8-887,1 0 0,2-1 0,0 0 0,2 0 0,15 30 0,1 5-1999,-20-43 729,-5-12 720,-5-11-333,-3-7-60</inkml:trace>
  <inkml:trace contextRef="#ctx0" brushRef="#br0" timeOffset="1">4 190 15779,'-4'-3'2993,"8"0"-2345,12 3 1457,3 0-705,4 0-488,4 0-376,3 0-1152,-3-3 776,3 2-248,-1-2-136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17092,'-10'6'1976,"1"-3"-1304,6-5 1265,13-1-777,6-4-144,13-3-312,7-5-80,14-1-128,4 3-39,8-3-81,1 3-32,1 3-288,-2 4-248,-9 5-784,-8-2 887,-12 2-143,-6-11-88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19564,'27'0'1857,"6"-3"-1193,6-2-288,9 1 688,5 0-184,0 1-552,-2 0-568,-10 3 288,-8 6-120,-11 5-168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19372,'40'-6'2057,"8"2"-1313,0-4-320,8-2 1112,2 0-896,-10 1-160,-5 6-208,-10 4-304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21629,'-3'20'1728,"-6"2"-1312,-1 3-192,-4 11 552,-5 4-224,-4 3-208,-1 2-95,-3-2-249,1-4-128,0-7-241,3-3-127,2-12-384,1-7-376,2-10 896,1-7-272,0-7-56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17676,'11'9'2072,"2"5"-1128,3 2-351,3 1 1127,1 2-376,5-4-480,1 3-408,3-7 617,0 2-865,-1-2-56,0-1-8</inkml:trace>
  <inkml:trace contextRef="#ctx0" brushRef="#br0" timeOffset="1">570 86 20172,'8'-4'1793,"-10"12"-1313,-8 5-208,-8 4 1048,-3 4-592,-5 7-464,0 1-200,-1 2-216,3 1-136,2-6-344,5-2-192,7-12-368,9-11 832,-1-7-208,9-10-169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15091,'-5'17'1937,"-14"13"-905,-3 5-376,1 0 1616,1 4-943,8 3-361,5-2-208,10-3-296,9-1-176,5-6-568,1-6-304,1-6-480,-3-8 840,-6-10-184,-10-9-160</inkml:trace>
  <inkml:trace contextRef="#ctx0" brushRef="#br0" timeOffset="1.05">0 184 19140,'0'-2'1937,"9"2"-1169,7 0-336,14 4 1064,4 0-352,12 2-752,3 0-568,2-5 280,1 2-104,-5-3-144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17220,'0'2'188,"-1"0"1,0-1-1,1 1 1,-1-1-1,0 1 1,0-1-1,0 1 1,-1-1 0,1 0-1,0 1 1,-2 0-1,-3 5 110,-5 8 169,1 1 0,1 1 0,0-1-1,-10 30 1,-20 74 350,39-119-802,-12 39 357,2 1 0,-6 58 0,15-86-308,0 1-1,1 0 0,0-1 0,1 1 0,0-1 0,1 1 0,1-1 0,0 1 1,1-1-1,0 0 0,9 16 0,-9-22-147,0-1 0,1 0 0,-1 0 0,1 0 1,1-1-1,-1 0 0,1 0 0,0 0 0,0 0 0,1-1 0,-1 0 0,1-1 1,0 1-1,0-1 0,0-1 0,1 1 0,-1-1 0,11 1 0,21 1-273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74 18804,'2'-3'282,"0"0"-1,-1 0 1,1 0-1,-1 0 1,0 0-1,0 0 1,0 0-1,0 0 1,-1-1-1,1 1 1,-1-7-1,0 9-196,0 0-1,0-1 1,0 1 0,-1-1-1,1 1 1,-1 0 0,1 0-1,-1-1 1,1 1-1,-1 0 1,0 0 0,0 0-1,1-1 1,-1 1-1,0 0 1,0 0 0,0 0-1,0 0 1,0 1 0,0-1-1,-1 0 1,1 0-1,0 1 1,0-1 0,-1 1-1,1-1 1,0 1-1,-1-1 1,1 1 0,-3-1-1,1 1-27,0 0 0,-1 0 0,1 0 0,0 1 0,0-1 0,0 1-1,0 0 1,-1-1 0,1 2 0,0-1 0,0 0 0,1 0 0,-1 1 0,0 0-1,0-1 1,1 1 0,-4 4 0,-6 4-20,1 0-1,-13 16 1,24-25-33,-15 18 13,0 0 0,2 1 0,0 0 1,-15 35-1,21-39-9,1 0 1,0 0-1,1 1 0,1 0 1,0 0-1,2 0 1,-2 18-1,4-32-4,0 1-1,0 0 1,0-1-1,1 0 1,-1 1-1,1-1 1,0 1-1,0-1 1,0 0-1,1 1 0,-1-1 1,1 0-1,2 5 1,-2-6-2,0-1 0,0 1 1,0 0-1,0 0 0,0-1 0,0 0 0,0 1 1,0-1-1,1 0 0,-1 0 0,1 0 0,-1 0 1,1 0-1,-1-1 0,1 1 0,-1-1 1,1 0-1,4 1 0,1-2 17,0 1 0,-1-2 0,1 1-1,-1-1 1,1 0 0,-1 0 0,0-1 0,0 0 0,7-4 0,-10 5 8,-1 0 1,0 0 0,0 0 0,0-1 0,0 1 0,0-1 0,-1 0-1,1 1 1,2-6 0,-4 7-7,0-1 0,0 0 0,0 0 0,-1 1 0,1-1 0,0 0-1,-1 0 1,0 0 0,1 0 0,-1 0 0,0 0 0,0 0 0,0 0 0,0 0 0,0 0-1,-1 0 1,1 0 0,-2-3 0,2 4-9,0 0 0,-1 0 1,1 0-1,-1 0 0,1 0 0,-1 0 0,0 0 0,1 0 0,-1 0 1,0 0-1,0 0 0,0 1 0,1-1 0,-1 0 0,0 0 1,0 1-1,0-1 0,0 1 0,0-1 0,0 1 0,0-1 1,-1 1-1,1 0 0,0-1 0,0 1 0,0 0 0,0 0 0,0 0 1,-1 0-1,1 0 0,0 0 0,0 0 0,0 0 0,0 1 1,0-1-1,0 0 0,-1 1 0,1-1 0,0 1 0,0-1 0,0 1 1,0-1-1,-1 2 0,-2 0 1,0 0 0,0 1-1,1-1 1,-1 1 0,0 0 0,1 0 0,0 1-1,-1-1 1,-3 6 0,6-7-11,0 0 0,0-1 0,-1 1 1,1 0-1,1 0 0,-1 0 0,0-1 0,0 1 0,1 0 1,-1 0-1,1 0 0,0 0 0,-1 0 0,1 1 0,0-1 0,0 0 1,0 0-1,1 0 0,-1 0 0,0 0 0,1 0 0,0 0 1,-1 0-1,1-1 0,1 4 0,0-4 3,-1 1-1,1-1 1,0 0 0,0 0 0,0 1-1,0-1 1,0 0 0,0-1-1,0 1 1,0 0 0,0 0 0,0-1-1,0 0 1,1 1 0,-1-1 0,0 0-1,0 0 1,1 0 0,-1 0-1,0 0 1,0-1 0,0 1 0,3-2-1,13-2 37,-1-1-1,-1-1 0,25-12 1,2-1 29,-42 18-68,0 1-1,0-1 1,0 1-1,0-1 0,0 1 1,0 0-1,0-1 1,0 1-1,1 0 0,-1 0 1,0 0-1,0 0 1,0 0-1,0 0 0,0 0 1,0 0-1,0 1 1,0-1-1,1 0 1,-1 0-1,1 2 0,-1-2-2,-1 1 0,1 0 0,-1 0 0,1-1 0,-1 1 0,1 0 0,-1 0 0,0 0 0,0 0 0,1-1 0,-1 1 0,0 0 0,0 0 0,0 0 0,0 0-1,0 0 1,0 0 0,0 0 0,0 0 0,-1 1 0,-1 8-57,-1 1-1,0-1 1,-8 15 0,6-13-76,-2 6-150,4-12-3,0 0 0,0 1 1,1-1-1,0 1 0,0-1 0,1 1 1,0 0-1,0-1 0,0 8 0,3-9-353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 19988,'16'-5'3372,"-23"14"-1382,-3 2-1764,-42 49 559,25-31-1072,1 2 0,1 0 0,-39 67 0,83-118-679,-5-4 484,3-7 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72 309 16179,'2'10'1785,"-7"7"-921,-2 3-264,4 6 928,-2 0-263,5 2-305,3 0-272,4-2-408,1-2-272,4-5-704,1-4-368,-5-8 824,1-5-200,-5-5-200</inkml:trace>
  <inkml:trace contextRef="#ctx0" brushRef="#br0" timeOffset="1">2 415 17180,'-1'-6'1648,"6"3"-1112,4-1-216,12 1 768,2-3-743,9-2-65,1-2-216,1 0-144</inkml:trace>
  <inkml:trace contextRef="#ctx0" brushRef="#br0" timeOffset="2">520 1 21157,'-16'34'1720,"-4"3"-1296,2 2-176,11 4 424,6-1-88,5-4-280,5-3-208,1-8-528,0-4-296,-4-4-512,-4-4 1744,-6-6-792,-3-3-192,-3-6 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16940,'-9'-13'2000,"5"3"-1240,4 3-344,14 2 1273,6 0-649,10 4-760,6-1-440,9 5-784,-1-7 2016,8-2-1184,-1-4-64,-1-10-120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16676,'50'23'2973,"-28"-13"-2009,-1 0 0,27 17 0,-29-14-514,-1 0 1,0 1 0,-1 1-1,21 24 1,-32-32-402,-1 0 0,1 0 0,-2 0 0,1 1 0,-1 0 0,0 0 0,-1 0 0,0 1 0,0-1 0,-1 1 0,0-1 0,0 1 0,-1 0 0,0 12 0,-2-1-87,-1 0-1,-1 0 1,0 0-1,-2 0 1,0-1-1,-1 0 0,-1 0 1,-17 31-1,-10 10-651,-49 66-1,59-91 603,-16 23-268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16235,'-4'1'195,"0"-1"0,0 0 0,0 1 0,0 0 0,1 0-1,-1 0 1,0 0 0,0 0 0,1 1 0,-1 0 0,1 0-1,0 0 1,-1 0 0,1 0 0,0 1 0,-3 2 0,1-1 51,-14 12 353,0 0 0,2 2 0,-1 0 0,2 1 0,1 1 0,-14 22 1,18-24-355,0 0 0,2 1 0,0 1 0,1-1 0,1 1 0,1 1 0,-6 29 0,12-47-220,-1 1 0,1-1 0,0 0 0,0 1 0,0-1 0,0 0 0,0 1 0,1-1 0,-1 0 0,1 0 0,0 0 0,0 1 0,0-1 0,1 0 0,-1 0 0,1 0 0,0-1 0,-1 1 0,1 0 0,0-1 0,1 1 0,-1-1 0,0 1 0,1-1 0,4 3 0,-4-3-13,0-1 0,1 1 0,-1-1 0,1 0 0,-1 0 0,1 0 0,0-1 0,-1 1 0,1-1 0,0 0 0,-1 0 0,1 0 0,0 0 0,0-1 0,-1 1 0,1-1 0,-1 0 0,1 0 0,-1 0 0,1-1 0,-1 1 0,4-3 0,-1 0 4,-1 1-1,1-1 1,-1 0 0,-1 0 0,1-1 0,0 1-1,5-8 1,-8 9-5,0-1 0,0 1 0,0 0 0,0-1 0,0 1 0,-1-1 0,1 1 0,-1-1 0,0 0 0,0 1 0,-1-1 0,1 0 0,-1-6 0,0 9-9,0 1 1,0-1-1,0 0 1,0 1-1,0-1 1,0 0-1,0 0 1,0 1 0,0-1-1,-1 0 1,1 1-1,0-1 1,-1 1-1,1-1 1,0 0-1,-1 1 1,1-1-1,-1 1 1,1-1-1,0 1 1,-1-1-1,0 1 1,1-1-1,-1 1 1,1-1-1,-1 1 1,0-1-1,-1 1 3,1 0 0,0 0 0,0 0 0,-1 0 0,1 0 0,0 0 0,-1 0 0,1 0 0,0 0 0,-1 1 0,1-1 0,0 1 0,-2 0 0,-3 2 13,1-1 0,-1 1 0,1 1 0,0-1 0,-5 6 0,6-6-3,1 0 0,0 1 0,0 0 0,1-1 0,-1 1 0,1 0 0,0 0 0,0 1 0,0-1 0,-2 8 0,4-11-10,-1 0-1,1 0 0,0 1 0,0-1 0,0 0 1,0 0-1,0 0 0,0 1 0,0-1 0,0 0 1,0 0-1,1 0 0,-1 0 0,0 1 0,1-1 1,-1 0-1,1 0 0,-1 0 0,1 0 0,-1 0 1,1 0-1,0 0 0,0 0 0,-1 0 1,1 0-1,0-1 0,0 1 0,0 0 0,0 0 1,0-1-1,0 1 0,0-1 0,0 1 0,0-1 1,1 1-1,-1-1 0,0 0 0,0 1 0,0-1 1,1 0-1,-1 0 0,0 0 0,0 0 0,3 0 1,10-1 5,0 0 0,1-1 0,-1 0 0,0-1 0,0-1 0,-1 0 1,25-11-1,11-3-13,-39 18-98,-12 8 68,-15 15 35,12-18-20,2-1-24,-1 1-110,1-1 0,0 0 0,-1 1-1,1 0 1,1-1 0,-1 1 0,1 0 0,0 1 0,0-1 0,1 0 0,-2 8 0,3-12 100,0-1 1,0 1 0,0-1 0,0 1 0,0-1 0,0 1-1,0-1 1,0 1 0,0-1 0,0 1 0,1 0 0,-1-1 0,0 1-1,0-1 1,1 0 0,-1 1 0,0-1 0,1 1 0,-1-1-1,1 1 1,-1-1 0,0 0 0,1 1 0,-1-1 0,1 0 0,-1 1-1,1-1 1,1 1-14,-1-1-1,1 0 1,-1 0-1,0 0 1,1 1-1,-1-1 1,1 0 0,-1-1-1,1 1 1,-1 0-1,3-1 1,18-6-706</inkml:trace>
  <inkml:trace contextRef="#ctx0" brushRef="#br0" timeOffset="1">559 334 18020,'-13'22'2112,"-1"2"-1392,-2-1-319,3 3 1247,2 1-1208,1-2-312,1-2-672,6-2-304,2-5 592,-4-6-232,0-6-241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17388,'8'-3'663,"0"0"-1,1 0 1,-1 1 0,1 0 0,0 1 0,0 0 0,0 0 0,0 0-1,0 2 1,13 0 0,-18 0-556,0-1-1,1 1 0,-1 0 1,0 0-1,0 0 0,-1 1 1,1-1-1,0 1 0,0 0 1,-1 0-1,1 0 0,-1 0 1,0 1-1,1 0 0,-1-1 1,0 1-1,-1 0 0,1 1 1,0-1-1,-1 0 0,0 1 1,0-1-1,0 1 1,3 7-1,-5-9-99,1 0 0,-1 0 0,0 0-1,0 0 1,1 0 0,-1 0 0,-1 0 0,1 0 0,0 0 0,0 0 0,-1 0 0,1 0 0,-1 0-1,0 0 1,0 0 0,1-1 0,-1 1 0,0 0 0,-1 0 0,-1 2 0,-3 3-53,0-2 1,0 1-1,-11 8 1,6-5-237,10-9 248,1 1 0,0-1 0,0 0 0,0 0 0,-1 1 0,1-1 0,0 0 0,0 0 0,0 1 0,-1-1 0,1 0 0,0 1 0,0-1 0,0 0 0,0 1 0,0-1 0,0 0 0,0 1 0,0-1 0,0 0 0,0 1 0,0-1 0,0 0 0,0 1 0,0-1 0,0 0 0,0 1 0,0-1 0,0 0 0,1 1 0,-1-1 0,0 0-1,0 1 1,0-1 0,1 0 0,-1 0 0,0 1 0,0-1 0,1 0 0,-1 0 0,0 1 0,0-1 0,1 0 0,-1 0 0,0 0 0,1 0 0,-1 1 0,0-1 0,1 0 0,-1 0 0,26 11-687,-12-5 447,-12-4 288,1-1 1,-1 0-1,1 1 0,-1-1 0,0 1 1,0 0-1,0 0 0,0 0 0,0 0 1,0 0-1,-1 0 0,1 0 0,-1 1 0,1-1 1,-1 0-1,0 1 0,0-1 0,0 1 1,0 0-1,0-1 0,-1 1 0,1 0 1,-1 0-1,0-1 0,0 1 0,0 0 0,0 0 1,0-1-1,0 1 0,-1 0 0,0-1 1,1 1-1,-1 0 0,0-1 0,0 1 1,0-1-1,-1 1 0,1-1 0,-2 3 0,-2 2 87,-1 0 0,0 0 0,0 0 1,-1-1-1,1 0 0,-1 0 0,0-1 0,-1 1 0,0-2 0,-15 8 0,17-9-87,-1 0 0,0-1 1,1 0-1,-1-1 1,0 1-1,0-1 1,0 0-1,0-1 1,0 0-1,0 0 1,-7-1-1,9 0-53,1 0 1,0 0-1,0 0 0,0-1 1,0 1-1,1-1 0,-1 0 1,0 0-1,1-1 0,-1 1 1,1-1-1,0 1 0,0-1 0,0 0 1,0 0-1,0 0 0,1-1 1,-1 1-1,-2-6 0,-7-17-253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18348,'11'6'2112,"7"6"-1247,-1-2-353,4 5 1344,4 7-696,-4 9-408,-2 7-239,-9 9-305,-4 5-120,-12 5-48,-7 5 8,-11 2-8,-6-2-24,-6-4-448,-2-6 1208,5-10-744,3-9 48,7-13 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18252,'11'-10'693,"0"-1"1,1 1-1,0 1 1,1 0 0,0 1-1,0 1 1,20-9-1,-21 11-359,0 0-1,0 1 0,0 1 1,1 0-1,-1 0 0,1 2 1,0-1-1,-1 2 0,16 0 1,-26 0-317,0 0 1,0 0-1,0 0 1,0 0-1,0 1 1,0-1 0,1 1-1,-1-1 1,0 1-1,0 0 1,-1 0-1,1-1 1,0 2-1,0-1 1,0 0-1,-1 0 1,1 0-1,0 1 1,-1-1-1,1 1 1,-1-1 0,0 1-1,0 0 1,1 0-1,-1-1 1,0 1-1,0 0 1,-1 0-1,1 0 1,0 0-1,-1 0 1,1 0-1,-1 0 1,1 0-1,-1 0 1,0 1 0,0-1-1,0 0 1,-1 3-1,0 2-16,-1 0 0,1 0 0,-1-1 0,-1 1 0,0-1 0,1 1-1,-2-1 1,1 0 0,-1 0 0,0-1 0,-5 6 0,-65 62 90,73-72-92,0-1 0,1 1 0,-1-1 0,1 0 0,-1 1 0,1-1 0,-1 1 0,1 0 0,0-1 0,-1 1 0,1-1 0,-1 1 0,1 0 0,0-1 0,0 1 0,-1 0 0,1-1 0,0 1 0,0 0 0,0-1 0,0 1 0,0 0 0,0-1 0,0 1 0,0 0 0,0 0 0,0-1 0,0 1 0,0 0 0,0-1 0,1 1 0,-1 0 0,0-1 0,0 1 0,1-1 0,-1 1 0,1 0 0,-1-1 0,0 1 0,1-1 0,-1 1 0,1-1 0,-1 1 0,1-1 0,0 1 0,-1-1 0,1 0 0,-1 1 0,1-1 0,0 0 0,0 1 0,5 1-71,1 1-1,-1-1 1,1-1-1,9 2 1,-11-2-32,24 3-421,56 1-1,-41-5 252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79 21269,'0'12'2363,"-5"8"-2094,-12 63 449,-12 155-1,28-229-852,-2 25-306,3-33 375,0 0-1,0 1 1,0-1 0,0 0-1,0 0 1,0 1 0,0-1 0,0 0-1,1 0 1,-1 1 0,1-1 0,-1 0-1,1 0 1,-1 0 0,1 0-1,0 0 1,-1 0 0,1 0 0,1 2-1,-1-3 6,0 0-1,-1 0 1,1 0-1,-1 0 0,1 0 1,0 0-1,-1 0 1,1 0-1,-1 0 1,1-1-1,0 1 0,-1 0 1,1 0-1,-1-1 1,1 1-1,-1 0 0,1-1 1,-1 1-1,1 0 1,-1-1-1,1 1 0,-1-1 1,0 1-1,1-1 1,-1 1-1,1-1 1,-1 1-1,0-1 0,0 1 1,1-1-1,-1 1 1,0-1-1,0 0 0,0 1 1,0-1-1,1 0 1,7-25-1154,-8 24 1128,6-27-819,-1 0 1,-1 0 0,-1-51 0,-15-86 951,7 142 877,3 21-172,1 12 96,1 7-452,2 0 0,0-1 0,0 1 1,2-1-1,0 0 0,0 0 0,2 0 0,0-1 0,0 0 0,2 0 1,12 20-1,-14-27-258,-1 0 1,1 0-1,0 0 0,1-1 1,0 0-1,0 0 1,0-1-1,0 0 1,12 6-1,-13-8-26,0-1-1,0 0 1,1 0-1,-1 0 1,1-1-1,-1 0 1,1 0-1,-1-1 1,1 1-1,-1-2 1,1 1-1,-1-1 1,14-2-1,-13 0-44,0 1-1,0-1 1,-1 0 0,1-1-1,-1 0 1,0 0 0,0 0-1,0-1 1,0 1-1,-1-1 1,1-1 0,-2 1-1,1-1 1,0 0 0,-1 0-1,0 0 1,-1-1 0,1 0-1,3-12 1,1 0 12,-2 0-1,0-1 1,-2 0 0,0-1-1,2-38 1,-6 57-74,0-52 58,0 49-56,-1 1 0,1-1 0,-1 1 0,0-1 0,-1 1 0,1 0 0,-1 0-1,1-1 1,-5-5 0,6 9-4,-1 1-1,1-1 0,0 0 1,-1 1-1,1-1 0,-1 0 1,1 1-1,-1-1 0,1 1 1,-1-1-1,0 1 0,1-1 1,-1 1-1,0 0 0,1-1 0,-1 1 1,0 0-1,1-1 0,-1 1 1,0 0-1,0 0 0,1 0 1,-1 0-1,0-1 0,0 1 1,0 0-1,1 1 0,-1-1 1,0 0-1,0 0 0,1 0 1,-1 0-1,0 0 0,0 1 1,1-1-1,-1 0 0,0 1 0,1-1 1,-1 1-1,0-1 0,1 0 1,-1 1-1,1 0 0,-1-1 1,1 1-1,-1-1 0,1 1 1,-1 0-1,1-1 0,-1 1 1,1 0-1,-1 0 0,-2 4-51,0-1 0,1 1-1,-1 0 1,1 0 0,-3 11-1,3-6-261,0 0-1,1 1 0,0 0 1,1-1-1,1 22 0,0-29 247,-1 0 0,1 0-1,-1 0 1,1 0 0,0 0-1,1 0 1,-1 0 0,0 0 0,1-1-1,0 1 1,1 3 0,-1-5 40,-1 0 1,0 0-1,1 0 0,-1 0 1,0 0-1,1 0 0,-1 0 1,1-1-1,-1 1 1,1 0-1,0-1 0,-1 1 1,1-1-1,0 0 0,-1 1 1,1-1-1,0 0 1,-1 0-1,1 0 0,0 0 1,3-1-1,21-7-573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17236,'3'29'1848,"-1"7"-1032,1 4-304,0 7 897,-1 2-185,2 0-432,2 0-328,-2-9-704,3-4-352,-3-12 512,2-7-144,0-8-96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16724,'4'-4'483,"-1"1"0,0 0 1,1 0-1,0 0 0,0 1 1,0-1-1,0 1 0,0 0 1,8-3-1,44-10 2173,-53 14-2413,18-3 259,0 0 0,0 2 0,0 0-1,31 2 1,-40 1-441,1 0 1,0 1-1,-1 1 0,1-1 0,-1 2 0,0 0 0,0 0 0,19 11 0,-28-13-71,1 0 0,-1 0 0,0 0-1,0 0 1,0 1 0,0 0 0,0-1 0,0 1-1,-1 0 1,0 0 0,1 1 0,-1-1 0,0 0 0,0 1-1,-1-1 1,1 1 0,-1 0 0,0-1 0,0 1-1,0 0 1,0 0 0,-1 0 0,1 0 0,-1 0-1,0-1 1,0 1 0,-1 0 0,0 5 0,-1 0-9,-1-1 0,0 0 0,0 0 0,0 0 0,-1 0 0,-1 0 0,1-1 0,-1 0 0,0 0 0,-1 0 0,-10 9 0,-42 36-57,57-52 65,1 0 0,0 0 0,-1 0 0,1 0-1,0 1 1,-1-1 0,1 0 0,0 0-1,0 1 1,-1-1 0,1 0 0,0 0 0,0 1-1,-1-1 1,1 0 0,0 1 0,0-1 0,0 0-1,-1 1 1,1-1 0,0 0 0,0 1-1,0-1 1,0 0 0,0 1 0,0-1 0,0 1-1,0-1 1,0 0 0,0 1 0,0-1 0,0 0-1,0 1 1,0-1 0,0 1 0,0-1-1,0 0 1,1 1 0,-1-1 0,0 0 0,0 1-1,0-1 1,1 0 0,-1 1 0,0-1 0,0 0-1,1 0 1,-1 1 0,0-1 0,1 0-1,-1 0 1,0 0 0,1 1 0,-1-1 0,0 0-1,1 0 1,-1 0 0,30 9-408,-18-6 288,12 4-28,-1 1 0,1 1 1,-2 2-1,1 0 0,-2 1 0,1 1 0,31 27 0,-50-38 152,0 1-1,-1-1 0,0 0 1,0 1-1,0 0 0,0-1 1,0 1-1,0 0 0,-1 0 1,1 0-1,-1 0 0,0 0 1,0 1-1,1 5 1,-1-7 23,-2 1 0,1-1 0,0 1 0,0-1 1,-1 1-1,1-1 0,-1 1 0,0-1 0,0 1 1,0-1-1,0 0 0,0 0 0,-1 1 0,1-1 1,0 0-1,-1 0 0,0 0 0,0 0 0,-3 2 1,-8 7 211,-1 0 1,0-2 0,-1 0-1,0 0 1,0-1 0,-26 9 0,15-8 206,-1-1 1,0-1-1,-36 4 1,48-9-349,0-1 1,0 0-1,-17-2 0,27 1-129,1-1-1,-1 0 0,1 0 0,-1 0 1,1 0-1,0 0 0,-1-1 0,1 0 1,0 0-1,0 0 0,0-1 0,1 1 0,-1-1 1,-5-5-1,8 8 29,1-1 0,-1 0 0,1 1 0,-1-1-1,1 0 1,-1 1 0,1-1 0,-1 0 0,1 0 0,-1 1 0,1-1 0,0 0 0,0 0 0,-1 0 0,1 0-1,0 1 1,0-1 0,0 0 0,0 0 0,0 0 0,0 0 0,0-1 0,5-3-306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17900,'100'-206'4480,"-28"62"-1243,-62 128-2592,-10 16-636,1 0-1,-1 0 0,0 0 1,0 0-1,0 0 0,1 0 1,-1 0-1,0 0 0,0 0 1,0 0-1,0 0 0,0 1 1,1-1-1,-1 0 0,0 0 1,0 0-1,0 0 0,0 0 1,0 0-1,1 0 0,-1 1 1,0-1-1,0 0 0,0 0 1,0 0-1,0 0 0,0 0 0,0 1 1,0-1-1,0 0 0,0 0 1,0 0-1,0 0 0,1 1 1,-1-1-1,0 0 0,0 0 1,0 0-1,0 0 0,-1 1 1,1-1-1,0 0 0,0 0 1,0 0-1,0 1 0,-2 36 266,1-28-249,-5 79 31,-7 197-110,13-279-34,0 0 1,0-1 0,1 1-1,0 0 1,0 0-1,2 6 1,-2-11 51,-1 1 1,1-1-1,0 0 0,-1 0 1,1 0-1,0 0 0,0 0 1,0 0-1,-1 0 0,1 0 1,0 0-1,0 0 0,1 0 1,-1-1-1,0 1 0,0 0 1,0-1-1,0 1 0,1-1 1,-1 1-1,0-1 1,0 0-1,1 1 0,-1-1 1,0 0-1,1 0 0,-1 0 1,0 0-1,1 0 0,-1 0 1,0 0-1,2-1 0,22-7-266,4-7-116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 21453,'10'7'1848,"7"-3"-1360,3-1-240,11 0 800,0-3-303,6-2-938,-1 0-503,-3-4 600,-4 0-152,-18-1-112</inkml:trace>
  <inkml:trace contextRef="#ctx0" brushRef="#br0" timeOffset="1">0 276 17812,'19'7'2440,"4"-5"-1503,8-8-417,7-3 1424,9-5-928,4 4-504,2-1 721,-4-4-953,-3-3-216,-1-5-8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 20724,'24'-6'2081,"-21"6"-1377,-4 5-336,-18 9 1400,-4 5-719,-11 14-545,-3 5-232,-6 13-192,-5 4-64,4 3-136,-1 1-152,10-6-448,3-5-265,11-12-447,0-13 1048,10-20-312,4-9-176</inkml:trace>
  <inkml:trace contextRef="#ctx0" brushRef="#br0" timeOffset="1">21 92 20204,'4'10'1825,"1"7"-1201,2 5-272,6 7 880,5-2-392,7 4-376,6 1-231,9-5-586,5-3-351,1-2 576,1-3-120,-3-11-160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0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21517,'0'0'92,"-1"0"0,1 0 0,-1 0 0,1 0 0,-1 1 1,1-1-1,-1 0 0,1 0 0,-1 0 0,1 1 1,-1-1-1,1 0 0,0 0 0,-1 1 0,1-1 0,-1 0 1,1 1-1,0-1 0,-1 1 0,1-1 0,0 0 0,0 1 1,-1-1-1,1 1 0,0-1 0,0 1 0,0-1 0,-1 1 1,1-1-1,0 1 0,0-1 0,0 1 0,0-1 1,0 1-1,0 0 0,-6 26 313,6-22-153,-6 38-115,3 0 1,1 1-1,5 49 0,-1-2-2745,-2-91 2610,0 0-1,0 1 1,0-1-1,0 0 1,0 0 0,0 0-1,0 0 1,0 1 0,0-1-1,0 0 1,0 0-1,0 0 1,0 0 0,0 1-1,0-1 1,0 0 0,0 0-1,-1 0 1,1 0-1,0 0 1,0 0 0,0 1-1,0-1 1,0 0-1,0 0 1,-1 0 0,1 0-1,0 0 1,0 0 0,0 0-1,0 0 1,-1 0-1,1 1 1,0-1 0,0 0-1,0 0 1,0 0 0,-1 0-1,1 0 1,0 0-1,0 0 1,0 0 0,0 0-1,-1 0 1,1 0-1,0 0 1,0-1 0,0 1-1,0 0 1,0 0 0,-1 0-1,1 0 1,0 0-1,0 0 1,0 0 0,0 0-1,0 0 1,-1-1 0,1 1-1,0 0 1,0 0-1,0 0 1,0 0 0,0-1-1,-10-7-411,-3-8-33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21333,'-8'20'1816,"-5"9"-1320,-5-2-232,-5 10 1144,-4 5-823,-1 4-329,1-3-128,3-3-248,-1-6-152,8-8-265,4-6-95,8-14-520,13-19-704,4-9 1103,3-15-47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186 213 16940,'1'-3'2008,"-2"10"-1256,-7 17-232,0 9 1193,-2 6-569,0 3-248,4-1-344,2-1-64,4-5-136,3-4-120,4-6-368,0-7-296,2-8-728,-2-3 984,-2-7-184,0 2-128</inkml:trace>
  <inkml:trace contextRef="#ctx0" brushRef="#br0" timeOffset="1">1 435 18492,'13'6'1648,"7"-6"-1160,7 3-184,6-1 345,3-2-457,2-4 88,0-5-72,-5-8-280</inkml:trace>
  <inkml:trace contextRef="#ctx0" brushRef="#br0" timeOffset="2">608 1 20948,'-4'17'1825,"-6"7"-1225,1 8-248,2 4 640,3 4-160,0 1-271,2 2-145,1 0-312,1-4-160,1-6-392,-1-3-273,0-8-543,-3-4 992,-2-12-224,-4-3-216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14875,'-8'-10'2209,"8"0"-1249,10 4-272,10 1 2185,10 4-1713,7 1-192,6 0-472,4 1-424,4-1 1128,-6-4-951,3-7-121,-4-2 24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38 16203,'0'-1'242,"0"-1"-1,0 1 0,0-1 1,0 1-1,0-1 0,0 1 1,-1 0-1,1-1 0,0 1 1,-1-1-1,0 1 0,1-1 1,-1 1-1,0 0 0,1 0 1,-1-1-1,0 1 0,0 0 1,-2-2-1,1 2 0,0 0 0,0 0 1,0 0-1,-1 0 0,1 0 1,0 0-1,-1 1 0,1-1 0,0 1 1,-1 0-1,1-1 0,-4 1 0,-4 1-95,0 0 0,1 0 0,-1 1 0,0 0 0,1 1 0,-1 0-1,1 0 1,0 1 0,0 0 0,1 1 0,-11 6 0,1 1 0,0 2 0,0 0 0,-28 30 1,32-29-34,1 1-1,1 0 1,1 1 0,0 0 0,1 1 0,-10 24 0,16-32-70,0 0 0,1 0 1,0 0-1,1 0 0,0 1 1,0-1-1,1 1 0,1 0 0,0-1 1,0 1-1,1-1 0,0 1 1,5 18-1,-4-24-30,0-1 0,-1 1 1,2 0-1,-1-1 0,0 0 0,1 0 1,0 0-1,0 0 0,0 0 0,1 0 0,-1-1 1,1 1-1,0-1 0,0 0 0,0 0 1,0-1-1,0 1 0,1-1 0,-1 0 1,1 0-1,0 0 0,-1-1 0,1 0 0,0 0 1,0 0-1,0 0 0,0-1 0,0 0 1,0 0-1,0 0 0,0 0 0,0-1 0,0 0 1,-1 0-1,1 0 0,7-4 0,-4 2 16,1-2-1,-1 1 0,0-1 0,0 0 0,0-1 1,-1 0-1,0 0 0,0-1 0,-1 1 1,0-1-1,0-1 0,0 1 0,-1-1 0,0 0 1,0-1-1,-1 1 0,-1-1 0,1 1 1,-1-1-1,-1 0 0,1-1 0,-1 1 0,-1 0 1,1-13-1,-2 20-28,0 0 1,0-1 0,0 1-1,0 0 1,0 0-1,-1-1 1,1 1-1,-1 0 1,1 0-1,-1 0 1,0 0-1,0 0 1,0-1-1,0 2 1,0-1 0,0 0-1,0 0 1,-1 0-1,1 0 1,-1 1-1,1-1 1,-1 1-1,0-1 1,0 1-1,0 0 1,0-1-1,1 1 1,-1 0 0,-1 0-1,1 1 1,0-1-1,0 0 1,-3 0-1,2 1 0,1 0-1,-1 0 1,0 0-1,0 1 1,0-1 0,1 1-1,-1-1 1,0 1-1,1 0 1,-1 0-1,0 0 1,1 1 0,0-1-1,-1 1 1,1-1-1,0 1 1,-1 0-1,1-1 1,0 1 0,0 0-1,1 1 1,-1-1-1,0 0 1,1 0-1,-1 1 1,0 2 0,1-3-1,0-1 1,0 0 0,0 1 0,0-1 0,1 1 0,-1-1 0,1 1 0,-1-1 0,1 1-1,-1-1 1,1 1 0,0 0 0,0-1 0,0 1 0,0-1 0,0 1 0,0 0-1,0-1 1,0 1 0,1-1 0,-1 1 0,1-1 0,-1 1 0,1-1 0,0 1 0,-1-1-1,1 1 1,0-1 0,0 0 0,0 1 0,0-1 0,0 0 0,0 0 0,1 0 0,-1 0-1,0 0 1,0 0 0,1 0 0,-1 0 0,1 0 0,-1-1 0,1 1 0,-1-1-1,1 1 1,1 0 0,5 1 0,0-1-1,0 0 0,0 0 1,0 0-1,0-1 0,0 0 1,15-2-1,10-5 12,52-18 0,-9 2-8,-75 22-3,1 1-1,-1-1 0,1 1 1,-1 0-1,0-1 1,1 1-1,-1 0 1,1 0-1,-1 0 0,1 0 1,-1 1-1,1-1 1,-1 0-1,1 0 1,-1 1-1,0-1 0,1 1 1,-1-1-1,2 2 1,-2-1-1,0 0 1,-1 0-1,1 0 0,0 0 1,-1 0-1,1 0 1,-1 0-1,1 0 1,-1 0-1,1 0 1,-1 0-1,0 0 0,0 0 1,1 0-1,-1 0 1,0 1-1,0-1 1,0 0-1,-1 1 0,0 7-7,-1 0 0,0-1-1,0 1 1,-7 15-1,8-22 6,-25 61-39,-26 74-1449,51-134 1452,0-1 0,0 0 1,0 1-1,1-1 0,-1 0 1,1 1-1,0-1 0,0 1 0,0-1 1,0 0-1,0 1 0,0-1 1,0 1-1,1-1 0,0 3 1,12 5-330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20332,'-3'15'1713,"-13"12"-1249,-7 2-232,-7 9 920,-2 2-456,-3 8-496,2-2-64,0-5-136,6-5-112,6-10-376,6-8-136,13-9-488,7-9 1272,9-9-440,6-9-160,7-14-56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14843,'-4'24'2001,"-5"10"-929,1 5-392,-2 1 1496,5 3-679,5 0-465,2-3-216,8-1-328,3-5-136,3-4-360,-2-5-208,3-7-560,-4-2-264,-7-7-400,-6-8 1056,-9-6-329,-7-7-279</inkml:trace>
  <inkml:trace contextRef="#ctx0" brushRef="#br0" timeOffset="1">24 283 17892,'-18'-3'2040,"13"3"-1096,6 1-343,18 5 1279,9-2-376,17 2-527,3-1-217,14-1-560,1-1-608,5 0 464,-4 1-64,-10-4-160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19412,'1'-2'190,"0"1"0,1-1 0,-1 1 1,1 0-1,0-1 0,-1 1 0,1 0 0,0 0 0,0 0 0,-1 0 0,1 0 0,2 0 1,-3 1-125,0 0 1,0 0-1,-1 0 1,1 0 0,0 0-1,0 0 1,-1 0-1,1 1 1,0-1 0,-1 0-1,1 1 1,0-1-1,-1 0 1,1 1 0,0-1-1,-1 1 1,1-1-1,-1 1 1,1-1 0,-1 1-1,1-1 1,-1 1-1,1-1 1,-1 1 0,1 0-1,-1-1 1,0 1-1,0 0 1,1 0 0,-1-1-1,0 1 1,0 0-1,0-1 1,0 1 0,1 1-1,2 16 426,0 1 1,-1-1-1,-1 0 0,0 1 1,-1 0-1,-5 28 0,-26 110-14,30-154-448,-28 101 148,-11 61-72,39-161-102,0 0 0,1 0-1,-1 1 1,1-1-1,0 0 1,1 0 0,0 9-1,0-12 3,-1-1-1,1 1 0,-1 0 1,1 0-1,-1 0 0,1 0 1,-1 0-1,1-1 1,0 1-1,0 0 0,-1-1 1,1 1-1,0 0 1,0-1-1,0 1 0,0-1 1,0 1-1,0-1 0,0 0 1,0 1-1,-1-1 1,1 0-1,1 0 0,-1 1 1,0-1-1,0 0 1,0 0-1,0 0 0,0 0 1,0-1-1,0 1 1,0 0-1,0 0 0,0-1 1,0 1-1,1-1 0,25-6 138,-1-2 0,0-1 0,33-17 0,39-15 66,-68 34-215,16-5 285,-44 13-271,1-1 0,-1 0 0,0-1 0,0 1-1,0 0 1,0-1 0,0 1 0,0-1 0,0 1-1,0-1 1,-1 0 0,1 0 0,0 0 0,1-4-1,4-11 17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17524,'19'-2'2320,"2"1"-1087,6 1-425,6 1 1880,9 2-1135,5-1-457,3-1-120,0-1-608,2-1-184,-5-4-496,-5 0-288,-11 2-584,-5-1-305,-16-1 1049,-8 5-360,-7 2-56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19300,'22'14'2473,"9"-4"-1481,9-7-424,6-1 1288,5-4-711,4-1-137,-4 1-928,-2 0-624,-10-2 512,-5 0-200,-11-5-104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17348,'11'17'2568,"12"-8"-1391,23-9-361,10-3 1800,12-3-1175,7-1-129,4 1-456,0 0-184,-9 6-664,-11 2-432,-26 6-2609,-12 1 2697,-15-2-376,-5-7-304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17964,'2'-2'1904,"3"-6"-1032,7 2-303,11-1 911,4-2-256,7 1-416,1-2-304,5 1-664,-3 2-472,0 1 544,-2-1-168,-5 1-120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19684,'55'-5'2337,"11"-5"-1369,2-1-416,10-2 1616,1 1-1135,-8 4-1305,-8 2 656,-21 6-488,-9 1-136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22421,'3'-1'-116,"-1"0"0,1 1 0,0-1 0,0 1 0,0-1 0,-1 1 0,1 0 1,0 0-1,0 0 0,0 0 0,0 1 0,0-1 0,5 2 0,-6-1 204,-1 0-1,1 0 1,-1 1-1,0-1 1,1 0-1,-1 1 1,0-1-1,0 1 1,0-1 0,0 1-1,0-1 1,0 1-1,0 0 1,0-1-1,-1 1 1,1 0-1,-1 0 1,1-1-1,-1 1 1,0 0-1,1 0 1,-1 4 0,1 21 762,-1 1 0,-1-1 1,-1 1-1,-10 47 1,-38 102 18,8-37-496,42-139-371,-3 7 19,2 0 0,-1 0-1,1 0 1,-1 14 0,2-20-13,1 0 0,-1 0 1,0-1-1,0 1 0,1 0 1,-1 0-1,1 0 0,0-1 0,-1 1 1,1 0-1,0-1 0,0 1 1,0 0-1,0-1 0,1 0 1,-1 1-1,0-1 0,0 0 1,1 1-1,-1-1 0,1 0 1,-1 0-1,1 0 0,3 1 0,1 1 17,0-1 0,0 0-1,1 0 1,-1-1-1,1 0 1,0 0 0,-1 0-1,10-1 1,54-7 113,-48 4-89,354-59-288,-326 53 115,21-6 1,-14-8-45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0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43 10178,'-6'-5'159,"1"1"0,-1 0 0,-1 0 0,1 0 0,0 1 1,-1 0-1,0 0 0,0 0 0,0 1 0,-13-2 0,8 2-29,1 1 0,-1 1 1,1 0-1,-1 0 0,1 1 0,-16 4 0,4 0-191,0 2 0,1 1-1,0 0 1,1 2-1,0 0 1,-25 17-1,23-12 69,2 2 0,-1 1 0,2 0 0,1 1 0,0 1 0,1 1 0,1 1 0,1 0 0,2 2 0,0-1 0,1 2 0,1-1 0,-11 35 0,16-38 126,1 0 0,1 0 0,1 1 0,1 0 0,0 0 0,2 0 0,1 0 0,0 0 0,2 0 0,0 0 0,1-1 0,2 1 0,0-1 0,1 0 0,1 0 0,2 0 0,10 19 0,-3-13-15,1 0 0,2-2 0,1 0 0,1-1 0,1-1 0,0-1 0,2-1 0,1-1 0,0-1 0,2-2 0,0 0 0,1-2 0,0-1 0,1-1 0,53 15 0,-69-24 6,0-2 1,0 0-1,0 0 1,0-1-1,0-1 1,0 0-1,1-1 1,19-4-1,-24 3 9,0 0-1,0-2 1,0 1-1,0-1 1,0 0-1,0-1 1,-1 0-1,0 0 1,0-1 0,-1 0-1,1 0 1,8-11-1,4-6 245,-2-1-1,-1-1 1,0 0-1,-2-1 1,-1-1-1,-2 0 1,15-45-1,-16 34-146,-1-1 0,-2 0-1,-1 0 1,-2-1 0,-1-46-1,-4 65-264,-1 1 1,-1-1-1,-1 1 0,-1 0 0,-1 0 0,0 0 0,-2 1 0,-11-27 0,13 37 46,0 0 0,0 0 1,-1 0-1,0 0 1,0 1-1,-1 0 0,0 1 1,0-1-1,-1 2 0,0-1 1,0 1-1,-1 0 1,0 0-1,0 1 0,0 1 1,-1-1-1,1 1 0,-13-3 1,-34-4-155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50 17356,'2'-3'372,"15"-27"1393,-17 29-1733,0 1 0,1 0 0,-1-1 1,0 1-1,0 0 0,0-1 0,1 1 0,-1-1 0,0 1 0,0-1 0,0 1 0,0 0 0,0-1 0,0 1 1,0-1-1,0 1 0,0-1 0,0 1 0,0 0 0,0-1 0,0 1 0,0-1 0,0 1 0,0-1 0,-1 1 1,1 0-1,0-1 0,0 1 0,0 0 0,-1-1 0,1 1 0,0-1 0,-1 1 0,1 0 0,0 0 0,-1-1 1,1 1-1,0 0 0,-1 0 0,1-1 0,0 1 0,-1 0 0,1 0 0,-1 0 0,1 0 0,0-1 0,-1 1 1,1 0-1,-1 0 0,1 0 0,-1 0 0,1 0 0,-1 0 0,1 0 0,0 0 0,-1 0 0,1 0 0,-1 1 1,1-1-1,0 0 0,-1 0 0,1 0 0,-1 0 0,1 1 0,0-1 0,-1 1 0,-5 1 164,1 0-1,0 0 1,0 1-1,0 0 1,0 0-1,0 0 0,1 1 1,-1-1-1,-4 6 1,-38 45 332,28-33-377,-8 13-101,0 2-1,3 0 1,1 1-1,1 2 1,2 0-1,2 1 1,2 1-1,1 0 1,3 1 0,1 1-1,2 0 1,2 0-1,-2 48 1,8-70-72,1-1 0,1 0 1,0 1-1,2-1 0,0 0 0,1 0 1,10 28-1,-11-40-53,1 0-1,-1-1 1,1 1 0,1-1 0,-1 0 0,1 0-1,0-1 1,1 1 0,0-1 0,0-1-1,0 1 1,0-1 0,1 0 0,0 0-1,0-1 1,0 0 0,1 0 0,-1 0-1,1-1 1,15 4 0,20-1-273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48 16187,'30'-18'2083,"-23"13"-1048,1 0-1,0 0 0,1 1 0,16-7 0,-33 21 1288,-62 59-1292,-69 90 0,-40 91-2751,171-241 499,5-13 837,5-19 27,8-21-374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17532,'10'20'2056,"4"2"-1032,1 1-415,6-1 1007,6 4-152,6 0-584,5-2-496,5 5-1192,-3-9 872,1-5-296,0-7-104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21557,'0'5'291,"1"0"0,0 0 0,-1-1 1,0 1-1,0 0 0,-1 0 1,1-1-1,-1 1 0,0 0 0,-1-1 1,1 1-1,-2 4 0,-6 11 238,-14 25-1,14-28-302,-91 150 247,24-67-3056,165-220-6165,-34 29 5979,-13 11 3506,-4-1 3622,-52 125 1353,-12 97-2979,25-131-2559,0 1-1,1 0 1,0 0-1,1 0 1,0-1-1,1 1 1,4 16-1,-5-23-306,0 0-1,1 0 1,-1-1-1,1 1 1,0 0-1,0-1 1,1 1-1,-1-1 1,1 0-1,-1 0 1,1 0-1,0 0 1,0 0-1,1-1 1,-1 1-1,0-1 0,1 0 1,0 0-1,-1 0 1,1 0-1,0-1 1,5 2-1,-16-16-2520,-4 2 1656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2 155 17196,'-2'-2'1848,"11"7"-928,4-2-336,7 2 905,3 1-249,4-3-448,3 1-464,2-4-1480,-2 0 1240,-7-4-352,-3 1-176</inkml:trace>
  <inkml:trace contextRef="#ctx0" brushRef="#br0" timeOffset="1">564 0 18364,'5'13'2240,"4"0"-1431,-5 6-305,-2 2 1376,-2 11-904,0 0-112,0 6-399,0 0-97,0 0-504,-2-5-400,2-8 167,2-3 265,5-8-152,4-5-80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64 18332,'1'-1'163,"5"-4"588,-1-1-1,1-1 0,5-9 0,-10 15-661,0 0 0,-1 0 0,1 0 1,-1 0-1,1 0 0,-1 0 0,0 0 0,1 0 0,-1-1 0,0 1 0,0 0 1,0 0-1,0 0 0,0-2 0,0 2-13,0 0 0,-1 1 0,1-1-1,0 1 1,-1-1 0,1 0 0,-1 1 0,1-1 0,-1 1 0,1-1-1,-1 1 1,1-1 0,-1 1 0,0 0 0,1-1 0,-1 1 0,0 0 0,1-1-1,-1 1 1,0 0 0,1 0 0,-1 0 0,0 0 0,1-1 0,-1 1-1,-1 0 1,-4 0 100,0 0 0,-1 1-1,1-1 1,0 1-1,0 0 1,0 1 0,0-1-1,0 1 1,0 0 0,-5 4-1,-56 30 300,45-22-404,0 1 0,0 2-1,2 0 1,0 1-1,-32 38 1,43-45-46,0 0 0,2 1 0,-1 0 0,1 0 0,1 1 0,0 0 0,1 0 0,0 0 0,1 1 0,1 0 0,0 0 0,-2 25 0,5-33-16,0-1 1,0 1 0,1 0 0,-1 0-1,1-1 1,0 1 0,1-1 0,0 1-1,0-1 1,0 1 0,0-1 0,1 0-1,0 0 1,0 0 0,0-1 0,1 1-1,-1-1 1,8 8 0,-6-8 4,1-1 0,-1 1 0,0-1 0,1 0-1,0 0 1,0-1 0,0 1 0,0-1 0,0-1 0,0 1 0,0-1 0,1 0 0,-1-1-1,1 1 1,-1-1 0,10-1 0,-5 0 19,0-1 0,0 0 0,-1-1 0,0 0 0,1 0 1,-1-1-1,14-8 0,-20 10-9,1 0 0,-1-1 0,0 0 1,0 0-1,0 0 0,-1-1 1,1 1-1,-1-1 0,0 0 0,1 0 1,-2 0-1,1 0 0,-1-1 0,1 1 1,-1-1-1,0 1 0,-1-1 0,3-7 1,-4 10-15,0-1 1,0 0-1,0 1 1,0-1-1,0 0 1,0 1 0,-1-1-1,1 0 1,-1 1-1,0-1 1,0 1-1,0-1 1,0 1 0,0 0-1,0-1 1,-1 1-1,1 0 1,-1 0-1,1 0 1,-1 0-1,0 0 1,0 0 0,0 0-1,0 0 1,0 1-1,-1-1 1,1 1-1,0 0 1,-1 0 0,1 0-1,-1 0 1,1 0-1,-4-1 1,1 1-4,0 0 0,0 0 0,1 0 0,-1 0 0,0 1 0,0-1 0,0 1 0,0 0 0,1 1 0,-1-1 0,0 1 0,0 0 0,0 1 0,1-1 0,-1 1 0,1-1 0,-8 5 0,11-5-7,1-1 1,-1 0-1,0 1 1,0 0-1,0-1 1,1 1-1,-1-1 1,0 1-1,1 0 1,-1 0-1,0-1 1,1 1-1,-1 0 1,1 0-1,-1 0 1,1 0-1,0 0 0,-1 0 1,1-1-1,0 1 1,0 0-1,-1 0 1,1 2-1,0-3 0,1 1 1,-1 0-1,1 0 0,-1 0 0,1-1 0,-1 1 1,1 0-1,-1 0 0,1-1 0,0 1 0,-1 0 1,1-1-1,0 1 0,0-1 0,-1 1 0,1-1 1,0 1-1,0-1 0,1 1 0,3 1 3,0-1 1,0 1-1,0-1 0,0 0 1,0 0-1,0-1 0,7 1 0,6-4 6,0 0 1,0-1-1,0-1 0,22-9 0,-17 6 10,39-9 0,-62 16-20,1 1 0,0 0 0,-1 0 0,1 0 1,0 0-1,0 0 0,0 0 0,-1 0 0,1 0 0,0 0 0,0 0 0,-1 0 0,1 1 0,0-1 0,-1 0 0,1 0 0,0 1 0,0-1 0,-1 0 0,1 1 0,-1-1 0,1 1 0,0-1 0,-1 1 0,1-1 0,-1 1 0,1 0 0,-1-1 0,1 1 0,-1-1 0,0 1 0,1 0 0,-1-1 0,0 1 0,1 0 0,-1 0 0,0-1 0,0 1 0,0 0 0,0 0 0,0-1 1,0 1-1,0 0 0,0 0 0,0-1 0,0 1 0,0 1 0,-1 5-8,0 1 0,0-1 0,-5 13 1,6-19 8,-17 46-47,11-31-148,0 1-1,0 0 0,2 0 0,0 0 0,1 0 0,-2 35 0,5-51 145,0 0 0,0 0-1,0 0 1,0 0-1,0 0 1,0 1 0,0-1-1,1 0 1,-1 0 0,0 0-1,1 0 1,-1 0-1,1 0 1,-1 0 0,1 0-1,-1 0 1,1 0 0,0 0-1,-1-1 1,1 1-1,0 0 1,0 0 0,0-1-1,-1 1 1,1 0 0,0-1-1,0 1 1,0-1-1,0 1 1,0-1 0,0 1-1,0-1 1,0 0 0,1 0-1,-1 1 1,0-1-1,0 0 1,0 0 0,0 0-1,0 0 1,2-1 0,15-4-634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46 17860,'4'-1'230,"1"-2"181,0 2 0,-1-1 0,1 0 0,1 1 0,-1 0 0,0 0 0,7 0 0,-12 2-338,1-1 1,0 0 0,-1 0-1,1 0 1,0 0 0,-1 0-1,1 1 1,0-1 0,-1 0-1,1 1 1,-1-1 0,1 0-1,0 1 1,-1-1 0,1 1 0,-1-1-1,1 1 1,-1-1 0,0 1-1,1-1 1,-1 1 0,1-1-1,-1 2 1,1 0 75,-1 0 0,1 0 0,-1 0 0,0 1 0,0-1 0,0 0 0,0 0 0,0 0-1,0 0 1,-1 0 0,0 4 0,-5 16 458,-1 0 0,-1-1-1,-20 36 1,-41 58-133,46-79-333,1-2-84,-12 21-98,33-48-135,8-10-53,11-12-283,3-10-443,-1-1 0,-1 0 0,-1-1 0,-2-1 0,13-31 0,-7 17-497,-8 15-58,-1 0-1,-2-1 1,0 0-1,7-35 1,-18 62 1472,1 0-1,-1 0 1,0 1 0,0-1-1,1 0 1,-1 0 0,0 0-1,0 0 1,0 0 0,0 0-1,0 0 1,0 0 0,0 0-1,-1 1 1,1-1 0,-1-2-1,-7 11 381,-12 27 2116,14-22-1182,0 0 0,1 0-1,-4 17 1,8-25-1002,0 0 1,1 0-1,-1 0 1,1 0-1,0 0 0,1 0 1,-1 1-1,1-1 1,0 0-1,0 0 0,1 0 1,2 5-1,8 18 34,0 1-1,-2 0 1,-1 0-1,-2 1 1,-1 0-1,4 41 1,-10-41-465,0-15-747,1 1 0,0-1 0,4 19 0,-13-50-4495,-14-11 3500,8 11 776,-32-39-390,-45-59 4293,89 112-2567,1 1 0,0-1 0,0 1-1,0-1 1,0 1 0,0-1 0,0 0-1,1 1 1,-1-1 0,1 0-1,-1 0 1,1 0 0,-1 1 0,1-1-1,0 0 1,0-2 0,1 3-58,-1 0 0,1 1 0,0-1 0,0 0 1,0 0-1,-1 1 0,1-1 0,0 1 0,0-1 0,0 1 0,0-1 1,0 1-1,0 0 0,0 0 0,0-1 0,0 1 0,0 0 0,0 0 1,0 0-1,0 0 0,0 0 0,0 0 0,1 0 0,-1 0 0,0 0 1,0 1-1,1 0 0,38 3 1800,3 1-2762,0-2-1,0-1 1,57-6 0,-57-4-84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0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278 203 15523,'9'-2'1809,"-9"4"-985,-3 6-336,-10 2 1792,-3 5-1439,-4 5-329,-1 5-80,-5 5-176,0 4-88,-2 2-72,0 1-48,1-1 0,1 0-136,6-12-384,4-3-288,5-17 624,5-10-112,6-14-120</inkml:trace>
  <inkml:trace contextRef="#ctx0" brushRef="#br0" timeOffset="1">146 9 16660,'5'-8'2120,"-2"14"-586,0 28 348,-1-12-885,2-2-508,1-1 0,1 0 0,1 0 0,15 31 0,47 64 530,-47-81-1864,-2 1-1,32 70 1,-48-90 506,1 0 1,2 18-1,-6-20-393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22029,'3'31'1664,"0"-1"-1264,0 0-200,1 6 488,2 3-264,1 0-784,0-5 1393,-4-8-945,-2-5-8,2-6-64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19 19364,'12'-10'2065,"-8"3"-1225,-3 5-376,-6 8 1072,-7 5-240,-8 15-551,-4 7-193,-8 10-312,-1 6-96,0 4-72,0 1 24,3-6-232,3-5-120,7-16-488,4-6-465,11-23 937,0-17-136,8-21-216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16628,'3'11'2256,"1"8"-1312,-1 14-256,4 6 1321,4 4-785,7 4-160,5 3-304,7 2-159,7-2-497,6-2-360,4-9-921,2-4 1953,0-12-904,-1-8-72,-2-10-136</inkml:trace>
  <inkml:trace contextRef="#ctx0" brushRef="#br0" timeOffset="1">472 1 17420,'16'27'2368,"9"3"-1400,6 7-335,5 8 1247,1 6-544,-1 4-191,-9 11-585,-7 7-200,-17 17-184,-9 6-16,-21 6-312,-10-2-208,-18 2 1080,-10-3-712,-13-12 0,-2-12 64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16740,'15'5'2176,"-5"2"-1392,18-6-352,8-1 1961,14-5-1865,15 0-144,8 0-424,-3 0-384,-5 2-640,-9-1-561,-16 6 1193,-12 5-336,-28-2-208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17028,'-11'11'2056,"22"-5"-1024,11-3-400,18-8 1473,12-2-905,15-3-368,3 0-224,8-1-968,-4-1-536,-6 2 744,-4 0-192,-8 3-168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18932,'7'2'382,"-1"-1"0,1 1 1,-1 1-1,0-1 0,0 1 0,0 0 0,0 0 0,0 1 1,0 0-1,-1 0 0,0 0 0,0 1 0,0-1 0,0 1 1,6 9-1,-7-7-333,-1-1 0,1 0 0,-1 1 0,0-1 0,0 1 0,-1 0 0,0 0 0,-1 0 0,1 0 0,-1 1 0,0-1 0,-1 0 0,0 0 0,0 1 1,-1-1-1,0 0 0,0 0 0,0 0 0,-1 1 0,0-1 0,-1-1 0,-3 8 0,-7 12-40,-2-1 0,-1 0 1,-22 26-1,-62 62 274,89-101-242,-1-1-1,0 0 1,-1-1-1,-21 13 1,3-8-5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250 485 17588,'0'-2'141,"-1"0"1,0 0 0,0 0-1,0 0 1,0 1 0,0-1 0,0 0-1,0 0 1,0 1 0,-1-1-1,1 1 1,-1-1 0,1 1-1,-1-1 1,0 1 0,1 0-1,-1 0 1,0 0 0,0 0-1,0 0 1,0 0 0,0 1-1,0-1 1,0 1 0,0-1-1,0 1 1,0 0 0,0-1-1,0 1 1,0 0 0,0 1-1,-1-1 1,-1 1 0,-5 0 135,0 0 1,0 1 0,0 0-1,0 0 1,0 1-1,-10 5 1,10-3-194,1 0 0,-1 0 0,1 1 0,-8 7 0,14-12-83,0 1 1,0-1 0,0 1 0,0-1-1,1 1 1,-1 0 0,1 0-1,-1 0 1,1 0 0,0 0-1,0 0 1,0 0 0,0 0-1,0 1 1,0-1 0,1 0 0,-1 0-1,1 1 1,-1-1 0,1 1-1,0-1 1,0 3 0,0-4-2,1 0 0,-1 0 0,1-1 0,-1 1 0,1 0 0,0 0 0,-1-1 0,1 1 0,0-1 0,-1 1-1,1 0 1,0-1 0,0 1 0,0-1 0,0 0 0,-1 1 0,1-1 0,0 1 0,0-1 0,0 0 0,0 0 0,0 0 0,0 0 0,0 0 0,0 0 0,0 0 0,0 0 0,0 0 0,0 0 0,1-1 0,33-7 6,-21 1 14,0 0-1,0 0 1,0-2-1,-1 0 1,0 0-1,-1-1 1,0-1-1,-1 0 1,0 0 0,-1-1-1,17-25 1,-15 19 38,-1 0 0,-2-1 1,0 1-1,0-2 1,-2 1-1,0-1 0,-2 0 1,6-33-1,-10 40-18,0 1-1,-1-1 1,0 1 0,0 0-1,-2-1 1,0 1-1,0 0 1,-5-16-1,5 23-28,0 0-1,0 0 1,0 1-1,0-1 1,-1 1-1,0-1 0,0 1 1,0 0-1,0 0 1,-1 0-1,0 1 1,0-1-1,0 1 0,0 0 1,0 0-1,0 0 1,-1 1-1,0-1 1,1 1-1,-1 0 0,0 1 1,-7-3-1,3 3-5,0 0 1,-1 1-1,1 0 0,0 1 0,0-1 0,0 2 0,0-1 1,0 1-1,0 1 0,1-1 0,-1 1 0,-16 9 1,15-7-103,-1 1 0,1 0 0,0 1 0,0 1 0,1-1 0,0 1 0,1 1 0,-1-1 1,-8 14-1,15-20-12,1 0 1,-1 1-1,1-1 1,0 0-1,-1 1 1,1-1-1,0 1 1,1-1-1,-1 1 1,0 0-1,1-1 1,-1 1-1,1-1 1,0 1-1,0 4 1,0-6 60,1 0 1,-1-1 0,0 1 0,1 0 0,-1 0-1,0 0 1,1-1 0,-1 1 0,1 0 0,-1-1 0,1 1-1,-1 0 1,1-1 0,0 1 0,-1-1 0,1 1-1,0-1 1,1 1 0,0 0-3,0 0 0,0 0 0,0-1 0,0 0 0,0 1 0,0-1 0,0 0 0,0 0 0,0 0-1,4 0 1,31-6-772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19212,'0'1'112,"0"0"1,0-1-1,0 1 1,0 0-1,0 0 0,0 0 1,0 0-1,-1 0 1,1 0-1,0 0 0,-1-1 1,1 1-1,0 0 1,-1 0-1,1 0 0,-1-1 1,1 1-1,-2 1 1,-1 2 144,-21 36 891,-23 37 516,-44 100 1,90-174-1644,-40 102 450,37-93-439,1 0 0,0 0 0,1 0 1,1 0-1,-1 1 0,2 22 0,0-32-27,1-1 0,-1 1 1,0-1-1,1 0 0,-1 1 0,1-1 0,0 1 0,0-1 0,0 0 1,0 0-1,0 0 0,1 0 0,-1 1 0,1-2 0,-1 1 1,1 0-1,0 0 0,0 0 0,-1-1 0,1 1 0,0-1 0,1 0 1,-1 1-1,0-1 0,0 0 0,0 0 0,1 0 0,-1-1 1,1 1-1,-1 0 0,0-1 0,1 0 0,-1 1 0,1-1 1,3-1-1,9 1 9,1-2 1,-1 0 0,0-1 0,25-8 0,-22 6-11,18-4-52,96-23-1915,-129 31 1897,0 0 0,0 1 0,0-1 0,0 1 0,0 0 0,0 0 0,0 0 0,0 0-1,0 1 1,0-1 0,0 1 0,4 1 0,7 5-474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14115,'13'11'2256,"25"-4"-863,6-7-505,25-5 2497,8-4-1849,26-2-304,8-1-111,5-2-537,1 1-288,-12 3-568,-9 4-352,-17 5-617,-10 1-207,-31 0 984,-10 0-328,-25 0-241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306 208 17652,'-6'-2'366,"-1"0"1,0 1-1,0 0 1,0 1-1,0-1 1,0 1-1,0 0 0,0 1 1,0 0-1,0 0 1,-12 4-1,9-2-160,1 1 0,-1 0 0,1 1 0,0 0-1,0 0 1,1 1 0,-12 10 0,8-5-147,0 1-1,1 0 1,1 0 0,0 1-1,1 1 1,0 0 0,1 0-1,0 0 1,-9 30 0,16-43-53,-4 14 45,1-1 0,1 1 0,-3 18 0,5-30-36,1-1 1,0 1-1,0 0 0,-1-1 1,2 1-1,-1 0 0,0-1 0,0 1 1,1-1-1,-1 1 0,1-1 1,0 1-1,0-1 0,0 1 1,0-1-1,0 1 0,1-1 1,-1 0-1,1 0 0,-1 0 1,1 0-1,0 0 0,0 0 1,0 0-1,0-1 0,3 3 1,-3-3 6,1 0 1,0-1-1,-1 1 1,1-1-1,0 1 0,0-1 1,-1 0-1,1 0 1,0 0-1,0 0 1,0 0-1,-1-1 1,1 0-1,0 1 1,-1-1-1,1 0 1,0 0-1,-1 0 1,4-2-1,5-4 97,-1 1 0,19-16 0,-8 5 73,-1-2 0,-1 0 0,-1-1 0,0-1 0,-2-1 0,22-36 0,-29 42-90,-1 0 0,-1 0 0,0-1 0,-1 0 0,-1 0 0,0-1 0,-1 1 0,-1-1 0,-1 0 0,0-34 0,-2 45-84,-1 0-1,0 1 1,0-1-1,0 0 1,-1 1-1,0-1 1,-1 1-1,1 0 1,-1 0-1,-5-9 0,5 12-22,1-1-1,-1 1 0,0 0 0,0 0 1,0 1-1,0-1 0,0 1 0,-1-1 1,1 1-1,-1 0 0,0 0 0,1 0 1,-1 1-1,0-1 0,0 1 0,0 0 1,0 0-1,-6 0 0,2 1-28,0 0-1,0 0 1,0 1-1,1 0 1,-1 1-1,0-1 1,1 2-1,-1-1 1,1 1-1,-1 0 0,1 0 1,0 1-1,1 0 1,-11 8-1,7-4-214,0 0-1,0 0 0,1 1 1,0 1-1,1-1 0,0 2 1,1-1-1,-8 15 0,13-23 199,1 0-1,0 0 1,0 0-1,0 1 0,0-1 1,0 1-1,0-1 0,1 0 1,-1 1-1,1-1 1,0 1-1,0-1 0,-1 1 1,2-1-1,-1 1 1,1 4-1,10 8-539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54 16307,'3'-2'335,"-1"-1"0,1 1 0,-1-1-1,0 0 1,0 0 0,0 0 0,-1 0-1,1 0 1,-1 0 0,1-1 0,-1 1-1,0 0 1,1-7 0,-2 10-288,0 0 0,-1-1 0,1 1 1,0 0-1,0 0 0,0-1 0,0 1 1,0 0-1,0 0 0,0 0 0,0-1 1,-1 1-1,1 0 0,0 0 0,0 0 0,0-1 1,0 1-1,-1 0 0,1 0 0,0 0 1,0 0-1,0-1 0,-1 1 0,1 0 0,0 0 1,0 0-1,-1 0 0,1 0 0,0 0 1,0 0-1,-1 0 0,1 0 0,0 0 0,0 0 1,-1 0-1,1 0 0,0 0 0,0 0 1,-1 0-1,1 0 0,0 0 0,0 0 1,-1 0-1,1 0 0,0 0 0,0 1 0,-1-1 1,1 0-1,0 0 0,0 0 0,0 0 1,-1 1-1,-13 8 716,1 5-444,1 0 0,0 1 1,1 0-1,-16 30 0,-29 71 61,53-109-352,-16 38 69,1 1 0,3 1 0,2 0 0,-15 96 0,25-119-266,1-1-1,2 0 1,0 1 0,1-1-1,1 1 1,2-1-1,0 0 1,1 0-1,1 0 1,2-1-1,0 0 1,15 30 0,-14-38-40,1 0-1,0 0 1,22 22 0,-2-7-336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16211,'-6'17'2145,"-7"6"-1313,-14 7-336,-3 3 1849,-6 6-1529,2 1-56,1 0-328,3 0-176,4-4-440,1-6-240,7-7-584,5-8-416,-1-17 1071,-1-8-231,-1-11-312</inkml:trace>
  <inkml:trace contextRef="#ctx0" brushRef="#br0" timeOffset="1">0 146 17964,'14'9'1792,"7"4"-1120,1 1-296,7 2 753,4 1-265,7-1-1120,0 0 1632,6-6-1248,0-3-40,-1-7-88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54 19572,'-18'21'1841,"-13"17"-1193,-6 2-296,-1 7 952,3 2-456,6-3-360,3-3-256,13-10-416,5-12-280,16-29-1640,8-22 551,5-6 1009,8-12-288,4-3-160</inkml:trace>
  <inkml:trace contextRef="#ctx0" brushRef="#br0" timeOffset="1">313 1 14787,'1'0'70,"-1"0"0,1 0 0,-1 0-1,1 1 1,0-1 0,-1 0 0,1 0 0,-1 1-1,1-1 1,-1 0 0,1 1 0,-1-1 0,1 1-1,-1-1 1,1 0 0,-1 1 0,0-1 0,1 1-1,-1-1 1,0 1 0,1-1 0,-1 1 0,0 0-1,0-1 1,1 1 0,-1-1 0,0 1 0,0-1-1,0 1 1,0 0 0,0-1 0,0 1 0,0-1-1,0 1 1,0 0 0,0-1 0,0 1 0,0 0-1,0-1 1,-1 1 0,1-1 0,0 1 0,0-1-1,-1 2 1,-17 34 887,12-25-108,-11 25 984,-24 65 1,37-88-1606,1 0 0,0 0 0,0 0 0,1 0-1,1 1 1,0-1 0,1 0 0,1 1 0,2 15 0,-2-24-183,0 1 0,1-1 0,0 0 0,0 1 0,1-1 0,-1 0 0,1 0 0,0 0 0,0-1 0,1 1 0,-1-1 0,7 6 0,-7-7-201,0-1 1,0 0 0,0 0-1,0 0 1,0 0 0,0 0-1,1-1 1,-1 1 0,1-1-1,-1 0 1,1 0 0,-1 0 0,1 0-1,0-1 1,-1 0 0,1 0-1,0 0 1,-1 0 0,7-1-1,-10 1 112,1 0-1,0 0 0,0-1 0,0 1 0,0 0 1,0 0-1,-1-1 0,1 1 0,0-1 1,0 1-1,-1-1 0,1 1 0,0-1 0,-1 1 1,1-1-1,0 0 0,-1 1 0,1-1 1,-1 0-1,1 0 0,-1 1 0,1-1 1,-1 0-1,0 0 0,1 0 0,-1 1 0,0-3 1,-2-12-792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17444,'-4'0'1752,"11"-3"-1016,9 2-296,10-2 793,7 0-129,8-3-848,4 0-520,5-4 392,-3-4-128,5-3-224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19252,'9'-1'1784,"9"1"-1103,8-3-257,13 1 632,4-1-152,10-1-184,1 1-336,1 0-808,-7 2-536,-10-2 816,-8 4-184,-22 4-176</inkml:trace>
  <inkml:trace contextRef="#ctx0" brushRef="#br0" timeOffset="1">48 142 13971,'6'13'4561,"23"-6"-3489,18-6-344,7-1-304,14-5 521,5 0-473,1-2 32,-9-1-56,-12 2-328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352 356 18228,'0'-1'107,"0"0"0,0 1 0,0-1 0,-1 0 0,1 0 0,0 1 0,-1-1 0,1 0 0,0 1 0,-1-1 0,1 0 0,-1 1 0,1-1 0,-1 0 0,0 1 0,1-1 0,-1 1 0,0-1 0,1 1 0,-1 0 0,0-1 0,1 1 0,-1-1 0,0 1 0,0 0 0,1 0 0,-1 0 0,-1-1 0,-26-2 781,26 2-726,-11 1-20,0 1 0,-1 0 1,1 1-1,0 0 0,0 1 0,0 1 1,0 0-1,1 0 0,-1 1 0,1 1 1,1 0-1,-1 1 0,-20 15 0,23-15-146,0 0 1,0 1-1,1 0 0,0 0 0,1 1 1,0 0-1,0 1 0,1-1 0,0 1 0,1 0 1,0 1-1,0-1 0,1 1 0,0 0 0,1 0 1,-2 17-1,4-26 4,1 0 1,0 0 0,0 0-1,-1 0 1,1 1-1,1-1 1,-1 0 0,0 0-1,0 0 1,1 0 0,-1 0-1,1 0 1,0 0-1,0 0 1,-1 0 0,1 0-1,0 0 1,1-1-1,-1 1 1,2 3 0,-1-4 5,0 0 1,-1 0 0,1-1-1,0 1 1,0 0 0,0-1-1,0 1 1,0-1 0,-1 1 0,1-1-1,0 0 1,0 0 0,0 0-1,0 0 1,0 0 0,0 0 0,4-1-1,3-2 38,0 0 0,1 0 0,-1-1 0,-1 0-1,1 0 1,0-1 0,11-8 0,2-5 134,-1 0 1,-1-1-1,0-1 1,-1 0-1,-2-2 1,0 0-1,-1-1 1,18-36-1,-27 45-77,-1 0 1,0-1-1,-2 1 0,1-1 1,-2-1-1,0 1 0,1-18 1,-4 21-52,0 0 0,-1 1 0,0-1 1,0 0-1,-2 0 0,1 1 1,-1 0-1,-1-1 0,0 1 1,-8-13-1,9 17-54,-1 0 1,0 0 0,-1 1-1,0 0 1,0 0-1,0 0 1,-1 0-1,0 1 1,0 0-1,0 0 1,0 1-1,-1-1 1,0 1-1,-11-4 1,13 6-23,1 1 1,-1-1-1,0 1 0,1 1 1,-1-1-1,0 1 0,1-1 1,-1 1-1,0 0 0,1 1 1,-1-1-1,0 1 0,1 0 1,-1 1-1,1-1 1,-1 1-1,1-1 0,0 1 1,-1 0-1,1 1 0,0-1 1,0 1-1,1 0 0,-1 0 1,-3 4-1,0 0-172,0 1-1,1 0 1,1 0-1,-1 0 1,1 0 0,1 1-1,-1 0 1,-3 12-1,5-14-20,1 0-1,1-1 1,-1 1 0,1 0-1,0 0 1,1-1-1,-1 1 1,1 0-1,1 0 1,-1 0 0,1 0-1,3 11 1,-3-15 148,0-1 0,0 1 1,0-1-1,0 0 0,1 0 1,-1 0-1,1 1 0,-1-1 1,3 2-1,25 15-823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 20580,'0'-1'32,"0"1"0,0 0 0,0 0 0,0 0-1,0 0 1,0 0 0,0 0 0,0 0 0,0 0-1,0 0 1,-1 0 0,1-1 0,0 1 0,0 0-1,0 0 1,0 0 0,0 0 0,0 0 0,0 0-1,0 0 1,0 0 0,0 0 0,-1 0-1,1 0 1,0 0 0,0 0 0,0 0 0,0 0-1,0 0 1,0 0 0,0 0 0,0 0 0,-1 0-1,1 0 1,0 0 0,0 0 0,0 0 0,0 0-1,0 0 1,0 0 0,0 0 0,0 0 0,0 0-1,-1 0 1,1 0 0,0 0 0,0 0 0,0 0-1,0 0 1,0 1 0,0-1 0,-8 7 434,-6 13-188,-9 19 177,1 0 0,2 2 0,2 0 0,-12 45 0,27-77-432,0 1-1,1-1 0,1 0 0,-1 1 1,2-1-1,-1 1 0,2 14 0,0-21-17,-1 0 0,1 1 0,0-1 0,0 0 0,0 0 0,0 0 0,0 0 0,1 0 0,0 0 0,-1 0 0,1-1 0,0 1 0,0-1-1,1 1 1,-1-1 0,0 1 0,1-1 0,-1 0 0,1 0 0,0-1 0,0 1 0,0 0 0,0-1 0,4 2 0,5 0 5,0 0 0,1 0 1,-1-1-1,1-1 0,0 0 0,-1-1 1,1 0-1,0-1 0,17-3 1,16-5-354,50-17 1,-83 22 149,6-1-137,0-1 0,-1-1 1,22-12-1,-29 12-86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18604,'22'0'1872,"19"-3"-999,14-2-337,19-2 848,12-1-168,20-2-248,9 1-159,10 0-473,-1 2-272,-9 3-776,-7 1-297,-18 0-567,-8-1 1208,-25 4-344,-10 0-344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276 355 13051,'1'-1'177,"-1"1"1,1-1 0,0 1-1,0-1 1,-1 0-1,1 1 1,-1-1 0,1 0-1,-1 0 1,1 0-1,-1 1 1,1-1-1,-1 0 1,0 0 0,1 0-1,-1 0 1,0 0-1,0 1 1,0-1 0,1 0-1,-1 0 1,0 0-1,-1-2 1,1 2 12,-1 1 0,1-1 0,-1 0 0,1 1 0,-1-1-1,0 0 1,1 1 0,-1-1 0,0 1 0,0-1 0,1 1 0,-1-1 0,0 1 0,0-1 0,0 1 0,0 0 0,0 0 0,-1-1 0,-4 0 276,0 0 0,0 1 0,0-1 0,-1 1 0,-10 2 0,3 1-350,1 0 0,-1 1 0,0 1 0,1 0 0,0 1 0,0 1 0,0 0 0,1 0 0,0 1 0,-15 14 0,21-17-119,1-1-1,0 1 0,0 1 0,0-1 1,1 1-1,-1 0 0,1 0 0,1 0 1,-1 0-1,1 1 0,0 0 0,1-1 1,-1 1-1,2 0 0,-1 0 0,1 0 1,-1 1-1,2-1 0,-1 0 0,1 0 1,0 1-1,2 8 0,-1-13 2,-1-1-1,0 0 1,1 1 0,0-1-1,-1 0 1,1 0 0,0 1 0,0-1-1,1 0 1,-1 0 0,0 0-1,1 0 1,-1 0 0,1-1-1,-1 1 1,1 0 0,0-1 0,0 1-1,0-1 1,0 0 0,3 3-1,-1-3 8,-1-1-1,1 1 0,-1 0 0,1-1 1,0 0-1,-1 0 0,1 0 0,-1 0 0,1 0 1,-1-1-1,1 1 0,6-3 0,4-2 46,-1-1 0,0 0-1,0-1 1,-1 0 0,1 0-1,10-11 1,-5 3 98,0-1 0,-1-1 0,-1 0-1,0-2 1,-2 1 0,0-2 0,-1 0 0,-1-1-1,-1 0 1,9-24 0,-15 33-71,-2 0 0,1 0 0,-2-1 0,0 1 0,0-1 0,-1 1 0,-1-1 0,0 0 0,-2-12 1,1 15-53,-1 1 0,-1-1 0,1 0 0,-2 1 0,1 0 0,-1 0 0,-1 0 0,0 0 0,0 1 0,-1 0 0,1 0 0,-13-12 0,14 16-41,0-1 0,0 1 0,-1 0 0,1 0 0,-1 1 0,0-1 0,0 1 1,-1 0-1,1 1 0,0-1 0,-1 1 0,0 0 0,1 0 0,-1 1 0,0 0 0,0 0 0,0 0 0,0 1 0,0-1 0,0 1 1,0 1-1,0-1 0,0 1 0,0 0 0,0 1 0,0-1 0,1 1 0,-1 0 0,1 1 0,-1-1 0,1 1 0,0 0 0,-7 6 1,3-2-164,0 1 0,0 1 1,1 0-1,0 0 0,0 0 1,1 1-1,0 0 1,1 1-1,0-1 0,1 1 1,0 0-1,1 0 1,-6 23-1,7-9-236,9-3-57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67 14283,'1'-3'220,"-1"0"1,0 0-1,0-1 0,0 1 0,0 0 1,0 0-1,-1 0 0,1 0 0,-1 0 1,0 0-1,0 0 0,0 0 0,-2-3 1,1 4-81,1 0 1,0 1-1,-1-1 1,0 1-1,1-1 1,-1 1-1,0 0 1,1 0 0,-1-1-1,0 1 1,0 1-1,0-1 1,0 0-1,0 0 1,0 1-1,-1-1 1,1 1 0,0 0-1,-3-1 1,-4 1 66,1 0 0,-1 1 1,1 0-1,0 0 0,0 1 1,0 0-1,0 0 0,0 1 1,0 0-1,0 0 0,1 1 1,0 0-1,-10 7 0,-3 3-82,0 2-1,1 0 1,-19 22-1,17-16-35,1 1 0,2 1 0,0 1 0,-19 36 0,30-48-42,0 0-1,2 0 1,0 1 0,0-1 0,1 1-1,1 0 1,0 1 0,1-1 0,1 0-1,0 1 1,1 17 0,0-28-27,1 0 0,-1 1 1,1-1-1,0 0 0,0 0 0,0 0 0,1 0 1,-1 0-1,1 0 0,0 0 0,0 0 0,1-1 1,-1 1-1,1-1 0,-1 0 0,1 1 0,0-1 0,0 0 1,1-1-1,-1 1 0,1-1 0,-1 1 0,1-1 1,0 0-1,-1 0 0,1-1 0,0 1 0,1-1 1,-1 0-1,0 0 0,6 1 0,-1-2 51,0 1-1,0-1 0,1-1 0,-1 0 0,0 0 1,0 0-1,0-1 0,0-1 0,0 0 1,-1 0-1,1 0 0,-1-1 0,12-8 1,-10 5 64,0 0-1,0-1 1,-1 0 0,0-1 0,-1 1 0,9-13 0,-14 17-86,-1 1 0,0-1 0,0 1-1,0-1 1,0 0 0,-1 0 0,0 0 0,1 0 0,0-7 0,-2 9-31,0-1 1,0 1 0,0 0 0,0 0 0,-1 0 0,1 0 0,-1 0 0,1 0 0,-1 0 0,0 0 0,0 0 0,0 0 0,0 0 0,0 0 0,0 0 0,0 0 0,-1 1 0,1-1 0,-4-2 0,2 1-8,0 1 1,-1 0-1,0 0 0,0 0 1,0 0-1,0 1 0,0-1 1,0 1-1,0 0 1,0 0-1,0 0 0,-1 1 1,1 0-1,0 0 0,0 0 1,-8 1-1,7-1-12,-1 1 0,1 0 0,0 0 0,-1 1 0,1-1-1,0 1 1,0 0 0,0 1 0,0-1 0,1 1 0,-1 0 0,-7 6 0,11-8-3,0 0 1,0 0-1,0 0 0,0 0 1,0 0-1,1 0 1,-1 0-1,0 0 1,0 0-1,1 0 1,-1 1-1,1-1 0,-1 0 1,1 0-1,0 1 1,-1-1-1,1 0 1,0 3-1,0-4 1,0 1 0,1 0-1,-1 0 1,0 0 0,1-1-1,-1 1 1,1 0 0,-1-1-1,1 1 1,-1 0 0,1-1-1,-1 1 1,1-1 0,0 1-1,-1 0 1,1-1 0,0 0-1,-1 1 1,1-1 0,0 1-1,1-1 1,2 2-6,1-1 0,0 0 0,-1 0 0,1 0 0,0 0-1,0-1 1,-1 0 0,10-1 0,15-5-29,0 0 1,-1-3-1,48-19 1,-8 2-98,-43 22 32,-25 4 96,1 0 1,0 0-1,-1 0 0,1 0 0,-1 0 1,1 0-1,0 0 0,-1 1 0,1-1 1,-1 0-1,1 0 0,-1 1 0,1-1 1,-1 0-1,1 1 0,-1-1 0,1 1 1,-1-1-1,1 1 0,-1-1 0,1 1 1,0 2-8,-1-1 0,0 1 0,1-1 0,-1 0 0,0 1 0,0-1 0,0 1 0,0-1 0,0 1 0,-1-1 0,1 1 0,-1-1 0,0 0 0,-1 3 0,-24 71-246,-7 21-3331,32-88 2929,7-13-95,4-8-205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56 18980,'3'6'2217,"-9"7"-1433,-11 7-256,-4 6 1120,-8 10-632,-1 4-247,-2 9-249,2-2-88,0-1-304,6-3-160,5-10-384,6-6-136,12-17-473,4-12-343,10-20 960,-1-10-288,10-14-160</inkml:trace>
  <inkml:trace contextRef="#ctx0" brushRef="#br0" timeOffset="1">256 2 13923,'0'0'50,"0"0"0,0-1 0,1 1-1,-1 0 1,0 0 0,0 0 0,0 0 0,1 0 0,-1 0 0,0 0-1,0 0 1,0 0 0,1 0 0,-1 0 0,0 0 0,0 0 0,1 0-1,-1 0 1,0 0 0,0 0 0,0 0 0,1 0 0,-1 0 0,0 0-1,0 0 1,0 0 0,1 0 0,-1 0 0,0 1 0,0-1 0,0 0-1,1 0 1,-1 0 0,0 0 0,0 1 0,2 9 1168,-7 25 268,1-14-539,2-1-473,2 1-1,-1 0 0,2 0 0,1 0 0,1-1 0,0 1 0,2-1 0,0 0 0,16 39 0,31 43-1656,-51-101 916,1-4-122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 17596,'1'-4'257,"0"-1"0,1 0 0,-1 1 0,1-1 0,0 1-1,0 0 1,0 0 0,1 0 0,-1 0 0,1 0 0,0 0 0,0 0 0,1 1 0,-1 0 0,1 0 0,-1 0 0,1 0 0,0 0 0,0 1 0,0-1 0,1 1 0,-1 0 0,0 1 0,1-1 0,0 1 0,-1 0 0,1 0 0,0 0-1,-1 0 1,1 1 0,0 0 0,0 0 0,-1 0 0,1 1 0,0 0 0,6 1 0,-9-1-223,-1-1 0,1 1 0,0 0 0,-1 0 0,1 0 0,-1 0 0,1 0-1,-1 0 1,0 0 0,1 1 0,-1-1 0,0 0 0,0 1 0,0-1 0,0 1 0,0-1 0,0 1 0,0 0-1,0-1 1,0 3 0,0-1-10,-1 0 0,1 0 0,-1 0 1,0 1-1,0-1 0,0 0 0,0 0 0,-1 0 0,1 1 0,-3 4 0,-1 3-17,0 0 0,-1-1-1,0 0 1,-1 0 0,-9 14 0,-8 4 0,-2 0 0,-47 41 1,26-26-53,42-39 45,1-1-1,-1 1 1,1 0-1,0 0 1,0 0-1,-4 9 1,6-13 0,1 1 0,0 0-1,0 0 1,-1-1 0,1 1 0,0 0 0,0 0 0,0-1 0,0 1 0,0 0-1,0 0 1,0 0 0,0-1 0,0 1 0,0 0 0,1 0 0,-1-1-1,0 1 1,0 0 0,1 0 0,0 0-3,0 0 1,0 0-1,0 0 1,0 0-1,0 0 1,0 0-1,0-1 1,0 1-1,1 0 1,-1-1-1,0 1 1,0-1-1,1 1 0,-1-1 1,3 0-1,16 3-329,0-1-1,1-1 1,-1 0-1,27-4 0,-21 1-1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19340,'19'-3'1921,"10"0"-1257,2 0-280,8 0 936,4 2-352,0-3-1128,0-1-1968,-6 5 1960,-4 0-336,-6 0-257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17748,'-7'-5'1728,"7"0"-1096,14 0-184,26-4 825,17 2-113,15-3-304,8-2-216,12 1-192,4 2-72,-3 4-192,-4 2-216,-23 3-432,-16 3-296,-20 2-496,-7 3 984,-23-1-128,-7 0-240,-13-6-49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17444,'10'7'1584,"19"-3"-1120,1-2-160,17-2 448,4-3-312,3-3-776,1-2-168,-7-4 392,-5 1-200,-8-1-136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17172,'13'15'1098,"-1"1"0,-1 0 0,-1 1 1,11 22-1,-18-34-1061,-1 0 0,0 0 0,-1 1 0,1-1 0,-1 1 0,0-1 1,0 1-1,-1-1 0,0 1 0,0 0 0,0-1 0,-1 1 0,1 0 0,-1-1 0,-1 1 1,1-1-1,-1 0 0,0 1 0,-4 8 0,-1-4-21,1 0-1,-2 0 1,1-1-1,-1 0 1,-13 11 0,-51 38-291,10-8-193,-40 47 1284,86-78-863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59 17668,'19'-13'1406,"-5"3"-516,1 0-1,25-12 1,-39 21-843,-1 1 0,0 0 0,1 0-1,-1-1 1,0 1 0,1 0 0,-1 0 0,0-1-1,1 1 1,-1 0 0,0 0 0,1 0-1,-1 0 1,1 0 0,-1 0 0,0 0 0,1 0-1,-1-1 1,1 1 0,-1 0 0,0 1-1,1-1 1,-1 0 0,1 0 0,-1 0 0,0 0-1,1 0 1,-1 0 0,0 0 0,1 1-1,-1-1 1,1 0 0,-1 0 0,0 0 0,1 1-1,-1-1 1,0 0 0,0 1 0,1-1-1,-1 0 1,0 1 0,0-1 0,1 0 0,-1 1-1,0-1 1,0 0 0,0 1 0,0-1-1,0 1 1,1-1 0,-1 0 0,0 1 0,0-1-1,0 1 1,0-1 0,0 1 0,-7 26 1370,-7 0-1007,-1-1 0,-1-1 0,-37 46 0,17-25-222,-129 167-60,94-124-1043,64-79 740,1-2-379,1-1 0,-2 0 0,1 0 0,-1 0 0,-9 6 0,16-12 510,-1-1-1,0 1 1,1-1-1,-1 1 1,1-1-1,-1 1 1,0-1-1,1 0 1,-1 1-1,0-1 1,1 0-1,-1 0 1,0 0-1,0 0 1,1 1-1,-1-1 1,0 0-1,0 0 1,1 0-1,-1 0 1,0-1-1,-1 1 1,2-1-9,-1 1 0,0-1 0,1 0 0,-1 0 0,0 1 0,1-1 0,-1 0 0,1 0 0,-1 0 0,1 0 0,0 0 0,-1 0 0,1 0 0,0 0 0,-1-2 0,-3-24-1081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16812,'11'10'2432,"1"2"-1336,2 3-351,2 1 1375,5 3-656,5-1-191,5 1-553,7-2-336,6-4-872,5-3-593,4-7 897,1-4-192,2-7-160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30 21165,'-4'8'559,"-1"1"0,0-1 0,0 0 0,-1 0 1,-11 11-1,-14 19 656,-6 16 106,-65 110-1725,118-192-1713,1 0 0,2 1 0,34-40 0,74-67-742,-124 131 2824,7-8 625,1 1 0,0 0-1,26-17 1,-37 27-555,0 0 0,0 0 0,0 0 0,0 0 0,0 0 1,0 0-1,0 0 0,0 0 0,0 0 0,0 0 0,0 0 0,0 0 0,0 0 0,0 0 0,0 0 0,1 0 0,-1-1 0,0 1 1,0 0-1,0 0 0,0 0 0,0 0 0,0 0 0,0 0 0,0 0 0,0 0 0,0 0 0,0 0 0,1 0 0,-1 0 0,0 0 1,0 0-1,0 0 0,0 0 0,0 0 0,0 0 0,0 1 0,0-1 0,0 0 0,0 0 0,0 0 0,0 0 0,0 0 0,1 0 0,-1 0 1,0 0-1,0 0 0,0 0 0,0 0 0,0 0 0,0 0 0,0 0 0,0 0 0,0 0 0,0 1 0,0-1 0,0 0 0,0 0 1,0 0-1,0 0 0,0 0 0,0 0 0,0 0 0,0 0 0,0 0 0,0 0 0,0 0 0,0 1 0,-3 7 1090,-8 10 24,-2 1-307,1 1-1,1 1 0,0 0 1,-14 42-1,21-50-728,0 0 0,1 0 1,0 1-1,1 0 1,1-1-1,0 1 0,1 0 1,0 0-1,4 23 0,8-1-578,-12-35 416,0 0-1,1 0 1,-1 0-1,1 1 1,0-1-1,-1 0 1,1 0-1,0 0 1,-1 0-1,1 0 1,0 0-1,0 0 1,0-1-1,0 1 1,0 0-1,0 0 1,0-1-1,0 1 1,0-1-1,1 1 1,-1-1-1,0 1 1,0-1-1,0 1 1,1-1-1,1 0 1,-3 0 31,0-1 0,1 1 0,-1-1 1,0 1-1,1 0 0,-1-1 0,0 1 1,0-1-1,0 1 0,1-1 1,-1 1-1,0-1 0,0 1 0,0-1 1,0 0-1,0 1 0,0-1 1,0 1-1,0-1 0,0 1 0,0-1 1,0 1-1,0-1 0,0 1 1,-1-1-1,1 1 0,0-1 0,-1 0 1,1 0-38,-6-17-461</inkml:trace>
  <inkml:trace contextRef="#ctx0" brushRef="#br0" timeOffset="1">76 121 17364,'7'3'1976,"6"2"-1360,12-1-264,6 0 1081,11-1-1121,5 0-560,6-9 344,4-2-104,1-7-256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21229,'-5'28'1840,"-12"10"-1272,-1 2-216,0 7 480,0 2-64,3-2-95,3 0-217,3-2-296,3-1-24,6-2-40,2-1-96,8-2-528,3-3-321,1-10 721,0-8-88,9-9-112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 20468,'0'-1'60,"0"1"-1,-1 0 0,1-1 0,0 1 0,0 0 0,0 0 0,0-1 0,-1 1 1,1 0-1,0-1 0,0 1 0,0 0 0,-1 0 0,1 0 0,0-1 1,0 1-1,-1 0 0,1 0 0,0 0 0,0-1 0,-1 1 0,1 0 1,0 0-1,-1 0 0,1 0 0,0 0 0,-1 0 0,1 0 0,0 0 1,-1 0-1,1 0 0,0 0 0,-1 0 0,1 0 0,0 0 0,-1 0 1,1 0-1,0 0 0,-1 0 0,1 0 0,0 1 0,-1-1 0,-14 10 372,2 5 173,1 0 0,1 1-1,-17 29 1,-23 58-238,48-96-346,-10 20 2,-30 72 75,39-88-74,0 0 1,1 1 0,1-1 0,0 1 0,0 0 0,0 21-1,2-31-13,0 0-1,0 1 1,0-1-1,1 1 1,-1-1-1,0 0 1,1 1-1,0-1 1,-1 0-1,1 0 1,0 1 0,0-1-1,0 0 1,1 0-1,-1 0 1,0 0-1,1 0 1,-1-1-1,1 1 1,0 0-1,0-1 1,-1 1-1,1-1 1,0 1-1,0-1 1,0 0-1,1 0 1,-1 0-1,0 0 1,0 0-1,0-1 1,1 1-1,-1-1 1,0 1-1,1-1 1,-1 0-1,1 0 1,-1 0-1,0 0 1,1 0-1,-1-1 1,3 0-1,4 0 26,-1-1 0,1 0 0,-1-1-1,0 0 1,1-1 0,-2 1-1,1-2 1,0 1 0,-1-1-1,9-6 1,-13 8-15,0-1 0,0 1-1,0-1 1,0 1 0,0-1-1,-1 0 1,1 0 0,-1 0-1,0 0 1,-1 0 0,1-1 0,-1 1-1,2-8 1,-3 10-13,1 1 0,-1-1-1,0 0 1,0 1 0,0-1 0,-1 0 0,1 1-1,0-1 1,-1 1 0,1-1 0,-1 1 0,1-1-1,-1 1 1,0-1 0,1 1 0,-1-1 0,0 1-1,0 0 1,0 0 0,0-1 0,0 1 0,0 0-1,-1 0 1,1 0 0,0 0 0,-1 0 0,1 0-1,0 1 1,-1-1 0,1 0 0,-1 1 0,1-1-1,-1 1 1,1-1 0,-1 1 0,0 0 0,1 0-1,-1 0 1,1 0 0,-1 0 0,-1 0 0,2 0-5,0 0-1,-1 0 1,1 0 0,0 0 0,0 0 0,0 0 0,0 0 0,0 0 0,0 0 0,0 0 0,0 1 0,1-1 0,-1 1 0,0-1-1,0 0 1,0 1 0,0 0 0,0-1 0,0 1 0,1-1 0,-2 2 0,4 3-35,12-2-8,-3-4 36,-1 0 0,0-1 1,18-5-1,-21 5 6,0 0-1,0 0 0,0 1 1,1-1-1,-1 2 0,0-1 1,1 1-1,-1 0 1,11 2-1,-17-2 0,0 1 0,1 0-1,-1-1 1,0 1 0,0 0 0,0 0 0,0 0-1,0 0 1,0 0 0,0 0 0,0 1 0,0-1-1,-1 0 1,1 0 0,0 0 0,-1 1 0,1-1-1,-1 0 1,1 1 0,-1-1 0,0 1 0,1-1-1,-1 0 1,0 1 0,0-1 0,0 1 0,0-1-1,0 1 1,-1-1 0,1 2 0,-2 8 1,1 0 0,-6 18 0,6-27 5,-9 33-913,-1-1 1,-17 34-1,22-61-250,4-15 442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 20012,'0'0'75,"0"0"-1,0 0 1,0 0-1,1 0 1,-1 0-1,0 0 0,0 0 1,0 0-1,0 0 1,0 0-1,1 0 1,-1 0-1,0 0 1,0 0-1,0 0 0,0 0 1,0 1-1,0-1 1,0 0-1,1 0 1,-1 0-1,0 0 1,0 0-1,0 0 1,0 0-1,0 0 0,0 0 1,0 1-1,0-1 1,0 0-1,0 0 1,1 0-1,-1 0 1,0 0-1,0 0 1,0 1-1,0-1 0,0 0 1,0 0-1,0 0 1,0 0-1,0 1 1,-4 7 1111,-8 9 131,12-16-976,-43 53 1841,-78 100-3043,153-199-5497,26-31 2534,-30 39 3272,41-39 1,-68 74 673,1 1 1,-1 0-1,0-1 1,1 1-1,0 0 0,-1 0 1,1 0-1,-1 0 0,1 0 1,0 1-1,2-2 0,-4 2-80,1 0 0,-1 0 0,0 0 0,0 0 0,0 0 0,1 0 0,-1 0 0,0 0 0,0 0 0,0 1 0,1-1 0,-1 0 0,0 0 0,0 0 0,0 0-1,0 0 1,1 0 0,-1 0 0,0 0 0,0 1 0,0-1 0,0 0 0,0 0 0,0 0 0,1 0 0,-1 1 0,0-1 0,0 0 0,0 0 0,0 0 0,0 1 0,0-1-1,0 0 1,0 0 0,-2 16 1015,-8 16 361,-26 95 1740,33-111-2905,0 1 1,1 0-1,0 0 0,2 0 1,2 27-1,-2-40-331,0-1 0,1 1 0,-1-1-1,1 0 1,0 1 0,0-1 0,0 0 0,0 0 0,1 1 0,0-1 0,-1 0 0,1 0-1,3 3 1,-4-6 66,-1 0 0,0 0-1,1 0 1,-1 0 0,0 0-1,1 0 1,-1 0 0,0 0-1,1 0 1,-1 0 0,0-1-1,1 1 1,-1 0-1,0 0 1,0 0 0,1-1-1,-1 1 1,0 0 0,0 0-1,1-1 1,-1 1 0,0 0-1,0-1 1,0 1 0,1 0-1,-1 0 1,0-1 0,0 1-1,0 0 1,0-1 0,0 1-1,0 0 1,0-1 0,0 1-1,0-1 1,0 1 0,0 0-1,0-1 1,0 1-1,0 0 1,0-1 0,0 0-24,3-17-342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18860,'-1'-1'1992,"9"1"-1159,5-2-353,6-3 1144,2 2-416,7-2-864,-1 1-440,1-2-192,0-1 288,-7 6-216,1 2-112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16540,'12'3'1736,"11"-3"-1088,5 0-280,5-3 552,7-3-752,7-6 208,-1 1-88,0-2-424</inkml:trace>
  <inkml:trace contextRef="#ctx0" brushRef="#br0" timeOffset="1">643 0 19556,'-20'22'1809,"5"2"-1193,4 3-288,2 2 768,5-2-256,4 0-416,6-2-368,-1-4-664,3-2-224,-4-6-120,-3-5 640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3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15147,'9'0'1577,"12"2"-1001,11 2-264,6-4 968,4 0-976,11-4-80,4-2-48,5-4-224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17052,'-14'4'456,"-1"1"0,1 0 0,0 0 1,1 2-1,0 0 0,0 0 0,0 1 1,1 1-1,0 0 0,0 0 0,1 1 1,0 1-1,1 0 0,0 0 0,1 1 1,1 1-1,-9 14 0,15-23-423,0 1 1,0-1-1,0 0 0,1 0 1,-1 1-1,1-1 0,0 1 1,1-1-1,-1 1 0,1 0 1,0-1-1,0 1 0,0-1 1,1 1-1,-1 0 1,1-1-1,0 1 0,1-1 1,-1 0-1,1 1 0,0-1 1,0 0-1,0 0 0,0 0 1,1 0-1,-1 0 0,1-1 1,0 1-1,1-1 0,-1 0 1,0 0-1,1 0 0,0 0 1,0 0-1,0-1 0,0 0 1,0 0-1,0 0 0,0 0 1,1-1-1,-1 1 0,1-1 1,-1 0-1,1-1 0,-1 1 1,1-1-1,7 0 0,-6-1-16,0 0 0,0 0-1,-1-1 1,1 1 0,-1-1-1,1-1 1,6-3 0,-11 6-2,1-1 1,-1 0 0,1 0 0,-1-1 0,1 1-1,-1 0 1,0 0 0,0-1 0,1 1 0,-1-1-1,0 1 1,1-3 0,-2 3-1,0 0-1,1 0 1,-1 0 0,0 0-1,0 0 1,0 0 0,0 0-1,0 0 1,0 0 0,0 0-1,0 0 1,0 0 0,-1 0-1,1 0 1,0 0 0,-1 0-1,1 0 1,0 1 0,-1-1 0,1 0-1,-1 0 1,0 0 0,0-1-1,-2 0 21,0-1-1,1 1 1,-1 0 0,0 1-1,0-1 1,0 0-1,0 1 1,0 0 0,0-1-1,-1 1 1,1 1-1,0-1 1,-1 0 0,-5 0-1,5 1-14,0 0-1,0-1 1,0 1-1,0 1 1,0-1-1,0 0 1,0 1-1,0 0 1,0 0-1,0 0 0,0 1 1,-3 1-1,7-3-19,-1 0-1,1 0 1,0 0-1,-1 1 1,1-1-1,0 0 1,-1 0-1,1 0 1,0 1-1,-1-1 0,1 0 1,0 0-1,0 1 1,-1-1-1,1 0 1,0 0-1,0 1 1,0-1-1,-1 0 1,1 1-1,0-1 1,0 0-1,0 1 0,0-1 1,0 0-1,0 1 1,0-1-1,0 0 1,0 1-1,0-1 1,0 1-1,0-1 1,0 0-1,0 1 1,0-1-1,0 0 0,0 1 1,0-1-1,0 0 1,0 1-1,1-1 1,-1 0-1,0 1 1,0-1-1,0 0 1,1 0-1,-1 1 1,0-1-1,0 0 0,1 0 1,-1 1-1,0-1 1,0 0-1,1 0 1,-1 0-1,0 1 1,1-1-1,-1 0 1,0 0-1,1 0 0,23 8-58,-1-7 9,0-1 0,-1 0 0,1-2 0,31-6-1,31-2-512,-84 9 539,1 1 1,-1 0-1,1 0 1,-1 0 0,1 0-1,-1 0 1,1 0-1,-1 0 1,1 1 0,-1-1-1,1 1 1,-1-1-1,0 1 1,1-1 0,-1 1-1,0 0 1,1-1 0,-1 1-1,1 1 1,-1 0 1,0-1 1,-1 0 0,1 1-1,-1-1 1,1 1-1,-1-1 1,1 1-1,-1-1 1,0 1 0,0-1-1,0 1 1,0-1-1,0 1 1,0-1-1,0 1 1,-1-1 0,1 0-1,0 1 1,-2 1-1,-12 38-182,-5 12-2,18-49 21,0 0 0,0 0-1,1 1 1,-1-1 0,1 1 0,0-1 0,0 0 0,1 1 0,1 7 0,-2-11 143,0-1 0,0 1 0,0-1 0,0 1 0,0 0 0,1-1 0,-1 1 0,0-1 0,0 1 0,1-1 0,-1 1 0,0-1 0,1 1 0,-1-1 0,0 0 0,1 1 0,-1-1 0,1 0 1,-1 1-1,1-1 0,-1 0 0,1 1 0,-1-1 0,1 0 0,-1 0 0,1 1 0,-1-1 0,1 0 0,-1 0 0,1 0 0,-1 0 0,1 0 0,1 0 0,19-10-711,1-5-29</inkml:trace>
  <inkml:trace contextRef="#ctx0" brushRef="#br0" timeOffset="1">534 244 19380,'-8'23'1825,"-2"-2"-1225,1 4-248,3-1 616,4-1-384,0-2-992,1 1 1704,-4-11-1264,1-5-40,-2-4-96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15051,'8'-2'762,"0"0"-1,0 0 1,0 1-1,0 0 1,0 1-1,0 0 1,0 0-1,8 2 1,8 1 1480,31 9 1,-47-10-1990,-1 0 0,0 0 0,1 1 0,-1 0 0,8 6 0,-14-9-236,0 1-1,1 0 1,-1-1-1,0 1 1,0 0 0,0 0-1,0 0 1,0 0-1,0 0 1,0 0-1,0 0 1,0 0-1,-1 0 1,1 1-1,0-1 1,-1 0-1,1 0 1,-1 1 0,1-1-1,-1 0 1,0 1-1,1-1 1,-1 0-1,0 1 1,0-1-1,0 1 1,0-1-1,0 0 1,-1 1-1,1-1 1,0 1 0,0-1-1,-1 0 1,1 1-1,-1-1 1,1 0-1,-2 2 1,-2 2-8,0 0 0,0 0 1,-1 0-1,0-1 1,1 0-1,-1 0 0,-1 0 1,1 0-1,-1-1 0,-7 3 1,6-2-51,0 0-1,0 1 1,1-1 0,-1 1 0,-6 7 0,13-12 27,0 0 1,-1 0-1,1 1 1,0-1-1,0 0 1,-1 1 0,1-1-1,0 1 1,0-1-1,0 0 1,0 1-1,-1-1 1,1 0-1,0 1 1,0-1-1,0 1 1,0-1-1,0 0 1,0 1 0,0-1-1,0 1 1,0-1-1,0 0 1,0 1-1,1-1 1,-1 1-1,0-1 1,0 0-1,0 1 1,0-1-1,1 0 1,-1 1 0,0-1-1,0 0 1,1 1-1,-1-1 1,0 0-1,0 1 1,1-1-1,-1 0 1,0 0-1,1 0 1,-1 1-1,0-1 1,1 0 0,-1 0-1,1 0 1,-1 0-1,1 1 1,24 6-363,-20-5 250,32 6-384,26 8-92,-58-14 555,-1-1-1,1 1 1,-1 0 0,0 0 0,0 1 0,0-1 0,0 1-1,0 0 1,-1 0 0,6 5 0,-8-6 44,0-1 0,0 1 0,-1-1 0,1 1 0,0-1 0,-1 1 0,1 0 0,-1-1 1,0 1-1,1 0 0,-1-1 0,0 1 0,0 0 0,0-1 0,0 1 0,0 0 0,0 0 0,-1-1 0,1 1 0,-1-1 1,1 1-1,-1 0 0,1-1 0,-1 1 0,-2 2 0,-1 3 48,0 0 1,-1-1-1,0 0 0,-7 7 1,-2 2 222,-2-1 1,1-1 0,-2 0-1,0-1 1,0 0 0,-1-2 0,-36 16-1,52-25-289,0 0-1,-1 0 1,1-1 0,-1 1-1,1 0 1,-1-1-1,1 0 1,-1 1 0,0-1-1,1 0 1,-1 0-1,1-1 1,-1 1 0,1 0-1,-1-1 1,1 0-1,-1 1 1,-3-3 0,4 2-26,1-1 0,-1 1 1,0-1-1,1 0 1,-1 1-1,1-1 1,-1 0-1,1 0 1,0 0-1,0 0 0,0 0 1,0-1-1,0 1 1,1 0-1,-1 0 1,0-1-1,1 1 1,0 0-1,-1-1 1,1-2-1,0-33-341,5-6-146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21701,'14'26'2256,"-1"3"-1384,0 5-376,-2 10 1081,1 4-233,-5 5-592,-3 4-232,-7 8-288,-5 0-104,-15 7-152,-2-5-160,-8 1-432,-5-9-976,-8-8 1360,1-8-216,7-20-192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18820,'32'-7'3407,"61"-4"0,-80 10-3075,-1 1 0,1 0 0,0 1 1,-1 1-1,1 0 0,-1 1 0,21 6 0,-31-8-304,0 0-1,0-1 1,0 1-1,0 0 1,0 0-1,0 0 1,-1 0-1,1 1 0,0-1 1,-1 0-1,1 1 1,0 0-1,-1-1 1,0 1-1,1 0 1,-1-1-1,0 1 0,2 4 1,-3-5-18,0 1 1,0 0-1,1 0 1,-1 0-1,-1-1 1,1 1-1,0 0 1,0 0-1,-1-1 1,1 1-1,-1 0 1,1 0-1,-1-1 1,0 1-1,1-1 1,-1 1-1,-2 2 1,-5 6-10,0-1-1,-1 0 1,0 0-1,0-1 1,-12 8-1,13-10 16,-27 19-17,23-17 1,0 1 1,0 0-1,1 1 0,0 0 0,-18 21 0,28-30-4,0 0-1,1 0 1,-1 0-1,0 0 1,0 0 0,1 0-1,-1 0 1,1 1 0,-1-1-1,1 0 1,-1 0 0,1 1-1,0-1 1,0 0 0,-1 1-1,1-1 1,0 0-1,0 1 1,0-1 0,0 0-1,1 1 1,-1-1 0,0 0-1,1 0 1,-1 1 0,0-1-1,1 0 1,0 0-1,-1 1 1,1-1 0,0 0-1,-1 0 1,1 0 0,0 0-1,0 0 1,0 0 0,0 0-1,0 0 1,0-1 0,0 1-1,0 0 1,1-1-1,-1 1 1,0 0 0,0-1-1,0 0 1,2 1 0,8 3-155,-1-1 0,1-1 1,0 0-1,16 1 0,-25-2 84,29 1-359,0-1-1,-1-2 1,60-8 0,-23-2-14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18964,'10'-8'2814,"-9"18"-1038,-10 26 97,6-29-1341,-1 10-142,-9 28 817,-10 75 0,22-107-1414,0 0 1,0 0-1,1 0 1,1 0-1,0 0 1,1 0-1,0 0 1,1 0-1,1 0 1,7 19-1,-3-21-1045,-4-10 544,-3-8 37,-4-9-184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17420,'0'3'1952,"13"4"-1008,4-4-368,12-3 1105,3 1-385,11-2-552,5-2-432,1-4-72,1 2-56,-6 0-216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40 17380,'40'-38'6012,"-40"38"-5962,0 0 0,1 0 0,-1 0 0,0 0 0,0-1 1,0 1-1,0 0 0,0 0 0,1 0 0,-1 0 0,0 0 1,0 0-1,0 0 0,0-1 0,1 1 0,-1 0 0,0 0 0,0 0 1,0 0-1,1 0 0,-1 0 0,0 0 0,0 0 0,0 0 1,1 0-1,-1 0 0,0 0 0,0 0 0,1 0 0,-1 0 1,0 0-1,0 0 0,0 0 0,0 1 0,1-1 0,-1 0 0,0 0 1,0 0-1,0 0 0,0 0 0,1 0 0,-1 1 0,0-1 1,0 0-1,0 0 0,0 0 0,0 0 0,0 1 0,1-1 0,-1 0 1,-3 15 1322,-5 0-1156,-1-1 0,0 1 0,-1-2-1,-1 1 1,-19 18 0,5-6-198,7-6 26,-10 14-524,-2-1 0,-2-2 0,-64 50 0,91-78 484,2-1-51,0 1 1,0-1 0,0 0-1,-1-1 1,1 1 0,-1-1-1,1 1 1,-1-1-1,1 0 1,-5 0 0,-3-2-347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17284,'10'11'1888,"-1"14"-1024,-2 2-296,7 13 1009,9 10-393,4 5-168,2 3-216,4 3-304,1 0-135,2-4-505,0-4-521,-4-12 593,-4-7-80,-5-7-120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21381,'0'10'1816,"-5"3"-1336,-3-1-240,-5 7 920,-3 3-439,-2 5-417,-4 2-136,-1 1-168,-1 0-56,2-4-232,1-2-209,2-4-511,-1-6-328,4-7 968,2-4-224,1-7-192</inkml:trace>
  <inkml:trace contextRef="#ctx0" brushRef="#br0" timeOffset="1">0 127 19740,'10'8'1929,"4"4"-1209,2-1-304,6 1 848,-1 1-208,5 1-544,0 0-351,0-4-986,-2 0-1135,-2 0 1640,-5 0-288,-3 2-256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8 17300,'-3'-8'1936,"-10"13"-1176,-6 5-360,-11 10 1465,-4 9-849,-2 16-432,0 11-240,0 15-240,2 3-24,7 5-24,8 0 0,13-2 24,9-5-24,13-13-272,7-11-360,11-19 496,9-6-56,4-15-72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14099,'6'0'526,"1"-2"-1,-1 1 1,1-1-1,-1 0 1,0 0-1,0 0 1,0-1 0,0 0-1,0-1 1,0 1-1,6-6 1,-1 2 502,37-27 564,-1-1 0,53-52 1,-59 46-1136,-1-1 0,-3-2 0,-1-2-1,42-72 1,-66 96-285,-8 17-58,-4 11-62,-31 101 6,9-39-64,18-51-13,-9 23-48,3 0 0,1 1 0,-7 83 0,16-121-52,0 1-1,1-1 0,-1 0 1,1 1-1,-1-1 1,1 0-1,0 1 0,0-1 1,3 6-1,-3-8 91,-1 0 0,1 0 0,0-1 0,-1 1 0,1 0 0,0 0 0,-1 0 0,1-1 0,0 1 0,0 0 0,0-1 0,0 1 0,0-1 0,0 1 0,0-1 0,0 1 0,0-1 0,0 0 0,0 0 0,0 1 0,0-1 0,0 0 0,0 0 0,0 0 0,0 0 1,0 0-1,0 0 0,0 0 0,0-1 0,1 1 0,-1 0 0,1-1 0,15-11-419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18332,'6'3'2464,"4"0"-1383,11-4-297,7-4 1472,13 0-807,4-1-241,5-1-384,4-2-160,-2 2-688,-2-2-544,-8 2 512,-7-2-128,-13-11-128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15867,'1'4'2385,"-1"4"-1361,-4 7-440,-7 8 2537,-7 12-2041,-3 6-256,-9 9-448,-5 5-160,-5-2-80,3 0-64,0-7-240,4-9-232,7-10-600,3-10-144,10-14 856,4-4-208,5-13-240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14491,'14'21'2433,"2"-1"-1209,6 4-440,3 2 2409,10-2-1905,1 2-80,1-5-744,2-1-496,-4-7 176,1 2-112,-3-2-168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18492,'7'-4'2248,"-1"4"-1175,-3-2-401,-3 9 1424,-3 8-503,-1 6-537,-6 4-248,2 8-416,-2 1-200,2 3-432,-1 1-304,6-7-640,2-7 1296,1-14-376,4-8-152,2-6-193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20132,'2'0'3126,"9"1"-1429,86 36 2105,-66-23-3697,1 1 0,41 28 0,-53-27-2110,-16-11-1064,-15-9 961,0-1 950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17708,'0'3'2008,"4"-3"-1016,5-2-311,5-4 1143,3 2-288,5-3-519,5-2-321,0 1-880,2-1-649,-5-1 793,-5 0-232,-4 2-168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18700,'5'0'2465,"7"0"-1497,9-4-360,4-2 1608,9-1-1055,2-2-393,4 2-824,4 0-640,-3 2 640,-7 4-176,2-2-225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62 13275,'1'-2'237,"-1"0"-1,1 0 1,-1 0 0,0 0-1,0-1 1,0 1 0,0 0 0,0 0-1,0 0 1,-1 0 0,1 0-1,-1 0 1,1 0 0,-1 0 0,0 0-1,0 0 1,0 0 0,0 0-1,0 1 1,0-1 0,0 0 0,-1 1-1,1-1 1,-1 1 0,1-1-1,-1 1 1,1 0 0,-1-1 0,0 1-1,0 0 1,1 0 0,-1 0 0,0 1-1,0-1 1,0 0 0,0 1-1,0-1 1,0 1 0,0 0 0,-1-1-1,1 1 1,0 0 0,-3 1-1,-7-1 30,0 0 1,0 1-1,-1 1 0,1 0 0,0 1 0,0 0 0,1 1 0,-1 0 0,1 1 0,0 0 0,0 1 0,0 0 0,1 1 0,0 0 0,-15 14 0,8-5-181,1 0-1,0 1 0,1 0 0,1 1 0,1 1 0,1 0 1,-15 31-1,21-37-63,1-1 0,0 1-1,1 0 1,1 0 0,0 1 0,0-1 0,2 1 0,-1 25 0,2-34-13,0 0 0,1 1 0,0-1 1,0 0-1,0 0 0,0 0 0,1-1 1,0 1-1,0 0 0,0 0 0,1-1 1,-1 1-1,1-1 0,0 0 1,0 0-1,1 0 0,-1 0 0,1-1 1,0 0-1,0 1 0,0-1 0,0 0 1,1-1-1,-1 1 0,10 3 1,-4-3 34,-1-1 1,1 0 0,0 0-1,-1-1 1,1 0 0,0-1-1,0 0 1,0 0 0,0-1-1,0 0 1,-1-1 0,13-4-1,-13 4 20,0-1-1,0 0 0,0-1 1,-1 0-1,1-1 1,-1 1-1,0-1 0,0-1 1,-1 0-1,0 0 1,0 0-1,12-15 0,-18 20-48,0-1 0,0 1 0,0 0 0,0-1 0,0 1 0,0-1 0,-1 0 0,1 1 0,0-1 0,-1 0 0,0 1 0,1-1 0,-1 0 0,0 0 0,0 1 0,0-1-1,0 0 1,0-3 0,-1 4-4,1 0-1,-1-1 0,0 1 1,1 0-1,-1 0 0,0 0 1,0 0-1,0 0 0,0 0 1,0 0-1,0 0 0,0 0 1,0 0-1,0 1 1,0-1-1,0 0 0,0 1 1,-3-2-1,0 1 2,-1 0-1,1 0 1,-1 0 0,1 0-1,0 1 1,-1 0 0,1 0-1,-1 0 1,1 0 0,-1 1 0,1-1-1,0 1 1,-8 3 0,-13 12-31,25-16 17,-1 0 0,1 0 0,0 1 1,-1-1-1,1 0 0,-1 1 0,1-1 1,0 1-1,-1-1 0,1 0 0,0 1 1,-1-1-1,1 1 0,0-1 0,0 1 0,-1-1 1,1 1-1,0-1 0,0 1 0,0-1 1,0 1-1,0-1 0,0 1 0,0 0 0,0-1 1,0 1-1,0-1 0,0 1 0,0-1 1,0 1-1,0-1 0,0 1 0,0-1 1,1 1-1,-1-1 0,0 1 0,0-1 0,1 1 1,-1-1-1,0 1 0,1-1 0,-1 0 1,1 1-1,-1-1 0,0 0 0,1 1 0,-1-1 1,1 0-1,-1 1 0,1-1 0,0 0 1,3 2-17,1 0 1,0 0-1,0-1 1,1 1 0,-1-1-1,0-1 1,0 1-1,0-1 1,11 0-1,52-8-177,-43 5 107,-9 0 35,37-2-123,-50 5 159,0-1-1,0 2 1,0-1-1,1 0 1,-1 1-1,0-1 0,0 1 1,0 0-1,0 0 1,-1 0-1,1 0 1,0 0-1,3 3 0,-5-3 12,0 0 0,0 0 0,-1 0-1,1 0 1,0 0 0,-1 0 0,1 0 0,-1 0-1,1 0 1,-1 1 0,0-1 0,1 0-1,-1 0 1,0 0 0,0 1 0,0-1-1,0 0 1,0 0 0,0 0 0,0 1 0,0-1-1,0 0 1,-1 0 0,1 0 0,-1 0-1,1 1 1,0-1 0,-1 0 0,0 0-1,1 0 1,-2 1 0,-3 6-11,0 0 1,0 0-1,-8 6 0,8-7 10,-97 105-1054,116-117 855,-5 2 126,18-10-179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19580,'0'0'269,"0"0"-224,0 0-1,0 0 1,1 2 1433,-1-2-1434,0 0 1,0 0 0,0 0 0,0 0-1,0 0 1,0 0 0,0 0 0,0 0-1,0 0 1,0 0 0,0 0 0,0 0 0,0 0-1,1 0 1,-1 0 0,0 0 0,0 0-1,0 0 1,0 0 0,-6 8 1144,-9 8 454,-74 64 956,-38 36-5377,159-139-4393,4-10 4829,79-69-1608,-37 41 7919,-71 59-1242,-8 7-1428,-5 7-30,-8 5-353,1 0 1,1 1-1,0 1 1,1-1-1,-8 22 0,16-32-878,0-1-1,1 1 0,0 0 0,0-1 0,1 1 0,0 0 1,0 0-1,1 0 0,0 0 0,0 0 0,1 0 1,0 0-1,1 0 0,-1 0 0,2 0 0,5 14 0,-4-13-562,8 14-1675,-11-23 1630,1-3-198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21325,'-13'31'2632,"-4"-3"-1728,-6 2-408,0-2 1593,3 4-993,0 0-176,7-5-600,0-3-248,6-5-312,2-2-96,4-4-256,0-5-216,3-3-2289,6-15 2537,3-6-264,3-3-56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18356,'-14'41'4670,"10"-30"-3920,0 0 1,0 0 0,1 0-1,1 1 1,-2 11 0,5-4-648,0-1-1,1 1 1,1-1 0,0 0 0,2 0-1,0 0 1,12 27 0,-11-28-710,-6-16 510,1-1 0,-1 0 0,0 1 1,0-1-1,1 1 0,-1-1 1,0 0-1,0 1 0,0-1 0,1 1 1,-1-1-1,0 0 0,0 1 0,0-1 1,0 1-1,0-1 0,0 0 1,0 1-1,0-1 0,0 1 0,0-1 1,0 1-1,-1-1 0,1 0 1,0 1-1,0-1 0,0 1 0,0-1 1,-1 0-1,1 1 0,0-1 0,0 0 1,-1 1-1,1 0 0,-16-7-2179,2-1 1221</inkml:trace>
  <inkml:trace contextRef="#ctx0" brushRef="#br0" timeOffset="1">0 223 20796,'0'0'2161,"10"0"-1193,4 1-376,11-1 1113,2 0-281,9 0-480,5 0-232,4-1-624,1 0-544,-8-5 448,-5 2-88,-8-1-168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18716,'0'3'2320,"5"6"-1391,8 3-185,2 6 1144,6 9-447,1 6-153,3 11-384,1 6-112,-3 8-264,-3 3-128,-10 4-264,-5-1-40,-11 2-456,-7-3-344,-10-4 600,3-2-112,-6-12-96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12523,'2'5'2040,"20"0"-688,5-1-471,22-1 2247,13-3-1623,14-4-241,7-1-112,8-2-336,3 1-216,-3 1-736,-3-1-432,-9-1 520,-5 1-104,-5 2-120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17980,'28'5'1928,"20"-4"-1176,9-1-327,13-4 895,6-2-152,4-4-928,2-4 272,-9 2-416,-3 2-80,-5-6-88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17156,'23'-2'2016,"7"-1"-1224,15 6-264,12 0 1065,23-2-673,10-1-72,18 0-416,2-2-512,-1-4 224,-3 0-136,-14-8-120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4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17108,'2'9'1856,"10"-3"-976,11-6-312,13 0 945,7 0-345,10-3-224,7 0-160,6 0-264,3-1-160,-1-2-464,-2 0-360,3-5 448,0-11-88,7-15-88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5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669 123 10522,'-2'-7'242,"0"1"0,-1-1 0,0 1 0,0 0 0,0 0 0,-1 0 0,0 0-1,0 0 1,-1 1 0,0 0 0,0 0 0,0 0 0,0 1 0,-1-1 0,1 1 0,-1 1 0,-8-5-1,5 4-10,-2 0 0,1 1 0,0 0 0,-1 0 0,1 1 0,-1 1-1,0-1 1,0 2 0,1 0 0,-19 1 0,11 1-126,0 1 1,1 1-1,-1 0 1,1 1-1,0 1 1,0 1-1,1 0 0,0 1 1,0 1-1,-28 21 1,28-17-63,0 1-1,1 1 1,0 1 0,2 0-1,0 0 1,0 1 0,2 1-1,0 0 1,-9 22 0,2 3 11,2 1 0,1 0 0,3 1 0,1 1 1,3 0-1,-6 89 0,13-95-58,2 0 0,1 1 0,3-1 0,1 0 0,1-1 1,3 0-1,1 0 0,21 48 0,-26-73-28,1 0 0,0-1 0,1 0 0,1 0 0,0 0 0,1-2 0,16 17 0,-18-20 3,1-2 0,-1 1 0,2-1 0,-1 0 0,1-1 0,0 0 0,0 0 0,0-1 0,0-1 0,1 0 0,13 3 0,0-3 19,-1-1 0,1-1 0,-1-1 0,1-1 0,-1-1 0,1-1 0,-1-1 0,0-1 0,0-1 0,-1-1 0,0-1 0,0-1 0,-1-1 0,0-1 0,0-1 0,-1 0 0,-1-2 0,28-24 0,-36 26 77,-1-1-1,0-1 0,0 1 0,-2-1 0,1-1 1,-2 1-1,0-2 0,-1 1 0,0-1 0,-2 1 1,4-20-1,1-13 131,-3 1 1,1-76-1,-6 65-7,-13-111-1,8 145-119,-1 0 1,0 1 0,-2 0 0,-1 0-1,0 0 1,-2 1 0,-18-30-1,23 45-33,-1-1-1,0 1 0,0 0 1,-1 0-1,1 1 0,-2 0 0,1 0 1,-1 1-1,0 0 0,0 0 0,0 1 1,-1 0-1,1 0 0,-1 1 0,-13-3 1,5 2-85,0 1 1,0 1 0,0 0-1,-1 1 1,1 2 0,-1-1-1,-24 5 1,33-3-100,0 0 0,0 1 0,1 0 1,-1 0-1,1 1 0,0 0 0,0 0 0,0 1 1,-10 8-1,6-3-61,0 1 1,1 0 0,1 1 0,-17 21-1,-1 13-265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505 165 14699,'5'-5'365,"0"-1"-1,0 1 1,-1-1-1,0 0 1,0-1-1,0 1 1,-1-1-1,0 1 1,0-1-1,-1 0 1,2-9-1,-3 13-262,-1 1 1,1-1-1,-1 1 0,0-1 0,0 0 0,0 1 0,0-1 1,-1 1-1,1-1 0,-1 0 0,1 1 0,-1-1 0,0 1 0,0 0 1,0-1-1,0 1 0,-1 0 0,1-1 0,-1 1 0,1 0 1,-1 0-1,0 0 0,0 0 0,0 1 0,0-1 0,0 0 1,0 1-1,0-1 0,0 1 0,-1 0 0,1 0 0,0 0 1,-1 0-1,-3-1 0,-1 0-6,0 1 1,0-1-1,0 1 0,-1 0 1,1 1-1,0 0 0,0 0 1,0 0-1,-1 1 0,-7 2 1,3 0-14,0 1 1,0 0-1,0 1 1,1 0-1,-14 9 1,-3 4 26,2 1 0,1 1-1,-38 38 1,35-29-1,1 1 0,-31 46 0,46-58-70,1 1 1,0 1-1,1 0 1,1 0 0,-12 41-1,20-55-32,-1 1-1,1-1 0,0 1 0,0 0 0,1-1 0,0 1 1,0-1-1,1 1 0,0 0 0,0-1 0,0 1 1,1-1-1,0 0 0,0 1 0,0-1 0,1 0 0,0 0 1,0-1-1,1 1 0,0-1 0,0 1 0,0-1 1,0 0-1,1 0 0,0-1 0,0 0 0,0 0 0,0 0 1,7 3-1,-2-1 44,0-1 1,1 0-1,0-1 1,0 0 0,0-1-1,1 0 1,-1-1-1,1 0 1,16 0 0,-22-2-7,-1 1 0,1-1 0,-1-1 0,1 1 0,-1-1 1,1 0-1,-1 0 0,1-1 0,-1 1 0,0-1 0,0-1 1,0 1-1,0-1 0,0 1 0,0-2 0,-1 1 1,1 0-1,-1-1 0,0 0 0,0 0 0,5-7 0,-7 7-24,0 0-1,0 0 1,-1 0-1,0 0 1,0 0 0,0 0-1,0 0 1,-1-1-1,0 1 1,1 0-1,-2 0 1,1-1-1,0 1 1,-1 0-1,0 0 1,0 0-1,0 0 1,0 0-1,-1 0 1,1 0-1,-4-6 1,3 7-22,0-1 0,0 1 0,0 0 0,0 0 0,0 0 0,-1 0 1,1 0-1,-1 0 0,0 1 0,0-1 0,0 1 0,0 0 0,0 0 0,0 0 0,-1 0 1,1 0-1,-1 1 0,1-1 0,-1 1 0,0 0 0,0 0 0,1 1 0,-9-1 0,12 1 1,0-1 0,-1 1 0,1 0 0,0 0 0,-1 0 0,1 0 0,0 0 0,-1 0 0,1 0 0,0 0 0,-1 0 0,1 0 0,0 0-1,-1 1 1,1-1 0,0 0 0,-1 0 0,1 0 0,0 0 0,0 0 0,-1 1 0,1-1 0,0 0 0,-1 0 0,1 0 0,0 1-1,0-1 1,0 0 0,-1 0 0,1 1 0,0-1 0,0 0 0,0 1 0,0-1 0,-1 0 0,1 1 0,0-1 0,0 0 0,0 1 0,0-1-1,0 0 1,0 1 0,0-1 0,0 0 0,0 1 0,0-1 0,0 0 0,0 1 0,0-1 0,0 0 0,0 1 0,0-1 0,1 0-1,-1 0 1,0 1 0,0-1 0,0 0 0,0 1 0,1-1 0,-1 0 0,0 0 0,0 1 0,1-1 0,-1 0 0,0 0 0,0 0 0,1 1-1,-1-1 1,22 16-38,-13-13 35,0 0 0,0-1 0,0 0 0,0-1 0,1 0 0,-1-1 0,0 0 0,0 0 0,18-3 0,4-3-8,45-15 0,-75 20 13,1 1-1,0-1 1,-1 1 0,1 0-1,0-1 1,-1 1-1,1 0 1,0 0 0,-1 0-1,4 0 1,-5 1-1,1-1 1,-1 0-1,0 0 1,1 0-1,-1 0 1,0 0-1,0 1 1,1-1-1,-1 0 1,0 0-1,0 1 1,0-1-1,1 0 1,-1 0-1,0 1 1,0-1-1,0 0 1,0 0-1,1 1 1,-1-1-1,0 0 1,0 1-1,0-1 1,0 0-1,0 0 1,0 1-1,0-1 0,0 0 1,0 1-1,0-1 1,0 0-1,0 1 1,0 0-1,-2 3 7,0 1-1,0 0 1,0-1-1,0 1 0,-6 6 1,-2 5 3,8-10-47,-11 20 127,-16 46 0,27-64-218,0-1-1,0 1 1,0 0 0,1 0 0,0 0-1,1 1 1,0-1 0,0 0-1,1 0 1,3 15 0,-4-21 92,0-1 1,1 0-1,-1 0 1,0 0-1,1 0 1,-1 1-1,1-1 0,0 0 1,-1 0-1,1 0 1,0 0-1,0 0 1,-1 0-1,1 0 1,0 0-1,0-1 0,0 1 1,0 0-1,0-1 1,0 1-1,0 0 1,1-1-1,-1 1 1,0-1-1,0 0 1,0 1-1,0-1 0,1 0 1,-1 0-1,0 1 1,0-1-1,1 0 1,-1 0-1,0-1 1,0 1-1,1 0 0,0-1 1,14-3-464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270 116 9594,'25'-15'2531,"46"-35"1,-14 0 5138,-127 125-4413,-112 121-2899,147-153-542,1 2 0,-50 86 1,79-121-6,3-7 4,0 1-1,0-1 1,1 1-1,-1-1 1,1 1-1,-1 5 1,31-48-1934,-7-1 1370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14387,'22'0'2377,"2"0"-1321,9-6-472,3-1 2385,10-1-2377,1-2-560,-1-3 272,1 1-208,-8 4-344</inkml:trace>
  <inkml:trace contextRef="#ctx0" brushRef="#br0" timeOffset="1">549 18 19996,'10'1'2329,"9"2"-1305,1-3-440,8 0 1409,5 1-657,3-1-704,2 0-624,-3-5 136,-2-1-152,-1-6-184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12459,'0'0'126,"0"-1"0,1 1 0,-1 0 0,0-1-1,0 1 1,1 0 0,-1 0 0,0-1 0,1 1 0,-1 0 0,0 0 0,1 0 0,-1-1 0,0 1 0,1 0 0,-1 0 0,1 0 0,-1 0 0,0 0 0,1 0 0,-1 0 0,0 0 0,1 0 0,-1 0 0,1 0 0,-1 0 0,0 0 0,1 0 0,-1 0 0,1 0 0,-1 0 0,0 0 0,1 1 0,-1-1 0,0 0-1,1 0 1,-1 0 0,0 1 0,1-1 0,-1 0 0,0 0 0,0 1 0,1-1 0,-1 0 0,0 1 0,0-1 0,1 0 0,-1 1 0,0-1 0,0 0 0,0 1 0,0-1 0,0 0 0,0 1 0,1-1 0,-1 1 0,0-1 0,0 0 0,0 1 0,2 36 2536,-2-12-1968,9 8-405,2 1 0,1-1 0,1-1 0,1 0 0,22 33 0,23 51-2135,-59-116 1851,3 8 353,-4-8-361,1 0 0,0 0 1,0 0-1,0 1 0,0-1 1,0 0-1,0 0 0,0 0 0,0 0 1,0 0-1,0 0 0,0 0 0,0 0 1,0 1-1,0-1 0,-1 0 0,1 0 1,0 0-1,0 0 0,0 0 0,0 0 1,0 0-1,0 0 0,0 0 0,-1 0 1,1 0-1,0 0 0,0 0 0,0 0 1,0 0-1,0 0 0,0 0 1,-1 0-1,1 0 0,0 0 0,0 0 1,0 0-1,0 0 0,0 0 0,0 0 1,0 0-1,-1 0 0,1 0 0,0 0 1,0 0-1,0 0 0,0 0 0,0 0 1,0-1-1,0 1 0,0 0 0,-1 0 1,1 0-1,0 0 0,0 0 0,0 0 1,0 0-1,-8-5-305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15259,'-2'7'2105,"2"2"-1161,11-3-312,3-2 1440,6-2-911,6-1-153,0-1-656,4-1-464,0-8 240,3-3-120,0-3-176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81 14739,'8'-10'1284,"-4"6"-874,0 0-1,-1 1 0,0-2 1,0 1-1,0 0 0,-1 0 1,1-1-1,-1 0 0,0 1 1,-1-1-1,3-8 0,-4 12-335,0 1 1,0 0-1,0-1 0,0 1 1,0-1-1,0 1 0,0 0 1,0-1-1,0 1 0,0-1 0,0 1 1,0 0-1,0-1 0,0 1 1,-1 0-1,1-1 0,0 1 1,0 0-1,0-1 0,-1 1 0,1 0 1,0-1-1,0 1 0,-1 0 1,1 0-1,0-1 0,0 1 1,-1 0-1,1 0 0,0-1 1,-1 1-1,-13 1 950,-15 14-317,17-5-595,1 1 0,-1 0 0,2 0 0,-15 20-1,-34 57 10,46-67-81,-17 27 43,3 1 0,-32 77 1,50-103-61,1 0 1,1 0 0,1 1 0,1 0 0,1 0 0,1 0 0,2 1-1,1 30 1,0-48-62,1 0-1,1 0 1,-1 0-1,1 0 1,0 0-1,1 0 1,-1-1-1,1 1 1,1-1-1,-1 0 1,1 1-1,0-2 1,1 1-1,-1 0 1,1-1-1,0 0 1,1 0-1,-1 0 1,1-1-1,12 7 1,-10-6-42,1-1 0,0-1 1,0 1-1,1-1 0,-1-1 1,0 0-1,1 0 0,-1-1 1,1 0-1,0-1 0,-1 0 1,1 0-1,0-1 0,-1-1 1,11-2-1,25-8-292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16684,'-11'5'471,"1"1"0,0 1 0,0-1 1,1 1-1,0 1 0,-16 16 1,-41 57 966,-16 40-33,70-101-1166,2 0-1,0 1 1,1-1 0,-8 31 0,16-46-195,0-1 0,0 1 0,0-1 0,0 1 0,1 0 0,0 0 0,0-1 1,0 1-1,1 0 0,-1-1 0,1 1 0,0 0 0,0-1 0,1 1 0,0-1 0,-1 0 0,5 7 0,-3-7-6,0-1-1,0 0 0,0 1 1,1-1-1,-1 0 0,1-1 0,0 1 1,0-1-1,0 1 0,0-1 0,0-1 1,0 1-1,0 0 0,1-1 0,-1 0 1,1 0-1,8 1 0,-3-1 103,1-1 1,-1 0-1,0 0 0,0-1 1,19-4-1,-26 5-76,1-1-1,-1 0 1,0-1 0,0 1-1,0-1 1,0 1 0,0-1-1,0 0 1,4-3 0,-6 4-25,0-1 0,1 1 0,-1 0 0,0-1 0,0 1 1,-1-1-1,1 1 0,0-1 0,0 0 0,-1 1 0,1-1 1,-1 0-1,1 1 0,-1-1 0,0 0 0,0 1 0,0-1 1,0 0-1,0-3 0,-1 3-16,1 0 0,-1 0 0,0 0 1,0 0-1,1 1 0,-2-1 0,1 0 0,0 0 0,0 0 1,0 1-1,-1-1 0,1 1 0,-1-1 0,1 1 1,-1-1-1,0 1 0,0 0 0,0 0 0,1 0 0,-1 0 1,0 0-1,0 0 0,0 1 0,0-1 0,-4 0 0,3 0-21,0 0 0,0 1 0,0-1 0,1 1 0,-1 0 0,0 0 0,0 0 0,0 0 0,0 0 0,0 1 0,0-1 0,0 1 0,0 0 0,1 0 0,-1 0 0,0 0 0,0 0 0,-2 3 0,4-4-3,1 0 1,-1 1-1,1-1 0,0 0 1,-1 0-1,1 1 0,-1-1 0,1 0 1,0 1-1,0-1 0,-1 0 1,1 1-1,0-1 0,0 1 0,-1-1 1,1 0-1,0 1 0,0-1 1,0 1-1,0-1 0,-1 1 1,1-1-1,0 1 0,0-1 0,0 1 1,0-1-1,0 1 0,0-1 1,0 0-1,0 1 0,1-1 0,-1 1 1,0-1-1,0 1 0,0-1 1,0 1-1,1-1 0,-1 0 1,0 1-1,0-1 0,1 1 0,-1-1 1,0 0-1,1 1 0,-1-1 1,0 0-1,1 0 0,-1 1 1,1-1-1,-1 0 0,0 0 0,1 1 1,-1-1-1,1 0 0,-1 0 1,1 0-1,-1 0 0,1 0 0,0 0 1,30 7-63,-10-7 51,-1-1 0,0-1-1,0-1 1,0-1 0,0-1 0,-1 0 0,22-10 0,-5 3-6,-35 12 19,-1-1 0,1 1 1,0 0-1,-1 0 0,1 0 0,0-1 0,-1 1 1,1 0-1,-1 0 0,1 0 0,0 0 0,-1 0 1,1 0-1,0 0 0,-1 0 0,1 0 0,0 1 1,-1-1-1,1 0 0,-1 0 0,1 0 0,0 1 1,0 0-1,-1-1 0,1 1 0,-1-1 0,0 1 0,0-1 0,0 1 0,1 0 1,-1-1-1,0 1 0,0 0 0,0-1 0,0 1 0,0-1 0,0 1 0,0 0 0,0-1 1,0 1-1,0 0 0,-1-1 0,1 2 0,-16 32 19,13-29-20,-1 3-20,-4 5-93,1 0 1,1 1-1,0-1 1,1 1-1,0 0 1,1 0-1,-3 21 1,7-33 33,-1-1 1,1 0-1,0 1 1,0-1-1,0 1 1,0-1-1,1 1 1,-1-1-1,0 0 1,1 1 0,-1-1-1,1 1 1,-1-1-1,1 0 1,-1 0-1,1 1 1,0-1-1,0 0 1,0 0-1,0 0 1,0 0 0,1 2-1,0-3 56,-1 1-1,1 0 0,-1-1 1,1 1-1,0-1 1,-1 1-1,1-1 0,0 0 1,0 0-1,-1 0 1,1 0-1,0 0 1,0 0-1,-1 0 0,1-1 1,0 1-1,-1-1 1,4 0-1,21-10-539,2-3-45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17940,'-10'11'2248,"-2"8"-1135,1-4-465,4 4 1408,2 1-520,5 0-511,5 0-313,3-1-520,1 1-216,1-4-528,-2-3-352,0-10-409,-4-3 993,-4-10-264,-3-3-264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19140,'1'-1'145,"-1"0"-1,0 0 1,1 0 0,0 0-1,-1 0 1,1 0-1,0 1 1,-1-1 0,1 0-1,0 0 1,0 1-1,-1-1 1,1 0 0,0 1-1,0-1 1,0 1-1,0-1 1,0 1 0,0 0-1,0-1 1,0 1-1,0 0 1,0 0 0,1-1-1,31-3 1251,-28 4-814,6-1 11,17-1 711,41 2 1,-62 0-1238,0 1 0,0-1 0,-1 2 0,1-1 0,0 1 0,0 0 0,-1 0 0,1 1 0,-1 0 0,0 0 0,8 6 0,-12-8-63,-1 0 0,1 1 1,0-1-1,-1 0 0,1 1 0,-1-1 0,0 1 0,0 0 0,1 0 1,-1-1-1,0 1 0,0 0 0,-1 0 0,1 0 0,0 0 1,-1 0-1,1 0 0,-1 0 0,0 0 0,1 0 0,-1 3 0,-1-2 4,1 0 0,-1 0 0,0 0 0,0 0 0,0 0 0,0 0 0,-1 0 0,1-1 0,-1 1 0,1 0 0,-1-1 0,0 0 0,-3 4 0,1-2 1,-1 0 1,1 0-1,-1 0 1,0 0-1,0-1 0,0 0 1,0 0-1,-1 0 0,1-1 1,-1 0-1,0 0 0,0 0 1,0-1-1,-8 2 0,25-4-39,0 2 0,0-1-1,0 2 1,0-1 0,0 1-1,17 6 1,-25-6 22,1-1 1,-1 0-1,0 1 0,0 0 1,0 0-1,0 0 1,-1 0-1,1 1 0,-1-1 1,1 0-1,-1 1 1,0 0-1,0 0 1,0 0-1,0 0 0,0 0 1,-1 0-1,1 0 1,-1 0-1,0 1 0,0-1 1,0 0-1,0 1 1,-1-1-1,1 7 0,-1-1 21,-1-1-1,0 1 0,0-1 0,-1 1 0,0-1 0,0 0 0,-1 0 1,0 0-1,0 0 0,-1-1 0,0 1 0,0-1 0,-1 0 0,0 0 1,0 0-1,-1-1 0,-8 8 0,7-7 28,0-1-1,-1 0 1,0 0 0,0 0-1,0-1 1,-1 0-1,0 0 1,0-1 0,0-1-1,-1 1 1,1-1 0,-1-1-1,1 0 1,-16 1 0,22-3-86,1 1 0,-1-2 0,1 1 0,-1 0 0,1 0 0,-1-1 0,1 1 0,-1-1 0,1 0 0,0 0 1,-1 0-1,1 0 0,0 0 0,-1-1 0,1 1 0,0-1 0,0 1 0,0-1 0,1 0 0,-1 1 0,0-1 1,0 0-1,1 0 0,0-1 0,-1 1 0,0-2 0,-1-3-114,1 1 0,0 0 1,1 0-1,-1-1 0,1 1 1,0-1-1,1 1 0,0-1 0,0-7 1,2-18-400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6:1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18268,'12'20'1108,"-1"0"1,-1 0-1,0 1 0,-2 1 1,7 27-1,17 114 1168,-27-126-2147,-3 0 1,-1 1-1,-1-1 1,-2 0-1,-2 1 1,-1-1-1,-16 53 1,5-38-348,-2-1 1,-3-1 0,-1-1-1,-46 72 1,26-55-596,-88 108 0,68-107 277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7:1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10538,'10'4'357,"0"0"-1,0 0 0,1-1 1,-1 0-1,1-1 1,20 2-1,67-4 1302,-53-2-1192,605-35 1957,0-33-1689,341-26 487,-653 85-263,-1 28 320,-332-16-1285,-3-1-16,0 0 0,1 0-1,-1 0 1,0 0-1,0 1 1,1-1 0,-1 1-1,0 0 1,0-1-1,0 1 1,0 0 0,0 0-1,0 0 1,0 1-1,3 1 1,-5-2-8,0-1 1,0 1-1,0-1 1,0 0 0,0 1-1,0-1 1,0 1-1,0-1 1,0 0-1,-1 1 1,1-1-1,0 1 1,0-1-1,0 0 1,-1 1-1,1-1 1,0 0-1,-1 1 1,1-1 0,0 0-1,-1 1 1,1-1-1,0 0 1,-1 0-1,1 1 1,0-1-1,-1 0 1,1 0-1,-1 0 1,1 0-1,0 0 1,-1 1-1,1-1 1,-1 0-1,-19 5-813,19-5 801,-41 5-1099,-1-2 0,0-2 0,-72-7 0,77 4 745,-259-18-1027,-549-21 1549,841 41-119,-616 9 724,496-1-461,0 6-1,-234 58 1,354-71-261,-6 2 19,-1 0 0,1 1 1,-1 0-1,1 1 0,-17 10 1,27-14-24,0 0-1,0-1 1,0 1 0,0 0-1,0 0 1,0 0 0,0 0-1,1 0 1,-1 0 0,0 0-1,1 0 1,-1 2 0,1-3-2,0 1-1,-1-1 1,1 1 0,0-1 0,1 1 0,-1-1 0,0 1-1,0-1 1,0 1 0,0-1 0,0 1 0,0-1-1,1 1 1,-1-1 0,0 1 0,0-1 0,1 0 0,-1 1-1,0-1 1,1 1 0,-1-1 0,0 0 0,1 1-1,-1-1 1,0 0 0,1 0 0,-1 1 0,1-1 0,-1 0-1,1 0 1,-1 1 0,1-1 0,-1 0 0,1 0-1,0 0 1,13 3 31,0-1 0,0 0-1,0-1 1,0 0 0,25-3-1,-29 2-14,543-41 610,5-29-594,-313 37-148,755-81-174,-935 108 418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47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6 236 12459,'0'0'41,"-1"-1"0,1 1 0,0 0 1,-1-1-1,1 1 0,-1 0 0,1-1 0,0 1 1,-1-1-1,1 1 0,0-1 0,0 1 1,-1-1-1,1 1 0,0 0 0,0-1 1,0 0-1,-1 1 0,1-1 0,0 1 0,0-1 1,0 1-1,0-1 0,0 1 0,0-1 1,0 1-1,0-1 0,0 1 0,0-1 0,1 1 1,-1-1-1,0 1 0,0-1 0,0 1 1,1-1-1,-1 1 0,0-1 0,1 1 1,-1-1-1,0 1 0,1 0 0,-1-1 0,0 1 1,1 0-1,-1-1 0,1 1 0,-1 0 1,1-1-1,-1 1 0,1 0 0,-1 0 0,1 0 1,-1-1-1,1 1 0,-1 0 0,1 0 1,0 0-1,158-3 1356,-61-6-984,103-24 0,45-5-50,183 25 330,-62 4-254,118-42-316,100-5 135,338 83 356,-581-14-513,-343-11-298,0-1 0,-1 1 0,1 0 0,-1-1 0,0 1 0,0-1-1,1 0 1,-1 0 0,-2 1 0,-2 0-119,-2-2-97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18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7 17268,'-1'0'46,"1"0"0,0-1 0,0 1-1,0-1 1,-1 1 0,1 0 0,0-1 0,-1 1 0,1 0 0,0-1 0,-1 1 0,1 0 0,0 0 0,-1-1 0,1 1 0,0 0 0,-1 0 0,1 0 0,-1-1 0,1 1 0,-1 0-1,1 0 1,0 0 0,-1 0 0,1 0 0,-1 0 0,1 0 0,-1 0 0,1 0 0,-1 0 0,1 0 0,-1 0 0,1 0 0,-1 1 0,-20-1 301,9 4-289,0 1 1,0 0-1,1 0 1,-1 1-1,1 1 1,1 0-1,-19 14 1,-62 67-76,68-63 16,1 2 0,2 0 0,0 1 1,2 1-1,1 1 0,1 0 0,2 1 1,-17 54-1,29-80-3,1 1-1,0 0 1,0 0 0,0 0-1,1 0 1,0 0 0,0 0-1,0 0 1,1 0 0,0 0-1,0 0 1,0 0 0,1-1-1,3 8 1,-3-9 4,0 0 0,1 0 1,-1 0-1,1 0 0,0-1 0,0 0 1,0 1-1,0-1 0,1 0 0,-1-1 1,1 1-1,0-1 0,0 1 0,0-1 1,0 0-1,0-1 0,0 1 0,1-1 1,8 2-1,-3-1 28,0-1 0,0-1 0,1 1 1,-1-2-1,0 0 0,1 0 0,-1 0 0,0-2 0,0 1 1,0-1-1,-1-1 0,1 1 0,-1-2 0,1 1 0,-2-1 1,1-1-1,0 0 0,13-12 0,-1-1 59,-1 0-1,-1-2 1,0 0 0,-2-1-1,25-42 1,-24 32 125,26-59 1,-38 77-114,-1 0 1,-1 0 0,0 0 0,-1 0-1,-1-1 1,0 0 0,-1-18 0,-1 29-53,-1-1 0,1 1 0,-1 0 0,0 0 0,0 0 0,-1 0 0,1 0 0,-1 0 0,0 1 0,0-1 0,0 0 0,-1 1 0,1 0 0,-1-1 0,0 1 0,-5-5 0,6 6-123,0 1 0,0-1 0,0 1 0,0 0 0,-1 0 1,1 0-1,0 0 0,0 0 0,-1 0 0,1 0 0,-1 1 1,1-1-1,0 1 0,-1 0 0,1 0 0,-1 0 0,1 0 0,-1 0 1,1 0-1,-1 1 0,1-1 0,0 1 0,-1 0 0,1-1 1,0 1-1,-1 0 0,1 1 0,0-1 0,-4 3 0,-37 28-788,20-13 316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20924,'12'1'1809,"-14"4"-1321,-6 5-216,-4 10 840,1 3-272,-8 7-527,-1 3-137,-4 3-232,-2 1-161,0-4-463,2-2-248,-1-5 520,2-7 120,5-6-160,2-5-168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18:5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228 102 8626,'3'-8'594,"-1"-1"1,0 0-1,-1 0 1,0 1-1,0-1 1,-1 0-1,0 0 1,-2-14-1,2 23-556,0-1-1,0 1 0,-1-1 1,1 1-1,0-1 1,-1 1-1,1-1 0,-1 1 1,1-1-1,0 1 1,-1 0-1,1-1 0,-1 1 1,1 0-1,-1-1 0,1 1 1,-1 0-1,0 0 1,1-1-1,-1 1 0,1 0 1,-1 0-1,1 0 1,-1 0-1,0 0 0,1 0 1,-1 0-1,1 0 0,-1 0 1,0 0-1,1 0 1,-1 0-1,1 0 0,-1 0 1,0 1-1,1-1 1,-1 0-1,1 0 0,-1 1 1,1-1-1,-1 0 0,1 1 1,-1-1-1,1 0 1,-1 1-1,-29 20 101,26-17-66,-13 10-63,1 0 0,0 1 0,1 1 0,1 0-1,0 1 1,2 1 0,-17 28 0,22-32 5,0 0 0,1 1 1,0 0-1,1 0 0,1 0 0,1 1 0,0-1 0,1 1 0,0 0 1,2 31-1,0-41 6,1 0-1,1 0 1,-1 0 0,1 0 0,0-1 0,0 1-1,0-1 1,1 1 0,0-1 0,0 0-1,0 0 1,1 0 0,0 0 0,0-1 0,8 8-1,-10-10-9,1 0-1,-1 0 0,1-1 0,0 1 0,0-1 0,-1 1 1,1-1-1,0 0 0,0 0 0,0 0 0,0 0 0,0-1 0,0 1 1,1-1-1,-1 0 0,0 0 0,0 0 0,0 0 0,0-1 0,0 1 1,0-1-1,0 0 0,0 0 0,0 0 0,0 0 0,0 0 1,0 0-1,0-1 0,-1 0 0,1 1 0,4-5 0,3-3 11,0-1-1,-1 0 1,-1 0-1,1-1 1,-2 0-1,11-19 0,32-78 289,-36 77-188,3-7 71,-10 25-17,0-1 0,-1 0 0,-1 0 0,0 0 0,5-29 0,-10 42-202,0 1 0,0-1 0,0 0-1,0 1 1,-1-1 0,1 0 0,0 1 0,0-1-1,-1 1 1,1-1 0,0 0 0,-1 1-1,1-1 1,0 1 0,-1-1 0,1 1 0,-1-1-1,1 1 1,-1 0 0,1-1 0,-1 1 0,0 0-1,1-1 1,-1 1 0,1 0 0,-1-1-1,0 1 1,1 0 0,-1 0 0,1 0 0,-1 0-1,0 0 1,1 0 0,-1 0 0,0 0 0,1 0-1,-1 0 1,0 0 0,0 0 0,-1 0-129,0 0 0,-1 0 0,1 1 0,0-1 0,0 1 0,0-1 0,0 1 1,0-1-1,0 1 0,0 0 0,-3 2 0,-4 6-490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0:3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277 243 10690,'-3'3'182,"0"0"0,0 0 0,0 0 0,1 0 0,-1 0 0,1 0 0,0 1 0,0-1 0,-2 6 0,4-8-163,-1-1 0,1 1 0,0 0 0,0-1-1,0 1 1,0 0 0,0-1 0,0 1 0,1 0 0,-1-1 0,0 1 0,0 0 0,0-1 0,1 1 0,-1 0 0,0-1-1,1 1 1,-1 0 0,0-1 0,1 1 0,-1-1 0,1 1 0,1 1 1,0-1-1,1 1 1,-1-1-1,0 0 1,0 0-1,1 0 1,-1 0-1,0 0 1,4 1-1,19 2 125,0-1 1,0-1-1,1-1 0,-1-1 0,33-4 0,-26 2-85,352-39 365,-243 24-284,223-40 9,-68 9-123,2 21 15,231 11 126,-473 17-24,66 10 0,-81-6-59,-1-1 1,1-2 0,74-6-1,-115 4-83,0 0-1,0 0 1,0 0-1,0 0 1,1 0-1,-1 0 0,0 0 1,0 0-1,0 0 1,0 0-1,0 0 1,1 0-1,-1 0 0,0-1 1,0 1-1,0 0 1,0 0-1,0 0 1,0 0-1,1 0 0,-1 0 1,0 0-1,0 0 1,0 0-1,0 0 1,0-1-1,0 1 0,0 0 1,0 0-1,0 0 1,0 0-1,0 0 1,1 0-1,-1-1 0,0 1 1,0 0-1,0 0 1,0 0-1,0 0 1,0 0-1,0-1 0,0 1 1,0 0-1,0 0 1,0 0-1,0 0 1,0 0-1,-1-1 0,1 1 1,0 0-1,0 0 1,0 0-1,0 0 1,0 0-1,0 0 1,0 0-1,0-1 0,0 1 1,0 0-1,0 0 1,-1 0-1,1 0 1,-8-6 5,-69-19-208,-2 3 0,-114-15 0,-68 12 199,-1 21 54,-534 55 90,8 67 522,681-100-514,16-4 151,-160 46 0,250-60-308,0 0 0,1 0 1,-1 0-1,1 0 0,-1 0 1,1 0-1,-1 1 1,1-1-1,-1 0 0,1 0 1,-1 1-1,1-1 0,-1 0 1,1 1-1,-1-1 1,1 0-1,0 1 0,-1-1 1,1 1-1,0-1 1,-1 1-1,1 0 0,8 4-146,30 2-61,-29-6 181,155 20-223,282 1 1,165-62-793,-597 39 970,493-68-1206,-331 37 921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1:2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274 132 7226,'-9'-1'1365,"-1"0"1,1 0 0,-1 1 0,0 0 0,1 0 0,-1 1 0,1 1 0,-1 0 0,-16 5-1,17 1 85,14-4-783,18-2-382,440-91 916,-611 130-1024,5-10-127,62-16 4,-155 54 1,230-67-57,0 1 0,0 0 0,0 0 0,-6 5 0,42-21-63,37-22-44,2 4 0,1 2 0,0 3 0,3 3 0,110-20 0,-153 40-46,-25 4 48,-17 4 105,-41 10 360,-84 13-1,82-19-74,-71 21 0,108-22-307,14-6-50,12-5-16,102-40-1421,141-35 0,-240 75 1379,-3 1-28,1 0 0,-1 0 0,12 0 0,-18 3-104,-10 3 212,-18 5 193,-401 96 1938,422-104-2112,0 0-6,0 1 1,-1-1-1,1-1 0,-1 1 1,1-1-1,-1 0 1,1 0-1,-6-1 1,-4-7-290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1:3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7 254 11306,'0'0'52,"0"0"0,-1 0-1,1 0 1,0 0-1,0 0 1,0 0-1,0-1 1,-1 1-1,1 0 1,0 0-1,0 0 1,0 0 0,-1 0-1,1 0 1,0 0-1,0 0 1,0 0-1,0 1 1,-1-1-1,1 0 1,0 0-1,0 0 1,0 0 0,0 0-1,-1 0 1,1 0-1,0 0 1,0 0-1,0 0 1,0 1-1,0-1 1,-1 0 0,1 0-1,0 0 1,0 0-1,0 0 1,0 1-1,0-1 1,0 0-1,0 0 1,0 0-1,0 0 1,0 1 0,0-1-1,0 0 1,0 0-1,0 0 1,-1 0-1,2 1 1,-1-1-1,0 0 1,0 0-1,0 0 1,0 1 0,0-1-1,0 0 1,0 0-1,0 0 1,0 0-1,0 1 1,0-1-1,0 0 1,0 0 0,0 0-1,1 0 1,-1 0-1,0 1 1,0-1-1,1 1 31,0-1-1,-1 1 1,1 0 0,0-1-1,0 1 1,0-1 0,-1 1-1,1-1 1,0 1-1,0-1 1,0 0 0,0 0-1,0 1 1,1-1-1,13 0 91,0-2 1,0 1-1,-1-2 0,1 0 0,-1-1 0,0 0 0,20-10 0,21-5 181,4 3-34,-17 6-200,-1-3 0,51-22 0,-63 23-109,-22 10-6,-1 0 0,1 0 0,-1-1 0,0 0 1,0-1-1,-1 1 0,9-7 0,-22 14 30,1 0 1,-1 0-1,0-1 1,0 0 0,-11 2-1,-6 3 66,-249 80 1229,257-84-1233,4 0 7,0 0 1,0-2 0,-24 3 0,37-5-102,0 0 1,-1 0-1,1 0 0,0 0 1,0 0-1,0 0 0,0 0 0,0 0 1,0 0-1,-1 0 0,1 0 1,0 0-1,0 0 0,0 0 1,0 0-1,0 0 0,0 0 0,0 0 1,-1 0-1,1 0 0,0 0 1,0-1-1,0 1 0,0 0 1,0 0-1,0 0 0,0 0 0,0 0 1,0 0-1,-1 0 0,1 0 1,0-1-1,0 1 0,0 0 1,0 0-1,0 0 0,0 0 0,0 0 1,0 0-1,0-1 0,0 1 1,0 0-1,0 0 0,0 0 1,0 0-1,0 0 0,0 0 0,0-1 1,0 1-1,0 0 0,0 0 1,0 0-1,1 0 0,-1 0 1,0 0-1,0 0 0,0-1 0,0 1 1,6-7 45,5 1-33,0 1 0,0-1 0,1 2 0,-1-1 0,1 2 1,14-3-1,78-10-339,-64 12 141,231-43-1178,-269 45 1320,-6 0 41,-9 0 35,-53 4 416,0 3 1,-102 20-1,148-22-360,-5 4-69,41-11-261,17-10-1,0 2-1,2 2 1,-1 1 0,1 1-1,0 2 1,1 2 0,-1 1-1,1 2 1,47 4 0,-80-3 161,-2 0 70,0 0 0,0 0 0,0 0 0,0 0 0,0 0 0,0 0 0,0 1 0,0-1 0,0 0 0,0 0 0,0 1 0,0-1 0,0 0 0,0 1 0,0-1 0,0 2 0,-1-2 12,0 1 1,0-1-1,-1 1 1,1-1 0,0 0-1,-1 1 1,1-1-1,0 1 1,-1-1-1,1 0 1,0 1 0,-1-1-1,1 0 1,-1 0-1,1 1 1,-1-1-1,1 0 1,-1 0 0,1 0-1,-1 0 1,1 1-1,-1-1 1,1 0-1,-1 0 1,1 0 0,-1 0-1,1 0 1,-2 0-1,-23 2 196,22-1-156,-53 7 306,1 4 0,-67 22 0,78-22-262,24-6-49,11-5-23,1 2-1,0-1 0,0 1 0,-15 7 0,48-15-29,94-38-342,179-92 0,-279 123 273,-19 12 84,0 0 0,0 0 1,0 0-1,0 0 0,0 0 1,0-1-1,0 1 0,0 0 1,0 0-1,0 0 0,0 0 1,1 0-1,-1 0 0,0 0 1,0-1-1,0 1 0,0 0 1,0 0-1,0 0 0,0 0 1,0 0-1,0 0 0,0 0 0,0-1 1,0 1-1,0 0 0,0 0 1,0 0-1,0 0 0,0 0 1,0 0-1,0 0 0,0-1 1,0 1-1,-1 0 0,1 0 1,0 0-1,0 0 0,0 0 1,0 0-1,0 0 0,0 0 1,0-1-1,0 1 0,0 0 1,0 0-1,-1 0 0,1 0 1,0 0-1,0 0 0,0 0 1,0 0-1,0 0 0,0 0 1,0 0-1,-1 0 0,1 0 1,0 0-1,0 0 0,0 0 0,-5 0 29,0 0-1,1 0 0,-1 1 0,1 0 1,-8 1-1,-76 22 358,1 4 0,-128 59 0,202-79-2361,28-24 784,-5-2 578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1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13 167 14467,'-13'8'789,"13"-7"-774,1-1 0,-1 0-1,0 0 1,0 0 0,0 0 0,0 0-1,0 0 1,1 0 0,-1 0 0,0 0 0,0 0-1,0 0 1,0 0 0,0 0 0,0 0-1,1 1 1,-1-1 0,0 0 0,0 0-1,0 0 1,0 0 0,0 0 0,0 0-1,0 1 1,0-1 0,0 0 0,0 0 0,0 0-1,0 0 1,0 0 0,1 1 0,-1-1-1,0 0 1,0 0 0,0 0 0,0 0-1,-1 0 1,1 1 0,0-1 0,0 0-1,0 0 1,0 0 0,0 0 0,0 0 0,0 1-1,0-1 1,389-93 2360,-187 39-2136,-115 30-179,-225 58 116,15 1-164,-238 63 393,491-146-339,-1 7-315,242-43 0,-340 81 108,-25 4 41,-8 2 49,-12 4-9,-233 60 133,144-43 762,-120 47 0,197-59-422,25-11-397,0-1-1,0 1 0,0-1 1,1 1-1,-1-1 0,0 1 1,0-1-1,1 1 0,-1 0 1,1-1-1,-1 1 0,0 0 1,1 0-1,-1-1 0,1 1 0,-1 0 1,1 0-1,0 0 0,-1 0 1,1 1-1,8 0 295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1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14659,'7'2'234,"0"-1"-1,0 0 1,0-1-1,0 1 1,0-1 0,0-1-1,12-1 1,50-15 71,-40 9 63,7-2-93,180-41 865,-151 38-1066,88-5 0,-149 18-92,27 0-85,-30 0 92,0 0 0,0 0 0,0 0 0,0 0-1,0 0 1,0 0 0,0 0 0,0 1 0,0-1 0,0 0 0,-1 1-1,1-1 1,0 1 0,0-1 0,0 1 0,0-1 0,-1 1 0,1 0 0,0-1-1,-1 1 1,1 0 0,0 0 0,0 1 0,-1-2-4,0 1 1,0-1-1,0 1 1,0-1-1,0 1 1,0 0-1,-1-1 1,1 1-1,0-1 1,0 1-1,-1-1 0,1 1 1,0-1-1,0 1 1,-1-1-1,1 1 1,0-1-1,-1 1 1,1-1-1,-1 0 1,1 1-1,-1-1 1,1 0-1,-1 1 0,1-1 1,-1 0-1,1 1 1,-1-1-1,1 0 1,-1 0-1,1 0 1,-1 0-1,1 0 1,-1 1-1,0-1 1,-27 5-118,22-4 125,-167 11 538,74-8-103,-188 5 1078,278-9-1323,11-4-122,13-2-26,345-71-13,-271 61-3,-70 12-16,18-4-13,0 3-1,48-3 1,-88 12 4,-6 1 8,-33 9 143,-1-3 0,-78 12 0,64-13-25,-9 2-12,-140 30-294,194-39-462,17-6 241,3-3 322,12-9-235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1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3 135 14635,'-1'0'29,"1"0"-1,0 0 1,0 0-1,0 0 1,0 0-1,0 0 1,0 0 0,0 0-1,0 0 1,0 0-1,0 0 1,-1 0-1,1 0 1,0 0-1,0 0 1,0 0-1,0 0 1,0 0 0,0 0-1,0 0 1,0 0-1,0 0 1,0 0-1,0 0 1,-1 0-1,1-1 1,0 1 0,0 0-1,0 0 1,0 0-1,0 0 1,0 0-1,0 0 1,0 0-1,0 0 1,0 0 0,0 0-1,0 0 1,0-1-1,0 1 1,0 0-1,0 0 1,0 0-1,0 0 1,0 0-1,0 0 1,0 0 0,0 0-1,0 0 1,0 0-1,0-1 1,0 1-1,0 0 1,0 0-1,0 0 1,0 0 0,0 0-1,1 0 1,-1 0-1,6-8 600,10-5 244,-4 6-435,1 1 0,-1 0 0,1 1 0,0 1-1,1 0 1,-1 1 0,26-3 0,102 0 9,-101 6-305,464-16-4,-495 15-155,-6 1 6,0-1 1,-1 1-1,1 0 1,0 0-1,0 0 1,-1 0-1,1 1 0,0-1 1,0 1-1,-1-1 1,6 3-1,-8-3 9,0 0 0,0 0 1,0 0-1,0 0 0,0 0 0,0 1 0,0-1 0,0 0 1,0 0-1,0 0 0,0 0 0,0 0 0,0 0 0,0 0 1,0 1-1,0-1 0,0 0 0,0 0 0,0 0 0,0 0 1,0 0-1,0 0 0,0 0 0,0 0 0,0 1 0,0-1 1,0 0-1,0 0 0,0 0 0,0 0 0,0 0 1,0 0-1,0 0 0,0 0 0,-1 0 0,1 1 0,0-1 1,0 0-1,0 0 0,0 0 0,0 0 0,0 0 0,0 0 1,0 0-1,-1 0 0,1 0 0,0 0 0,0 0 0,-10 4-87,-10-1-14,-189-9-49,48-1 111,-1 7-333,455-23 80,123-3 277,-401 27 3,-22 1-13,-32 3-25,31-4 47,-390 59-100,169-23-410,216-35 760,8-1-187,1 0 1,-1 0-1,0 0 0,0-1 0,1 0 0,-1 0 0,0 0 0,1 0 0,-1-1 0,0 0 1,0 1-1,1-2 0,-8-2 0,1-5 46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2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86 13971,'-10'-6'391,"0"-1"0,-1 2 1,0 0-1,0 0 0,0 0 0,-1 2 0,1-1 1,-1 2-1,0-1 0,0 2 0,-18-1 0,25 2-330,0 1 0,0 0 0,0 1 0,0-1 0,0 1 0,1 0 0,-1 0 0,0 0 0,1 1-1,-1-1 1,1 1 0,0 0 0,-5 6 0,-5 4-1,1 0 0,-15 21 0,5-2-60,1 1 1,2 0 0,2 2 0,1 0 0,1 1 0,2 1-1,2 0 1,1 1 0,2 0 0,-6 55 0,11-45-16,1 0 1,3 1-1,1-1 1,3 0-1,2 0 1,2 0-1,2 0 1,18 50-1,-21-79 14,1 1-1,1-2 1,1 1-1,0-1 0,2 0 1,0-1-1,1-1 1,0 0-1,2 0 1,-1-2-1,2 0 1,30 22-1,-34-28 6,0-1-1,0 0 1,0-1 0,1 0-1,0-1 1,1 0 0,-1-1-1,1-1 1,0 0 0,-1-1 0,1 0-1,0-1 1,1-1 0,-1 0-1,0-1 1,0 0 0,0-1-1,-1-1 1,27-8 0,-20 2 7,1-1 1,-2 0 0,0-2 0,0 0 0,-1-1 0,0-1 0,-1-1 0,-1 0-1,0-1 1,15-21 0,-9 9 49,-2-1 0,-1-1-1,-1-1 1,-2 0 0,23-60-1,-26 48 33,-1 0-1,-1 0 1,-3-1-1,-2-1 0,-2 1 1,-2-70-1,-3 81-64,-2-1-1,-2 0 1,-1 1-1,-1 0 0,-2 1 1,-2-1-1,0 2 1,-2-1-1,-22-36 1,23 48-17,-2 1 1,0 0-1,0 1 1,-32-29 0,36 38-100,0 1 0,0 0 0,0 1 0,-1 0 0,0 0 0,-1 1 0,0 1 0,1 0 0,-2 0 0,-14-3 0,21 7 49,0 0-1,1 1 0,-1-1 0,0 1 1,0 0-1,1 1 0,-1-1 0,0 1 1,-7 2-1,-17 7-215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2:1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 9298,'-2'-1'205,"0"1"0,0 0 0,0-1 0,0 1 0,0 0 0,0 0 0,0 0 0,0 0 0,1 1 0,-1-1 0,0 1 0,0-1 0,0 1 0,0-1 0,0 1 0,0 0 0,1 0 0,-3 2 0,-33 24 1741,25-17-1531,-2 2-153,1 0 0,0 1 0,1 1 0,1 0 1,0 1-1,1 0 0,0 0 0,2 1 0,-12 26 0,2 6 23,2 1 0,-11 55-1,14-45-138,2 2-1,3-1 0,3 1 1,3 0-1,2 0 1,3 0-1,2 0 0,16 66 1,-18-114-95,0 0 1,1 0-1,1 0 1,0-1-1,1 0 1,0 0-1,14 20 1,-14-24-1,1-1-1,-1 0 1,1-1 0,0 1-1,1-2 1,0 1 0,0-1-1,0 0 1,0 0 0,1-1-1,15 5 1,-2-1 1,0-2 1,1-1-1,0 0 0,-1-2 1,37 2-1,-44-6-46,1 1-1,-1-2 1,0 0 0,0-1 0,-1 0 0,1-2 0,-1 1-1,0-2 1,21-10 0,-2-4 12,1-2 0,-2-1-1,-1-2 1,-2-1 0,0-1 0,-1-2-1,-2-1 1,44-64 0,-62 83 109,-1-1 0,0 0-1,-1-1 1,0 1 0,0-1 0,-2 0-1,0 0 1,0-1 0,-1 1 0,-1-1 0,0 0-1,-1 0 1,0 0 0,-1 0 0,-3-20-1,-4-19 73,-2 0-1,-3 0 1,-2 2-1,-29-74 1,36 111-193,0 0 1,-1 0 0,-1 0 0,0 1 0,-1 0 0,0 1-1,-1 0 1,0 1 0,-1 0 0,0 1 0,-15-10 0,9 9-140,0 1 0,-1 0 1,0 1-1,0 2 0,-1 0 0,0 0 1,0 2-1,-22-3 0,27 6-229,7 0 140,1 0 0,-1 1 1,1 0-1,-1 1 0,0 0 0,1 0 0,-1 0 1,0 1-1,-14 4 0,4 3-360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2:3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23 13499,'-9'1'371,"-1"0"0,1 0 0,0 1-1,-1 0 1,1 0 0,0 1 0,-16 8 0,4-1 64,1 2 0,-20 14-1,34-21-396,1 0-1,-1 0 0,1 0 0,0 1 0,1 0 1,-1 0-1,1 0 0,0 0 0,-4 11 0,-4 11 18,-8 30 0,8-24-42,-14 41 40,4 1-1,-15 87 0,31-121-26,1 1 0,2 0 0,3 0 0,1 0-1,10 69 1,-4-70-45,3 0-1,1-1 0,1-1 0,3 1 0,28 55 1,-40-90 9,0 0 0,1-1 0,0 1 0,0 0 1,0-1-1,0 0 0,1 0 0,0-1 0,0 1 1,0-1-1,0 0 0,1 0 0,0-1 0,0 1 1,0-1-1,0-1 0,0 1 0,1-1 1,-1 0-1,1 0 0,-1-1 0,1 0 0,-1 0 1,1-1-1,0 0 0,0 0 0,-1 0 0,14-3 1,29-7 3,0-1 1,87-34 0,-125 41 3,-1-1 1,0 0 0,0 0 0,0-1 0,0 0 0,-1 0 0,0-1 0,-1-1 0,0 1-1,0-2 1,0 1 0,-1-1 0,0 0 0,-1 0 0,0-1 0,0 1 0,5-17 0,16-33 63,-4-2 0,-2 0 0,-3-2 0,12-74 1,-19 59 57,-2-1 0,-4 0 0,-5-83 1,-1 145-116,-1-1 0,0 1 0,-1-1-1,-1 1 1,0 0 0,-13-28 0,13 35-36,-2 0-1,1 0 1,-1 1 0,-1 0-1,0 1 1,0-1-1,0 1 1,-1 1-1,0-1 1,-1 1-1,-16-10 1,13 10-125,-1-1 1,0 2-1,0 0 1,-1 0-1,0 1 1,0 1-1,0 0 1,0 1-1,-29-2 1,12 4-106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15907,'10'1'2113,"6"3"-1161,1-2-416,8 4 1537,0 1-905,8 3-1272,-1 0-2281,5 3 2185,0 0-448,2 1-304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2:3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84 520 12475,'-9'0'584,"1"1"-207,1-1-1,0 0 0,0-1 0,-14-2 1,20 2-289,0 1 1,-1 0 0,1-1-1,0 1 1,0-1-1,0 0 1,-1 1 0,1-1-1,0 0 1,0 1-1,0-1 1,0 0 0,0 0-1,0 0 1,1 0-1,-1 0 1,0 0 0,0 0-1,1 0 1,-1-1-1,1 1 1,-1 0 0,1 0-1,-1 0 1,1-1-1,0 1 1,-1 0 0,1 0-1,0-1 1,0 1-1,0 0 1,0-1 0,0-1-1,2-5 168,-1 1-1,1 0 0,0-1 1,1 1-1,0 0 0,6-11 1,28-41 532,-23 37-529,-1 2-89,69-104 601,-63 99-561,2 0-1,35-35 1,-53 58-194,-1-1 0,0 1-1,1 0 1,-1 0 0,1 0-1,0 1 1,-1-1 0,1 1-1,0-1 1,0 1 0,0 0 0,0 0-1,0 0 1,1 1 0,-1-1-1,0 1 1,0 0 0,0 0 0,4 0-1,-2 1-5,-1 0-1,0 1 1,0-1 0,0 1-1,0 0 1,0 1-1,0-1 1,0 0 0,-1 1-1,1 0 1,-1 0-1,6 7 1,45 55 37,-38-43-55,23 24 0,-32-39 2,1-1 1,-1 1-1,1-1 0,0-1 0,1 1 1,0-1-1,9 4 0,-9-6 8,1 1 0,-1-1 0,0-1 0,1 0 0,-1 0 0,1-1 0,0 0 0,-1-1 0,1 0 0,0 0 0,12-2 0,-10-1 6,0 0 1,0-1-1,-1 0 1,1-1-1,-1 0 1,0-1-1,19-12 1,-1-4 29,-2-2 1,0-1-1,-2-1 1,43-57-1,-13 20 112,-55 63-204,0 0 1,0 0-1,0 0 1,0 0-1,0 0 1,1 0-1,-1 0 1,0 0-1,0 0 1,0 0-1,0 0 1,0 0-1,0 0 1,0 0-1,0-1 1,1 1 0,-1 0-1,0 0 1,0 0-1,0 0 1,0 0-1,0 0 1,0 0-1,0 0 1,0 0-1,0-1 1,0 1-1,0 0 1,0 0-1,0 0 1,0 0-1,0 0 1,0 0-1,0 0 1,0 0-1,0-1 1,0 1 0,0 0-1,0 0 1,0 0-1,0 0 1,0 0-1,0 0 1,0 0-1,0-1 1,0 1-1,0 0 1,0 0-1,0 0 1,0 0-1,0 0 1,0 0-1,0 0 1,0 0-1,0 0 1,-1-1-1,1 1 1,0 0-1,0 0 1,-10 2-3010,-14 9 371,21-8 2875,1 1-1,-1-1 1,0 1-1,1-1 1,0 1-1,0 0 1,0 0-1,0 0 1,1 0-1,0 0 1,0 0-1,0 1 1,0-1-1,0 0 0,1 1 1,0-1-1,0 0 1,1 8-1,-1-5-25,1-1 0,0 1 0,1-1 0,-1 1 0,1-1 0,0 0 0,1 0 0,0 0 0,-1 0 0,2-1 0,7 11 0,-6-11-118,0 0 0,0-1 0,1 0 0,0 0 1,0 0-1,0-1 0,0 0 0,1 0 0,-1-1 0,1 1 0,0-1 0,-1-1 1,1 1-1,0-1 0,0-1 0,0 1 0,0-1 0,11-1 0,9-1 65,0-2 0,0-1 0,35-11 0,53-26 187,-36 10-227,-68 29-54,0 0 0,0 1 0,0 1 0,0-1 0,0 2 0,0 0 0,1 0 1,-1 1-1,0 0 0,19 5 0,10 5 187,61 24 0,-50-15 14,-45-19-178,0 2 1,-1-1 0,1 1-1,-1 0 1,1 0 0,-1 0-1,0 1 1,0-1 0,-1 1-1,6 6 1,-8-8-43,-1 0 1,1 1 0,-1-1-1,1 1 1,-1-1-1,0 1 1,0 0-1,0-1 1,-1 1-1,1 0 1,-1 0-1,1 0 1,-1-1-1,0 1 1,0 0 0,0 0-1,0 0 1,-1 0-1,1-1 1,-1 1-1,0 0 1,1-1-1,-1 1 1,-2 3-1,2-4-28,0 0 0,1 0-1,-1 0 1,0 0 0,0 0-1,0-1 1,-1 1 0,1 0-1,0-1 1,-1 1 0,1 0-1,-1-1 1,1 0 0,-1 1-1,0-1 1,1 0 0,-1 0-1,0 0 1,0 0 0,0 0-1,0-1 1,0 1-1,0 0 1,-2-1 0,-14-1-193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2:3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83 14931,'1'-2'133,"0"0"-1,-1 0 0,1 0 1,-1 0-1,0 0 0,1 0 1,-1-1-1,0 1 1,0 0-1,-1 0 0,1 0 1,0 0-1,-1 0 1,1 0-1,-1 0 0,1 0 1,-1 0-1,0 0 0,-2-4 1,1 4 48,0-1 1,-1 1 0,1-1-1,-1 1 1,1 0-1,-1 0 1,0 0 0,1 0-1,-1 1 1,0-1-1,-6-1 1,1 0 14,0 1 1,0 0-1,0 0 1,0 1-1,0 0 0,0 1 1,-1 0-1,1 0 1,-15 2-1,8 2-140,0 1 0,1 1 0,0 0 0,0 1 0,0 0 0,1 1 0,0 0 0,0 1 0,1 1 0,0 0 0,1 1 0,0 0 0,0 0 0,2 1 0,-1 1 0,1 0 0,1 0 0,1 0 0,-10 24 0,16-34-51,-1 0-1,2 0 0,-1 0 1,0 0-1,1 0 0,-1 1 1,1-1-1,0 0 0,0 0 1,0 1-1,1-1 0,-1 0 1,1 0-1,-1 1 0,1-1 0,0 0 1,1 0-1,-1 0 0,0 0 1,1 0-1,-1-1 0,5 5 1,-3-3-7,1 0 0,1-1 1,-1 1-1,0-1 0,1 0 1,0-1-1,-1 1 0,1-1 0,0 0 1,1 0-1,-1-1 0,9 3 1,1-2 21,0 1 1,0-2 0,0 0-1,0-1 1,0 0 0,0-2-1,0 1 1,0-2 0,-1 0-1,1-1 1,21-8 0,-35 12-4,1-1 1,-1 1 0,0-1 0,1 0 0,-1 1-1,0-1 1,1 0 0,-1 0 0,0 0 0,0 0-1,0 0 1,0 0 0,0 0 0,0 0 0,1-2-1,-2 2-4,0 1-1,0-1 0,0 1 0,0-1 0,0 0 0,0 1 0,0-1 1,0 1-1,0-1 0,0 1 0,0-1 0,-1 1 0,1-1 0,0 1 1,0-1-1,0 1 0,-1-1 0,1 1 0,0-1 0,-1 1 0,1 0 1,0-1-1,-1 1 0,1 0 0,0-1 0,-1 1 0,0-1 0,-2-1 38,-1 0-1,0 0 1,1 0 0,-1 1-1,0 0 1,0-1-1,0 1 1,0 1-1,-6-2 1,-2 2 2,0-1 0,-1 2 1,1-1-1,0 2 0,-14 3 1,22-5-53,1 1 1,-1 0 0,1 0-1,-1 0 1,1 0 0,-1 1-1,1 0 1,-1-1-1,1 1 1,0 0 0,0 1-1,0-1 1,0 1 0,1-1-1,-1 1 1,1 0 0,-1 0-1,1 0 1,0 0 0,0 0-1,-2 5 1,4-8-2,0 1 0,0-1 0,-1 1 0,1-1 0,0 1 0,0 0 0,0-1 0,0 1 0,0-1 0,0 1 0,0 0 0,0-1 0,0 1 0,0-1 0,0 1 0,0 0 0,1-1 0,-1 1 0,0-1 0,0 1 0,1-1 0,-1 1 0,0-1 0,0 1 0,1-1 0,-1 1 0,1-1 0,0 1 0,0 0 0,0 0 0,0-1 1,1 1-1,-1-1 1,0 1-1,1-1 0,-1 0 1,1 1-1,-1-1 1,0 0-1,3 0 1,4 0 1,-1-1 0,1 0 0,12-3 0,23-11 8,0-2 0,-1-1-1,50-31 1,-76 40-1,-12 7-7,-2 0-1,0 1 0,0 0 1,0 0-1,0 0 0,0 1 0,0-1 0,0 0 1,0 1-1,0-1 0,0 1 0,0 0 0,2-1 1,-4 2-1,1-1 0,-1 0 1,0 0-1,0 0 0,1 1 1,-1-1-1,0 0 0,0 0 1,0 1-1,0-1 1,0 0-1,1 0 0,-1 1 1,0-1-1,0 0 0,0 0 1,0 1-1,0-1 0,0 0 1,0 1-1,0-1 1,0 0-1,0 0 0,0 1 1,0-1-1,0 0 0,0 1 1,0-1-1,0 0 0,0 0 1,-1 1-1,1-1 1,0 0-1,0 0 0,0 1 1,0-1-1,-1 0 0,-5 15 7,5-13-6,-6 13 11,0 1 1,1 1-1,-5 20 1,10-31-56,0 1 1,0-1-1,0 1 0,1-1 1,-1 1-1,2 0 1,-1-1-1,1 1 0,0-1 1,0 1-1,5 10 0,-6-16 39,0-1 0,0 1 0,1 0 0,-1-1 0,0 1-1,1 0 1,-1-1 0,0 1 0,1-1 0,-1 1-1,1-1 1,-1 1 0,1-1 0,-1 1 0,1-1-1,0 0 1,-1 1 0,1-1 0,-1 0 0,1 1-1,0-1 1,-1 0 0,1 0 0,0 1 0,-1-1 0,1 0-1,1 0 1,7-2-120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2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9314,'-40'38'2048,"29"-28"-1230,0 1 0,0-1 0,-15 21 0,26-30-806,0-1 1,0 0-1,0 0 1,-1 1-1,1-1 1,0 0-1,0 0 1,0 1-1,0-1 1,-1 0-1,1 1 1,0-1-1,0 0 0,0 1 1,0-1-1,0 0 1,0 0-1,0 1 1,0-1-1,0 0 1,0 1-1,0-1 1,0 0-1,0 1 1,0-1-1,1 0 1,-1 1-1,0-1 1,0 0-1,0 0 1,0 1-1,0-1 1,1 0-1,-1 0 0,0 1 1,0-1-1,1 0 1,-1 0-1,0 0 1,0 1-1,1-1 1,-1 0-1,0 0 1,0 0-1,1 0 1,-1 0-1,0 1 1,1-1-1,-1 0 1,0 0-1,0 0 1,1 0-1,-1 0 1,0 0-1,1 0 1,-1 0-1,0 0 0,1 0 1,-1-1-1,32 1 660,-8-1 466,-2 5-1013,0-1 0,0-1 0,0-1 0,1 0 0,35-6 0,-26 3-18,56 3 0,-56 3 95,0 3 0,41 12-1,-41-9-71,1-1-1,36 3 0,39-5-62,155-11-1,-101-1-55,36 1 46,339 6-91,-291 10 49,259-21-1,-323-3 5,381-37-27,147-11 8,-86 40-6,-283 7-19,-223 10 18,0 5-1,134 19 1,-183-13 29,120-2 1,71-20-30,-216 11 13,-16 1 41,1-2 0,-1-1 0,49-14 0,-100 16-474,11 0 267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28 255 15451,'-1'0'66,"0"-1"-1,1 1 1,-1 0-1,0-1 1,0 1-1,0-1 1,0 1 0,0-1-1,1 1 1,-1-1-1,0 0 1,0 1-1,1-1 1,-1 0-1,1 0 1,-1 1-1,1-1 1,-1 0-1,1 0 1,-1 0-1,1 0 1,-1 0 0,1 0-1,0 0 1,0 0-1,0 0 1,-1 0-1,1 0 1,0 0-1,0 0 1,0 0-1,0 0 1,1 1-1,-1-1 1,0 0-1,0 0 1,1 0-1,-1 0 1,0 0 0,1 0-1,0-1 1,2-4 153,0 0 0,0 0 0,1 0 0,0 1 1,5-7-1,10-8 349,2 0 0,0 2 1,1 0-1,0 1 0,1 2 0,1 0 1,1 1-1,47-18 0,-66 30-481,0 0 0,0 0-1,0 0 1,0 1 0,0 0-1,8 0 1,-13 1-71,0 0 0,0 0 0,0 0-1,0 0 1,0 1 0,0-1 0,0 0 0,0 0 0,0 1-1,0-1 1,0 1 0,0-1 0,0 1 0,0-1-1,-1 1 1,1-1 0,0 1 0,1 1 0,-2-1-7,1 0 0,-1 0 0,1 0 0,-1 1 0,0-1 0,1 0 0,-1 0 0,0 0 0,0 1-1,0-1 1,0 0 0,0 0 0,0 1 0,0-1 0,-1 0 0,1 0 0,0 0 0,-1 1 0,0 0 0,-12 32 41,-1-1-1,-2-1 1,-33 48-1,31-50-25,-54 86 28,-83 143 12,152-254-67,0 1 0,0 0 0,1 0 0,-1 0 0,1 0 0,0 0 0,1 0 0,-2 9 0,3-13 0,0 0-1,1 0 1,-1-1-1,0 1 1,1 0-1,-1 0 1,1-1-1,-1 1 1,1 0-1,0-1 1,-1 1-1,1-1 0,0 1 1,0-1-1,0 1 1,1-1-1,-1 0 1,0 1-1,0-1 1,1 0-1,-1 0 1,0 0-1,1 0 1,0 0-1,-1 0 1,1 0-1,-1-1 1,1 1-1,0-1 1,-1 1-1,1-1 1,0 1-1,0-1 1,3 0-1,13 2-30,1-1 0,0 0 0,29-4 0,-24 1 7,41 2 0,-57 1 38,-1 0 1,0 0 0,1 1-1,-1 0 1,0 0-1,0 0 1,0 1-1,-1 0 1,13 8 0,-17-9 4,1-1 1,-1 1 0,1 0 0,0-1 0,0 0-1,0 1 1,0-1 0,0 0 0,0-1 0,0 1 0,0 0-1,0-1 1,0 0 0,5 0 0,-6 0-48,0-1 1,0 1-1,0-1 0,0 0 1,0 1-1,0-1 1,-1 0-1,1 0 1,0-1-1,-1 1 0,1 0 1,-1 0-1,1-1 1,-1 1-1,0-1 1,1 1-1,-1-1 1,0 0-1,0 0 0,0 1 1,0-1-1,0 0 1,0-3-1,8-14-324,-9 12 147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26 331 12107,'-2'-1'189,"0"1"1,0 0 0,1-1 0,-1 1-1,0-1 1,1 0 0,-1 1-1,1-1 1,-1 0 0,1 0 0,-1 0-1,-1-2 1,3 3-158,0 0 1,-1 0-1,1-1 1,0 1-1,0 0 1,0 0-1,-1-1 0,1 1 1,0 0-1,0-1 1,0 1-1,0 0 0,0-1 1,0 1-1,0 0 1,0-1-1,0 1 0,0 0 1,0-1-1,0 1 1,0 0-1,0-1 0,0 1 1,0-1-1,12-9 1262,10 2-527,1 1 1,0 1-1,0 1 1,46-4-1,-33 5-354,145-15 361,192 5 1,185 30-424,-9 0-623,-1-47-69,61-83-1278,-423 74 984,54-6 59,-227 43 594,-13 0-23,-23 0-80,-366 6-983,243 2 779,100-4 224,-761 23-96,-2 27 811,776-48-627,-276 29 256,223-19-109,-127 35 0,203-45-154,-1 0 0,1 0 0,1 1 0,-1 1 0,0 0-1,1 0 1,-8 7 0,16-12-15,1 0 1,0 0-1,-1 0 0,1 1 0,0-1 1,-1 0-1,1 0 0,0 1 1,0-1-1,-1 0 0,1 1 0,0-1 1,0 0-1,0 0 0,-1 1 0,1-1 1,0 0-1,0 1 0,0-1 1,0 1-1,0-1 0,0 0 0,0 1 1,0-1-1,0 0 0,0 1 0,0-1 1,0 0-1,0 1 0,0-1 1,0 1-1,0-1 0,0 0 0,0 1 1,0-1-1,1 0 0,-1 1 0,0-1 1,0 0-1,0 0 0,1 1 0,-1-1 1,0 0-1,0 1 0,1-1 1,-1 0-1,1 1 0,18 6 34,13-4-29,1-1 1,-1-2-1,1-1 0,37-6 0,-26 3-8,584-55 23,287-22 32,655 1-48,-1545 79-1,138-8 103,-135 5-26,-27 2-36,-8 1 1,-54-3 79,-1213-11-498,1153 15 282,-135 2-42,9 3-18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3333 143 14027,'-169'-41'825,"-340"-37"0,-181 55-936,515 29 336,-1 8 0,2 7-1,0 8 1,2 7 0,2 8 0,-184 73 0,301-95-171,0 1 0,1 3 1,-72 48-1,103-59-78,-1 1 1,2 2-1,0 0 0,1 1 0,1 1 1,1 0-1,1 1 0,1 1 0,-22 42 1,22-32-30,1 0 0,2 1 0,1 0 0,2 1 1,2 1-1,-6 57 0,11-72 26,2 0 0,1 0 0,1 0 0,0 0 0,8 30 0,-6-36 15,1-1 1,0 1 0,1-1-1,0 0 1,1 0-1,1-1 1,0 1-1,13 14 1,-2-7 3,2-1 0,-1-1 0,2-1 0,1-1 0,0-1 1,1-1-1,0-1 0,1-1 0,0-2 0,29 9 0,22 3 31,1-3 0,97 11-1,25-9 121,0-8-1,367-25 1,394-101 262,-693 75-372,905-95 112,-1049 125-122,402-45 61,-395 26-35,-117 23-16,1 0 0,-2-1 1,1-1-1,0 0 1,-1 0-1,0-1 0,12-11 1,-21 16-20,0 0 1,-1-1 0,0 1-1,1-1 1,-1 0-1,0 1 1,0-1 0,-1 0-1,1 0 1,-1-1-1,1 1 1,-1 0 0,0 0-1,0-1 1,0 1-1,-1 0 1,1-1 0,-1 1-1,0-1 1,0 1-1,0-1 1,0 1 0,-1-1-1,1 1 1,-1 0-1,0-1 1,0 1 0,0 0-1,-1 0 1,-1-4-1,-3-5 34,0 0 0,-2 1 0,1 0-1,-1 0 1,-1 1 0,-11-12 0,-12-7 12,-1 0 0,-1 2 0,-2 2 0,0 1 0,-2 2 0,-78-34 1,19 19 76,-183-44-1,-296-20 104,-15 55 659,324 34-785,-14-3 56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12019,'-15'105'261,"5"0"1,5 139 0,33 211 322,-5-117-117,-22 0 156,-59 133 28,-37-5-83,26-138-135,-85 786 938,150-1056-1352,-13 336 83,17-376-145,1-1-1,0 0 1,2 0 0,6 26-1,-9-42 31,1 1-1,-1-1 1,1 1 0,-1-1 0,1 0-1,-1 1 1,1-1 0,0 0 0,0 1-1,0-1 1,0 0 0,0 0-1,0 0 1,0 0 0,0 0 0,0 0-1,1 0 1,-1 0 0,0 0-1,1-1 1,-1 1 0,2 0 0,-2-1 8,0 0 1,0 0 0,-1 0-1,1 0 1,0 0 0,0 0 0,-1 0-1,1 0 1,0-1 0,0 1 0,-1 0-1,1 0 1,0-1 0,-1 1-1,1-1 1,0 1 0,-1-1 0,2 0-1,-1-1-1,1 0 0,0 1 0,-1-1-1,0 0 1,0-1 0,1 1 0,-1 0 0,1-4-1,11-52-119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14787,'9'5'1240,"8"0"-815,1-2-161,10 0 480,5 0-168,10-2-64,1 1-152,9-1-472,2-1-200,0 0 32,0 0 224,-1-3-176,-3 1-72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5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57 14995,'-11'-1'2163,"-3"2"-453,14 0-1682,0-1 0,0 0 0,0 1 0,-1-1 0,1 1 0,0-1 0,0 1 0,0-1 0,0 1 0,0-1 0,0 1 0,0-1 0,0 1 0,0-1 0,1 0 0,-1 1 0,0-1 0,0 1 0,0-1 0,0 1 0,1-1 0,-1 0 0,0 1 0,0-1 0,1 1 0,-1-1 0,0 0 0,1 1 0,-1-1 0,0 0 0,1 1 0,-1-1 0,1 0 0,1 3 2,1-1 0,-1 0 0,0 0-1,1 0 1,0-1 0,-1 1 0,1-1-1,0 1 1,0-1 0,0 0 0,0 0-1,0 0 1,0 0 0,6 0 0,47 1 57,-53-2-78,43-3-22,0-3 0,0-2 0,84-26 0,25-4 550,-123 32-509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9 120 16396,'-8'0'1328,"8"-7"-912,7-5-160,16-4 392,5 1-40,10-1-168,5-1-120,7 4-264,0 1-144,2 5-288,1 3-136,1 4-184,-2 0 488,-3 1-200,1-1-112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15467,'-3'8'2249,"-1"0"-985,-2 2-456,-2 3 1889,-2 4-1009,1 3-504,0 0-271,4 0-697,-1 0-360,3-4-729,-1-1-383,4-7 968,0-6-264,-3 2-272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42 17476,'1'-6'812,"2"-22"952,-3 28-1736,0-1 0,-1 1 0,1 0 0,0-1-1,0 1 1,0 0 0,0-1 0,0 1 0,0 0 0,-1-1 0,1 1 0,0 0 0,0-1-1,-1 1 1,1 0 0,0-1 0,0 1 0,-1 0 0,1 0 0,0-1 0,-1 1 0,1 0 0,-1 0-1,0 0 37,0-1-1,1 1 0,-1 1 1,0-1-1,0 0 0,0 0 0,0 0 1,1 0-1,-1 0 0,0 1 1,0-1-1,0 0 0,1 1 0,-1-1 1,-1 1-1,-5 4 170,1 0 0,0 0 1,0 0-1,0 1 0,1-1 0,0 1 1,-6 10-1,-30 52 281,25-37-425,2 1 0,2 0-1,1 1 1,1 1 0,-9 58-1,14-51-23,1 0 0,2 1 0,3-1 0,6 63 0,-2-72-112,1 1 1,16 47-1,-18-69 19,0 0-1,0-1 0,1 1 0,0-1 1,1 0-1,0-1 0,1 1 1,0-1-1,0-1 0,1 1 0,9 7 1,1-4-70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33 15323,'0'-1'66,"0"0"-1,0 0 1,0 0-1,1-1 1,-2 1 0,1 0-1,0 0 1,0 0-1,0 0 1,0 0-1,-1-1 1,1 1-1,0 0 1,-1 0 0,1 0-1,-1 0 1,1 0-1,-1 0 1,0 0-1,0 0 1,1 0-1,-1 1 1,0-1 0,0 0-1,0 0 1,0 1-1,0-1 1,1 0-1,-1 1 1,-1-1-1,1 1 1,0-1 0,0 1-1,0 0 1,0-1-1,0 1 1,0 0-1,0 0 1,-1 0-1,1 0 1,0 0-1,0 0 1,0 0 0,0 0-1,0 0 1,-2 1-1,-3 0 130,-1 1 0,1-1 0,-1 1 0,1 1 0,0-1 0,0 1 0,-7 4 0,-4 5 13,1 0 0,0 1 0,1 1 0,1 0-1,0 1 1,1 1 0,1 0 0,0 0 0,1 1-1,1 1 1,-13 30 0,11-18-20,1 1 0,1 0 0,2 1 0,1 0 0,1 0 0,-2 49 0,8-63-115,0 0 1,0 0-1,2-1 0,0 1 0,9 31 0,-9-44-62,0 1 1,0-1 0,0 0-1,1 0 1,0 0-1,0 0 1,1 0-1,-1 0 1,6 5-1,-6-8-8,0 1-1,1-1 0,-1 1 0,0-1 1,1 0-1,0-1 0,-1 1 1,1-1-1,0 1 0,0-1 0,-1 0 1,1 0-1,0-1 0,8 1 1,-3-1 19,0-1 0,0 0 0,0-1 0,0 1 0,0-2 0,0 1 0,-1-1 0,1-1 0,-1 1 0,0-2 0,0 1 0,11-8 0,-4 0 115,0 0 0,0-1 0,-1-1-1,22-27 1,-31 35-61,-1 0 0,0 0-1,0 0 1,-1-1-1,0 1 1,0-1-1,0 0 1,-1 0-1,0 0 1,1-7 0,-3 11-43,1 0 1,-1 0-1,0 1 1,0-1-1,0 0 1,-1 0-1,1 1 1,-1-1-1,1 0 1,-1 1-1,0-1 1,0 0-1,0 1 1,-1-1-1,1 1 1,-1 0-1,1-1 1,-1 1-1,0 0 1,1 0-1,-1 0 1,0 0-1,0 0 1,-1 0-1,1 1 1,0-1-1,-1 1 1,-3-2-1,-2 0 15,1 0-1,-1 1 0,1 0 0,-1 0 0,1 0 1,-1 1-1,0 1 0,-9-1 0,13 1-45,-1 0 1,1 1-1,-1-1 0,1 1 1,-1 0-1,1 0 0,-1 0 0,1 0 1,-1 1-1,1 0 0,0 0 1,0 0-1,0 1 0,0-1 1,-3 4-1,7-6-3,-1 0 0,1 0 0,0 0 0,-1 1 0,1-1 0,0 0 0,0 0 0,-1 1 0,1-1 0,0 0 0,0 0 1,0 1-1,-1-1 0,1 0 0,0 0 0,0 1 0,0-1 0,0 0 0,0 1 0,0-1 0,0 0 0,0 1 0,-1-1 0,1 0 0,0 1 0,0-1 0,0 0 0,1 1 0,-1-1 0,0 0 0,0 1 1,0-1-1,0 0 0,0 1 0,1 0 0,12 3-45,20-5-49,14-12 16,-41 10 59,1 0 0,0 1-1,0 0 1,0 0 0,0 1-1,0 0 1,1 0 0,-1 1-1,0 0 1,0 0 0,9 2-1,-15-2 18,1 1-1,0 0 0,0 0 1,0 0-1,-1 0 0,1 0 0,0 1 1,-1-1-1,1 1 0,-1-1 1,0 1-1,1-1 0,-1 1 0,0 0 1,0-1-1,0 1 0,0 0 1,0 0-1,-1 0 0,1 0 0,0 0 1,0 4-1,0 4 8,1 0 0,-2 0 0,0 15-1,0-15 1,-5 71 92,2-50-210,1 37 0,5-57-360,3-11 235,-5-1 219,0-1-1,1 1 0,-1-1 0,0 1 1,0-1-1,0 1 0,0-1 1,0 0-1,0 1 0,1-3 1,10-30-273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 15291,'11'-3'2417,"-4"8"-1281,-12 13-408,-7 7 2345,-6 9-1873,-4 3-160,-7 8-408,-5 1-183,4 1-177,0-3-128,7-11-192,3-3-152,6-12-417,4-8-367,14-20-760,9-12 1080,2-7-176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15611,'4'3'1473,"-10"15"-849,-7 10-248,2 12 664,-5 3-120,3 5-344,5 5-127,3-4-193,2-4-120,6-12-288,3-5-217,1-6-471,0-8-1440,-7-12 1872,-8-11-1217</inkml:trace>
  <inkml:trace contextRef="#ctx0" brushRef="#br0" timeOffset="1">0 265 15947,'13'0'1225,"6"0"-905,5 0-304,9-2-760,3-1 920,13 2-120,7-1-160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19076,'-4'11'1848,"0"8"-1455,-3 8-169,1 7 704,3 6-448,0 5-104,5 1-312,2 0-88,3-8-304,0 0-120,2-11-440,-2-3-153,-6-12 713,-1-7-224,-5-5-64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13995,'0'-6'1912,"7"2"-903,6-2-441,7-1 2152,6 1-1607,11-2-1129,5-2 160,8-5 0,3 0-120,11 0-208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19420,'-6'2'164,"-1"1"-1,1 0 0,0 0 1,-1 0-1,1 0 0,1 1 1,-1 0-1,1 0 0,-1 1 1,1 0-1,0 0 1,1 0-1,-1 0 0,1 1 1,-4 7-1,-4 5 140,2 1-1,0 1 1,-11 31 0,13-29-101,2 0-1,1 0 1,0 1 0,2 0-1,0-1 1,2 31 0,1-38-94,1 0-1,0-1 1,2 1 0,-1-1 0,2 1 0,0-1 0,1 0-1,0-1 1,1 1 0,14 23 0,-17-33-69,-1 0 0,1-1 0,1 1 1,-1-1-1,0 0 0,1 0 0,-1 0 1,1-1-1,0 1 0,0-1 0,0 0 0,0 0 1,1 0-1,6 2 0,-9-4-17,0 1 0,0-1 0,0 0 0,0 0 0,0 0 0,-1 0 0,1 0 0,0 0 0,0 0 0,0-1 0,0 1 0,-1-1 1,1 1-1,0-1 0,-1 0 0,1 0 0,0 0 0,-1 0 0,1 0 0,-1 0 0,1 0 0,-1 0 0,0-1 0,1 1 0,-1 0 0,0-1 0,0 1 0,0-1 0,0 0 0,0 1 0,0-1 0,-1 0 0,1 1 0,0-1 0,-1 0 0,1 0 0,-1-2 0,1-2 27,0 0-1,-1 0 1,0 0-1,0 0 1,0 0-1,-1 0 1,1 0-1,-2 0 1,1 0-1,-1 1 0,1-1 1,-1 0-1,-1 1 1,-3-7-1,4 9-37,0-1 0,0 0 0,0 1 0,0 0 0,-1-1 0,0 1 0,0 0 0,0 0 0,0 0 0,0 1-1,0-1 1,-1 1 0,1 0 0,-1 0 0,0 0 0,1 0 0,-1 1 0,0-1 0,0 1 0,-8-1 0,2 3-31,9 4-48,2-5 58,0 1 1,-1 0 0,1-1 0,0 1 0,-1 0 0,1-1 0,0 1 0,0-1 0,-1 1-1,1-1 1,0 0 0,0 1 0,0-1 0,0 0 0,0 1 0,0-1 0,1 0 0,8 0-64,0 0 0,0 0 0,0-2 0,0 1 0,-1-1 0,1 0 0,0-1 1,-1 0-1,10-5 0,26-7-207,-44 15 266,0-1 1,1 1-1,-1 0 0,0 0 0,1-1 0,-1 1 0,1 0 0,-1 0 0,0 0 0,1 0 0,-1 1 0,0-1 0,1 0 0,-1 1 0,0-1 1,3 1-1,-4 0 11,1-1 0,0 1 0,-1-1 1,1 1-1,0 0 0,-1 0 1,1-1-1,-1 1 0,1 0 0,-1 0 1,0-1-1,1 1 0,-1 0 1,0 0-1,1 0 0,-1 0 0,0 0 1,0-1-1,0 2 0,0 5 23,0 0 0,-1-1-1,1 1 1,-2 0 0,-2 9-1,2-6-2,-8 30 71,1-8-39,2 2 0,1-1 0,-3 49 0,9-79-136,0 0-1,0-1 0,0 1 0,0-1 1,1 1-1,-1 0 0,1-1 0,-1 1 1,1-1-1,0 1 0,0-1 0,0 1 0,0-1 1,2 3-1,-2-5 54,-1 1-1,1-1 1,0 1 0,-1-1 0,1 0-1,-1 1 1,1-1 0,0 0 0,-1 1-1,1-1 1,0 0 0,-1 0 0,1 0-1,0 0 1,-1 0 0,1 1-1,0-1 1,0 0 0,-1-1 0,2 1-1,0 0 1,1-1-1,-1 0 0,0 0 1,0 0-1,0 0 0,1 0 0,-1 0 1,3-3-1,27-20-512</inkml:trace>
  <inkml:trace contextRef="#ctx0" brushRef="#br0" timeOffset="1">580 476 18492,'-24'46'2104,"5"6"-1255,5-2-401,4-6 1312,4-2-640,6-8-720,5-5-496,2-6-1024,0-6 1352,-3-10-456,-4-5-120,2-4-208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15755,'4'-5'364,"0"0"-1,0 0 0,0 0 1,1 0-1,0 1 1,0 0-1,0 0 0,0 0 1,1 0-1,-1 1 0,1 0 1,0 0-1,0 1 1,0 0-1,11-3 0,-5 3 18,0-1 0,-1 2 0,1 0 0,0 0-1,0 1 1,0 1 0,21 3 0,-30-4-341,1 1 1,0 0-1,-1 0 0,1 0 1,-1 0-1,0 1 1,1-1-1,-1 1 0,0 0 1,0 0-1,0 0 0,0 0 1,0 0-1,-1 1 1,1-1-1,-1 1 0,1 0 1,-1 0-1,0 0 1,0 0-1,0 0 0,0 0 1,-1 1-1,0-1 0,1 1 1,-1-1-1,0 1 1,0-1-1,-1 1 0,1-1 1,-1 1-1,0 0 0,0-1 1,0 1-1,-1 5 1,-1 1 28,0 0 0,-1-1 1,0 1-1,-1-1 1,0 0-1,0 0 0,-7 11 1,-43 55 600,16-25-120,31-36-420,11-8-229,21-7-399,-13-1 289,-1 1 1,0 0-1,0 1 1,0 0-1,1 1 1,-1 0-1,13 4 1,-21-5 174,1 2 1,-1-1 0,1 0-1,-1 1 1,0-1-1,0 1 1,0 0-1,0 0 1,0 1-1,0-1 1,0 0-1,-1 1 1,1 0-1,-1 0 1,0-1 0,0 1-1,0 1 1,0-1-1,0 0 1,-1 0-1,1 1 1,-1-1-1,0 1 1,0-1-1,1 7 1,-2-3 120,1 0 0,-2 0 0,1 0 0,-1 0 0,0 0 0,0 0 0,0 0 0,-1 0 0,0 0 0,-1-1 0,0 1 0,0-1 1,0 0-1,-1 0 0,1 0 0,-1 0 0,-1 0 0,1-1 0,-1 0 0,-9 8 0,3-3 215,0-1 1,0 0-1,-1-1 1,0-1-1,-1 1 1,0-2-1,0 0 1,0 0 0,-18 3-1,24-7-319,0-1-1,0 0 1,0 0-1,0-1 1,-1 0 0,1 0-1,0-1 1,-11-2-1,16 3-46,0 0 0,0-1 0,1 1 0,-1-1 0,0 1 0,0-1 0,1 0 0,-1 0 0,1 0 0,-1 0 0,0 0 0,1 0 0,0 0 0,-1 0 0,1-1 0,0 1 0,0-1 0,0 1 0,0-1 0,0 1 0,0-1 0,0 1 0,0-1 0,0 0 0,1 0 0,-1 1 0,1-1 0,-1 0 0,1 0 0,0 0 0,0 1 0,0-1 0,0 0 0,0 0 0,0 0 0,0 0 0,1 1 0,0-4 0,9-22-722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16692,'26'39'1816,"0"1"-936,6 6-336,5 10 785,-4 1-1,-2 4-304,-3 0-176,-10 5-232,-6 1-104,-12 11-159,-10 2-17,-18 2-96,-3 2-144,-14 1-560,-5-3-473,-7-11 753,1-8-120,4-18-168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15939,'0'1'112,"0"0"0,1 0 0,-1 1 0,0-1 0,1 0 0,-1 0 0,1 0 0,-1 0 0,1 0 0,-1 0 0,1 0 0,0-1 0,-1 1 0,1 0 0,0 0 0,0 0 0,0-1 0,-1 1 0,1 0 0,0-1 0,0 1 0,0-1 0,0 1 0,0-1 0,0 1 0,2-1 0,1 1 27,0-1-1,1 0 1,-1 0-1,0-1 0,0 1 1,5-2-1,0 0 244,520-67 3672,5 26-3946,-527 43-104,15-1-23,-17 1 10,0 0 1,-1 0 0,1 0 0,-1-1-1,1 0 1,0 0 0,-1 0 0,7-3 0,-10 3-21,-6-1 8,-50-1 14,-1 3 1,-69 8-1,103-6 7,-356 37 40,286-24 12,0 4 0,-96 34 0,171-48-43,8-2-3,-1 0-1,1 1 1,0-1 0,0 2-1,-16 10 1,24-15-6,0 1 1,1-1-1,-1 1 0,0-1 1,0 1-1,1 0 1,-1-1-1,0 1 0,1 0 1,-1 0-1,1 0 0,-1-1 1,1 1-1,0 0 1,-1 0-1,1 0 0,-1 1 1,1-1-1,0-1 0,1 1 0,-1-1 0,0 0 0,0 1 0,0-1 0,0 1 0,1-1 0,-1 1 0,0-1 0,0 0 0,1 1 0,-1-1 0,0 1 0,1-1 0,-1 0 0,0 1 0,1-1 0,-1 0 0,1 0 0,-1 1 0,0-1 0,1 0 0,0 0 0,4 2-7,0 0-1,0-1 1,0 0-1,0 0 1,9 0 0,19 1-126,0-3 0,49-6 1,69-18-348,-124 21 400,100-21-494,145-48 0,-257 69 538,0-1 0,-1-1 0,0 0 0,24-15 0,-37 21 36,-1 0 1,0 0 0,1-1-1,-1 1 1,0 0 0,1 0-1,-1 0 1,0-1 0,1 1-1,-1 0 1,0 0 0,1-1-1,-1 1 1,0 0 0,0-1-1,1 1 1,-1 0 0,0-1-1,0 1 1,0-1 0,0 1-1,1 0 1,-1-1 0,0 1-1,0-1 1,0 1 0,0 0-1,0-1 1,0 1 0,0-1-1,0 1 1,0 0 0,0-1-1,0 1 1,0-1 0,-1 1-1,1 0 1,0-1 0,0 1-1,0-1 1,-2 0 5,1 1-1,0-1 1,0 0-1,0 1 1,-1-1-1,1 1 1,0-1-1,-1 1 0,1 0 1,0-1-1,-1 1 1,0 0-1,-51-2 96,0 3-1,0 2 0,-59 11 0,71-9-66,-81 13 24,-118 11-5,180-28-29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18924,'21'-6'1113,"1"1"-1,-1 0 1,1 2 0,0 1-1,0 1 1,42 2-1,-61-1-1070,1 1-1,-1-1 1,1 1-1,-1 0 1,0 0-1,1 0 1,-1 0-1,0 0 1,0 1-1,0-1 1,0 1-1,0 0 1,0 0-1,0 0 1,2 3-1,-4-3-37,0-1 1,0 1-1,0 0 0,0-1 0,0 1 0,-1 0 0,1-1 0,-1 1 0,1 0 0,-1 0 0,0 0 0,0-1 1,0 1-1,0 0 0,0 0 0,0 0 0,0 0 0,0-1 0,-1 1 0,1 0 0,-1 0 0,1-1 1,-1 1-1,0 0 0,0-1 0,0 1 0,0 0 0,0-1 0,-2 3 0,-2 3 8,-1 0-1,0 0 1,-1-1-1,-13 11 1,-15 15-32,35-32 15,0 0 0,0 1 1,0-1-1,0 0 0,-1 1 1,1-1-1,0 0 0,0 1 1,0-1-1,0 0 0,0 0 1,0 1-1,1-1 1,-1 0-1,0 1 0,0-1 1,0 0-1,0 1 0,0-1 1,0 0-1,0 0 0,1 1 1,-1-1-1,0 0 1,0 0-1,0 1 0,1-1 1,-1 0-1,0 0 0,0 0 1,0 0-1,1 1 0,-1-1 1,0 0-1,1 0 0,-1 0 1,0 0-1,0 0 1,1 0-1,-1 1 0,0-1 1,1 0-1,-1 0 0,0 0 1,1 0-1,-1 0 0,0 0 1,0 0-1,1 0 1,0-1-1,21 5-97,-20-4 79,7 1-2,-1 1 0,0 0-1,1 0 1,-1 1 0,0 0 0,12 7-1,-18-9 25,-1 0-1,0 0 0,1 0 0,-1 0 1,0 0-1,0 0 0,0 0 0,1 0 0,-1 1 1,-1-1-1,1 0 0,0 1 0,0-1 1,0 1-1,-1-1 0,1 1 0,0 2 1,-1-3 1,0 1 1,0 0-1,0-1 1,-1 1-1,1-1 1,-1 1-1,1 0 1,-1-1-1,1 1 1,-1-1-1,0 1 1,0-1-1,0 1 1,0-1-1,0 0 1,0 0-1,0 1 1,0-1-1,-1 0 1,1 0-1,-2 1 1,-9 7 70,1-2-1,-1 1 1,-1-1 0,0-1 0,0 0-1,-23 7 1,15-7-77,0-1-1,-1-1 1,-37 3-1,53-7-18,-1 0 0,1 0-1,-1-1 1,-8-1 0,14 2 27,0 0 1,0 0-1,0 0 0,0-1 1,0 1-1,1 0 1,-1 0-1,0-1 1,0 1-1,0-1 0,0 1 1,1 0-1,-1-1 1,0 0-1,0 1 1,1-1-1,-1 1 0,0-1 1,1 0-1,-1 1 1,1-1-1,-1 0 1,1 0-1,-1 0 0,1 1 1,-1-1-1,1 0 1,0 0-1,-1 0 1,1 0-1,0 0 0,0 0 1,0 0-1,0 1 1,0-1-1,0 0 1,0 0-1,0 0 0,0-1 1,8-13-159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13835,'2'1'124,"-1"-1"-1,1 1 1,0 0 0,-1-1 0,1 1-1,0-1 1,0 0 0,-1 1-1,1-1 1,0 0 0,0 0 0,1 0-1,2 0 72,76-1 1156,-26 0-966,176 7 417,-106 0-459,188-15-1,124-58 361,-245 35 35,358-10-1,-339 30-482,-2-9 0,309-72 1,-484 85-188,175-36 605,-156 36 37,105-4-1,-159 16-2291,0-4 1563,1 0 0,-1 0-1,1 0 1,0 0 0,-1 1 0,1-1-1,-1 0 1,1 0 0,0 0 0,-1 0-1,1 0 1,-1 0 0,1-1 0,0 1 0,-1 0-1,1 0 1,-1 0 0,1 0 0,0 0-1,-1-1 1,1 1 0,0 0 0,-1 0 0,1 0-1,0-1 1,-1 1 0,1-1 0,-7-6-397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89 14827,'1'-5'150,"-1"1"1,0-1-1,0 1 0,0-1 0,0 1 0,-1-1 0,0 1 1,0-1-1,0 1 0,0 0 0,-4-9 0,3 11-97,1 0-1,-1 0 1,1 0-1,-1 1 1,0-1-1,0 0 0,0 1 1,0-1-1,0 1 1,0-1-1,0 1 1,0 0-1,-1 0 0,1 0 1,0 0-1,-1 0 1,1 1-1,-1-1 1,1 1-1,-1-1 1,1 1-1,-1 0 0,-3 0 1,-5 1 27,0 0 1,0 1-1,0 0 1,1 1-1,-1 0 1,0 1-1,1 0 1,0 0-1,0 1 1,-11 7-1,-4 5-19,1 0 0,-34 31 0,29-19-2,0 1 1,3 0-1,-32 48 1,-54 111 121,91-147-139,2 0 0,1 1 0,3 1 0,1 0 0,2 1 0,-9 74-1,19-94-22,1 0 0,1 0 0,1 0 0,1 0 0,11 46 0,-9-53-14,2-1 0,0 0 1,1 0-1,1-1 0,1 0 1,0 0-1,1-1 0,22 27 1,-20-28 0,1 0 0,1-1 1,0-1-1,1 0 0,0-1 1,1 0-1,0-2 0,19 10 1,-27-16-3,0 0-1,-1 0 1,1-1 0,0 0 0,0 0-1,1-1 1,-1 0 0,0-1 0,0 0-1,0 0 1,1 0 0,-1-1 0,0-1-1,0 1 1,0-1 0,0-1 0,0 1-1,0-1 1,-1-1 0,13-6 0,1-5 18,-1 0 1,-1-1 0,0-1 0,-1-1 0,-1-1 0,-1 0 0,25-39 0,-4-3 82,43-96 0,38-115 138,-90 197-110,32-134 0,-56 189-112,0 0-1,-1 0 0,-1 0 1,-1-39-1,-1 54-38,-1 0 0,0 0 0,1 0 0,-2 0 0,1 1 0,0-1 0,-1 0 0,0 1 0,0-1 0,0 1 0,-1 0 0,1 0 0,-1 0 0,0 0 0,0 0 0,-1 0 0,1 1 0,-1 0 0,0 0 0,0 0 0,0 0 0,0 0 0,0 1 0,0 0 0,-1-1 0,-4 0 0,0 0-93,0 1-1,0 0 1,-1 0-1,1 1 1,0 1 0,-1-1-1,1 1 1,0 1-1,-1 0 1,1 0-1,0 1 1,0 0-1,0 1 1,0 0-1,0 0 1,-15 8-1,-15 14-321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4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11747,'-16'0'109,"0"1"1,0 0 0,1 1-1,-1 1 1,1 0 0,0 1-1,0 1 1,0 0 0,0 1 0,1 1-1,0 0 1,0 1 0,-19 15-1,22-14-61,-1 0-1,1 1 0,1 1 0,0-1 1,0 2-1,1 0 0,1 0 0,0 0 1,1 1-1,0 0 0,1 1 0,0-1 1,1 1-1,-5 22 0,1 23-2,3 1 0,2 98 0,3-57-24,0-74-23,0 11-13,0-1-1,3 0 1,7 50-1,-8-82 10,0 0-1,1 0 1,-1-1 0,1 1-1,0-1 1,0 1-1,1-1 1,-1 0 0,1 0-1,0 0 1,0 0 0,0 0-1,0 0 1,1-1-1,0 0 1,7 6 0,-5-6 1,0 0 0,0 0 0,1-1 1,-1 1-1,1-1 0,0-1 0,0 1 1,0-1-1,-1-1 0,1 1 0,10-1 1,29-2 1,-21 0-7,0 2 1,38 3 0,-48-1-123,-1 0-1,1 1 1,-1 0 0,0 2-1,0-1 1,-1 1-1,15 8 1,-27-12 34,15 6-989,-15-7 1064,-1 0 0,1 0 0,-1 0-1,1 0 1,0 0 0,-1 0 0,1-1 0,-1 1-1,1 0 1,0 0 0,-1 0 0,1-1 0,-1 1-1,1 0 1,-1-1 0,1 1 0,-1 0 0,0-1-1,1 1 1,-1-1 0,1 1 0,-1-1 0,0 1-1,1-1 1,-1 1 0,0-1 0,1 1 0,-1-2-1,6-16-408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74 11346,'-32'16'735,"1"2"-1,0 1 0,-49 41 1,62-44-580,1 0 1,1 2 0,1 0 0,0 0-1,1 2 1,-20 37 0,13-12-123,2 1 0,2 1 1,2 0-1,3 1 0,1 1 0,2 0 0,3 0 1,2 1-1,3 87 0,2-117-33,1 0 1,1 1-1,1-1 0,0 0 0,11 28 1,-11-39 0,0 0 1,0 0-1,1 0 1,0-1 0,1 0-1,0 0 1,0 0-1,1-1 1,0 1 0,0-2-1,0 1 1,1-1-1,11 7 1,-4-5 0,0-1 0,1 0 0,0-1 0,0-1 0,1 0 0,-1-1 1,1-1-1,0 0 0,21 0 0,-9-3-27,-1-1 1,1-1 0,-1-1-1,49-13 1,-56 10-4,-1-1 0,0-2 1,0 0-1,-1-1 0,0 0 0,-1-2 1,0 0-1,19-18 0,5-8 36,71-84 0,-80 81 180,-2-1 1,-2-1-1,-2-2 0,-2-1 0,29-72 0,-41 84-56,-2 1-1,-1-2 0,-2 1 1,-1-1-1,-2 0 0,-1-1 1,-2 1-1,-5-70 0,2 92-122,-1-1 0,-1 1 0,0 0 0,-1 0 0,-1 0-1,0 0 1,0 1 0,-12-19 0,13 24-19,-1 0-1,0 1 1,-1 0-1,1 0 1,-1 0 0,-1 1-1,1 0 1,-1 0-1,1 0 1,-1 1 0,-1 0-1,1 1 1,0-1 0,-1 1-1,-10-2 1,-3 1 141,1 1 0,-1 1 0,1 0 0,-1 2 0,0 1 1,0 0-1,1 1 0,-1 2 0,1 0 0,0 1 0,-37 15 0,28-9 168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83 12699,'-3'-3'80,"0"1"0,0 0 0,0 0 0,-1 1 0,1-1 0,0 1 0,-1 0 0,1-1-1,-1 1 1,1 1 0,-1-1 0,0 1 0,1-1 0,-1 1 0,-4 0 0,2 1 2,-1 0 0,1 0-1,0 1 1,1 0 0,-1 0 0,0 0-1,0 1 1,-7 4 0,1 1 10,0 1 1,0 0 0,1 1 0,1 0-1,-1 0 1,2 1 0,-9 13-1,1 2 22,1 1 0,1 1-1,2 0 1,-18 54 0,-23 125 71,37-123-159,-9 109 1,24-147-21,1 1 0,2-1 0,2 0 0,9 46-1,-8-72-13,1-1-1,1 0 0,0 0 0,1 0 0,1-1 0,1 0 1,1-1-1,0 1 0,2-2 0,-1 0 0,16 16 0,-17-22 1,1 0 0,0 0-1,1-1 1,0 0 0,0-1-1,1-1 1,0 0-1,0-1 1,1 0 0,0-1-1,0 0 1,0-1 0,0-1-1,1 0 1,22 1-1,-12-4-6,0-1 1,0-2-1,-1 0 0,1-1 0,-1-1 0,0-2 0,0 0 0,23-12 0,4-4 32,-2-2 0,70-46-1,-75 39 100,-1-2-1,-2-1 0,-1-3 0,-2-1 0,-1-2 0,-2-1 1,-3-1-1,-1-3 0,-2 0 0,40-87 0,-54 93-10,-1-1-1,-1 0 0,-3 0 1,-1-1-1,-3 0 0,-1-1 0,-2 1 1,-2-1-1,-5-51 0,3 79-93,-1 1 1,-1-1-1,0 1 0,-1 0 0,-1-1 1,0 2-1,-1-1 0,-13-23 1,12 27-66,0 1 0,0 0 0,-1 0 0,0 0 0,-1 1 0,0 1 0,0-1 0,0 1 0,-1 1 1,0 0-1,-15-7 0,6 5-7,-1 1 0,0 0 0,0 1-1,-37-5 1,-18 4-137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73 372 10642,'14'-9'511,"-1"0"-1,-1-1 1,21-21-1,-19 18-64,1 0 1,19-14-1,-4 5 359,44-44-1,-21 18 386,-53 48-1185,7-4 281,-1-1 0,0 0 0,0-1 0,-1 1 0,1-1 0,-1 0 0,0-1 1,-1 1-1,0-1 0,0 0 0,0 0 0,3-11 0,-6 17-220,-1-1 0,0 1 1,0 0-1,0 0 0,0 0 0,0 0 1,0 0-1,0 0 0,0-1 1,-1 1-1,1 0 0,0 0 0,-1 0 1,1 0-1,0 0 0,-1 0 1,1 0-1,-1 0 0,0 0 0,1 0 1,-1 0-1,0 1 0,0-1 1,0 0-1,1 0 0,-1 1 0,0-1 1,0 0-1,0 1 0,0-1 1,0 1-1,0-1 0,0 1 0,0 0 1,0-1-1,-1 1 0,1 0 0,0 0 1,0 0-1,-2-1 0,-5 0 113,0 1 0,0-1 0,1 1-1,-16 2 1,8 1-123,0 0-1,0 1 1,1 1-1,-1 0 1,1 1-1,0 1 1,1 0-1,0 0 1,0 2 0,0 0-1,-19 18 1,15-11-52,1 1 1,0 0-1,2 1 1,0 0-1,1 1 1,1 1-1,-12 25 1,16-26-4,1 0-1,0 0 1,1 0-1,-4 30 1,9-41-4,0 1 1,0-1 0,1 1 0,0-1-1,0 1 1,1-1 0,0 1 0,1-1-1,0 1 1,0-1 0,1 0 0,6 15-1,-6-19 8,0 0 0,0 0 1,0-1-1,0 0 0,0 1 0,1-1 0,-1 0 0,1-1 0,0 1 0,0-1 0,0 1 0,0-1 1,1-1-1,-1 1 0,0 0 0,1-1 0,-1 0 0,1 0 0,-1 0 0,1-1 0,0 0 0,-1 1 1,1-2-1,0 1 0,8-2 0,-7 1 55,0 0 0,0 0 0,0-1 0,0 0 0,0 0 0,0 0 0,-1-1 0,1 0 0,-1 0 0,0 0 0,0 0 0,0-1 1,0 0-1,-1 0 0,1-1 0,-1 1 0,0-1 0,0 0 0,3-6 0,-6 9-27,0 0 1,0 0-1,-1 0 0,1 0 1,0 0-1,-1-1 0,0 1 1,1 0-1,-1 0 0,0-1 1,0 1-1,0 0 0,-1 0 1,1 0-1,0-1 0,-1 1 1,0 0-1,1 0 0,-1 0 1,0 0-1,0 0 0,0 0 1,0 0-1,-1 0 0,1 0 1,0 1-1,-1-1 0,1 0 1,-1 1-1,0-1 0,1 1 1,-4-2-1,1 0-12,0 1-1,1-1 1,-1 1-1,-1 0 1,1 1 0,0-1-1,0 1 1,-1-1-1,1 2 1,0-1 0,-1 0-1,1 1 1,-1 0-1,1 0 1,-8 0 0,12 0-22,-1 0 1,1 0-1,0 0 1,0 0-1,0 0 1,0 0 0,-1 0-1,1 0 1,0 0-1,0 0 1,-1 0 0,1 0-1,0 0 1,0 0-1,0 0 1,-1 0-1,1 0 1,0 0 0,0 0-1,0 0 1,0 0-1,-1 1 1,1-1-1,0 0 1,0 0 0,0 0-1,0 0 1,-1 0-1,1 0 1,0 1-1,0-1 1,0 0 0,0 0-1,0 0 1,0 0-1,-1 1 1,1-1 0,0 0-1,0 0 1,0 0-1,0 1 1,0-1-1,0 0 1,0 0 0,0 0-1,0 1 1,0-1-1,0 0 1,0 0-1,0 0 1,0 1 0,0-1-1,0 0 1,0 0-1,0 0 1,0 1 0,1-1-1,-1 0 1,0 0-1,14 7-37,8-6 16,1 0 1,-1-2-1,0 0 1,0-1-1,0-2 1,29-7-1,42-6-64,-93 17 84,1 0 0,-1 0 0,0 0 0,1 0 0,-1 0 0,1 0 0,-1 0 0,1 0 0,-1 0 0,0 0 0,1 0 0,-1 0-1,1 0 1,-1 0 0,0 0 0,1 0 0,-1 1 0,1-1 0,-1 0 0,0 0 0,1 0 0,-1 1 0,0-1 0,1 0-1,-1 0 1,0 1 0,1-1 0,-1 0 0,0 1 0,0-1 0,1 1 0,-4 14-43,-22 24 8,16-26 37,4-5-167,0 0-1,1 0 0,0 0 0,0 1 0,-3 15 1,8-17-1347,-3-9 1035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 17564,'0'1'120,"1"1"0,-1-1 0,0 0 0,0 1 0,0-1 0,0 1 0,-1-1 0,1 0 0,0 1 0,0-1 0,-1 0 0,1 0 0,-1 1 0,1-1 0,-1 0 0,0 0-1,1 0 1,-1 1 0,0-1 0,-1 1 0,-1 2 132,-153 269 2445,189-329-4921,1 0 1,3 3 0,69-77 0,-90 116 3151,-12 13-73,-9 9-315,-4 6-101,0 0-1,0 0 1,1 1 0,1 0-1,1 1 1,0-1-1,1 1 1,1 0 0,0 1-1,-2 31 1,3 5-374,3-1 1,7 57-1,-6-92-165,-13-62-2710,1 11 2041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2 413 14187,'-2'0'1720,"5"4"-783,4 1-385,6-1 1392,3-3-848,5-1-391,7-1-321,5-3-857,0-6 602,-2-2-258,5-2-79</inkml:trace>
  <inkml:trace contextRef="#ctx0" brushRef="#br0" timeOffset="1">662 0 19308,'0'9'1849,"-4"9"-1417,-4 8-208,-1 4 864,0 8-680,2 2-136,1 0-160,1-1-56,2-5-192,1-1-80,0-6-240,0-1-200,1-6-488,-5-4-185,0-8 905,-2-6-216,0-7-128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14971,'-5'-16'2225,"2"3"-1281,3 4-376,5 1 1008,3 5-351,7 1-153,5 0-952,3-1-592,5-3 408,5 2-136,-1-9-136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17828,'-22'24'465,"2"1"0,1 0 0,1 2 0,1 0 0,1 1 0,2 1 0,0 0 0,2 1 0,2 0 0,1 1 0,1 0 0,-4 32 0,11-54-325,0-1 0,1 1 0,0-1 0,0 1-1,1 0 1,0-1 0,0 0 0,5 15 0,-5-21-117,0 0-1,0 0 1,0 0 0,0 1 0,0-1 0,0 0 0,1-1-1,-1 1 1,1 0 0,-1 0 0,1-1 0,0 1 0,0 0-1,0-1 1,0 0 0,0 1 0,0-1 0,0 0 0,0 0-1,0 0 1,0-1 0,1 1 0,-1 0 0,0-1 0,1 0-1,-1 1 1,0-1 0,1 0 0,-1 0 0,1 0 0,-1 0-1,0-1 1,1 1 0,3-2 0,-2 0 1,0 1 1,-1-1-1,0 0 1,1 0-1,-1 0 1,0 0-1,0-1 1,0 1 0,0-1-1,0 0 1,-1 1-1,1-1 1,2-5-1,-4 7-19,0 0 0,-1 0 0,1 0 0,0 0 0,0 0 0,-1 0 0,1-1 0,-1 1 0,1 0 0,-1 0 0,0-1 0,1 1 0,-1 0 0,0-1 0,0 1 0,0 0 0,0 0 0,0-1 0,0 1 0,0 0 0,0-1 0,0 1 0,-1 0 0,1-1 0,0 1 0,-1 0 0,0 0 0,1 0 0,-1-1 0,1 1 0,-1 0 0,0 0 0,0 0 0,0 0 0,0 0 0,0 0 0,0 0 0,0 1 0,0-1 0,0 0 0,-2 0 0,1 0-1,-1 0-1,0 0 0,1 1 0,-1 0 1,0 0-1,0-1 0,1 1 0,-1 1 1,0-1-1,1 0 0,-1 1 0,0-1 0,1 1 1,-5 1-1,6-1-5,-1-1 1,1 1-1,0-1 1,0 0-1,-1 1 1,1 0-1,0-1 0,0 1 1,0 0-1,-1 0 1,1 0-1,0 0 0,0-1 1,0 1-1,1 1 1,-1-1-1,0 0 1,0 0-1,0 0 0,1 0 1,-1 1-1,1-1 1,-1 0-1,1 0 1,-1 1-1,1-1 0,0 0 1,0 1-1,-1 1 1,2-2-3,-1 0 0,1 0 0,-1 0 0,1 0 0,-1 0 0,1 0 0,0-1 0,0 1 0,-1 0 0,1 0 0,0-1 0,0 1 0,0 0 0,0-1 0,0 1 0,0-1 0,-1 1 0,1-1 1,1 1-1,-1-1 0,0 0 0,0 0 0,0 1 0,0-1 0,0 0 0,0 0 0,0 0 0,0 0 0,0 0 0,2-1 0,34-2-257,-36 2 254,21-4-387,41-15 0,-12 2-209,-50 18 599,-1 0 0,1-1 0,-1 1 0,1 0-1,-1 0 1,1-1 0,0 1 0,-1 0 0,1 0 0,-1 0 0,1 0 0,-1 0 0,1 0 0,0 0-1,-1 0 1,1 0 0,-1 0 0,1 0 0,-1 0 0,1 0 0,0 0 0,-1 0 0,1 1 0,-1-1-1,1 0 1,-1 0 0,1 1 0,-1-1 0,1 0 0,-1 1 0,1-1 0,-1 1 0,0-1 0,1 0-1,-1 1 1,0-1 0,1 1 0,-1-1 0,0 1 0,1-1 0,-1 1 0,0-1 0,0 1 0,0-1-1,1 1 1,-1 0 0,0-1 0,0 1 0,0-1 0,0 1 0,0-1 0,0 1 0,0 0 0,0-1-1,0 1 1,-1-1 0,1 1 0,0 1 0,-3 6 116,1 1 0,-1-1-1,-6 12 1,2-2 39,6-14-173,-1 0 0,1 1 0,1-1 0,-1 0 0,1 0 0,-1 1 0,2 7 0,-1-12-15,0 1 0,0 0 0,0-1 0,0 1 0,1 0 0,-1-1 0,0 1 0,0-1 0,1 1 1,-1 0-1,0-1 0,1 1 0,-1-1 0,1 1 0,-1-1 0,1 1 0,-1-1 0,1 1 0,-1-1 0,1 1 1,0 0-1,1-1 3,-1 0 0,0 0 0,0 0 0,1 0 0,-1 0 1,0 0-1,0 0 0,1 0 0,-1 0 0,0-1 0,0 1 0,0 0 1,0-1-1,1 1 0,-1-1 0,0 1 0,1-2 0,13-8-351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55 3777,'-23'4'14203,"6"0"-11659,14 1-1495,16-5-425,7-2 1824,10-2-1223,3-2-353,9-1-864,3-3-584,1-3 616,-4 0-224,-9 0-161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19412,'-21'41'2105,"1"-1"-1497,4-7-296,5 0 960,8-3-1192,1-6-568,2-12 432,2-11-232,-7-1-192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16724,'37'-5'2156,"60"1"0,-83 4-1878,1 1 0,-1 0 0,0 1 0,0 1 0,0 0 0,0 1 0,16 7 0,-28-10-258,0 0-1,1 1 1,-1-1 0,0 0 0,1 1 0,-1-1 0,0 1 0,0 0 0,0 0-1,-1-1 1,1 1 0,0 1 0,-1-1 0,1 0 0,1 5 0,-2-5-6,-1 0 0,1 0 0,-1 0 1,0 1-1,1-1 0,-1 0 0,-1 0 0,1 1 1,0-1-1,0 0 0,-1 0 0,1 0 1,-1 1-1,0-1 0,0 0 0,0 0 0,0 0 1,-2 3-1,-4 5 96,-1 0 0,0-1 0,-1 0 0,0 0 0,0-1 0,-1 0 0,-11 7 0,10-7 30,11-8-147,-1 0-1,1 0 1,0 0 0,0 0 0,0 1-1,-1-1 1,1 0 0,0 0-1,0 0 1,-1 0 0,1 0 0,0 0-1,0 0 1,0 1 0,0-1-1,-1 0 1,1 0 0,0 0 0,0 0-1,0 1 1,0-1 0,0 0-1,-1 0 1,1 1 0,0-1 0,0 0-1,0 0 1,0 0 0,0 1-1,0-1 1,0 0 0,0 0 0,0 1-1,0-1 1,0 0 0,0 0-1,0 1 1,0-1 0,0 0 0,0 0-1,0 0 1,0 1 0,0-1-1,0 0 1,1 0 0,-1 1 0,0-1-1,0 0 1,0 0 0,16 3-734,21-5-819,-36 2 1539,14-2-707,0 0 0,0 2 0,0 0-1,21 3 1,-33-3 649,0 1 1,1-1-1,-1 1 0,0 0 1,0 1-1,0-1 0,0 0 1,-1 1-1,1-1 0,0 1 1,-1 0-1,4 3 0,-5-4 125,0 1 0,1 0 0,-1-1 0,0 1 0,0 0 0,0 0 0,-1 0 0,1 0-1,0 0 1,-1 0 0,1 0 0,-1 0 0,1 0 0,-1 1 0,0-1 0,0 0 0,0 0 0,0 0 0,-1 0 0,0 3 0,-1 3 278,0 0 0,-1 0 0,0 0 1,0 0-1,-1-1 0,0 0 0,-1 1 0,1-1 1,-1-1-1,-1 1 0,1-1 0,-8 6 1,-5 5 1042,-1-1 1,-38 24-1,49-35-1069,-1 0 0,1 0 0,-1-1-1,0 0 1,0-1 0,-1 0 0,-12 2-1,20-4-347,-1-1-1,0 1 1,0-1-1,1 0 1,-1 0-1,0 0 1,0-1-1,1 1 1,-1 0-1,0-1 1,0 0-1,1 0 1,-1 0-1,1 0 1,-1 0-1,1 0 1,-1-1-1,1 1 1,0-1-1,-1 0 1,1 1-1,0-1 1,0 0-1,0 0 1,1-1-1,-1 1 1,0 0-1,1-1 1,0 1-1,-2-4 1,0-2-256,1 0 1,-1 0-1,2-1 0,-1 1 1,1-1-1,1 0 1,-1 1-1,1-1 1,2-13-1,5-18-762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14763,'28'12'1633,"2"10"-1137,-3 7-192,0 8 1048,-2 12-616,-8 4 16,-7 8-16,-4 1 33,-14 2-1,-7-1 0,-8-4-16,-3-1-48,-3-8-208,1 1-328,-3-6 889,3-2-881,6-16-56,1-8 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1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16532,'-9'0'1504,"-6"14"-1000,-5 7-216,-8 17 1144,0 12-792,-4 16-39,4 9-9,2 7-32,1 4-16,8 4-56,4 3 0,13-8-56,7-8-96,12-14-696,4-7-344,13-22 616,5-8-136,4-27-96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17396,'15'-17'1044,"0"0"0,2 0 0,19-14-1,-27 24-716,0 1-1,0 0 0,1 1 0,-1 0 0,1 1 0,0 0 0,1 0 0,17-3 1,-26 6-289,-1 1 1,1 0 0,0-1-1,0 1 1,0 0 0,0 0-1,0 0 1,-1 0 0,1 1-1,0-1 1,0 0 0,0 1 0,0-1-1,-1 1 1,1-1 0,0 1-1,-1 0 1,4 2 0,-4-2-17,0 0 1,0 1-1,0-1 1,0 1 0,0-1-1,0 1 1,0-1-1,0 1 1,-1-1-1,1 1 1,-1-1 0,1 1-1,-1 0 1,0 0-1,0-1 1,1 4 0,-2 2 9,1 1 1,-1-1 0,0 1 0,-1-1 0,0 0 0,0 0-1,-6 14 1,-10 12 34,-2 0-1,-35 45 1,-14 23 23,68-100-88,0 0-1,1 0 1,-1 0 0,0 0 0,1 0 0,-1 0 0,1 0 0,-1 0 0,1 1 0,-1-1 0,1 0 0,0 0 0,0 0-1,-1 0 1,1 1 0,0-1 0,0 0 0,0 0 0,0 1 0,0-1 0,1 0 0,-1 0 0,0 0 0,1 0 0,-1 1-1,0-1 1,1 0 0,-1 0 0,2 2 0,0-2-2,0 0 1,0 1-1,1-1 0,-1 0 1,0 0-1,0-1 1,1 1-1,-1 0 0,1-1 1,-1 1-1,0-1 0,1 0 1,-1 0-1,4 0 0,11 1-185,0-1 0,0-1-1,0 0 1,0-1-1,0-1 1,30-9 0,-10-3-65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85 246 14259,'0'0'68,"0"0"1,-1 0-1,1 0 1,-1 0-1,1-1 1,0 1-1,-1 0 0,1 0 1,0 0-1,-1-1 1,1 1-1,0 0 0,0-1 1,-1 1-1,1 0 1,0-1-1,0 1 0,-1 0 1,1-1-1,0 1 1,0 0-1,0-1 0,0 1 1,0-1-1,-1 1 1,1 0-1,0-1 1,0 1-1,0-1 0,0 1 1,0-1-1,11-9 970,24-2 476,25-3-813,1 4 0,0 2 1,0 3-1,112 3 0,-58 10-521,187 36 0,-273-39-128,-19-3 39,-27-2-46,-313-1 152,85 3-140,178-2-40,-23 0 30,-136-18-1,208 14-49,18 5 3,0 0 0,0 0 0,0 0 0,0 0-1,-1-1 1,1 1 0,0 0 0,0 0 0,0 0 0,0 0-1,0 0 1,0 0 0,0 0 0,0 0 0,-1 0 0,1-1 0,0 1-1,0 0 1,0 0 0,0 0 0,0 0 0,0 0 0,0 0-1,0-1 1,0 1 0,0 0 0,0 0 0,0 0 0,0 0 0,0 0-1,0-1 1,0 1 0,0 0 0,0 0 0,0 0 0,0 0-1,0 0 1,0 0 0,0-1 0,0 1 0,0 0 0,1 0 0,-1 0-1,0 0 1,0 0 0,0 0 0,0 0 0,0-1 0,0 1-1,0 0 1,0 0 0,1 0 0,32-13-23,315-64-128,-244 56 55,-18 4 31,267-45-198,-325 62 219,-28 0 46,0 1 0,-1-1-1,1 0 1,0 1-1,0-1 1,0 0-1,-1 1 1,1-1-1,0 0 1,0 1 0,-1-1-1,1 0 1,0 0-1,0 1 1,-1-1-1,1 0 1,0 0-1,-1 1 1,1-1 0,0 0-1,-1 0 1,1 0-1,-1 0 1,1 0-1,0 1 1,-1-1-1,1 0 1,-1 0 0,0 0-1,-51 17 184,-407 83 1573,418-94-1681,27-5-127,1 1-1,-1 1 1,1 0 0,0 1 0,-14 5 0,19-4 15,17-5-96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18404,'-7'0'1864,"8"0"-1096,8-6-287,11 3 783,6-2-120,11 0-376,6 2-128,12-1-632,3-2-504,11-2 480,1-5-96,1-7-112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18132,'-7'7'1424,"-7"5"-1080,-8 2-168,-5 12 440,-8 2-143,-2 8-169,-3-1-96,3 2-104,2-1-40,7-9-56,6-1-56,8-10-328,4-6-161,7-10 257,9-16 24,4-10-48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18084,'-2'2'334,"0"0"1,0 1-1,0-1 0,0 0 1,1 1-1,-1-1 1,1 1-1,-1-1 0,1 1 1,0 0-1,-1 4 1,-9 47 720,8 58-847,5-43-360,23 130 1,-25-198 141,0 0-1,0 0 1,0 0 0,1 1-1,-1-1 1,0 0-1,0 0 1,1 0 0,-1-1-1,1 1 1,-1 0 0,1 0-1,-1 0 1,1 0 0,-1 0-1,1 0 1,0-1 0,0 1-1,-1 0 1,2 0 0,5-10-193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17908,'5'11'1888,"16"-8"-1080,6-9-335,15-5 1351,7-1-880,9-1-368,4-1-72,0 6-432,-4 0-392,-10 8-768,-10 3 944,-19 4-168,-9 3-136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 19932,'-1'-1'129,"0"0"0,0 0 0,0 0-1,0 1 1,0-1 0,-1 0 0,1 1-1,0-1 1,0 1 0,-1-1 0,1 1-1,0 0 1,-1 0 0,1-1 0,0 1-1,-1 0 1,1 0 0,0 0 0,-1 1-1,1-1 1,0 0 0,-1 0 0,1 1-1,0-1 1,0 1 0,-1-1 0,0 1-1,-4 2 98,1 0 1,-1 1-1,1-1 0,-9 8 0,-11 12-21,1 0 0,1 2 1,1 1-1,1 0 0,1 2 0,2 0 1,0 1-1,-16 41 0,30-61-142,0 1 0,1-1-1,0 1 1,1 0 0,0 0 0,0 1 0,1-1-1,1 12 1,0-19-37,0 1 0,1 0 0,0 0 0,-1 0 0,1-1 0,1 1 0,-1 0 0,0-1 0,1 1 0,0-1 0,0 0 0,0 1 0,0-1 0,1 0 0,-1 0 0,1-1 0,-1 1 0,1 0 0,0-1 0,0 0 0,0 1 0,1-1 0,-1 0 0,5 1 0,1 1 12,1-1 0,0 0 0,0 0 0,0-1 0,0-1 0,0 0 0,0 0 0,0-1 0,12-1 0,-14 1-4,-1-1 0,1 0 1,-1 0-1,1-1 1,-1 0-1,0 0 0,0-1 1,0 0-1,0 0 1,0 0-1,-1-1 0,12-9 1,-16 12-24,0-1-1,-1 1 1,1-1 0,-1 1 0,1-1 0,-1 0 0,0 1 0,0-1 0,0 0-1,0 0 1,0 0 0,0 0 0,0 0 0,-1 0 0,1 0 0,-1 0-1,1 0 1,-1 0 0,0 0 0,0 0 0,0-4 0,-1 3 0,0 0 0,0 0 1,0 1-1,0-1 0,-1 1 0,1-1 1,-1 1-1,1 0 0,-1-1 1,0 1-1,0 0 0,0 0 0,0 0 1,-3-2-1,-4-2 5,0 0-1,0 1 1,-1 0 0,0 0-1,0 1 1,0 0 0,-15-3-1,18 5-16,0 1 1,0 0-1,0 0 0,0 1 0,0 0 0,0 0 1,0 1-1,0 0 0,-10 2 0,17-3 0,-1 0 0,1 0 0,-1 0 0,1 0 0,-1 0 0,1 0 0,-1 0 0,1 0 0,-1 1 0,1-1 0,-1 0 0,1 0 0,0 0 0,-1 1 0,1-1 0,-1 0 0,1 1 0,0-1 0,-1 0 0,1 1 0,0-1 0,-1 0 0,1 1 0,0-1 1,-1 1-1,1-1 0,0 0 0,0 1 0,-1 0 0,13 5-27,25 1-4,11-5 10,95-10 0,-57 1-19,-86 7 40,8-1-12,0 1 0,-1 0-1,13 2 1,-19-2 9,0 0 1,0 0-1,0 0 1,-1 0 0,1 0-1,0 0 1,0 1-1,0-1 1,-1 0-1,1 1 1,0-1-1,0 0 1,-1 1-1,1-1 1,0 1-1,-1-1 1,1 1-1,0-1 1,-1 1-1,1-1 1,-1 1-1,1 0 1,-1-1-1,1 1 1,-1 0-1,1 0 1,-1-1-1,0 1 1,1 0 0,-1 0-1,0-1 1,0 1-1,1 0 1,-1 0-1,0 0 1,0 0-1,0-1 1,0 1-1,0 0 1,0 0-1,-1 0 1,1 0-1,0 1 1,-6 9-30,1 0 1,-2 0 0,1 0-1,-1-1 1,-17 18-1,-12 18-990,34-42 755,0-3 190,1 0-1,0 0 1,0 1 0,0-1 0,0 0 0,0 1-1,1-1 1,-1 1 0,0-1 0,1 1-1,-1-1 1,1 1 0,-1 0 0,1-1 0,0 1-1,0 0 1,0 2 0,7-1-404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15803,'9'7'1913,"9"-1"-1241,11-5-280,8 0 888,16-1-984,9-1-280,12-6 312,2-5-128,3 1-360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35 15411,'-4'-3'155,"1"0"0,-1 0-1,0 0 1,0 1-1,0-1 1,0 1 0,-1 0-1,1 0 1,-1 1-1,1-1 1,-1 1 0,1 0-1,-1 0 1,0 0-1,0 1 1,1 0 0,-1 0-1,0 0 1,0 0-1,1 1 1,-1 0 0,0 0-1,1 0 1,-1 1-1,1-1 1,-1 1 0,1 0-1,0 0 1,0 1-1,-7 4 1,2 0-29,1-1-1,0 1 1,1 0-1,0 1 1,0 0-1,0 0 1,1 1 0,0 0-1,1 0 1,0 0-1,0 0 1,1 1-1,-3 10 1,4-11-39,1 0 1,0 0-1,1 0 1,0 0-1,1 0 0,0 0 1,0 0-1,2 12 1,-1-16-41,0 0 1,0 0 0,1-1 0,0 1 0,0 0 0,0-1 0,0 1 0,0-1-1,1 0 1,0 0 0,0 0 0,0 0 0,1 0 0,-1-1 0,1 1-1,7 4 1,-2-3-1,0 0 0,1-1 0,0 0 0,0 0 0,0-1 0,0-1-1,0 1 1,1-2 0,-1 1 0,1-2 0,-1 1 0,1-1 0,-1-1 0,1 0-1,-1 0 1,1-1 0,10-4 0,1 0 34,0-1 0,0-1 1,-1-1-1,0-1 0,-1-1 0,34-24 1,-43 27-26,0-1 0,-1 0 1,0-1-1,0 0 1,-1 0-1,0-1 0,13-23 1,-20 31-54,0-1 1,0 1-1,0-1 1,-1 0 0,1 1-1,-1-1 1,0 0-1,0 0 1,-1 0-1,1 0 1,-1 0-1,0 0 1,0 0 0,0 0-1,0 0 1,-1 0-1,0 0 1,1 0-1,-2 0 1,1 0 0,0 0-1,-1 0 1,1 1-1,-1-1 1,0 1-1,-1-1 1,1 1-1,0 0 1,-1 0 0,-6-6-1,4 5-75,-1 0 0,1 0 0,-1 0-1,0 1 1,-1 0 0,1 0 0,-1 0 0,1 1-1,-1 0 1,0 0 0,1 1 0,-12-1 0,-1 0-92,-1 2 1,1 1-1,-25 3 1,-8 5-248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676 174 11739,'-7'-7'286,"-1"1"0,0 0 1,0 1-1,0 0 0,-1 0 1,1 1-1,-1 0 0,0 0 1,-1 1-1,1 1 1,-1-1-1,-15-1 0,12 4-132,0-1 0,0 2-1,0 0 1,-1 0 0,1 1-1,0 1 1,0 0 0,-17 7-1,4 2-60,0 0 0,1 1 0,1 2 0,0 1 0,1 0 0,1 2 0,1 0 0,-22 24 0,25-22-44,1 1 0,1 0 0,1 1 0,0 1 0,2 1 0,1 0 0,-16 43 0,17-32-48,2 0-1,1 1 0,2 0 1,1 0-1,1 44 1,3-25-2,2 1 1,3-1-1,2 0 1,2 0-1,3-1 1,24 72-1,-24-99-3,0-1-1,1 1 0,2-2 0,1 0 0,33 43 1,-34-52-1,1 0 1,1-1 0,0 0 0,0-2-1,2 0 1,0 0 0,0-2-1,34 16 1,-10-10 1,2-2-1,0-2 1,0-1-1,1-3 1,0-1-1,0-3 1,1-1-1,0-3 1,81-7 0,-90 0 11,0-1 0,0-2 1,-1-2-1,-1-1 1,0-2-1,0-1 1,-2-2-1,0-1 1,0-2-1,-2-1 0,30-26 1,-48 34 27,0 0 0,-1-1 1,0 0-1,-1-1 0,0-1 0,-2 1 0,0-1 1,0-1-1,-2 0 0,10-31 0,0-13 131,15-111-1,-28 144-144,8-51 104,-3-2 0,-3-91 1,-6 142-91,-2 0 0,-1 1 0,-2-1 0,-1 1 1,-1-1-1,-1 2 0,-1-1 0,-2 1 0,-16-28 1,15 36-7,-2 0 0,0 2 0,-1-1 1,-1 2-1,-1 0 0,0 1 1,-1 1-1,-26-18 0,-4 3 27,0 2 0,-71-29-1,96 46-80,-1 2 1,0 0-1,-1 2 0,-27-5 0,42 10-121,-1 1-1,1 1 1,-1 0-1,1 0 1,-1 1 0,1 0-1,-1 0 1,1 2-1,0-1 1,0 1-1,0 0 1,-15 8 0,-36 22-584,30-16 239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3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46 11242,'-2'-4'125,"0"1"0,0 0 0,0 0 0,0 0 0,-1 0-1,1 1 1,-1-1 0,0 1 0,0-1 0,0 1 0,0 0 0,0 0-1,0 1 1,-1-1 0,1 0 0,0 1 0,-1 0 0,1 0-1,-1 0 1,0 0 0,1 1 0,-1-1 0,0 1 0,1 0-1,-1 0 1,0 1 0,0-1 0,1 1 0,-1-1 0,1 1 0,-1 0-1,0 0 1,-2 2 0,-4 1 49,1 1 0,-1 0 0,1 0 0,1 1 0,-1 0 0,1 0 0,0 1 0,0 0 0,1 0 0,-12 17 0,5-4-83,2 1 0,1 1 0,0 0 0,2 1 0,0 0 0,2 1-1,0-1 1,-4 39 0,3 0 65,4 0-1,3 73 0,5-43-77,5 0 1,3 0-1,5-2 0,41 133 0,-48-191-77,2-1 0,1 0 0,1-1-1,2-1 1,1 0 0,29 38 0,-36-56-5,0 0-1,0 0 1,2-1 0,-1 0 0,1-1-1,0 0 1,15 7 0,-17-11-2,0-1 1,1 0 0,-1 0-1,1-1 1,-1 0-1,1-1 1,0-1-1,0 1 1,0-2 0,19 0-1,-20-1 8,0 0 0,1-1 0,-1 0 0,0-1 0,0 0 0,0-1 0,-1 0 0,1 0 0,-1-1 0,11-7 0,-7 2 36,0 0 0,-1-1 0,0 0 0,-1-1 0,19-24 0,-5-3 114,-1-1 0,-3 0 0,29-74 0,-16 27 92,-4-2 0,27-130 0,-49 177-213,-2-1-1,-2 0 1,-2 0 0,-1 0-1,-2 0 1,-3-1 0,-12-64-1,10 86-28,0 0-1,-2 1 1,0 0 0,-1 0 0,-1 0-1,-1 1 1,-1 1 0,0 0-1,-2 1 1,-21-24 0,22 30-21,0 0 1,-1 0-1,0 2 1,-1 0-1,0 0 1,0 1-1,-1 1 1,0 1-1,-1 0 1,1 1-1,-1 1 1,-1 0 0,-28-3-1,19 5-120,0 1-1,0 2 1,-27 2-1,39 0 79,0 0-1,0 1 0,1 0 1,-1 2-1,1-1 0,-25 13 1,17-3-137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13 13163,'-4'-12'1632,"-1"13"-594,-5 25 446,9-23-1381,-13 50 444,3 1 1,-9 97 0,16-113-458,-93 1026 2490,90-971-2656,-2-303-2308,9 206 2348,-6-85-533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3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13835,'0'-5'233,"0"1"1,1-1-1,-1 0 0,1 0 1,0 0-1,0 1 0,0-1 1,3-5-1,-3 8-141,1 0 0,-1 1 0,1-1-1,-1 1 1,1-1 0,-1 1 0,1-1 0,0 1 0,0 0 0,-1 0-1,1 0 1,0 0 0,0 0 0,0 1 0,0-1 0,0 1 0,0-1 0,1 1-1,-1 0 1,0-1 0,0 1 0,3 1 0,130-2 1240,52-4-1006,-128-2-264,0-3 0,-1-3 0,0-1 0,-1-4 0,-1-2 0,0-2 1,-2-3-1,-1-2 0,72-49 0,-71 41 710,-54 34-763,0 1-1,0 0 1,0 0 0,0 0-1,0 0 1,0 0 0,0 0-1,0 0 1,0 0-1,0 0 1,0 0 0,0 0-1,0 0 1,1 0 0,-1 0-1,0 0 1,0 0 0,0 0-1,0 0 1,0 0-1,0 0 1,0 0 0,0 0-1,0 0 1,0 0 0,0 0-1,1 0 1,-1 0-1,0 0 1,0 0 0,0 0-1,0 0 1,0 0 0,0 0-1,0 0 1,0 0 0,0 0-1,0 0 1,0 0-1,0 0 1,0 0 0,0 0-1,1 0 1,-1 0 0,0 1-1,0-1 1,0 0-1,0 0 1,0 0 0,0 0-1,0 0 1,0 0 0,0 0-1,0 0 1,0 0-1,0 0 1,0 0 0,0 0-1,0 1 1,0-1 0,0 0-1,0 0 1,0 0 0,0 0-1,0 0 1,-3 10 313,-8 13 48,10-20-309,-10 17 169,2 1-1,0 1 0,2 0 1,-10 43-1,15-52-221,1 1-1,0 0 1,1-1-1,0 1 1,1-1-1,1 1 0,0 0 1,1-1-1,7 24 1,23 63 1,-4 0-1,-5 2 1,-4 1 0,10 192 0,-29-268 31,-1-1 0,-2 1 0,0-1 0,-2 1 0,-1-1 0,-1 0 0,-1-1 0,-2 1 0,0-1 1,-2-1-1,0 0 0,-2-1 0,0 0 0,-2-1 0,-1 0 0,0-1 0,-25 24 0,30-35 135,-2 0-1,1 0 0,-1-1 1,-1-1-1,1 0 1,-2-1-1,-27 11 0,20-11 69,-1-1 0,0-2-1,0 0 1,-42 2-1,18-7-303,1-1-1,-1-3 1,1-1-1,-80-23 1,111 22-929,15 7 955,0-1-1,0 1 0,0 0 0,0-1 0,1 1 1,-1 0-1,0 0 0,0-1 0,0 1 0,0 0 1,0 0-1,0 0 0,0-1 0,1 1 0,-1 0 1,0 0-1,0 0 0,0-1 0,1 1 1,-1 0-1,0 0 0,0 0 0,1 0 0,-1-1 1,0 1-1,0 0 0,1 0 0,-1 0 0,0 0 1,0 0-1,1 0 0,-1 0 0,34-8-1016,-32 8 1119,34-8-656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4979 562 11811,'0'-12'845,"-1"1"0,0-1 0,-1 0 0,0 1 0,-1-1 0,0 1 0,-6-16 0,3 16-751,0 0 1,0 0-1,-1 0 0,0 1 1,-1 0-1,0 1 0,-1-1 1,0 2-1,0-1 0,-1 1 1,-14-9-1,-7-2-89,-2 0 1,-50-19 0,-77-21-10,34 20 1,-131-22 0,-138 0 1,148 38-25,-351 13-1,-247 73-176,725-51 173,-292 39-157,315-34 96,1 4-1,-112 41 0,88-15-44,-162 90 0,-99 86 47,351-205 84,-14 7-8,1 3 1,-74 62 0,106-79 0,-1 0 0,2 0 0,0 2 0,0-1 1,1 1-1,1 1 0,0-1 0,1 1 1,0 1-1,1-1 0,1 1 0,0 0 0,-4 26 1,7-26-281,-1-1 0,2 1 1,0 0-1,1 0 0,1 0 1,0 0-1,1-1 0,5 24 1,-3-30-202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3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11578,'2'15'732,"-1"0"0,-1 0 0,0 0-1,-5 28 1,1 4-286,-7 685 1843,11-709-2201,0-14-52,-1-2 4,1 1 0,0-1 0,1 0 0,0 0 1,0 1-1,0-1 0,4 9 0,-5-15-33,1 0 0,-1 0-1,0-1 1,1 1 0,-1 0-1,1-1 1,0 1 0,-1 0-1,1-1 1,-1 1 0,1-1-1,0 1 1,0-1 0,-1 1-1,1-1 1,0 1 0,0-1-1,-1 0 1,1 1 0,0-1-1,0 0 1,0 0 0,0 0-1,0 1 1,-1-1 0,1 0-1,0 0 1,0 0 0,0-1-1,0 1 1,0 0 0,-1 0-1,1 0 1,0-1 0,0 1-1,0 0 1,-1-1 0,1 1-1,0 0 1,1-2 0,4-1 21,-1-1 0,0 0 0,1 0 1,5-7-1,20-21-15,-1-1 0,-1-2 0,39-65 1,53-129-243,-81 139 145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15947,'25'-18'970,"-1"0"-1,30-31 0,-3 3-304,13-7-421,2 2-1,3 4 0,1 2 1,2 4-1,137-58 0,-167 85-248,0 3-1,1 0 0,0 3 0,0 2 0,1 2 1,0 1-1,47 4 0,8 7-140,195 39 0,-278-43 133,-4-2 38,0 0 0,0 1 0,0 1 0,-1 0 0,14 7 0,-23-10-15,1 0-1,-1 1 0,0 0 1,0-1-1,0 1 1,0 0-1,0 0 0,0 0 1,0 0-1,0 0 0,-1 1 1,1-1-1,-1 1 1,0-1-1,0 1 0,0-1 1,0 1-1,0-1 0,0 1 1,-1 0-1,1-1 1,-1 1-1,0 0 0,0 0 1,0-1-1,0 1 0,0 0 1,-1 3-1,-2 6-294,0 1 0,-10 22 0,1-1-383,12-32 352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2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12707,'4'8'668,"0"-2"0,1 1 1,-1 0-1,1-1 0,11 10 0,6 9 520,170 263 2255,-171-253-3292,-10-23 97,-10-12-236,-1 1 0,0-1 0,1 0 0,-1 0 0,0 0 0,1 0-1,-1 0 1,0 0 0,1 0 0,-1 0 0,0 0 0,1 0 0,-1 0 0,0 0 0,1 0 0,-1 0 0,0 0 0,1 0 0,-1 0 0,0 0 0,1 0 0,-1-1 0,0 1 0,1 0 0,-1 0 0,2-3 36,0 1 0,0 0 0,0-1-1,0 1 1,-1-1 0,1 0 0,1-4-1,-2 5-48,94-222 806,-79 174-917,-1 0 0,12-86 1,-22 68-43,-7 49-11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22197,'31'9'2104,"0"6"-1376,-1 4-272,0 8 825,-1 8-97,-10 10-536,-6 7-224,-18 8-264,-9 5-24,-23 4-248,-8 1-184,-14 4-552,-4-2-448,-4-6 1024,2-4-200,-2-18-185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20076,'5'10'1729,"6"-2"-1225,5-2-192,7-9 592,8-4-256,11-2-440,1-1-200,1 2-648,-2-1-416,-8 3 816,-4 4-224,-8 2-176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16892,'-2'0'1784,"-10"12"-1096,-6 9-264,-8 13 1633,-6 9-1321,-5 12-384,-5 4 32,1 1-184,-1 1-56,5-6-48,4-5-136,4-20-376,9-8-288,12-27-424,5-18-241,9-22 969,5-14-304,6-17-288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16740,'8'-27'1712,"-2"27"-1072,-3 7-224,3 25 880,-1 8-135,8 13-393,1 4-208,5 9-200,4 0-16,6-3-64,5-1-24,0-6-288,1-2-296,1-7-704,-3-5 888,3-13-144,-4-11-136</inkml:trace>
  <inkml:trace contextRef="#ctx0" brushRef="#br0" timeOffset="1">710 414 18060,'0'3'2080,"9"-1"-1344,12-2-319,9 0 1631,15-2-1400,8-1-72,7-2-280,3 3-248,-4-1-736,-8 1 1664,-9 4-976,-12 2-64,-30 5-8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16924,'8'6'2168,"14"-6"-1160,9-6-408,12-5 1817,10-2-1441,6-3-688,0 2-408,1 0-1672,0 1 1576,1 1-352,-4 2-273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5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42 16620,'-19'5'367,"1"0"1,0 1 0,0 1 0,0 1 0,1 0-1,1 1 1,-1 1 0,-16 13 0,25-17-221,1 0 0,0 0 0,0 1 0,0 0 0,1 1 0,0 0 0,0 0 0,1 0 0,0 0 0,0 1 0,1 0 0,0 0 0,1 0 0,0 0 0,0 1 0,1-1-1,-1 14 1,2-19-88,1 0 0,0 0 0,0 0 0,0 0 0,1 0 0,-1 0 0,1 0 0,0-1 0,0 1 0,0 0 0,1 0 0,0-1 0,-1 1 0,1-1 0,0 1 0,0-1-1,1 0 1,-1 0 0,1 0 0,0 0 0,0 0 0,-1-1 0,2 1 0,-1-1 0,0 0 0,0 0 0,1 0 0,-1 0 0,1-1 0,0 1 0,0-1 0,-1 0-1,5 1 1,4 0 22,0 0 0,0-1 0,0 0 0,0-1 0,-1 0 0,1-1 0,0 0 0,0-1 0,0 0 0,11-4-1,-2-2 45,0 0-1,0-1 1,0-1-1,-1-1 1,22-16-1,-30 19-49,-1-1 1,0 0-1,-1-1 0,0 0 0,0-1 0,-1 0 0,-1-1 0,0 1 0,10-21 0,-15 27-45,-1 0-1,0 0 1,0-1-1,-1 1 1,1-1-1,-1 1 1,-1-1-1,1 0 1,-1 1 0,0-1-1,0 0 1,0 1-1,-2-9 1,0 10-41,1-1 0,-1 1 0,1 0 0,-1 0-1,0 0 1,-1 0 0,1 0 0,-1 0 0,0 1 0,0-1 0,0 1 0,0 0 0,0-1 0,-1 2 0,1-1 0,-1 0 0,-5-2 0,0 0-173,0 1 0,-1 0 1,1 1-1,-1-1 0,0 2 1,0 0-1,0 0 0,0 0 1,0 2-1,-16-1 0,11 2-35,0 1-1,1 0 0,-1 1 1,1 0-1,0 1 0,-23 10 1,-5 8-512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16 545 13579,'-1'-1'76,"-1"0"0,1-1 0,0 1 0,0-1 0,-1 0 0,1 1 0,0-1 0,0 0 0,1 0 0,-1 1 0,0-1 0,0 0 0,1 0 0,0 0 0,-1 0 0,1 0-1,0 0 1,0 0 0,0 0 0,0 0 0,0 0 0,0 0 0,1 0 0,-1 0 0,0 0 0,1 0 0,0 0 0,0 0 0,-1 1 0,1-1 0,0 0 0,2-2 0,5-7 100,-1 1 0,1 0-1,1 0 1,10-9 0,-12 12 20,52-49 588,1 2 1,105-70-1,-121 95-624,0 3 0,2 2 0,1 1 0,1 3 0,56-16 0,-74 29-154,0 1-1,1 1 1,0 2 0,61 1 0,-48 4-65,0 3 1,80 19-1,-111-21 65,-1 1 0,0 0 0,0 1-1,0 0 1,-1 1 0,1 0 0,16 13 0,-21-14 17,-1 1 0,0-1 1,-1 1-1,1 1 0,-1-1 0,-1 1 1,1 0-1,-1 0 0,0 0 1,-1 0-1,0 1 0,5 14 0,-4 0 24,0 0-1,-1 1 1,-2-1-1,-1 26 0,1 4-384,4-34-913,-5-18 1216,0 0 0,0 1 0,0-1 0,0 0 1,0 1-1,1-1 0,-1 0 0,0 0 0,0 1 0,1-1 0,-1 0 0,0 0 0,0 0 0,1 1 0,-1-1 0,0 0 0,1 0 0,-1 0 0,0 0 0,1 0 0,-1 1 0,0-1 1,0 0-1,1 0 0,-1 0 0,1 0 0,-1 0 0,0 0 0,1 0 0,-1 0 0,0 0 0,0 0 0,1-1 0,-1 1 0,0 0 0,1 0 0,-1 0 0,0 0 0,1 0 0,-1-1 1,0 1-1,0 0 0,1 0 0,-1 0 0,0-1 0,0 1 0,1 0 0,-1 0 0,0-1 0,1 1 0,4-7-586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2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13595,'29'2'1749,"0"1"0,0 2 1,34 10-1,-32-6-1140,34 17 0,-60-23-576,1-1 1,0 0-1,-1 1 1,1-2-1,0 1 0,0-1 1,0 0-1,0 0 1,0 0-1,0-1 0,0 0 1,0-1-1,0 1 1,0-1-1,0 0 0,0 0 1,0-1-1,0 0 1,-1 0-1,1 0 0,9-6 1,11-8 122,-1-1-1,-1-2 1,39-37 0,59-75-426,-107 114 138,2-1 211,-1-1 0,-1-1-1,-1 0 1,22-41 0,-19 22-170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5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14611,'0'-5'106,"1"1"0,0-1-1,1 1 1,-1-1 0,1 1-1,0-1 1,0 1 0,0 0 0,0 0-1,1 0 1,0 0 0,0 0-1,0 1 1,0-1 0,1 1 0,-1 0-1,1 0 1,0 0 0,6-4-1,3-1 99,1 0-1,0 0 0,0 2 0,26-9 0,-17 8-26,0 1-1,0 2 1,0 0 0,1 2-1,27 0 1,-35 2-123,1 1 1,-1 1-1,0 0 0,0 1 0,0 1 1,0 1-1,-1 0 0,20 10 0,-28-12-51,0 1-1,0 1 0,-1-1 0,1 1 1,-1 0-1,0 1 0,0-1 0,-1 1 1,1 1-1,-2-1 0,1 1 0,6 11 1,-6-7-5,0 0 0,-1 0 0,-1 1 1,0-1-1,0 1 0,-1 0 1,1 22-1,-3-3-6,-2 0 1,-1 0-1,-2 0 1,0-1 0,-19 54-1,-85 203 407,65-182 6,-56 206 1,95-288-329,1 0 1,0 0-1,2 1 1,1-1 0,4 47-1,-1-57-66,0 1-1,1-1 1,1 0-1,0 0 1,1 0-1,0 0 1,1-1 0,1 0-1,0 0 1,0-1-1,14 17 1,-2-7-93,2-1 1,-1-2 0,2 0-1,1-1 1,0-1 0,47 24-1,-64-38 61,0 2 0,0-1 0,-1 1-1,1 0 1,-1 0 0,0 0 0,0 1-1,0-1 1,-1 1 0,1 1 0,-1-1-1,0 0 1,-1 1 0,1 0 0,-1 0-1,0 0 1,-1 0 0,0 1 0,0-1 0,0 1-1,0-1 1,-1 1 0,0 0 0,-1-1-1,0 1 1,0 0 0,-1 12 0,-8 42 142,5-41-49,1 0 1,1 0 0,1 24 0,1-38-59,1 1 0,-1-1-1,2 0 1,-1 0 0,1 1 0,0-1 0,0 0 0,0-1 0,1 1 0,0 0 0,0-1 0,1 1 0,-1-1 0,7 7 0,39 39 17,-19-22-30,-3 1 0,0 2 0,-2 0 0,29 49 0,-46-66-6,-1 0 0,0 0 0,-2 0 0,0 1-1,0 0 1,-2 0 0,0 0 0,1 19 0,-3-28 38,-1 0 0,0 0 0,-1 0 0,1 0 0,-1 0 0,-1 0 0,1 0 0,-1 0 0,-1 0-1,1-1 1,-1 1 0,0-1 0,0 0 0,-1 0 0,0 0 0,0 0 0,-1-1 0,1 1 0,-1-1 0,0 0 0,-8 5 0,-2 0 172,0-1-1,-1 0 1,-1-1-1,1-1 1,-1-1 0,-1 0-1,-25 5 1,19-7-219,1 0-1,-1-2 1,1 0 0,-1-2-1,-30-3 1,51 2-159,0 1 36,0 0 0,0 0-1,0-1 1,0 0 0,0 1 0,0-1 0,0 0 0,1 0 0,-6-3 0,4 0-388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16732,'18'-20'1984,"7"-2"-1096,-4 4-376,8-7 2465,7 1-2297,12 5-224,4 1-144,4 2-272,0 7-160,-5 6-592,2 6-296,-14 10 792,-6 0-200,-26 1-112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5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19 380 8866,'-19'7'5425,"21"-3"-4185,12 4-496,6-7-343,7-1 1607,12 0-1368,6-1-264,10-2-400,6 0-328,3 0 312,1-4-160,3 1-72</inkml:trace>
  <inkml:trace contextRef="#ctx0" brushRef="#br0" timeOffset="0.11">498 0 16315,'0'1'54,"0"0"-1,-1-1 0,1 1 0,0 0 0,1 0 0,-1 0 1,0-1-1,0 1 0,0 0 0,0 0 0,0-1 0,1 1 0,-1 0 1,0 0-1,1-1 0,-1 1 0,1 0 0,-1-1 0,1 1 1,-1-1-1,1 1 0,-1 0 0,1-1 0,-1 1 0,1-1 0,0 0 1,-1 1-1,1-1 0,0 1 0,-1-1 0,1 0 0,0 1 0,0-1 1,-1 0-1,1 0 0,0 0 0,1 0 0,39 9 655,-33-7-316,30 5 121,61 20 0,-89-24-548,0 0-1,-1 1 0,0 1 0,0-1 1,0 2-1,0-1 0,-1 1 0,0 0 1,0 1-1,0 0 0,10 12 0,-15-14-7,0 0 0,-1 1-1,1-1 1,-1 0 0,0 1-1,0-1 1,0 1-1,-1-1 1,0 1 0,0 0-1,-1 0 1,0-1 0,0 1-1,0 0 1,0 0 0,-1 0-1,0-1 1,0 1 0,-1 0-1,1-1 1,-1 1 0,-1-1-1,-3 8 1,-3 4 4,-1 0 0,-1-1 0,0-1 0,-1 0 1,-27 26-1,16-18 40,-2-1 0,0 0 1,-1-2-1,-54 31 0,41-33 22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2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17284,'1'13'1920,"16"0"-888,10-8-336,12-5 969,3-3-209,6-3-312,0-1-159,0-3-353,0-2-232,-11 1-840,-3 5-560,-12 0 831,-6 1-135,-15-4-120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387 240 15179,'17'-21'900,"-2"0"-1,15-25 1,-27 40-673,0-1-1,0 1 1,0-1 0,0 1-1,-1-1 1,0 0 0,-1 0-1,1 0 1,-2 0 0,1 0-1,-1 0 1,0-12-1,0 16-142,-1 1 0,1 0-1,-1 0 1,0-1-1,1 1 1,-1 0-1,0 0 1,0 0-1,0 0 1,-1 0 0,1 0-1,0 0 1,-1 1-1,1-1 1,-1 0-1,0 1 1,1-1-1,-4-1 1,2 1 16,-1 0 1,0 1-1,1-1 0,-1 1 0,0 0 1,0 0-1,0 0 0,0 0 1,-7 1-1,-2 0 38,1 1 1,0 0-1,0 1 1,0 0-1,0 1 0,-12 4 1,4 1-77,1 1 0,0 0 0,0 2 0,1 0 1,1 1-1,0 1 0,0 0 0,1 2 0,1-1 0,1 2 0,0 0 0,-16 25 1,21-27-52,0-1 0,1 2 0,0-1 1,2 1-1,-1 0 0,2 1 0,0-1 1,1 1-1,1 0 0,0 0 0,1 0 1,1 1-1,0-1 0,1 0 0,1 1 1,5 26-1,-4-36-17,-1 0 1,2-1-1,-1 1 0,1-1 1,0 0-1,0 1 0,1-1 1,-1-1-1,1 1 1,1-1-1,-1 1 0,1-1 1,0-1-1,0 1 1,0-1-1,1 1 0,0-2 1,-1 1-1,2 0 1,-1-1-1,0-1 0,0 1 1,1-1-1,0 0 1,-1 0-1,1-1 0,0 1 1,0-2-1,0 1 0,0-1 1,-1 0-1,1 0 1,12-3-1,-16 2 9,0 0-1,0 0 1,0 0 0,0 0 0,0-1-1,0 1 1,0-1 0,0 0-1,-1 0 1,1 0 0,-1 0-1,1 0 1,-1 0 0,0-1 0,0 1-1,0-1 1,0 0 0,2-3-1,0-3 30,0-1-1,-1 0 0,0 0 1,2-14-1,9-25 21,-14 48-53,1 0-1,-1 0 0,0 1 1,0-1-1,1 0 1,-1 0-1,1 1 1,-1-1-1,1 0 1,-1 1-1,1-1 1,-1 0-1,1 1 1,0-1-1,-1 1 0,1-1 1,0 1-1,-1-1 1,1 1-1,0 0 1,0-1-1,-1 1 1,1 0-1,0 0 1,0-1-1,0 1 0,-1 0 1,1 0-1,0 0 1,0 0-1,1 0 1,1 1-8,1 0 0,-1 0-1,0 0 1,0 1 0,1-1 0,3 4 0,17 5-30,-21-9 32,1 0 0,0-1 0,0 1 1,0 1-1,0-1 0,-1 1 0,1-1 0,0 1 0,-1 0 0,0 1 1,1-1-1,2 3 0,-4-3 10,-1 0 0,0 0 0,0 0 0,1 0 0,-1 1 0,0-1 0,-1 0 0,1 0 0,0 1 0,-1-1 0,1 1 0,-1-1 0,0 0 0,0 1 0,0-1 0,0 1 0,0-1 0,0 0 0,-1 1 0,1-1 0,-2 4 0,-2 8 92,-2 1-1,1-1 0,-2 0 0,-12 22 0,-2 2-282,21-38 191,0 0 0,0 0 1,1 0-1,-1 0 0,0 0 0,0 0 0,0 0 0,0 0 1,0 0-1,0 0 0,0 0 0,0 0 0,0 0 0,1 0 1,-1 0-1,0 0 0,0 0 0,0 0 0,0 0 0,0 0 1,0 0-1,0 0 0,0 0 0,0 0 0,1 0 0,-1 0 1,0 0-1,0 0 0,0 1 0,0-1 0,0 0 0,0 0 1,0 0-1,0 0 0,0 0 0,0 0 0,0 0 0,0 0 1,0 0-1,0 0 0,0 1 0,0-1 0,0 0 0,0 0 1,0 0-1,0 0 0,0 0 0,0 0 0,0 0 0,0 0 1,0 1-1,0-1 0,0 0 0,0 0 0,3-1-161,2 1 35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17644,'-1'21'1560,"-9"8"-1080,-8 1-200,-9 12 744,-4 1-487,-5 4-169,-2-3-24,3-4-208,0-4-96,11-11-240,4-7-160,20-16-465,-3-1-1535,16-18 1960,7-9-272,10-15-328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15539,'0'16'1833,"0"8"-1201,-8 7-224,2 9 1288,-1 3-1040,1 3-167,3-2-113,3 0-128,2-8-288,0-4-160,1-6-417,0-8-207,-3-6 616,0-5-128,-3-7-192</inkml:trace>
  <inkml:trace contextRef="#ctx0" brushRef="#br0" timeOffset="1">2 261 17820,'-2'-13'1792,"7"3"-1088,0 2-328,11 5 857,4 0-249,5 1-864,5-5-560,1 4 472,1-4-144,-6-7-224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18740,'-14'20'2120,"-3"4"-1447,-1 11-313,4 0 1784,7 7-1704,0 1-56,7 1-168,1 1-216,2-5-456,1-3-232,-1-5-568,0-4 776,-6-10 80,-4-7-224,-3-17-73</inkml:trace>
  <inkml:trace contextRef="#ctx0" brushRef="#br0" timeOffset="1">4 145 16828,'-3'-1'2608,"8"4"-2248,11 0 1305,7-2-1105,10 2-448,7-2 688,6-1-696,4-1-80,2-3-16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17684,'-6'0'181,"0"0"1,1 0-1,-1 1 1,1-1-1,-1 1 1,1 1-1,0-1 1,-1 1-1,1 0 1,0 0-1,0 1 1,0-1-1,1 1 1,-1 0-1,-5 5 1,-6 4 337,1 1 0,-26 29 0,29-26-310,0 0 1,0 1-1,1 0 1,2 0-1,-1 1 1,2 0-1,1 1 1,-10 32-1,15-39-153,0 0-1,0 0 0,1 0 0,0 0 0,1 0 0,3 23 0,-2-27-40,1 0 1,0-1-1,0 1 0,1-1 0,0 1 0,0-1 1,1 0-1,0 0 0,0 0 0,1-1 0,6 9 1,-9-14-10,-1 1 1,1 0 0,-1-1 0,1 1-1,-1-1 1,1 0 0,0 1-1,-1-1 1,1 0 0,0 0 0,0 0-1,0 0 1,0 0 0,0-1 0,0 1-1,0 0 1,0-1 0,0 0 0,1 1-1,-1-1 1,0 0 0,0 0 0,0 0-1,0-1 1,1 1 0,-1 0-1,0-1 1,0 1 0,0-1 0,0 0-1,2-1 1,-1 0 5,0 0 0,0 0-1,-1-1 1,1 1 0,-1-1-1,1 1 1,-1-1 0,0 0-1,0 0 1,0 0 0,-1 0-1,1 0 1,-1 0 0,0-1-1,1 1 1,-1 0 0,-1-1-1,2-6 1,-2 3 7,1-1 0,-1 0 0,-1 1-1,1-1 1,-1 1 0,-1-1 0,-3-10 0,5 15-15,-1 1 1,0 0 0,0-1 0,1 1 0,-1 0 0,-1 0-1,1 0 1,0 0 0,0 0 0,-1 0 0,1 0-1,-1 0 1,0 1 0,0-1 0,1 1 0,-1-1-1,0 1 1,0 0 0,0-1 0,0 1 0,-1 0 0,1 0-1,0 1 1,0-1 0,-1 0 0,1 1 0,-4-1-1,5 1-3,0 0 1,1 0-1,-1 0 0,0 0 0,1 0 0,-1 0 0,0 0 0,1 0 0,-1 0 0,0 0 0,1 0 1,-1 0-1,0 1 0,1-1 0,-1 0 0,0 0 0,1 1 0,-1-1 0,1 1 0,-1-1 0,1 0 1,-1 1-1,1-1 0,-1 1 0,1-1 0,-1 1 0,1 0 0,-1-1 0,1 1 0,0-1 0,0 1 0,-1 0 1,1-1-1,0 1 0,0 0 0,0-1 0,-1 1 0,1 0 0,0-1 0,0 1 0,0 0 0,0-1 1,0 1-1,0 0 0,1-1 0,-1 1 0,0 0 0,0-1 0,0 1 0,1 0 0,-1-1 0,0 1 0,1 0 1,0 2-7,0 0 0,1-1 0,-1 0 0,1 1 0,-1-1 0,1 0 1,0 1-1,0-1 0,0 0 0,0 0 0,0-1 0,5 4 0,0-2-47,1 0 0,0-1 0,0 0 0,0 0 0,0 0 0,0-1 0,0-1 0,0 1 0,15-2 0,4-2-376,41-10 0,-54 10 239,-13 3 183,-1 0 0,0-1 0,0 1 0,1 0 0,-1 0 0,0 0 0,0 0 0,1 0 0,-1 0 0,0 0 0,1 0 0,-1 0 0,0 0 0,0 0 0,1 0 0,-1 0 0,0 0 0,1 0 0,-1 0 0,0 0 0,0 0-1,1 0 1,-1 1 0,0-1 0,0 0 0,1 0 0,-1 0 0,0 0 0,0 1 0,1-1 0,-1 0 0,0 0 0,0 0 0,0 1 0,0-1 0,1 0 0,-1 0 0,0 1 0,0-1 0,0 0 0,0 0 0,0 1 0,0-1 0,0 0 0,0 1 0,0-1 0,1 0 0,-1 0 0,0 1 0,-1-1 0,-3 15-31,-30 74 153,31-79-148,0-1 0,1 1 0,0 0 0,1 0 0,0 0 0,1 0 0,1 15 0,-1-24-28,0 1 0,0 0 0,1 0 0,-1 0 0,1-1 0,-1 1 0,1 0 0,0 0 0,-1-1 1,1 1-1,0-1 0,0 1 0,0-1 0,0 1 0,0-1 0,1 1 0,-1-1 0,0 0 0,1 0 0,1 1 0,-2-1 28,1-1 0,0 1-1,-1-1 1,1 1 0,-1-1-1,1 0 1,-1 0 0,1 0-1,0 0 1,-1 0-1,1-1 1,-1 1 0,1 0-1,-1-1 1,1 1 0,-1-1-1,1 1 1,-1-1-1,1 0 1,-1 1 0,0-1-1,1 0 1,1-2 0,20-17-437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15579,'-11'39'1665,"-1"0"-1225,1 1-240,3 0 824,3-4-536,2-6-256,-1-13-56,1-1-72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17628,'23'-11'977,"1"1"-1,0 1 1,41-10 0,-53 16-753,1 1 0,-1 0 0,0 1 0,1 1 0,-1 0 0,1 0 0,-1 1-1,1 1 1,17 4 0,-27-5-210,0-1-1,0 1 1,0 1-1,0-1 1,0 0-1,0 1 1,0 0-1,0 0 0,0 0 1,-1 0-1,1 0 1,-1 0-1,1 1 1,-1-1-1,0 1 1,0-1-1,0 1 0,0 0 1,1 4-1,-2-3-9,0 0-1,0 0 0,0 1 0,0-1 0,-1 0 0,0 1 0,0-1 0,0 0 0,-1 0 1,1 1-1,-1-1 0,0 0 0,-2 5 0,-3 8 25,-1-1 0,-1 1 0,-1-1 0,0-1 0,-21 27 0,22-32-32,2-4 58,1 1 0,0 0 0,-8 14 1,12-20-74,0 0 1,1 0-1,-1 1 1,1-1 0,-1 0-1,1 0 1,0 0 0,-1 0-1,1 1 1,0-1 0,0 0-1,0 0 1,0 1 0,0-1-1,0 0 1,0 0-1,0 0 1,0 1 0,1-1-1,-1 0 1,1 0 0,-1 0-1,1 0 1,-1 1 0,1-1-1,-1 0 1,1 0 0,0 0-1,0 0 1,-1 0-1,1-1 1,0 1 0,0 0-1,1 1 1,30 16-976,-25-15 767,0 1 0,0 0 0,0 0-1,-1 0 1,1 1 0,-1 0 0,7 8 0,-12-12 229,-1 0 0,1 0 0,0 0 0,-1 0 0,1 1 0,0-1-1,-1 0 1,1 0 0,-1 1 0,0-1 0,1 0 0,-1 0 0,0 1 0,0-1 0,0 0 0,0 1 0,0-1 0,0 0 0,0 1 0,-1-1 0,1 0 0,0 0 0,-1 1 0,1-1 0,-1 0 0,1 0 0,-1 1-1,0-1 1,1 0 0,-1 0 0,0 0 0,0 0 0,0 0 0,0 0 0,-1 0 0,-3 4 169,0-1 0,0 0-1,-1 0 1,0 0 0,-8 4 0,-9 4 397,-1-1 1,-1-1 0,0-1-1,0-1 1,0-1 0,-36 5 0,58-12-665,0 0 1,0 1 0,1-1-1,-1-1 1,0 1 0,1 0 0,-1-1-1,0 1 1,1-1 0,-1 0-1,-4-2 1,6 2 43,-1 0 0,1 0 0,0 0 0,0 0 0,0 0 0,0 0 0,0 0 0,1 0 0,-1-1 0,0 1 0,0 0 0,1 0 0,-1-1 0,1 1-1,-1-1 1,1 1 0,0-1 0,-1 1 0,1 0 0,0-1 0,0 1 0,0-1 0,0 1 0,0-3 0,3-24-556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15019,'15'26'1473,"-2"-2"-1113,-2 9-88,0 4 528,-2 12-200,-3 11-16,-11 7-16,-5 4 80,-10 3-32,-5 2 9,-11-3-25,-2-4-8,-6-13-488,0-7-456,-4-18 440,-3-8-88,3-11-200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15883,'-7'1'1625,"-8"7"-1153,-8 13-32,-4 1 824,-5 16-504,1 15 49,-2 19-57,1 10-96,10 7-120,3 4-80,13-4-152,6-2-208,14-11-616,12-13 1608,12-21-1088,5-14 80,40-16-40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15139,'0'-1'86,"0"-1"1,0 1-1,0-1 0,0 1 0,0-1 1,0 1-1,0-1 0,0 1 0,1-1 1,-1 1-1,0-1 0,1 1 0,-1 0 0,1-1 1,0 1-1,-1-1 0,1 1 0,0 0 1,0 0-1,0 0 0,0-1 0,0 1 1,0 0-1,0 0 0,1 0 0,-1 1 0,0-1 1,0 0-1,1 0 0,-1 1 0,0-1 1,1 0-1,-1 1 0,4-1 0,4-2 223,1 1 1,-1 0-1,1 1 0,11-1 0,20 0 681,44 4-1,-66-1-706,-1 1 0,1 1-1,0 1 1,30 11 0,-46-14-216,1 0 0,0 1 0,-1 0 1,0 0-1,1 0 0,-1 0 0,0 1 1,6 5-1,-8-7-43,0 0-1,0 0 1,-1 0 0,1 1-1,0-1 1,0 1 0,-1-1-1,1 0 1,-1 1 0,1-1-1,-1 1 1,0-1 0,0 1-1,1-1 1,-1 1 0,0-1-1,0 1 1,-1 0 0,1-1-1,0 1 1,0-1 0,-1 1-1,1-1 1,-1 0 0,1 1 0,-1-1-1,0 2 1,-7 8 81,1-1 0,-1 0 0,0-1 0,-1 0 1,0 0-1,-16 11 0,1 1 63,13-12-89,-58 57 367,61-57-389,0 0 0,1 0 0,0 1 0,0 0 0,-8 19 0,14-26-52,0-1-1,0 1 1,0-1-1,0 1 1,1-1 0,-1 1-1,1-1 1,0 1-1,-1 0 1,1-1 0,1 1-1,-1 0 1,0-1 0,0 1-1,1 0 1,0-1-1,-1 1 1,1-1 0,3 5-1,-2-4-30,-1 0-1,2-1 0,-1 1 0,0-1 1,0 0-1,1 0 0,-1 0 1,1 0-1,0 0 0,0 0 1,0-1-1,0 1 0,0-1 1,0 0-1,6 2 0,3-1 79,-1 0 0,1-1 1,0 0-1,0-1 0,-1-1 0,1 1 0,0-2 0,-1 1 0,1-2 1,17-5-1,29-9-52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2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16884,'12'4'2376,"9"2"-1368,12-6-408,7-1 1577,8-6-1073,3-1-248,2 1-872,-3 0-616,-10 4 568,-5 2-200,-15-1-168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23 319 14099,'-4'3'665,"-12"11"412,16-14-1047,0 0 0,0 0-1,-1 0 1,1 1-1,0-1 1,0 0 0,0 0-1,0 1 1,0-1-1,-1 0 1,1 0 0,0 1-1,0-1 1,0 0 0,0 0-1,0 1 1,0-1-1,0 0 1,0 1 0,0-1-1,0 0 1,0 0-1,0 1 1,0-1 0,0 0-1,0 1 1,0-1-1,0 0 1,0 0 0,1 1-1,-1-1 1,0 0 0,0 0-1,0 1 1,0-1-1,1 0 1,-1 0 0,0 0-1,0 1 1,0-1-1,1 0 1,-1 0 0,0 0-1,0 0 1,1 1 0,-1-1-1,0 0 1,0 0-1,1 0 1,-1 0 0,0 0-1,0 0 1,1 0-1,-1 0 1,0 0 0,1 0-1,-1 0 1,0 0 0,0 0-1,1 0 1,27 3 654,0-1 1,1-1-1,-1-2 1,43-5 0,-38 2-337,1277-128 2507,-396 37-2824,83-6 563,-801 91-572,-180 11-581,-19 2-329,0-3 781,0 1 0,0-1 0,0 0 0,0 0 0,0 0 0,0 0-1,0-1 1,-3 0 0,-11-5-358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148 133 14587,'-1'-1'88,"1"1"0,-1-1 0,0 1 0,0-1 0,1 0 0,-1 1 0,0-1 0,1 0 0,-1 1 0,1-1 0,-1 0 0,1 0 0,-1 0 0,1 0 0,-1 1 0,1-1 0,0 0-1,-1 0 1,1 0 0,0 0 0,0 0 0,0 0 0,0 0 0,0 0 0,0 0 0,0 0 0,0 0 0,0 0 0,0 0 0,1 1 0,-1-1 0,0 0 0,0 0 0,1 0 0,-1 0 0,1 0 0,-1 1 0,1-1 0,-1 0 0,1 0 0,1-1 0,3-2 160,0 0 0,0 0 1,0 1-1,0 0 1,9-4-1,-7 3 84,23-12 761,45-16-1,-64 28-935,1 0 0,0 1 0,0 0 0,0 1 0,0 0 0,1 1 0,13 1 0,-24-1-144,-1 1 0,1 0 0,-1 0 0,0 0 1,1 1-1,-1-1 0,1 0 0,-1 0 0,1 1 0,-1-1 0,0 1 0,1-1 0,-1 1 0,0 0 1,0-1-1,0 1 0,1 0 0,-1 0 0,0 0 0,0 0 0,0 0 0,0 0 0,0 0 0,0 0 1,-1 0-1,1 1 0,0-1 0,-1 0 0,1 0 0,0 1 0,-1-1 0,0 0 0,1 1 0,-1-1 1,0 1-1,0-1 0,1 0 0,-1 1 0,0-1 0,-1 1 0,1-1 0,0 1 0,0-1 0,0 0 1,-2 3-1,0 4 4,-1 0 0,0-1 0,0 1 0,-1-1 0,0 1 0,-10 11 0,-24 26 24,-2-1 0,-90 73 0,-3 4 122,123-111-139,0 0 0,1 1 0,0 0 0,-8 14 0,16-23-20,0 0 1,-1 0-1,1 0 0,0 0 0,0 0 1,1 0-1,-1 1 0,0-1 0,1 0 0,-1 0 1,1 0-1,-1 1 0,1-1 0,0 0 1,0 1-1,0-1 0,1 0 0,-1 0 1,0 1-1,1-1 0,0 0 0,-1 0 1,1 0-1,0 0 0,0 1 0,0-1 1,0 0-1,1-1 0,-1 1 0,0 0 1,1 0-1,-1-1 0,5 4 0,0-1-38,1 0 0,0 0 0,1-1 0,-1 0 0,1-1 0,-1 1 0,1-1 0,0-1 0,0 0 0,0 0 0,11 0 0,6-1-392,-1-1-1,38-6 0,-33 1 190,0-1 1,42-17-1,-15 0-233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 19620,'-7'-6'1424,"-14"15"-1191,-3 7-121,-10 19 512,-1 11-256,-5 13-240,-1 7-16,5 6 16,4 2 8,14-2 8,0-2 16,16-3 16,4-4-88,14-7-520,3-10-368,7-11 688,1-12-128,9-16-96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 16067,'20'-10'1990,"-16"4"-1173,-14 5-93,6 1-510,0 1 1,1-1-1,-1 1 1,0 0-1,1 1 1,-1-1-1,1 1 1,-1-1-1,1 1 1,0 0-1,-4 3 1,-34 31 390,38-33-506,-30 29 213,2 2 0,2 1 0,-30 45 0,45-58-176,1 0-1,1 1 1,1 0 0,1 1-1,1 1 1,1-1 0,-6 31-1,13-48-93,0-1-1,1 0 0,-1 0 1,1 1-1,0-1 0,1 0 1,0 1-1,2 10 0,-2-15-33,0 1-1,0-1 0,0 0 1,0 1-1,0-1 1,1 0-1,-1 0 0,1 0 1,-1 0-1,1 0 0,0 0 1,0-1-1,0 1 0,0-1 1,0 1-1,0-1 1,0 0-1,0 1 0,1-1 1,-1 0-1,0 0 0,1-1 1,-1 1-1,4 0 1,3 0 1,1 0 0,-1-1 0,1 0 0,-1 0 0,1-1 0,-1 0 0,1-1 0,13-4 0,-16 4 2,0 0 0,0-1 0,-1 0 0,1 0 0,-1 0 0,0-1 0,0 0 0,0 0 0,0-1 0,-1 0 0,10-10 0,-15 15-5,1-1-1,0 0 1,0 0-1,-1 0 1,1 0 0,-1 0-1,1 0 1,-1 0-1,1 0 1,-1 0 0,1 0-1,-1 0 1,0 0 0,0 0-1,1 0 1,-1 0-1,0 0 1,0-1 0,0 1-1,0 0 1,0 0 0,-1 0-1,1 0 1,0 0-1,-1-2 1,0 1 1,0 1 1,-1 0-1,1 0 1,0-1-1,0 1 0,-1 0 1,1 0-1,-1 0 0,1 1 1,-1-1-1,1 0 0,-1 1 1,1-1-1,-4 0 1,-4-1 23,1 0 0,-1 1 0,0 1 1,1-1-1,-14 2 0,17-1-21,1 1 0,0 0-1,-1 0 1,1 0 0,-1 0 0,1 0 0,0 1 0,0 0-1,0 0 1,-6 4 0,10-6-10,0 0 0,0 0 0,0 0 0,0 0 0,0 0 0,-1 0 0,1 0 0,0 0 0,0 0 0,0 1-1,0-1 1,0 0 0,0 0 0,0 0 0,0 0 0,0 0 0,0 0 0,0 0 0,0 0 0,-1 1 0,1-1 0,0 0 0,0 0 0,0 0 0,0 0 0,0 0 0,0 0 0,0 1 0,0-1 0,0 0-1,0 0 1,0 0 0,0 0 0,1 0 0,-1 0 0,0 0 0,0 1 0,0-1 0,0 0 0,0 0 0,0 0 0,0 0 0,0 0 0,0 0 0,0 0 0,0 0 0,0 1 0,1-1 0,7 2-5,10-1-11,7-3-171,38-10 0,-43 7-30,-1 1 0,1 1 0,30 0-1,-48 3 201,-1 0-1,1 0 0,-1 0 0,1 0 1,0 0-1,-1 0 0,1 1 0,-1-1 1,1 0-1,-1 1 0,1 0 0,-1-1 1,1 1-1,-1 0 0,0 0 0,1-1 1,-1 1-1,0 0 0,0 0 0,0 1 1,0-1-1,1 0 0,-2 0 0,1 0 1,0 1-1,0-1 0,0 1 0,0-1 1,-1 0-1,1 1 0,-1-1 0,1 1 1,-1-1-1,0 1 0,1 0 0,-1-1 1,0 1-1,0-1 0,-1 4 0,0 6-9,0-1-1,-1 1 0,-1 0 1,-7 19-1,2-8-161,8-21 173,0-1 0,-1 1 0,1-1 0,0 1 0,0-1 0,0 1 0,-1-1 0,1 1 0,0-1 0,0 1 0,0 0 0,0-1-1,0 1 1,0-1 0,0 1 0,0-1 0,0 1 0,0-1 0,0 1 0,0 0 0,0-1 0,1 1 0,-1-1 0,0 1 0,0-1 0,1 1 0,-1-1 0,0 1 0,1-1 0,-1 0 0,0 1 0,1-1 0,-1 1 0,1-1 0,-1 0 0,0 1 0,1-1 0,-1 0 0,1 1 0,-1-1 0,1 0 0,-1 0 0,1 0 0,0 1 0,-1-1 0,1 0 0,-1 0 0,1 0 0,-1 0 0,1 0-1,-1 0 1,1 0 0,0 0 0,-1 0 0,1 0 0,0-1 0,16-3-237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19980,'0'6'1729,"-8"13"-1217,-7 4-232,-5 7 920,-2 3-520,1 0-376,-1 1-64,6-7-168,2-5-144,8-11-272,5-8-256,7-13-600,6-7 2160,4-10-1160,1-8-64,8-3-56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17156,'-6'15'1568,"-4"11"-960,-2-1-248,2 3 608,3-2-215,4 3-209,3-3-112,5-1-176,3 0-184,-1-4-344,1 1-224,-1 2-433,-4-7 1154,-3-5-434,-3-4-79,-4-8-152</inkml:trace>
  <inkml:trace contextRef="#ctx0" brushRef="#br0" timeOffset="1">2 188 15851,'-2'-12'2177,"2"2"-1289,5 4-384,2 3 1249,7 2-617,2-1-320,10 1-1072,1-1 1616,7 1-1280,4-1-8,13-1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14187,'1'8'5833,"-1"14"-4760,0 2-577,-7 6-192,1 6 1456,1 4-1264,0 3-240,2 1-280,3-5-104,0-9-352,0-4-184,-1-7 1648,-2-6-1080,-4-5-72,0-1-32</inkml:trace>
  <inkml:trace contextRef="#ctx0" brushRef="#br0" timeOffset="1">1 183 17596,'20'-8'1840,"4"3"-1400,12 2-192,6-9 624,14-3-912,4 2 369,13-13-273,3 0-168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19260,'-22'20'596,"0"1"1,1 2-1,1 0 0,1 1 1,-24 39-1,36-50-450,0 0 0,0 1 0,1-1 0,1 1 0,0 1 0,1-1 0,1 1 0,0-1 0,1 1 0,1 0-1,0 0 1,1 0 0,2 17 0,-1-25-122,0-1 0,1 0 0,0 0 0,0 0 0,0 0 0,1-1 0,0 1 0,0-1 0,0 1 0,7 7 0,-8-11-21,-1 0 0,1-1 0,-1 1 0,1-1 1,0 1-1,-1-1 0,1 0 0,0 1 0,0-1 0,0 0 0,0 0 1,0-1-1,0 1 0,0 0 0,0-1 0,0 1 0,0-1 1,1 1-1,-1-1 0,0 0 0,0 0 0,0 0 0,1 0 1,-1-1-1,0 1 0,0-1 0,0 1 0,0-1 0,0 0 0,0 1 1,0-1-1,0 0 0,4-3 0,-2 1 7,-1 0 1,1-1-1,-1 0 0,1 1 1,-1-1-1,0-1 1,0 1-1,-1 0 0,1-1 1,-1 1-1,0-1 0,0 0 1,-1 1-1,0-1 0,2-8 1,-2 9 0,0 0 0,-1 1 0,1-1 1,-1 0-1,0 0 0,0 0 0,-1 0 0,1 0 1,-1 0-1,1 1 0,-1-1 0,-1 0 1,1 1-1,0-1 0,-1 0 0,0 1 1,1 0-1,-2-1 0,1 1 0,-5-5 0,6 6-3,-1 1 0,0 0-1,0 0 1,0 0 0,0 0-1,0 0 1,0 0-1,0 1 1,0-1 0,0 1-1,0-1 1,-1 1-1,1 0 1,-4 0 0,5 0-7,0 0 1,0 0-1,0 0 1,0 0 0,0 0-1,1 0 1,-1 0-1,0 1 1,0-1 0,0 0-1,1 1 1,-1-1-1,0 1 1,0-1 0,1 1-1,-1-1 1,0 1-1,1-1 1,-1 1-1,0-1 1,1 1 0,-1 0-1,1 0 1,-1-1-1,1 1 1,-1 0 0,1 0-1,0-1 1,-1 1-1,1 0 1,0 0 0,0 0-1,0 0 1,0-1-1,-1 1 1,1 0 0,1 2-1,-1-2-1,0 0 0,0 0 0,1 0 0,-1 0 0,1 0 0,-1 0 0,1 0 0,-1 0-1,1 0 1,0 0 0,-1 0 0,1 0 0,0 0 0,0 0 0,0-1 0,-1 1 0,1 0 0,0-1 0,0 1 0,0 0-1,0-1 1,0 1 0,0-1 0,1 0 0,-1 1 0,0-1 0,0 0 0,0 0 0,0 1 0,2-1 0,4 0-19,0 1 0,0-1 0,13-1 0,-3-3-93,-1 1 0,1-2 0,0 0 1,29-15-1,-23 10-174,27-8 0,-49 18 278,-1-1 0,0 1 0,0 0 0,1 0 1,-1 0-1,0 0 0,1 0 0,-1 0 0,0 0 1,1-1-1,-1 1 0,0 0 0,1 0 0,-1 0 1,1 0-1,-1 0 0,0 1 0,1-1 0,-1 0 1,0 0-1,1 0 0,-1 0 0,0 0 1,1 0-1,-1 0 0,0 1 0,0-1 0,1 0 1,-1 0-1,0 1 0,1-1 0,-1 0 0,0 0 1,0 1-1,1-1 0,-4 15-98,-16 19 115,18-31-11,-16 22 23,5-6 29,0 0 0,0 1 0,2 0 0,-15 42 1,24-60-94,1-1 0,-1 1 1,1 0-1,0-1 1,-1 1-1,1 0 0,0-1 1,0 1-1,0 0 1,0-1-1,0 1 0,1 0 1,-1-1-1,0 1 1,1 0-1,-1-1 1,2 3-1,-1-3 18,0-1 1,0 1-1,0 0 0,0 0 1,0-1-1,0 1 0,0 0 1,0-1-1,0 1 0,0-1 1,0 0-1,0 1 0,0-1 1,1 0-1,-1 0 1,0 1-1,0-1 0,0 0 1,1 0-1,-1-1 0,0 1 1,2 0-1,12-3-283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18444,'1'-1'1816,"0"2"-1136,-2 2-287,-2 13 1159,3 2-480,-4 5-448,-2 2-200,2 2-160,1 2-56,0-5-176,0-3-144,3-8-680,0-5-392,-1-13 512,-4-2 56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16339,'16'-12'635,"0"1"0,1 0 0,1 1 0,0 1 0,0 0 0,0 2 0,1 0 0,0 1 0,1 1 0,-1 0 0,23-1-1,-31 5-478,0 0-1,-1 1 1,1 0-1,0 1 1,0 0-1,17 4 1,-26-4-138,0-1 0,0 1 0,0 0 0,0 0 0,0 0 0,0 0 0,0 0 0,0 1 0,-1-1 0,1 0 0,-1 1 0,1-1 0,-1 1 0,1-1 0,-1 1 0,2 3 0,-2-3-13,-1 1 0,1-1 0,0 1 0,-1-1 0,0 1 1,0-1-1,1 1 0,-2-1 0,1 1 0,0 0 0,0-1 0,-1 1 0,1-1 0,-1 1 0,0-1 0,0 0 0,-1 4 0,-4 5 76,0-1-1,-1 0 1,0 0 0,0 0-1,-1-1 1,0 0-1,-1-1 1,-10 9 0,-24 25 487,43-42-561,0 0 0,0 0 0,-1 0 0,1 1 1,0-1-1,0 0 0,-1 0 0,1 1 0,0-1 1,0 0-1,0 0 0,0 1 0,0-1 0,0 0 0,-1 0 1,1 1-1,0-1 0,0 0 0,0 1 0,0-1 1,0 0-1,0 0 0,0 1 0,0-1 0,0 0 0,0 1 1,0-1-1,0 0 0,0 0 0,0 1 0,1-1 1,-1 0-1,0 0 0,0 1 0,12 3-63,23-4-416,-26 0 350,-4-1 85,0 2 0,0-1 0,0 0 0,0 1 0,0 0 1,0 0-1,0 0 0,0 1 0,-1-1 0,1 1 0,-1 0 0,1 1 0,-1-1 0,0 1 0,0 0 0,0 0 0,0 0 1,0 1-1,-1-1 0,0 1 0,1 0 0,-1 0 0,0 0 0,-1 0 0,1 0 0,-1 1 0,0-1 0,0 1 1,0-1-1,-1 1 0,0 0 0,0 0 0,1 8 0,-1-9 82,0 1 0,-1 0 0,0-1 0,0 1 1,0 0-1,0-1 0,-1 1 0,0 0 0,0-1 0,0 1 0,0-1 0,-1 1 0,0-1 0,0 1 1,0-1-1,0 0 0,-1 0 0,1 0 0,-1-1 0,0 1 0,-1 0 0,1-1 0,0 0 1,-1 0-1,0 0 0,1 0 0,-1-1 0,-1 1 0,1-1 0,0 0 0,0 0 0,-1-1 0,1 1 1,-1-1-1,1 0 0,-1 0 0,0 0 0,-7-1 0,-1 1 70,-1-1 1,0-1-1,0 0 1,1-1-1,-1 0 0,-20-7 1,24 6-383,0 0 1,1-1 0,-1 0-1,1-1 1,0 0-1,0-1 1,0 0-1,1 0 1,-11-10 0,18 15 200,0-1 1,0 1 0,0 0-1,-1 0 1,1 0 0,0-1-1,1 1 1,-1-1 0,0 1-1,0-1 1,1 1-1,-1-1 1,1 1 0,-1-1-1,1 1 1,-1-4 0,7-4-694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11 15899,'12'-11'3051,"-12"11"-3007,0 0 0,0 0 1,0 0-1,0 1 0,0-1 0,0 0 0,0 0 0,0 0 1,0 0-1,0 0 0,0 0 0,0 0 0,0 0 0,0 0 1,0 0-1,0 0 0,0 0 0,0 0 0,0 0 0,0 1 1,0-1-1,0 0 0,0 0 0,0 0 0,0 0 0,0 0 1,0 0-1,0 0 309,0 0-309,0 0 0,0 0 1,0 1-1,1-1 0,-1 0 0,0 0 0,0 0 1,0 0-1,0 0 0,0 0 0,0 0 0,0 0 0,0 0 1,0 0-1,0 0 0,0 0 0,0 0 0,1 0 0,-16 25 3393,10-17-3454,-60 104 1916,-44 68-1324,85-141-551,14-22-144,0-1 0,-1 0 1,0 0-1,-1-1 0,-1 0 0,-27 22 0,40-36 42,-1-1 0,1 1 0,-1-1 0,1 0 0,-1 1 0,0-1 0,1 0 0,-1 1 0,1-1 0,-1 0 0,0 1 0,0-1 0,1 0 0,-1 0 0,0 0 0,1 0 0,-1 0 0,0 0 0,0 0 0,1 0 0,-1 0 0,0 0 0,1 0 0,-1 0 0,0-1 0,1 1 0,-2-1 0,1 0-36,0 1 0,0-1 0,0 0 0,1 0 0,-1-1 0,0 1 0,1 0 0,-1 0 0,0 0 0,1 0-1,-1-1 1,1 1 0,0 0 0,-1-2 0,0-7-361,-1 0 0,2 0-1,-1-12 1,1 15 341,0-31-818,0-4-92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19428,'5'2'208,"-1"1"1,0 1-1,0-1 0,0 0 0,0 1 1,-1 0-1,0 0 0,1 0 1,-1 0-1,-1 1 0,5 7 0,3 3 220,12 23-174,-1 1 1,-1 1-1,-3 0 0,-1 2 0,17 70 0,-27-89-217,-1 0 1,-1 0 0,-1 1-1,-2 0 1,0-1 0,-5 45-1,2-54-13,0 0-1,-2-1 0,1 1 0,-2-1 0,0 0 1,0 0-1,-2-1 0,1 1 0,-1-1 1,-1-1-1,0 1 0,-19 18 0,6-9 35,-1-1-1,0-1 1,-2-2-1,0 0 1,-1-1-1,-46 21 1,27-25-47,6-8 15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16828,'-11'1'1824,"18"5"-1008,8-1-360,13 0 1713,10 2-1249,14 3-528,4 0-392,4 2-632,-1-3-264,-12-5 672,-8 0-176,-22-4-209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15323,'13'11'1161,"14"-8"-889,11-3-120,12 0 64,-1-6 16,1-10-32,0-1-32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 17948,'3'-6'1608,"-12"9"-1144,-9 6-192,-8 11 817,-3 7-297,-8 13-344,-5 5-152,2 2-144,1 2-88,8-6-248,5-5-248,3-12-456,3-9-97,10-20 689,7-12-216,3-21-232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12 18164,'11'-11'1688,"-5"12"-1048,0 9-248,4 10 889,5 5-249,8 3-520,5 7-184,7 9-128,1 2-40,6 4-120,1 0-80,-2 2-240,-1-3-224,-8-8-504,-5-2 848,-11-10-200,-6-9-96</inkml:trace>
  <inkml:trace contextRef="#ctx0" brushRef="#br0" timeOffset="1">6 769 13403,'-6'14'1512,"21"-1"-736,13-6-296,32-1 1161,14-6-729,23 0-160,8-1-80,15-4-248,0 1-24,-5-4-311,-12-2-250,-18 1-495,-13 3 2169,-25-2-1489,-8 0 40,-16 7-24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17636,'-20'36'2216,"-3"-3"-1392,-8 3-311,1 0 1095,-6-2-488,0-1-232,2-7-432,-1-3-176,8-9-248,3-2-160,5-8-464,2-4-280,4-6-480,3-4 2240,1-11-1184,3-11-136,6-12-56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16988,'20'-22'1608,"1"8"-936,2 5-256,4 12 816,3 9-247,8 14-313,-1 6-112,3 11-176,0 6-88,-1 6-136,-3-1-136,-6-2-256,-1-5-208,-8-11-336,-4-5 632,-2-6-144,-3-5-104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16764,'41'-5'1872,"7"4"-1240,10-3-256,5-2 1097,8 0-929,-1 0-240,-4 5-744,-5-2 1936,-19 2-1416,-9 2-24,-16 5-32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1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15875,'15'14'1441,"19"-7"-945,8-7-248,22-7 576,9-3-304,13-7-2216,10 0 1816,-1 1-368,2-1-184</inkml:trace>
  <inkml:trace contextRef="#ctx0" brushRef="#br0" timeOffset="1">968 364 17556,'43'-26'2603,"-17"12"-2099,11-9-13,16-8 118,73-57-1,-95 63-507,51-44 81,-72 60-145,0-1 0,-1-1 0,0 0 0,-1 0 0,10-17 0,-15 21 23,-7 9-28,-6 13-14,2 5-29,0 0 0,2 1 0,0 0-1,1 0 1,1 1 0,-2 40 0,6-21-308,1-1-1,11 73 1,-5-76 126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2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1649 11322,'4'-1'142,"0"0"0,-1 0 0,1 0 0,-1 0 0,1-1 0,-1 0 0,0 0 0,0 0 0,0 0 0,0 0 0,0 0 0,3-4 0,14-10 274,93-62 1398,202-103 0,606-207-870,-813 345-840,1081-406 1041,-136 106-406,-605 225-1361,-437 116 545,-7 1 7,1 0 1,-1 0-1,1 0 1,-1 0 0,1 1-1,-1 0 1,1 0-1,8 1 1,-13-1 52,0 0 0,0 1 0,0-1 0,0 0 0,0 1 0,0-1 0,0 0 0,0 0 0,0 1 0,0-1 0,0 0 0,0 0-1,0 1 1,-1-1 0,1 0 0,0 0 0,0 1 0,0-1 0,0 0 0,0 0 0,-1 0 0,1 1 0,0-1 0,0 0 0,0 0 0,0 0 0,-1 0 0,1 1 0,0-1 0,0 0 0,-1 0 0,1 0 0,0 0 0,0 0 0,-1 0 0,1 0-1,0 0 1,0 0 0,-1 0 0,-14 8-415,-10 2 124,0-1 0,-32 7 0,23-8 106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15099,'8'0'1721,"2"10"-721,1 3-288,3 2 1000,6 3-183,2 2-225,2 0-144,2 1-280,-3-4-191,0 1-561,0-4-441,-2 0-911,-2-5 1088,0-5-248,-2 1-136</inkml:trace>
  <inkml:trace contextRef="#ctx0" brushRef="#br0" timeOffset="1">622 67 19404,'6'14'1921,"-13"9"-1233,-6-2-312,-7 10 896,0 0-304,-4 3-384,-2-1-216,1-4-408,3 1-200,4-8-440,3-4-224,6-9 1136,0-6-440,8-6-160,1-4-56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2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13315,'-12'1'1280,"9"8"-640,8 4-240,13 10 601,10 0-9,23 4-184,19 4-88,18-2-120,11 4-88,17 1-392,7 1-392,6-1 312,-4-11-48,-16-10-144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19420,'13'-4'1729,"10"0"-1105,0-3-256,17-2 672,3 1-168,10-4-360,5 1-128,-4 1-112,-2 2-96,-11 7-440,-6 1-360,-14 3 552,-9 3-88,-10 6-56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17260,'23'3'2088,"4"-3"-1336,10-9-304,11 2 865,9-4-489,5 1-256,1-2-856,-5 1 520,-12 5-312,-7 2-112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 15651,'-1'-1'95,"1"1"-1,0-1 0,0 0 1,0 1-1,0-1 0,0 0 1,-1 0-1,1 1 1,1-1-1,-1 0 0,0 1 1,0-1-1,0 0 0,0 1 1,0-1-1,1 0 0,-1 1 1,0-1-1,0 0 0,1 1 1,-1-1-1,1 1 0,-1-1 1,0 0-1,1 1 1,-1-1-1,1 1 0,0 0 1,0-2-1,1 2 18,-1 0 1,0 0-1,1-1 0,-1 1 1,1 0-1,-1 0 0,1 0 1,-1 1-1,1-1 0,-1 0 1,0 1-1,1-1 0,1 1 1,8 4 411,0 0 0,17 12 1,-28-17-503,28 18 475,70 46 175,-83-53-710,-1 1 1,0 0 0,0 1 0,12 15 0,-24-25 22,0 0 1,0 0-1,0 0 1,0 0-1,-1 0 1,0 0-1,1 0 1,-1 1-1,0-1 1,0 0-1,-1 1 1,1-1-1,-1 1 0,0-1 1,0 1-1,0-1 1,0 1-1,0-1 1,-1 1-1,0-1 1,1 0-1,-1 1 1,0-1-1,-1 0 1,-2 7-1,-4 2-32,0 0-1,-1 0 1,0-1 0,-19 19-1,20-21 36,-193 185-418,131-130 89,28-25 228,5-9-21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26 17668,'0'-1'57,"-1"-1"1,1 1 0,-1 0-1,1-1 1,-1 1 0,0 0 0,1 0-1,-1-1 1,0 1 0,0 0-1,0 0 1,0 0 0,0 0-1,0 0 1,0 0 0,0 0-1,-1 0 1,1 1 0,0-1-1,0 0 1,-1 1 0,1-1-1,0 1 1,-1-1 0,1 1-1,-1 0 1,1 0 0,0 0-1,-1-1 1,1 1 0,-1 0 0,1 1-1,-1-1 1,1 0 0,0 0-1,-1 1 1,-1 0 0,-4 0 36,1 1 0,0 1 0,0-1 1,0 1-1,1 0 0,-1 0 0,-8 6 1,-7 9 149,1 0 0,1 2 1,1 0-1,1 1 1,-27 41-1,23-27-87,1 1-1,3 1 1,-18 48-1,27-62-15,2 0 1,-6 30-1,11-45-95,0 1 0,0 0 0,1 0 0,0 0 0,1 0 0,0 0 0,0 0 0,1 0 0,3 10 0,-4-15-34,0-1 0,1 0 0,0 0-1,-1 0 1,1 0 0,0 0 0,0 0 0,1-1-1,-1 1 1,1-1 0,-1 1 0,1-1-1,0 0 1,0 0 0,-1 0 0,2 0-1,2 1 1,0-1-1,-1 0 0,1 0 0,0-1-1,-1 0 1,1 0 0,0-1 0,0 1 0,-1-1-1,12-2 1,-9 1 8,1 0-1,0-1 1,-1 0 0,0 0-1,1-1 1,-1-1-1,0 1 1,0-1 0,-1 0-1,1-1 1,-1 0-1,0 0 1,11-11 0,-17 15-14,0 0 0,0 0 0,0-1 0,0 1 0,0 0 0,0-1 0,0 1 0,0-1 0,0 0 0,-1 1 0,1-1 0,-1 1 0,1-1 0,-1 0 1,0 1-1,0-1 0,1-2 0,-2 3-2,1 0 0,0 0 0,-1 0 1,1 0-1,0 0 0,-1 0 0,1 1 0,-1-1 1,0 0-1,1 0 0,-1 1 0,0-1 0,1 0 1,-1 1-1,0-1 0,0 1 0,1-1 0,-1 1 1,0-1-1,0 1 0,0 0 0,-1-1 0,-3 0 2,0 0 0,0 0 0,1 0-1,-1 1 1,0 0 0,0 0 0,0 0 0,0 0-1,0 1 1,-6 1 0,6 0-10,0 0 1,1 1 0,-1-1-1,1 1 1,-1 0-1,-5 5 1,9-8 2,1 1 0,-1 0-1,0 0 1,0-1 0,1 1 0,-1 0 0,0 0 0,1 0 0,-1 0 0,1-1 0,0 1-1,-1 0 1,1 0 0,-1 0 0,1 0 0,0 2 0,0-2 0,0 0 1,0-1-1,1 1 1,-1 0-1,0-1 0,1 1 1,-1 0-1,1-1 1,-1 1-1,1-1 1,-1 1-1,1-1 0,-1 1 1,1-1-1,0 1 1,-1-1-1,1 1 1,-1-1-1,1 0 1,0 1-1,0-1 0,-1 0 1,1 0-1,0 0 1,-1 1-1,3-1 1,4 1-5,0 1 1,0-1 0,0 0-1,0-1 1,0 0 0,0 0-1,13-3 1,51-14-8,-56 12 12,0 1 1,0 1-1,1 0 0,21-1 1,-36 4 0,-1 0 0,1-1-1,-1 1 1,1 0 0,-1 0 0,1 0 0,-1 0 0,1 1 0,-1-1-1,1 0 1,-1 0 0,0 0 0,1 0 0,-1 0 0,1 1 0,-1-1-1,1 0 1,-1 0 0,0 1 0,1-1 0,-1 0 0,0 1 0,1-1-1,-1 0 1,0 1 0,1-1 0,-1 0 0,0 1 0,0-1 0,1 1-1,-1 0 1,0 0 1,0 0 0,0 0-1,0 0 1,0 1 0,0-1-1,0 0 1,-1 0 0,1 0-1,0 0 1,-1 0 0,1 1 0,-2 0-1,-25 38 27,20-32-25,-18 27 4,6-13 4,2 2 1,1 1 0,0 0-1,-16 39 1,31-63-62,0 1 0,1 0-1,-1 0 1,0 0 0,1 0 0,-1 0 0,1 0 0,0 0 0,-1 0-1,1 0 1,0 0 0,0 0 0,1 0 0,-1-1 0,0 1 0,1 3-1,0-5 39,-1 0-1,0 1 0,0-1 0,1 0 1,-1 0-1,0 0 0,0 0 0,1 0 1,-1 1-1,0-1 0,0 0 0,1 0 1,-1 0-1,0 0 0,1 0 0,-1 0 0,0 0 1,0 0-1,1 0 0,-1 0 0,0 0 1,0 0-1,1 0 0,-1-1 0,0 1 1,1 0-1,-1 0 0,0 0 0,0 0 1,0 0-1,1 0 0,-1-1 0,1 1 0,14-17-123,5-11-167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18924,'-13'15'1552,"-8"10"-1088,-4 8-207,-3 16 551,2 6-184,-1 5-176,1-3-112,7 0-144,1-8-64,9-6-416,5-13-208,8-24-544,2-16 872,7-24-176,4-11-121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179 160 16155,'-2'10'1537,"-4"13"-985,-1 4-208,1 7 880,4 2-480,3 6-239,5 1-97,8-4-200,5 1-72,1-6-296,1-4-264,-5-5-561,-3-7 1713,-10-11-872,-6-1-48,-11-7-80</inkml:trace>
  <inkml:trace contextRef="#ctx0" brushRef="#br0" timeOffset="1">1 461 15291,'0'-6'1361,"11"-5"-777,7 2-232,6-4 592,9 5-184,8-3-776,4-3 96,4-4 56,1-1-56,3-3-232</inkml:trace>
  <inkml:trace contextRef="#ctx0" brushRef="#br0" timeOffset="2">806 9 15635,'0'-8'1561,"-4"12"-1001,-5 8-232,-2 9 1496,0 5-1192,0 7-328,0 0-104,4 8-63,1-2-41,6 1 8,0 2-104,3-6-320,-2-2-297,1-11 537,-2-9-96,0-12-72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16155,'10'-7'1641,"11"4"-969,5 2-280,10-1 504,1-1-384,8 2-152,-4-1 40,-1 1-231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339 187 12411,'6'-13'882,"2"-2"38,-1 0 1,8-29-1,-14 40-667,0 0 0,0 0-1,0 0 1,-1 0-1,0 0 1,1 0-1,-2 0 1,1 0 0,0 0-1,-1 0 1,0 0-1,0 0 1,0 0 0,0 0-1,-1 0 1,-3-6-1,4 8-167,0 0 0,0 0-1,-1 1 1,1-1-1,0 0 1,-1 1 0,0 0-1,1-1 1,-1 1-1,0 0 1,0 0 0,0 0-1,0 0 1,0 0 0,0 0-1,0 0 1,0 1-1,-4-2 1,1 2-11,1 0 0,0 0 0,-1 0 0,1 1 0,0-1 0,0 1 0,-1 0 0,1 0 0,-5 3 0,-2 0-10,0 2-1,1-1 0,-1 2 1,1-1-1,0 1 0,-10 10 1,0 2-42,1 2 0,0 0 1,2 1-1,0 0 1,2 2-1,1-1 0,0 2 1,2 0-1,1 1 0,1 0 1,1 0-1,2 1 1,-6 32-1,12-51-11,0-1 0,1 1 1,0 0-1,0-1 0,1 1 0,-1-1 0,2 1 0,-1-1 1,1 1-1,0-1 0,1 0 0,5 12 0,-4-14-4,-1 0 0,0 0 0,1-1 0,0 1 0,0-1 0,1 0 0,-1 0-1,1-1 1,0 1 0,0-1 0,0 0 0,0 0 0,0-1 0,1 1 0,-1-1 0,9 2 0,-2-1 5,0-1 0,0 0-1,0 0 1,0-2 0,15 0 0,-22 0 9,-1 0 0,1-1 0,0 1 0,0-1 0,-1 0 0,1-1 0,0 1 1,-1-1-1,1 0 0,-1 0 0,0 0 0,0-1 0,0 1 0,0-1 0,5-5 0,-8 7 0,0 0 0,0-1 0,0 1 0,-1 0 0,1-1 0,0 1 1,-1-1-1,1 1 0,-1-1 0,0 1 0,1 0 0,-1-1 0,0 0 0,0 1 0,0-1 0,0 1 1,0-1-1,0 1 0,-1-1 0,1 1 0,0-1 0,-1 1 0,1 0 0,-1-1 0,1 1 1,-1-1-1,0 1 0,0 0 0,0 0 0,0-1 0,0 1 0,0 0 0,0 0 0,0 0 0,0 0 1,0 0-1,0 0 0,-1 0 0,1 1 0,0-1 0,-1 0 0,1 1 0,0-1 0,-1 1 1,1-1-1,-1 1 0,1 0 0,-1 0 0,1-1 0,-1 1 0,1 0 0,-1 0 0,1 1 0,-1-1 1,1 0-1,-3 1 0,3 1-21,6 1-23,10 2-49,11-4-76,1 0-1,49-7 0,15-1-272,-90 7 409,1 0 0,-1 0 0,0 0 0,0 0 0,1 0 0,-1 0 0,0 0 0,0 0-1,0 1 1,1-1 0,-1 0 0,0 1 0,0-1 0,0 1 0,0-1 0,0 1 0,0 0 0,0-1 0,2 3 0,-3-2 2,1 0 0,-1 1 0,0-1 0,0 0 0,0 0 0,0 0 0,0 1 0,0-1 0,0 0 1,0 0-1,0 1 0,-1-1 0,1 0 0,0 0 0,-1 0 0,1 1 0,-1-1 0,0 0 1,1 0-1,-2 1 0,-32 51-63,26-43 38,1 1 0,0-1 0,1 1 0,0 0 0,1 0 0,-7 21 0,10-16-396,2-16 425,0 0 0,0 1 0,1-1 0,-1 0 0,0 0 0,0 1 0,0-1-1,0 0 1,0 0 0,0 1 0,0-1 0,1 0 0,-1 0 0,0 1-1,0-1 1,0 0 0,1 0 0,-1 0 0,0 0 0,0 1 0,1-1-1,-1 0 1,0 0 0,0 0 0,1 0 0,-1 0 0,0 0 0,0 1 0,1-1-1,-1 0 1,0 0 0,1 0 0,-1 0 0,0 0 0,0 0 0,1 0-1,-1 0 1,0 0 0,1-1 0,-1 1 0,0 0 0,0 0 0,1 0-1,-1 0 1,0 0 0,0 0 0,1 0 0,-1-1 0,0 1 0,0 0 0,0 0-1,1-1 1,14-9-191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13379,'-17'20'5113,"3"1"-4329,0 1-472,2 4-136,3-1 544,9 3-320,0-4-264,6-3-600,1-2-184,1-9 488,2-4-96,-2-8-128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18180,'0'19'1928,"-6"7"-1096,-2 1-343,-1 6 919,1 1-304,3 1-312,0-1-208,3-8-328,2-2-144,0-6-192,7-4-104,-1-4-280,-2-1-184,-1-7-472,-6-4-1297,-2-7 1601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17668,'21'-7'1042,"12"-5"657,44-8 1,-67 18-1434,0 0 0,0 1 0,0 1 0,1-1 0,-1 2 0,0-1 0,0 2 0,20 3 0,-28-4-231,1 0 0,-1 0 1,0-1-1,1 2 1,-1-1-1,0 0 0,0 0 1,1 1-1,-1-1 1,0 1-1,-1-1 1,1 1-1,2 3 0,-3-4-23,0 0 0,0 1-1,-1-1 1,1 1-1,-1-1 1,1 0 0,-1 1-1,1-1 1,-1 1-1,0 0 1,0-1 0,0 1-1,0-1 1,0 1-1,0-1 1,-1 4 0,0 0-1,-1 0 1,0-1-1,0 1 1,-1 0-1,1-1 1,-1 1-1,0-1 0,0 0 1,-1 0-1,1 0 1,-6 4-1,-51 40 211,59-48-219,1 0 1,0 1-1,-1-1 1,1 0-1,0 1 1,-1-1-1,1 0 0,0 1 1,0-1-1,-1 0 1,1 1-1,0-1 1,0 0-1,0 1 1,-1-1-1,1 1 1,0-1-1,0 0 1,0 1-1,0-1 0,0 1 1,0-1-1,0 1 1,0-1-1,0 1 1,0-1-1,0 0 1,0 1-1,0-1 1,0 1-1,0-1 1,0 1-1,1-1 0,-1 1 1,1 0 0,0-1 0,0 1 0,0 0-1,0 0 1,0-1 0,0 1 0,1-1 0,-1 1 0,0-1 0,0 1 0,0-1-1,2 0 1,46 5-62,-40-5 17,-5 1 20,85 7-403,-78-6 320,1 0 0,0 1 0,-1 0 0,0 1 0,16 8 1,-25-11 77,0 0 0,0 0 1,0 0-1,-1 0 1,1 0-1,0 1 1,-1-1-1,1 1 1,-1-1-1,0 1 0,1 0 1,-1-1-1,0 1 1,0 0-1,0 0 1,0 0-1,0 0 0,-1 0 1,2 3-1,-2-2 13,0 0 0,0 1 0,0-1 0,0 0 0,0 0 0,-1 1 0,1-1 0,-1 0 0,0 0 0,0 0 0,-3 5 0,-2 4 86,-1 0-1,-1-1 1,0 1 0,-19 18 0,13-14 164,-2-1 0,0-1 1,0-1-1,-32 20 0,40-28-166,1-1 0,-2 0 0,1 0 0,0-1 0,-1 0 0,1-1 0,-1 1 0,0-2 0,0 1 0,0-1 0,0-1 0,0 1 0,-16-3 0,24 2-142,0 0 0,-1 0 0,1 0 0,0 0 0,0 0 1,-1 0-1,1-1 0,0 1 0,0-1 0,0 1 0,-1-1 0,1 1 0,0-1 0,0 1 0,0-1 1,0 0-1,0 0 0,0 0 0,0 0 0,0 1 0,0-1 0,1 0 0,-1-1 0,0 1 0,1 0 0,-1 0 1,0 0-1,1 0 0,0 0 0,-1-1 0,1 1 0,0 0 0,-1 0 0,1-1 0,0 1 0,0 0 1,0-2-1,1-1-109,0 0 1,0 0 0,1 0 0,-1 0-1,1 1 1,0-1 0,0 0-1,0 1 1,0-1 0,4-3 0,17-19-698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61 12531,'-37'-10'2208,"8"1"-840,4 5-487,10-2 2023,8 7-1223,14 1-273,11-5-176,14 0-488,11 0-216,19-2-159,5-3-145,11 4-328,1 0-249,-8-1-695,-6 7-232,-24-1 944,-10 4-240,-26 6-296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15483,'0'7'1497,"16"-7"-841,10-1-240,17-2 624,7-1-176,13-2-576,6-3 1641,5 1-1561,2 1 56,-7-9-80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3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15395,'48'-17'1890,"-23"7"-988,0 2-1,0 1 1,47-8-1,34 9 757,-91 6-1444,-1 1 1,1 0-1,-1 1 1,0 1-1,19 5 1,-30-7-188,-1 0 1,1 0-1,-1 0 0,1 0 1,-1 0-1,0 1 1,1-1-1,-1 1 0,0-1 1,0 1-1,0 0 1,0 0-1,0 0 0,-1 0 1,1 0-1,-1 0 0,3 4 1,-3-3-16,-1-1 0,1 0 0,-1 1 0,1-1 0,-1 1 0,0-1 0,0 1 0,0-1 0,0 1 0,-1-1 0,1 0 0,-1 1 0,1-1 0,-1 1-1,-1 3 1,-4 4-1,1 0 0,-1 0-1,-1 0 1,0-1-1,0 0 1,-15 14 0,-125 101 116,4-4 103,137-115-213,0 1 1,0 1-1,1-1 1,0 1-1,0 0 0,-6 11 1,11-16-14,-1-1 0,1 0 0,-1 1 1,1-1-1,0 1 0,-1-1 0,1 1 0,0-1 1,0 0-1,0 1 0,0-1 0,0 1 1,0-1-1,1 1 0,-1-1 0,0 1 0,2 1 1,-1-1-1,0-1 1,0 1-1,0 0 1,1-1-1,-1 0 1,1 1-1,-1-1 1,1 0-1,0 0 1,-1 1 0,1-1-1,0-1 1,0 1-1,-1 0 1,1 0-1,3 0 1,14 4-66,1-1 0,-1 0 0,1-2 0,26 1 0,86-7-598,-107 3 653,66-5-146,1-4-60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12 16339,'12'-5'1166,"3"-2"1132,-14 11-1207,-8 6-207,-171 266 1584,36-52-3144,140-221 492,0 0 0,0 0-1,0 0 1,-1 0-1,1-1 1,-1 1-1,-5 3 1,8-5 140,0-1-1,0 0 1,0 0-1,-1 0 1,1 0-1,0 0 1,0 0-1,-1 0 1,1 0-1,0 0 1,-1 0-1,1 0 1,0 0-1,0 0 1,-1 0-1,1 0 1,0 0-1,0 0 1,-1 0-1,1 0 1,0 0-1,0-1 1,0 1-1,-1 0 1,1 0-1,0 0 1,0 0-1,0 0 1,-1-1-1,1 1 1,0 0-1,0 0 1,0 0-1,0-1 1,-1 1-1,-3-20-1585,1-105-3689,4 77 4336,-7-62-1,4 93 1210,-7-41 1543,9 55-1519,-1 0 1,0 0-1,0 0 0,0 0 1,0 0-1,0 0 1,-1 1-1,1-1 0,-1 0 1,0 1-1,0-1 1,0 1-1,0 0 0,-3-3 1,5 5-185,0-1 0,-1 1 0,1 0 0,0 0 0,0 0 0,0 0 0,-1 0 0,1-1 0,0 1-1,0 0 1,-1 0 0,1 0 0,0 0 0,0 0 0,-1 0 0,1 0 0,0 0 0,0 0 0,-1 0 0,1 0 0,0 0 0,0 0 0,-1 0 0,1 0 0,0 0 0,0 1 0,-1-1 0,1 0 0,0 0 0,0 0 0,0 0 0,-1 0 0,1 0 0,0 1 0,0-1 0,-1 0 0,-2 11 1377,2 13-10,3-11-1174,1 0 0,-1 0 0,2 0 1,0 0-1,1-1 0,0 0 0,1 0 0,0 0 0,0-1 1,12 14-1,12 14-611,51 50 1,-39-44-334,-14-14 366,-7-8-97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9 17852,'0'0'59,"0"0"-1,0 0 1,0 0 0,0-1 0,1 1-1,-1 0 1,0 0 0,0 0 0,0 0-1,0 0 1,0 0 0,1-1 0,-1 1 0,0 0-1,0 0 1,0 0 0,0 0 0,0-1-1,0 1 1,0 0 0,0 0 0,0 0-1,0 0 1,0-1 0,0 1 0,0 0-1,0 0 1,0 0 0,0-1 0,0 1 0,0 0-1,0 0 1,0 0 0,0-1 0,0 1-1,0 0 1,0 0 0,0 0 0,0 0-1,0-1 1,0 1 0,-1 0 0,1 0 0,0 0-1,0 0 1,0 0 0,0-1 0,0 1-1,0 0 1,-1 0 0,1 0 0,0 0-1,0 0 1,-13 1 1307,-5 10-426,1 1-1,-24 22 1,20-17-685,-139 128 170,67-59-2973,109-105 78,9-6 1690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 16996,'9'-3'2024,"-7"7"-1288,-3 9-328,-2 7 1625,2 3-1193,1 3-240,1 7-352,5 3-64,2 0-72,4-3-72,1 3-232,-2-1-184,-4-2-440,-1 0-256,-6-8 832,-1-5-241,-8-10-143</inkml:trace>
  <inkml:trace contextRef="#ctx0" brushRef="#br0" timeOffset="1">0 179 16820,'7'-7'1568,"5"3"-1048,2-2-224,9 5 528,7-2-592,9 3 0,0 0-112,-1 0-120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27 10362,'3'-27'8939,"-16"49"-2634,6-7-7420,-56 113 2225,-63 123-1179,121-241-40,4-8 9,0 0-1,0 1 1,0-1 0,-1 0-1,1 1 1,-1-1 0,0 0 0,1 0-1,-4 2 1,5-4 67,0 0-1,0 0 1,-1 0 0,1 0-1,0 0 1,0 0 0,-1 0 0,1 0-1,0-1 1,0 1 0,-1 0 0,1 0-1,0 0 1,0 0 0,-1 0-1,1 0 1,0-1 0,0 1 0,0 0-1,-1 0 1,1 0 0,0-1-1,0 1 1,0 0 0,0 0 0,0 0-1,-1-1 1,1 1 0,0 0-1,0 0 1,0-1 0,0 1 0,0 0-1,0 0 1,0-1 0,0 1-1,0 0 1,0 0 0,0-1 0,0 1-1,0 0 1,0-1 0,0 1-1,-2-19-177,1 15 29,-2-24-415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16371,'-4'0'1985,"3"4"-1193,3 2-224,7 4 1353,11 4-865,-1 0-184,8 5-280,-1 1-104,4-1-160,-3 1-88,0-2-272,-5 0-152,-2-4-360,-3-1-200,-5-3 1664,-2-2-1040,-5-5-32,-3-3-88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17004,'8'4'1992,"-8"5"-1296,-11 10-328,-7 6 1433,-3 8-1033,-5 8-168,-1 9-272,-5 3-88,-1 0-120,3 0-32,3-9-16,4-2-8,5-11-248,2-3-296,7-16-560,8-10 880,-5-4-128,9-10-152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15915,'3'1'2209,"6"2"-1225,9-3-208,2 0 1185,10 0-569,1-3-160,3 2-448,-1-5-328,0 3-832,-4-1-384,-4 4 600,0 1-168,-10 4-176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19052,'1'0'91,"-1"0"0,1 1 0,0-1-1,-1 1 1,1-1 0,-1 0 0,1 1 0,0-1 0,-1 1-1,1 0 1,-1-1 0,0 1 0,1-1 0,-1 1 0,1 0 0,-1-1-1,0 1 1,1 0 0,-1-1 0,0 1 0,0 0 0,0-1-1,1 1 1,-1 0 0,0 0 0,0 1 0,3 29 498,-2-19-178,2 18-105,21 131 898,-18-133-1212,1-1-1,1 0 0,21 45 0,-26-67-295,0 1 1,0-1 0,0 0-1,1 0 1,8 8-1,-10-11-89</inkml:trace>
  <inkml:trace contextRef="#ctx0" brushRef="#br0" timeOffset="1">1 305 16388,'7'-2'1864,"9"2"-1056,1 0-328,6 0 1193,4-1-705,9-5 80,0 0-576,1-2-144,5 2-96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16227,'0'-5'2025,"1"-3"-1321,2 1-320,3 4 1176,8 3-703,6 0-225,12-2-256,3-6-120,11-2-256,3-3-192,3-2-496,-1-1-248,-9-4 727,-5 0-127,-10 3-136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15819,'15'13'1449,"8"6"-945,-3-5-208,8-3 816,4-1-600,7-4-208,1-4-168,-2-4-1032,-2-2 872,-6 0-184,-2-4-112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2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29 15867,'45'-28'4047,"-45"32"-1537,-8 10-1322,-12 19-427,18-31-665,-220 377 60,222-378-147,-3 3-260,1 1 0,-1-1 0,0 1 0,0-1 0,-6 6 0,9-10 200,-1 1-1,1-1 0,0 0 1,-1 0-1,1 1 0,0-1 1,-1 0-1,1 0 0,-1 1 1,1-1-1,-1 0 0,1 0 0,-1 0 1,1 0-1,0 0 0,-1 0 1,1 0-1,-1 0 0,1 0 1,-1 0-1,1 0 0,-1 0 1,1 0-1,-1 0 0,1 0 1,-1-1-1,-1 0-10,1 0-1,0 0 1,1 0 0,-1 0 0,0 0-1,0 0 1,0 0 0,1 0 0,-1-1-1,0 1 1,1 0 0,-1 0 0,1-1-1,-1-1 1,-6-23-709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17964,'7'13'1664,"7"-1"-1048,5-2-232,7 2 601,4 4-209,7 4-168,2 0-144,1 0-840,-4-1-384,-6 0 656,-3-4-168,-8-6-120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3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18316,'-2'5'252,"-1"1"-1,0 0 1,0-1-1,0 0 1,0 1 0,-1-1-1,0-1 1,0 1-1,-9 7 1,-1 4 367,-31 37-381,3 2 0,-60 106 0,131-215-3382,-9 24 2423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4:3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53 13187,'9'-12'1089,"-6"8"-738,0-1 0,0 1 1,1 0-1,-1 0 0,1 0 0,0 1 1,0-1-1,8-4 0,-11 8-284,-1 0-1,0 0 1,0 0 0,1-1-1,-1 1 1,0 0 0,1 0 0,-1 0-1,0 1 1,0-1 0,1 0-1,-1 0 1,0 0 0,0 0-1,1 0 1,-1 0 0,0 0-1,0 0 1,1 0 0,-1 1-1,0-1 1,0 0 0,0 0-1,1 0 1,-1 0 0,0 1-1,0-1 1,0 0 0,0 0 0,1 0-1,-1 1 1,0-1 0,0 0-1,0 0 1,0 1 0,0-1-1,0 0 1,0 0 0,0 1-1,0-1 1,0 0 0,0 1-1,0-1 1,0 0 0,0 0-1,0 1 1,0-1 0,0 0-1,0 0 1,0 1 0,0-1-1,0 1 1,-2 18 871,2-18-877,-14 78 1588,7-47-1430,2 0-1,1 0 1,1 0-1,3 56 1,15-10-818,-3-14-542,-12-62 1115,0-2 13,0 1 0,1-1 0,-1 0 0,0 1 0,0-1 0,0 0 1,0 1-1,0-1 0,0 1 0,1-1 0,-1 0 0,0 1 0,0-1 1,0 1-1,0-1 0,-1 0 0,1 1 0,0-1 0,0 1 0,0-1 1,0 0-1,0 1 0,0-1 0,-1 0 0,1 1 0,0-1 0,0 0 0,0 1 1,-1-1-1,1 0 0,0 1 0,-1-1 0,1 0 0,0 0 0,-1 1 1,1-1-1,-1 0 0,-8-2-471</inkml:trace>
  <inkml:trace contextRef="#ctx0" brushRef="#br0" timeOffset="1">6 248 16788,'-6'-7'1760,"8"3"-984,5 1-328,10 3 881,5 0-145,8 1-408,3 2-288,2-1-968,1-1-200,-13 3 576,-6 1-120,-8-2-128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6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46 100 17468,'3'2'67,"-1"0"1,1 0-1,-1 0 1,1 0-1,0-1 0,0 1 1,0-1-1,0 0 1,0 0-1,0 0 1,0 0-1,0 0 1,0-1-1,0 0 1,1 1-1,-1-1 0,0 0 1,6-1-1,8-1-64,0-1-1,23-6 1,-21 4 155,87-22-37,85-19 113,-137 36-101,85-6-1,-124 15-97,0 1-1,-1 1 1,1 0 0,21 5 0,-32-5-22,0 0 1,0 0-1,-1 1 1,1-1-1,0 1 1,0 0-1,-1 0 1,1 1-1,3 2 1,-6-3-3,1-1-1,-1 1 1,1 0 0,-1-1 0,0 1 0,0 0 0,0 0-1,0 0 1,0 0 0,0 0 0,0 0 0,-1 0 0,1 0-1,-1 0 1,0 1 0,1-1 0,-1 0 0,0 3 0,-1-2 12,0 0 1,1 0-1,-1 0 1,-1 0-1,1 0 1,0 0-1,-1-1 0,1 1 1,-1-1-1,0 1 1,0-1-1,0 1 1,0-1-1,0 0 1,0 0-1,-1 0 1,1 0-1,-1-1 1,1 1-1,-1-1 1,-4 2-1,-8 5 151,-1-1 0,-23 6 0,36-12-159,-56 13 415,0-2 0,-1-3 0,-62 1 0,84-7-273,-11 1 357,-86-5 1,121-1-339,19 0 8,27-2 49,-21 4-250,112-18 51,-1-4 0,163-54 0,-201 47 4,-70 21-18,-14 8-20,0 0 1,0 0-1,0 0 1,0 0-1,0-1 1,0 1-1,0 0 1,0 0-1,0 0 1,0 0-1,0 0 1,0-1-1,-1 1 1,1 0-1,0 0 1,0 0-1,0 0 1,0 0-1,0 0 1,0-1-1,0 1 1,0 0-1,0 0 1,0 0-1,-1 0 1,1 0-1,0 0 1,0 0-1,0 0 1,0 0-1,0 0 1,0-1-1,-1 1 1,1 0-1,0 0 1,0 0-1,0 0 1,0 0-1,0 0 1,-1 0-1,1 0 1,0 0-1,0 0 1,0 0-1,0 0 1,0 0-1,-1 0 1,-32 0 42,-245 37 84,162-19-71,12-2-472,-162 45 1,202-40 288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0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13475,'250'7'5034,"0"9"-3500,174 6-1167,-253-21-444,198-24 0,-421 23-9,-1256 78 426,1287-78-307,15-2-21,9 0-1,10-2-10,0 2 1,1-1-1,20 0 1,-2 0-3,218-22-536,435 11-1,-570 25-785,-97-6 597,-25-1 273,-36 0 680,-100-1-464,49-3 249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0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54 404 12451,'-1'-1'51,"1"1"0,-1 0-1,0-1 1,1 1 0,-1-1 0,1 1 0,-1-1 0,1 1 0,-1-1 0,1 1 0,-1-1 0,1 0 0,-1 1 0,1-1 0,0 1 0,-1-1 0,1 0-1,0 0 1,0 1 0,-1-1 0,1 0 0,0 1 0,0-2 0,0 1-19,1 1-1,-1-1 1,0 0-1,1 1 1,-1-1-1,1 1 1,-1-1-1,1 1 1,-1 0-1,1-1 1,-1 1-1,1-1 1,0 1-1,-1 0 1,1 0 0,0-1-1,-1 1 1,1 0-1,0 0 1,0-1-1,43-4 758,-41 5-708,182 8 964,-90-1-850,394-10 144,0-38-359,253-65-642,-284 34 159,0 23 159,-458 49 344,156-5 6,-151 7 14,-10 0-9,-14 2 3,-471 7 54,-331 29-13,2 50 37,728-76-68,-740 134 508,825-146-525,-21 4 91,-43 16-1,101-23 25,413-83-54,-37 5-37,285-12-43,8 30-152,-114 10-18,-214 6 113,-361 43 67,34-7-9,-43 8 9,0 1 0,0 0 1,0-1-1,0 0 0,0 1 0,0-1 1,0 0-1,-1 0 0,1 0 0,0 0 1,0 0-1,-1-1 0,2-1 0,-3 3 2,0-1-1,0 1 0,-1-1 0,1 1 0,-1-1 0,1 1 0,0-1 0,-1 1 0,1-1 0,-1 1 0,0-1 1,1 1-1,-1 0 0,1-1 0,-1 1 0,1 0 0,-1-1 0,0 1 0,1 0 0,-1 0 0,0 0 1,1 0-1,-1 0 0,0 0 0,1-1 0,-1 1 0,-1 1 0,-18-5-11,0 1 0,-1 2 0,-33 0 1,24 1 3,-630 37-65,489-23 77,-13 1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20316,'2'8'2361,"-2"-2"-1593,0-4-376,-3-1 1625,4 2-1449,5-2-416,1-1-1233,0-1 665,2-5 152,-3-1-216,-2-4-192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1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11 615 12635,'-1'0'62,"1"0"0,-1 0 0,1 0 0,-1 0 1,1 0-1,0 0 0,-1 0 0,1 0 0,-1 0 0,1 0 0,0 0 1,-1-1-1,1 1 0,-1 0 0,1 0 0,0 0 0,-1-1 1,1 1-1,0 0 0,-1 0 0,1-1 0,0 1 0,0 0 1,-1-1-1,1 1 0,0-1 0,0 1 0,-1-1-26,1 0-1,0 1 1,0-1-1,0 0 1,0 1-1,1-1 1,-1 1-1,0-1 1,0 0-1,0 1 1,0-1-1,1 0 0,-1 1 1,0-1-1,1 1 1,-1-1-1,0 1 1,1-1-1,-1 1 1,1-1-1,-1 1 1,2-1-1,15-15 1094,26-17 0,-6 4-642,38-30-177,2 3 1,3 3 0,2 4-1,2 4 1,2 3 0,2 4-1,2 4 1,0 3-1,2 5 1,157-24 0,-185 41-320,0 3 1,1 3 0,67 5-1,-155-2-1032,18 0 854,0 0 0,1 0-1,-1 0 1,0 0-1,1-1 1,-1 0 0,0 0-1,-4-2 1,-8-4-254,2 1-90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1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15723,'18'-6'409,"1"1"0,0 0 0,0 2 0,0 0 0,30 0 0,98 8 259,-11 10-433,-117-11-227,0 0 0,0 1 1,0 1-1,35 17 0,-51-22-7,-1 0-1,1 1 0,0 0 1,-1-1-1,1 1 0,-1 0 0,0 0 1,0 0-1,0 1 0,0-1 1,0 0-1,0 1 0,-1-1 1,1 1-1,-1 0 0,2 3 0,-2-3 1,-1-1-1,0 0 0,0 1 0,1-1 0,-2 1 0,1-1 0,0 1 0,0-1 0,-1 1 0,1-1 0,-1 0 0,0 1 0,0-1 1,0 0-1,0 0 0,0 1 0,0-1 0,-1 0 0,1 0 0,-4 3 0,-16 17 68,-1 0 0,-1-2 0,-51 35 0,-23 19 194,86-64-129,0 1 0,0 1 1,1-1-1,0 2 0,-13 21 1,19-25-62,5-6 38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62 15555,'57'-62'5604,"-84"90"-3254,-151 155 1668,128-127-4809,-68 98-1,109-141 461,7-11 139,0 1 0,0 0 0,1-1 0,-1 1 1,0 0-1,1 0 0,0 0 0,-2 6 0,3-9 163,0 0-1,0 0 0,0 0 0,0 0 0,0 0 0,0 0 0,0 0 0,0 0 1,0 0-1,0 0 0,0 0 0,0 0 0,0 0 0,0 0 0,0 0 0,0 0 1,1 0-1,-1 0 0,0 0 0,0 0 0,0 0 0,0 0 0,0 0 0,0 0 1,0 0-1,0 0 0,0 0 0,0 0 0,0 0 0,0 0 0,0 0 0,0 0 1,0 0-1,0 0 0,0 0 0,0 0 0,1 0 0,-1 0 0,0 0 0,0 0 1,0 0-1,0 0 0,0 0 0,0 0 0,0 0 0,0 0 0,0 0 0,0 0 1,0 0-1,0 0 0,7-8-561,8-13-86,1-10-214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16812,'-4'-3'1680,"-3"7"-1080,-2 2-184,5 4 912,4 1-255,3 4-369,7 3-192,4 1-232,5 1-112,2 0-256,2 0-248,2-3-616,-1-4 776,0-6-144,-1-2-152</inkml:trace>
  <inkml:trace contextRef="#ctx0" brushRef="#br0" timeOffset="1">503 85 15659,'-13'8'1705,"-6"7"-1025,-2 4-264,-7 4 1496,0 4-1167,2 7-337,1 1-72,8-5-440,3 0-184,10-7-281,4-12-175,8-11-328,5-4 32,7-19 528,0-5-248,6-7 127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12731,'-1'4'3569,"-5"10"-2479,2 0 0,0 1 0,-2 16 0,4 15-1044,3-1-1,1 1 0,3-1 0,1 1 0,15 49 0,-34-115-1500,0-3 951</inkml:trace>
  <inkml:trace contextRef="#ctx0" brushRef="#br0" timeOffset="1">0 162 16700,'0'-3'1600,"10"2"-944,3-1-240,6 2 728,-2-2-279,10 0-785,0-1-344,2-5 440,2-1-176,0-1-232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19012,'2'-3'1952,"5"3"-1407,6-1-265,4-1 880,7 4-656,4-2-232,3 4-672,-1-1-352,-3 0 600,-1 1-184,-14 3-112</inkml:trace>
  <inkml:trace contextRef="#ctx0" brushRef="#br0" timeOffset="1">1 128 12115,'0'3'1776,"13"-2"-808,1-1-400,8-4 1873,2-2-1449,3 2-648,5 0-344,-2-1 176,0 4-160,1 2-184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17244,'2'0'311,"0"-1"1,0 1 0,0-1 0,0 0-1,-1 0 1,1 0 0,0 0 0,0 0-1,-1-1 1,1 1 0,2-3-1,40-32 2171,51-54 0,-74 66-2319,0 0 1,-2-2-1,31-51 1,-45 70-148,-5 6-13,1 0 0,0-1 0,0 1 0,0 0 0,0 0 0,-1-1 0,1 1 0,-1 0 0,1-1 0,-1 1 0,1 0 0,-1-1 0,0 1 1,0-1-1,0 1 0,0-4 0,-13 24 18,2 3-21,0 2 1,1-1-1,-10 44 0,17-56-120,0 1-1,1 0 0,1 0 0,0 0 0,0 1 0,2-1 0,-1 0 0,1 0 1,1 0-1,3 12 0,4-3-412,-8-21 527,-1 1 1,0-1 0,1 1 0,-1-1-1,0 1 1,1-1 0,-1 1 0,1-1 0,-1 1-1,1-1 1,-1 0 0,1 1 0,-1-1-1,1 0 1,-1 0 0,1 1 0,-1-1 0,1 0-1,0 0 1,-1 0 0,1 0 0,-1 1-1,1-1 1,0 0 0,-1 0 0,1 0 0,-1 0-1,1-1 1,0 1 0,-1 0 0,1 0-1,-1 0 1,2-1 0,5-4-290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20676,'7'0'1977,"4"3"-1497,5 0-256,4-1 984,7-1-880,1-1-280,3 0-784,1-1 1696,-2-2-1000,0 0-64,-7 0-8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 15499,'0'0'34,"0"0"-1,0-1 1,0 1-1,0 0 1,0 0-1,0 0 1,0 0 0,1 0-1,-1 0 1,0-1-1,0 1 1,0 0-1,0 0 1,0 0-1,0 0 1,0 0-1,0 0 1,0-1-1,0 1 1,0 0-1,0 0 1,0 0-1,0 0 1,0 0 0,0-1-1,0 1 1,0 0-1,0 0 1,-1 0-1,1 0 1,0 0-1,0 0 1,0-1-1,0 1 1,0 0-1,0 0 1,0 0-1,0 0 1,0 0-1,-1 0 1,1 0 0,0 0-1,0 0 1,0-1-1,0 1 1,-10 0 463,-15 5 27,11-1-216,0 2 1,1 0 0,-1 1-1,1 0 1,1 1-1,0 0 1,0 1 0,0 0-1,-16 18 1,9-7-126,2 0 1,1 1-1,0 0 1,-19 37-1,29-47-92,0 1 1,1-1-1,1 1 0,0-1 1,0 1-1,1 1 1,1-1-1,-1 14 0,3-22-62,-1 0 0,2 1 0,-1-1 0,0 0-1,1 0 1,0 1 0,0-1 0,0 0 0,1 0-1,-1 0 1,1 0 0,0 0 0,0-1 0,0 1 0,1 0-1,-1-1 1,1 0 0,0 1 0,0-1 0,0 0-1,0-1 1,0 1 0,1 0 0,-1-1 0,1 0 0,7 4-1,-3-3 30,0 0-1,1 0 0,-1-1 0,1 0 0,-1 0 0,1-1 0,8 0 0,-11-1-10,0 0-1,0 0 0,-1-1 1,1 1-1,0-1 1,-1-1-1,1 1 0,-1-1 1,0 0-1,1 0 1,7-5-1,-11 6-34,-1 1 1,0-1-1,1 0 1,-1 0-1,0 0 0,0 0 1,0 0-1,0 0 1,0 0-1,0 0 1,0 0-1,0-1 0,0 1 1,-1 0-1,1-1 1,0 1-1,-1 0 0,1-1 1,-1 1-1,0-1 1,1-1-1,-1 1-2,-1 1 1,1-1-1,0 1 0,-1-1 0,1 1 0,-1 0 0,1-1 1,-1 1-1,0 0 0,0-1 0,1 1 0,-1 0 1,0 0-1,0 0 0,0 0 0,-1-1 0,0 0 0,-3-1 1,1 0-1,-1 0 0,0 0 1,0 1-1,0-1 0,0 1 0,0 0 1,0 1-1,0-1 0,-9 0 0,-11 4-54,24-2 41,1 0 1,-1-1-1,1 1 1,-1 0-1,1 0 1,-1 1-1,1-1 0,0 0 1,-1 0-1,1 0 1,-1 0-1,1 0 1,-1 0-1,1 0 1,0 1-1,-1-1 0,1 0 1,0 0-1,-1 1 1,1-1-1,0 0 1,-1 1-1,1-1 1,0 0-1,-1 1 0,1-1 1,0 0-1,0 1 1,-1-1-1,1 1 1,0-1-1,0 0 1,0 1-1,0-1 0,0 1 1,0-1-1,-1 1 1,1-1-1,0 0 1,0 1-1,0-1 1,0 1-1,1-1 0,-1 1 1,0-1-1,0 0 1,0 1-1,0-1 1,0 1-1,0-1 1,1 1-1,0 1-2,1-1 0,0 0 0,-1 1-1,1-1 1,0 0 0,0 0 0,0 0 0,0 0 0,0 0-1,0 0 1,0 0 0,0-1 0,0 1 0,0-1 0,4 1-1,40 2-23,-36-3 28,16 0 16,40-6-1,-20 2 67,-69 18 50,-25 22 0,40-29-149,-48 42 203,51-44-239,1 0 0,-1 0-1,1 0 1,0 0 0,1 1-1,-1 0 1,1 0 0,-4 10-1,7-16 34,-1 1 0,1-1 0,0 1 1,0-1-1,0 0 0,-1 1 0,1-1 0,0 1 0,0-1 0,0 1 0,0-1 0,0 1 0,0-1 0,0 1 0,0-1 0,0 1 0,0-1 0,0 1 0,0-1 0,1 1 0,-1-1 0,0 1 0,0-1 0,0 1 0,1-1 0,-1 0 0,0 1 0,0-1 0,1 1 0,-1-1 1,0 0-1,1 1 0,-1-1 0,1 1 0,0-1-1,1 0 1,-1 0 0,1 0-1,-1 0 1,0 0 0,1 0-1,-1 0 1,0 0 0,0 0-1,1-1 1,-1 1 0,0-1-1,2 0 1,23-11-271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16283,'-12'4'568,"1"1"0,0 1 0,0 0 0,0 0 0,1 1-1,0 1 1,0-1 0,1 2 0,0-1 0,0 1 0,1 0-1,-12 19 1,13-17-422,1 0 0,1 0 0,0 0 0,0 0 0,1 1 0,0 0 0,-3 22 0,7-31-221,-1 0 1,1 0-1,0 0 0,0 0 0,1 0 0,-1 0 0,1 0 0,-1 0 0,3 5 0,-3-8 26,1 1 0,-1-1 0,0 1 0,1 0 0,-1-1 0,0 1 0,1-1-1,-1 1 1,1-1 0,-1 1 0,1-1 0,-1 1 0,1-1 0,-1 1 0,1-1 0,0 0-1,-1 1 1,1-1 0,0 0 0,-1 0 0,1 1 0,0-1 0,-1 0 0,1 0 0,0 0 0,-1 0-1,1 0 1,0 0 0,-1 0 0,1 0 0,0 0 0,0 0 0,-1 0 0,1 0 0,0-1 0,-1 1-1,1 0 1,-1-1 0,1 1 0,0 0 0,-1-1 0,1 1 0,-1 0 0,1-1 0,-1 1-1,1-1 1,0 0 0,13-12-1355,0-1-1,0 0 1,21-31-1,-11 14-648,5-8 955,28-50 0,-50 69 3120,-8 16 74,-6 10 406,4-2-2185,1-1 0,0 1 0,-1 0 0,1 0 0,1 0 0,-1 0 0,1 1 0,-1-1 0,1 0 0,1 1-1,-1-1 1,0 1 0,1 7 0,1 7-180,1 0 0,4 20-1,0 8 45,-5-35-174,2 16-520,-2 1 1,0-1-1,-6 38 1,5-65 370,-4 16-640,4-16 760,0-1-1,0 0 1,0 1-1,-1-1 1,1 0-1,0 1 1,0-1-1,0 0 1,0 0-1,-1 1 1,1-1-1,0 0 1,0 0-1,-1 0 1,1 1-1,0-1 1,0 0-1,-1 0 1,1 0-1,0 0 1,-1 1-1,1-1 1,0 0-1,-1 0 1,1 0-1,0 0 1,-1 0-1,1 0 1,0 0-1,0 0 1,-1 0-1,1 0 1,0 0-1,-1 0 1,1 0-1,0 0 1,-1 0-1,1-1 1,0 1-1,-1 0 1,1 0-1,0 0 1,0 0-1,-1-1 1,1 1-1,0 0 0,0 0 1,-1 0-1,1-1 1,0 1-1,-11-12-774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 16083,'1'-2'2998,"-8"4"-1858,-11 7 350,0 4-1116,1 2-1,0 0 1,1 0-1,0 2 0,1 0 1,-20 31-1,20-24-242,1 0 1,1 1-1,1 1 0,-17 51 0,26-66-62,0 1-1,0 0 0,1 0 0,1 0 0,0 0 0,1 0 1,1 13-1,-1-21-46,0-1 0,1 0 0,0 1 0,-1-1-1,1 0 1,0 0 0,1 0 0,-1 0 0,0 0 0,1 0 0,0 0 0,0 0 0,0 0 0,0-1 0,0 1-1,0-1 1,1 0 0,-1 1 0,1-1 0,0 0 0,-1 0 0,1-1 0,0 1 0,0-1 0,0 1 0,0-1 0,0 0-1,1 0 1,5 1 0,-1-2 61,1 1 0,-1-1 0,0-1 0,0 1 0,1-2 0,-1 1 0,0-1 0,0 0 0,0-1 0,0 1 0,-1-2 0,1 1 0,-1-1 0,0 0 0,0-1 0,0 0 0,0 0 0,-1 0 0,0-1 0,10-11 0,-14 16-65,-1-1 0,0 1 0,0-1 0,1 0 0,-1 1 0,0-1 0,0 0 0,-1 0 0,1 0 0,0 0 0,-1 1 0,1-1 0,-1 0 0,1 0 0,-1 0-1,0 0 1,0 0 0,0 0 0,0 0 0,0 0 0,0 0 0,-1 0 0,1 0 0,-1 0 0,1 0 0,-1 0 0,0 0 0,0 0 0,0 0 0,0 1 0,-2-4 0,1 3-11,0 0 1,-1 0 0,1 0-1,0 1 1,-1-1 0,1 1-1,-1-1 1,0 1 0,1 0-1,-1 0 1,0 0 0,0 1-1,1-1 1,-1 1 0,0-1-1,0 1 1,0 0-1,0 0 1,0 0 0,0 1-1,-3 0 1,2 0-7,0-1-1,0 1 1,1 0-1,-1 1 1,1-1-1,-1 1 1,1-1-1,-1 1 1,1 0-1,0 0 1,0 1-1,0-1 1,0 0-1,1 1 1,-1 0-1,0 0 0,1 0 1,-3 3-1,5-5 0,0-1 0,0 0-1,0 1 1,0-1 0,0 0-1,0 1 1,0-1-1,0 0 1,-1 1 0,1-1-1,0 0 1,0 1-1,1-1 1,-1 0 0,0 1-1,0-1 1,0 1-1,0-1 1,0 0 0,0 1-1,0-1 1,0 0-1,1 0 1,-1 1 0,0-1-1,0 0 1,0 1 0,1-1-1,-1 0 1,0 0-1,0 1 1,1-1 0,-1 0-1,0 0 1,1 0-1,-1 1 1,0-1 0,1 0-1,-1 0 1,0 0-1,1 0 1,-1 0 0,0 0-1,1 0 1,-1 0-1,0 0 1,1 0 0,-1 0-1,1 0 1,20-1-9,0-4-6,-1-1 0,0-1 1,-1-1-1,20-11 0,0 1 28,6-3-1,-27 11-30,0 2 0,1 0-1,31-9 1,-49 17 17,0 0 0,-1 0 0,1 0 0,0 0 0,-1-1 0,1 1 0,0 0 0,-1 0 0,1 0 0,0 0 0,-1 1 0,1-1 0,0 0 0,-1 0 0,1 0 0,0 0 0,-1 1 0,1-1 0,0 0 0,-1 1 0,1-1 0,-1 0 0,1 1 0,-1-1 0,1 1 0,-1-1 0,2 1 0,-2 1-2,1-1 0,-1 0 0,0 0 0,1 0 0,-1 1 1,0-1-1,0 0 0,0 1 0,0-1 0,0 0 0,0 0 0,0 1 0,-1 1 0,-1 5-11,0 1 0,-1-1 0,-5 10 0,8-16 13,-23 46 53,12-26-28,0 0 0,1 2-1,2-1 1,0 1 0,-6 32 0,14-54-136,0 1 1,0 0-1,0-1 1,0 1-1,1-1 0,-1 1 1,1-1-1,0 3 0,-1-4 88,0-1-1,0 0 0,0 0 0,0 1 0,1-1 0,-1 0 0,0 0 0,0 1 0,0-1 0,0 0 1,1 0-1,-1 1 0,0-1 0,0 0 0,0 0 0,1 0 0,-1 1 0,0-1 0,0 0 0,1 0 0,-1 0 1,0 0-1,1 0 0,-1 0 0,0 0 0,1 1 0,-1-1 0,11-9-329,0-10-118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15747,'-3'-10'1721,"9"5"-841,7 2-256,5 3 944,5 0-223,7 3-841,3-2-408,5-5 240,0-6-96,0 0-256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7946,'295'-1'9109,"-1"0"-5770,295 0-2722,-588 0-1517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13899,'14'14'579,"0"1"0,-1 0 1,0 1-1,-2 0 0,0 1 0,17 35 1,-23-43-435,14 29-27,-3 0 0,-1 2 0,-1 0 0,-3 0 0,-1 1 0,-2 1 0,-2-1 0,1 55 0,-6-13-95,-3 0 0,-5 0-1,-19 99 1,1-69 4,-49 142-1,-59 98-12,23-98 1,-16 40 32,94-211 89,-31 137-1,58-197-101,3-11 8,0 0-1,-2 0 1,1 0 0,-9 18 0,10-28-32,1-1-1,0 1 1,-1 0 0,0-1 0,0 0 0,1 1 0,-1-1 0,-1 0 0,1 0 0,0 0 0,0 0 0,-1-1-1,1 1 1,-1-1 0,0 1 0,1-1 0,-1 0 0,0 0 0,0 0 0,0 0 0,0 0 0,0-1 0,1 0-1,-1 1 1,-3-1 0,-6 0-258,0 1 0,1 0 0,-1 1-1,1 0 1,0 1 0,-1 0 0,-15 7 0,27-10 225,-1 0 0,1 0 0,0 1 0,-1-1 0,1 0 0,-1 0 0,1 0 0,0 0 0,-1 0-1,1 0 1,0 0 0,-1 0 0,1 0 0,-1-1 0,1 1 0,0 0 0,-1 0 0,1 0 0,0 0 0,-1 0 0,1-1 0,0 1 0,-1 0 0,1 0 0,0-1 0,0 1 0,-1 0 0,1 0 0,0-1 0,0 1 0,-1-1 0,-1-11-435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12211,'-60'209'7508,"34"-122"-6510,-71 261 327,94-337-1284,0-2 32,1 0 0,0 0 0,1 0 0,0 0 0,0 12 0,1-19-54,0-1 0,1 0-1,-1 0 1,0 0 0,0 1 0,1-1 0,-1 0 0,1 0-1,-1 0 1,1 0 0,-1 0 0,1 0 0,-1 0 0,1 0 0,0 0-1,0 0 1,0 0 0,-1-1 0,3 2 0,-1-1 8,-1 0 0,1-1 0,0 1 0,0-1 0,-1 0 1,1 1-1,0-1 0,0 0 0,0 0 0,-1 0 0,1-1 0,0 1 1,0 0-1,-1-1 0,1 1 0,0-1 0,2 0 0,34-16 199,-1-1-1,0-1 1,41-30-1,-28 18-181,230-150-1207,-240 150 887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85 202 11530,'-41'-8'2126,"34"6"-1338,0 0 0,0 1 0,0 0 0,-8 0 0,216-7 4351,105-22-4897,-160 14 131,304-35-297,151-15-8,-529 62-44,-72 4-28,0 0 0,0 0 0,0 0 0,0 0 0,0 0 0,0 0 0,0 0 0,0 0 0,0 0 0,0 0 0,0 0 0,0 0 0,0 0 1,0 0-1,0 0 0,0 0 0,0 0 0,0 0 0,0 1 0,0-1 0,0 0 0,0 0 0,0 0 0,0 0 0,0 0 0,0 0 0,0 0 0,0 0 0,-10 2-482,9-2 444,0 0-1,0 0 1,0 0-1,-1 0 0,1 0 1,0 0-1,0 0 0,0 0 1,0 0-1,0-1 0,0 1 1,0 0-1,0-1 0,0 1 1,0-1-1,0 1 1,1-1-1,-1 1 0,0-1 1,0 0-1,0 1 0,-1-2 1,0-5-242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3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17 19844,'3'-13'1111,"-2"9"-190,-2 6-106,-10 22 467,-126 179 1778,98-149-2706,-174 219 436,197-257-1692,31-40-788,84-112-3344,50-75 884,-99 129 5708,-50 82-1523,0 0 1,0 0 0,0 1 0,0-1 0,0 0 0,0 0 0,0 1 0,0-1 0,1 0-1,-1 0 1,0 1 0,0-1 0,0 0 0,0 0 0,0 0 0,0 1 0,0-1 0,1 0 0,-1 0-1,0 0 1,0 1 0,0-1 0,1 0 0,-1 0 0,0 0 0,0 0 0,0 0 0,1 1 0,-1-1-1,0 0 1,0 0 0,1 0 0,-1 0 0,0 0 0,0 0 0,1 0 0,-1 0 0,0 0 0,0 0-1,1 0 1,-1 0 0,0 0 0,0 0 0,0 0 0,1 0 0,-1 0 0,0 0 0,0 0-1,1 0 1,-1-1 0,0 1 0,0 0 0,1 0 0,-1 0 0,0 0 0,0-1 0,0 1 0,0 0-1,1 0 1,-1 0 0,0 0 0,0-1 0,0 1 0,0 0 0,0 0 0,0-1 0,1 1 0,-1 0-1,0-1 1,2 26 705,-2-20-495,4 46 459,2 35 20,33 167 1,-25-221-1671,-11-25-624,-10-23-584,1 5 1217,0 1-1,-1 0 1,-1-1 0,-8-8 0,-39-36-292,17 18 1572,10 11 541,21 21-159,0-1 0,0 1 0,1-2 0,0 1 0,0-1 0,-8-13 0,13 19-648,1 0 0,0 1 0,0-1 0,0 1 0,0-1 0,0 0 0,0 1 0,0-1 0,0 1 0,0-1 0,0 1 0,1-1 0,-1 0 0,0 1 0,0-1 0,0 1 0,1-1 0,-1 1 0,0-1-1,1 1 1,-1-1 0,0 1 0,1-1 0,-1 1 0,1 0 0,-1-1 0,1 1 0,-1-1 0,1 1 0,-1 0 0,1 0 0,-1-1 0,1 1 0,-1 0 0,1 0 0,-1 0 0,1-1 0,0 1-1,-1 0 1,1 0 0,-1 0 0,1 0 0,0 0 0,36-4 943,-30 3-672,29-2 108,8 1-818,0-3 1,0-2-1,-1-1 0,61-21 0,-54 7-116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28 14435,'-10'-5'128,"0"1"0,-1 0 0,1 0 0,-1 1 1,0 1-1,0 0 0,-1 0 0,1 1 0,0 0 0,0 1 0,-1 1 0,1 0 0,0 0 1,0 1-1,0 0 0,0 1 0,-11 4 0,3 2 118,0 0 0,1 1 0,0 1 0,0 1 1,1 0-1,1 1 0,0 1 0,1 0 0,-23 29 0,17-17 19,2 1 0,0 1 0,2 0 0,1 2 0,-17 44 0,23-46-184,2 0 0,1 1-1,1 0 1,1 0-1,1 0 1,2 1-1,1-1 1,2 1-1,0 0 1,2-1-1,2 0 1,0 0-1,2 0 1,1-1 0,1 1-1,2-2 1,0 0-1,2 0 1,1-1-1,1-1 1,2 0-1,32 38 1,-40-53-91,0-1-1,1 0 1,-1-1 0,2 0 0,-1-1 0,1 0 0,0-1-1,1 0 1,22 8 0,-24-11 13,1-1-1,-1 1 1,0-2 0,1 0 0,-1 0-1,1-1 1,-1 0 0,1-1-1,-1 0 1,0 0 0,1-1-1,16-6 1,-6 0 64,-1-2 0,0 0 0,0-1 0,-1-1 0,-1 0 0,0-2 0,0 0 0,-1-1 0,-1-1 1,17-21-1,-4 1 160,-2-1 1,-2-1 0,-1-2 0,20-43 0,-32 55-101,0-1 1,-2 0 0,-1 0-1,-1-1 1,-2-1 0,-1 1-1,-1-1 1,0-53 0,-5 64-144,0 0 1,-2 1 0,0-1 0,-1 1-1,-1-1 1,0 1 0,-2 1 0,0-1-1,-1 1 1,-1 1 0,-1-1 0,0 1-1,-2 1 1,-20-24 0,25 32-96,-1 0-1,-1 0 1,1 1 0,-1 1 0,0-1 0,0 2-1,-1-1 1,0 1 0,0 1 0,-13-5 0,17 7 41,1 1 1,-1 0 0,1 0 0,-1 0 0,0 1 0,1 0 0,-1 0-1,0 0 1,1 1 0,-1 0 0,0 0 0,1 0 0,0 1-1,-1 0 1,1 0 0,0 0 0,0 1 0,0-1 0,0 1-1,0 0 1,-6 6 0,5-3-11,0-1 0,0 1-1,1 0 1,-1 1 0,-7 12 0,6-4-116,0 1 1,-6 16-1,13-30 183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1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 18300,'0'0'23,"0"0"-1,0 0 1,0 0-1,0 0 1,0 0-1,0 1 1,0-1 0,0 0-1,0 0 1,0 0-1,-1 0 1,1 0 0,0 0-1,0 0 1,0 0-1,0 0 1,0 0 0,0 0-1,-1 0 1,1 0-1,0 0 1,0 0 0,0 1-1,0-1 1,0 0-1,0 0 1,-1-1-1,1 1 1,0 0 0,0 0-1,0 0 1,0 0-1,0 0 1,-1 0 0,1 0-1,0 0 1,0 0-1,0 0 1,0 0 0,0 0-1,0 0 1,0 0-1,-1 0 1,1-1 0,0 1-1,0 0 1,0 0-1,0 0 1,0 0-1,0 0 1,0 0 0,0 0-1,0-1 1,0 1-1,0 0 1,0 0 0,0 0-1,0 0 1,0 0-1,0-1 1,0 1 0,0 0-1,-13 14 415,7-5-268,1 0 0,0 1-1,0 0 1,1 0-1,-5 17 1,-10 57 351,12-48-350,0-3-32,2 0 0,-2 61 0,7-77-113,1-1 0,0 0 0,1 1 0,1-1 0,1 0 0,0 0 0,10 25-1,-12-37-16,0 1 0,1-1-1,-1 0 1,1 0 0,-1-1-1,1 1 1,0 0 0,1-1 0,-1 0-1,0 0 1,1 0 0,5 4-1,-6-6-3,0 1 0,0-1 0,0 0 0,0 0 0,0 0 0,0-1 0,0 1 0,0-1 0,0 1 0,0-1 0,0 0 0,0 0 0,0-1 0,0 1 0,0 0 0,0-1 0,0 0 0,0 0 0,4-2 1,4-2 13,0-1 0,-1 0 0,0-1 0,0 0 0,-1 0 1,0-1-1,0-1 0,-1 1 0,0-1 0,8-13 0,2-4 102,-2 0 0,24-51-1,-29 54-19,0-1-1,-2 0 1,-1 0-1,0-1 1,-2-1-1,4-31 0,-12 43 16,-3 12-21,4 3-85,0 0 0,-1 1 0,1-1 0,0 0-1,0 0 1,0 1 0,0-1 0,0 1 0,0-1 0,0 1-1,-1 2 1,-3 8 10,1 1 0,0-1 0,1 1 0,1 0 0,-1 0 0,1 22 0,1-8-8,2 0 0,5 34 0,-3-45 6,0 0 0,1 0 1,0 0-1,13 26 0,-13-34-112,-1-1-1,2 1 1,-1-1-1,1 0 1,0-1-1,1 1 0,0-1 1,0 0-1,0 0 1,13 9-1,-17-14 39,0 0 0,0 0 0,1 1 0,-1-1 0,1-1 0,-1 1 0,0 0 0,1-1 0,0 1 0,-1-1 0,1 0 0,-1 1 0,1-1 0,-1-1 0,1 1 0,-1 0 0,1-1 0,-1 1 0,1-1 0,-1 0 0,1 1 0,-1-1-1,1-1 1,-1 1 0,4-2 0,20-14-385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14635,'25'-2'1616,"6"4"-1103,7 6-265,3-3 1272,9 1-1152,0-2-184,5-2-240,-1 2-208,-3-2 1224,-8-7-976,-15-5 40,-5-4-24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13315,'2'5'1992,"11"0"-1040,17-5-383,8-1 2095,13-2-1760,3 2-119,8-1-353,-1 1-320,-8-2-584,-8 3 472,-14 0-128,-5-3-113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3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20716,'20'-18'1260,"2"0"0,32-20 0,-44 31-846,0 2 0,0-1-1,1 1 1,0 1 0,0 0-1,1 1 1,-1 0 0,15-2-1,-24 4-379,0 1-1,0 0 0,0-1 1,0 1-1,0 0 0,-1 0 1,1 0-1,0 1 1,0-1-1,0 0 0,0 1 1,0-1-1,0 1 0,0 0 1,-1-1-1,1 1 0,0 0 1,0 0-1,-1 0 0,1 1 1,-1-1-1,1 0 1,-1 0-1,1 1 0,-1-1 1,0 1-1,0-1 0,0 1 1,0 0-1,0-1 0,0 1 1,0 0-1,0 0 0,-1 0 1,2 2-1,-2 1-18,1 0 0,-1-1 0,0 1 0,-1 0 0,1 0 0,-1-1 0,1 1-1,-2 0 1,1-1 0,0 1 0,-1-1 0,0 1 0,-4 6 0,-7 9 47,-1-1-1,-1-1 1,-1 0-1,0-1 1,-26 20-1,0 2 85,41-38-141,-1 0 0,1 0-1,0 0 1,0 0 0,0 0 0,0 0 0,0 0 0,0 1 0,0-1 0,1 0 0,-1 1 0,0-1-1,1 1 1,-1-1 0,1 0 0,-1 1 0,1-1 0,0 4 0,0-4-5,1 0 1,-1 0 0,1 0-1,0 0 1,-1 0 0,1 0-1,0 0 1,0-1 0,0 1-1,0 0 1,0 0 0,0-1-1,0 1 1,0 0 0,0-1-1,0 1 1,0-1 0,0 0-1,0 1 1,0-1-1,0 0 1,1 1 0,-1-1-1,2 0 1,35 5-612,1-1 1,65-2-1,-44-2 239,-18 0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19 13419,'11'-13'1536,"-4"7"-368,-12 21 41,-11 11-73,-8 14-216,-5 6-104,-7 8-288,-3 3-143,1 1-73,-1-5-72,6-9-160,2-7-176,5-12-480,6-8-257,4-14 633,4-6-96,7-16-168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14123,'0'-6'1584,"1"12"-743,2 7-273,7 5 976,5 2-456,9 6-224,6 0-199,4 3-545,5 1-529,0-4 409,0-2-120,-6-2-168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13003,'0'2'113,"-1"-1"0,1 1 0,-1 0-1,1-1 1,0 1 0,-1 0 0,1 0 0,0 0 0,0-1 0,0 1 0,1 0 0,-1 0 0,0-1 0,1 1 0,-1 0-1,1-1 1,-1 1 0,1 0 0,0-1 0,0 1 0,0-1 0,0 1 0,0-1 0,1 3 0,0-3 2,1 0 0,-1 0 0,0 0 0,0 0 0,0-1 0,0 1 0,1-1 1,-1 1-1,0-1 0,1 0 0,-1 1 0,0-1 0,1-1 0,-1 1 0,0 0 0,1 0 1,-1-1-1,0 0 0,3 0 0,9-4 274,0 0 0,0-2-1,-1 1 1,0-2 0,0 1 0,19-16 0,16-10 347,-48 33-730,0 0 0,1 1-1,-1-1 1,0 0 0,0 0 0,1 1 0,-1-1 0,0 0 0,0 0-1,0 1 1,0-1 0,0 0 0,1 1 0,-1-1 0,0 0-1,0 1 1,0-1 0,0 0 0,0 1 0,0-1 0,0 0 0,0 1-1,0-1 1,0 0 0,0 0 0,0 1 0,0-1 0,0 0-1,-1 1 1,1-1 0,0 0 0,0 1 0,0-1 0,0 0 0,-1 0-1,1 1 1,-4 16 11,-1-1-22,1 0 0,1 0 0,-2 20 1,4-28-91,1 0 0,0-1 0,0 1 0,1 0 0,-1-1 0,2 1 1,-1-1-1,6 15 0,-6-21 78,0 1 0,0 0 1,0-1-1,0 1 0,0-1 0,0 1 1,0-1-1,1 1 0,-1-1 1,1 0-1,-1 0 0,1 0 0,-1 0 1,1 0-1,0 0 0,-1 0 0,1 0 1,0-1-1,0 1 0,0-1 0,3 1 1,17-2-222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14923,'1'0'53,"-1"0"0,1 0-1,-1 0 1,0 0 0,1 0-1,-1 0 1,1 0 0,-1 1-1,0-1 1,1 0 0,-1 0-1,1 1 1,-1-1 0,0 0-1,1 1 1,-1-1 0,0 0 0,1 1-1,-1-1 1,0 0 0,0 1-1,1-1 1,-1 0 0,0 1-1,0-1 1,0 1 0,0-1-1,1 1 1,-1 0 0,-2 17 599,-14 16 288,6-15-671,-1-1-1,0-1 1,-2 0 0,0-1-1,-27 27 1,33-37-250,1-1 0,-1 0-1,-1 0 1,1 0 0,-1-1-1,0 0 1,-10 3 0,12-5-9,1-1 0,0 1-1,-1-1 1,1-1 0,-1 1 0,1-1 0,-1 0 0,1 0-1,-1-1 1,1 0 0,-1 0 0,-8-3 0,9 2-6,0 0 1,0 0-1,1-1 1,-1 0 0,0 0-1,1-1 1,0 1 0,0-1-1,0 0 1,0 0-1,0 0 1,-2-5 0,4 7-8,0-1 1,1 1 0,-1 0 0,1-1-1,0 0 1,-1 1 0,1-1-1,0 0 1,1 1 0,-1-1-1,0 0 1,1 0 0,0 0 0,0 0-1,-1 1 1,2-1 0,-1 0-1,0 0 1,0 0 0,1 0-1,0 1 1,0-1 0,-1 0 0,4-4-1,-4 6 1,1-1 0,0 1 1,0 0-1,0 0 0,0 0 0,0 0 0,0 0 0,0 0 0,1 0 0,-1 0 0,0 0 0,0 0 1,1 1-1,-1-1 0,0 1 0,1-1 0,-1 1 0,1-1 0,-1 1 0,1 0 0,-1 0 1,1-1-1,-1 1 0,1 0 0,-1 1 0,1-1 0,-1 0 0,0 0 0,1 1 0,-1-1 0,1 0 1,-1 1-1,1-1 0,1 2 0,7 3 22,-1 1-1,0-1 1,-1 1 0,9 8-1,2 0 52,-6-6-127,2-1-1,-1 0 1,1-1 0,0 0-1,0-2 1,1 1 0,-1-2-1,25 3 1,-31-5-92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19564,'4'6'1456,"-15"12"-1119,-8 11-177,-10 15 528,-5 8-240,-6 12-248,-3 1-40,7-1-72,2-2-64,4-13-216,1-8-152,9-15-416,4-10-121,5-23 625,2-12-112,8-22-256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15475,'9'30'1993,"-2"2"-1225,5 5-320,3 4 1000,8-2-471,6-2-241,2-4-784,4-5-480,4-10 472,4-1-153,-5-12-111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 16476,'11'-4'1127,"-1"0"-440,-1 1 0,1 0 0,-1 0 0,1 1 0,16-1 0,-25 3-645,-1 0 1,1 0 0,0 0 0,0 0-1,-1 0 1,1 0 0,0 0 0,0 0-1,-1 0 1,1 0 0,0 0 0,-1 1-1,1-1 1,0 0 0,-1 1 0,1-1-1,0 0 1,-1 1 0,1-1 0,-1 1-1,1-1 1,-1 1 0,1-1-1,-1 1 1,1-1 0,-1 1 0,1 0-1,-1-1 1,0 1 0,1-1 0,-1 1-1,0 0 1,0 0 0,1-1 0,-1 1-1,0 0 1,0-1 0,0 1 0,0 0-1,0 0 1,0-1 0,0 1 0,0 0-1,0 0 1,-1 0 0,1 3-8,-1-1 1,0 0 0,-1 0-1,1 1 1,0-1 0,-1 0-1,0 0 1,-3 4 0,-10 9-24,0-1 0,-1-1 0,-1 0 0,0-1 0,0-1 0,-2-1 0,-23 12 0,6-3-8,34-19-4,0 0 0,0 0 0,0 0 0,0 1 0,0-1 0,1 1 0,-1-1 0,0 1 0,1-1 0,-1 1 0,1 0 0,0 0 0,-2 3-1,3-5 1,0 1 0,-1-1 0,1 0 0,0 1 0,0-1 0,0 1 0,0-1 0,0 1 0,0-1 0,1 1 0,-1-1 0,0 1-1,0-1 1,0 1 0,0-1 0,1 1 0,-1-1 0,0 0 0,0 1 0,1-1 0,-1 1 0,0-1 0,1 1 0,17 9-5,20 0-383,1-2 0,0-1 0,0-2 0,58 0 0,-65-4 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13 570 14867,'-9'15'1799,"6"-12"-505,5-11-22,7-15-170,2 1-1,22-34 0,-2 3-571,44-82 200,63-125-329,-124 232-394,-11 26-5,-6 12-3,-8 26 3,-12 46-12,21-73 11,1 0-1,0 1 1,0-1-1,1 0 1,0 1 0,2 14-1,-2-22-3,0 0 0,1-1 0,-1 1 0,0 0 0,1-1 0,-1 1 0,1-1 0,0 1 0,0-1-1,0 1 1,0-1 0,0 1 0,0-1 0,0 1 0,0-1 0,0 0 0,0 0 0,1 0 0,-1 0 0,1 0 0,-1 0 0,0 0 0,1 0 0,3 1-1,0-1-23,0 0 0,0-1-1,0 1 1,1-1 0,-1 0-1,8-2 1,-9 2-9,1-1 1,-1 1-1,0 0 0,1 0 1,-1 1-1,0-1 0,9 3 1,-12-3 26,-1 1 1,1-1 0,0 1 0,0-1-1,0 1 1,-1 0 0,1-1 0,0 1-1,-1 0 1,1-1 0,-1 1-1,1 0 1,-1 0 0,1 0 0,-1 0-1,1-1 1,-1 1 0,0 0 0,1 0-1,-1 0 1,0 0 0,0 0-1,0 0 1,0 0 0,0 0 0,0 0-1,0 0 1,0 0 0,0 0 0,0 0-1,0 0 1,-1 0 0,1-1-1,0 1 1,-1 0 0,1 0 0,-1 0-1,0 1 1,-3 5 1,0 0 1,0 0-1,-7 9 1,9-14 11,-2 3 32,0 0 0,0 0 0,0 0 0,-1 0 0,1-1 0,-1 0 0,0 0 0,-1 0 0,1-1 0,-1 0 0,0 0 0,1 0 0,-1-1 0,0 1 0,0-2 0,-1 1 1,1-1-1,0 1 0,-1-2 0,1 1 0,-1-1 0,-7 0 0,-25-4 154,31 3-319,-1 0 0,1 1 1,-1-1-1,-12 2 0,21-1 106,0 0 1,0 0 0,0 0-1,0 0 1,-1 0-1,1 0 1,0 0-1,0 0 1,0 0 0,0 0-1,-1 0 1,1 0-1,0 1 1,0-1 0,0 0-1,0 0 1,0 0-1,-1 0 1,1 0 0,0 0-1,0 0 1,0 0-1,0 0 1,0 1-1,0-1 1,-1 0 0,1 0-1,0 0 1,0 0-1,0 0 1,0 1 0,0-1-1,0 0 1,0 0-1,0 0 1,0 0 0,0 0-1,0 1 1,0-1-1,0 0 1,0 0-1,0 0 1,0 0 0,0 1-1,0-1 1,0 0-1,7 8-303,13 4-30,2-4-125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20260,'10'13'2353,"-5"-7"-1649,7-6-288,2-2 1216,6 1-879,3 2-505,-4-6-24,5-7-120,1-4-240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21 16612,'-1'-1'63,"1"0"1,0 0-1,-1 0 1,1 0 0,0 0-1,-1 0 1,1 0-1,-1 1 1,0-1 0,1 0-1,-1 0 1,0 1 0,1-1-1,-1 0 1,0 1-1,0-1 1,1 1 0,-1-1-1,0 1 1,0-1 0,-1 0-1,-1 0-10,0 1 0,0-1 0,0 1 0,0-1 0,0 1 1,0 0-1,-4 0 0,-1 1 54,0 0 0,1 0 0,-1 1 0,1 0 1,-10 3-1,8-1-4,1 1 0,-1 0 0,1 0 0,0 0 0,1 1 0,-1 0 0,1 0 0,1 1 0,-13 15 1,11-10-9,0 0 1,1 1-1,0 0 1,1 0 0,-9 27-1,7-7 58,1 1-1,1 0 1,2 0-1,0 61 1,7-50-48,1-1 0,3 0-1,1 0 1,20 59 0,-27-100-95,0 1-1,-1-1 0,1 0 1,-1 0-1,1 1 1,-1-1-1,0 0 1,-1 6-1,1-9-6,0 0-1,0 1 1,0-1-1,0 0 1,0 1-1,-1-1 1,1 0-1,0 1 1,0-1-1,0 0 1,-1 1-1,1-1 1,0 0-1,0 0 1,-1 1-1,1-1 0,0 0 1,0 0-1,-1 0 1,1 1-1,0-1 1,-1 0-1,1 0 1,0 0-1,-1 0 1,1 1-1,0-1 1,-1 0-1,1 0 1,-2 0 2,1-1-1,0 1 1,0 0 0,-1-1 0,1 1 0,0-1 0,0 1 0,0-1 0,-1 1 0,1-1-1,0 0 1,0 0 0,-1 0 0,-15-15-101,1 0 1,1 0-1,0-2 1,1 0-1,1 0 0,-17-34 1,28 50 88,1 0 0,0 0 0,-1 0 1,1 0-1,0-1 0,1 1 0,-1-1 1,0 1-1,1 0 0,-1-1 0,1 1 1,0-1-1,0 1 0,0-5 0,1 5 21,-1 1 0,1-1 0,0 1-1,0 0 1,0 0 0,0-1-1,0 1 1,1 0 0,-1 0 0,0 0-1,0 0 1,1 0 0,-1 0-1,1 0 1,-1 1 0,1-1 0,-1 0-1,1 1 1,-1-1 0,1 1 0,0 0-1,-1 0 1,3-1 0,26-4 225,47-3 0,-45 6-209,48-10 0,-34-1-64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15187,'-6'9'1513,"9"2"-793,7-5-184,16 0 632,5-3-64,15-2-119,6-1-105,11-6-224,6-1-112,4-1-176,1-1-128,1 1-288,-2 0-248,-9 4-640,-2-2 2024,-5 1-1160,-2-1-48,-4-1-56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60 15827,'9'-26'2483,"-9"26"-2442,0 0 1,0-1 0,0 1 0,0 0-1,1-1 1,-1 1 0,0 0 0,0 0-1,0-1 1,1 1 0,-1 0-1,0 0 1,1-1 0,-1 1 0,0 0-1,0 0 1,1 0 0,-1-1-1,0 1 1,1 0 0,-1 0 0,0 0-1,1 0 1,0 0 0,-1 0 24,1 0-1,0 1 1,-1-1 0,1 1 0,-1-1-1,1 1 1,-1-1 0,1 1 0,-1-1 0,1 1-1,-1-1 1,0 1 0,1-1 0,-1 1 0,0 0-1,1-1 1,-1 1 0,0 0 0,0 0-1,9 28 290,-1-1-1,-2 2 0,5 49 0,-4-28-288,-2-16-54,8 71-6,-11-89 1,-2 0 1,0-1-1,-1 1 0,-4 20 0,4-31-3,-1-1 0,0 1 0,0-1 0,-1 0 0,1 1 1,-1-1-1,0 0 0,0-1 0,-1 1 0,0-1 0,1 1 0,-1-1 0,-1 0 1,1 0-1,-1-1 0,1 1 0,-1-1 0,0 0 0,0-1 0,-1 1 0,1-1 1,-10 3-1,9-3-2,0 0 0,-1-1 0,1 0 1,-1 0-1,1 0 0,-1-1 0,1 0 1,-1 0-1,0-1 0,1 0 0,-1 0 1,1 0-1,0-1 0,-1 0 1,1 0-1,0-1 0,0 0 0,0 0 1,-8-6-1,12 8-5,1 1 0,0-1 0,0 0 0,0 0 0,0 1 0,0-1 0,0 0 0,0 0 0,0 0 0,0 0 0,0-1 0,0 1 0,0 0 0,1 0 0,-1 0 0,1-1-1,-1 1 1,1 0 0,-1-1 0,1 1 0,0 0 0,0-1 0,-1 1 0,1-1 0,0 1 0,0 0 0,0-1 0,1 1 0,-1 0 0,0-1 0,0 1 0,1-1 0,-1 1 0,1 0 0,-1 0 0,1-1 0,0 1 0,-1 0 0,1 0 0,0 0 0,0 0 0,0 0 0,2-2 0,3-3-10,1 1 1,-1 0-1,2 0 1,-1 1-1,13-7 1,110-41-19,-89 38 103,-1-2 0,41-23 0,-76 36-52,0 0-1,-1 0 0,0 0 1,1 0-1,-1-1 0,-1 0 1,1 1-1,0-2 1,4-7-1,-6 10-1,-1-1-1,0 1 1,0-1-1,0 0 1,0 0-1,0 0 1,0 1-1,-1-1 1,0 0-1,1 0 1,-1 0-1,0 0 1,-1 0-1,1 0 1,0 0-1,-1 0 1,0 0-1,1 1 1,-3-6-1,-10-17 34,-1 0 0,-1 2 1,-1 0-1,-1 0 0,-22-22 0,3 3-595,20 16-223,16 25 746,-1-1 0,1 1 1,0 0-1,-1 0 1,1 0-1,0 0 0,0 0 1,0 0-1,0-1 0,0 1 1,0 0-1,0 0 0,0 0 1,1 0-1,-1 0 0,0-1 1,1 1-1,-1 0 0,0 0 1,1 0-1,0 0 0,-1 0 1,2-1-1,8-4-357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1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12283,'11'6'253,"-1"-1"0,1-1 1,0 1-1,1-2 1,-1 0-1,1 0 0,-1-1 1,24 2-1,6-3-138,52-6-1,-32 0 123,27 2 349,102 10 1,-62 1-264,234-16 0,127-46-1010,-223 21 773,230-30 635,318-30-297,-603 84-407,-182 10 19,1 1 0,-1 2 0,0 0 0,0 2 0,31 11 0,-53-14 228,-13-3-230,-28-7-299,0 0 164,-4 1 58,-5 0-67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18764,'3'4'1400,"8"-2"-1080,7-1-112,10-1 481,12 0-289,12 0-176,2 1-24,7-1-144,-3 2-160,-6 2-520,-6 2 1456,-15 1-840,-8-1 0,-13 0-48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15163,'7'17'1537,"13"-9"-825,10-6-264,11-4 1008,10-6-808,6-3-480,2 1-360,1-3 384,-3 0-152,-4-3-264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18132,'9'-3'337,"0"1"0,0 0 0,1 0 0,-1 1 0,0 0 0,18 2 0,-1 0 82,29 7 1,-39-6-320,0 1 0,0 1 0,-1 1-1,0 0 1,22 10 0,-33-13-94,-1 0 1,0 0-1,0 0 0,1 1 0,-1-1 0,-1 1 0,1-1 0,0 1 1,-1 0-1,1 0 0,-1 0 0,0 0 0,0 1 0,0-1 0,0 1 1,-1-1-1,1 1 0,-1-1 0,0 1 0,0 0 0,-1 0 0,1-1 1,-1 1-1,1 0 0,-1 0 0,0 0 0,-1 0 0,0 6 0,-3 7 62,-1 0 0,0-1 0,-1 0 0,-1-1 0,0 1-1,-1-1 1,-12 17 0,-78 97 611,82-110-570,-155 175-114,164-185-167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20148,'1'6'2959,"0"28"-1643,-1-2-725,4 303-732,-3-322-738,1-34-3095,-9-155-1287,2-1 4357,6 148 1611,2 19 578,3 16-151,3 14 254,6 23 931,35 72 1,-42-101-2095,0 0 0,1-1 0,0 0 1,1 0-1,0-1 0,1 0 0,0-1 0,21 16 1,-27-23-144,0-1 0,0 0 0,1 0 1,-1-1-1,1 0 0,-1 0 0,1 0 1,0 0-1,0-1 0,6 1 0,-9-2-40,0 0 0,0 0 0,0 0 0,1 0 0,-1-1 0,0 1 0,0-1-1,0 0 1,0 0 0,0 0 0,0 0 0,0-1 0,0 1 0,-1-1 0,1 0 0,0 1 0,-1-1-1,0 0 1,1-1 0,2-2 0,0-3 45,0 1 0,-1-1 0,0 0 0,0 0 0,0 0 0,-1 0 0,-1-1 0,1 1 0,-2-1 0,1 0 0,0-9 0,0-13 270,-3-57 0,0 79-344,-5-58 291,5 62-333,0 1 0,0-1-1,0 0 1,-1 1 0,0-1-1,0 1 1,0-1 0,0 1-1,0 0 1,-1 0-1,-3-4 1,6 8-6,0 0 1,0 0-1,0 0 0,0 0 1,0 1-1,0-1 0,0 0 0,1 0 1,-1 0-1,0 0 0,0 0 0,0 0 1,0 0-1,0 0 0,0 0 1,0 0-1,0 0 0,0 1 0,0-1 1,0 0-1,0 0 0,0 0 0,0 0 1,0 0-1,0 0 0,0 0 1,0 0-1,0 0 0,0 0 0,0 1 1,0-1-1,0 0 0,0 0 1,0 0-1,0 0 0,0 0 0,0 0 1,-1 0-1,1 0 0,0 0 0,0 0 1,0 0-1,0 0 0,0 1 1,0-1-1,0 0 0,0 0 0,0 0 1,0 0-1,0 0 0,0 0 0,-1 0 1,1 0-1,0 0 0,0 0 1,0 0-1,0 0 0,0 0 0,0 0 1,0 0-1,0 0 0,0 0 1,0 0-1,-1 0 0,1 0 0,6 9-579,4-3 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18068,'10'12'1984,"-8"14"-1112,-2 4-383,0 3 1303,1 5-808,0 2-264,2-1-136,4-4-456,1-5-192,-1-10-616,-2-7-288,-3-13 752,-5-9-128,-11-15-192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16131,'17'-8'707,"1"0"-1,-1 2 1,2 0-1,-1 1 1,0 0-1,1 2 1,0 0-1,0 1 0,0 1 1,0 1-1,0 1 1,0 0-1,19 5 1,-35-6-660,1 1 0,-1 0 0,0 0 1,0 0-1,0 0 0,0 1 1,0 0-1,0-1 0,-1 1 1,1 0-1,0 0 0,-1 0 0,0 0 1,1 1-1,-1-1 0,0 1 1,2 3-1,-2-2-27,-1-1-1,0 0 1,0 1 0,0-1 0,0 1-1,-1 0 1,1-1 0,-1 1-1,0-1 1,0 1 0,0-1 0,-1 1-1,1 0 1,-1-1 0,-2 7-1,-5 11 105,-1 0-1,-1 0 1,-1-1-1,-1-1 0,-26 33 1,22-30 5,15-21-116,0 0-1,0 1 1,0-1-1,0 1 1,0-1 0,0 1-1,1-1 1,-1 1 0,0 0-1,1-1 1,-1 1-1,1 0 1,0 2 0,0-4-11,0 0 0,0 1 0,0-1 0,0 1 0,1-1 0,-1 1 0,0-1 0,0 0 0,1 1 0,-1-1 0,0 0 0,0 1 0,1-1 0,-1 0 0,0 0-1,1 1 1,-1-1 0,1 0 0,-1 0 0,0 1 0,1-1 0,-1 0 0,1 0 0,-1 0 0,0 0 0,1 0 0,-1 0 0,1 0 0,-1 0 0,1 0 0,0 0 0,7 0-22,0-1 0,0 0 0,0-1 1,11-3-1,1 0-80,-9 3 40,-1 0 0,1 1 0,0 0 0,-1 1 0,1 0 0,0 1 0,20 3 0,-27-3 45,-1 0 0,1 1 0,0-1 0,-1 1 1,1-1-1,-1 1 0,0 0 0,0 1 0,1-1 0,-1 0 0,-1 1 0,1 0 1,0-1-1,-1 1 0,1 0 0,-1 0 0,0 1 0,0-1 0,0 0 1,0 1-1,-1-1 0,1 1 0,-1 0 0,0-1 0,1 6 0,-2-4 32,1 1 0,-1 0 0,0 0 0,0 0 0,-1 0 0,0-1 0,0 1 0,0 0 0,-1-1 0,1 1 0,-1-1 0,-1 1 0,1-1 0,-1 0 0,0 0 0,0 0 0,0 0 0,-1 0 0,0-1 0,0 0 0,0 0 0,-7 6 0,-2 1 127,0-1 0,-1-1 0,-1 0 0,1-1 0,-1 0 0,-27 9 0,25-11-49,0-1 0,0-1-1,-1 0 1,-27 1-1,36-4-152,-1-1-1,1 0 1,-1-1-1,1 0 1,-1-1-1,1 0 1,0 0-1,0-1 1,0 0-1,-10-5 1,5 0-237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15427,'6'-11'1961,"-6"10"-1153,0 6-328,0 10 1993,1 6-1537,-1 8-400,2 5-136,1 11-232,2 0-72,3 3-128,-1-5-128,0-6-248,-1-1-208,-1-10-120,-2-8 536,-1-18-193,-1-10-175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17364,'24'0'1680,"6"0"-1208,10 0-192,6 0 696,14 0-816,2-3 81,-12 1 103,-4-1-88,-13-3-224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17004,'14'-1'1536,"22"-1"-1072,10-1-208,14-7 760,20-1-752,13-1-584,2 0 464,1 4-208,-3 3-128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2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21309,'13'3'1808,"9"-2"-1328,-1 1-232,4-11 696,6-1-272,9 1-255,1-3-193,3 2-328,-2-2-193,-5 3-463,-4 4-336,-12 0 848,-6 1-168,-14 4-216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16844,'22'5'2352,"4"1"-1456,4-10-384,6-1 2089,5-7-2001,-1 3-448,0-5-600,-4-5 448,-7-8-272,-2-6-96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2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13467,'-13'-42'6940,"13"42"-6758,1-1 0,0 1 0,-1-1 0,1 1 1,0 0-1,-1-1 0,1 1 0,0 0 0,0 0 0,-1-1 0,1 1 0,0 0 0,-1 0 0,1 0 1,0 0-1,0 0 0,-1 0 0,1 0 0,0 0 0,0 0 0,0 1 0,302 55 2145,-279-52-2365,-3-1-42,0 1-1,-1 0 1,30 12-1,-47-15 64,-1 0-1,0 0 1,1 0-1,-1 0 0,0 0 1,0 1-1,0-1 1,0 1-1,0 0 1,-1-1-1,4 4 1,-4-3 3,-1-1 0,1 1 0,0-1 0,-1 1 0,1-1 0,-1 1 0,0 0 0,1-1 0,-1 1 0,0-1 0,0 1 0,0 0 0,0-1 0,0 1 0,-1-1 0,1 1 0,0 0 0,-1-1 0,1 1 0,-2 1 0,-2 7-20,-1-1 0,0 0 1,0 0-1,-1 0 0,-13 15 0,-43 39 2,38-40 34,-179 166-48,138-130-731,45-38 657,7-7-79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2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22 19732,'2'-2'192,"0"0"-1,-1 0 0,1 1 1,0-1-1,0 1 1,0-1-1,1 1 1,-1 0-1,0-1 0,0 1 1,1 1-1,-1-1 1,1 0-1,-1 0 0,1 1 1,-1-1-1,1 1 1,4 0-1,3 0 149,0 0 0,1 0 0,12 3 0,-21-3-324,-1 0 1,1 0-1,-1 0 0,1 1 0,-1-1 1,1 0-1,-1 1 0,0-1 0,1 1 0,-1 0 1,0-1-1,1 1 0,-1 0 0,0 0 0,0 0 1,0 0-1,0 0 0,0 0 0,0 0 0,0 0 1,0 0-1,0 1 0,1 0 0,-2 0-3,0 0-1,0-1 1,0 1 0,0 0-1,0-1 1,0 1-1,0 0 1,0-1-1,-1 1 1,1 0 0,0-1-1,-1 1 1,0 0-1,1-1 1,-1 1-1,-1 2 1,-4 4 67,0 0-1,-1 0 1,1 0-1,-1 0 1,-11 8 0,-5 1 167,15-12-103,1 1 0,0 0 0,0 0-1,-6 8 1,13-14-138,0 0 1,0 0-1,0 1 0,0-1 0,0 0 0,0 0 0,0 1 0,0-1 0,1 0 0,-1 0 0,0 0 0,0 1 0,0-1 0,0 0 0,1 0 0,-1 0 0,0 1 0,0-1 1,0 0-1,1 0 0,-1 0 0,0 0 0,0 0 0,1 0 0,-1 0 0,0 1 0,0-1 0,1 0 0,-1 0 0,0 0 0,0 0 0,1 0 0,-1 0 0,0 0 0,0 0 1,1 0-1,-1 0 0,0-1 0,1 1 0,14 1-34,-14-1 35,5 0-30,0 1 0,0-1 0,0 1 0,0 1 0,0-1 0,0 1 0,-1 0 0,1 0 0,0 0 1,-1 1-1,0 0 0,0 0 0,0 1 0,0-1 0,0 1 0,-1 0 0,1 0 0,-1 0 0,0 1 0,5 8 0,-5-6 4,0 0 0,0 1-1,-1-1 1,-1 1 0,1 0-1,-1-1 1,0 1 0,-1 0-1,0 0 1,0 1 0,-1-1-1,0 0 1,-1 0 0,1 0-1,-3 8 1,1-6 110,-1-1 0,0 0 0,0 1 0,-1-2 0,0 1 0,-1 0-1,0-1 1,0 0 0,-1 0 0,0 0 0,-1-1 0,1 0 0,-1 0 0,0 0 0,-1-1 0,0-1 0,-14 9 0,13-9 74,0 0 0,0-1 0,0 0 0,0 0 0,-1-1 0,1-1 0,-1 1 0,0-2 0,0 1 0,0-1 0,0-1 0,0 0 0,0 0 0,0-1 0,0 0 0,0-1 1,-11-3-1,19 4-211,0 1 1,0-1 0,0 0 0,0 0 0,1 0 0,-1 0-1,0 0 1,1 0 0,-1 0 0,1 0 0,-1-1 0,1 1-1,-1-1 1,-1-2 0,2 3-8,1 0 0,0 0-1,0 0 1,0 1 0,0-1 0,0 0-1,0 0 1,0 0 0,0 0 0,0 1-1,0-1 1,0 0 0,0 0 0,1 0 0,-1 1-1,0-1 1,1 0 0,-1 0 0,0 1-1,1-1 1,-1 0 0,1 1 0,-1-1-1,1 0 1,-1 1 0,1-1 0,0 1-1,-1-1 1,1 1 0,0-1 0,-1 1 0,1-1-1,0 1 1,0 0 0,-1-1 0,2 1-1,17-10-450,6-6-161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2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37 19868,'1'-1'90,"-1"-1"-1,0 1 1,0 0 0,1 0-1,-1 0 1,0-1-1,0 1 1,0 0 0,-1 0-1,1 0 1,0-1-1,0 1 1,-1 0 0,1 0-1,0 0 1,-1 0-1,0 0 1,1-1 0,-1 1-1,1 0 1,-1 0-1,0 0 1,0 1 0,0-1-1,1 0 1,-1 0-1,0 0 1,0 1-1,0-1 1,0 0 0,0 1-1,-1-1 1,1 1-1,0-1 1,0 1 0,0 0-1,0-1 1,0 1-1,-1 0 1,1 0 0,0 0-1,0 0 1,-2 0-1,-5 0 162,0 0-1,1 1 0,-1 0 1,0 0-1,-13 5 0,-2 2-47,1 1 1,0 1-1,0 1 0,1 1 1,0 1-1,1 0 0,1 2 0,0 0 1,-20 23-1,15-13-31,2 1 0,0 1 1,2 2-1,1-1 0,-28 61 0,40-75-122,2 0 1,0 0-1,0 1 1,1 0-1,1 0 0,1 0 1,0 1-1,0 16 1,3-27-44,-1 0 0,1 0 0,-1 0 0,1 0 0,1 0 1,-1 0-1,1 0 0,0 0 0,0 0 0,0-1 0,6 9 1,-6-10-7,1 0 1,0 0-1,0 0 1,0 0 0,1-1-1,-1 0 1,1 1-1,-1-1 1,1 0 0,0-1-1,0 1 1,0-1-1,0 1 1,0-1 0,0 0-1,6 0 1,-1 0 0,-1-1 1,0 0-1,0 0 1,0-1 0,1 0-1,-1-1 1,0 0-1,-1 0 1,1-1-1,0 0 1,0 0-1,-1 0 1,13-9-1,-15 9 5,0 0 0,-1-1-1,0 1 1,0-1 0,0 1-1,0-1 1,-1 0-1,1-1 1,-1 1 0,0-1-1,0 1 1,-1-1 0,1 0-1,-1 0 1,0 0-1,-1 0 1,1 0 0,-1-1-1,0 1 1,0 0 0,0-1-1,-1-5 1,0 9-13,0 1-1,-1-1 1,1 0 0,-1 1-1,1-1 1,-1 0 0,0 1-1,1-1 1,-1 1 0,0-1-1,0 1 1,0-1 0,0 1-1,0 0 1,-2-2 0,1 1-395,15 0 242,0-1-1,-1 0 0,1-1 0,-1 0 0,0-1 0,14-8 0,-15 7 51,1 0 1,1 1 0,-1 1-1,1 0 1,21-4 0,-33 8 106,0 0-1,0-1 1,0 1 0,0 0 0,-1 0 0,1 0-1,0 0 1,0 1 0,0-1 0,0 0 0,-1 0 0,1 0-1,0 1 1,0-1 0,0 0 0,-1 1 0,1-1-1,0 1 1,0-1 0,-1 1 0,1-1 0,0 1 0,-1-1-1,1 1 1,-1 0 0,1-1 0,-1 1 0,1 0-1,-1 0 1,1-1 0,-1 1 0,0 0 0,0 0 0,1 0-1,-1-1 1,0 1 0,0 0 0,0 0 0,0 0-1,1 0 1,-1-1 0,-1 1 0,1 0 0,0 0 0,0 1-1,-1 4 39,0 1-1,0-1 1,-1 0 0,-4 12-1,-11 21 385,-3 0 1,-30 47-1,3-8 557,66-112-3804,-9 11 2243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21461,'0'1'144,"1"1"1,0 0 0,-1 0-1,1 0 1,-1-1 0,0 1-1,0 0 1,0 0 0,0 0 0,0 0-1,0 0 1,0-1 0,-1 1-1,1 0 1,0 0 0,-2 3-1,-16 29 389,10-20-9,-4 7-156,-172 299 1721,181-316-2090,1-1-39,0 0 0,0 0-1,0 0 1,0 0 0,-1-1-1,-5 5 1,28-50-2176,0-6 1798,2-11-190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16211,'1'22'2601,"-1"9"-1353,-7 14-480,0 5 2465,0 7-1865,1 2-119,5 0-433,2-5-248,6-8-248,5-6-200,2-13-344,3-5-352,0-11-760,-4-8-585,-7-7 1465,-5-6-344,-9-6-312</inkml:trace>
  <inkml:trace contextRef="#ctx0" brushRef="#br0" timeOffset="1">1 330 18428,'6'4'2056,"12"3"-1111,5-4-401,4 0 944,5 1-352,1 1-952,3-7 312,-15-6-352,-2-10-136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3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20204,'-3'3'1937,"6"1"-1137,6-4-224,12 0 840,5-1-295,11-1-313,2-1-136,6 2-280,0 1-152,0 0-344,-6 0-288,-6 3-848,-10 0 543,-11-1 425,-2 1-248,-12 2-136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3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21197,'14'15'2544,"6"-10"-1648,16-6-408,3-6 1537,12-2-1145,2-4-328,3-1-1168,-3-3 720,-5-2-272,-4 2-144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57 148 17148,'0'-3'186,"0"0"-1,0 1 1,0-1 0,0 1 0,1-1 0,-1 1 0,1-1-1,-1 1 1,1-1 0,0 1 0,0-1 0,0 1 0,0 0 0,1 0-1,-1-1 1,1 1 0,-1 0 0,1 0 0,0 1 0,0-1 0,0 0-1,0 0 1,2-1 0,7-5 519,1 0 0,23-12 0,-29 17-378,15-8 471,0 2-1,43-14 0,-56 21-673,-1 0 1,1 0-1,0 0 1,0 1-1,0 1 1,0 0-1,1 0 1,-1 0-1,0 1 0,0 0 1,14 4-1,-19-4-102,-1 0-1,1 0 0,-1 0 0,1 0 0,-1 0 1,0 1-1,0-1 0,1 1 0,-1 0 1,0 0-1,0-1 0,-1 1 0,1 0 1,0 1-1,-1-1 0,1 0 0,-1 0 0,0 1 1,2 4-1,-2-4-13,0 1 0,-1 0 0,1 0 0,-1 0-1,0 0 1,0 0 0,-1 0 0,1 0 0,-1 0 0,0 0 0,0-1 0,-1 5 0,-3 5-11,-1 0 1,-1-1 0,1 0 0,-2 0 0,1-1 0,-17 18-1,-30 24 84,-105 80-1,106-91-17,43-34-45,0 0-1,0 1 0,1 0 0,0 0 0,-7 12 0,15-20-13,0-1 0,1 1 0,-1 0 0,0 0 0,1 0 0,-1 0 0,1-1 0,-1 1 0,1 0 0,-1 0 0,1 0 0,0 0 0,0 0 0,-1 0 0,1 0 0,0 1 0,0-1 0,0 0 0,0 0 0,0 0 0,0 0 0,0 0 0,1 0 0,-1 0 0,0 0 0,1 0 0,-1 0 0,0 0 0,1 0 0,-1 0 0,1 0 0,-1-1 0,1 1 0,0 0 0,-1 0 0,1 0 0,0-1 0,0 1 0,0 0 0,-1-1 0,1 1 0,0-1 0,0 1 0,0-1 0,2 1 0,5 2 22,-1 0 1,1-1-1,0 0 0,16 1 1,-19-3-24,27 4 12,179 31-1162,-200-32 993,-9-2 120,1 0 0,-1 0 1,1 0-1,0-1 0,-1 1 1,1-1-1,0 0 0,-1 1 0,1-1 1,0-1-1,-1 1 0,6-1 1,5-10-354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17116,'-6'8'6088,"-8"11"-3644,-45 58-2101,-8 12-186,40-50-543,-3 0-1,-34 34 0,63-73 387,-4 5-433,0 0-1,0 0 1,-1-1 0,-10 7 0,15-11 366,0 1 1,1-1-1,-1 1 0,0-1 1,-1 1-1,1-1 1,0 0-1,0 1 0,0-1 1,0 0-1,0 0 1,0 0-1,0 0 0,0 0 1,0 0-1,0 0 1,-1 0-1,1 0 0,0-1 1,0 1-1,0 0 1,0-1-1,0 1 0,0-1 1,0 1-1,0-1 1,0 1-1,0-1 0,1 0 1,-1 1-1,0-1 1,0 0-1,0 0 0,1 0 1,-1 0-1,0 0 1,1 1-1,-1-3 0,-11-20-1057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68 16115,'20'-14'1618,"-14"10"-1189,0 0 0,0 0 0,0-1 0,9-10 0,-14 15-379,-1 0-1,0-1 1,0 1 0,0-1 0,1 1 0,-1 0 0,0-1 0,0 1 0,0-1 0,0 1 0,0-1 0,0 1 0,0-1 0,0 1 0,0-1 0,0 1 0,0 0 0,0-1-1,0 1 1,0-1 0,0 1 0,-1-1 0,1 1 0,0 0 0,0-1 0,0 1 0,-1-1 0,1 1 0,0 0 0,-1-1 0,1 1 0,0 0 0,-1-1 0,1 1 0,0 0-1,-1 0 1,1-1 0,0 1 0,-1 0 0,1 0 0,-1 0 0,1-1 0,-1 1 0,1 0 0,-1 0 0,0 0 0,-22-5 1185,14 6-1024,0 1-1,0 0 1,0 0 0,1 1 0,-1 0 0,1 0 0,-9 6 0,-55 34 205,56-31-375,0 1-1,1 1 1,0 0 0,1 1 0,0 0 0,2 1 0,0 1-1,0 0 1,-16 34 0,22-39-17,1 1-1,0 0 0,0 0 1,1 0-1,1 0 1,0 0-1,1 1 0,1 0 1,0-1-1,0 1 1,2 0-1,0-1 0,0 1 1,1-1-1,6 22 1,-6-30-17,0 0 1,0 0 0,0 0 0,1 0-1,-1 0 1,1 0 0,1-1 0,-1 1-1,1-1 1,-1 0 0,1 0 0,0-1-1,0 1 1,8 4 0,-9-6-5,1-1 0,-1 1-1,1-1 1,-1 0 0,1 0 0,0 0 0,0-1 0,-1 1-1,1-1 1,0 0 0,0 0 0,0 0 0,-1 0 0,1-1-1,0 1 1,0-1 0,-1 0 0,1 0 0,-1-1 0,1 1 0,4-3-1,-1 0 7,1 0-1,-1-1 0,-1 0 0,1 0 0,-1-1 1,1 1-1,-2-1 0,7-8 0,-9 11 3,-1-1 0,1 0 0,-1 0 0,1 0 0,-1 0 1,0 0-1,-1-1 0,1 1 0,-1-1 0,0 1 0,0-1 0,0 0 0,0 1 0,-1-1 0,0-8 0,0 11-9,-1 1 0,1-1 0,0 1 1,0-1-1,-1 1 0,1-1 0,-1 1 0,0-1 0,1 1 0,-1 0 1,0-1-1,0 1 0,1 0 0,-1 0 0,0-1 0,0 1 0,-1 0 1,1 0-1,0 0 0,0 0 0,0 0 0,-1 1 0,1-1 0,0 0 1,-1 1-1,1-1 0,-1 0 0,1 1 0,-1 0 0,1-1 0,-1 1 0,1 0 1,-1 0-1,1 0 0,-1 0 0,0 0 0,1 0 0,-1 0 0,1 1 1,-3 0-1,-4 0 14,1 1-1,0 1 1,-1-1 0,1 1 0,0 1 0,-12 7 0,11-6-4,0 1 1,0 1 0,-11 10-1,18-15-11,-1-1 0,1 1 0,-1 0-1,1-1 1,-1 1 0,1 0 0,0 0-1,0 0 1,0 0 0,0 0 0,0 0-1,0 0 1,1 0 0,-1 0 0,1 1-1,-1-1 1,1 0 0,0 0 0,0 0 0,0 1-1,0-1 1,1 3 0,-1-5 0,0 1 0,1 0-1,-1-1 1,0 1 0,1-1 0,-1 1 0,1-1 0,-1 1 0,0-1 0,1 1 0,-1-1-1,1 0 1,-1 1 0,1-1 0,0 0 0,-1 1 0,1-1 0,-1 0 0,1 0 0,0 1-1,-1-1 1,1 0 0,0 0 0,-1 0 0,1 0 0,0 0 0,-1 0 0,2 0-1,20-4 4,-19 3-3,36-13-20,0-2 0,-2-1 1,67-42-1,-4 2-219,-93 54 215,-2 0-3,-1 0 0,1 1 0,0-1 0,0 1 0,0 1 1,0-1-1,1 1 0,-1 0 0,0 0 0,9-1 0,-13 3 18,0-1 0,0 0-1,-1 0 1,1 0 0,0 1 0,0-1 0,0 0-1,0 1 1,0-1 0,-1 1 0,1-1 0,0 1-1,0-1 1,-1 1 0,1-1 0,0 1 0,-1 0-1,1-1 1,-1 1 0,1 0 0,-1 0 0,1 0-1,-1-1 1,1 1 0,-1 0 0,0 0 0,1 0-1,-1 0 1,0 0 0,0-1 0,0 1 0,0 0-1,0 0 1,0 0 0,0 0 0,0 1 0,0 5-27,-1 0 0,0 1 0,-3 11 0,3-13 15,-31 103-33,-2 9-127,31-94-447,3-24 599,0 1 1,0-1-1,0 0 0,0 0 0,0 0 1,0 0-1,0 1 0,0-1 0,0 0 1,0 0-1,0 0 0,0 1 0,0-1 1,0 0-1,0 0 0,0 0 0,0 0 1,0 1-1,0-1 0,0 0 0,0 0 1,1 0-1,-1 0 0,0 1 0,0-1 1,0 0-1,0 0 0,0 0 0,0 0 1,1 0-1,-1 0 0,0 0 0,0 1 1,0-1-1,0 0 0,1 0 0,-1 0 1,0 0-1,0 0 0,0 0 0,0 0 1,1 0-1,-1 0 0,0 0 1,0 0-1,0 0 0,1 0 0,-1 0 1,0 0-1,0 0 0,0 0 0,1 0 1,-1 0-1,0 0 0,0-1 0,0 1 1,0 0-1,1 0 0,9-10-294,10-21-126,6-9-148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33 19956,'-79'100'3832,"-1"3"-1395,70-89-2338,0 2 1,2 0-1,-1 0 0,2 0 0,-6 21 0,11-22-323,2-15 210,0 0-1,0 0 0,0 1 1,0-1-1,0 0 0,0 0 1,0 0-1,0 0 0,0 0 0,0 1 1,1-1-1,-1 0 0,0 0 1,0 0-1,0 0 0,0 0 1,0 0-1,0 0 0,0 0 0,1 1 1,-1-1-1,0 0 0,0 0 1,0 0-1,0 0 0,0 0 1,1 0-1,-1 0 0,0 0 0,0 0 1,0 0-1,0 0 0,1 0 1,-1 0-1,0 0 0,0 0 0,0 0 1,0 0-1,0 0 0,1 0 1,-1 0-1,0 0 0,2-2-100,0 1-1,0 0 0,0-1 1,0 1-1,-1-1 0,1 1 1,0-1-1,-1 0 1,3-3-1,102-157-4776,-43 65 2931,-46 70 1640,-9 13 461,1 1-1,20-23 1,-29 36-111,-1 0 0,1 0 0,0 0 0,0 0 0,0 0 0,0 0 0,0 0 0,0 0 0,0 0 0,0 0 0,0 0 0,0 0 0,0 1 0,0-1 0,0 0 0,0 0 0,0 0 0,1 0 0,-1 0 0,0 0 0,0 0 0,0 0 0,0 0 0,0 0 0,0 0 0,0 0 0,0 0 0,0 1 0,0-1 0,0 0 0,0 0 0,0 0 0,0 0 0,0 0 0,0 0 0,0 0 0,1 0 0,-1 0 0,0 0 0,0 0 0,0 0 0,0 0 0,0 0 0,0 0 0,0 0 0,0 0 0,0 0 0,0 0 0,0 0 0,0 0 0,1 0 0,-1 0 0,0 0 0,0 0 0,0 0 0,0 0 0,0 0 0,0 0 0,0 0 0,0 0 0,0 0 1,0-1-1,0 1 0,-1 13 697,-6 14 29,2-8-517,0 0 0,2 1-1,0-1 1,2 1 0,0 0 0,1 0-1,1 0 1,6 32 0,-3-29-621,2 0-1,1 0 1,19 42 0,-26-65 374,0 0 0,0 0 0,1 0 0,-1 0 0,0 1 0,0-1 0,0 0 0,0 0 0,0 0 0,1 0 0,-1 1 0,0-1 1,0 0-1,0 0 0,0 0 0,0 1 0,0-1 0,0 0 0,0 0 0,1 0 0,-1 1 0,0-1 0,0 0 0,0 0 0,0 0 0,0 1 0,0-1 0,0 0 0,0 0 0,0 1 0,0-1 0,-1 0 0,1 0 0,0 0 0,0 1 0,0-1 0,0 0 0,0 0 0,0 0 1,0 0-1,0 1 0,-1-1 0,1 0 0,0 0 0,0 0 0,0 0 0,0 1 0,-1-1 0,1 0 0,0 0 0,0 0 0,0 0 0,-1 0 0,1 0 0,0 0 0,0 0 0,0 0 0,-1 0 0,1 0 0,0 0 0,0 0 0,-1 0 0,1 0 0,0 0 0,0 0 1,0 0-1,-1 0 0,-14-4-416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18140,'20'0'1584,"9"-5"-1136,3-5-304,11 3 40,2-6 0,10-4 56,-4-6-168,1 2-232</inkml:trace>
  <inkml:trace contextRef="#ctx0" brushRef="#br0" timeOffset="1">800 0 19668,'-19'19'1473,"1"4"-1193,1 1-120,5 5 288,6 1-96,2 0-312,4-1-272,0-2-408,3-1-225,-3-11 641,-1-2-192,-10-13-152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19044,'4'0'1688,"6"0"-1199,5 3-193,10 2 664,10-3-248,8 0-720,6-2-328,7-4 344,4-1-128,0 0-104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19292,'-21'13'468,"0"1"-1,0 0 0,2 2 1,-1 0-1,2 2 1,-16 19-1,23-24-262,2-1 1,0 1-1,1 1 0,0 0 0,1 0 0,0 1 1,1-1-1,1 1 0,0 1 0,-4 25 0,8-28-59,0 0-1,0 0 0,1 0 1,1 0-1,0 0 0,3 15 1,-3-24-103,1 1 0,-1-1 0,1 0 1,-1 0-1,1 0 0,0 1 1,1-2-1,-1 1 0,5 5 1,-6-7-30,1-1 1,0 1 0,0 0-1,0-1 1,1 1 0,-1-1 0,0 1-1,1-1 1,-1 0 0,0 0-1,1 0 1,-1-1 0,1 1-1,0 0 1,-1-1 0,1 0 0,2 1-1,-2-1-3,-1 0-1,1-1 1,0 1-1,-1 0 1,1-1-1,-1 0 0,0 1 1,1-1-1,-1 0 1,0 0-1,1 0 1,-1-1-1,0 1 0,0 0 1,0-1-1,0 0 1,0 1-1,0-1 1,0 0-1,-1 0 0,1 0 1,-1 0-1,1 0 1,-1 0-1,0-1 1,0 1-1,0 0 0,0-1 1,0 1-1,-1 0 1,2-5-1,-1 4 2,-1-1 0,1 0-1,-1 0 1,0 0 0,0 0 0,0 0-1,0 0 1,-1 0 0,1 0-1,-1 1 1,0-1 0,-1 0 0,1 0-1,0 1 1,-1-1 0,0 1 0,0-1-1,0 1 1,0 0 0,-3-4-1,2 4-3,0 1-1,0-1 0,-1 1 1,1 0-1,0 0 0,-1 0 0,1 0 1,-1 1-1,0-1 0,1 1 0,-1 0 1,0 0-1,0 0 0,0 1 0,0-1 1,0 1-1,0 0 0,0 0 0,0 1 1,1-1-1,-1 1 0,0 0 0,0-1 1,0 2-1,0-1 0,-4 3 1,7-4-8,0 0 0,1 1 0,-1-1 0,1 0 0,-1 1 0,0-1 0,1 0 0,-1 1 0,1-1 0,-1 1 0,1-1 0,-1 1 0,1-1 0,0 1 0,-1 0 0,1-1 0,0 1 0,-1-1 0,1 1 0,0 0 0,0-1 0,-1 1 0,1 0 0,0-1 0,0 1 0,0 0 0,0-1 0,0 1 0,0 0 0,0 0 0,0-1 0,0 1 0,1 0 0,-1-1 1,0 1-1,0 0 0,0-1 0,1 2 0,0-1-3,0 0 0,0 0 0,0 0 0,1 0 0,-1 0 0,0 0 0,1 0 0,-1 0 1,0-1-1,1 1 0,-1 0 0,1-1 0,-1 1 0,1-1 0,-1 0 0,3 1 0,9 0-62,1-1-1,-1 0 0,1 0 0,-1-1 0,1-1 0,17-5 1,80-27-966,-87 26 723,-1-1-10,-15 6 139,-1 0 0,1 0 0,0 1 0,0 0-1,0 0 1,10 0 0,-18 2 169,1 0-1,-1 0 0,1 1 1,-1-1-1,1 0 0,0 0 1,-1 0-1,1 1 1,-1-1-1,1 0 0,-1 1 1,1-1-1,-1 0 1,0 1-1,1-1 0,-1 1 1,1-1-1,-1 1 1,0-1-1,1 1 0,-1-1 1,0 1-1,0-1 0,1 1 1,-1-1-1,0 1 1,0-1-1,0 1 0,0 0 1,1-1-1,-1 1 1,0-1-1,0 1 0,0 0 1,0-1-1,-1 1 1,1-1-1,0 1 0,0-1 1,0 2-1,-6 23 142,6-25-130,-24 66 630,14-42-383,2-1-1,0 2 0,1-1 1,2 1-1,-6 50 1,15-62-823,4-11 324,-6-2 227,0-1 0,0 0 0,-1 0 0,1 0 0,0 0 0,0-1 0,-1 1 0,1 0 0,2-3 0,15-19-315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48 19492,'-35'98'3347,"3"-10"-2360,27-71-1046,4-11-228,-1 1 0,0-1 0,0 1 0,-1-1 0,-4 9 0,7-14 237,0-1-1,0 0 1,0 0 0,-1 0 0,1 1 0,0-1-1,0 0 1,0 0 0,0 0 0,0 1 0,-1-1 0,1 0-1,0 0 1,0 0 0,0 0 0,-1 1 0,1-1-1,0 0 1,0 0 0,-1 0 0,1 0 0,0 0-1,0 0 1,-1 0 0,1 0 0,0 0 0,0 0 0,-1 0-1,1 0 1,0 0 0,0 0 0,-1 0 0,1 0-1,0 0 1,0 0 0,-1 0 0,1 0 0,0 0 0,0 0-1,-1-1 1,1 1 0,0 0 0,0 0 0,0 0-1,-1 0 1,1 0 0,0-1 0,0 1 0,0 0 0,0 0-1,0 0 1,-1-1 0,1 1 0,0 0 0,0 0-1,0-1 1,0 1 0,0 0 0,0 0 0,0-1 0,-6-15-1286,6 15 1293,-5-20-906,1-1 0,1 0 0,-1-33-1,4 45 923,0 0-1,0 0 1,1 0-1,1 0 1,0 1-1,0-1 1,1 0-1,0 1 1,1-1-1,4-8 1,-5 14 282,0 1 1,0-1-1,1 1 1,-1 0-1,1 0 1,0 0-1,0 0 1,0 1-1,0-1 1,0 1 0,0 0-1,1 0 1,-1 1-1,1 0 1,-1-1-1,1 1 1,-1 1-1,1-1 1,0 1-1,0-1 1,-1 2 0,6-1-1,-7 0-82,1 0 1,-1 0-1,0 1 0,1-1 0,-1 1 0,0 0 1,1 0-1,-1 0 0,0 0 0,0 1 1,0-1-1,0 1 0,0-1 0,0 1 1,0 0-1,-1 0 0,1 1 0,-1-1 0,1 0 1,-1 1-1,0 0 0,0-1 0,0 1 1,0 0-1,-1 0 0,1 0 0,-1 0 1,0 0-1,0 1 0,2 4 0,-3-2-54,0 0-1,0 0 0,0 0 1,-1-1-1,0 1 1,0 0-1,0 0 0,-1-1 1,1 1-1,-1-1 1,-5 10-1,-2 0 34,0 0 0,-17 20 0,26-35-168,0 0 0,-1 1 0,1-1 0,0 0 0,0 0 0,0 1 0,0-1 0,0 0 0,0 1 0,0-1 0,0 0 0,0 0 0,0 1 0,-1-1 0,1 0 0,1 1 0,-1-1 0,0 0 0,0 1 0,0-1 0,0 0 0,0 0 0,0 1 0,0-1 0,0 0 0,0 1 0,1-1 0,-1 0 0,0 0 0,0 1 0,0-1 0,0 0 0,1 0 0,-1 0 0,0 1 0,0-1 0,1 0 0,-1 0 0,0 0 0,0 0 0,1 1 0,-1-1 0,0 0 0,1 0 0,-1 0 0,0 0 0,0 0 0,1 0 0,-1 0 0,0 0 0,1 0 0,0 0 0,20 3-474,-17-2 345,-1-1 116,0 0 1,1 1 0,-1 0-1,0-1 1,0 1 0,0 1-1,0-1 1,0 0 0,0 1-1,0-1 1,-1 1-1,1 0 1,0 0 0,-1 0-1,0 0 1,1 0 0,-1 1-1,0-1 1,0 1 0,0-1-1,-1 1 1,1 0 0,0 0-1,0 3 1,0-1 86,-1 0-1,0 0 1,-1 0 0,1 0 0,-1 0-1,0 0 1,0 0 0,-1 0-1,1 0 1,-1 0 0,0 0 0,0 0-1,-1 0 1,0-1 0,-2 6-1,-2 2 200,-1 0 0,0-1-1,0 0 1,-1-1 0,-1 0 0,1 0-1,-2 0 1,-13 9 0,15-11 0,-2-1 1,1-1-1,-1 1 1,0-2-1,0 1 1,-1-2-1,1 1 0,-1-1 1,-20 4-1,27-8-302,0 1 0,0-1-1,-1 0 1,1 0 0,0 0-1,0 0 1,-1-1 0,1 0-1,0 0 1,0 0 0,0 0-1,0-1 1,0 0 0,0 0-1,1 0 1,-1 0 0,0 0-1,1-1 1,0 1 0,-1-1-1,1 0 1,0 0 0,0 0-1,1-1 1,-1 1 0,1-1-1,0 1 1,0-1 0,0 0-1,0 0 1,0 0 0,1 0-1,0 0 1,-2-7-1,2-17-495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20204,'8'0'2097,"4"-3"-1505,5 5-264,9-2 1248,9-5-1000,3 2-143,5-1-337,-2-2-321,-2 2-799,-5 3-1160,-12 1 1800,-8 1-320,-10 9-281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18404,'14'10'1688,"8"-5"-1104,5-3-272,10-2 617,3-2-257,9-6 992,-1-3-1216,-4-2-72,-4 0-16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 15947,'38'-7'2727,"31"-4"500,-63 11-3022,-1 0 1,0 0 0,0 0 0,1 1 0,-1-1 0,0 1 0,0 1 0,0-1-1,0 1 1,7 3 0,-11-5-167,1 1 1,-1 0-1,1 0 0,-1 0 0,0 1 0,1-1 0,-1 0 1,0 0-1,0 1 0,0-1 0,0 1 0,0-1 0,0 1 1,-1-1-1,1 1 0,0-1 0,-1 1 0,1 0 1,-1-1-1,0 1 0,1 0 0,-1 0 0,0-1 0,0 1 1,0 0-1,0 0 0,0-1 0,-1 1 0,0 2 1,0 2-4,-1-1 1,0 1 0,0 0 0,0-1 0,-1 1 0,0-1 0,-5 7 0,-14 16 19,-1-2 0,-2 0 1,-1-1-1,-43 31 0,38-31 16,0 1 0,2 2 0,-31 36 1,55-58-57,0 1-1,1 0 1,-1 0 0,-4 12 0,8-17-10,0 0 0,1 0 0,-1 0 0,0 0 0,1 0 0,0 0 0,-1 1-1,1-1 1,0 0 0,0 0 0,0 0 0,0 1 0,1-1 0,-1 0 0,0 0 0,1 0 0,0 0-1,-1 0 1,1 0 0,0 0 0,2 4 0,1-2-4,0 0-1,0 0 1,1-1 0,-1 0 0,1 0-1,-1 0 1,1 0 0,0-1-1,0 0 1,0 0 0,1 0-1,-1 0 1,11 1 0,2 0-135,1-1-1,34 0 1,-35-3 84,1 0-1,-1-2 1,35-9 0,-7-3-76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22493,'-8'7'1584,"-14"10"-1272,-2 10-144,-6 19 504,-5 7-127,-1 16-145,-4 4-88,6 9-32,2 1 8,9 3-80,6-3 0,13-11-64,5-3-160,12-15-360,10-8-392,0-12 656,9-8-128,-1-16-80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16460,'13'1'2280,"4"6"-1288,2 6-328,-4 0 1177,10 9-529,-1-1-192,2 7-552,-3-3-384,4 4-864,-2 0-368,-4-8 808,2-4-192,0-7-176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19508,'42'-21'3861,"210"-180"-1432,-100 73-1539,-151 127-872,0 0 0,-1 0 0,1 0 0,0 0 0,0 0 0,1 1 0,-1-1 0,0 0 0,0 1 0,0-1 0,0 1-1,1-1 1,-1 1 0,0-1 0,0 1 0,1 0 0,-1 0 0,2 0 0,-2 1-2,-1 0 0,1 0 0,-1 0 0,0 1 0,1-1 0,-1 0 0,0 0 0,0 0 0,0 1 0,0-1 0,0 0 0,0 0 0,0 1 1,0-1-1,0 0 0,-1 0 0,1 1 0,-1-1 0,1 0 0,-1 0 0,0 2 0,-46 120 239,33-90-266,0 0 0,3 1 1,-12 54-1,22-86-34,1 0 1,0 0 0,0 0-1,-1 0 1,1 0-1,0 0 1,1 0 0,-1 0-1,0-1 1,0 1-1,1 0 1,0 0 0,-1 0-1,2 3 1,-1-4-12,0-1 0,-1 1 0,1-1 0,0 1 0,0-1 0,0 1 0,0-1 0,-1 1 0,1-1 0,0 0 0,0 0 0,0 1 0,0-1 0,0 0 1,0 0-1,0 0 0,0 0 0,0 0 0,0 0 0,-1 0 0,1 0 0,0-1 0,0 1 0,0 0 0,0-1 0,0 1 0,0 0 0,0-1 0,-1 1 0,1-1 0,0 1 0,0-1 0,6-3-134,-1 0-1,-1 0 0,1-1 0,9-9 1,-13 12 142,20-20-627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19932,'16'3'1969,"10"-3"-1257,-1-3-312,10-2 960,5 2-440,0-4-367,-6 1-425,-2 0 728,-3 3-760,-11-2-48,2-4 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25 19620,'0'-1'71,"0"0"-1,-1 0 1,1 0 0,0 0-1,0 0 1,-1 0 0,1 0-1,0 0 1,-1 0 0,0 0-1,1 0 1,-1 0 0,1 0-1,-1 0 1,0 0 0,0 0-1,1 1 1,-1-1-1,0 0 1,0 1 0,0-1-1,0 0 1,0 1 0,0-1-1,0 1 1,0-1 0,0 1-1,0 0 1,0 0 0,0-1-1,0 1 1,0 0 0,0 0-1,0 0 1,-2 0-1,-2 0 51,-1 0 0,1 0 0,0 1 0,0-1 0,-1 1 0,-7 3 0,0 1 44,0 2-1,0-1 1,0 2 0,1 0-1,0 0 1,0 1-1,1 0 1,0 1-1,1 0 1,0 1 0,-16 22-1,11-11-18,1 0 0,1 1 0,1 1 0,0 0 0,-12 43 1,20-53-53,0 0 1,1 1 0,1-1-1,0 1 1,1 0 0,1-1 0,1 20-1,0-30-69,-1 0 0,1 0 0,0 0 0,0 0 0,1 0 1,-1 0-1,1 0 0,0-1 0,0 1 0,0-1 0,0 0 0,1 1 0,3 2 0,-4-3-17,1-1 1,0 0-1,0 0 1,0-1-1,0 1 1,0-1-1,1 0 1,-1 1-1,0-1 1,0-1 0,1 1-1,-1 0 1,1-1-1,-1 0 1,1 0-1,-1 0 1,7-1-1,-4 1 17,0-2-1,0 1 0,0-1 1,-1 0-1,1 0 1,0 0-1,7-6 1,-11 8-12,-1-1 1,1 0 0,-1 1 0,0-1-1,1 0 1,-1 0 0,0 0 0,0 0 0,0 0-1,0 0 1,0 0 0,0-1 0,0 1-1,0 0 1,0-1 0,-1 1 0,1 0-1,0-1 1,-1 1 0,1-1 0,-1 1 0,0-1-1,1 1 1,-1-1 0,0 1 0,0-1-1,0 1 1,0-1 0,0 1 0,0-1 0,0 1-1,-1-1 1,1 1 0,-2-3 0,1 2 4,-1 0 1,0 0 0,0 0 0,0 0 0,0 0 0,0 1 0,0-1 0,0 1-1,-1 0 1,1 0 0,0-1 0,-1 1 0,1 1 0,-1-1 0,1 0 0,-1 1-1,0-1 1,1 1 0,-6 0 0,5-1-14,0 1-1,0 0 1,-1 0-1,1 0 1,0 0 0,-1 1-1,1-1 1,0 1-1,0 0 1,0 0-1,0 0 1,0 0 0,0 1-1,0-1 1,-5 4-1,8-5-4,0 1 0,-1-1 0,1 0 0,0 0 0,0 0 0,-1 0 0,1 1 1,0-1-1,0 0 0,0 0 0,-1 1 0,1-1 0,0 0 0,0 0 0,0 1 0,0-1 0,0 0 0,0 1 0,-1-1 0,1 0 0,0 0 0,0 1 0,0-1 0,0 0 0,0 1 0,0-1 0,0 0 0,0 1 0,0-1 0,0 0 0,1 0 0,-1 1 0,0-1 0,0 0 0,0 1 0,0-1 0,0 0 0,13 5-12,17-4-22,-4-6-81,0 0-1,32-11 1,-30 8-81,41-7 1,-68 14 182,1 1 1,-1 0 0,1-1-1,-1 1 1,1 0 0,-1 0-1,1 0 1,-1 0 0,1 1-1,-1-1 1,1 0 0,-1 1-1,1-1 1,-1 1 0,1-1-1,-1 1 1,2 1 0,-2-2 10,-1 1 1,0 0 0,1 0-1,-1 0 1,0 0 0,1-1-1,-1 1 1,0 0 0,0 0-1,0 0 1,0 0 0,0 0 0,0 0-1,0 0 1,0-1 0,0 1-1,-1 0 1,1 0 0,0 0-1,0 0 1,-1 0 0,1-1-1,-1 1 1,1 0 0,0 0-1,-1-1 1,0 1 0,1 0-1,-2 0 1,-87 121-420,84-114-592,16-11 503,-8 1 463,19-6-420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19396,'0'8'2041,"-12"10"-1265,-4-1-344,-2 5 1616,-4 2-1176,1 1-439,-1 0-41,5-2-328,1-3-176,6-5-545,3-4-375,7-14 496,10-7 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18140,'-1'13'1808,"-8"8"-1096,1 1-311,1 2 1167,-1 0-720,4 2-360,3-3-144,1-1-400,2-4-184,0-3-464,-1-1-280,-1-7 720,-3-1-184,-2-8-145</inkml:trace>
  <inkml:trace contextRef="#ctx0" brushRef="#br0" timeOffset="1">0 120 18284,'4'-3'1896,"11"1"-1136,3 1-303,8 0 975,6-1-448,9 1-912,2-4-376,7 1 392,-1 1-192,-2-1-200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17740,'11'12'1952,"8"12"-1160,2 6-320,4 12 1529,-1 7-1129,-7 11-184,-2 6-168,-14 5-296,-4 2-56,-20 6-40,-10 3-40,-20 7-16,-11-5-80,-14 0-656,-5-7 632,0 2-56,1-3-64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20636,'2'5'1929,"6"-7"-1225,1 5-304,13-3 1360,5-7-943,7-3-377,3 1-64,2 1-336,0 2-208,-9 4-624,-3 4-249,-12 7-1079,-7-1 1664,-9 9-352,-8 0-337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18676,'-6'5'1920,"13"-2"-1095,3 0-273,10-3 944,5 0-360,9-3-312,2-1-103,8 1-473,1-1-208,-4-1-640,-1 4-377,-11-1 769,-9 2-176,-8 0-136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 19516,'-1'0'74,"1"-1"-1,-1 1 1,1 0 0,-1-1-1,1 1 1,-1 0 0,1-1-1,0 1 1,-1-1 0,1 1-1,-1 0 1,1-1 0,0 1-1,0-1 1,-1 1 0,1-1-1,0 1 1,0-1 0,0 1-1,-1-1 1,1 0 0,0 1-1,0-1 1,0 1 0,0-1-1,0 1 1,0-2 0,1 1-26,-1 0 1,1 0-1,-1 0 1,1 1-1,-1-1 1,1 0-1,0 0 1,-1 1-1,1-1 1,0 0-1,0 1 0,0-1 1,0 1-1,1-2 1,35-12 997,-22 11-671,1 0 1,-1 0 0,1 2 0,21 0 0,-27 1-307,0 0 1,0 1 0,0 1 0,0 0 0,0 0 0,-1 1 0,17 6 0,-23-7-67,1 0 1,-1 0 0,0 0 0,-1 0-1,1 0 1,0 1 0,0-1 0,-1 1-1,0 0 1,1-1 0,-1 1 0,0 0 0,-1 1-1,1-1 1,0 0 0,-1 0 0,0 1-1,0-1 1,0 1 0,0-1 0,0 1-1,-1-1 1,1 1 0,-1 0 0,0-1 0,0 1-1,-1-1 1,1 1 0,-2 4 0,0 4-24,-2 1 0,1-1 0,-2 0 0,1 0 0,-2 0 0,-13 21 0,-49 57-100,5-7 46,61-80 73,0 0-1,0 0 0,1 0 0,-1 0 1,1 0-1,-1 0 0,1 0 0,0 1 1,0-1-1,1 0 0,-1 1 0,1 5 1,0-7-19,0-1 0,1 1 0,-1-1 0,1 1 1,-1-1-1,1 1 0,0-1 0,0 0 0,0 1 1,0-1-1,0 0 0,0 0 0,0 0 1,0 0-1,0 0 0,0 0 0,1 0 0,-1 0 1,0 0-1,1 0 0,-1-1 0,1 1 1,-1 0-1,1-1 0,-1 0 0,1 1 0,-1-1 1,1 0-1,-1 0 0,3 1 0,16 0-597,1 0-1,-1-1 0,0-1 0,1-1 0,21-4 1,-15 2 370,28-4-593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16115,'6'4'1865,"11"-1"-1081,1-3-344,8 0 1489,0-1-1585,1-4-112,-1-2 8,-6-3-360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15091,'2'15'2121,"1"2"-1265,-2 3-384,1 4 1992,1 3-1695,-1 4-209,1-1-696,0-2-312,0-5-377,0-3 841,-2-10-272,-1-8-160,2-1-56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4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15939,'2'-5'332,"1"0"-1,0 0 0,0 1 0,0 0 0,1-1 0,0 1 1,-1 0-1,1 0 0,1 1 0,-1-1 0,0 1 0,1 0 1,0 0-1,-1 1 0,1-1 0,0 1 0,10-3 0,-5 2 10,0 0 0,1 1-1,-1 0 1,1 1-1,0 0 1,0 0-1,-1 1 1,12 2-1,-19-2-308,-1 0 0,0 0 0,0 0 0,0 1 0,0-1 0,0 1 0,0 0 0,-1-1 0,1 1 0,0 0 0,0 0 0,0 0 0,-1 0 0,1 0 0,0 0 0,-1 1 0,1-1 0,-1 1 0,0-1 0,1 1 0,-1-1 0,0 1 0,0 0 0,0 0 0,0-1 0,0 1 0,0 0 0,-1 0 0,1 0 0,0 0 0,-1 0 0,0 0 0,1 3 0,-2 3-20,1 0-1,-1 0 1,0 0-1,-1 0 1,0 0-1,0 0 1,-4 8 0,-12 26-73,-2-1 1,-26 40-1,26-49 44,2 0-1,2 1 1,-25 69 0,40-99 23,0 0 0,1 0 0,-1 0 0,1 0 0,-1 0 0,1 0 0,0 0 1,0 0-1,1 0 0,-1 0 0,1 0 0,0 3 0,0-4-4,-1 0 0,1-1 0,0 1 0,0-1 0,0 0 0,0 1 0,0-1 0,0 0 0,0 1 0,1-1 0,-1 0 0,0 0 0,1 0 0,-1 0 0,1 0 0,1 0 0,3 1-66,1 0 0,-1 0 0,1-1 0,-1 0 0,1-1 0,0 1 0,-1-1 0,1 0 0,8-2 0,28-3-416,0-3 1,44-12-1,-28 2 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5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376 112 14931,'3'-2'273,"9"-4"488,-1-1 1,17-14-1,-26 20-643,0 0-1,-1 0 1,1 0-1,-1 0 0,1-1 1,-1 1-1,0-1 0,1 1 1,-1-1-1,0 0 1,0 1-1,0-1 0,0 0 1,-1 0-1,1 1 1,0-1-1,-1 0 0,1 0 1,-1 0-1,0 0 0,1 0 1,-1 0-1,0 0 1,0 0-1,-1 0 0,1-3 1,-2 3 35,1 0-1,-1 0 1,1 0 0,-1 0 0,0 1-1,1-1 1,-1 0 0,0 1 0,0-1-1,0 1 1,-1 0 0,1 0 0,0 0-1,0 0 1,-1 0 0,1 0 0,0 0 0,-1 1-1,1-1 1,-1 1 0,1 0 0,-5 0-1,-6-1 141,0 1-1,1 1 0,-16 2 0,13 0-221,-1 1 0,1 0 1,0 1-1,0 1 0,0 1 0,1 0 0,0 0 0,1 1 1,-1 1-1,1 1 0,1 0 0,0 0 0,1 1 0,0 1 1,0 0-1,-17 25 0,16-18 3,1 1 0,0-1 0,1 2 0,2 0 0,0 0 1,1 0-1,1 1 0,1 0 0,1 0 0,0 0 0,1 35 0,3-49-51,0 1 1,1-1-1,0 1 0,1-1 0,-1 1 0,2-1 1,-1 0-1,1 0 0,0 0 0,1 0 0,9 14 0,-11-19-19,1 1 0,0-1 0,0 0 0,0 0 0,0 0-1,1 0 1,-1 0 0,1-1 0,0 0 0,-1 0-1,1 0 1,0 0 0,0 0 0,1-1 0,-1 1-1,0-1 1,0-1 0,1 1 0,-1 0 0,0-1 0,1 0-1,-1 0 1,0 0 0,1-1 0,5-1 0,-7 2 3,0-1 1,0 1 0,0-1-1,0 0 1,0 0 0,-1-1-1,1 1 1,0-1 0,0 1 0,-1-1-1,1 0 1,-1 0 0,1 0-1,-1 0 1,0 0 0,0-1-1,0 1 1,0-1 0,0 1 0,1-5-1,-2 5 2,0-1-1,0 1 1,-1 0-1,1-1 1,-1 1-1,0 0 1,0-1-1,0 1 1,0-1-1,0 1 1,0 0-1,-1-1 1,1 1-1,-1 0 1,1-1 0,-1 1-1,0 0 1,0 0-1,0 0 1,0 0-1,0 0 1,-1 0-1,1 0 1,-1 0-1,1 0 1,-1 0-1,-2-1 1,0 0 3,0-1 0,0 1 0,-1 0 0,0 0 0,1 1 0,-7-3 0,10 4-11,-1 1 1,1-1-1,-1 0 1,1 1-1,-1-1 1,1 1 0,-1 0-1,1 0 1,-1-1-1,1 1 1,-1 0-1,1 0 1,-1 0-1,1 0 1,-1 1-1,1-1 1,-1 0-1,1 1 1,-1-1-1,1 1 1,0-1 0,-1 1-1,1 0 1,0 0-1,-2 1 1,2-2-5,1 0 0,0 0 1,-1 1-1,1-1 0,0 0 0,0 1 1,-1-1-1,1 0 0,0 1 0,0-1 1,0 0-1,0 1 0,0-1 1,-1 0-1,1 1 0,0-1 0,0 1 1,0-1-1,0 0 0,0 1 0,0-1 1,0 0-1,0 1 0,0-1 1,0 1-1,0-1 0,1 0 0,-1 1 1,0-1-1,0 0 0,0 1 0,0-1 1,1 1-1,12 7-85,20-1-87,-14-7 87,1 0 1,0-2-1,-1-1 0,0 0 1,20-6-1,43-7-133,-82 16 222,0 0-1,0 0 1,1 0 0,-1 0 0,0 0 0,0 0 0,0-1 0,1 1-1,-1 0 1,0 0 0,0 0 0,1 0 0,-1 1 0,0-1-1,0 0 1,0 0 0,1 0 0,-1 0 0,0 0 0,0 0-1,0 0 1,1 0 0,-1 0 0,0 0 0,0 1 0,0-1-1,0 0 1,1 0 0,-1 0 0,0 0 0,0 0 0,0 1-1,0-1 1,0 0 0,0 0 0,0 0 0,1 1 0,-1-1-1,0 0 1,0 0 0,0 0 0,0 1 0,0-1 0,0 0-1,0 0 1,0 1 0,-6 12 52,-15 15 26,20-27-77,-17 21 21,-3 2-57,-27 42 1,44-56-643,5-7-213,14-11-2,-1-3 361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5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21445,'-17'30'1353,"-2"0"0,-31 37 0,28-39-1100,2 1 0,-18 32 0,37-60-282,0 0 1,1 0-1,-1 0 0,1 0 0,-1 0 1,1 0-1,0 1 0,-1-1 0,1 0 1,0 0-1,0 0 0,-1 0 1,1 0-1,0 1 0,0-1 0,1 2 1,-1-2-13,0-1 0,1 0 0,-1 0 1,0 1-1,1-1 0,-1 0 0,0 0 0,1 1 0,-1-1 1,1 0-1,-1 0 0,0 0 0,1 0 0,-1 0 1,1 1-1,-1-1 0,0 0 0,1 0 0,-1 0 1,1 0-1,-1 0 0,1 0 0,-1 0 0,0-1 1,1 1-1,-1 0 0,1 0 0,0 0 0,3-2-288,1 0-1,-1 0 0,0 0 1,1 0-1,-1 0 0,4-4 0,11-11-736,-2 1 0,0-2 0,-1 0 0,14-22 1,50-84-3016,-59 92 7695,-21 37-2643,-1 7 362,-7 13 428,-20 76 1531,26-87-3176,0 1 0,0-1 0,2 1 0,-1 0 0,4 18 0,-3-24-421,2 1 0,0 0 0,0-1 0,1 1 1,0-1-1,0 0 0,1 0 0,0 0 0,10 14 0,-14-23 285,0 1-1,0-1 1,0 0-1,0 0 1,0 0-1,0 0 1,0 1 0,0-1-1,0 0 1,0 0-1,0 0 1,0 0-1,1 0 1,-1 1-1,0-1 1,0 0-1,0 0 1,0 0-1,0 0 1,0 0 0,1 0-1,-1 1 1,0-1-1,0 0 1,0 0-1,0 0 1,1 0-1,-1 0 1,0 0-1,0 0 1,0 0-1,0 0 1,1 0-1,-1 0 1,0 0 0,0 0-1,0 0 1,0 0-1,1 0 1,-1 0-1,0 0 1,0 0-1,0 0 1,0 0-1,1 0 1,-1 0-1,0-1 1,0 1 0,0 0-1,0 0 1,0 0-1,0 0 1,1 0-1,-1 0 1,0-1-1,0 1 1,0 0-1,1-9-855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7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12875,'-16'-15'2168,"4"5"-823,8 3-553,8 3 2088,11 4-1239,9 1-409,3 2-256,8 3-712,5 0-488,0 1 240,-6-1-16,-6-2-200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3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20532,'0'12'2017,"7"-7"-1241,9 0-272,10-5 920,5-6-279,12 0-369,3-5-200,6-5-536,-1 2-392,-6-5 360,-11-2-104,-12-2-80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3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24 520 13043,'-1'0'126,"-1"0"-1,1-1 1,-1 1 0,1-1 0,-1 0 0,1 1 0,0-1-1,-1 0 1,1 0 0,0 0 0,0 0 0,0 0-1,-1 0 1,1 0 0,0 0 0,-1-2 0,2 2-35,0 0 0,-1 0 0,1 1 0,0-1 0,0 0 0,0 0 0,0 0 0,0 1 0,0-1 0,0 0 0,1 0 0,-1 1 0,0-1 0,0 0 1,1 0-1,-1 1 0,0-1 0,1 0 0,-1 1 0,0-1 0,1 0 0,-1 1 0,1-1 0,3-3 259,1 0 1,-1 0-1,0 1 1,1-1-1,0 1 1,0 0-1,6-2 1,96-40 1924,167-45 1,-178 61-1994,-70 21-246,674-189 347,-565 168-383,2 5-1,0 7 1,177-1-1,296 53-49,-331-13 18,-238-19 26,113 10-49,-124-9 60,-1 1 0,0 2 0,31 11-1,-54-16 20,-1 0 0,1 1 0,-1 0-1,0 0 1,1 0 0,-1 0-1,-1 1 1,1 0 0,-1 0 0,5 6-1,-7-8 37,1 1 0,-1 0 0,0 1 0,-1-1 0,1 0 0,-1 0 0,1 1-1,-1-1 1,0 1 0,0-1 0,0 1 0,-1 0 0,0-1 0,1 1 0,-1 0-1,-1 7 1,-8-44-1000,5-7 749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14147,'-12'3'2586,"44"-8"-216,93 11-301,184 32 0,-301-37-2040,25 3 76,-1 2 0,-1 1 0,1 1 0,49 21-1,-79-29-102,0 1-1,1 0 0,-1 1 1,0-1-1,0 0 1,0 1-1,0-1 0,0 1 1,0-1-1,0 1 0,0 0 1,-1 0-1,1 0 0,0 0 1,-1 0-1,0 0 0,0 1 1,0-1-1,0 0 0,0 1 1,0-1-1,0 1 1,-1-1-1,1 1 0,-1-1 1,0 1-1,1-1 0,-1 1 1,0-1-1,-1 1 0,1-1 1,0 1-1,-1-1 0,0 1 1,1-1-1,-1 1 0,0-1 1,-2 4-1,-3 4 6,0 0 0,-1 0 1,0 0-1,0-1 0,-1 0 0,-17 14 0,-1-2 48,-1-1 0,0-1 0,-2-1 0,-41 18 0,-128 46 143,140-60-269,-50 14-3590,103-33 3045,9-5-218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17084,'-5'0'2184,"4"0"-1136,-2 0-352,6-3 1641,10-3-889,8 0-439,5-1-153,10 0-384,4 0-168,6 1-296,1 3-216,2 0-856,-3 0 912,3 1-145,-5-1-95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296 154 8802,'5'-7'911,"0"1"1,0-1-1,0 0 1,-1 0 0,0-1-1,0 1 1,-1-1-1,0 0 1,3-13-1,-5 19-599,-1 1-1,1-1 0,-1 0 1,0 1-1,1-1 0,-1 0 1,0 1-1,0-1 1,0 0-1,-1 1 0,1-1 1,0 0-1,-1 1 1,1-1-1,-1 1 0,1-1 1,-1 0-1,-1-1 1,1 1-123,-1 1 1,1 0 0,-1 0 0,1 0 0,-1 0 0,0 0 0,1 1 0,-1-1 0,0 0 0,0 1-1,0-1 1,1 1 0,-1 0 0,0-1 0,0 1 0,-2 0 0,-31 3 525,31-2-582,0 0 0,-1 0 0,1-1 0,0 1-1,-1-1 1,1-1 0,-1 1 0,1 0 0,-1-1 0,1 0 0,-5-1 0,9 2-122,0 0 0,-1-1 0,1 1 0,0 0 0,0 0 0,-1 0-1,1 0 1,0 0 0,0 0 0,0 0 0,-1-1 0,1 1 0,0 0 0,0 0 0,0 0 0,0-1 0,-1 1 0,1 0 0,0 0 0,0 0 0,0-1 0,0 1 0,0 0 0,0 0 0,0-1 0,0 1 0,0 0 0,0 0 0,0-1 0,-1 1 0,1 0 0,1 0 0,-1-1 0,0 1 0,0 0 0,0 0 0,0 0 0,0-1 0,0 1 0,0 0 0,0 0 0,0-1 0,0 1 0,0 0 0,1 0 0,-1 0 0,0-1 0,0 1 0,0 0 0,0 0 0,1 0 0,12-10 113,-7 6-34,-6 4-97,2 9-47,-2-9 55,0 0 0,0 0 0,0 0 0,0 1 0,0-1 0,0 0 0,0 0 0,0 0 0,0 1 0,1-1 0,-1 0-1,0 0 1,0 0 0,0 0 0,0 1 0,0-1 0,0 0 0,0 0 0,1 0 0,-1 0 0,0 0 0,0 1 0,0-1 0,0 0 0,1 0 0,-1 0 0,0 0 0,0 0 0,0 0 0,0 0 0,1 0 0,-1 0 0,0 0 0,0 0-1,0 0 1,1 0 0,-1 0 0,0 0 0,0 0 0,0 0 0,1 0 0,-1 0 0,0 0 0,0 0 0,0 0 0,1 0 0,-1 0 0,0 0 0,0 0 0,0 0 0,0-1 0,1 1 0,-1 0 0,0 0 0,0 0 0,0-1-1,4 0 13,-2 0-21,-6 0 37,4 1-15,0 0-14,-1 0 0,1-1 0,0 1 0,0 0 0,0 0 0,-1 0 0,1-1 0,0 1 0,0 0 0,-1 0 0,1 0-1,0 0 1,0 0 0,-1 0 0,1-1 0,0 1 0,-1 0 0,1 0 0,0 0 0,0 0 0,-1 0 0,1 0 0,0 0-1,-1 0 1,1 0 0,0 0 0,-1 0 0,1 0 0,0 1 0,0-1 0,-1 0 0,1 0 0,0 0 0,0 0 0,-1 0-1,1 0 1,0 1 0,-1-1 0,-11 6 3,4 0-2,1 1 0,0 0 0,0 1-1,1-1 1,-6 10 0,-7 7-12,-10 9 6,-47 72 1,69-94 2,1 1 1,0-1 0,0 1-1,2 0 1,-1 0 0,2 1-1,-1 0 1,2-1 0,0 1-1,0 0 1,1 17-1,1-26 2,0 1-1,1 0 0,0-1 0,0 1 1,0 0-1,1-1 0,0 1 0,0-1 1,0 0-1,0 0 0,0 0 0,1 0 1,0 0-1,4 5 0,-2-4-1,0 0-1,1 0 1,0 0-1,0-1 1,0 0-1,1 0 1,0-1-1,11 5 1,-9-4 0,0-1-1,0-1 1,1 0-1,-1 0 1,1 0 0,-1-2-1,1 1 1,0-1-1,-1 0 1,1-1 0,0 0-1,-1-1 1,0 0 0,14-4-1,-10 0 5,0 0 0,-1-1-1,0-1 1,17-13 0,-24 17 2,0 0 0,0-1 0,-1 1 0,0-1 0,0 0-1,0 0 1,0 0 0,-1 0 0,0-1 0,0 1 0,-1-1 0,4-9 0,-6 14-4,1 0 1,-1 0-1,0-1 0,0 1 1,0 0-1,0 0 0,0 0 0,0 0 1,0 0-1,0 0 0,-1 0 1,1-1-1,0 1 0,-1 0 1,1 0-1,-1 0 0,1 0 0,-1 0 1,1 0-1,-1 1 0,0-1 1,1 0-1,-1 0 0,-1-1 0,-1 0-1,1 1 0,0-1 0,-1 1-1,1 0 1,-1 0 0,0 0-1,1 0 1,-1 0 0,-5 0-1,-2 0-4,-1 0-1,0 1 1,0 0-1,-12 2 0,12 0-1,0-1-1,0 2 0,0-1 1,0 1-1,0 1 0,1 0 0,-1 1 1,1 0-1,0 0 0,-9 8 0,18-13 7,1 0 1,0 0-1,-1 1 0,1-1 0,-1 0 0,1 1 0,-1-1 0,1 0 0,0 1 0,-1-1 0,1 1 0,0-1 0,-1 1 0,1-1 0,0 0 0,0 1 0,-1-1 0,1 1 0,0-1 0,0 1 0,0 0 0,0-1 0,0 1 0,0-1 0,-1 1 1,1-1-1,1 2 0,-1-2-1,1 1 0,-1-1 1,1 0-1,0 1 1,-1-1-1,1 0 1,0 1-1,-1-1 0,1 0 1,0 0-1,-1 0 1,1 0-1,0 1 1,-1-1-1,1 0 1,0 0-1,0-1 0,35-3-45,-15-3 35,-1-1 0,31-17 0,-27 12-52,28-9 0,-48 20 37,0 1 1,0 0 0,0 0-1,1 0 1,-1 1-1,0 0 1,0-1 0,1 1-1,-1 1 1,8 0 0,-10 0 25,0-1 0,0 1 1,-1-1-1,1 1 1,0 0-1,0 0 0,-1 0 1,1 0-1,-1 0 1,1 0-1,-1 0 0,1 1 1,-1-1-1,0 0 1,0 1-1,1-1 1,-1 1-1,0-1 0,0 1 1,0 0-1,-1-1 1,1 1-1,0 0 0,-1 0 1,1 0-1,0 3 1,0 17 6,0 0 0,-2 1 0,0-1 1,-2 0-1,0 0 0,-10 32 1,6-21 41,-5 47 1,12-93-3056,1-40 1719,-1 19 483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18244,'2'-2'2080,"1"4"-1183,1 4-313,3 9 1104,-4 7-232,-3 11-511,0 7-185,-4 9-352,-3 4-104,-1 0-208,3 1-128,-4-7-480,3-5-328,2-13-585,-3-9-1719,0-20 2487,-2-3-519,-2-17-264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20636,'20'-6'1826,"-6"2"-966,1 0 0,-1 1 1,1 1-1,0 0 0,18 0 0,-31 2-822,1 0 0,0 0 0,0 1-1,0-1 1,0 1 0,-1 0-1,1-1 1,0 1 0,-1 1-1,1-1 1,-1 0 0,1 0-1,-1 1 1,1 0 0,-1-1-1,0 1 1,0 0 0,0 0 0,0 0-1,0 0 1,0 1 0,-1-1-1,1 0 1,-1 1 0,1-1-1,-1 1 1,0 0 0,0-1-1,0 1 1,0 0 0,-1 0-1,1-1 1,-1 6 0,1-4-34,-1 1-1,0 0 1,0 0 0,0 0 0,0-1-1,-1 1 1,0 0 0,0-1 0,0 1 0,-1-1-1,0 1 1,-2 5 0,-3 1-12,0 1 1,-17 19-1,6-8-133,17-23 126,1 1-1,0-1 1,0 1-1,-1 0 1,1 0-1,0-1 1,0 1-1,0 0 1,0-1-1,0 1 1,0 0 0,0-1-1,0 1 1,0 0-1,0 0 1,1-1-1,-1 1 1,0 0-1,0-1 1,1 1-1,-1 0 1,0-1-1,1 1 1,-1-1-1,0 1 1,1-1-1,-1 1 1,1-1 0,-1 1-1,1-1 1,-1 1-1,1-1 1,0 1-1,-1-1 1,2 1-1,27 16-191,-22-13 151,-3-1 44,1-1 0,-1 1-1,0 1 1,0-1 0,0 0 0,0 1 0,-1 0-1,0 0 1,1 0 0,-1 0 0,-1 0 0,4 7-1,-5-8 19,0-1-1,0 0 0,0 1 0,-1 0 0,1-1 0,-1 1 0,0-1 0,0 1 0,0 0 0,0-1 0,0 1 0,0-1 0,-1 1 0,1 0 0,-1-1 0,0 1 0,0-1 0,0 1 0,0-1 0,0 0 0,-1 1 0,1-1 0,0 0 0,-1 0 0,-3 3 0,-1 1 63,1-1 0,-1 0 0,-1 0 0,1-1 0,-1 0 0,0 0 0,0 0 0,0-1-1,0 0 1,0-1 0,-1 1 0,0-1 0,1-1 0,-1 1 0,0-1 0,0-1 0,1 0 0,-1 0 0,-12-1 0,18 0-175,0 1 0,1-1 0,-1 0 0,0 0 0,1 0 0,-1 0 0,1 0 0,-1 0 0,1 0 0,-1 0 0,1-1 0,0 1 0,-1-1 0,1 1 0,0-1 0,0 1 0,0-1 0,0 1 0,1-1 0,-1 0 0,0 0 0,1 1 0,-1-1 0,1 0 0,-1 0 0,1 0 0,0 0 0,0 0 0,0 1 0,0-4 0,5-5-576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 16756,'10'-8'493,"1"1"0,-1 0 0,1 1 0,0 0 0,1 1 0,-1 0 0,1 1 0,20-5 0,-24 7-254,0 0 0,1 1 0,-1 0 0,1 1 1,-1 0-1,1 0 0,-1 1 0,1 0 0,-1 0 0,0 1 0,1 0 0,-1 0 0,12 6 0,-17-7-200,0 1-1,-1 0 1,1-1-1,0 1 1,-1 0 0,1 1-1,-1-1 1,0 0-1,0 1 1,0-1 0,0 1-1,0-1 1,0 1-1,-1 0 1,1 0 0,-1 0-1,2 5 1,-2-3-13,0 0 1,-1 1 0,1-1-1,-1 0 1,0 1-1,-1-1 1,1 0-1,-1 1 1,-2 9 0,-1-4 58,0 0 0,0 0 1,-1 0-1,0-1 1,-1 0-1,0 0 1,-1 0-1,-15 17 1,24-29-58,0 1 0,0 0 0,0 0 0,0 0 0,0 0 0,0 0 1,0 0-1,0 1 0,1-1 0,-1 1 0,0-1 0,1 1 0,-1 0 0,0 0 1,0 0-1,1 0 0,-1 0 0,0 1 0,1-1 0,-1 1 0,3 1 0,-1-1-35,-1 0 0,0 0 0,1 1 0,-1-1 0,0 1 0,0 0-1,1 0 1,-2 0 0,1 1 0,0-1 0,0 1 0,-1-1 0,1 1-1,-1 0 1,0 0 0,2 4 0,0 0 11,-1 1 0,0 0-1,0-1 1,-1 1 0,1 1 0,-2-1 0,0 0-1,0 0 1,0 1 0,-1-1 0,0 0-1,-2 13 1,1-16 54,0 0-1,0 0 0,0-1 0,-1 1 1,1 0-1,-1-1 0,0 1 1,-1-1-1,1 0 0,-1 0 0,0 0 1,0 0-1,0 0 0,0-1 1,-1 1-1,0-1 0,1 0 1,-1 0-1,0 0 0,-1-1 0,1 1 1,-7 2-1,1-2 137,-1 1-1,0-2 1,0 1-1,1-2 1,-2 1-1,-20-1 1,-67-10 844,17 0-1351,61 13-962,21-4 1253,0 0 1,0 0-1,1 0 1,-1 0 0,0 0-1,0 0 1,1 0-1,-1 0 1,0 0-1,0 1 1,0-1 0,1 0-1,-1 0 1,0 0-1,0 0 1,0 0-1,0 1 1,1-1 0,-1 0-1,0 0 1,0 0-1,0 1 1,0-1-1,0 0 1,0 0 0,0 1-1,1-1 1,-1 0-1,0 0 1,0 0-1,0 1 1,0-1 0,0 0-1,0 0 1,0 1-1,0-1 1,0 0-1,0 0 1,0 1 0,-1-1-1,1 0 1,0 0-1,0 1 1,0-1-1,0 0 1,0 0 0,0 0-1,0 1 1,-1-1-1,1 0 1,0 0-1,0 0 1,0 0 0,0 1-1,-1-1 1,1 0-1,0 0 1,0 0 0,0 0-1,-1 0 1,1 0-1,0 0 1,0 0-1,-1 1 1,16 1-607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17524,'3'9'1776,"14"-2"-1032,5-6-296,11-1 729,5-1-193,11 0-248,1-5-176,2 2-488,-3 1-368,-9 3 1368,-9-2-1040,-12 1 40,-15 1-16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17612,'0'17'1928,"14"-15"-1008,7-4-352,14-1 1249,6-5-681,12 2-608,6-1-272,1-6-880,1-1 832,-7-2-336,-1-4-144,-10-6-120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 20636,'2'-1'211,"1"-1"0,0 1 0,-1 0 0,1 0 0,0 0 0,0 0 0,0 0 0,0 1 0,0-1 0,6 1 0,36 0 165,-33 1 36,20 0 87,44 8 0,-65-7-478,-1 0 0,-1 1 1,1 0-1,0 0 0,-1 1 1,1 0-1,-1 1 0,13 9 1,-19-12-27,0 1 0,0-1 0,-1 1 0,1 0 0,-1 0 1,0 0-1,0 0 0,0 0 0,0 0 0,-1 1 0,1-1 0,-1 1 1,0-1-1,0 1 0,0-1 0,-1 1 0,1 0 0,-1-1 0,0 1 1,0 0-1,0 0 0,0-1 0,-1 1 0,1 0 0,-1-1 0,0 1 1,0-1-1,-3 7 0,-3 8-18,-2-1 1,1-1 0,-2 1-1,-14 18 1,21-31 19,-285 344-1271,250-307 1058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74 15683,'1'-4'505,"1"1"0,-1-1 0,1 0-1,-1 0 1,0 1 0,0-1 0,-1 0 0,1 0-1,-1-6 1,0 8-368,0 1 1,-1 0-1,1-1 0,-1 1 0,1 0 1,-1-1-1,0 1 0,0 0 0,1-1 0,-1 1 1,0 0-1,0 0 0,0 0 0,0 0 1,0 0-1,0 0 0,-1 0 0,1 1 1,0-1-1,0 0 0,-1 0 0,1 1 0,0-1 1,-1 1-1,1-1 0,0 1 0,-1 0 1,1 0-1,-3-1 0,-5 0 37,-1 1 1,1-1-1,-1 1 1,1 1-1,-1 0 0,1 0 1,-1 1-1,1 0 1,0 1-1,0 0 1,0 0-1,0 1 0,1 0 1,-13 8-1,2 0-160,0 1-1,1 1 0,1 0 1,0 2-1,-15 17 1,14-12-1,1 0 0,1 2 1,1-1-1,2 2 1,0 0-1,1 1 1,1 0-1,2 0 1,0 1-1,2 1 0,-5 33 1,11-53-11,0 1 0,0 0 1,1-1-1,0 1 0,1 0 1,0 0-1,0-1 0,1 1 0,0-1 1,0 1-1,0-1 0,1 0 0,6 10 1,-7-12-1,2-1 0,-1 1 1,1-1-1,-1 0 1,1-1-1,0 1 0,0-1 1,1 1-1,-1-1 0,1 0 1,0-1-1,-1 1 1,1-1-1,0 0 0,1 0 1,-1-1-1,0 1 1,0-1-1,9 1 0,-1-1 0,0-1 0,0 0-1,0-1 1,-1 0-1,1-1 1,0-1 0,0 0-1,-1 0 1,18-8 0,-24 8 8,1 0 0,-1 0 0,1 0 0,-1-1 0,0 0 0,0 0 0,-1 0 0,1-1 1,-1 0-1,0 0 0,-1-1 0,1 1 0,-1-1 0,0 0 0,0 0 0,-1 0 0,1 0 1,2-11-1,-5 15-4,0-1 0,0 1-1,-1-1 1,1 1 0,-1-1 0,0 0 0,1 1 0,-1-1 0,0 0 0,-1 1 0,1-1 0,0 1 0,-1-1 0,0 1 0,1-1-1,-1 1 1,0-1 0,0 1 0,0-1 0,-1 1 0,1 0 0,-1 0 0,-1-2 0,1 2 0,-1 0 1,1 0 0,-1 0-1,0 1 1,1-1-1,-1 1 1,0 0 0,0 0-1,0 0 1,0 0-1,0 0 1,0 1 0,0-1-1,0 1 1,0 0-1,-5 0 1,3 0-2,0 1 0,0-1-1,0 1 1,0 0 0,0 1-1,0-1 1,1 1 0,-1 0 0,1 0-1,-9 5 1,11-5-8,0 0 1,0-1-1,0 1 0,-1 0 1,2 0-1,-1 0 0,0 0 1,0 1-1,1-1 1,-1 0-1,1 1 0,0-1 1,-1 1-1,1-1 0,0 1 1,1 0-1,-1 0 0,0-1 1,1 5-1,0-6-3,0 0 1,0 1-1,0-1 0,0 0 1,0 0-1,1 0 0,-1 0 1,0 0-1,1 1 0,-1-1 1,1 0-1,-1 0 1,1 0-1,0 0 0,-1 0 1,1-1-1,0 1 0,0 0 1,0 0-1,0 0 0,0-1 1,0 1-1,0 0 0,0-1 1,0 1-1,0-1 0,0 1 1,0-1-1,0 0 0,0 1 1,0-1-1,0 0 0,1 0 1,-1 0-1,1 0 0,4 1-32,0-1-1,0 0 0,0 0 0,0 0 0,11-3 0,0-2-98,1-1-1,30-14 0,-31 12 16,-1 1-1,1 1 1,21-5-1,-37 10 111,1 1 0,-1 0 0,0-1 0,1 1 0,-1 0-1,1 0 1,-1 0 0,0 0 0,1 0 0,-1 0 0,1 0 0,-1 1 0,0-1 0,1 1 0,-1-1-1,0 0 1,1 1 0,-1 0 0,1 0 0,-1 0 5,0 0-1,-1 0 1,1 0-1,-1-1 1,1 1-1,-1 0 1,1 0-1,-1 0 1,1 0 0,-1 0-1,0 0 1,0 0-1,0 1 1,1-1-1,-1 0 1,0 0 0,0 0-1,0 0 1,-1 1-1,0 7-1,-1-1-1,-1 0 1,1 1-1,-8 13 1,9-19 13,-47 85 169,5-7-525,43-81 358,0 0 1,0 0 0,0 0 0,0 0 0,0 0 0,0 0-1,0 1 1,0-1 0,0 0 0,0 0 0,0 0-1,0 0 1,0 0 0,0 0 0,0 0 0,0 0 0,0 0-1,0 0 1,0 1 0,0-1 0,0 0 0,0 0-1,0 0 1,0 0 0,0 0 0,0 0 0,0 0 0,0 0-1,0 0 1,0 0 0,1 0 0,-1 0 0,0 0-1,0 0 1,0 0 0,0 0 0,0 0 0,0 0 0,0 0-1,0 0 1,0 0 0,0 0 0,0 0 0,1 0-1,-1 0 1,0 0 0,0 0 0,0 0 0,0 0 0,0 0-1,0 0 1,0 0 0,0 0 0,0 0 0,0 0-1,0 0 1,1 0 0,-1 0 0,0 0 0,0 0 0,0 0-1,0 0 1,0 0 0,0 0 0,0 0 0,0 0-1,0-1 1,0 1 0,0 0 0,7-3-19,9-11-21,3-7 24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20964,'-102'183'4788,"8"-17"-3717,88-155-1317,4-9 85,0 1 1,1-1 0,-1 1 0,1-1 0,0 1 0,0 0-1,0-1 1,0 1 0,1 0 0,-1 0 0,1 0 0,-1 4 0,2-7 64,-1 0 1,1 0 0,-1 0 0,1 0 0,-1 0 0,1 0-1,-1 0 1,1 0 0,-1 0 0,1 0 0,-1 0-1,1 0 1,-1-1 0,1 1 0,-1 0 0,1 0 0,-1-1-1,0 1 1,1 0 0,-1-1 0,1 1 0,-1 0 0,0-1-1,1 1 1,-1 0 0,0-1 0,1 1 0,-1-1 0,0 1-1,1-1 1,13-16-1402,-13 16 1412,23-33-1173,-2-1 0,-1-1 0,-2 0 0,18-47 0,22-44 3188,-59 127-1910,0-1 1,0 1-1,0 0 1,0 0-1,0 0 1,0 0-1,0 0 0,0 0 1,0 0-1,0 0 1,0 0-1,1-1 0,-1 1 1,0 0-1,0 0 1,0 0-1,0 0 1,0 0-1,0 0 0,0 0 1,0 0-1,0 0 1,0 0-1,0 0 1,0 0-1,0 0 0,0-1 1,0 1-1,0 0 1,1 0-1,-1 0 0,0 0 1,0 0-1,0 0 1,0 0-1,0 0 1,0 0-1,0 0 0,0 0 1,0 0-1,0 0 1,1 0-1,-1 0 0,0 0 1,0 0-1,0 0 1,0 0-1,0 0 1,0 0-1,0 0 0,0 0 1,0 0-1,0 0 1,0 0-1,1 1 1,-1-1-1,0 0 0,0 0 1,0 0-1,0 0 1,0 0-1,0 0 0,2 9 545,-2 14 74,-6 59 1824,-2 55-267,8-119-2465,1-1 1,1 0-1,1 0 0,0 0 0,11 31 0,-14-45-1423,-2-7 1547,-1 1-152,-6-10-479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42 397 13819,'-22'-16'1888,"9"4"-815,6 3-401,12 5 1104,5-2-224,7 2-327,4 1-241,7 0-880,7 1-448,4 0 376,0-8-64,1-5-208</inkml:trace>
  <inkml:trace contextRef="#ctx0" brushRef="#br0" timeOffset="1">720 0 18940,'4'9'2297,"8"-2"-1481,8-3-384,1 1 1632,3-3-1272,4 3-263,-1-1-786,-1 0-439,-5-4-1368,-1 0 1712,-10-5-320,-4-1-233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16684,'12'12'1736,"6"-7"-952,8 1-320,3-6 704,1-6-391,0-2 127,2 3-416,-9-8-256,-2-4-32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18988,'10'6'2097,"-3"1"-1145,-2 0-352,3 9 1424,-1 0-671,2 14-473,-2 3-184,-2 1-224,-1 4-152,0 0-288,0 2-216,-2-4-472,2-4-336,-1-11-553,-3-2 1185,-1-8-336,-8-2-240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20604,'26'0'2113,"14"-7"-1265,6-2-320,13 0 904,4-1-215,3 0-529,1 5-376,-8 3-1040,-6 2-248,-17 3 768,-5 1-249,-12 1-191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13 16363,'0'-1'112,"-1"1"0,1-1 0,0 0 0,0 1 0,-1-1 0,1 0 0,-1 1 0,1-1 0,-1 0 0,1 1 0,-1-1 0,1 1 0,-1-1 0,1 1 0,-1-1 0,0 1 0,1 0 0,-1-1 0,0 1 0,1 0 0,-1-1 0,0 1 0,1 0 0,-1 0 0,0 0 0,0 0 0,1-1 0,-1 1 0,0 0 0,0 0 0,1 0 0,-1 1 0,0-1 0,0 0 0,1 0 0,-2 1 0,-30 5 1456,9 1-1187,0 2-1,1 0 0,0 2 0,0 0 0,1 2 0,-23 17 0,28-18-278,2 0 0,0 1-1,0 1 1,1 0-1,1 1 1,0 0 0,1 1-1,-12 23 1,21-35-85,0 0-1,0 1 1,0-1 0,0 1 0,1 0-1,0-1 1,0 1 0,0 0 0,1 0 0,-1 0-1,1 0 1,0 0 0,1 0 0,-1-1-1,1 1 1,0 0 0,2 5 0,-2-6-10,1 0 1,0-1-1,0 0 0,1 1 1,-1-1-1,1 0 1,-1 0-1,1 0 1,0-1-1,0 1 0,0-1 1,0 1-1,1-1 1,-1 0-1,1 0 1,-1 0-1,1-1 1,0 0-1,0 1 0,-1-1 1,5 0-1,6 1 62,-1 0 0,0-2-1,1 0 1,-1 0 0,1-1 0,-1-1-1,0 0 1,0 0 0,0-2 0,18-6-1,-26 8 7,-1-1 0,0 1 0,1 0-1,-1-1 1,7-6 0,-11 9-58,1-1 0,0 1 1,-1-1-1,1 1 0,-1-1 1,1 1-1,-1-1 0,1 1 1,-1-1-1,0 0 0,1 1 1,-1-1-1,1 0 0,-1 1 1,0-1-1,0 0 0,1 1 1,-1-1-1,0 0 0,0 1 1,0-1-1,0 0 0,0 0 1,0 1-1,0-1 0,0 0 1,0 0-1,0 1 0,0-1 1,-1 0-1,1 1 0,0-1 1,0 0-1,-1 1 0,1-1 1,0 0-1,-1 1 0,1-1 1,-1 1-1,1-1 0,-1 0 1,1 1-1,-1-1 0,1 1 1,-1 0-1,0-1 0,1 1 1,-2-1-1,-5-3 70,0 1 0,-1 0 0,1 0 0,-1 1-1,0 0 1,-16-3 0,-17-4 16,40 9-104,1 0 1,0 0-1,0 0 0,0 0 1,0 0-1,0-1 1,0 1-1,0 0 0,-1 0 1,1 0-1,0 0 1,0 0-1,0 0 1,0 0-1,0-1 0,0 1 1,0 0-1,0 0 1,0 0-1,0 0 0,0 0 1,0-1-1,0 1 1,0 0-1,0 0 0,0 0 1,0 0-1,0 0 1,0 0-1,0-1 0,0 1 1,0 0-1,0 0 1,0 0-1,0 0 0,0 0 1,0-1-1,0 1 1,0 0-1,0 0 0,0 0 1,1 0-1,-1 0 1,0 0-1,0 0 1,0 0-1,0-1 0,0 1 1,0 0-1,0 0 1,1 0-1,-1 0 0,0 0 1,0 0-1,0 0 1,0 0-1,0 0 0,0 0 1,1 0-1,-1 0 1,8-5-11,30-12-17,-15 6 23,40-12-1,-61 22 7,-1 1 0,0-1 0,0 1 0,1 0 0,-1 0-1,0 0 1,1 0 0,-1 0 0,0 0 0,0 0 0,1 0-1,-1 0 1,0 0 0,1 1 0,-1-1 0,0 1-1,0-1 1,1 1 0,-1-1 0,0 1 0,0 0 0,2 1-1,-2 0 0,1-1 0,-1 1 0,0 0 0,0 0 0,0 0 0,0 0 0,0 0 0,0 0 0,0 0 0,-1 0 0,1 1 0,-1 2 0,1 8-2,0 1 0,-1-1 0,-4 23 0,3-26 6,-6 33-27,4-30-58,1 0 1,0 1-1,1-1 1,1 1-1,1 18 0,2-28-1584,0-11 1156,1-12 235,-1-6-288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18660,'15'2'994,"0"0"0,0-1 0,0-1 0,25-2 0,-24 1-231,1 0 0,-1 1 1,27 4-1,-40-4-709,-1 0-1,0 1 1,0-1 0,0 1-1,0 0 1,0-1 0,0 1-1,0 0 1,0 0-1,0 0 1,0 1 0,-1-1-1,1 0 1,0 1 0,-1-1-1,1 1 1,-1-1 0,0 1-1,1 0 1,-1 0-1,2 3 1,-2-2-34,-1 0 0,1-1 0,-1 1 0,1 0 0,-1 0 0,0 0 0,0 0 0,0-1 0,-1 1-1,1 0 1,-1 0 0,1 0 0,-1 0 0,0-1 0,0 1 0,-2 3 0,-2 4-16,0 0 0,-1 0 0,-1-1 1,1 0-1,-2 0 0,1-1 0,-1 0 0,-10 8 0,-13 9 54,-34 20 0,44-31 20,79-14 63,-44-1-152,0 2 0,0 0 1,0 1-1,0 0 0,17 6 0,-28-7 0,1 0-1,-1 0 1,0 1-1,1 0 1,-1 0-1,0 0 1,0 0 0,0 0-1,0 0 1,-1 1-1,4 3 1,-5-4 2,0 0 0,1 0 0,-1 0 0,0 1 0,0-1 0,0 0 0,0 1 0,-1-1 0,1 1 0,-1-1 0,1 1 0,-1-1 0,0 1 0,0-1 0,0 1 0,-1-1 0,1 1 0,-1 2 0,-1 2 35,0-1 0,-1 1 0,0-1 0,0 0 1,0 0-1,-1 0 0,0 0 0,0-1 0,0 1 1,-1-1-1,0 0 0,0-1 0,0 1 0,-8 4 1,3-1 110,-1-1 1,-1 0 0,1-1-1,-1 0 1,0-1-1,-21 6 1,23-9-281,0 0-1,-1 0 1,1-1-1,0-1 1,-1 0-1,1 0 1,0-1-1,0 0 1,-1-1-1,1 0 1,0 0-1,0-1 1,1-1-1,-1 0 1,1 0-1,0 0 1,0-2-1,0 1 1,-9-8-1,7 5-561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5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18556,'0'-1'66,"0"1"0,0-1 0,0 0 1,0 0-1,-1 0 0,1 0 0,0 1 0,0-1 0,-1 0 0,1 0 1,0 0-1,-1 1 0,1-1 0,-1 0 0,1 0 0,-1 1 0,1-1 1,-1 0-1,1 1 0,-1-1 0,0 1 0,1-1 0,-1 1 1,0-1-1,1 1 0,-2-1 0,0 1-7,0-1-1,1 1 1,-1 0 0,0 0-1,1 0 1,-1 0 0,1 0-1,-1 1 1,0-1 0,1 1-1,-1-1 1,1 1 0,-3 0-1,-3 2 120,1 1-1,-1 0 0,0 0 1,1 0-1,-8 8 0,-2 5 64,0 0-1,1 1 0,1 1 0,1 1 0,1-1 0,0 2 1,2 0-1,0 0 0,1 1 0,-10 42 0,8-18-21,3 1 0,1 0 0,2 0 0,3 67 0,2-91-681,1 0 0,1 0 0,2 0 0,0 0 0,1 0 0,1-1 0,1 1 0,14 28 0,-2-14-428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18972,'0'-2'146,"0"0"0,0-1 1,0 1-1,0 0 0,1-1 0,-1 1 0,1 0 0,-1-1 0,1 1 1,0 0-1,0 0 0,0 0 0,0 0 0,1 0 0,-1 0 1,0 0-1,1 0 0,0 0 0,-1 0 0,1 1 0,0-1 0,0 1 1,0-1-1,2 0 0,7-6 535,1 1 1,23-10-1,-34 16-614,4-1 114,13-7 621,39-11 1,-54 19-751,1-1 1,0 1 0,0 1-1,0-1 1,0 1 0,0-1-1,0 1 1,1 0 0,-1 0-1,0 1 1,0 0 0,0-1-1,0 1 1,0 0 0,-1 1-1,7 2 1,-9-3-49,0 0 1,1 0-1,-1 0 1,0 0-1,-1 0 1,1 0 0,0 0-1,0 0 1,0 0-1,-1 1 1,1-1-1,0 0 1,-1 1-1,0-1 1,1 0-1,-1 1 1,0-1-1,1 0 1,-1 1-1,0-1 1,0 1-1,0-1 1,0 0-1,0 1 1,-1-1 0,1 1-1,0-1 1,-1 0-1,1 1 1,-1-1-1,1 0 1,-2 3-1,-2 4-15,-1 1 0,0-1 0,-10 13 0,13-19 13,-23 28 9,-44 40 0,42-44 96,-45 54 0,68-75-82,1 0 0,-1 1 0,1 0 0,0 0 0,0 0 0,1 0 1,-3 13-1,4-17-29,1 0 1,-1 1 0,1-1-1,0 0 1,0 1-1,0-1 1,0 0 0,1 1-1,-1-1 1,0 0 0,1 1-1,0-1 1,0 0-1,-1 0 1,1 0 0,0 1-1,1-1 1,-1 0 0,0 0-1,1-1 1,-1 1-1,1 0 1,-1 0 0,1-1-1,3 3 1,2 0-113,0 0 1,1-1-1,-1 0 0,1 0 1,-1-1-1,1 0 0,0 0 0,0-1 1,0 0-1,0 0 0,0-1 1,0 0-1,0 0 0,0-1 1,15-3-1,22-10-286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19828,'0'2'1929,"4"-1"-1233,5-1-248,7 0 984,5 0-488,5-1-455,6-1-305,3-3-873,0-1 1570,1 2-905,-2-1-80,-5 4-32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60 20708,'1'-3'331,"-1"-1"-1,0 0 1,0 0-1,0 1 1,-1-1-1,1 0 1,-1 1-1,0-1 1,0 1-1,-2-6 1,2 7-245,0 1 0,0 0 0,0 0 0,0 0 0,0 0 0,0 0 1,0 1-1,0-1 0,-1 0 0,1 0 0,0 1 0,0-1 0,-1 1 0,1-1 0,0 1 0,-1-1 0,1 1 0,-1 0 0,1 0 1,-1 0-1,1 0 0,0 0 0,-1 0 0,1 0 0,-1 0 0,1 0 0,-1 1 0,1-1 0,0 1 0,-3 0 0,-5 2 10,0 1 0,0 0 0,0 0 0,0 1 0,1 0 0,-15 11 0,2 2-87,-23 23 0,23-19 69,1 2-1,-33 49 1,43-58-40,2 1 0,0 0 0,0 0 0,2 0 0,0 1 0,-6 26 0,11-37-29,0 0 0,0 1 0,1-1 0,0 0 0,0 0 0,0 0 0,1 1 0,0-1 0,0 0 0,0 0 1,1 0-1,0 0 0,0-1 0,1 1 0,0 0 0,0-1 0,0 0 0,0 1 0,1-1 0,0-1 0,0 1 0,0 0 1,0-1-1,1 0 0,0 0 0,0 0 0,0-1 0,0 0 0,1 0 0,-1 0 0,1 0 0,0-1 0,0 0 0,0 0 0,0-1 1,0 0-1,0 0 0,0 0 0,0-1 0,0 1 0,1-2 0,-1 1 0,0-1 0,0 1 0,0-2 0,11-2 0,-11 1 10,-1 1-1,0-1 0,1 0 0,-1 0 0,0 0 0,-1-1 0,1 0 0,-1 1 0,1-2 1,-1 1-1,0 0 0,-1-1 0,1 0 0,-1 0 0,0 0 0,0 0 0,0-1 0,-1 1 1,0-1-1,3-9 0,-4 11-3,0 0 0,-1 0 0,1 1 0,-1-1 0,0 0 0,0 0 0,0 0 0,0 0 0,-1 0 0,0 0 1,1 1-1,-1-1 0,-1 0 0,1 0 0,-1 1 0,1-1 0,-1 1 0,0-1 0,0 1 0,0 0 0,-1 0 0,1 0 0,-1 0 0,0 0 0,0 1 1,0-1-1,0 1 0,0-1 0,0 1 0,-1 0 0,1 1 0,-6-3 0,5 2-5,-1 1 0,1 0 0,-1 0 0,1 0 0,-1 1 0,0-1 0,1 1 0,-1 0 0,1 0 0,-6 1 1,8 0-11,0-1 1,0 0 0,0 1 0,0-1 0,0 1-1,1-1 1,-1 1 0,0 0 0,0 0-1,1 0 1,-1 0 0,0 0 0,1 0 0,-1 1-1,1-1 1,0 0 0,-1 1 0,1-1 0,0 1-1,0-1 1,0 1 0,0 0 0,0-1 0,0 1-1,0 0 1,0 2 0,1-3-2,0 0 0,0 0 0,0 0 0,0 0 0,0 0 0,0 0 1,0-1-1,1 1 0,-1 0 0,0 0 0,1 0 0,-1 0 0,0 0 0,1-1 0,-1 1 0,1 0 0,-1 0 0,1-1 1,0 1-1,-1 0 0,1-1 0,0 1 0,-1-1 0,1 1 0,0-1 0,0 1 0,0-1 0,-1 1 0,1-1 0,0 0 0,0 1 1,0-1-1,0 0 0,0 0 0,0 0 0,0 1 0,-1-1 0,1 0 0,1-1 0,5 2-25,0 0 1,1-1-1,12-1 0,0-3-132,0 0 0,37-14 0,14-4-444,-70 22 584,0 0 1,0-1 0,0 1 0,0 0-1,0-1 1,1 1 0,-1 0-1,0 0 1,0 0 0,0 0-1,0 0 1,1 0 0,-1 0 0,0 1-1,0-1 1,0 0 0,0 1-1,1-1 1,-1 0 0,0 1-1,0 0 1,0-1 0,0 1 0,0 0-1,0-1 1,0 1 0,-1 0-1,3 1 1,-3 1 4,1-1-1,0 1 1,-1-1-1,1 1 1,-1-1-1,0 1 1,0 0-1,0-1 0,0 1 1,0-1-1,0 1 1,-1-1-1,0 4 1,-7 24 145,-1-1 1,-18 38-1,16-41-313,1 0-1,1 1 0,-5 27 1,13-47 5,3-6 85,5-10-79,5-17-124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5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20836,'16'13'2329,"-5"4"-1553,-9 13-368,-2 9 1449,-2 12-961,-7 4-256,1 2-312,-4-4-152,0-9-312,3-4-216,0-14-512,4-10-401,-1-16 1001,0-7-240,-5-17-208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67 21405,'50'-19'2051,"61"-16"1,-96 31-1820,0 1-1,0 0 1,1 2-1,-1 0 1,0 0-1,1 1 0,-1 1 1,28 5-1,-39-5-218,-1-1 0,0 1 0,0 0 0,0 0 0,0 0 0,0 0-1,0 1 1,0-1 0,0 1 0,0 0 0,-1 0 0,1 0 0,-1 0 0,1 0-1,-1 0 1,0 1 0,0-1 0,0 1 0,0-1 0,0 1 0,-1 0 0,1 0-1,-1 0 1,0 0 0,0 0 0,0 0 0,0 0 0,0 0 0,0 0 0,-1 1 0,0-1-1,0 0 1,0 0 0,0 6 0,-2 1 15,0 0-1,-1-1 1,0 1-1,0 0 1,-1-1 0,0 0-1,-1 0 1,0 0-1,-12 15 1,5-7 92,-1-1 0,-1-1-1,0 0 1,-1-1 0,0-1 0,-1 0-1,-1-1 1,0-1 0,-23 12 0,47-25-173,1 1 1,-1 0 0,0 1 0,0 0 0,0 0 0,1 0 0,-1 1-1,0 0 1,0 1 0,0 0 0,0 0 0,0 0 0,7 4-1,-8-3-12,0-1 1,0 1-1,0 1 0,-1-1 0,1 1 0,-1 0 0,7 7 0,-10-8 40,0-1 0,0 0 0,0 1 1,0 0-1,0-1 0,-1 1 0,0 0 0,1 0 0,-1 0 0,0 0 0,0 0 1,0 0-1,-1 0 0,1 0 0,-1 0 0,0 5 0,0-5 43,-1 1-1,0-1 0,0 1 0,0-1 1,0 1-1,0-1 0,-1 0 0,0 1 1,1-1-1,-1 0 0,0 0 1,-1 0-1,1-1 0,0 1 0,-1 0 1,0-1-1,1 0 0,-1 1 1,0-1-1,0 0 0,-1-1 0,1 1 1,0 0-1,-6 1 0,-4 2 158,-1 0 0,0-1 0,0-1 0,-27 3 0,11-3-138,-1-1 0,1-2 0,-1-2-1,1 0 1,0-2 0,-30-8 0,56 11-362,2 1 182,0 0-1,-1-1 1,1 1 0,0-1-1,-1 0 1,1 0 0,0 0-1,0 0 1,0 0 0,0 0 0,-2-2-1,2-2-477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8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20572,'2'6'360,"1"-1"-1,0 0 0,1 0 0,-1-1 0,1 1 0,0-1 0,0 0 1,7 6-1,11 12 688,-10-8-719,0 1 1,-1 0-1,-1 0 0,-1 1 1,0 0-1,-1 1 0,0 0 1,6 23-1,-11-25-246,1 0 0,-2 0 0,0 1 0,-1-1 0,-1 1 0,0 0 0,-1-1 0,-1 1 0,0-1 0,-6 21 0,-4 2-30,-2 1-1,-1-2 1,-2 0 0,-2-1-1,-30 44 1,-130 159-817,169-227 717,-56 68-99,2-2-90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20572,'9'0'1745,"9"3"-1465,12-6-128,13-5 480,10-1-392,3 1-16,2 5-184,-3 1-280,-9 7-552,-7 3-328,-20 5 872,-11 3-185,-18 0-175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18876,'4'11'1728,"15"-5"-1151,5-3-241,12-3 656,5 0-456,11-6-928,1 2 1840,1-9-1352,2-3-24,-7-10-88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0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19404,'7'-4'661,"0"0"0,0 1-1,1-1 1,-1 2 0,1-1-1,0 1 1,0 0 0,15-2-1,-18 3-486,0 1 1,0 0-1,0 0 0,0 0 0,0 1 0,-1-1 0,1 1 0,0 0 0,0 1 0,-1-1 0,1 1 1,-1 0-1,1 0 0,-1 0 0,0 1 0,5 3 0,-8-5-152,1 0-1,-1 1 1,1-1-1,-1 1 1,0-1 0,0 1-1,0-1 1,0 1-1,0 0 1,0-1-1,-1 1 1,1 0 0,0 0-1,-1-1 1,1 1-1,-1 0 1,0 0 0,1 3-1,-2-2-6,1 0 0,-1 1 0,1-1 0,-1 0 0,0 0 0,0 1 0,0-1 0,-1 0 0,-2 5 0,-4 4-2,-1-1-1,0 0 0,-20 19 0,26-27-2,-35 31 17,25-23-13,0 0 1,1 0 0,0 2-1,-13 18 1,24-31-15,1 1 0,0-1 0,-1 1 0,1-1 0,0 1 0,0-1 0,-1 1 0,1-1 0,0 1 0,0-1 0,0 1 0,0-1 0,0 1 0,-1-1 0,1 1 0,0-1 1,0 1-1,0-1 0,1 1 0,-1-1 0,0 1 0,0 0 0,0-1 0,0 1 0,0-1 0,1 1 0,-1-1 0,0 1 0,0-1 0,1 1 0,0 0 0,0 0 1,0 0-1,1-1 1,-1 1-1,0 0 1,0-1-1,1 1 1,-1-1-1,0 1 1,1-1-1,1 1 1,42 2-40,-41-3 20,207-4-5821,-166 4 4763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15347,'6'-1'684,"1"0"0,-1 0 0,0 1 0,1 0 0,-1 1 0,1-1 0,-1 1 0,8 2 0,-4-1-413,-1 1 0,1 0-1,-1 1 1,14 7 0,-19-9-240,0 0 0,0 1 1,-1 0-1,1 0 0,-1 0 0,1 0 1,-1 0-1,0 1 0,0 0 1,-1-1-1,1 1 0,-1 0 0,1 0 1,-1 0-1,2 9 0,-2-7 6,-1 1 0,0 0 0,0 0 0,-1-1 0,1 1 0,-2 0 0,1 0 0,-1 0 0,-2 11 0,-2 0 63,-1-1-1,-1 0 0,0 0 1,-1-1-1,-1 0 1,0 0-1,-13 16 1,11-18 326,8-8-327,0-1 0,-1 0 0,0-1 0,0 1 0,0-1 0,-1 1 0,1-1 0,-11 6 0,9-7 139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46 18500,'0'-2'157,"0"0"0,0 0 0,-1 0 1,1 0-1,-1 0 0,1 0 0,-1 1 0,0-1 0,0 0 0,0 0 0,0 0 1,0 1-1,0-1 0,0 1 0,-1-1 0,1 1 0,0-1 0,-1 1 1,1 0-1,-3-2 0,1 2 18,0-1 1,0 1-1,0 0 1,0 0-1,0 0 0,0 0 1,-1 1-1,1-1 1,0 1-1,-1 0 1,-3 0-1,-4 1 72,-1 1 1,1 0-1,0 1 1,-1 0-1,-19 8 0,9 0-184,-1 1-1,2 1 0,0 1 0,0 0 0,2 2 0,0 0 1,0 2-1,2 0 0,-29 37 0,35-40-39,0 1 0,2 0 0,-1 0 0,2 1 0,0 0 0,1 1 0,1 0 0,0 0 0,2 0 1,0 1-1,1-1 0,1 1 0,0 32 0,2-44-21,1 0 0,0 0 0,0 1 1,1-1-1,-1 0 0,2 0 0,-1 0 0,1 0 1,0-1-1,0 1 0,1-1 0,0 0 1,0 0-1,1 0 0,-1 0 0,1-1 0,0 0 1,1 0-1,-1 0 0,1-1 0,0 1 1,0-1-1,1-1 0,-1 1 0,1-1 0,0 0 1,-1-1-1,1 0 0,1 0 0,-1 0 1,0-1-1,0 0 0,0 0 0,1-1 0,-1 0 1,0 0-1,1-1 0,7-1 0,-8 0 7,0 1 0,0-2 0,0 1 0,-1-1 0,1 1 0,-1-2 0,0 1-1,0-1 1,0 0 0,0 0 0,-1-1 0,0 1 0,0-1 0,0 0 0,8-12 0,-10 13 0,-1 1 1,0-2 0,0 1 0,0 0-1,-1 0 1,1 0 0,-1-1-1,0 1 1,0-1 0,0 1-1,-1-1 1,0 1 0,0-1 0,0 1-1,0-1 1,-1 1 0,0-1-1,0 1 1,0-1 0,0 1 0,0 0-1,-1-1 1,0 1 0,0 0-1,-4-5 1,4 6-3,0 1-1,0-1 0,0 0 1,-1 1-1,1 0 1,-1-1-1,0 1 1,0 0-1,0 1 1,0-1-1,0 0 1,0 1-1,0-1 1,-5 0-1,6 1-4,0 1-1,0-1 1,0 1 0,0 0 0,0 0-1,0-1 1,0 1 0,0 1-1,0-1 1,0 0 0,0 0 0,0 1-1,0-1 1,0 1 0,0 0-1,0-1 1,0 1 0,0 0-1,1 0 1,-1 0 0,0 0 0,1 1-1,-1-1 1,0 0 0,-1 3-1,2-2-2,0-1-1,0 1 1,0-1-1,1 1 1,-1 0-1,1-1 0,-1 1 1,1 0-1,-1 0 1,1-1-1,0 1 1,0 0-1,0 0 0,0-1 1,0 1-1,0 0 1,1 0-1,-1-1 0,1 1 1,-1 0-1,1-1 1,-1 1-1,1 0 1,0-1-1,0 1 0,0-1 1,0 1-1,0-1 1,0 0-1,0 1 1,0-1-1,1 0 0,-1 0 1,0 0-1,1 0 1,-1 0-1,1 0 1,-1 0-1,1 0 0,0 0 1,-1-1-1,1 1 1,2 0-1,5 0-5,0 0-1,0-1 1,0 0-1,0 0 1,0-1-1,0 0 1,-1-1-1,1 0 1,9-3 0,7-3-36,43-22 1,-8 4-124,-59 25 162,-1 1 1,1 0-1,0-1 1,-1 1-1,1 0 1,0 0-1,-1-1 1,1 1-1,0 0 1,-1 0 0,1 0-1,0 0 1,-1 0-1,1 0 1,0 0-1,-1 0 1,1 0-1,0 0 1,-1 1-1,1-1 1,0 0-1,-1 0 1,1 1 0,0-1-1,-1 0 1,1 1-1,-1-1 1,1 0-1,-1 1 1,1-1-1,-1 1 1,1-1-1,-1 1 1,1-1-1,-1 1 1,0 0-1,1-1 1,-1 1 0,0-1-1,1 1 1,-1 0-1,0-1 1,0 1-1,0 0 1,1-1-1,-1 1 1,0 0-1,0-1 1,0 1-1,0 0 1,0 0 0,-1 0-1,1 6-16,-1 0 0,0 1 0,0-1 0,-3 7 0,3-12 18,-60 193-819,60-190 595,4-6 74,4-14-72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18948,'-23'41'3106,"8"-12"-2542,-114 202 3001,32-56-3508,76-134-664,21-35-485,14-24-664,137-231-4693,-33 51 3763,-94 166 5076,-24 32-2369,0 0 0,0-1 0,0 1 1,0 0-1,1 0 0,-1 0 0,0 0 1,0 0-1,0 0 0,0 0 0,0 0 0,0 0 1,0 0-1,0 0 0,0 0 0,1 0 1,-1 0-1,0 0 0,0-1 0,0 1 1,0 0-1,0 0 0,0 0 0,0 0 0,1 0 1,-1 0-1,0 0 0,0 0 0,0 1 1,0-1-1,0 0 0,0 0 0,0 0 1,1 0-1,-1 0 0,0 0 0,0 0 1,0 0-1,0 0 0,0 0 0,0 0 0,0 0 1,0 0-1,0 0 0,0 1 0,1-1 1,-1 0-1,0 0 0,0 0 0,0 0 1,0 0-1,0 0 0,0 0 0,0 0 0,0 1 1,0-1-1,0 0 0,0 0 0,0 0 1,0 0-1,0 0 0,0 0 0,0 0 1,0 1-1,0-1 0,-5 22 847,-11 31 1231,3-15-395,-13 70 0,24-97-1597,0 0-1,2 0 1,-1 0-1,1 0 1,1 0-1,0-1 1,0 1 0,1 0-1,0 0 1,1-1-1,6 16 1,-5-18-340,1 0 0,0-1 1,1 1-1,-1-1 0,14 13 1,6 7 341,-21-20-383,-3 0-71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16812,'0'-13'1976,"5"2"-1336,14 8-232,3 3 1033,11 0-1153,2 0 1552,6 0-1536,0-7 24,-1-6-96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 18372,'0'0'45,"0"0"1,0 0-1,0 0 1,-1 0-1,1 0 1,0 0-1,0 0 0,0 1 1,0-1-1,0 0 1,0 0-1,0 0 1,0 0-1,0 0 1,0 0-1,0 0 0,-1 0 1,1 0-1,0 0 1,0 0-1,0 0 1,0 0-1,0 0 0,0 0 1,0 0-1,0 0 1,0 0-1,-1 0 1,1 0-1,0 0 1,0 0-1,0 0 0,0-1 1,0 1-1,0 0 1,0 0-1,0 0 1,0 0-1,0 0 1,0 0-1,0 0 0,-1 0 1,1 0-1,0 0 1,0 0-1,0 0 1,0 0-1,0-1 0,0 1 1,0 0-1,0 0 1,0 0-1,0 0 1,0 0-1,0 0 1,0 0-1,0 0 0,0 0 1,0-1-1,0 1 1,0 0-1,0 0 1,0 0-1,0 0 1,0 0-1,-10 10 941,-14 18 257,-18 29 423,-65 114 1,88-133-1490,1 0 0,2 1-1,2 1 1,-13 61 0,23-84-123,2 1 0,0 0 0,1 0 0,0 0 0,2-1 0,0 1 0,1 0 0,6 26 0,-5-34-135,0 0 0,0-1 0,1 1 0,1-1 0,-1 1 1,2-1-1,-1-1 0,1 1 0,0-1 0,1 0 0,0 0 1,0-1-1,1 0 0,0 0 0,0-1 0,9 6 0,-3-5-96,0 1-1,1-2 0,0 0 0,0-1 1,0 0-1,22 2 0,0-3-341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45 19252,'0'-2'155,"0"0"1,0 0-1,-1 0 0,1 0 1,0-1-1,-1 1 0,1 0 0,-1 0 1,0 0-1,0 0 0,0 0 1,0 0-1,0 1 0,0-1 0,0 0 1,-1 0-1,1 1 0,-1-1 1,-2-2-1,2 3-70,0 1 1,0-1-1,0 1 1,1 0-1,-1-1 0,0 1 1,0 0-1,0 0 1,0 0-1,0 0 0,1 0 1,-1 1-1,0-1 1,0 1-1,0-1 1,0 1-1,1-1 0,-1 1 1,0 0-1,1 0 1,-1 0-1,1 0 0,-3 2 1,-18 14 147,0 0 0,2 1 0,0 1 0,1 1 0,1 1 0,-28 42 0,15-13-23,1 2-1,-24 61 0,47-97-149,1 0 0,1 1 0,1 0 0,0-1 0,1 1 0,0 0 0,2 1-1,0 20 1,1-31-40,1 0 0,0 0 0,0 0 0,1 0 0,0-1 0,0 1-1,0 0 1,1-1 0,0 0 0,4 7 0,-4-9-15,0 0 0,1 0 0,0 0 0,-1 0 0,1-1 0,0 1 0,1-1 0,-1 0-1,1 0 1,-1-1 0,1 1 0,0-1 0,0 0 0,8 2 0,-2-1 3,-1-1-1,1 0 0,0-1 1,0 0-1,0 0 1,0-1-1,0-1 0,0 0 1,0 0-1,0-1 1,0 0-1,-1-1 1,1-1-1,-1 1 0,1-2 1,-1 1-1,16-12 1,-23 15-2,-1-1 1,0 1-1,0-1 1,0 0-1,0 0 1,0 0 0,-1 0-1,1 0 1,0-1-1,-1 1 1,0-1-1,1 1 1,-1 0-1,0-1 1,1-5 0,-2 6-1,0 0 1,0 0 0,0 0 0,0 0 0,0 0-1,-1 0 1,1 0 0,-1 0 0,1 0 0,-1 0-1,0 0 1,1 0 0,-1 0 0,0 0 0,0 1-1,-3-4 1,1 1 7,-1 1-1,1-1 0,-1 1 0,0 0 1,0 0-1,-1 0 0,1 0 1,-1 1-1,1 0 0,-1 0 1,0 0-1,1 0 0,-1 1 0,0 0 1,-8-1-1,11 1-9,-9 0-1,15 1-47,19-2-35,-7-2 29,0-1 1,0 0-1,18-9 1,-24 9 17,0 0 1,1 1-1,-1 0 1,1 1 0,0 0-1,0 1 1,0 0-1,22-1 1,-32 3 29,1 1 0,-1-1 0,1 1 0,-1-1 0,1 1 1,-1-1-1,1 1 0,-1 0 0,0-1 0,0 1 1,1 0-1,-1 0 0,0 0 0,0 0 0,0 0 1,0 0-1,0 1 0,0-1 0,0 0 0,0 0 0,-1 1 1,1-1-1,0 1 0,-1-1 0,1 0 0,-1 1 1,1-1-1,-1 1 0,0-1 0,0 4 0,1 5 11,0 0 0,-1 0 0,-2 16 0,1-16-4,-9 55 56,6-40-692,-2 43-1,8-51 366,-2-17 261,0 1 0,0-1 0,0 0 0,0 0 0,0 1 1,0-1-1,0 0 0,0 0 0,0 0 0,0 1 0,0-1 1,0 0-1,0 0 0,0 1 0,0-1 0,0 0 0,0 0 0,0 0 1,0 1-1,1-1 0,-1 0 0,0 0 0,0 0 0,0 0 1,0 1-1,1-1 0,-1 0 0,0 0 0,0 0 0,0 0 1,0 0-1,1 0 0,-1 1 0,0-1 0,0 0 0,1 0 0,-1 0 1,0 0-1,0 0 0,0 0 0,1 0 0,-1 0 0,0 0 1,0 0-1,1 0 0,-1 0 0,0 0 0,0 0 0,0 0 1,1 0-1,-1 0 0,0-1 0,0 1 0,0 0 0,1 0 1,12-22-353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16075,'20'15'2273,"-7"3"-1129,-8 1-504,0 4 2569,-4 3-1969,-1 4-568,0 3-151,-1-2-802,-4 1-391,5-8-600,-4-4-136,-5-11 968,2-2-305,-7-10-319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70 143 13675,'5'-10'503,"1"0"0,1 0 1,0 1-1,0 0 0,1 0 0,0 1 0,0 0 1,1 0-1,0 1 0,1 0 0,0 1 0,0 0 0,0 0 1,0 1-1,1 0 0,0 1 0,0 1 0,0-1 1,0 2-1,1 0 0,15-2 0,-23 4-426,-1 0-1,1 0 1,-1 0-1,1 0 1,-1 0-1,1 1 1,-1 0-1,0 0 1,1 0-1,-1 0 0,0 0 1,0 0-1,1 1 1,-1 0-1,3 2 1,-4-2-50,0-1 1,0 1-1,0 0 0,-1 0 1,1 0-1,-1 1 1,1-1-1,-1 0 0,0 1 1,0-1-1,0 1 1,0-1-1,0 1 0,-1-1 1,1 1-1,-1-1 1,1 1-1,-1 0 1,0-1-1,0 5 0,-2 3 18,1 0 0,-2 0 0,1 0 0,-1 0 0,-1-1 0,0 1 0,0-1 0,0 0 0,-2 0 0,-8 12 0,6-10 40,0 0-1,-2 0 1,1-1 0,-1 0 0,-1 0 0,-21 14 0,32-24-84,0 0 1,0 0-1,0 0 0,0 0 1,1 0-1,-1 0 1,0 0-1,0 1 1,0-1-1,0 0 1,0 0-1,1 0 1,-1 0-1,0 0 1,0 0-1,0 0 1,0 0-1,0 0 1,0 1-1,0-1 0,0 0 1,1 0-1,-1 0 1,0 0-1,0 0 1,0 1-1,0-1 1,0 0-1,0 0 1,0 0-1,0 0 1,0 0-1,0 1 1,0-1-1,0 0 1,0 0-1,0 0 1,0 0-1,0 0 0,0 1 1,0-1-1,0 0 1,0 0-1,0 0 1,-1 0-1,1 0 1,0 1-1,0-1 1,0 0-1,0 0 1,0 0-1,0 0 1,0 0-1,0 0 1,-1 0-1,1 0 1,0 1-1,0-1 0,12 0-73,1-1-12,5 0-96,0 0 0,0 0 0,28 4 0,-43-2 147,1-1-1,-1 0 1,0 1-1,1 0 1,-1 0-1,0 0 1,0 0 0,0 0-1,0 1 1,0 0-1,0-1 1,0 1-1,0 0 1,0 0-1,-1 0 1,1 1 0,-1-1-1,0 1 1,0-1-1,0 1 1,0 0-1,0 0 1,0 0 0,-1 0-1,0 0 1,2 3-1,-3-3 41,1 0-1,-1 0 0,0 0 0,0-1 1,-1 1-1,1 0 0,0 0 1,-1 0-1,0-1 0,1 1 1,-1 0-1,0-1 0,0 1 0,-1 0 1,1-1-1,-1 0 0,1 1 1,-1-1-1,0 0 0,1 0 1,-1 0-1,0 0 0,-4 2 0,-4 5 173,0-1 0,-1-1-1,-20 11 1,16-10-36,0-1 0,-1-1 0,0 0 0,0-1 0,0-1 1,-1 0-1,1-1 0,-1-1 0,0-1 0,0 0 0,0-1 0,0-1 1,1 0-1,-25-6 0,37 6-242,-1-1-1,1 1 1,-1-1 0,1 0-1,-1 0 1,1-1 0,0 1 0,0-1-1,0 0 1,0 0 0,-3-5 0,5 6 4,0 0 0,0-1 0,1 1 0,-1-1 1,1 1-1,0-1 0,-1 1 0,1-1 0,1 0 1,-1 0-1,0 1 0,1-1 0,-1 0 0,1 0 1,0 0-1,0 0 0,0 0 0,0 0 0,1 1 1,0-4-1,4-16-583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1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15899,'80'54'5138,"-41"-30"-3807,-2 2-1,50 45 1,-77-61-1252,0 1-1,0 0 1,-1 0-1,0 1 1,-1 0-1,-1 1 1,0 0-1,0 0 1,-2 0-1,1 1 0,5 26 1,-8-23-44,0 1 1,-1-1-1,-2 1 0,1 0 1,-2-1-1,0 1 1,-2-1-1,-5 26 0,2-21-21,-1 0 0,-2 0 0,0-1-1,-1 0 1,-1 0 0,-14 19 0,10-18-37,-2-1 1,0 0-1,-1-1 1,-2-1-1,0-1 1,0 0 0,-2-2-1,0 0 1,-1-2-1,0 0 1,-44 17-1,11-14-39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20532,'-3'2'1913,"12"7"-1121,10-5-336,14-2 968,12 1-399,14-3-321,4 1-152,6-1-504,0 0-272,-10 0-896,-8 0-329,-21 0 1113,-14 1-296,-23 2-312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11771,'-10'1'1608,"3"3"-664,4 1 2041,12-4-1673,13-1-144,2 0-40,7-1-271,4-2-153,2 1-200,2 0-320,1-1-928,-3 0 744,-12 1-160,-4 1-112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17884,'-20'18'-1841,"8"1"3066,9-2-49,9-4-96,14-9-408,13-5 1569,4-3-913,11-2-472,0 0-328,2-2-1680,3-2 1256,-4-2-336,-1 1-168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17548,'1'0'129,"0"1"0,1 0 0,-1-1 1,0 1-1,1 0 0,-1-1 0,1 0 0,-1 1 1,1-1-1,-1 0 0,1 0 0,-1 0 1,1 0-1,-1 0 0,1 0 0,-1 0 0,1 0 1,-1-1-1,1 1 0,-1-1 0,1 1 0,-1-1 1,0 1-1,1-1 0,2-2 0,3-2 78,0 0-1,0-1 1,9-9 0,-5 5 462,49-47 386,-2-3 0,-3-3 0,-3-1 0,53-88 0,-98 141-978,-3 7-36,-1-1 0,-1 0-1,1 0 1,-1 0 0,1 0 0,1-8 0,-4 13-40,0 0 1,0 0 0,0 0-1,-1 0 1,1 0 0,0 0-1,0 0 1,0 0 0,0 0-1,0 0 1,0 0 0,0 0-1,0 0 1,0 0 0,0 0-1,0 0 1,0 0 0,0 0 0,-1 0-1,1 0 1,0 0 0,0 0-1,0 0 1,0 0 0,0 0-1,0 0 1,0 0 0,0 0-1,0 0 1,0-1 0,0 1-1,0 0 1,0 0 0,0 0-1,0 0 1,0 0 0,0 0-1,0 0 1,0 0 0,0 0-1,0 0 1,0 0 0,0 0-1,0 0 1,0-1 0,0 1 0,0 0-1,0 0 1,0 0 0,0 0-1,0 0 1,0 0 0,0 0-1,0 0 1,0 0 0,0 0-1,0 0 1,0 0 0,0 0-1,0-1 1,-7 9 32,-8 16-5,-9 33-182,3 1 0,3 1 0,1 1 0,4 0 0,-7 76 1,17-93-2148,3-40 2092,0-1 0,1 1 0,-1 0 0,0-1 1,1 1-1,0-1 0,-1 1 0,1-1 0,0 1 0,0-1 0,1 1 0,-1-1 0,2 2 0,3 0-994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17500,'-9'0'2088,"13"0"-1112,8-2-367,15-3 1743,9-2-992,14-2-544,6-1-159,10 1-489,0-2-192,-3 4-937,-6-2 897,-10 9-192,-9 0-88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17588,'37'11'3459,"-31"-10"-3010,-1 1 0,1-1 0,-1 1 0,1 0 0,-1 0 0,0 1 1,8 4-1,-12-5-398,1-1 1,-1 1-1,1 0 1,-1-1-1,0 1 1,0 0-1,0 0 1,0 0-1,0 0 1,0 0 0,0 0-1,-1 0 1,1 0-1,-1 0 1,1 0-1,-1 0 1,0 1-1,0-1 1,0 0-1,0 0 1,0 0 0,-1 0-1,1 0 1,-2 5-1,0 1-19,-1 0 0,0 0 0,-1 0-1,0 0 1,0 0 0,0-1 0,-1 0 0,-8 10 0,-16 26 19,29-43-54,-1 0 1,1 0 0,0 1 0,0-1 0,0 0 0,0 1-1,0-1 1,0 0 0,0 0 0,0 1 0,-1-1 0,1 0-1,0 1 1,0-1 0,0 0 0,1 1 0,-1-1 0,0 0-1,0 0 1,0 1 0,0-1 0,0 0 0,0 1-1,0-1 1,0 0 0,1 0 0,-1 1 0,0-1 0,0 0-1,0 0 1,0 1 0,1-1 0,-1 0 0,0 0 0,0 0-1,1 0 1,-1 1 0,0-1 0,0 0 0,1 0 0,-1 0-1,0 0 1,1 0 0,-1 0 0,0 0 0,0 0 0,1 1-1,-1-1 1,0 0 0,1-1 0,19 2-97,-14-1 69,1 1-6,0 1 0,0-1 0,0 1 0,-1 0 1,1 0-1,0 1 0,-1 0 0,0 0 0,0 1 1,0 0-1,0 0 0,0 0 0,-1 1 0,0-1 1,9 12-1,-12-14 47,0 0 1,0 1-1,0-1 1,-1 1-1,1 0 1,-1 0-1,0 0 1,0 0-1,0-1 1,0 1-1,0 1 1,-1-1-1,1 0 1,-1 0-1,0 0 1,0 0-1,0 0 1,0 0-1,0 0 1,-1 0-1,1 0 1,-1 0-1,0 0 1,0 0-1,0 0 1,-1 0-1,1 0 1,0 0-1,-1-1 1,0 1-1,0-1 1,0 1-1,0-1 1,0 0-1,0 0 1,-1 0-1,-3 3 1,-4 2 134,1-1 1,-1 0 0,0 0 0,0-1 0,0-1 0,-1 0 0,0 0 0,-13 2 0,16-4-119,-1 0-1,0-1 1,0 0-1,0 0 1,0-1-1,0 0 1,1-1 0,-1 0-1,0 0 1,-17-6-1,25 7-61,-1-1 0,1 1-1,0-1 1,-1 1 0,1-1-1,0 0 1,0 1 0,-1-1-1,1 0 1,0 0 0,0 0-1,0 0 1,0 0 0,0 0-1,0 0 1,0 0 0,0-1-1,1 1 1,-1 0 0,0-1-1,1 1 1,-1 0 0,1-1 0,0 1-1,-1-1 1,1 1 0,0 0-1,0-1 1,0 1 0,0-1-1,0 1 1,0-1 0,0-1-1,6-19-379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 20244,'0'-8'1777,"-12"11"-1233,-6 9-216,-4 21 776,-2 11-216,-3 15-304,1 8-199,4 12-41,7 1-72,7 2-32,8 0-48,6-15-56,7-8-136,9-12-592,3-10-505,4-19 873,5-8-128,8-12-160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18276,'134'-35'5034,"-119"32"-4623,1 1-1,-1 1 0,1 0 0,0 1 0,-1 0 0,27 5 1,-40-5-387,0 1 1,-1-1-1,1 0 1,0 1 0,0-1-1,0 1 1,-1 0-1,1-1 1,0 1-1,-1 0 1,1 0 0,0 0-1,-1 0 1,1 1-1,-1-1 1,0 0-1,1 0 1,-1 1 0,0-1-1,0 1 1,0 0-1,0-1 1,0 1 0,0 0-1,0-1 1,-1 1-1,1 0 1,-1 0-1,1-1 1,-1 1 0,1 0-1,-1 0 1,0 0-1,0 0 1,0 0 0,0 0-1,-1 0 1,1-1-1,0 1 1,-1 0-1,1 0 1,-1 0 0,-1 2-1,-6 16 7,-2-1-1,-1 0 1,0 0-1,-1-1 1,-28 32-1,5-6 31,15-18-43,-36 52 68,50-68-71,0 0 1,1 0 0,0 1 0,1 0 0,-6 22 0,9-31-41,1 1 0,-1-1 0,1 1 1,-1 0-1,1-1 0,0 1 0,0 0 0,0-1 0,1 1 0,-1 0 1,1-1-1,-1 1 0,1 0 0,0-1 0,0 1 0,0-1 1,0 0-1,0 1 0,1-1 0,-1 0 0,1 0 0,-1 0 0,1 1 1,0-2-1,0 1 0,0 0 0,0 0 0,0-1 0,0 1 1,1-1-1,-1 0 0,0 1 0,1-1 0,-1 0 0,1 0 1,-1-1-1,1 1 0,4 0 0,8 2-381,0-2-1,1 1 1,-1-2-1,1 0 1,18-2 0,29-7-156,2-5-162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18148,'12'5'2072,"7"-2"-1215,2-3-369,3-6 1200,6 0-640,3 0-952,-1-2 328,-11-17-352,2 4-144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33 16123,'0'-1'132,"0"0"0,0 0 0,0 0-1,0 0 1,0 0 0,0 0-1,0 0 1,0 0 0,0 0-1,-1 0 1,1 0 0,0 0 0,-1 0-1,1 0 1,-1 0 0,1 0-1,-1 0 1,1 1 0,-1-1 0,0 0-1,1 0 1,-1 1 0,0-1-1,0 0 1,-2-1 44,1 1 1,0 0-1,0 0 0,-1 0 0,1 0 1,-1 1-1,1-1 0,-1 1 0,-3-1 1,-5 1 381,1 0 1,-1 0-1,-19 4 1,13 0-367,1 1-1,-1 1 1,1 0 0,0 1-1,1 1 1,-1 0 0,1 1-1,1 1 1,0 0 0,0 1-1,1 1 1,-19 21 0,8-5-127,2 0 1,1 1-1,2 1 1,0 0-1,-16 41 1,22-42-2,1 1-1,-12 49 1,21-67-41,1 0 0,0 1-1,1-1 1,0 0 0,1 1 0,0-1-1,1 0 1,0 1 0,5 19-1,-4-27-17,-1 0-1,1 0 0,0-1 0,1 1 1,-1-1-1,1 1 0,0-1 0,0 0 1,1 0-1,-1 0 0,1 0 0,0-1 1,0 1-1,7 4 0,-4-4-3,0 0-1,1-1 0,-1 0 1,1 0-1,0-1 1,-1 0-1,1 0 0,14 1 1,-5-3 6,1 1 0,-1-2-1,0-1 1,0 0 0,0-1 0,0 0 0,-1-2 0,20-6 0,-30 8 18,1 0 0,-1-1 0,0 1 0,0-1-1,0 0 1,0-1 0,-1 1 0,6-6 0,-10 9-13,0 0 0,0-1 0,0 1 0,0 0 0,-1 0 0,1 0 0,0-1 0,0 1 0,-1 0 0,1-1-1,-1 1 1,1-1 0,-1 1 0,1-1 0,-1 1 0,0-1 0,0 1 0,0-1 0,0 1 0,0-1 0,0 1 0,0-1 0,0 1 0,-1-1 0,1 1-1,-1 0 1,1-1 0,-1 1 0,1-1 0,-1 1 0,0 0 0,0 0 0,0-1 0,1 1 0,-1 0 0,0 0 0,-1 0 0,1 0 0,0 0-1,0 0 1,0 0 0,0 0 0,-3-1 0,-3-1 23,-1-1 0,1 1-1,-1 0 1,0 1 0,0 0-1,0 0 1,0 1 0,0 0-1,0 0 1,0 1 0,0 0-1,0 0 1,0 1 0,0 0-1,0 0 1,-10 4 0,16-3-56,7-2 0,10-1-7,30-17-45,13-4 2,-53 21 58,0-1 0,1 1 0,0 0 0,-1 1 0,1-1 0,-1 1 0,1 0 0,7 1 0,-11 0 10,0 0 1,0-1-1,0 1 1,-1 0-1,1 0 1,0 0-1,-1 0 1,1 0-1,-1 1 1,1-1-1,-1 0 1,1 1-1,-1-1 1,0 1-1,0 0 1,0-1-1,0 1 1,0 0-1,0-1 1,0 1-1,0 0 1,-1 0-1,1 0 1,-1 0-1,1 0 1,-1 0-1,0 0 1,0 0-1,0 0 1,0 3-1,0 7-3,-1 1 0,0-1 0,-4 18 0,4-29 4,-8 35 15,-4 8-155,12-40 25,1-1 0,-1 0-1,1 0 1,0 0-1,0 1 1,0-1-1,0 0 1,0 0-1,2 6 1,-1-8 99,-1 0 0,1 0 1,-1-1-1,1 1 0,0-1 0,-1 1 0,1 0 1,0-1-1,0 1 0,-1-1 0,1 0 0,0 1 1,0-1-1,0 0 0,-1 1 0,1-1 0,0 0 1,0 0-1,0 0 0,0 0 0,0 0 0,0 0 1,-1 0-1,1 0 0,0 0 0,0 0 0,0 0 1,0 0-1,0-1 0,-1 1 0,2-1 1,24-7-312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 17508,'5'-13'2016,"1"8"-1128,-2 5-312,-2 5 1017,-2 8-209,-3 13-384,-3 5-223,-1 11-337,0 2-192,0 4-304,-2-5-344,3-7-785,5-6-79,1-17 912,0-11-224,1-10-304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16283,'12'-8'565,"0"2"-1,1-1 0,0 2 0,0-1 0,0 2 0,1 0 0,-1 0 0,21-2 0,-1 3 445,0 0 1,45 4-1,-66-1-651,1 1 0,20 5 0,-29-5-278,-1 0-1,1 0 1,0 0-1,0 1 1,-1 0-1,1 0 1,-1 0-1,1 0 1,-1 1-1,0-1 1,6 6-1,-9-7-60,1-1-1,0 1 1,0 0 0,-1 0-1,1 0 1,0 0-1,-1 0 1,1 0-1,-1 0 1,1 1-1,-1-1 1,0 0 0,1 0-1,-1 0 1,0 0-1,0 1 1,0-1-1,0 0 1,0 0-1,0 0 1,0 0 0,0 1-1,0-1 1,-1 0-1,0 2 1,0-1-2,-1 1 0,1-1 1,-1 0-1,1 1 1,-1-1-1,0 0 0,0 0 1,0-1-1,-1 1 0,-3 2 1,-5 3 20,0-1 0,0-1 1,-22 8-1,23-10-25,0 0 1,0 0-1,0-1 0,-1 0 1,1-1-1,-1 0 1,-15-1-1,20-2-96,11 0 34,14 3-47,-11 2 73,0 0 0,0 1 0,-1 0 1,0 0-1,0 1 0,0 0 0,0 0 0,-1 1 0,0 0 1,0 0-1,0 0 0,-1 0 0,0 1 0,8 14 1,-9-15 22,-1 1 0,1 0 0,-1 1 0,0-1 1,-1 0-1,0 1 0,0-1 0,0 1 0,-1 0 1,0 0-1,-1-1 0,0 1 0,0 0 0,0 0 1,-1 0-1,-2 9 0,1-12 32,1-1 1,-1 0-1,0 0 0,0 0 0,0 0 0,0 0 1,-1-1-1,0 1 0,0-1 0,0 0 1,0 1-1,0-1 0,0-1 0,-7 5 1,4-3 40,-1-1 1,1 0-1,-1 0 1,0 0-1,0-1 1,0 0-1,-1-1 1,-7 2-1,-3-2 94,0 0-1,-1-1 1,1-1 0,0-1-1,1-1 1,-28-6-1,38 7-188,-34-11-41,39 12-74,-1 0 0,1 0 0,0 0 0,-1 0 0,1-1 0,0 1 0,0-1 0,0 1 0,0-1 0,1 0 0,-1 0 0,0 0 0,-2-3 0,4 4 95,0 0-1,-1 0 1,1 0 0,0 0-1,0 0 1,0 0 0,0 0-1,0 0 1,0 0-1,0 0 1,0 0 0,0 0-1,0 0 1,1 0 0,-1 0-1,0 0 1,1 0-1,-1 0 1,0 0 0,1 0-1,0-1 1,7-12-576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13995,'31'1'1760,"11"-1"-927,5 0-329,8-10 1744,12-4-1424,6-1-216,-1 1-191,-6 4-537,-6 3-361,-14 0-1343,-9 1 1568,-20 3-232,-14 3-224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2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 15915,'0'-1'97,"0"1"0,0-1-1,0 0 1,0 0 0,0 0-1,0 0 1,0 0 0,0 0-1,0 1 1,1-1 0,-1 0-1,0 0 1,1 0 0,-1 1-1,0-1 1,1 0 0,0 0-1,-1 0-46,1 1 0,-1 0 0,0 0 0,1 0 0,-1 0 0,1 0 0,-1 0 0,0 0 0,1 0 0,-1 0 0,1 0 0,-1 0 0,0 0 0,1 0 0,-1 0 0,0 0 0,1 0-1,-1 0 1,1 0 0,-1 0 0,0 0 0,1 1 0,-1-1 0,0 0 0,1 1 0,25 24 1569,-21-20-1376,20 23 70,-2 1 0,-1 0-1,-2 2 1,-1 0-1,-1 1 1,-1 1-1,-2 1 1,-2 0-1,14 54 1,-21-60-249,0 0 0,-2 1 1,-2-1-1,0 1 1,-2 0-1,-1-1 0,-1 1 1,-2-1-1,-1 1 0,-1-1 1,-1 0-1,-18 44 1,8-35-160,-2 0 0,-1-2 0,-2-1 0,-1 0 0,-1-2 0,-2 0 0,-2-2 0,0-1 0,-2-1 0,-47 33 0,28-28-162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4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18652,'0'5'1544,"-4"5"-1368,-1 16-88,0 10 569,-3 8-537,1 8-40,3 4-8,0-2-56,1 4 16,0-2 8,0-6 40,0-3-64,2-10-400,-2-8-281,-4-13 553,0-8-48,-1-11-136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70 559 17644,'18'3'1680,"5"-6"-1064,1-4-248,7-5 561,4 1-121,1 1-232,-1-6-328,-4 2-608,-6 0-456,-9-4 656,-2-2-144,-5-3-113</inkml:trace>
  <inkml:trace contextRef="#ctx0" brushRef="#br0" timeOffset="1">0 4 18708,'2'-2'1856,"10"3"-1319,13-1-145,8 0 688,11-1-424,4 1-48,5-2-360,0 2-216,-3 2-856,-6 0 1432,-8 11-712,-6 5-56,-11 0-104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4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16131,'3'9'557,"0"1"0,-1 0 0,0 0 0,-1 0-1,0 0 1,0 0 0,-2 15 0,3 26 1364,-2-49-1874,1-1 0,-1 0-1,0 1 1,0-1 0,0 0-1,1 0 1,-1 1 0,1-1-1,-1 0 1,1 0 0,-1 0-1,1 1 1,0-1 0,-1 0-1,1 0 1,0 0 0,0 0-1,0 0 1,0-1 0,0 1-1,0 0 1,0 0 0,2 0-1,-2 0-8,0-1-1,1 0 1,0 0-1,-1 0 1,1 0-1,-1 0 0,1 0 1,-1 0-1,1-1 1,-1 1-1,0 0 0,1-1 1,-1 1-1,1-1 1,-1 0-1,0 1 1,1-1-1,-1 0 0,0 0 1,2-1-1,47-41 607,-39 31-477,2 1 0,0 0-1,19-11 1,-31 21-160,0 1 1,0-1-1,0 0 0,0 1 0,0-1 1,1 1-1,-1-1 0,0 1 1,0 0-1,1-1 0,-1 1 0,0 0 1,0 0-1,1 0 0,-1 0 0,0 0 1,0 0-1,1 0 0,-1 1 0,0-1 1,1 0-1,1 2 0,-2-1-3,1 0 0,-1 0 1,0 0-1,0 0 0,0 1 0,0-1 0,0 0 0,0 1 1,0-1-1,0 1 0,0-1 0,-1 1 0,1 0 0,0 3 1,1 6-3,0 1 0,-1-1-1,0 1 1,-1 12 0,0-17 6,-3 102-687,4-102-858,1-8 924,2-8 249,0-9-157,4-7-211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77 17884,'0'-2'274,"1"-1"0,-1 1 0,0 0 0,0 0 0,0 0 0,0 0 0,0 0 0,0 0 0,-1 0 0,0-4 0,1 6-234,0 0 0,0-1 0,0 1 1,-1 0-1,1 0 0,0-1 0,0 1 1,0 0-1,-1 0 0,1-1 0,0 1 1,0 0-1,0 0 0,-1 0 0,1 0 1,0-1-1,0 1 0,-1 0 0,1 0 1,0 0-1,-1 0 0,1 0 0,0 0 1,0 0-1,-1 0 0,1 0 0,0 0 1,-1 0-1,1 0 0,-14 9 964,10-4-904,0 1-1,0 0 1,0 0 0,0 0-1,1 0 1,0 0-1,0 1 1,1 0 0,-3 10-1,3-8-95,0 0 0,1 0 0,0 1 0,0-1-1,1 0 1,1 16 0,-1-23 1,0-1 0,0 0-1,0 0 1,1 0 0,-1 0 0,0 0 0,0 0 0,1 0 0,-1 0 0,1 0 0,-1 0-1,1 0 1,-1 0 0,1 0 0,0 0 0,-1 0 0,1 0 0,0 0 0,0-1 0,0 1-1,0 0 1,0-1 0,-1 1 0,3 1 0,-1-2 6,-1 0 1,1 0-1,-1 0 1,1 0-1,-1 0 0,1 0 1,0-1-1,-1 1 1,1 0-1,-1-1 0,0 1 1,1-1-1,-1 0 1,1 1-1,1-2 0,6-5 81,0 1-1,-1-1 0,15-15 0,-3 2 188,-2-2-1,0 0 0,-1-1 0,-2 0 1,26-50-1,-84 161 234,15 3-960,26-80-130,0 0 1,0 1-1,1-1 0,1 1 1,1 21-1,-1-33 550,0 1 0,0-1 1,0 0-1,-1 0 0,1 1 0,0-1 0,0 0 1,0 0-1,0 1 0,0-1 0,0 0 0,0 0 1,0 1-1,0-1 0,0 0 0,1 0 1,-1 1-1,0-1 0,0 0 0,0 0 0,0 1 1,0-1-1,0 0 0,1 0 0,-1 1 0,0-1 1,0 0-1,0 0 0,0 0 0,1 0 0,-1 1 1,0-1-1,0 0 0,0 0 0,1 0 1,-1 0-1,0 0 0,0 0 0,1 1 0,-1-1 1,0 0-1,0 0 0,1 0 0,-1 0 0,0 0 1,1 0-1,-1 0 0,0 0 0,0 0 1,1 0-1,-1 0 0,0 0 0,0-1 0,1 1 1,5-9-958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17436,'10'0'2248,"-4"6"-1456,-15 7-352,-1 7 2089,-10 9-1777,-3 2-168,-10 8-320,2 5-96,-4-2-96,1-4-16,7-7-168,1-10-32,10-12-768,9-9-328,11-18 992,8-7-200,9-15-192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4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16532,'1'0'100,"1"0"0,-1 0 0,0 0 0,1 0 0,-1 1 0,0-1 0,1 0 0,-1 1 0,0-1 0,0 1 0,1-1 0,-1 1 0,0 0 1,0-1-1,0 1 0,0 0 0,0 0 0,0 0 0,0 0 0,0 0 0,0 0 0,0 0 0,0 0 0,-1 0 0,1 0 0,0 0 0,-1 1 0,1-1 1,-1 0-1,1 0 0,-1 1 0,0-1 0,1 0 0,-1 1 0,0 2 0,1 7 362,0 0 0,-1 0 1,-2 18-1,1-14 185,-8 85 905,4-64-1270,2-1 0,2 1 1,4 63-1,6-69-774,-7-23-2230,-16-29-2,8 16 2351,-9-15-791</inkml:trace>
  <inkml:trace contextRef="#ctx0" brushRef="#br0" timeOffset="1">15 262 16732,'-13'-4'1744,"12"4"-952,1-1-264,16 2 1089,6 2-337,6-3-416,6 0-168,6 0-656,2 0-320,-2-4 352,-4-1-88,-2 3-224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29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2322 274 11506,'-173'-62'2595,"-197"-41"0,285 86-1993,1 3-1,-2 4 1,0 4 0,-134 7-1,121 9-130,-136 32 0,-89 44-98,262-69-363,2 3-1,-65 32 1,105-42-11,0 1 0,1 0 0,0 2 0,1 0 0,1 1 1,0 1-1,1 0 0,0 1 0,-21 29 0,22-21 2,1 1 0,1 0 1,1 1-1,1 0 0,2 1 0,0 0 0,2 1 0,-5 36 0,5-5 1,2 0-1,7 116 1,2-116 21,4 1 0,2-2 1,2 0-1,4 0 0,1-1 0,50 107 1,-52-135-5,1-2 0,1 0 0,1-1 0,1 0 1,2-2-1,0 0 0,2-2 0,0 0 1,2-2-1,0 0 0,1-2 0,1-1 0,0-1 1,2-1-1,-1-2 0,44 15 0,-28-16-18,1-1-1,-1-3 0,1-1 1,1-3-1,-1-1 0,1-2 1,-1-3-1,83-12 0,-11-9-1,-1-5-1,134-52 1,250-132 43,-16-40 7,-436 226-49,-2 1 9,358-202 43,-313 170 132,-2-4 0,98-88 0,-169 132-94,0 0 0,-1-1-1,-1 0 1,-1-2 0,0 0-1,14-27 1,-24 38-44,-1 0-1,0 0 0,-1 0 1,0-1-1,0 1 0,-1-1 1,-1 0-1,1 1 0,-1-1 1,-1 0-1,0 0 0,0 0 1,-1 0-1,-1 0 0,1 1 1,-2-1-1,1 0 0,-5-9 1,0 4 21,0-1 1,-2 2-1,0-1 0,0 1 1,-1 1-1,-1-1 0,-24-21 1,8 10 14,-2 2 1,-51-33 0,27 25-200,0 3 0,-2 2 1,-1 2-1,-1 2 0,-84-19 1,89 30-137,0 2 0,-1 2 0,0 2 0,0 3 0,0 2-1,-81 11 1,-23 20-148,-8 16-132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2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21413,'10'11'1984,"2"-2"-1576,9-1-208,10-8 1032,9-2-1000,1-1-128,7 0-304,-1 0-288,-1 0-408,-6-1-304,-10 1 840,-6 0-200,-12-1-136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17716,'-1'20'2040,"5"-6"-992,3-5-359,10-5 1119,6-1-408,7-3-368,5 0-287,1-3-737,2-4-560,1-1 512,3-4-169,-2-6-119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16500,'34'-1'1824,"4"1"-1256,5 0-272,4-6 816,9-1-632,1 0-232,0 0 721,-4 1-777,-12 3-128,-7-3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20388,'14'-4'671,"-1"1"-1,1 0 1,0 2 0,0-1-1,0 2 1,-1-1-1,17 3 1,-27-2-633,1 1 1,-1-1-1,1 1 1,-1 0-1,1 0 1,-1 0-1,0 1 0,1-1 1,-1 1-1,0-1 1,0 1-1,0 0 1,0 1-1,0-1 1,-1 0-1,1 1 1,-1-1-1,1 1 0,-1 0 1,0 0-1,0 0 1,0 0-1,0 0 1,-1 0-1,1 1 1,-1-1-1,0 0 1,0 1-1,0-1 0,-1 1 1,1-1-1,0 5 1,-1 3 61,-1 0 0,0-1 0,0 1 0,-1-1 0,0 1 0,-1-1 1,0 0-1,-1 0 0,-9 18 0,-6 7 315,-30 42 0,38-61-280,-45 56-109,13-20-299,42-49 257,-1-1-1,0 1 1,1 0 0,-1-1 0,1 1 0,0 0 0,0 0 0,-1 5-1,2-1-196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46 20500,'1'-2'121,"-1"1"0,0-1 0,0 1-1,1-1 1,-1 1 0,0-1 0,-1 1-1,1-1 1,0 1 0,0-1 0,0 1-1,-1 0 1,1-1 0,-1 1 0,1-1-1,-1 1 1,0 0 0,1-1 0,-1 1-1,0 0 1,0 0 0,0 0 0,-2-2-1,1 1 16,-1 1 0,1 0 0,0 0 0,-1 0 0,1 0-1,-1 0 1,0 0 0,1 1 0,-1-1 0,1 1 0,-1 0-1,-3-1 1,-6 2 159,1 0 0,0 0 1,0 1-1,0 0 0,-15 6 0,8 0-180,0 0 0,0 1 0,1 2 0,0-1 0,1 2 0,0 0 0,1 1-1,1 0 1,0 1 0,0 1 0,-14 21 0,12-14-17,2 0-1,0 2 1,1-1-1,1 2 1,2-1-1,0 2 1,-11 47-1,18-59-51,1 0-1,0 1 0,1-1 1,1 1-1,0-1 1,0 1-1,4 14 1,-3-25-45,-1 0 0,1 0 0,0 0 0,1 0 0,-1-1 0,1 1 1,-1 0-1,1-1 0,0 1 0,1-1 0,-1 1 0,1-1 0,-1 0 0,1 0 1,0 0-1,0-1 0,0 1 0,0-1 0,1 1 0,-1-1 0,1 0 1,-1 0-1,1-1 0,0 1 0,0-1 0,0 0 0,-1 0 0,1 0 0,6 0 1,-2-1 4,1 0 0,0-1 0,0 0 0,-1-1 0,1 0 0,-1 0 0,0-1 0,1 0 0,-1 0 0,0-1 0,-1 0 0,1 0 0,-1-1 0,0 0 0,13-11 0,-16 12 14,0 0 1,0 0 0,-1-1-1,1 1 1,-1-1-1,0 1 1,0-1 0,0 0-1,-1 0 1,0 0 0,3-9-1,-5 11 6,1-1-1,-1 0 1,0 1 0,1-1-1,-2 0 1,1 1 0,0-1-1,-1 1 1,1-1 0,-1 0-1,0 1 1,-1-1 0,1 1-1,0 0 1,-1-1 0,0 1-1,0 0 1,-4-5-1,-23-21 251,28 28-268,-1 0-1,1 0 1,0 0 0,0 0 0,-1 1-1,1-1 1,0 0 0,-1 0-1,1 1 1,-1-1 0,1 1-1,-1-1 1,1 1 0,-1 0-1,1 0 1,-1 0 0,1-1-1,-1 1 1,1 1 0,-1-1 0,0 0-1,1 0 1,-2 1 0,2-1-9,1 0 0,0 1 0,-1-1 0,1 0 0,0 1 1,0-1-1,-1 0 0,1 1 0,0-1 0,0 0 0,0 1 1,-1-1-1,1 0 0,0 1 0,0-1 0,0 1 0,0-1 1,0 0-1,0 1 0,0-1 0,0 1 0,0-1 0,0 0 0,0 1 1,0-1-1,0 1 0,0-1 0,0 0 0,0 1 0,0-1 1,1 1-1,-1-1 0,0 0 0,0 1 0,0-1 0,1 0 1,-1 1-1,0-1 0,0 0 0,1 1 0,-1-1 0,0 0 1,1 0-1,-1 0 0,0 1 0,1-1 0,-1 0 0,1 0 1,-1 0-1,20 12-35,-12-10 16,0 0 1,0 0-1,0-1 0,0 0 0,14 0 0,-12-1 1,0 0 0,-1 1-1,16 4 1,-23-5 20,0 1 0,0 0 0,0 0 0,0-1-1,-1 1 1,1 1 0,0-1 0,-1 0 0,1 0 0,-1 1 0,1-1-1,-1 0 1,0 1 0,1 0 0,-1-1 0,0 1 0,0 0 0,0-1-1,0 1 1,0 0 0,-1 0 0,1 0 0,-1 0 0,1 0-1,-1 0 1,0 0 0,1 0 0,-1 0 0,0 0 0,0 0 0,-1 0-1,1 0 1,-1 3 0,-1 8 51,-1 0 0,0 0-1,-11 24 1,10-27-21,-27 67-527,28-75 91,2-8 367,4-22-154,4-14-87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80 21653,'-6'29'4349,"2"-10"-2564,-3 16-532,-5 42 0,-3 22-3425,15-98 2061,0-1 1,0 0-1,0 1 1,-1-1-1,1 1 0,0-1 1,0 0-1,0 1 1,0-1-1,0 1 1,0-1-1,-1 0 1,1 1-1,0-1 1,0 0-1,0 0 0,-1 1 1,1-1-1,0 0 1,-1 1-1,1-1 1,0 0-1,-1 0 1,1 1-1,0-1 1,-1 0-1,1 0 1,0 0-1,-1 0 0,1 0 1,0 1-1,-1-1 1,1 0-1,-1 0 1,-13-9-2653,-8-19-581,18 20 3072,0 1-1,1 0 0,-1-1 1,1 0-1,1 0 0,-1 0 0,1 0 1,1 0-1,-1-9 0,1 6 535,1 1-1,0 0 0,1 0 0,0 0 1,1 0-1,0 0 0,4-12 0,-4 14 153,1 0-1,0 1 1,1-1-1,-1 1 1,2 0-1,-1 0 1,1 0-1,0 1 1,0 0-1,0 0 1,1 0 0,0 0-1,0 1 1,1 0-1,-1 0 1,1 1-1,0 0 1,0 0-1,1 1 1,14-5-1,-19 7-339,-1 0 0,1 0 0,0 0-1,0 1 1,0 0 0,0-1 0,0 1 0,0 0-1,0 0 1,0 1 0,0-1 0,0 1 0,-1-1 0,1 1-1,0 0 1,0 0 0,0 0 0,-1 1 0,1-1-1,-1 0 1,1 1 0,-1 0 0,1 0 0,-1-1-1,0 1 1,0 1 0,0-1 0,0 0 0,0 0-1,-1 1 1,1-1 0,-1 1 0,1 0 0,-1-1-1,0 1 1,0 0 0,0 0 0,-1-1 0,1 1-1,0 0 1,-1 0 0,0 0 0,0 0 0,0 0-1,0 0 1,-1 5 0,0-2-44,1-1 0,-1 1 0,0-1 0,-1 0-1,1 1 1,-1-1 0,0 0 0,-1 0 0,-3 6 0,-1-1 73,-1 0 0,0-1 0,-11 12 0,19-21-113,1-1 0,1 1 0,-1 0 0,0-1 0,0 1 0,0 0 0,0 0 0,0 0 0,0 0 0,0 0 0,0 0 0,0 0 0,0 1 0,0-1 0,0 0 0,0 0 0,0 1 0,0-1 0,1 1 0,20 10-164,-19-8 157,-1-1-1,1 1 1,0-1-1,-1 1 1,1 0-1,-1 0 0,0 0 1,0 0-1,0 0 1,0 0-1,-1 0 1,1 1-1,-1-1 0,0 1 1,0-1-1,0 1 1,0 5-1,-1-5 32,0 1 1,-1 0-1,1-1 0,-1 1 0,0 0 1,0-1-1,-1 1 0,1-1 0,-1 0 1,0 0-1,0 1 0,-4 3 0,-1 2 96,0-1-1,-1 0 1,0 0-1,0 0 0,-1-1 1,0-1-1,-1 0 1,1 0-1,-21 10 0,21-12-5,0-2 0,-1 1-1,1-2 1,-14 4 0,18-6-144,0 1-1,0 0 1,1-1 0,-1 0 0,0 0 0,0-1 0,0 1 0,0-1 0,1 0 0,-9-3 0,12 3-1,0 1 1,-1-1 0,1 1 0,0-1 0,0 0 0,0 1 0,0-1-1,0 0 1,0 0 0,1 0 0,-1 0 0,0 0 0,0 0-1,1 0 1,-1 0 0,0 0 0,1 0 0,-1 0 0,1 0-1,-1 0 1,1-1 0,0 1 0,-1 0 0,1 0 0,0 0-1,0-1 1,0 1 0,0 0 0,0 0 0,0-1 0,0 1-1,1 0 1,-1 0 0,0-1 0,1 1 0,-1 0 0,1 0 0,-1 0-1,1 0 1,-1 0 0,1 0 0,0 0 0,1-2 0,14-17-450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2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46 18228,'2'-2'340,"-1"-1"0,1 1 0,-1 0 1,1 0-1,-1-1 0,0 1 0,0-1 0,0 1 0,-1-1 1,1 1-1,-1-1 0,1 1 0,-1-1 0,0-3 0,0 6-288,0 0 0,0-1 0,0 1-1,0 0 1,0-1 0,0 1 0,-1 0-1,1 0 1,0-1 0,0 1 0,0 0-1,-1 0 1,1 0 0,0-1 0,0 1-1,0 0 1,-1 0 0,1 0 0,0 0 0,0-1-1,-1 1 1,1 0 0,0 0 0,-1 0-1,1 0 1,0 0 0,-1 0 0,1 0-1,0 0 1,0 0 0,-1 0 0,1 0-1,0 0 1,-1 0 0,1 0 0,0 0-1,0 0 1,-1 0 0,1 0 0,0 0-1,-1 0 1,1 1 0,-15 6 563,6-1-470,-1 2 0,1-1 0,1 1-1,-1 1 1,1-1 0,1 2 0,-10 14 0,-38 74 346,33-54-226,3 1 0,-19 66 1,30-83-190,2 0 1,1 1-1,1 0 1,2 0-1,1 40 1,1-60-186,1 0 1,0 0-1,1-1 1,0 1-1,0 0 1,1-1-1,0 0 1,8 14-1,-9-18 42,0-1 0,0 1 0,1-1 0,-1 0-1,1 0 1,0 0 0,0 0 0,0-1 0,0 1 0,0-1-1,1 1 1,-1-1 0,1 0 0,0-1 0,-1 1 0,1-1-1,0 1 1,0-1 0,0 0 0,0-1 0,5 2 0,22-6-429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22245,'-7'0'262,"1"-1"1,0 1-1,-1 0 1,1 1 0,-1-1-1,1 1 1,0 1-1,-1-1 1,1 1-1,0 0 1,0 1-1,-6 2 1,-6 5 273,1 0 1,-25 19-1,24-14-318,0 0 0,2 1 1,0 1-1,0 0 0,2 1 0,0 1 0,1 0 0,-17 35 0,24-41-171,0 0 0,0 1-1,2 0 1,-1 0-1,2 0 1,0 0-1,0 1 1,2-1 0,0 1-1,0-1 1,1 1-1,1 0 1,1-1-1,5 27 1,-5-36-46,0 0 0,0 0 0,0 0 0,1 0 0,0 0 1,0-1-1,0 1 0,1-1 0,-1 0 0,1 0 0,0 0 0,0 0 0,1-1 0,-1 1 0,1-1 0,-1 0 0,1-1 0,0 1 1,0-1-1,1 0 0,-1 0 0,0-1 0,0 1 0,10 0 0,-5-1 6,0 0 1,-1 0-1,1-1 0,0-1 1,0 0-1,0 0 0,-1-1 1,1 0-1,-1 0 0,1-1 0,-1-1 1,0 1-1,11-7 0,-17 8 8,-1 1 0,0 0 0,1-1-1,-1 1 1,0-1 0,0 0 0,0 0-1,0 1 1,0-1 0,0-1 0,0 1-1,-1 0 1,1 0 0,-1-1 0,1 1 0,-1-1-1,0 1 1,0-1 0,0 0 0,-1 1-1,1-1 1,0 0 0,-1 1 0,0-1-1,0 0 1,0 0 0,0 1 0,0-1-1,0 0 1,-1 0 0,1 1 0,-1-1-1,0 0 1,0 1 0,0-1 0,0 1-1,0-1 1,-1 1 0,1-1 0,-1 1-1,1 0 1,-1 0 0,0 0 0,0 0-1,0 0 1,-3-2 0,-2-2 33,0 1 1,0 0-1,0 0 1,-1 1-1,-9-4 1,13 6-30,-1 0 1,0 0 0,1 1-1,-1 0 1,0 0 0,0 0-1,1 0 1,-1 1-1,0 0 1,-8 0 0,7 3-33,11 1-17,16 1-38,0-6 6,1-1-1,-1 0 1,0-2 0,-1 0-1,25-9 1,44-8-173,-87 21 228,0-1 1,0 1-1,-1 0 1,1-1-1,0 1 1,0 0 0,0 0-1,0 0 1,0 0-1,0 0 1,-1 1-1,1-1 1,0 1 0,0-1-1,0 1 1,-1-1-1,1 1 1,0 0-1,-1 0 1,1 0 0,0 0-1,-1 0 1,1 0-1,1 2 1,-2 0 8,0 0 1,0 0 0,0-1-1,-1 1 1,1 0-1,-1 0 1,1 0-1,-1 0 1,0 0-1,0 0 1,-1 0-1,1 0 1,0 0-1,-1-1 1,-1 5-1,-10 37 170,-25 61-1,2-5 100,31-83-630,4-17 327,1 0 1,-1 0-1,0 0 1,0 0-1,0 0 0,0 0 1,0 0-1,0 0 1,0 1-1,0-1 0,0 0 1,0 0-1,1 0 1,-1 0-1,0 0 0,0 0 1,0 0-1,0 0 1,0 0-1,0 0 0,0 0 1,1 0-1,-1 0 1,0 0-1,0 0 0,0 0 1,0 0-1,0 0 1,0 0-1,0 0 0,1 0 1,-1 0-1,0 0 1,0 0-1,0 0 0,0 0 1,0-1-1,0 1 1,0 0-1,0 0 0,1 0 1,-1 0-1,0 0 1,0 0-1,0 0 0,0 0 1,0 0-1,0-1 1,0 1-1,0 0 0,0 0 1,0 0-1,0 0 1,0 0-1,0 0 0,0-1 1,20-26-1906,0-13 1273,2-7-242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 20988,'5'-2'1717,"-4"5"-460,-8 15 232,-20 29-153,25-42-1081,-54 88 980,-82 150-911,128-222-874,10-21 520,1 0-1,-1 0 1,0 0 0,0 0-1,0 0 1,0 0-1,0 0 1,0 0 0,0 0-1,0 0 1,0 0-1,0 0 1,1 0-1,-1 0 1,0 0 0,0 0-1,0 1 1,0-1-1,0 0 1,0 0-1,0 0 1,0 0 0,0 0-1,0 0 1,0 0-1,0 0 1,0 0 0,1 0-1,-1 0 1,0 0-1,0 0 1,0 1-1,0-1 1,0 0 0,0 0-1,0 0 1,0 0-1,0 0 1,0 0-1,0 0 1,0 0 0,0 0-1,0 1 1,0-1-1,0 0 1,0 0 0,0 0-1,0 0 1,0 0-1,-1 0 1,9-7-817,26-36-2195,39-64 0,-20 25 18,-4 9 1102,20-29 3365,-80 119 1668,-15 27 1,10-12-1382,-14 43-1,26-65-1491,1-1 0,1 1 0,0 0 0,0 1 0,1-1 0,0 0 0,1 14 0,0-19-248,1 1-1,0-1 0,0 0 1,0 0-1,1 0 0,0 0 1,0 0-1,0 0 0,0 0 1,1 0-1,0-1 0,0 0 1,0 1-1,1-1 1,5 6-1,19 12-1213,-9-6-1545,-30-20-2949,0-2 5112,1-1 0,-1 0 0,1-1 0,0 0 0,-13-14 0,17 15 1022,-1 0 1,1 0 0,0-1 0,0 0 0,1 0 0,0-1 0,1 1 0,0-1 0,-3-11 0,6 19-253,1 0 0,-1-1 0,1 1 0,0-1 0,-1 1-1,1-1 1,0 1 0,0-1 0,0 1 0,0-1 0,1 1 0,-1-1 0,0 1 0,1-1 0,-1 1 0,1-1 0,-1 1-1,1 0 1,0-1 0,-1 1 0,1 0 0,0 0 0,0-1 0,0 1 0,0 0 0,0 0 0,0 0 0,0 0 0,0 0-1,1 0 1,-1 1 0,0-1 0,0 0 0,1 0 0,1 0 0,6-2 181,0 1 0,0 0 0,0 0 0,0 1 0,9 0 0,14-3 279,-10-1-505,0-1 0,33-15 0,2-5-73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17540,'15'26'2197,"0"-1"1,26 30 0,-21-29-1081,27 46 1,-38-53-1022,-1 0-1,-1 1 0,0-1 0,-1 2 1,-1-1-1,-1 0 0,-1 1 1,-1 0-1,-1 0 0,-1 0 1,0 0-1,-2-1 0,0 1 0,-9 34 1,3-24-85,-2 0-1,-1-1 1,-1-1 0,-2 0 0,0 0 0,-2-1-1,-2-1 1,0-1 0,-22 24 0,25-34-76,11-12-34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18284,'8'13'2304,"7"-3"-1335,10-5-337,7-2 1200,11-1-584,4-2-167,5-2-481,-2-2-464,-4-2-592,-5 5-529,-15-2 801,-7 1-248,-25 1-176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16932,'0'15'2000,"11"-3"-968,8-5-352,11-3 1081,9-1-297,8-4-432,3-5-352,9-5-928,0-4 456,2-8-216,-2-1-128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29 483 16067,'-22'15'3774,"16"-11"-1574,16-11-485,9-7-969,0-1 1,0-1-1,-2-1 1,28-34 0,53-84 287,-76 101-815,-4 9-129,10-14 51,-3-1 0,34-68 1,-90 179-200,-34 91 306,57-137-550,0 1 0,2-1 0,1 1 0,-2 42 1,6-65 282,1 0 1,0 0-1,0 0 1,1 0-1,-1 0 1,1 0-1,-1 0 1,1 0 0,0-1-1,0 1 1,2 3-1,2 3-298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17036,'21'6'1448,"8"-6"-1088,2-8-144,15 3 440,4-2-328,6-1-48,3-3-24,-4-9-152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17388,'10'7'2272,"6"-2"-1360,11-5-327,0-3 1287,12-4-832,2-2-240,2-2-784,-2-1-464,-6 4 424,-3-2-176,-12 5-192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20588,'2'2'242,"-1"0"0,1-1 0,-1 1 0,1-1 0,0 1 0,-1-1 0,1 1 0,0-1 0,0 0 0,0 0 0,0 0 0,0 0 0,0 0 0,0-1 0,0 1 0,0 0 0,0-1 0,1 0 0,-1 1 0,0-1 0,3 0 0,-2 0-96,0 0-1,0 1 0,0-1 0,0 1 0,0 0 1,0 0-1,0 0 0,0 0 0,0 0 0,0 1 0,0-1 1,-1 1-1,1 0 0,-1 0 0,3 2 0,-3-1-130,0 0 0,-1-1 0,1 1 0,-1 0 0,0 0 0,0 0 0,0 0 0,-1 0 0,1 1 0,-1-1 0,1 0 0,-1 0 0,0 0 0,0 0 0,-1 4 0,-1 4-5,0 0 0,-7 20 0,9-31-22,0 0 1,0 1-1,0-1 0,0 1 1,0-1-1,0 0 0,0 1 1,0-1-1,0 1 1,0-1-1,1 0 0,-1 1 1,0-1-1,0 0 0,1 1 1,-1-1-1,0 0 1,0 1-1,1-1 0,-1 0 1,0 1-1,1-1 0,-1 0 1,0 0-1,1 0 1,-1 1-1,1-1 0,-1 0 1,0 0-1,1 0 1,-1 0-1,1 0 0,-1 0 1,0 0-1,1 0 0,-1 0 1,1 0-1,22 3-337,-16-2 189,0 0 18,1 1 1,-1 0-1,1 0 0,-1 1 1,1 0-1,-1 0 0,0 0 1,-1 1-1,11 8 1,-15-11 143,0 1 1,0-1 0,0 1-1,0 0 1,-1 0 0,1 0-1,0 0 1,-1 0 0,0 0-1,1 0 1,-1 0 0,0 0-1,0 1 1,0-1 0,0 1-1,-1-1 1,1 0 0,-1 1-1,0-1 1,1 1 0,-1-1-1,0 1 1,0 0 0,-1-1-1,1 1 1,0-1 0,-1 0-1,1 1 1,-1-1 0,0 1-1,0-1 1,-3 5 0,0 0 168,-2 0 1,1 0 0,-1 0-1,0-1 1,0 0 0,-1 0-1,0 0 1,0-1 0,0 0 0,-1-1-1,-10 6 1,5-4 152,-1 0 1,0-1-1,0 0 0,0-1 0,-29 4 1,40-7-352,1-1 0,-1 0 1,0 0-1,1 0 0,-1-1 1,0 1-1,1-1 0,-1 1 1,1-1-1,-1 0 0,1 0 0,-1 0 1,-3-2-1,6 3-13,-1-1-1,1 1 1,-1-1 0,1 1-1,-1-1 1,1 1-1,-1-1 1,1 0 0,-1 1-1,1-1 1,-1 0 0,1 1-1,0-1 1,0 0-1,-1 1 1,1-1 0,0 0-1,0 1 1,0-3 0,0 2 7,0 0 1,0-1 0,1 1 0,-1 0 0,0-1-1,1 1 1,-1 0 0,1-1 0,0 1-1,-1 0 1,1 0 0,0 0 0,0 0 0,2-2-1,13-12-385,6-6-133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28 20572,'1'-1'145,"-1"0"-1,0 0 0,0-1 0,1 1 1,-1 0-1,0-1 0,0 1 0,0 0 1,0 0-1,-1-1 0,1 1 1,0 0-1,-1-1 0,1 1 0,-1-1 1,0 1-91,1 0 1,-1 1 0,0-1 0,0 1 0,1-1 0,-1 1 0,0-1-1,0 1 1,0 0 0,0-1 0,1 1 0,-1 0 0,0 0-1,0 0 1,0-1 0,0 1 0,0 0 0,0 0 0,0 0 0,0 1-1,0-1 1,0 0 0,1 0 0,-3 1 0,-2 0 205,-1 1 0,1 0 1,-1 1-1,1-1 0,0 1 0,0 0 1,0 0-1,0 0 0,0 1 1,1 0-1,-6 5 0,-5 7 154,-23 32-1,15-16-136,1 2 0,2 1 0,2 0 0,-24 66 0,31-70-169,2 1 0,1 0 0,2 1 0,1 0 0,1-1 0,1 39-1,3-57-356,1-1 0,1 0 0,0 0-1,1 0 1,0 0 0,9 22-1,-9-29 44,0 0 0,0 0 0,0 0 0,1 0 0,0-1 0,0 1 0,1-1 0,-1 0 0,1 0 0,0-1 0,0 0-1,1 1 1,-1-2 0,1 1 0,7 3 0,20 2-849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20692,'11'-8'387,"1"1"0,0 1 0,0 0 0,1 1 0,-1 0 0,1 1-1,0 1 1,15-3 0,-2 2 102,0 1-1,0 1 1,32 2-1,-48 1-303,0 0-1,0 0 1,0 1 0,0 1-1,0 0 1,15 6-1,-23-8-150,1 0 0,-1 0 0,1 0 0,-1 0 0,0 1 0,1-1 0,-1 1 0,0 0 0,0 0 0,0 0 0,0 0 0,-1 0 0,1 0 0,0 0 0,-1 0 0,1 1 0,-1-1 0,0 1 0,0-1 0,0 1 0,0-1 0,0 1 0,-1 0 0,1-1 0,-1 1 0,0 0 0,0-1 0,0 6 0,-1-4-14,0 1-1,0-1 1,-1 0 0,0 0 0,0 0-1,0 0 1,0 0 0,0-1-1,-1 1 1,1-1 0,-1 1-1,0-1 1,-7 6 0,-5 3 126,-29 19 1,42-30-140,-126 68 573,12-8-37,113-59-511,-1 0-1,0 0 0,1 1 1,0-1-1,0 1 1,-5 6-1,7-9-28,1 0 0,0 1 0,-1-1 0,1 1 0,0-1 0,0 1 0,0-1 0,-1 1 0,1-1 0,0 1 0,0-1 0,0 1 0,0-1 0,0 1 0,0-1 0,0 1 0,0-1 0,0 1 0,0-1 0,0 1 0,0-1 0,1 2 0,0-1-5,-1 0 0,1 0 0,0 0 1,0-1-1,0 1 0,0 0 1,0 0-1,0 0 0,0-1 0,0 1 1,0-1-1,0 1 0,0-1 1,1 1-1,15 6-252,1-2 0,-1 0 1,1 0-1,0-2 0,0 0 1,0-1-1,0-1 0,36-3 1,9-6-146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21389,'2'6'2112,"5"-1"-1328,6 0-344,11-4 1145,9-1-585,15-3-968,0-4-528,13 1 496,-3 1-160,0-4-216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461 122 17588,'0'-6'295,"0"0"0,0 0 0,-1 0 0,0 0 0,0 0 0,0 1 0,-1-1-1,0 0 1,0 0 0,-1 1 0,1 0 0,-1-1 0,-6-7 0,7 10-154,-1 0 0,-1 0 0,1 1 0,0-1 0,-1 0 0,1 1 0,-1 0 0,1 0 0,-1 0 0,0 0 0,0 1 0,0 0 0,0-1 0,0 1 1,-1 1-1,1-1 0,0 1 0,0-1 0,0 1 0,-7 1 0,-1 1 0,-1 0 0,0 1 1,1 0-1,-1 1 0,1 0 1,0 1-1,0 1 0,1 0 1,0 0-1,0 1 0,0 1 1,1 0-1,0 0 0,-10 11 1,-1 2 7,2 1 0,0 1 1,1 1-1,2 1 1,-16 29-1,25-41-76,1 0 0,0 0 0,1 0 0,1 1 0,0 0 0,-2 20-1,5-28-61,0 0-1,1 0 1,0-1-1,0 1 1,0 0-1,1-1 0,0 1 1,0 0-1,1-1 1,-1 1-1,1-1 1,0 0-1,1 1 1,-1-1-1,1 0 0,0 0 1,0-1-1,1 1 1,4 4-1,0-2-11,0-1 0,0 0 0,1 0 0,0-1 0,0 0 0,1 0 0,-1-1 0,1-1-1,0 1 1,0-2 0,0 1 0,14 0 0,-14-1 34,0-1-1,0 0 0,0-1 1,0-1-1,0 1 0,1-1 1,-1-1-1,0 0 0,-1-1 1,1 1-1,0-2 0,14-6 1,-22 9-5,0 0 0,-1 0 0,1 0 0,0 0 0,-1 0 0,1 0 0,0-1 0,-1 1 0,0 0 0,1-1 0,-1 1 0,0-1 0,0 1 0,1-1 0,-1 0 0,-1 0 0,1 1 0,0-1 0,0 0 0,-1 0 0,1 0 0,-1 0 0,1 0 0,-1 0 0,0 0 0,0 0 0,0 0 0,0 0 0,0 0 0,0 0 0,-1 0 0,1 1 0,-1-1 0,1 0 0,-1 0 0,0 0 0,1 0 0,-1 0 0,-2-2 0,0 0 23,0 0 0,0 0 0,0 1 0,-1-1 0,1 1-1,-1 0 1,0 0 0,0 0 0,0 1 0,0-1 0,0 1 0,-1 0 0,1 0 0,-1 0 0,-6-1 0,-8 2-7,13 3-56,12 4-33,1-3 30,-1 0 1,0-1-1,1 0 1,0 0 0,-1-1-1,1 1 1,0-2 0,0 1-1,7-1 1,65-3-42,-75 3 53,5-1-7,-5 0 8,0 0 0,-1 1 0,1 0 0,0 0 0,-1 0 0,5 1 0,-8-1 4,1 0-1,0 1 1,-1-1-1,1 0 1,-1 0 0,1 1-1,0-1 1,-1 1-1,1-1 1,-1 0 0,1 1-1,-1-1 1,1 1-1,-1-1 1,0 1 0,1-1-1,-1 1 1,0-1-1,1 1 1,-1 0 0,0-1-1,0 1 1,1-1-1,-1 1 1,0 0 0,0-1-1,0 1 1,0 0-1,0-1 1,0 1-1,0 0 1,0-1 0,0 1-1,0 0 1,0-1-1,0 1 1,-1 0 0,1-1-1,0 2 1,-6 17 51,-1 0 0,-1-1 1,-17 31-1,15-32-257,2 0-1,0 1 1,-11 36 0,18-46 69,1-8 130,0 0 1,0 0 0,0 0 0,0 0 0,0 0 0,0 0 0,0 0 0,0 0 0,0 0-1,1 0 1,-1 0 0,0 0 0,0 0 0,0 0 0,0 0 0,0 0 0,0 0 0,0 0 0,0 0-1,0 0 1,0 0 0,0 0 0,0 0 0,0 0 0,1 0 0,-1 0 0,0 0 0,0 0-1,0 0 1,0 0 0,0 0 0,0 0 0,0 0 0,0 0 0,0 0 0,0 0 0,0 0-1,0 0 1,0 0 0,0 0 0,0 0 0,0 1 0,0-1 0,0 0 0,0 0 0,0 0 0,0 0-1,0 0 1,0 0 0,1 0 0,-1 0 0,0 0 0,0 0 0,0 0 0,0 0 0,-1 0-1,1 1 1,10-16-216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25 17444,'9'-7'1268,"16"-10"774,-21 16-524,-13 13 773,-115 152 735,63-79-2589,-64 93-386,115-167-865,10-11 794,0 0 0,0 0 0,0 0 0,0 0 0,0 0 1,0 0-1,0 0 0,0-1 0,0 1 0,0 0 0,0 0 0,0 0 0,0 0 0,0 0 0,0 0 0,0 0 1,0 0-1,0 0 0,0 0 0,0 0 0,0 0 0,0 0 0,0 0 0,0 0 0,0 0 0,0 0 1,0 0-1,0 0 0,0 0 0,0-1 0,0 1 0,0 0 0,0 0 0,0 0 0,0 0 0,0 0 1,0 0-1,0 0 0,-1 0 0,1 0 0,0 0 0,0 0 0,0 0 0,0 0 0,0 0 0,0 0 0,0 0 1,0 0-1,0 0 0,0 0 0,0 0 0,10-21-701,14-17 153,11-13-214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20452,'-15'20'1873,"-5"10"-1185,0 3-336,-2 1 1008,2 2-416,8 0-487,4 0-257,9-7-384,5-5-249,6-7-599,-4 0-256,-2-10-312,0 3-953,-15-10 1697,-2-1-384,-14-9-129</inkml:trace>
  <inkml:trace contextRef="#ctx0" brushRef="#br0" timeOffset="1">25 227 14947,'-16'-14'2049,"11"4"-737,2-2-440,11 8 1265,11 3-233,7-1-448,8 2-199,9 0-697,6 0-448,7-5-2649,3-4 2409,-2-7-496,-3-2-184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18420,'16'10'2152,"5"3"-1415,9 9-273,6 8 1032,7 14-616,-1 9-136,-8 13-88,-8 9-127,-26 18-225,-19 12-40,-38 15-208,-17 5-192,-47 21 200,-15 16 48,-26 4-192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200 285 17364,'-3'-2'293,"1"-1"1,0 1-1,-1 0 1,1-1 0,-1 1-1,0 0 1,0 1-1,0-1 1,0 1 0,0-1-1,0 1 1,0 0-1,0 0 1,-1 0-1,1 0 1,0 1 0,-1-1-1,1 1 1,0 0-1,-1 0 1,1 0-1,-5 1 1,2 0-135,1 1 1,0-1-1,-1 1 0,1 0 1,0 0-1,0 0 0,0 1 0,1 0 1,-1 0-1,1 0 0,-1 1 1,-6 6-1,5-3-109,1-1-1,-1 2 1,1-1-1,1 0 1,-1 1 0,1 0-1,1 0 1,-1 0-1,2 1 1,-1-1 0,1 1-1,0 0 1,1-1-1,0 1 1,0 0 0,1 0-1,0 0 1,0-1 0,3 14-1,-2-19-42,-1-1 0,1 0 0,-1 0 0,1 0 0,0 0 0,0 0 0,0 0 0,0 0 0,0 0 0,0 0 0,1-1 0,-1 1 0,1 0-1,-1-1 1,1 1 0,-1-1 0,1 1 0,0-1 0,0 0 0,2 1 0,-2-1-1,0-1-1,0 1 1,1-1-1,-1 0 1,0 0-1,0 0 1,1 0-1,-1 0 1,0 0-1,0-1 1,1 1-1,-1-1 1,0 1 0,0-1-1,0 0 1,2-1-1,5-3 18,0-1 0,0 1 1,-1-2-1,0 1 0,0-1 0,-1 0 0,8-9 1,3-9 167,-1 0 1,-1-1-1,-1-1 1,-2 0 0,0-1-1,-2 0 1,-1-1-1,-1 0 1,-2 0 0,-1-1-1,4-55 1,-9 74-74,0 9-77,-1-1 0,0 0 1,1 0-1,-1 1 0,0-1 0,0 0 0,-1 0 0,1 0 0,-1 1 0,1-1 0,-1 0 0,0 0 0,0 1 0,-2-5 1,3 6-38,-1 1 1,1 0-1,0 0 0,0 0 1,0 0-1,0 0 1,0 0-1,-1-1 1,1 1-1,0 0 1,0 0-1,0 0 1,-1 0-1,1 0 1,0 0-1,0 0 1,0 0-1,-1 0 1,1 0-1,0 0 0,0 0 1,-1 0-1,1 0 1,0 0-1,0 0 1,0 0-1,-1 0 1,1 0-1,0 0 1,0 0-1,0 0 1,-1 1-1,1-1 1,0 0-1,0 0 1,0 0-1,0 0 1,0 0-1,-1 1 0,1-1 1,0 0-1,0 0 1,0 0-1,0 0 1,0 1-1,0-1 1,-1 0-1,-2 7-10,-1-1-1,1 1 0,0-1 0,1 1 1,0 0-1,0 0 0,-2 13 1,-5 58-221,7-58 149,1 2-31,-3 6-638,2 1 0,1 0 0,6 52 0,-5-79 654,0 0 1,1 0-1,-1 0 1,1-1-1,-1 1 1,1 0-1,0 0 1,0-1-1,-1 1 1,1 0 0,1-1-1,1 3 1,-2-3 56,-1-1 0,1 1 1,0-1-1,-1 0 1,1 1-1,0-1 0,0 0 1,0 1-1,-1-1 1,1 0-1,0 0 1,0 0-1,0 0 0,0 0 1,-1 0-1,1 0 1,0 0-1,0 0 0,0 0 1,0 0-1,0 0 1,-1-1-1,1 1 0,0 0 1,0-1-1,1 0 1,16-10-795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14003,'3'7'1448,"10"-7"-848,4 3-231,13-3 727,12-1-384,12-2-328,8-2-280,10 0-264,-1-1 176,7 3-136,-5-1-96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 18500,'-22'52'2386,"16"-40"-1892,0 1-1,0 0 1,2 0 0,0 0-1,-4 20 1,8-32-436,-1 1 1,1-1 0,0 1-1,0-1 1,0 1 0,0 0-1,0-1 1,0 1 0,1-1-1,-1 1 1,0-1 0,1 0-1,-1 1 1,1-1 0,-1 1-1,1-1 1,0 0 0,0 1-1,1 1 1,-1-2-17,0-1-1,0 1 1,0-1 0,0 1-1,0-1 1,0 1 0,1-1-1,-1 1 1,0-1 0,0 0-1,0 0 1,1 0 0,-1 0-1,0 0 1,0 0 0,0 0-1,1 0 1,1 0 0,3-2 59,0 0 1,1 0-1,-2-1 1,1 1-1,0-1 0,0 0 1,7-7-1,3-1 175,-1-2-1,0 1 0,-1-2 0,-1 0 1,0-1-1,-1 0 0,0-1 0,-2 0 1,12-22-1,-29 58-267,2-1 1,1 1-1,0 0 0,1 0 1,1 0-1,1 25 1,1-43-53,0 0 0,1 0 0,-1 0 0,0-1 0,1 1 0,-1 0 0,1 0 0,0-1 0,0 1 0,-1 0 0,1-1-1,0 1 1,0-1 0,1 1 0,-1-1 0,0 0 0,0 1 0,1-1 0,-1 0 0,1 0 0,-1 0 0,1 0 0,-1 0 0,1 0 0,0 0 0,-1-1 0,1 1 0,0-1 0,0 1 0,-1-1 0,1 1 0,0-1 0,0 0 0,0 0 0,-1 0 0,1 0 0,0 0 0,0-1 0,0 1 0,0 0 0,-1-1 0,4-1 0,20-8-453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29 18252,'5'-5'743,"20"-17"2539,-25 22-3245,0-1 0,0 1 0,0 0 1,0 0-1,0 0 0,1 0 0,-1 0 1,0 0-1,0 0 0,0 0 0,0-1 1,0 1-1,1 0 0,-1 0 0,0 0 1,0 0-1,0 0 0,0 0 0,1 0 1,-1 0-1,0 0 0,0 0 0,0 0 1,0 0-1,1 0 0,-1 0 0,0 0 1,0 0-1,0 1 0,0-1 0,0 0 1,1 0-1,-1 0 0,0 0 0,0 0 1,0 0-1,0 0 0,0 0 0,1 0 1,-1 1-1,0-1 0,0 0 0,0 0 1,0 0-1,0 0 0,0 0 0,0 1 0,-3 18 1771,-18 31-1131,-1-1 1,-53 82-1,35-62-554,-112 176-1679,337-554-4581,-129 210 6106,-40 73 620,-12 21 57,-2 7-223,-3 10 222,-14 56 850,6-34-857,2 1 0,-4 61 1,10-87-660,1 1 0,0-1 1,1 1-1,0-1 0,1 0 0,0 1 1,0-1-1,1 0 0,0 0 0,1 0 1,0 0-1,0-1 0,1 0 1,0 0-1,6 8 0,17 11-1284,-27-26 1166,1 1 0,-1-1 0,1 0 0,0 0 0,0 0 0,-1 0 0,1 0 0,0 0 0,0 0 0,0 0 0,0-1 0,0 1 0,0-1 1,0 0-1,0 1 0,2-1 0,1-4-648,-8-3-175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21221,'0'0'1936,"13"3"-1336,4 1-272,11-1 1000,5 2-727,12-8-361,2-9-72,0-11-256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20428,'-4'6'382,"1"0"0,0 0-1,1 0 1,-1 0 0,1 0-1,0 0 1,1 1 0,-1-1-1,1 1 1,0 11 0,1 7 358,3 35 1,-3-53-679,1 1-1,1-1 0,-1 0 0,1 0 1,0 1-1,1-1 0,4 9 0,-6-15-42,0 1-1,0 0 0,0-1 0,0 1 1,0-1-1,0 1 0,1-1 0,-1 0 0,1 1 1,-1-1-1,1 0 0,-1 0 0,1 0 1,-1 0-1,1 0 0,0-1 0,0 1 1,-1 0-1,1-1 0,0 1 0,0-1 0,0 0 1,0 0-1,-1 1 0,1-1 0,0 0 1,0-1-1,0 1 0,0 0 0,0 0 1,0-1-1,-1 1 0,1-1 0,3-1 0,1-1 67,-1 0-1,1 0 1,-1-1-1,1 0 0,-1 0 1,0 0-1,0-1 1,-1 1-1,7-10 0,34-53 754,-24 33-371,-9 22-354,-12 12-110,0 0 0,1 0 0,-1 0 0,0 0 0,0 0 0,0 0 0,1 0 1,-1 0-1,0 0 0,0 1 0,0-1 0,1 0 0,-1 0 0,0 0 0,0 0 1,0 0-1,0 0 0,1 0 0,-1 0 0,0 0 0,0 1 0,0-1 0,0 0 1,0 0-1,1 0 0,-1 0 0,0 1 0,0-1 0,0 0 0,0 0 0,0 0 1,0 0-1,0 1 0,0-1 0,0 0 0,0 0 0,0 0 0,0 1 0,1 29 181,-2-21-165,1 6-19,0 23 1,0-36 0,0 0 0,0-1 0,1 1 0,-1-1-1,0 1 1,1-1 0,-1 1 0,1-1 0,0 1 0,-1-1 0,1 1 0,0-1-1,0 1 1,0-1 0,0 0 0,0 0 0,0 0 0,2 2 0,-2-3 5,1 1 0,-1-1 0,1 0 1,-1 1-1,1-1 0,-1 0 0,1 0 1,-1 0-1,1 0 0,-1 0 0,1 0 1,-1-1-1,0 1 0,1 0 0,-1-1 1,1 1-1,-1-1 0,0 1 0,1-1 1,-1 0-1,3-1 0,30-24 112,-25 19-80,-1 1-35,2-2 22,0 1 0,0 0 0,0 0 1,13-5-1,-21 11-56,0 0-1,0 0 1,0 0 0,0 1 0,0-1 0,0 1 0,0-1 0,0 1-1,0 0 1,0-1 0,0 1 0,0 0 0,0 1 0,0-1-1,0 0 1,0 0 0,0 1 0,0 0 0,0-1 0,0 1 0,0 0-1,0 0 1,0 0 0,0 0 0,-1 0 0,1 0 0,0 0 0,-1 1-1,1-1 1,-1 1 0,2 1 0,14 25-1353,-15-23 773,0 0 0,1 0 1,0 0-1,0-1 0,0 1 0,0-1 0,7 6 0,-9-9 428,0 0 0,0-1 0,0 1 0,0-1-1,1 0 1,-1 1 0,0-1 0,0 0 0,0 0-1,0 1 1,0-1 0,0 0 0,1 0 0,-1 0 0,0 0-1,0-1 1,0 1 0,0 0 0,0 0 0,1-1-1,-1 1 1,0 0 0,1-2 0,23-15-1517,-1-7-91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99 9530,'-7'13'2090,"0"0"0,0-1 0,-12 14-1,-12 20 322,29-42-2245,-31 56 2178,29-53-2059,1 0 1,1 0-1,-1 0 1,1 0-1,1 1 1,-3 11-1,4-18-265,0-1 1,0 1-1,0-1 1,0 1-1,0-1 1,0 1-1,0-1 1,0 0-1,0 1 1,1-1-1,-1 1 0,0-1 1,0 1-1,0-1 1,0 0-1,1 1 1,-1-1-1,0 1 1,0-1-1,1 0 1,-1 1-1,0-1 0,1 0 1,-1 1-1,0-1 1,1 0-1,-1 0 1,0 1-1,1-1 1,-1 0-1,1 0 1,-1 0-1,1 1 0,-1-1 1,0 0-1,1 0 1,-1 0-1,1 0 1,-1 0-1,1 0 1,-1 0-1,1 0 1,-1 0-1,1 0 1,-1 0-1,0 0 0,1-1 1,-1 1-1,1 0 1,-1 0-1,1 0 1,-1 0-1,0-1 1,1 1-1,-1 0 1,0 0-1,1-1 0,0 0 1,22-15 270,-2-3-163,-1 0 0,0-2 0,23-34 0,44-76 73,-38 54-246,-43 71-88,-5 11 81,-4 12 3,-8 21-36,2-8-253,1-1-1,-7 57 0,14-67 201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21821,'-2'40'2288,"-6"10"-1680,-2 8-288,5 1 1521,0-1-1169,4-3-336,1-9-768,3-9-320,1-18-625,0-15-255,-2-13 1128,-1-11-304,-5-17-360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18228,'0'-3'219,"0"-1"0,1 1 0,-1-1 0,1 0 0,0 1 0,0-1 0,0 1 0,0-1 0,0 1 0,1 0 0,0 0 0,-1-1 0,1 1 0,0 0 0,1 1 0,-1-1 0,3-3 0,0 2 95,0 0 0,0 0 0,1 1 0,-1 0 0,1 0 0,0 0 0,0 0 1,0 1-1,7-2 0,0 1 22,0 0 0,0 1 0,0 1 1,0 0-1,0 1 0,0 0 0,0 1 0,0 0 1,14 4-1,-15-2-143,-1 1 0,1 0 0,-1 1 0,19 11-1,-24-12-150,0 0 0,0 0-1,0 0 1,-1 1-1,1 0 1,-1 0-1,-1 1 1,1-1 0,5 9-1,-9-12-38,-1 0 0,1 0-1,0 0 1,0 0 0,-1 0 0,0 0-1,1 1 1,-1-1 0,0 0 0,0 0-1,0 0 1,0 0 0,0 0 0,0 1 0,-1-1-1,1 0 1,-1 0 0,0 0 0,1 0-1,-3 3 1,-2 4 12,0 0 0,0-1 0,-10 11 0,-7 13 4,16-19-53,1-1 0,1 1 0,0 0 0,1 0 0,0 0 0,-1 17 0,-6 27-69,9-55 101,0 0-1,0 0 1,0 0-1,0 0 1,-1 0-1,1 0 1,0-1 0,-1 1-1,0 0 1,1-1-1,-1 1 1,0-1-1,0 0 1,0 0 0,0 1-1,0-1 1,0 0-1,0-1 1,0 1-1,0 0 1,0-1 0,0 1-1,-1-1 1,1 1-1,-4-1 1,-5 1 15,-1 0 1,1-1-1,-20-2 1,22 0-179,1 1 0,-1-1 0,0-1 0,0 0 1,1 0-1,0 0 0,-1-1 0,1-1 0,1 1 1,-1-1-1,-10-9 0,16 12 117,1 0-1,0 0 1,0 0-1,0 0 1,0 0-1,1 0 1,-1 0 0,0 0-1,1-1 1,0 1-1,-1 0 1,1-4-1,0-14-449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18540,'1'17'5656,"-1"-2"-5245,0-1 1,1 0-1,1 0 1,0 0-1,7 23 0,-8-35-396,0-1 0,-1 1 0,1-1 0,0 0 0,0 1 0,0-1 0,0 0 0,0 0 0,0 1 0,0-1 0,1 0 0,-1 0 0,0 0 0,1-1 0,-1 1 0,1 0 0,-1 0 0,1-1 0,-1 1 0,1-1 0,-1 1 0,1-1 0,-1 0 0,1 0 0,0 1 0,-1-1 0,1 0 0,-1-1 0,1 1 0,0 0 0,-1 0 0,1-1 0,-1 1 0,1-1 0,1 0 0,7-2 56,-1-2 0,1 1 0,-1-1 0,11-8 0,-12 8-24,18-13 75,-6 5 16,31-17 1,-47 27-130,0 1 0,1 0 1,-1 1-1,1-1 0,-1 1 1,1 0-1,-1 0 0,1 0 1,0 0-1,-1 1 0,1 0 1,0 0-1,8 2 0,-10-2-8,-1 1 0,0 0 0,0 0 0,1 0-1,-1 0 1,0 0 0,0 1 0,0-1 0,0 0-1,0 1 1,0 0 0,-1-1 0,1 1 0,0 0-1,-1 0 1,3 4 0,-1 1 5,0 1-1,0-1 1,4 15 0,-6-17 4,0 1 0,1 0 0,0-1 0,0 0 0,1 1 1,-1-1-1,6 7 0,-7-11-7,-1-1 0,1 1 0,-1-1 1,1 0-1,-1 1 0,1-1 1,-1 0-1,1 1 0,0-1 0,-1 0 1,1 0-1,-1 1 0,1-1 0,0 0 1,-1 0-1,1 0 0,0 0 0,-1 0 1,1 0-1,0 0 0,-1 0 0,1 0 1,0-1-1,-1 1 0,1 0 0,-1 0 1,1 0-1,0-1 0,-1 1 0,1 0 1,-1-1-1,1 1 0,-1 0 0,1-1 1,18-16 74,-19 16-76,29-34 105,-24 27-224,1 0 0,1 0-1,-1 1 1,1-1 0,0 2 0,1-1 0,0 1-1,10-7 1,-17 12 19,0 1-1,1-1 1,-1 1-1,0-1 1,0 1-1,1 0 1,-1-1-1,0 1 1,0 0 0,1 0-1,-1 0 1,0 0-1,1 0 1,-1 0-1,0 0 1,1 1-1,0-1 1,-1 0-480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19452,'2'0'848,"5"4"-832,3 1-16,9 3 248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151 125 17756,'-3'-2'239,"0"1"1,0 0-1,0 0 0,0 1 1,-1-1-1,1 1 1,0-1-1,-1 1 1,1 0-1,0 0 0,-1 1 1,1-1-1,0 1 1,0-1-1,-7 3 1,5-1 6,0 1-1,0-1 1,0 1 0,0 0 0,0 1 0,1-1 0,0 1 0,-1 0 0,-3 4 0,4-3-121,0 0 0,0 0-1,0 0 1,0 1-1,1-1 1,0 1-1,0 0 1,1 0 0,-1 0-1,1 0 1,1 0-1,-1 1 1,1-1 0,0 0-1,0 1 1,1 11-1,0-16-99,0-1 0,0 0 0,1 0 0,-1 0 0,0 0 0,1 1 0,-1-1 0,0 0-1,1 0 1,-1 0 0,1 0 0,0 0 0,-1 0 0,1 0 0,0 0 0,0 0 0,-1-1 0,1 1 0,0 0-1,0 0 1,0-1 0,0 1 0,0 0 0,0-1 0,0 1 0,0-1 0,0 1 0,1-1 0,-1 0-1,0 0 1,0 1 0,0-1 0,0 0 0,1 0 0,-1 0 0,0 0 0,0 0 0,0 0 0,1 0 0,0-1-1,4-1 64,0 1 0,0-1 0,-1-1-1,1 1 1,-1-1 0,9-5-1,5-6 183,-1 0-1,-1-1 1,0-1-1,25-30 0,47-79 853,-86 121-1067,0 0 1,-1 0-1,1-1 1,-1 1-1,0 0 1,-1-1-1,2-6 1,-3 11-53,0 0 0,0 0-1,0-1 1,0 1 0,0 0 0,0 0 0,0 0 0,0 0 0,0 0 0,0-1-1,0 1 1,0 0 0,0 0 0,0 0 0,0 0 0,0 0 0,0 0-1,-1-1 1,1 1 0,0 0 0,0 0 0,0 0 0,0 0 0,0 0 0,0 0-1,-1 0 1,1 0 0,0 0 0,0 0 0,0 0 0,0-1 0,0 1-1,-1 0 1,1 0 0,0 0 0,0 0 0,0 0 0,0 0 0,0 0-1,-1 0 1,1 0 0,0 1 0,0-1 0,0 0 0,0 0 0,0 0 0,-1 0-1,1 0 1,0 0 0,0 0 0,0 0 0,0 0 0,0 0 0,-1 1-1,-8 4 29,-2 6-58,1 0-1,1 0 1,0 1-1,0 1 1,1-1-1,1 2 1,0-1-1,1 1 1,0-1 0,1 2-1,0-1 1,2 0-1,-4 21 1,6-31-5,1 0 0,0 0 0,0 1 0,0-1 1,0 0-1,0 1 0,1-1 0,0 0 0,0 0 0,0 0 0,3 7 0,-3-9 9,0 0 0,1 0 0,-1 0-1,1 0 1,0-1 0,0 1-1,-1 0 1,1-1 0,0 1 0,0-1-1,1 0 1,-1 1 0,0-1-1,0 0 1,1 0 0,-1-1-1,0 1 1,1 0 0,-1-1 0,1 1-1,3-1 1,4 1-41,1-1 1,-1-1-1,0 0 1,1 0-1,-1-1 1,0 0-1,0-1 1,0 0-1,0 0 1,16-9-1,-7 2 10,0-1 0,-1-1 0,0-1 1,17-15-1,-34 27 54,27-28 27,-26 28-16,-1-1 1,1 0 0,-1 0 0,0 0 0,0 1-1,0-1 1,0-1 0,0 1 0,0 0 0,0 0 0,-1 0-1,1 0 1,-1-1 0,1-2 0,-1 4-7,0 1 0,0 0 0,0-1 0,0 1 0,0 0 0,0-1 0,-1 1 0,1 0 0,0-1 0,0 1 0,0 0-1,0-1 1,-1 1 0,1 0 0,0-1 0,0 1 0,0 0 0,-1 0 0,1-1 0,0 1 0,0 0 0,-1 0 0,1-1 0,0 1 0,-1 0 0,1 0 0,0 0 0,-1 0 0,1 0 0,0 0 0,-1-1 0,-14 3 104,-16 12 63,19-7-133,1 1 0,-1 0 0,2 0-1,-1 1 1,1 1 0,1 0 0,0 0 0,0 1 0,1 0 0,0 0-1,1 1 1,1 0 0,-7 15 0,12-25-35,1 0-1,-1-1 1,1 1 0,-1 0-1,1-1 1,0 1-1,-1 0 1,1 0 0,0-1-1,0 1 1,0 0 0,1-1-1,-1 1 1,0 0-1,1 0 1,-1-1 0,2 4-1,-1-4-1,0 0-1,0 0 1,0 0-1,0 0 1,1 0-1,-1 0 1,0 0-1,1 0 1,-1-1-1,0 1 1,1 0 0,-1-1-1,1 1 1,-1-1-1,0 0 1,1 1-1,-1-1 1,1 0-1,0 0 1,-1 0-1,3 0 1,5-1-1,0 0 0,-1 0 0,1 0 0,0-1 0,-1-1-1,14-5 1,50-26-51,-40 17 2,1 0 2,43-20-72,-68 34 92,0 0-1,1 0 1,-1 1-1,1 0 0,-1 1 1,1 0-1,11 0 1,-19 1 25,1 0 1,0 0 0,-1 0-1,1 1 1,0-1 0,-1 1-1,1-1 1,-1 1 0,1-1-1,-1 1 1,1 0 0,-1 0-1,1 0 1,-1 0-1,0 0 1,1 0 0,-1 0-1,0 0 1,0 0 0,0 1-1,0-1 1,0 0 0,0 1-1,0-1 1,0 1 0,-1-1-1,1 1 1,0 3 0,2 1 68,6 2 260,-8-8-342,-1 0 0,1 1 0,-1-1 0,1 0 1,-1 0-1,1 1 0,-1-1 0,0 0 0,1 1 0,-1-1 0,1 1 0,-1-1 0,0 1 0,0-1 1,1 0-1,-1 1 0,0-1 0,0 1 0,1-1 0,-1 1 0,0-1 0,0 1 0,0-1 0,0 1 0,0 0 1,0-1-1,0 1 0,0-1 0,0 1 0,-3 28-1300,2-27 929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16484,'13'-1'1360,"2"1"-1176,3-3-88,5 2 464,11-2-528,8 1-168,7-1-344,1-1 416,4 1-88,-3 0-48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182 109 18308,'12'59'2290,"-3"0"1,3 107-1,-10-123-1709,1 0-404,0 8-1265,-4 66 0,1-115 950,0-1 0,0 1-1,0 0 1,0-1 0,-1 1 0,1 0-1,0-1 1,-1 1 0,0 0 0,1-1-1,-1 1 1,0-1 0,0 1 0,0-1-1,-1 3 1,1-4 47,1 0 1,-1 0-1,0 1 1,1-1-1,-1 0 1,1 0-1,-1 0 1,0 0-1,1 0 1,-1 0-1,0 0 0,1 0 1,-1 0-1,1 0 1,-1 0-1,0 0 1,1 0-1,-1 0 1,0 0-1,1-1 1,-1 1-1,1 0 0,-1 0 1,1-1-1,-1 1 1,0-1-1,-6-5-650,1 1 0,1-1 0,-1 0 0,-8-12 0,8 11 433,-18-25-933,1-1 0,-22-42-1,34 54 1383,1-1 0,1 0 0,0 0-1,2-1 1,-4-23 0,9 36 254,2 0 1,0 0-1,0 0 1,1 0-1,0 1 0,0-1 1,1 0-1,0 1 1,1-1-1,0 1 0,1-1 1,0 1-1,0 1 1,1-1-1,0 1 0,1-1 1,9-10-1,0 2 388,0 0-1,1 1 0,1 1 0,1 0 1,0 1-1,30-17 0,-41 27-643,-1 1 0,1 0-1,0 0 1,0 0 0,0 1-1,0 0 1,0 1-1,1-1 1,-1 1 0,11 0-1,-14 1-112,-1 1-1,1-1 0,-1 1 1,1-1-1,-1 1 1,0 0-1,1 0 0,-1 1 1,0-1-1,0 1 0,0-1 1,0 1-1,0 0 0,0 0 1,-1 0-1,1 1 1,-1-1-1,1 1 0,-1-1 1,0 1-1,0 0 0,0 0 1,0 0-1,2 5 0,-1 0 5,0 0-1,0 0 0,-1 1 1,0-1-1,-1 1 0,0-1 1,0 1-1,0 0 0,-1-1 1,-1 1-1,0 0 0,0-1 1,0 1-1,-1-1 0,-6 17 0,6-20-40,0 1 0,0-1-1,-1 0 1,0 1-1,0-1 1,0-1 0,-1 1-1,0 0 1,0-1-1,0 0 1,0 0 0,-1 0-1,1-1 1,-1 1-1,0-1 1,0 0 0,0 0-1,-1-1 1,1 0-1,-1 0 1,1 0 0,-1 0-1,0-1 1,-7 1-1,-8 1-1683,14 0-283,12 1-143,24 0 425,-8-4 722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 15851,'-2'30'1735,"-9"58"-1,2-31 143,8-54-1769,-1 32 707,2-33-735,0 0 1,0 0-1,0 0 1,0-1-1,1 1 1,-1 0-1,0 0 1,1 0-1,0 0 1,-1-1-1,1 1 1,0 0-1,0-1 1,0 1-1,2 2 1,-3-4-45,1 0 1,-1 1 0,1-1-1,-1 0 1,1 1 0,-1-1-1,1 0 1,-1 1 0,1-1 0,-1 0-1,1 0 1,-1 0 0,1 1-1,-1-1 1,1 0 0,-1 0-1,1 0 1,0 0 0,-1 0-1,1 0 1,-1 0 0,1 0-1,-1-1 1,1 1 0,0 0-1,-1 0 1,1-1 0,14-12 685,4-23 174,-18 35-863,4-13 237,1 0 0,-2 0 0,0-1 0,-1 0 0,3-19 0,-6 26-207,1 0 0,-1 0 0,0 0-1,-1 0 1,0 0 0,0 0 0,-1 0-1,0 0 1,0 0 0,-1 0 0,-5-10-1,8 16-55,-1 1-1,0 0 0,0-1 0,1 1 0,-1 0 0,0-1 0,0 1 0,0 0 1,-1 0-1,1 0 0,0-1 0,0 2 0,-1-1 0,1 0 0,0 0 1,-1 0-1,1 0 0,-1 1 0,-1-1 0,3 0-9,0 1 0,-1 0 1,1 0-1,0 0 0,0 0 0,0 0 0,0 0 1,0 0-1,0 0 0,0 0 0,0 0 0,0 0 0,0 0 1,-1 0-1,1 0 0,0 0 0,0 0 0,0 0 0,0 0 1,0 0-1,0 0 0,0 0 0,0 0 0,0 1 1,-1-1-1,1 0 0,0 0 0,0 0 0,0 0 0,0 0 1,0 0-1,0 0 0,0 0 0,0 0 0,0 0 0,0 0 1,0 0-1,0 0 0,0 1 0,0-1 0,0 0 0,0 0 1,0 0-1,0 0 0,0 0 0,0 0 0,0 0 1,0 0-1,0 0 0,0 1 0,0-1 0,0 0 0,0 0 1,0 0-1,0 0 0,0 0 0,0 0 0,0 0 0,0 0 1,0 0-1,0 1 0,7 6-270,12 5-399,-2-8 200,1 0-1,-1-2 1,1 0 0,-1 0-1,1-2 1,22-2 0,0 1 249,11 1-344,1-1-18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13 15787,'-18'6'1576,"-1"1"-1,1 1 0,-18 10 0,30-14-1399,0 0-1,0 0 0,1 0 1,0 0-1,0 1 0,0 0 1,0 0-1,1 1 0,0-1 1,0 1-1,0 0 1,-3 7-1,7-12-151,-1 1 1,0-1-1,1 1 0,-1-1 0,1 1 1,-1-1-1,1 1 0,0 0 1,0-1-1,-1 1 0,1-1 1,0 1-1,1 0 0,-1 2 1,0-3-12,1-1 1,-1 1 0,0-1 0,1 1-1,-1-1 1,0 1 0,1-1 0,-1 1-1,1-1 1,-1 1 0,1-1 0,-1 0-1,1 1 1,-1-1 0,1 0 0,-1 1-1,1-1 1,0 0 0,-1 1 0,1-1-1,-1 0 1,1 0 0,0 0 0,0 0-1,3 0 19,-1 0 0,0 0 0,1-1 0,-1 1-1,0-1 1,0 0 0,0 0 0,1 0-1,-1 0 1,0-1 0,0 1 0,3-3-1,16-12 159,-1-1-1,39-40 0,-7 6 185,-53 51-374,0 0 0,0-1 0,0 1 0,0 0 0,1 0 1,-1 0-1,0-1 0,0 1 0,0 0 0,1 0 0,-1 0 0,0-1 0,0 1 0,1 0 0,-1 0 0,0 0 0,0 0 1,1 0-1,-1 0 0,0 0 0,1 0 0,-1-1 0,0 1 0,1 0 0,-1 0 0,0 0 0,0 1 0,1-1 1,-1 0-1,0 0 0,1 0 0,-1 0 0,0 0 0,0 0 0,1 0 0,-1 0 0,1 1 0,1 13-133,-7 29-377,3-31 272,2-12 239,-1 10-415,0-1 1,0 1-1,1 0 0,2 10 1,-2-19 351,0 0 0,0 0 0,0 0 0,0 0 1,0 0-1,0 0 0,0 0 0,1 0 0,-1 0 1,0 0-1,1 0 0,-1 0 0,1 0 0,-1 0 1,1 0-1,-1-1 0,1 1 0,0 0 0,-1 0 0,1-1 1,0 1-1,0 0 0,-1-1 0,1 1 0,0 0 1,0-1-1,0 1 0,0-1 0,0 0 0,0 1 1,0-1-1,0 0 0,0 0 0,0 1 0,0-1 0,0 0 1,0 0-1,0 0 0,0 0 0,0 0 0,0 0 1,0-1-1,0 1 0,0 0 0,0 0 0,0-1 1,0 1-1,0-1 0,0 1 0,0-1 0,-1 1 0,2-2 1,23-16-788,7-13-60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15283,'-13'40'1455,"-39"142"4589,40-133-4299,-8 89 0,17-102-1071,4 59 0,0-79-577,1-1 0,1 1 1,0-1-1,1 0 0,1 0 0,9 19 1,-14-33-97,0 0 1,0 0-1,1-1 0,-1 1 1,0 0-1,1 0 1,-1-1-1,1 1 1,-1 0-1,1-1 1,-1 1-1,1 0 0,-1-1 1,1 1-1,-1-1 1,1 1-1,0-1 1,-1 1-1,1-1 0,0 1 1,1-1-1,-1 0-1,-1 0 0,1-1-1,-1 1 1,1 0 0,-1-1-1,1 1 1,-1-1 0,0 1-1,1-1 1,-1 1 0,0-1-1,1 1 1,-1-1 0,0 1-1,1-1 1,-1 1 0,0-1-1,0 1 1,0-1 0,0 0-1,1 0 1,4-45-68,-5 42 58,1-108-151,-2 54 14,14 73 18,-12-12 117,1-1 0,0 1 0,0-1 0,0 0 0,0 0 0,0 0 0,1 0 0,-1 0 0,0 0 0,1 0 0,0-1-1,-1 0 1,1 1 0,0-1 0,0 0 0,-1 0 0,1 0 0,0-1 0,0 1 0,0-1 0,5 1 0,-3-2 8,0 1 1,1-1-1,-1 0 0,0-1 0,-1 1 0,1-1 1,0 0-1,0 0 0,-1 0 0,1-1 0,-1 0 1,5-3-1,-2 0 29,0 0 1,0 0-1,-1-1 0,0 0 1,0 0-1,8-13 1,-11 16 12,0-1-1,-1 0 1,1 1 0,-1-1 0,-1 0 0,1 0 0,-1 0-1,1-1 1,-2 1 0,2-11 0,-2 16-29,0-1 0,0 0 0,0 0 0,0 1 1,0-1-1,0 0 0,0 0 0,0 1 0,-1-1 0,1 0 0,0 1 0,0-1 0,-1 0 1,1 1-1,0-1 0,-1 0 0,1 1 0,-1-1 0,1 1 0,-1-1 0,1 1 0,-1-1 1,1 1-1,-1-1 0,1 1 0,-1-1 0,0 1 0,0-1 2,-1 1 0,1 0 0,0 0-1,0 0 1,0 0 0,-1 0 0,1 1 0,0-1 0,0 0-1,0 0 1,0 1 0,0-1 0,0 1 0,-2 0 0,-2 2 3,1-1 1,0 1 0,0 0 0,0 0 0,0 1 0,-5 5-1,5-3-7,-1 1 0,1-1 0,1 1 0,-1 0 0,1 0 0,-4 14 0,7-20-6,0 1 0,0-1 1,-1 0-1,1 1 0,0-1 1,0 1-1,0-1 1,0 0-1,0 1 0,1-1 1,-1 1-1,0-1 0,1 0 1,-1 1-1,1-1 1,-1 0-1,1 1 0,0 0 1,1-1 1,-1 0 1,0 0-1,0 0 1,1 0-1,-1-1 0,0 1 1,1 0-1,-1-1 1,1 1-1,-1-1 1,1 1-1,-1-1 1,1 0-1,-1 0 0,1 0 1,-1 0-1,1 0 1,-1 0-1,1 0 1,2-1-1,39-3 51,-13 0-72,1 1 0,0 1-1,-1 2 1,57 7 0,-72-4 2,-3 0-7,-1-1 0,1-1 1,0 0-1,12 0 0,-20-2 37,0 1 0,0-1 0,0 0 0,0 0 1,0 0-1,0 0 0,-1-1 0,1 0 0,-1 1 0,1-1 1,-1 0-1,0-1 0,1 1 0,-1-1 0,0 1 0,2-4 1,1-1 56,0 0 0,-1 0 1,0 0-1,-1 0 1,0-1-1,0 1 1,0-1-1,-1 0 1,0-1-1,-1 1 1,3-15-1,-5 23-67,1-1 0,-1 1 0,0-1 0,0 1 0,0-1 0,0 1 0,0 0 1,0-1-1,1 1 0,-1-1 0,0 1 0,0-1 0,-1 1 0,1-1 0,0 1 0,0-1 0,0 1 0,0-1 0,0 1 0,0-1 0,-1 1 1,1 0-1,0-1 0,0 1 0,-1-1 0,1 1 0,0 0 0,0-1 0,-1 1 0,1 0 0,0-1 0,-1 1 0,1 0 0,-1-1 0,1 1 0,0 0 1,-1 0-1,1 0 0,-1-1 0,1 1 0,-1 0 0,1 0 0,-1 0 0,1 0 0,-1 0 0,1 0 0,-1 0 0,1 0 0,0 0 0,-1 0 0,1 0 1,-1 0-1,1 0 0,-1 0 0,1 1 0,-1-1 0,0 0 0,0 1-4,-1 0 1,1-1-1,-1 1 1,1 0 0,-1 0-1,1 0 1,0 0-1,0 0 1,-1 1-1,1-1 1,0 0-1,0 1 1,0-1-1,0 1 1,0 1-1,0-1-3,0 0 1,0 1-1,0-1 0,1 1 1,-1-1-1,1 0 0,-1 1 1,1 0-1,0-1 0,0 1 1,0-1-1,1 1 0,-1-1 1,1 1-1,-1-1 0,1 0 1,1 4-1,-1-4 2,0-1-1,1 1 1,-1 0-1,1-1 0,-1 1 1,1-1-1,-1 1 1,1-1-1,0 0 1,0 0-1,-1 0 1,1 0-1,0 0 1,0 0-1,0 0 1,3 0-1,4 1-5,0-1 1,1 0-1,-1 0 0,0-1 0,0 0 1,1-1-1,16-3 0,8-3-95,-14 2-36,0 1 0,35-1-1,-49 5 83,-1 0 1,1 0-1,0 1 0,0 0 0,-1 0 0,1 0 0,0 1 0,-1 0 0,1 0 1,-1 0-1,0 1 0,0-1 0,10 8 0,-13-8-86,-1-1-1,1 1 1,0-1-1,0 0 1,0 1 0,1-1-1,-1 0 1,0 0-1,0 0 1,1 0-1,-1-1 1,0 1 0,1-1-1,-1 1 1,1-1-1,-1 0 1,1 0 0,-1 0-1,4 0 1,-4-1-45,1-1 0,-1 1 0,1 0 0,-1-1 0,1 1 0,-1-1 1,0 0-1,0 0 0,0 0 0,0 0 0,0 0 0,0 0 0,0 0 0,-1-1 1,1 1-1,1-4 0,8-14-841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18436,'6'1'441,"1"1"-1,-1 0 1,1 0 0,-1 0 0,0 1-1,0 0 1,0 0 0,-1 0-1,1 1 1,-1 0 0,9 8 0,-12-10-326,1 1 0,-1 0 0,0 0 0,-1-1-1,1 1 1,0 1 0,-1-1 0,0 0 0,0 0 0,0 0 0,0 1 0,0-1 0,-1 0 0,1 1 0,-1-1 0,0 1 0,0-1 0,0 1 0,0-1 0,-1 0 0,1 1 0,-1-1 0,0 0 0,-2 5 0,-3 7 144,-1-1 0,-1 1-1,0-1 1,-12 15 0,13-19-59,6-10-179,1 1 1,-1 0 0,1-1 0,-1 1 0,1 0-1,-1 0 1,1-1 0,-1 1 0,1 0 0,0 0-1,-1-1 1,1 1 0,0 0 0,0 0-1,0 0 1,0 0 0,-1-1 0,1 1 0,0 0-1,0 0 1,1 0 0,-1 0 0,0 0-1,0-1 1,0 1 0,1 0 0,-1 0 0,1 1-1,0-2-11,0 1 0,0 0 0,0 0 0,0 0 0,1-1 0,-1 1 0,0-1 0,0 1 0,1-1 0,-1 1 0,0-1 0,1 0 0,-1 1 0,1-1 0,1 0 0,7 0-267,0 0 0,1-1-1,16-3 1,15-8-1895,-39 12 2015,0-1-1,-1 0 1,1-1-1,-1 1 0,1 0 1,-1-1-1,0 1 0,1-1 1,-1 0-1,0 0 1,0 0-1,3-4 0,-3-4-771</inkml:trace>
  <inkml:trace contextRef="#ctx0" brushRef="#br0" timeOffset="1">11 179 17292,'-7'1'1736,"4"-1"-1304,16 0-144,8-1 808,6-2-920,5 0 1505,2-6-1505,5 4 96,-2-3-16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18460,'0'1'81,"0"-1"0,0 1 0,0-1 0,0 1 0,0-1-1,0 1 1,0-1 0,0 1 0,0-1 0,0 1 0,1-1 0,-1 1 0,0-1 0,0 1 0,1-1 0,-1 1 0,0-1 0,1 0-1,-1 1 1,0-1 0,1 1 0,-1-1 0,0 0 0,1 1 0,-1-1 0,1 0 0,-1 0 0,1 1 0,0-1 0,19 0 1299,18-15 301,-22 6-1406,-1 0 0,0-2 0,16-13 1,-25 19-195,-1 0 0,1 0 1,-1-1-1,0 0 1,-1 0-1,0 0 1,0-1-1,0 1 1,0-1-1,2-8 1,-6 15-68,0-1 0,1 1 1,-1 0-1,0-1 0,0 1 1,0 0-1,0-1 0,0 1 1,0 0-1,1-1 0,-1 1 1,0-1-1,0 1 1,0 0-1,0-1 0,0 1 1,0 0-1,0-1 0,-1 1 1,1 0-1,0-1 0,0 1 1,0 0-1,0-1 0,0 1 1,0 0-1,-1-1 1,1 1-1,0 0 0,0-1 1,-1 1-1,1-1 0,-12 4 347,-14 15 115,19-11-354,0 0 0,0 1-1,-10 15 1,16-21-104,-1 1 0,1-1 1,0 0-1,0 0 0,0 1 1,0-1-1,0 1 0,0-1 1,0 1-1,1-1 0,-1 1 0,1 0 1,0-1-1,0 1 0,0 0 1,0-1-1,0 1 0,1-1 1,-1 1-1,2 3 0,-1-5-11,-1 0-1,1 0 0,0 0 0,0 0 1,0 0-1,1 0 0,-1 0 0,0 0 1,0 0-1,0 0 0,1-1 0,-1 1 1,0 0-1,1-1 0,-1 1 0,1-1 1,-1 0-1,0 1 0,1-1 0,-1 0 1,1 0-1,-1 0 0,1 0 0,-1 0 1,1 0-1,1-1 0,42-9 119,-44 9-120,34-10 49,46-13 17,-73 22-77,-1 1 0,1 0-1,-1 0 1,1 1 0,-1 0 0,1 0 0,-1 1 0,14 2-1,-18-2 0,0 0 0,-1 1 0,1-1 0,0 0 0,-1 1 0,1 0 0,-1 0 0,1 0 0,-1 0 0,0 0 0,0 0 0,0 1-1,0-1 1,0 1 0,2 3 0,-2-2 1,0-1 0,1 0-1,-1 0 1,1 0-1,-1 0 1,1 0 0,5 3-1,-6-5 11,1 0 0,-1 0 0,0-1 0,0 1 0,0-1-1,0 1 1,1-1 0,-1 0 0,0 0 0,0 0 0,1 0 0,-1 0-1,0 0 1,0-1 0,0 1 0,1-1 0,-1 1 0,3-2 0,39-20 73,-34 16-58,-1 1 9,24-13-23,-31 18-10,-1-1 0,1 0 1,-1 0-1,1 1 0,-1-1 0,1 1 1,0 0-1,-1-1 0,1 1 0,0 0 0,-1 0 1,1 0-1,0 0 0,-1 0 0,1 1 1,2 0-1,-3-1-18,0 1 1,-1 0-1,1 0 1,0 0-1,-1-1 1,1 1-1,-1 0 1,1 0-1,-1 0 1,1 0-1,-1 0 1,1 0 0,-1 0-1,0 0 1,0 0-1,0 0 1,0 0-1,0 0 1,0 1-1,0-1 1,0 0-1,0 0 1,-1 2-1,-6 31-671,4-23 593,1 2-115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 20900,'-3'6'381,"0"-1"0,0 1 0,0 0-1,1 0 1,0 0 0,0 0-1,1 0 1,0 0 0,0 0-1,0 1 1,1-1 0,0 11-1,0-15-354,0 0 0,0 0 0,1 0 0,-1 0 0,1 0 0,-1 0 0,1 0 0,0 0-1,0 0 1,0 0 0,0 0 0,0-1 0,0 1 0,1 0 0,-1-1 0,1 1 0,-1-1-1,1 1 1,-1-1 0,1 1 0,0-1 0,0 0 0,-1 0 0,1 0 0,0 0 0,0-1 0,0 1-1,0 0 1,0-1 0,0 1 0,0-1 0,1 0 0,-1 1 0,0-1 0,0 0 0,0-1 0,0 1-1,0 0 1,0 0 0,4-2 0,4 0-6,0-1 1,1 0-1,-2 0 0,1-1 1,0 0-1,-1-1 0,15-9 1,59-50 150,-59 43-49,37-23 1,-60 43-119,0 0-1,-1 1 1,1-1 0,0 1-1,0-1 1,0 1 0,0-1-1,-1 1 1,1-1 0,0 1 0,0 0-1,0-1 1,0 1 0,0 0-1,0 0 1,0 0 0,0 0-1,0 0 1,0 0 0,0 0 0,0 0-1,0 0 1,0 0 0,0 0-1,0 1 1,0-1 0,0 0-1,0 1 1,-1-1 0,3 2 0,-2-1 3,0 1 0,0 0 0,-1 0 0,1 0 0,0 0 0,0 0 0,-1 0 0,0 0 0,1 0 0,-1 0 0,0 0 0,0 0 0,0 4 0,-1 13-29,1-9 36,-1 0 1,1-1-1,1 1 1,0 0-1,3 14 1,-4-22-31,1-1 0,-1 1 0,1-1 0,0 1 1,0 0-1,-1-1 0,1 1 0,0-1 0,0 0 0,0 1 1,1-1-1,-1 0 0,0 0 0,0 0 0,1 0 0,-1 0 0,0 0 1,1 0-1,-1 0 0,1 0 0,0-1 0,-1 1 0,1 0 1,-1-1-1,1 0 0,0 1 0,-1-1 0,1 0 0,0 0 1,0 0-1,-1 0 0,1 0 0,0 0 0,-1 0 0,1-1 1,0 1-1,2-2 0,14-4-476,0-1 0,0 0 1,-1-1-1,29-19 0,-28 16 322,24-13-418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152 160 18708,'-21'17'6727,"-28"33"-5850,42-43-370,5-4-458,-40 44 670,38-42-643,0 0-1,1 0 1,-1 0 0,1 1 0,1-1-1,-1 1 1,-2 11 0,4-16-65,1 0 0,0 0 0,-1-1 0,1 1 0,0 0 0,0 0 0,0-1 0,-1 1 0,1 0 0,0 0 0,0 0 0,0-1 0,0 1 0,1 0 1,-1 0-1,0 0 0,0-1 0,0 1 0,1 0 0,-1 0 0,0-1 0,1 1 0,-1 0 0,0-1 0,1 1 0,-1 0 0,1-1 0,-1 1 0,1-1 0,0 1 0,-1-1 0,1 1 1,0-1-1,-1 1 0,1-1 0,0 1 0,-1-1 0,1 0 0,0 1 0,0-1 0,-1 0 0,1 0 0,0 0 0,0 0 0,-1 0 0,1 0 0,0 0 0,0 0 0,0 0 1,-1 0-1,3 0 0,3-1 25,0-1 1,0 1 0,0-1-1,0 0 1,9-5 0,15-9 25,-1-1 0,0-1 0,-1-2 0,39-35 0,-29 19 45,-2-2 1,39-52 0,-69 82-95,0 0 1,0 0-1,-1-1 0,6-13 1,-11 22-15,0 0 1,0 1-1,0-1 1,0 0 0,-1 0-1,1 0 1,0 0 0,0 0-1,0 0 1,0 0-1,0 0 1,0 0 0,-1 0-1,1-1 1,0 1-1,0 0 1,0 0 0,0 0-1,0 0 1,0 0-1,-1 0 1,1 0 0,0 0-1,0 0 1,0 0-1,0 0 1,0 0 0,0-1-1,0 1 1,0 0-1,0 0 1,-1 0 0,1 0-1,0 0 1,0 0-1,0 0 1,0-1 0,0 1-1,0 0 1,0 0-1,0 0 1,0 0 0,0 0-1,0 0 1,0-1-1,0 1 1,0 0 0,0 0-1,0 0 1,0 0-1,0 0 1,0-1 0,0 1-1,0 0 1,0 0-1,1 0 1,-1 0 0,0 0-1,0 0 1,0 0-1,0-1 1,0 1 0,0 0-1,0 0 1,-9 8-21,0 4-17,0 1 1,1 0-1,0 0 1,1 1-1,1 0 0,-8 24 1,7-17-305,2 1 0,1-1 0,0 1 0,0 25 1,4-40 252,-1 0 0,2 0 0,-1 0 0,1 0 0,0 0 0,1 0 1,3 11-1,8 3-375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18748,'13'16'1984,"-15"12"-1151,-9 8-345,-12 8 1128,-3 7-696,-3-1-160,1 0-79,3-7-433,4-6-168,5-11-328,3-10-345,7-26-2023,11-19 2216,3-10-248,10-11-297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4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17308,'11'-11'1405,"-11"10"-1361,0 1 0,1 0 1,-1 0-1,0 0 0,0 0 0,0 0 1,1 0-1,-1 0 0,0 0 0,0-1 0,0 1 1,1 0-1,-1 0 0,0 0 0,0 0 1,1 0-1,-1 0 0,0 0 0,0 0 1,0 0-1,1 0 0,-1 0 0,0 0 1,0 1-1,1-1 0,-1 0 0,0 0 0,0 0 1,0 0-1,1 0 0,-1 0 0,0 1 1,1 1 129,0 0 1,0 0 0,-1 0 0,1 0 0,-1 0-1,1 0 1,-1 0 0,0 0 0,0 0 0,0 1-1,0 1 1,-1 49 1532,5 101 549,-3-138-2248,1-1 1,1 0-1,1 0 1,0-1-1,1 1 0,0-1 1,13 25-1,-16-37-85,-1 0-1,0 0 1,1-1 0,-1 1-1,1 0 1,0-1-1,-1 1 1,1-1 0,0 1-1,0-1 1,0 0-1,0 0 1,0 0 0,0 0-1,4 1 1,-6-2 16,1 0 1,0 0-1,-1 0 0,1 1 1,0-1-1,-1 0 1,1-1-1,0 1 0,-1 0 1,1 0-1,0 0 1,-1 0-1,1 0 0,-1-1 1,1 1-1,0 0 1,-1 0-1,1-1 0,-1 1 1,1-1-1,0 0 1,0 0-37,0 0 1,-1 0-1,1 0 1,-1 0 0,1 0-1,-1 0 1,1 0-1,-1 0 1,0-1 0,0 1-1,1 0 1,-1 0 0,0 0-1,0-1 1,0 1-1,-1-2 1,1-1-60,-1 1 0,0-1 1,-1 0-1,1 0 0,-1 0 0,1 1 1,-1-1-1,0 1 0,-1-1 0,1 1 0,-1 0 1,1 0-1,-1 0 0,0 0 0,0 0 0,0 1 1,-5-4-1,-4-3 214,-1 1 0,0 1 0,-18-8 0,-23-7 2226,54 20-1136,8-1-599,10-1-12,35-2-209,0 2 0,0 2 0,59 6 0,-100-3-319,0 1 0,1 0 1,-1 1-1,0 1 0,0 0 0,18 9 0,-27-11-7,0 0 0,0-1 0,0 1 0,0 1 0,-1-1 0,1 0 0,0 1 0,-1-1 0,0 1 0,0 0 0,0 0 0,2 3-1,-3-4 2,0 0-1,0 0 1,-1 1-1,0-1 0,1 0 1,-1 0-1,0 0 0,0 1 1,0-1-1,0 0 0,0 0 1,0 0-1,-1 0 1,1 1-1,-1-1 0,0 0 1,1 0-1,-1 0 0,0 0 1,0 0-1,-2 2 0,-1 0 2,5-11-4,5-14-10,-1 13-3,-1-1 0,1 2 1,1-1-1,5-7 0,-9 13 7,0 0-1,0 0 0,-1 0 0,1 0 1,0 1-1,1-1 0,-1 1 0,0-1 0,0 1 1,1 0-1,-1 0 0,0 0 0,1 0 1,-1 0-1,1 0 0,0 1 0,-1-1 1,1 1-1,2 0 0,-3 0 0,0 1 1,0 0-1,-1-1 0,1 1 1,0 0-1,-1 0 0,1 0 0,-1 0 1,1 1-1,-1-1 0,1 0 1,-1 1-1,0-1 0,0 1 1,1-1-1,-1 1 0,0-1 1,0 1-1,-1 0 0,1-1 0,0 1 1,-1 0-1,1 0 0,0 3 1,2 8-93,0 0-1,1 17 1,-3-22-13,3 27-1139,-4-34 1245,0-1 0,0 0 0,0 0 0,0 0 0,0 0 0,0 0 0,0 0 0,0 0 0,0 0 0,0 0 1,0 0-1,0 1 0,0-1 0,0 0 0,0 0 0,0 0 0,0 0 0,0 0 0,0 0 0,0 0 0,0 0 0,0 0 1,0 0-1,0 0 0,0 0 0,0 1 0,0-1 0,0 0 0,1 0 0,-1 0 0,0 0 0,0 0 0,0 0 0,0 0 0,0 0 1,0 0-1,0 0 0,0 0 0,0 0 0,0 0 0,0 0 0,1 0 0,-1 0 0,0 0 0,0 0 0,0 0 0,0 0 1,0 0-1,0 0 0,0 0 0,0 0 0,0 0 0,0 0 0,1 0 0,-1 0 0,0 0 0,0 0 0,0 0 0,0 0 0,0 0 1,0-1-1,0 1 0,0 0 0,0 0 0,0 0 0,0 0 0,0 0 0,0 0 0,5-7-153,6-17-212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16644,'10'-1'1880,"7"-4"-1280,14 0-288,6 0 1497,16 1-1297,7-2-272,7 3-496,5 1-424,-6-3 559,0 4-127,-13-8-96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16708,'-10'11'574,"1"0"1,1 1-1,0 0 1,0 0 0,1 1-1,0 0 1,2 0-1,-1 1 1,-4 20-1,-2 14 1064,-7 67-1,17-106-1485,-5 46 468,2 0 0,3 1 0,2-1 0,3 1 0,12 71 0,-15-125-620,1-1 1,-1 1-1,0 0 1,0-1-1,1 1 1,-1-1-1,1 1 1,0-1-1,-1 0 1,1 1-1,0-1 1,0 0-1,1 2 1,-2-3-3,0 0-1,1 0 1,-1 0 0,0 0 0,1 0-1,-1 0 1,0 0 0,1 0 0,-1 0-1,0-1 1,1 1 0,-1 0 0,0 0-1,1 0 1,-1 0 0,0-1 0,0 1-1,1 0 1,-1 0 0,0-1 0,0 1-1,1 0 1,-1 0 0,0-1 0,0 1-1,0 0 1,0-1 0,1 1 0,-1 0-1,0 0 1,0-1 0,0 1 0,0 0-1,0-1 1,3-8-43,0 0-1,-1 0 1,2-12-1,14-117-275,3-26-279,-21 164 588,0-1 1,0 1 0,0 0 0,0-1-1,0 1 1,0 0 0,0-1-1,0 1 1,1 0 0,-1-1-1,0 1 1,0 0 0,0-1 0,0 1-1,1 0 1,-1-1 0,0 1-1,0 0 1,1 0 0,-1-1-1,0 1 1,1 0 0,-1 0-1,0-1 1,1 1 0,-1 0 0,0 0-1,1 0 1,-1 0 0,0 0-1,1 0 1,-1-1 0,0 1-1,1 0 1,-1 0 0,0 0 0,1 0-1,-1 0 1,1 0 0,-1 0-1,0 1 1,1-1 0,-1 0-1,0 0 1,1 0 0,21 12-539,0 0 38,-15-10 422,1 0-1,-1-1 0,1-1 1,-1 1-1,1-1 1,-1 0-1,1-1 1,-1 0-1,0 0 1,1 0-1,-1-1 1,0 0-1,0-1 1,0 0-1,0 0 1,11-7-1,-1-1 157,0-1 0,-1 0 0,0-1 0,26-29-1,-42 42-56,0 0 0,0 0-1,0 0 1,0-1-1,0 1 1,0 0 0,1 0-1,-1 0 1,0 0-1,0 0 1,0 0 0,0 0-1,0 0 1,0 0-1,0 0 1,0 0-1,0 0 1,0 0 0,0-1-1,0 1 1,1 0-1,-1 0 1,0 0 0,0 0-1,0 0 1,0 0-1,0 0 1,0 0 0,0 0-1,0 0 1,0 0-1,1 0 1,-1 0-1,0 0 1,0 0 0,0 0-1,0 0 1,0 0-1,0 0 1,0 0 0,0 1-1,0-1 1,1 0-1,-1 0 1,0 0 0,0 0-1,0 0 1,0 0-1,0 0 1,0 0-1,0 0 1,0 0 0,0 0-1,0 0 1,0 0-1,0 1 1,0-1 0,0 0-1,0 0 1,1 11 302,-4 25-19,1-17-126,2-18-158,-2 12 69,2 0 0,0 1 0,0-1 0,5 24 0,-5-34-71,1-1 0,-1 0 0,1 1 0,0-1 0,-1 0 0,1 0 0,0 0 0,0 0 0,1 1 0,-1-2 0,0 1 0,1 0 0,-1 0-1,1 0 1,-1-1 0,1 1 0,0 0 0,0-1 0,0 0 0,0 1 0,0-1 0,0 0 0,0 0 0,0 0 0,0 0 0,1-1 0,-1 1 0,0-1 0,0 1 0,1-1 0,-1 0-1,0 0 1,1 0 0,-1 0 0,0 0 0,3-1 0,5-1-59,0 0 0,0-1 0,-1-1-1,1 1 1,-1-2 0,0 1 0,0-1-1,13-10 1,67-58-1363,-69 54 897,5-3-134,23-21-676,-43 39 1041,0 0 0,0 0 0,1 1 0,0 0 0,0 0 0,10-4 0,-15 7 261,0 0 0,-1 0 0,1 0 0,-1 0 0,1 0 0,-1 0 0,1 0 0,0 0 0,-1 0 0,1 0 0,-1 0 0,1 0 0,-1 0 0,1 1 0,-1-1 0,1 0 0,-1 0 0,1 1 0,-1-1 0,1 0 0,-1 1 0,1-1-1,-1 0 1,1 1 0,-1-1 0,0 1 0,1-1 0,-1 1 0,0-1 0,1 1 0,-1-1 0,0 1 0,0-1 0,0 1 0,1-1 0,-1 1 0,0-1 0,0 1 0,0 0 0,0-1 0,0 1 0,0-1 0,0 1 0,0-1 0,0 1 0,-1 1 0,-3 34 160,3-28-20,-6 36 520,-5 50 1249,11-84-1645,1-1-1,1 1 0,0 0 1,0-1-1,1 1 1,0-1-1,5 16 0,10 14 287,-9-22-323,0 1 0,-2 0-1,0 1 1,7 34 0,-13-51-144,0 0 0,1 0 0,-1 0 0,0 0 0,-1 0 0,1 0 0,0 1 1,-1-1-1,1 0 0,-1 0 0,1 0 0,-2 2 0,2-4-9,-1 1 0,1 0 0,-1-1 1,1 1-1,-1 0 0,0-1 0,1 1 0,-1-1 1,0 1-1,1-1 0,-1 1 0,0-1 0,1 0 1,-1 1-1,0-1 0,0 0 0,0 1 0,1-1 0,-1 0 1,0 0-1,-1 0 0,-1 0 53,0 0 0,0-1 0,0 0-1,0 1 1,-1-1 0,1 0 0,1-1 0,-1 1 0,0 0-1,0-1 1,0 0 0,1 1 0,-1-1 0,-2-3 0,-5-3-3,0-2 0,1 0 0,-17-21 0,23 27-138,0-1 0,0 1 0,1 0 0,-1-1 0,1 0 0,0 0 1,0 1-1,1-1 0,0 0 0,-1 0 0,2-1 0,-1 1 0,0-8 1,2 10-11,-1 0 0,1 1 0,0-1 1,-1 1-1,1 0 0,0-1 1,1 1-1,-1 0 0,0-1 0,1 1 1,-1 0-1,1 0 0,0 0 1,-1 0-1,5-2 0,36-23-1072,-22 15 417,118-82-1915,-86 53 1808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21093,'-9'4'428,"0"1"0,1 0 0,-1 0 0,1 1 0,0 0 0,0 0 1,-11 13-1,15-15-284,0 1 0,0-1 0,1 1 0,0 0 1,0 0-1,0 1 0,0-1 0,1 1 0,0-1 1,0 1-1,1 0 0,-1-1 0,0 13 0,2-17-132,0 0-1,0 0 1,0 0-1,1 0 0,-1 0 1,0 0-1,0 0 0,1 0 1,-1 0-1,1 0 1,-1 0-1,1 0 0,-1 0 1,1-1-1,-1 1 1,1 0-1,0 0 0,0 0 1,-1-1-1,1 1 1,0 0-1,0-1 0,0 1 1,0-1-1,0 1 0,-1-1 1,1 1-1,0-1 1,0 0-1,0 1 0,0-1 1,0 0-1,2 0 1,6 1-18,-1 0 0,0 0 0,13-2 0,3 1 14,-17 1-10,1 1 0,-1 0 0,1 0-1,-1 0 1,1 1 0,-1 0 0,0 1-1,0-1 1,-1 1 0,1 1 0,-1-1-1,0 1 1,0 0 0,6 7-1,-10-10 21,0 1 0,1 0 0,-1 0-1,0 0 1,-1 0 0,1 0-1,0 0 1,-1 0 0,0 0 0,0 1-1,0-1 1,0 0 0,0 1-1,-1-1 1,1 1 0,-1-1 0,0 1-1,0-1 1,0 1 0,-1-1-1,1 1 1,-1-1 0,0 1-1,0-1 1,0 0 0,0 1 0,-1-1-1,1 0 1,-1 0 0,0 0-1,0 0 1,0 0 0,-3 2 0,-1 2 19,0-1 0,0 0 0,-1 0 0,0 0 0,0-1 0,0 0 0,-12 5 0,16-8-62,0-1-1,0 1 0,0-1 1,0 0-1,0 0 0,0 0 0,0 0 1,-1-1-1,1 1 0,0-1 1,0 0-1,-1 0 0,1 0 0,0 0 1,0-1-1,-1 1 0,1-1 1,0 0-1,0 0 0,0 0 1,0 0-1,0-1 0,-3-1 0,-9-11-188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124 111 15571,'0'-2'264,"1"1"-1,-1 0 1,0 0-1,0 0 1,0 0-1,0 0 1,0 0-1,0 0 1,0 0-1,0 0 0,0-1 1,-1 1-1,1 0 1,0 0-1,-1 0 1,1 0-1,-1 0 1,1 0-1,-1 0 1,1 0-1,-1 1 1,0-1-1,0 0 1,1 0-1,-1 0 0,0 1 1,0-1-1,0 0 1,0 1-1,-2-2 1,1 1 18,0 1 1,-1-1-1,1 1 1,-1 0-1,1-1 1,-1 1-1,0 1 1,1-1-1,-1 0 1,1 0-1,-1 1 1,1 0-1,-4 0 1,1 2-170,0 0 1,-1 0-1,1 0 1,1 1-1,-1-1 1,0 1-1,1 1 1,0-1-1,0 0 1,0 1-1,-5 9 1,7-12-114,1 1 0,-1-1 0,1 1 0,0-1 0,0 1 0,0-1 0,1 1 0,-1 0 0,0 0 0,1-1 1,0 1-1,0 4 0,0-6-2,0 1 0,1-1 0,-1 1 0,0-1 0,1 0 0,0 1 0,-1-1 0,1 1 0,0-1 0,0 0 0,0 0 0,0 0 0,0 1 1,0-1-1,0 0 0,0 0 0,0 0 0,0 0 0,1 0 0,-1-1 0,0 1 0,1 0 0,1 0 0,0 0-2,-1 0-1,1-1 0,-1 0 1,1 1-1,-1-1 0,1 0 1,-1 0-1,1 0 0,-1-1 1,0 1-1,1-1 1,-1 1-1,1-1 0,-1 0 1,0 0-1,1 0 0,-1 0 1,0 0-1,0 0 0,0-1 1,0 1-1,0-1 1,3-2-1,5-6-16,0 0 0,16-21 0,-20 24 11,7-11-26,-1 0 0,14-27 0,-11 16-29,-15 29 64,1 0 0,-1 0 0,0 0 0,0 0 0,0 1 0,0-1 0,0 0 0,0 0 0,0 0 1,0 0-1,0 0 0,1 0 0,-1 0 0,0 0 0,0 0 0,0 0 0,0 0 0,0 1 0,0-1 0,1 0 0,-1 0 0,0 0 1,0 0-1,0 0 0,0 0 0,0 0 0,0 0 0,1 0 0,-1 0 0,0 0 0,0 0 0,0 0 0,0 0 0,0-1 0,1 1 1,-1 0-1,0 0 0,0 0 0,0 0 0,0 0 0,0 0 0,0 0 0,0 0 0,1 0 0,-1 0 0,0 0 0,0-1 0,0 1 1,0 0-1,0 0 0,0 0 0,-1 10-20,0 0 0,-1 0 0,-4 16 0,-3 9 5,6-18 14,-1-2 10,1 1 0,1 0 0,0 0 0,1 0 0,1 0 0,3 30 0,-3-45-4,0 0 0,0 0 0,0 0-1,0 0 1,0 0 0,1 0 0,-1 0 0,0 0-1,1-1 1,-1 1 0,1 0 0,-1 0-1,1 0 1,-1-1 0,1 1 0,-1 0-1,1 0 1,0-1 0,-1 1 0,1-1 0,0 1-1,0 0 1,0-1 0,-1 0 0,1 1-1,0-1 1,0 1 0,0-1 0,0 0-1,0 0 1,0 1 0,0-1 0,0 0-1,-1 0 1,1 0 0,0 0 0,0 0 0,0 0-1,0 0 1,0-1 0,0 1 0,0 0-1,0 0 1,0-1 0,1 0 0,3-1 13,0-1 0,0 0 0,-1 0 0,1 0 0,-1-1 1,7-6-1,20-27 61,-1-1 0,-2-2 0,28-51 0,-27 44-58,-29 47-20,0-1 0,0 1 1,0 0-1,0 0 0,0 0 1,0 0-1,0 0 0,0 0 0,0 0 1,0-1-1,0 1 0,0 0 1,0 0-1,0 0 0,0 0 0,0 0 1,0 0-1,0 0 0,0 0 1,0 0-1,1-1 0,-1 1 0,0 0 1,0 0-1,0 0 0,0 0 1,0 0-1,0 0 0,0 0 0,0 0 1,1 0-1,-1 0 0,0 0 1,0 0-1,0 0 0,0 0 0,0 0 1,0 0-1,0 0 0,1 0 1,-1 0-1,0 0 0,0 0 0,0 0 1,0 0-1,0 0 0,0 0 1,0 0-1,1 0 0,-1 0 0,0 0 1,0 0-1,0 0 0,0 0 1,0 0-1,0 1 0,0-1 0,2 6 4,-3 6-5,0-1 0,0 1 0,-5 19 0,-4 30-22,10-56 27,0-1 0,0 0 0,0 1 0,1-1 0,0 0 1,-1 0-1,1 1 0,1-1 0,-1 0 0,1 0 0,2 5 1,-3-8 1,-1 0 0,1 0 0,0 0 1,0 0-1,-1 0 0,1 0 1,0 0-1,0 0 0,0-1 1,0 1-1,0 0 0,0-1 1,0 1-1,0-1 0,0 1 1,0-1-1,1 1 0,-1-1 0,0 0 1,0 0-1,0 0 0,0 1 1,1-1-1,-1 0 0,0 0 1,0-1-1,0 1 0,0 0 1,1 0-1,-1 0 0,0-1 0,0 1 1,0-1-1,0 1 0,0-1 1,0 1-1,0-1 0,0 0 1,0 1-1,1-2 0,5-3 33,1-1 0,-2 0 0,1 0-1,5-8 1,-11 14-37,29-37 109,-2-1 0,29-50-1,-57 89-117,0-1 0,0 0 0,0 0 0,0 0 0,0 0 0,0 0 0,0 0 0,0 0 0,0 0 0,0 0 0,0 0 0,0 1-1,0-1 1,0 0 0,0 0 0,0 0 0,0 0 0,0 0 0,0 0 0,0 0 0,0 0 0,0 0 0,0 0 0,1 0 0,-1 0 0,0 0-1,0 0 1,0 1 0,0-1 0,0 0 0,0 0 0,0 0 0,0 0 0,0 0 0,1 0 0,-1 0 0,0 0 0,0 0 0,0 0 0,0 0-1,0 0 1,0 0 0,0 0 0,0 0 0,1-1 0,-4 21-259,-6 26-351,6-33 363,-8 41-1092,10-51 1159,1 0 1,0 0-1,0-1 0,0 1 0,0 0 0,0 0 1,1-1-1,-1 1 0,1 0 0,0 0 0,-1-1 1,1 1-1,1-1 0,-1 1 0,0-1 0,3 4 0,-3-5 141,-1-1 0,1 1 0,0 0 0,0-1 0,-1 1 0,1-1 0,0 1 0,0-1 0,0 1 0,0-1 0,0 1 0,0-1 0,0 0 0,0 0 0,0 1 0,0-1 0,0 0 0,0 0 0,0 0 0,0 0 0,0 0 0,0 0 0,0-1 0,0 1 0,0 0 0,0 0 0,0-1 0,0 1 0,0-1 0,1 0 0,3-2-163,-1 1 0,1-2 1,-1 1-1,8-7 1,15-20-725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16203,'1'-13'2821,"-9"21"-1186,-10 23 567,15-25-1813,-14 36 1248,16-40-1568,0 1 0,0-1 1,1 1-1,-1 0 0,1-1 1,0 1-1,0 0 0,0-1 1,0 1-1,0 0 0,0-1 1,1 1-1,-1-1 1,2 4-1,0-4-19,1 0 0,-1 1 0,0-2 1,1 1-1,0 0 0,-1 0 0,1-1 0,0 1 0,0-1 1,0 0-1,0 0 0,0 0 0,0-1 0,6 2 1,14 5 88,-15-3-131,0 1 1,-1 0-1,1 1 0,-1-1 1,0 1-1,-1 1 1,0-1-1,0 1 0,0 0 1,9 15-1,-13-19-16,-1 0 0,1 0 1,-1 0-1,0 1 0,0-1 0,0 0 0,0 0 1,0 1-1,-1-1 0,0 1 0,1-1 1,-1 0-1,-1 7 0,0-7 2,0-1 0,0 1 0,0-1 0,0 0 0,0 1 0,0-1 1,-1 0-1,1 0 0,-1 1 0,0-1 0,0 0 0,0-1 0,0 1 0,0 0 0,0-1 0,0 1 0,0-1 0,0 1 1,-1-1-1,-2 1 0,1 0-79,0-1 0,0 1 1,0-1-1,0 0 1,0 0-1,0-1 0,-1 1 1,1-1-1,-8 0 0,10 0 60,0 0 0,0-1 0,0 1 0,0-1 0,0 1 0,0-1 0,0 0 0,0 1 0,0-1 0,1 0 0,-1 0 0,0-1 0,0 1 0,1 0 0,-1 0 0,1-1 0,-1 1 0,1-1 0,-1 0-1,-1-3 1,-9-22-251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49 17116,'1'-1'160,"0"0"1,0-1 0,0 1 0,0 0 0,0-1-1,-1 1 1,1-1 0,-1 1 0,1 0 0,-1-1-1,0 1 1,1-1 0,-1 1 0,0-1-1,0 0 1,0 1 0,0-1 0,0 1 0,0-1-1,-1 1 1,1-1 0,0 1 0,-2-3 0,1 3-13,0 0 1,0 0 0,0 0 0,0 0 0,0 0 0,0 1 0,0-1 0,0 0 0,0 1 0,-1-1-1,1 1 1,0-1 0,0 1 0,-1 0 0,1-1 0,0 1 0,-1 0 0,1 0 0,0 0-1,-1 0 1,1 0 0,0 0 0,-1 0 0,1 1 0,0-1 0,-1 0 0,1 1 0,0-1 0,-2 2-1,-5 1 115,-1 1-1,1 0 0,-1 0 1,2 1-1,-1 0 0,0 0 1,1 1-1,0 0 1,0 0-1,1 1 0,0 0 1,0 0-1,-6 10 0,11-16-269,1-1-1,0 1 0,-1 0 0,1 0 1,0-1-1,-1 1 0,1 0 0,0 0 1,0 0-1,0-1 0,0 1 1,0 0-1,0 0 0,0 0 0,0 0 1,0-1-1,0 1 0,0 0 1,0 0-1,1 0 0,-1-1 0,0 1 1,1 0-1,-1 0 0,0-1 1,1 1-1,-1 0 0,1 0 0,-1-1 1,1 1-1,-1-1 0,1 1 1,0 0-1,-1-1 0,1 1 0,0-1 1,-1 0-1,1 1 0,1 0 1,4 1-62,0 1 1,1-1 0,-1 1-1,9 0 1,2 2-99,-4 0 81,0 1 0,-1 1 0,0 0 0,0 0 0,-1 1 0,14 13 0,-21-18 92,-1 0-1,0 0 1,0 0 0,0 0-1,0 0 1,-1 1 0,1 0-1,-1-1 1,0 1 0,0 0-1,0 0 1,-1 0 0,1 0-1,-1 0 1,0 0 0,0 1-1,-1-1 1,1 0 0,-1 1-1,0-1 1,0 0 0,0 1-1,0-1 1,-2 5 0,0-5 31,0 0 0,0 0 1,0-1-1,0 1 0,0-1 0,-1 0 1,0 0-1,0 0 0,0 0 1,0 0-1,0 0 0,0-1 1,-1 1-1,1-1 0,-1 0 1,-4 2-1,3-2-79,0 0 1,0 0-1,0 0 1,0-1-1,0 0 1,0 0-1,-1 0 1,1 0-1,0-1 1,0 0-1,-1 0 1,-6-1-1,11 0-28,0 1-1,0 0 1,-1-1 0,1 1-1,0-1 1,0 0-1,0 1 1,0-1 0,0 0-1,0 0 1,0 1-1,0-1 1,0 0 0,0 0-1,0 0 1,1 0-1,-1 0 1,0 0 0,1-1-1,-1 1 1,0 0-1,1 0 1,0 0-1,-1-1 1,1 1 0,0 0-1,0 0 1,-1-1-1,1 1 1,0 0 0,0 0-1,0-1 1,1 0-1,0-6-113,0-1 0,0 2-1,1-1 1,3-8 0,-4 13 152,14-39-795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19972,'0'-1'45,"-1"1"0,1 0 0,0 0 0,0 0 0,0 0 0,0 0 0,1-1 0,-1 1 0,0 0 0,0 0 0,0 0 0,0 0 0,0 0 0,0 0 0,0-1 0,0 1 0,0 0 0,0 0 1,0 0-1,0 0 0,0 0 0,0 0 0,1 0 0,-1-1 0,0 1 0,0 0 0,0 0 0,0 0 0,0 0 0,0 0 0,0 0 0,1 0 0,-1 0 0,0 0 0,0 0 0,0 0 0,0 0 0,0 0 0,1 0 0,-1 0 0,0 0 0,0 0 0,0 0 0,0 0 0,0 0 0,0 0 0,1 0 0,-1 0 0,0 0 0,0 0 0,0 0 0,0 0 0,0 0 0,0 0 0,1 0 0,-1 1 0,0-1 0,0 0 0,0 0 0,0 0 0,0 0 0,0 0 0,0 15 1539,-10 31-105,7-32-819,-9 45-124,3 0 1,2 1-1,2 0 1,5 64-1,0-116-514,0-5-19,0 0 0,0 0 0,0-1 0,1 1 0,-1 0 1,1-1-1,-1 1 0,1 0 0,0-1 0,3 6 0,-4-8-6,0 0 0,0 0 0,0 0 1,0 0-1,0 0 0,0 0 0,0 0 0,0 0 1,0 0-1,0 0 0,0 0 0,0 0 0,1 0 1,-1 0-1,0 0 0,0 0 0,0 0 0,0 0 0,0 0 1,0 0-1,0 1 0,0-1 0,0 0 0,0-1 1,1 1-1,-1 0 0,0 0 0,0 0 0,0 0 0,0 0 1,0 0-1,0 0 0,0 0 0,0 0 0,0 0 1,1 0-1,-1 0 0,0 0 0,0 0 0,0 0 1,0 0-1,0 0 0,0 0 0,0 0 0,0 0 0,0-1 1,0 1-1,0 0 0,0 0 0,0 0 0,0 0 1,0 0-1,0 0 0,0 0 0,0 0 0,4-10-94,1-11-29,-2-123-446,-4 84 562,2 65-22,0-1 0,0-1 0,0 1 0,1 0 1,0 0-1,-1 0 0,1-1 0,1 1 0,-1-1 0,0 0 0,1 1 0,0-1 0,3 3 0,0 0-143,-1-1-1,1 0 1,0 0-1,1 0 1,-1-1 0,13 7-1,-11-8-15,1-1 0,-1 0 0,0 0 0,1-1 0,-1 0 0,1 0 0,-1-1 0,1 0 0,0-1 1,-1 0-1,1 0 0,-1-1 0,0 0 0,1 0 0,-1-1 0,0 0 0,0 0 0,-1-1 0,1 0 0,-1-1 0,9-6 0,-14 10 198,-1-1-1,0 1 1,1-1-1,-1 0 1,0 1-1,0-1 1,0 0-1,0 0 1,0 0-1,0 1 1,0-1-1,-1 0 1,1 0 0,-1 0-1,1-4 1,-1 5 17,0 1 0,0-1 1,0 1-1,0-1 0,0 1 1,0-1-1,0 1 0,-1-1 0,1 1 1,0-1-1,0 1 0,0 0 1,-1-1-1,1 1 0,0-1 1,0 1-1,-1-1 0,1 1 1,0 0-1,-1-1 0,1 1 1,-1 0-1,1-1 0,-1 1 1,0 0 24,0-1 1,0 1-1,0 0 1,0 0-1,-1 0 1,1 0-1,0 0 1,0 0-1,0 0 0,0 0 1,0 0-1,0 0 1,0 1-1,0-1 1,-2 1-1,-3 2 96,1 0-1,1 0 1,-1 0-1,0 1 0,1 0 1,0-1-1,0 2 0,0-1 1,0 0-1,0 1 1,1 0-1,0-1 0,0 1 1,1 1-1,-1-1 1,1 0-1,0 0 0,0 1 1,1 0-1,-1-1 0,1 1 1,0 10-1,1-16-128,0 1 0,0 0 0,0-1 0,0 1 0,0 0 0,0-1 0,0 1-1,0-1 1,0 1 0,0 0 0,0-1 0,1 1 0,-1 0 0,0-1 0,0 1 0,1-1 0,-1 1 0,0 0-1,1-1 1,-1 1 0,1-1 0,-1 1 0,1-1 0,-1 0 0,1 1 0,-1-1 0,1 1 0,-1-1 0,1 0-1,-1 1 1,2-1 0,-1 0 6,1 0 1,0 0-1,-1 0 0,1 0 0,0 0 1,-1 0-1,1-1 0,-1 1 0,1-1 0,-1 1 1,1-1-1,1-1 0,8-3 56,-2-1 1,17-12 0,-25 17-74,53-48 171,-39 34-158,0 1 1,29-20 0,-44 34-21,1-1 0,-1 1 0,0-1 0,1 1 0,-1 0 0,0 0 0,1-1-1,-1 1 1,1 0 0,-1 0 0,1-1 0,-1 1 0,0 0 0,1 0 0,-1 0 0,1 0 0,-1 0 0,1 0 0,-1 0 0,1 0 0,-1 0-1,1 0 1,-1 0 0,1 0 0,-1 0 0,1 0 0,-1 0 0,1 0 0,-1 1 0,1-1 0,0 1 0,-1-1-1,1 1 1,-1 0-1,0 0 1,0 0 0,1 0-1,-1 0 1,0 0-1,0 0 1,0 0-1,0 0 1,0 1 0,0-1-1,0 0 1,-1 1-1,-14 46-44,12-40 26,0 1-153,1 0 1,-1 0-1,1 0 0,-1 19 0,3-28 169,0 0 0,0 1 0,0-1 0,0 0 0,0 0 0,0 0 0,0 1 0,0-1 0,0 0 0,0 0 0,0 1-1,0-1 1,0 0 0,0 0 0,0 0 0,0 1 0,0-1 0,0 0 0,0 0 0,0 0 0,1 1 0,-1-1 0,0 0 0,0 0 0,0 0 0,0 1 0,0-1 0,1 0 0,-1 0 0,0 0 0,0 0 0,0 0 0,1 0 0,-1 1 0,0-1 0,0 0 0,0 0 0,1 0 0,-1 0 0,0 0 0,0 0 0,1 0 0,-1 0 0,0 0-1,0 0 1,1 0 0,-1 0 0,0 0 0,0 0 0,0 0 0,1 0 0,-1 0 0,0 0 0,0-1 0,0 1 0,1 0 0,-1 0 0,0 0 0,0 0 0,0 0 0,1 0 0,-1-1 0,0 1 0,0 0 0,14-13-137,-12 12 105,18-21-201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32 14835,'-7'-15'1563,"7"15"-1516,0 0-1,0 0 0,0-1 1,0 1-1,0 0 1,0 0-1,0 0 1,0 0-1,0 0 0,-1 0 1,1 0-1,0-1 1,0 1-1,0 0 0,0 0 1,0 0-1,0 0 1,-1 0-1,1 0 1,0 0-1,0 0 0,0 0 1,0 0-1,0 0 1,-1 0-1,1 0 1,0 0-1,0 0 0,0 0 1,0 0-1,0 0 1,-1 0-1,1 0 0,0 0 1,0 0-1,0 0 1,0 0-1,0 0 1,-1 0-1,1 0 0,0 0 1,0 0-1,0 1 1,-11 24 3336,9-18-3105,-15 48 2358,-14 82 0,26-107-2343,2 0 0,1 0 0,1 1-1,5 45 1,-3-70-287,0-1 1,1 1-1,-1 0 0,1-1 1,5 10-1,-6-14-10,-1-1 1,0 1-1,0-1 1,0 1-1,1-1 1,-1 1-1,0-1 1,1 0-1,-1 1 0,0-1 1,1 1-1,-1-1 1,1 0-1,-1 1 1,0-1-1,1 0 1,-1 0-1,1 1 1,-1-1-1,1 0 1,-1 0-1,1 0 0,-1 0 1,1 0-1,-1 1 1,1-1-1,0 0 1,0-1-9,0 0 0,0 0 0,0 0-1,0 0 1,-1 1 0,1-1 0,0 0 0,0-1 0,-1 1 0,1 0 0,-1 0 0,1 0 0,-1 0 0,1 0 0,-1-1 0,0 1 0,1-2-1,2-11-103,0 0-1,-1 0 0,-1 0 0,0 0 0,-2-23 0,0 27 61,0 1 1,-1-1-1,0 0 1,0 1-1,-1-1 1,0 1-1,0 0 0,-10-16 1,13 24 56,-1 0 0,1 0 0,-1 0 0,0 0 0,1 0 0,-1 0 0,0 0 0,0 1 0,1-1 0,-1 0 0,0 1 0,0-1 0,0 0 0,0 1 0,-2-1 0,3 1 2,-1 0 1,1 0-1,0 0 0,-1 0 0,1 0 0,0 0 0,-1 0 0,1 0 1,0 0-1,-1 0 0,1 0 0,0 0 0,-1 1 0,1-1 0,0 0 1,-1 0-1,1 0 0,0 1 0,0-1 0,-1 0 0,1 0 0,0 1 1,0-1-1,-1 0 0,1 1 0,0-1 0,0 0 0,0 1 0,0-1 1,-1 1-1,1 0 6,0 1-1,-1 0 1,1-1 0,0 1 0,0 0 0,0-1 0,0 1-1,0 0 1,0-1 0,0 1 0,1 0 0,-1-1 0,0 1 0,1-1-1,0 1 1,-1-1 0,1 1 0,0-1 0,1 3 0,0-2-4,0 0 1,1 0 0,-1-1-1,0 1 1,1-1 0,-1 1-1,1-1 1,-1 0 0,1 0-1,0 0 1,-1 0 0,1-1-1,0 1 1,0-1 0,0 0-1,-1 1 1,1-1 0,0-1 0,0 1-1,0 0 1,-1-1 0,1 1-1,0-1 1,4-1 0,8-3-2,0-1 1,0 0 0,14-8 0,-2 0 3,-2-2 1,1-1-1,-2-1 1,0-1-1,-1-1 0,-1-1 1,-1 0-1,-1-2 1,18-27-1,-20 14 8,-18 35-14,0 1-1,1-1 1,-1 0-1,0 1 1,0-1-1,0 0 1,0 0-1,1 1 1,-1-1 0,0 0-1,0 1 1,0-1-1,0 0 1,-1 0-1,1 1 1,0-1-1,0-1 1,-1 2 0,0 0 0,1 0 0,-1 0 0,0 0 1,1 0-1,-1 0 0,1 0 0,-1 0 0,0 0 1,1 0-1,-1 0 0,1 0 0,-1 0 0,0 1 0,1-1 1,-1 0-1,1 0 0,-1 1 0,1-1 0,-1 0 1,1 1-1,-1-1 0,1 1 0,-1-1 0,1 1 1,-1 0-1,-6 4 9,1 1 0,0 1 0,0-1 0,0 1 0,1 0 0,0 0 0,-4 8 0,-26 58 93,27-54-54,1 0 0,0 1 0,-3 23 0,8-38-33,1 1 0,1-1 0,-1 0 0,1 0 0,0 0-1,0 0 1,0 1 0,1-1 0,-1 0 0,2 0 0,-1 0 0,0 0 0,1 0 0,0 0 0,0 0 0,0-1 0,6 10 0,-6-12-6,0 0 0,1 0 0,-1 0 0,0 0-1,1 0 1,-1-1 0,1 1 0,-1-1 0,1 0 0,0 1 0,0-1-1,-1 0 1,1-1 0,0 1 0,4 0 0,-2 0-2,1-1 0,0 0 0,-1-1 0,1 1 0,-1-1 1,1 0-1,8-3 0,1-2 4,0 0 1,-1-1 0,0 0-1,23-17 1,-9 1-12,-21 17-3,1 0 0,0 0 1,-1 0-1,2 1 0,11-6 0,-20 11 2,1 0-1,0 0 1,-1 0-1,1 0 1,-1 0-1,1 0 1,0 0 0,-1 0-1,1 0 1,0 0-1,-1 0 1,1 0-1,-1 0 1,1 1-1,-1-1 1,1 0 0,0 0-1,-1 1 1,1-1-1,-1 0 1,1 1-1,-1-1 1,1 1-1,-1-1 1,1 0 0,-1 1-1,0-1 1,1 1-1,-1-1 1,0 1-1,1 0 1,-1 0-1,11 26-6,-5-11 2,-4-13 5,-1-1-1,1 1 1,-1-1-1,1 0 1,0 0-1,0 0 1,0 0-1,0 0 1,1 0-1,-1 0 1,1 0-1,-1-1 1,1 0-1,-1 1 1,1-1-1,0 0 1,4 1-1,-2-1-6,-1-1 0,1 1 0,-1-1 0,1 0 0,-1-1 0,1 1 0,-1-1 1,1 0-1,-1 0 0,7-2 0,8-5-55,-1-1 0,0-1 0,0-1 0,18-13 0,-21 13-15,-4 4 23,-6 3 7,0 0-1,0 1 1,0 0 0,0 0 0,1 0 0,11-3 0,-17 6 43,0 0 1,1 0 0,-1 0 0,0 0-1,1 0 1,-1 0 0,0 0-1,0 0 1,1 0 0,-1 0-1,0 0 1,1 0 0,-1 0 0,0 0-1,1 0 1,-1 1 0,0-1-1,0 0 1,1 0 0,-1 0-1,0 0 1,0 1 0,1-1 0,-1 0-1,0 0 1,0 1 0,0-1-1,1 0 1,-1 0 0,0 1 0,0-1-1,0 0 1,0 0 0,0 1-1,0-1 1,0 0 0,0 1-1,1-1 1,-1 0 0,0 1 0,0-1-1,0 0 1,0 1 0,-1-1-1,0 15 3,0-13-2,-2 14 30,1 0-1,1 1 1,0 0-1,1-1 1,4 29-1,1-14-6,2-1-1,11 34 1,-12-47-11,32 117-32,-35-119 20,0 1-1,-2-1 0,1 1 1,-2 0-1,0-1 0,-4 27 0,4-40 13,0 0-1,-1 0 1,1 1-1,-1-1 1,1 0-1,-1 0 1,0 0-1,0 0 1,0 0-1,0 0 1,-1 0-1,1 0 1,0 0-1,-1-1 1,0 1-1,1 0 1,-1-1-1,0 1 1,1-1-1,-1 0 1,0 1-1,0-1 1,0 0-1,-3 0 1,4 0 3,-1-1-1,0 0 1,0 0 0,0 0-1,1 0 1,-1-1 0,0 1-1,0 0 1,0-1 0,1 1-1,-1-1 1,0 1 0,1-1-1,-1 0 1,0 0 0,1 0-1,-1 0 1,1 0 0,0 0-1,-1 0 1,1-1 0,0 1-1,0 0 1,-1-1 0,1 1-1,0-1 1,0 0 0,1 1-1,-2-4 1,-1 0 4,0-1-1,1 1 1,0-1 0,1 0-1,-1 0 1,1 0 0,0 0-1,0 0 1,1 0 0,0 0 0,0-9-1,2 5-8,0 0-1,0 0 0,0 0 1,1 1-1,1-1 0,5-11 1,4-2-16,1 1 0,1 0 0,0 0 0,27-26 0,41-37 30,-50 54-29,-1-2 0,-1-1 0,48-72 1,-78 103 2,1 0 1,-1 0 0,1 0 0,-1 0-1,0 0 1,0 0 0,-1 0 0,1-1 0,0-3-1,-1 7 4,0-1 0,0 1 0,0-1 0,0 1-1,0-1 1,0 1 0,0-1 0,0 1 0,-1 0 0,1-1-1,0 1 1,0-1 0,0 1 0,-1-1 0,1 1-1,0 0 1,0-1 0,-1 1 0,1 0 0,0-1 0,-1 1-1,1 0 1,0-1 0,-1 1 0,0 0 0,0-1 2,0 1 1,0 0 0,-1 0 0,1 0 0,0 0 0,0 0 0,0 0 0,0 0 0,0 1 0,-1-1-1,1 0 1,0 1 0,0-1 0,0 1 0,-1 0 0,-5 3 20,0 0 0,0 0 1,1 1-1,0 0 0,0 0 0,0 0 1,1 1-1,0 0 0,-7 9 0,9-10 1,-1 0 0,1 0-1,0 0 1,1 1 0,-1-1-1,1 1 1,0-1 0,1 1-1,-1 0 1,1 0 0,0-1-1,0 13 1,1-17-18,0 1 0,0-1 0,0 0-1,0 0 1,1 1 0,-1-1 0,0 0 0,1 0-1,-1 0 1,1 0 0,0 1 0,-1-1 0,1 0 0,0 0-1,-1 0 1,1 0 0,0 0 0,0-1 0,0 1 0,0 0-1,0 0 1,1 0 0,1 0 2,-1 0-1,0 0 1,0 0-1,1-1 0,-1 1 1,1-1-1,-1 0 1,0 0-1,1 0 1,-1 0-1,3 0 1,5-2 7,0 0 1,-1 0-1,1-1 1,14-6-1,26-16 7,-39 18-56,1 1 1,0 0-1,0 0 1,1 1-1,-1 1 1,23-4-1,-34 8 27,1 0 0,0 0 0,-1 0 0,1 0 0,-1 0-1,1 1 1,-1-1 0,1 1 0,-1-1 0,1 1 0,-1 0 0,1-1 0,-1 1 0,0 0-1,0 0 1,1 0 0,-1 0 0,0 0 0,0 0 0,0 1 0,0-1 0,0 0 0,0 0 0,0 1-1,-1-1 1,1 1 0,0-1 0,-1 0 0,1 1 0,-1 0 0,1-1 0,-1 1 0,0 1 0,3 9 6,-1 0 0,-1 1 0,1 16 0,-2-12 51,1-10-22,0 0-1,0 0 0,0 0 1,1 0-1,3 8 0,-5-14-33,0 0 0,1 0 0,-1 0 0,0 0 0,1 0-1,0 0 1,-1 0 0,1 0 0,-1 0 0,1 0 0,0-1-1,0 1 1,-1 0 0,1 0 0,0-1 0,0 1 0,0 0-1,0-1 1,0 1 0,0-1 0,0 1 0,0-1-1,0 0 1,0 1 0,0-1 0,0 0 0,0 0 0,0 1-1,1-1 1,-1 0 0,0 0 0,0 0 0,0-1 0,0 1-1,0 0 1,0 0 0,0-1 0,0 1 0,0 0-1,0-1 1,0 1 0,1-1 0,0-1 13,0 0 0,0 0 0,0 0 0,0 0 0,-1 0 0,1 0 0,-1 0 1,1-1-1,-1 1 0,0 0 0,0-1 0,0 1 0,0-1 0,0 0 0,-1 1 0,1-1 0,-1 1 0,0-1 0,0 0 0,0 1 1,0-1-1,-1-3 0,0-20-77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239 159 20460,'0'-1'71,"1"1"0,-1-1 0,1 0 0,-1 1 0,0-1 0,0 0 0,1 0 0,-1 1-1,0-1 1,0 0 0,0 0 0,0 0 0,0 1 0,0-1 0,0 0 0,0 0 0,0 0 0,0 1-1,-1-1 1,1 0 0,0 0 0,0 1 0,-1-1 0,1 0 0,-1 0 0,1 1 0,0-1 0,-1 0-1,1 1 1,-1-1 0,1 1 0,-1-1 0,0 1 0,1-1 0,-1 1 0,0-1 0,1 1 0,-1-1-1,0 1 1,0 0 0,1 0 0,-1-1 0,-1 1 0,-1 0 74,0 0 0,-1 0 0,1 0 0,0 0-1,0 1 1,0-1 0,0 1 0,0 0 0,0 0 0,0 0 0,-4 3 0,-9 4 118,1 2 0,-1 0 0,2 1 0,-1 0 0,2 2 0,-1-1 0,2 2 0,0-1 1,0 2-1,-17 29 0,26-39-269,0 1 0,1 0 0,0 0 0,0 0 0,0 0 0,1 1 0,0-1 0,0 0 0,1 8 0,-1-12-5,1-1 0,1 1-1,-1 0 1,0-1 0,0 1-1,1-1 1,-1 1 0,1-1-1,-1 1 1,1-1 0,-1 1-1,1-1 1,0 1-1,0-1 1,0 0 0,0 1-1,0-1 1,0 0 0,0 0-1,0 0 1,1 0 0,-1 0-1,0 0 1,1 0 0,-1 0-1,0 0 1,1-1-1,-1 1 1,1-1 0,-1 1-1,1-1 1,0 1 0,-1-1-1,1 0 1,-1 0 0,1 0-1,0 0 1,-1 0 0,4 0-1,6-2-44,-1 0 0,1-1 0,0 0 1,0 0-1,-1-1 0,0-1 0,0 0 0,13-8 0,-13 7 5,1 0 1,-1 1-1,1 0 0,0 1 1,1 0-1,21-5 1,-29 9 41,-1 0-1,0 0 1,1 0 0,-1 0 0,0 0 0,0 1-1,1-1 1,-1 1 0,0 0 0,0 0-1,0 0 1,0 1 0,0-1 0,0 1 0,0-1-1,0 1 1,0 0 0,-1 0 0,1 0 0,-1 0-1,0 1 1,1-1 0,-1 1 0,0 0 0,-1-1-1,1 1 1,0 0 0,-1 0 0,1 0 0,-1 0-1,1 4 1,3 10-27,0 0-1,-2 0 0,0 1 0,1 27 1,-3-32 34,1 13 94,-1-1 0,-1 0 1,-2 0-1,0 0 0,-2 0 1,-1 0-1,-1 0 0,0-1 1,-2 0-1,-1 0 0,-1-1 1,-22 37-1,25-50 0,0 0 0,0 0 0,-1-1 1,-13 12-1,19-19-78,0 1 1,-1-1-1,1 0 0,-1 0 1,1 0-1,-1-1 1,0 1-1,0-1 0,0 0 1,0 1-1,0-1 1,0 0-1,0-1 0,0 1 1,-1-1-1,1 1 0,0-1 1,0 0-1,0 0 1,-1 0-1,-2-1 0,4 0-19,0 0-1,1 0 1,-1 0-1,1 0 1,-1 0-1,1 0 1,-1 0-1,1 0 1,0-1-1,0 1 1,-1-1-1,1 1 1,0-1-1,0 1 0,0-1 1,1 0-1,-1 1 1,0-1-1,1 0 1,-1 0-1,1 1 1,-1-1-1,1 0 1,0 0-1,0 0 1,0 0-1,0 0 1,0 1-1,0-1 1,1 0-1,0-2 0,0-6-42,1 1-1,0-1 0,0 1 0,8-16 0,1 1-18,1 2 0,1 0 0,1 0 0,1 2 0,1-1 0,36-34 0,126-91-8,-41 37 132,-112 87-47,-1-2-1,-1 0 1,24-33 0,-30 33 83,28-50 1,-41 66-66,0-1 1,-1 1-1,0-1 0,0 1 1,-1-1-1,0 0 0,0 0 1,-1 0-1,0 0 0,-1-15 1,0 21-16,-1 0 0,1 0 0,-1 1 0,1-1 0,-1 0 0,0 1 0,0-1 0,0 0 0,0 1 0,-1-1 0,1 1 0,-1 0 0,1-1 0,-1 1 0,0 0 0,0 0 0,0 0 0,0 0 0,0 0 0,0 1 0,-1-1 0,-2-1 0,3 2-3,-1 0 1,0 0-1,0 1 0,0-1 1,0 1-1,0-1 0,0 1 1,0 0-1,0 0 0,0 1 1,0-1-1,0 0 0,0 1 1,0 0-1,0 0 0,1 0 0,-1 0 1,0 0-1,0 0 0,-3 3 1,-5 3-3,0 1 0,1 0 1,0 1-1,1 0 0,-1 1 0,2 0 1,-1 0-1,2 1 0,-1 0 1,-9 19-1,9-14-1,1 1 1,0 0 0,1 0-1,1 0 1,1 1 0,0-1-1,-1 24 1,4-29-2,1 0 1,0 0-1,1 0 1,0 0-1,0 0 1,6 20-1,-6-29-4,1 1-1,-1 0 1,1-1-1,-1 0 0,1 1 1,0-1-1,1 0 0,-1 0 1,0 0-1,1 0 1,0 0-1,-1-1 0,1 1 1,0-1-1,0 0 0,1 0 1,-1 0-1,0 0 1,1 0-1,-1-1 0,1 1 1,0-1-1,-1 0 0,1 0 1,4 0-1,5 0 0,-1-1 1,0 0-1,1-1 0,-1 0 1,1-1-1,-1-1 0,0 1 1,0-2-1,0 0 0,20-10 0,-9 2 3,0 0-1,-1-2 0,0 0 1,22-21-1,-34 28 1,0-2 0,-1 0 0,0 0 0,-1 0 0,0-1 0,0 0 0,10-20 0,-18 30-3,0 0 0,-1 0 0,1 0-1,0-1 1,-1 1 0,1 0 0,-1 0 0,1 1 0,0-1 0,-1 0 0,1 0 0,0 0 0,-1 0-1,1 0 1,0 0 0,-1 0 0,1 1 0,0-1 0,-1 0 0,1 0 0,0 0 0,-1 1 0,1-1 0,0 0-1,0 0 1,-1 1 0,1-1 0,0 0 0,0 1 0,-1 0 0,-5 7 25,1 0 0,0 1 1,0 0-1,0 0 0,1 0 1,1 1-1,0-1 0,-3 15 0,4-16 7,0 0 1,1 0-1,0 1 0,1-1 0,0 0 0,0 0 0,1 1 0,0-1 0,0 0 0,4 14 0,-4-19-21,0-1 1,1 0-1,-1 1 0,0-1 0,1 0 1,-1 0-1,1 0 0,0 0 0,0 0 1,0 0-1,0 0 0,0 0 1,0-1-1,0 1 0,1-1 0,-1 0 1,0 0-1,1 0 0,-1 0 1,1 0-1,-1 0 0,1 0 0,0-1 1,-1 1-1,1-1 0,0 0 1,-1 0-1,1 0 0,0 0 0,-1-1 1,1 1-1,3-1 0,4-2 15,0 1-1,0-2 0,0 1 0,0-1 1,0-1-1,15-9 0,-7 2 3,-1-1-1,-1-1 0,30-30 1,36-55 34,-61 73-46,-21 25-17,0 1 0,0 0 0,0-1 0,1 1 1,-1 0-1,0-1 0,0 1 0,0-1 0,1 1 0,-1 0 1,0 0-1,0-1 0,1 1 0,-1 0 0,0-1 0,1 1 1,-1 0-1,1 0 0,-1 0 0,0-1 0,1 1 0,-1 0 1,0 0-1,1 0 0,-1 0 0,1 0 0,-1 0 0,0 0 1,1 0-1,-1 0 0,1 0 0,0 0 0,0 14 2,-12 35 0,9-39-1,-5 19-86,2-12-308,1 0-1,0 0 1,2 1 0,0-1 0,1 35 0,1-52 383,0 0 1,0 1-1,0-1 0,-1 0 1,1 0-1,0 0 0,0 0 1,0 0-1,0 0 0,0 1 1,0-1-1,0 0 0,0 0 1,0 0-1,0 0 0,0 0 1,0 0-1,0 1 1,0-1-1,0 0 0,0 0 1,0 0-1,1 0 0,-1 0 1,0 0-1,0 1 0,0-1 1,0 0-1,0 0 0,0 0 1,0 0-1,0 0 0,0 0 1,0 0-1,1 0 0,-1 0 1,0 1-1,0-1 1,0 0-1,0 0 0,0 0 1,0 0-1,0 0 0,1 0 1,-1 0-1,0 0 0,0 0 1,0 0-1,0 0 0,0 0 1,1 0-1,-1 0 0,0 0 1,0 0-1,0 0 0,0 0 1,0 0-1,0 0 0,1 0 1,-1 0-1,6-8-321,-6 7 287,11-17-576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20508,'-7'-1'2033,"1"11"-1649,1 14-768,-1 1 2304,2 2-1544,2 0-224,2-13-248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166 474 20204,'-7'-3'542,"0"0"0,0 0-1,0 0 1,0 1 0,0 0-1,-1 1 1,1-1 0,-1 2-1,1-1 1,-12 1 0,16 0-470,-1 1 1,1-1 0,0 1-1,-1 0 1,1 0 0,0 0 0,0 1-1,-1-1 1,1 1 0,0 0 0,0-1-1,1 1 1,-1 1 0,0-1-1,1 0 1,-1 1 0,1-1 0,0 1-1,0 0 1,0 0 0,0 0-1,0 0 1,1 0 0,-3 5 0,3-6-69,1-1-1,-1 1 1,0-1 0,1 1 0,-1-1 0,1 1 0,-1-1 0,1 1 0,0 0-1,0-1 1,0 1 0,0 0 0,0-1 0,0 1 0,0-1 0,1 1 0,-1 0-1,0-1 1,1 1 0,-1-1 0,1 1 0,0-1 0,-1 1 0,1-1 0,0 0-1,0 1 1,0-1 0,0 0 0,2 2 0,-1-2-3,0 0 0,0 0 0,0 0 0,0 0 0,1-1 0,-1 1 1,0-1-1,0 1 0,1-1 0,-1 0 0,0 0 0,1 0 0,-1 0 0,0 0 0,1-1 0,-1 1 0,0-1 0,0 0 0,1 1 1,-1-1-1,2-1 0,9-5 1,0 0 1,-1 0-1,0-1 0,0-1 1,-1 0-1,0 0 1,0-1-1,12-16 1,3-6 123,37-61 0,-50 72-74,-1 0-1,-1-1 0,0 0 1,-2-1-1,-1 0 0,-1 0 1,0-1-1,-2 0 0,2-28 1,-6 46-38,-1-1 1,0 1 0,-1-1-1,0 1 1,-2-13-1,2 17-14,1 0 0,-1 1 0,1-1-1,-1 1 1,0-1 0,0 1 0,1-1 0,-1 1-1,0-1 1,0 1 0,0 0 0,-1 0-1,1-1 1,0 1 0,0 0 0,-1 0 0,1 0-1,-1 0 1,1 0 0,-1 1 0,1-1 0,-1 0-1,1 1 1,-1-1 0,0 1 0,1 0 0,-1-1-1,-2 1 1,-1 0-10,0 1 0,0 0 0,1 0 0,-1 0 0,0 1-1,0 0 1,1 0 0,-1 0 0,1 0 0,-1 1 0,1-1 0,0 1 0,0 0 0,0 0-1,1 1 1,-5 5 0,-7 6-17,1 2 0,-16 24 0,19-25 29,2 0 0,0 0 0,-8 22 0,13-30-3,1 1 0,1 0 0,0 0 0,0 0 0,0 0 0,1 0 1,1 0-1,0 12 0,0-18-6,1 1 1,-1-1-1,1 0 0,0 0 1,0 0-1,0 0 0,1 0 1,-1 0-1,1 0 0,-1-1 1,1 1-1,0-1 0,0 1 1,0-1-1,0 1 0,1-1 1,-1 0-1,1 0 0,-1 0 1,5 2-1,4 2-71,1-1-1,-1 0 1,24 7 0,-11-5-44,2 2-358,1 2 1,32 17-1,-49-22 220,-1 0-1,0 0 1,0 1 0,0 0-1,-1 0 1,0 1 0,-1 0-1,0 0 1,7 10 0,-5-1-383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 17972,'0'-1'56,"0"1"-1,0 0 1,0-1 0,0 1-1,0 0 1,0 0 0,0-1-1,0 1 1,0 0 0,0-1-1,0 1 1,0 0 0,0 0 0,0-1-1,0 1 1,0 0 0,0 0-1,0-1 1,0 1 0,1 0-1,-1 0 1,0-1 0,0 1-1,0 0 1,1 0 0,-1 0 0,0-1-1,0 1 1,0 0 0,1 0-1,-1 0 1,0 0 0,0 0-1,1-1 1,-1 1 0,0 0 0,1 0-1,-1 0 1,0 0 0,0 0-1,1 0 1,-1 0 0,0 0-1,1 0 1,0 0 25,-1 1-1,1-1 1,-1 0-1,1 1 1,0-1-1,-1 0 1,1 1 0,-1-1-1,1 1 1,-1-1-1,1 1 1,-1-1 0,1 1-1,-1-1 1,0 1-1,1-1 1,-1 1-1,0 0 1,0-1 0,1 2-1,1 4 166,-1 0 0,0 1-1,0-1 1,-1 0 0,0 0 0,0 1-1,0-1 1,-1 0 0,0 1-1,-2 7 1,-4 12 14,-12 28 0,9-29-45,-90 201 360,54-129-488,44-93-85,-2 3 9,1 1 0,-1 0 1,1 0-1,1 0 0,0 0 0,0 0 0,-2 18 1,4-25-7,0 0 0,0 0 1,0 0-1,0 0 1,1 0-1,-1 0 0,0 1 1,1-1-1,-1 0 0,0 0 1,1 0-1,-1 0 1,1 0-1,0 0 0,-1 0 1,1 0-1,0-1 0,-1 1 1,1 0-1,0 0 1,0 0-1,0-1 0,0 1 1,1 0-1,1 1 8,0-1 0,0 0 0,0-1 0,-1 1 0,1 0 0,0-1 0,0 0 0,0 0 0,5 0 0,7-1 55,1-1 1,28-8-1,-39 9-53,247-73-363,-237 70 48,0 0 84,-1 0 0,0-1 0,0 0 0,0-1 1,16-10-1,-14 0-274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 18020,'-3'-2'291,"-1"1"0,0-1 0,1 1 0,-1-1 0,0 1 0,0 0 0,0 1 0,0-1 0,0 1 0,0-1 0,-1 1 0,1 0 0,0 1 0,0-1 0,0 1 0,0 0 0,0 0 0,0 0 0,0 0 0,1 1 0,-1-1 0,0 1 0,1 0-1,-1 1 1,1-1 0,0 0 0,-1 1 0,-4 5 0,4-4-250,1-1-1,-1 1 0,1 0 1,0 1-1,0-1 0,0 0 1,0 1-1,1 0 0,0-1 1,0 1-1,0 0 0,1 0 1,-1 0-1,1 1 0,0-1 1,1 0-1,-1 0 0,1 0 1,0 1-1,1-1 0,-1 0 1,2 8-1,-1-11-44,0 0 1,0 1 0,0-1-1,1 0 1,-1-1-1,0 1 1,1 0-1,-1 0 1,1 0-1,0-1 1,-1 1-1,1-1 1,0 0 0,0 1-1,0-1 1,0 0-1,0 0 1,0 0-1,0 0 1,0 0-1,1-1 1,2 1-1,7 2-25,0-1 0,1-1 0,12 0 0,-2 0-33,-8 1 7,0 0-1,0 0 0,18 7 0,-30-9 52,0 1 0,0 0 0,0 0 0,0 0 1,-1 1-1,1-1 0,0 1 0,-1-1 0,1 1 0,-1 0 0,1 0 0,-1 0 0,0 0 0,0 1 0,0-1 0,0 0 1,0 1-1,0 0 0,-1-1 0,1 1 0,-1 0 0,2 5 0,-3-6 20,0 0 0,1 0 0,-1 0 0,0 0 0,-1 0 0,1 0 0,0 0 0,-1 0 0,1 0 0,-1 0 0,1-1 0,-1 1 0,0 0 0,0 0 0,0-1 0,0 1 0,-1 2 0,-1-1 30,0 1 0,0-1 1,-1 0-1,1-1 0,-1 1 1,1 0-1,-7 2 1,3-1-33,-1-1 0,1 0 1,-1 0-1,1-1 1,-1 0-1,0 0 0,0-1 1,-9 1-1,16-2-86,1 1 0,-1-1 0,0 0 0,0 0 0,0 0 0,0 0 0,0 0 0,0 0 0,0 0 0,0-1 0,1 1 0,-1 0 0,0 0 0,0-1 0,0 1 1,0 0-1,1-1 0,-1 1 0,0-1 0,0 1 0,1-1 0,-1 1 0,0-1 0,1 0 0,-1 1 0,0-1 0,1 0 0,-1 0 0,1 1 0,0-1 0,-1 0 0,1 0 0,-1 0 0,1 1 0,0-1 0,0 0 0,-1 0 0,1 0 0,0 0 0,0 0 0,0 0 0,0 1 0,0-1 0,0 0 0,1-1 0,0-2-141,0-1 0,0 1 0,1 0 0,-1 0 0,1 1 0,0-1 0,1 0 0,2-4 0,15-17-861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15211,'1'0'150,"0"-1"0,0 1 0,0 0 0,0 0 0,0 0 0,0 0 0,0 0 0,0 0 0,0 0 0,0 0 0,0 0 0,0 0 0,0 0 0,0 1 0,0-1 0,-1 0 0,1 1 0,0-1 0,0 1 0,0-1 0,0 1 0,0-1 0,-1 1 0,2 1 0,-1 0 71,0-1 1,0 1-1,-1 0 1,1 0 0,-1 0-1,0 0 1,1 0 0,-1-1-1,0 1 1,0 0 0,0 0-1,-1 3 1,1 6 711,-2 0-270,2 1 1,-1 0-1,2 0 1,-1-1 0,5 19-1,-5-28-635,1 1 0,0-1 0,0 0 0,0 1 0,0-1 0,0 0 0,0 0 0,0 0-1,1 0 1,-1 0 0,1 0 0,-1 0 0,1-1 0,0 1 0,0 0 0,0-1 0,0 0 0,0 1 0,0-1 0,0 0 0,0 0 0,1 0 0,-1 0 0,0-1-1,1 1 1,-1-1 0,1 1 0,-1-1 0,0 0 0,1 0 0,-1 0 0,1 0 0,2 0 0,7-2 0,-1 0-1,1-1 1,-1 0 0,0 0-1,0-1 1,0-1 0,0 0 0,10-6-1,82-59-96,-61 41-104,-33 22 99,22-13-135,-30 19 190,1 0 0,-1 1 0,1-1 0,-1 0 0,1 1 0,-1-1 0,1 1 0,0 0 1,-1-1-1,1 1 0,-1 0 0,1 0 0,0 0 0,-1 0 0,1 0 0,3 1 0,-4 0 12,-1-1-1,1 1 1,0 0-1,0-1 1,-1 1-1,1 0 0,0 0 1,-1 0-1,1 0 1,-1-1-1,1 1 1,-1 0-1,1 0 0,-1 0 1,0 0-1,1 0 1,-1 0-1,0 0 1,0 0-1,0 0 0,0 0 1,0 0-1,0 0 1,0 0-1,0 0 1,0 0-1,0 0 0,0 0 1,-1 0-1,0 1 1,-11 38-14,8-31 64,-1 3 38,3-8-12,0 1 0,1-1 1,-1 1-1,1-1 0,0 1 1,0-1-1,0 1 0,1 7 1,0-11-63,0-1 0,0 0 0,0 0 1,0 0-1,0 1 0,0-1 0,0 0 1,0 0-1,1 0 0,-1 0 0,0 0 1,0 1-1,0-1 0,0 0 0,0 0 1,1 0-1,-1 0 0,0 0 0,0 0 1,0 0-1,0 0 0,1 0 0,-1 1 1,0-1-1,0 0 0,0 0 1,0 0-1,1 0 0,-1 0 0,0 0 1,0 0-1,0 0 0,1 0 0,-1 0 1,0 0-1,0-1 0,0 1 0,1 0 1,-1 0-1,0 0 0,0 0 0,0 0 1,1 0-1,7-5 103,5-6-7,-2 0 0,1-1 1,14-18-1,-20 20-206,2 1-1,-1 0 1,1 1 0,1 0 0,-1 0 0,1 1-1,1 0 1,15-10 0,-24 17 82,-1 0 0,1 0-1,-1-1 1,1 1 0,-1 0 0,1 0 0,-1 0-1,1-1 1,-1 1 0,1 0 0,-1 0 0,1 0 0,-1 0-1,1 0 1,-1 0 0,1 0 0,-1 0 0,1 0-1,-1 0 1,1 0 0,-1 1 0,1-1 0,-1 0 0,1 0-1,-1 0 1,1 1 0,-1-1 0,1 0 0,-1 0-1,0 1 1,1-1 0,0 1 0,-1 0-39,1 1 0,0-1 1,-1 0-1,0 1 0,1-1 1,-1 1-1,0-1 0,0 1 0,1-1 1,-1 0-1,-1 4 0,0 3-283,0 0 0,0 0 0,-4 11-1,4-15 302,0 0-1,-1-1 0,1 0 0,-1 1 0,1-1 1,-1 0-1,0 1 0,0-1 0,0 0 1,-1-1-1,1 1 0,-1 0 0,-4 3 0,-3-2-174</inkml:trace>
  <inkml:trace contextRef="#ctx0" brushRef="#br0" timeOffset="1">499 8 18292,'-2'-8'1640,"2"17"-1296,0 4-456,3 10 512,6 0-1896,1-5 1304,6 2-384,4-8-312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172 571 19564,'-14'4'620,"1"0"0,-1 1-1,1 0 1,0 1 0,0 1-1,-18 12 1,26-16-501,1 1 0,-1-1 0,1 1-1,0 0 1,0 0 0,0 0 0,1 1 0,0-1 0,-1 1-1,1 0 1,1 0 0,-1 0 0,1 0 0,0 0 0,0 1 0,1-1-1,-1 1 1,1-1 0,-1 8 0,2-11-103,0 0 1,0-1-1,0 1 1,0 0-1,0-1 1,0 1-1,1-1 1,-1 1-1,0 0 0,1-1 1,-1 1-1,1-1 1,-1 1-1,1-1 1,0 1-1,0-1 1,0 0-1,0 1 0,0-1 1,0 0-1,0 0 1,0 1-1,0-1 1,1 0-1,-1 0 1,0-1-1,1 1 0,-1 0 1,1 0-1,-1-1 1,1 1-1,-1 0 1,1-1-1,-1 0 1,1 1-1,0-1 0,-1 0 1,1 0-1,0 0 1,-1 0-1,1 0 1,-1 0-1,4-1 0,3 0 7,0-1-1,0 0 1,-1 0-1,1-1 1,-1 0-1,0 0 1,0 0-1,8-6 0,5-5 57,-1-2-1,0 0 0,-1-1 0,0-1 0,-2 0 0,18-27 0,-11 12 141,-1-2 0,-3-1-1,17-38 1,-29 57-66,0-2 0,6-27 0,-12 31 22,-8 17-65,-9 21-62,0 10-143,1 2-1,1 0 1,2 1-1,2 0 1,1 0-1,2 1 1,-4 67-1,10-96-16,1-3 83,-1-1 0,1 0 1,0 1-1,0-1 0,0 1 0,1-1 1,0 0-1,-1 1 0,1-1 0,1 0 1,-1 0-1,1 0 0,2 5 0,-4-8 26,1-1-1,-1 1 1,1 0 0,-1-1-1,1 1 1,-1-1-1,1 1 1,-1-1-1,1 1 1,0-1-1,-1 1 1,1-1 0,0 0-1,-1 1 1,1-1-1,0 0 1,0 1-1,-1-1 1,1 0-1,0 0 1,0 0 0,-1 0-1,1 0 1,0 0-1,0 0 1,1 0-1,19-12-209,5-13-94</inkml:trace>
  <inkml:trace contextRef="#ctx0" brushRef="#br0" timeOffset="1">700 1 22493,'-12'16'2256,"-5"7"-1656,-7 10-312,-1 4 1449,7 6-1161,2-2-304,9-5-3225,1-3 2721,6-10-304,6-4-232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2:5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21709,'-13'33'2000,"3"-6"-2200,-5-17-40,4-5 2905,-5-8-2273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3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199 730 15587,'9'27'481,"-1"0"-1,-1 1 0,-2 0 0,4 49 0,-7-64-476,1 34-1,-1 1 0,-3-1 0,-2 1 0,-1-1 0,-3 0 0,-19 69 0,-4-3 26,-61 260 613,84-334-420,-4 56-1,10-82-173,1-1 0,1 1 0,0-1 0,0 1-1,1-1 1,1 0 0,0 0 0,8 21 0,-9-29-49,0 0 1,1 0 0,-1 0 0,1 0 0,-1-1 0,1 1-1,0-1 1,1 1 0,-1-1 0,0 0 0,1-1 0,0 1-1,0 0 1,0-1 0,0 0 0,0 0 0,0 0 0,0-1-1,1 1 1,-1-1 0,1 0 0,-1 0 0,1 0 0,-1-1-1,1 0 1,-1 0 0,1 0 0,6-1 0,11-2-59,-1-2 0,0 0 1,0-1-1,34-15 0,-41 15 29,6-2-1,5-3-10,-1 2 0,1 0 0,0 2 0,1 0 0,0 2 0,34-3 0,149 6-153,55-3-807,-15 11-81,-2 21 569,-12-1 470,125-17 102,2-26 6,-203 8-50,604-52-99,-532 39 8,276 1-34,3 29 340,236-3 357,-269-41-500,71-1-66,107 1-45,-538 22 3,503-44-4,55 18 36,-98 61 371,1 1-232,-525-26-60,0-1-1,0-3 1,-1-2-1,0-2 1,-1-3-1,73-31 1,-101 35-26,-1 0-1,0-2 1,-1-1 0,0-1-1,-1-1 1,-1 0 0,-1-1 0,29-35-1,-8 6-157,-3-1 0,-2-2-1,-2-1 1,26-56 0,-48 85 71,-1-1 0,0 0 0,-2 0 0,-1-1 1,-1 0-1,0 0 0,-2 0 0,-1-1 0,-1 1 1,-1-1-1,-1 1 0,0 0 0,-7-29 0,-46-263 13,52 292-15,1 8 11,-1 0 1,0-1 0,-1 1-1,-5-17 1,7 29 29,0 0 1,0 0-1,0 0 1,-1 1-1,1-1 0,-1 0 1,1 1-1,-1 0 1,0-1-1,0 1 1,0 0-1,0 0 0,-1 0 1,1 0-1,0 0 1,-1 0-1,0 1 1,1-1-1,-1 1 0,0 0 1,0 0-1,1 0 1,-1 0-1,0 0 1,0 0-1,0 1 0,-4-1 1,-12 2 142,1 1 1,-1 0-1,-35 9 0,32-5-108,0-2 1,-30 2-1,21-7-92,0-1 1,0-2-1,0-1 0,-46-14 1,3 2-32,-253-61 33,28 8 90,-27-6-66,-238-26-61,-6 45 58,-307 50 118,0 49-8,-174 73-36,11 67-3,-575 68-204,-182-98 161,1536-129 29,4 23-396,210-36 305,4-3-17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3:1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12995,'1'22'494,"1"1"-1,2-1 1,11 40 0,4 27 399,-6 54 14,-7 179-1,-6-231-765,-15 369 262,0-1-296,15-452-106,-1 23 23,2 1 0,10 56-1,-10-78-14,1-1 0,1 0-1,-1 0 1,1 0-1,1 0 1,-1 0 0,1-1-1,1 1 1,0-1 0,0 0-1,0-1 1,0 1-1,1-1 1,0 0 0,10 7-1,-4-5 2,1-1 0,0 0-1,0-1 1,0-1 0,0 0-1,1-1 1,0 0 0,0-1-1,17 2 1,18-1-4,66-2 0,-69-3-7,49-3-18,138-26 0,-155 19 15,74-12-5,653-74-88,-152 69 86,163-13-184,422-36-72,-20 27 273,0 24-3,-914 21 23,463-66-1,-107-64-40,-175 31 6,-364 78 52,194-67 1,-275 79-30,0 1 1,0 2 0,1 1 0,52-4 0,-87 13-13,0 0-1,1 0 0,-1-1 0,0 0 1,0 0-1,0-1 0,0 0 1,0 0-1,-1 0 0,1 0 1,-1-1-1,0 0 0,0 0 1,0-1-1,-1 1 0,1-1 1,4-8-1,6-8 4,-1-1 1,22-47-1,-27 51 3,157-343 26,-97 207 2,-17 36 0,53-177 1,-96 263-29,9-67 0,-17 90-3,0-1-1,0 0 1,-1 0 0,-1 1-1,0-1 1,0 0 0,-1 0-1,0 1 1,-1-1 0,0 1-1,-6-13 1,6 17-2,-1 0 0,1 1 0,-1-1 1,0 1-1,-1 0 0,1 1 0,-1-1 0,0 1 0,0 0 1,0 0-1,0 0 0,0 1 0,0 0 0,-1 0 0,0 0 1,1 0-1,-10 0 0,-9-2 1,0 1 0,-44 1 0,56 2-8,0 1 0,0 1 0,0 0 1,0 0-1,1 2 0,-19 6 0,-65 36 91,20-9 84,42-24-117,0-2 1,0-1-1,-1-2 1,-44 5-1,-141 2 41,-388-30-359,196-1 181,-1151 60 60,407 34-64,-1407 117 53,1034-81-267,1104-100-570,1-33 280,212-7 290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2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21693,'-12'-6'208,"1"-1"-152,1 0 40,10-8-392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97 17084,'-16'-9'1800,"6"-5"-1264,3 5-600,-1 3 1520,-10-2-1304,5-10-184,2-15-160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17996,'11'-9'364,"1"1"1,-1 0-1,2 1 1,-1 0-1,1 1 1,0 1-1,0 0 0,0 0 1,1 2-1,0-1 1,-1 2-1,1 0 1,0 0-1,0 2 1,1 0-1,-1 0 0,22 4 1,-33-4-348,-1 1-1,1-1 1,-1 1-1,1 0 1,-1 0 0,1-1-1,-1 2 1,0-1-1,1 0 1,-1 0 0,0 1-1,0-1 1,0 1-1,0 0 1,0-1 0,0 1-1,0 0 1,-1 0-1,1 0 1,1 5 0,-2-5-11,0 1-1,-1-1 1,1 1 0,-1-1 0,0 1 0,0 0-1,0-1 1,0 1 0,-1 0 0,1-1 0,-1 1-1,1-1 1,-1 1 0,0-1 0,0 1 0,0-1-1,0 0 1,-1 1 0,1-1 0,-4 4 0,-18 24 7,-2-1 1,-1-1-1,-35 29 1,-19 20 42,74-71-53,-10 11 18,-21 27 0,34-40-13,0 0-1,0 0 0,1 1 1,-1-1-1,1 1 1,0-1-1,0 1 1,1 0-1,-1 0 0,1 0 1,0 0-1,0 10 1,1-13-5,1 0 1,-1 0-1,1 0 1,-1 0-1,1 0 1,0 0-1,0 0 1,0 0-1,0 0 1,0-1-1,1 1 1,-1 0-1,0-1 1,1 1-1,-1-1 1,1 0-1,0 1 1,-1-1-1,1 0 1,0 0-1,0 0 1,0 0-1,-1 0 1,1 0-1,0-1 1,0 1-1,1-1 1,-1 1-1,0-1 1,0 0-1,2 0 1,10 2-39,0-1 0,0-1-1,20-2 1,-28 1-18,17-1-235,1-2-1,-1-1 1,0 0-1,0-2 1,-1 0-1,0-2 0,32-16 1,-1-8-172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17596,'3'3'1872,"7"1"-1112,4-2-304,10-2 1377,7-3-889,10-2-488,5 1-352,3-3-840,-3 0-2017,-1 1 2385,-4 2-384,-11-1-248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08:31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 15659,'0'-1'110,"-1"0"0,1 1-1,-1-1 1,1 0-1,-1 1 1,0-1 0,1 1-1,-1-1 1,0 1 0,0-1-1,0 1 1,1 0-1,-1-1 1,0 1 0,0 0-1,0-1 1,0 1-1,1 0 1,-1 0 0,0 0-1,0 0 1,0 0 0,0 0-1,0 0 1,-1 1-1,0-1 58,0 1-1,0 0 0,0 0 0,0 0 0,0 0 0,0 0 0,1 1 1,-1-1-1,0 1 0,-1 1 0,-5 6 330,1-1-1,1 1 1,-7 12-1,0 3-85,1 0 0,1 1 0,2 0 0,-12 49 0,11-30-123,3 0 0,-2 50-1,8-64-217,4 55 1,-1-73-239,0 1 1,0 0 0,1-1-1,1 0 1,0 0-1,11 21 1,-13-29 92,0-1-1,0 1 1,1-1-1,-1 0 1,1 0 0,0 0-1,0 0 1,0 0-1,0-1 1,1 1 0,-1-1-1,1 0 1,-1 0-1,1 0 1,0-1-1,0 1 1,0-1 0,0 0-1,0 0 1,0 0-1,0 0 1,6-1-1,23-1-509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52 18180,'14'-47'2534,"-13"47"-2509,-1 0-1,0 0 1,0-1 0,0 1 0,0 0-1,0 0 1,0 0 0,0 0 0,0 0-1,0 0 1,0-1 0,0 1 0,0 0-1,0 0 1,0 0 0,0 0 0,0 0-1,0 0 1,0-1 0,0 1 0,0 0-1,0 0 1,0 0 0,-1 0 0,1 0-1,0 0 1,0 0 0,0-1 0,0 1-1,0 0 1,0 0 0,0 0 0,0 0 0,0 0-1,-1 0 1,1 0 0,0 0 0,0 0-1,0 0 1,0 0 0,0 0 0,0 0-1,0 0 1,-1-1 0,1 1 0,-9 2 464,-10 5-124,18-7-278,-16 9 148,-1 1 0,1 1-1,0 0 1,1 1 0,1 0 0,-24 26-1,13-9-58,0 1-1,-29 47 0,46-63-115,1 1 1,0 0-1,1 0 1,0 1-1,1 0 1,1 0-1,-5 25 1,9-35-39,1 0 0,-1-1 0,1 1 0,0 0 1,1-1-1,0 1 0,-1 0 0,2-1 0,-1 1 0,1-1 0,2 7 1,-2-9-8,0 1 0,0 0 0,1-1 0,0 1 0,-1-1 0,1 0 0,0 0 1,1 0-1,-1 0 0,0 0 0,1-1 0,0 0 0,-1 1 0,1-1 0,0-1 0,6 3 1,1-1 10,1 0 0,-1 0 0,1-1 0,0-1 0,0 0 0,0 0 0,0-1 0,0-1 0,0 0 1,16-4-1,-13 2 11,0-1 1,0-1 0,0 0 0,-1-1 0,0 0-1,0-1 1,21-15 0,-33 21-26,1-1 0,-1 0 0,0 0 0,0 0 0,0 0-1,0 0 1,0 0 0,-1-1 0,1 1 0,-1-1 0,1 1 0,-1-1 0,0 0 0,0 1 0,1-4 0,-2 5-7,0 0 0,0 0 0,0 1 0,0-1 0,0 0 1,0 0-1,0 1 0,0-1 0,-1 0 0,1 1 0,0-1 1,0 0-1,-1 0 0,1 1 0,0-1 0,-1 1 0,1-1 1,-1 0-1,1 1 0,-1-1 0,1 1 0,-1-1 0,0 0 1,-1 0 1,1 0 1,-1 0 0,0 1-1,0-1 1,0 0 0,0 1 0,0 0-1,0-1 1,0 1 0,0 0-1,0 0 1,-3 0 0,-1 0 5,0 1 0,1 0 0,-1 0 0,1 0 1,0 1-1,-1-1 0,1 1 0,0 0 0,0 1 0,0-1 1,0 1-1,0 0 0,1 1 0,-5 3 0,8-7-15,1 0 0,0 0 0,-1 1 0,1-1 0,-1 0 0,1 1 1,0-1-1,-1 1 0,1-1 0,0 0 0,-1 1 0,1-1 0,0 1 0,0-1 0,-1 1 0,1-1 0,0 1 0,0-1 0,0 1 0,-1-1 0,1 1 0,0-1 0,0 1 1,0-1-1,0 1 0,0 0 0,12 2-34,21-8 9,19-15 17,-40 14-4,1 1 0,-1 0 1,1 1-1,0 1 0,0 0 0,19-2 1,-31 5 10,0 0 0,0 0 0,1 0 1,-1 0-1,0 0 0,0 0 0,0 1 1,1-1-1,-1 0 0,0 1 0,0-1 0,0 1 1,0-1-1,1 1 0,-1-1 0,0 1 0,0 0 1,0 0-1,0-1 0,-1 1 0,1 0 1,0 0-1,0 0 0,0 0 0,1 2 0,-1 0-1,0 0-1,-1 0 0,1 0 0,0 0 1,-1 0-1,1 0 0,-1 0 0,0 0 1,0 0-1,-1 4 0,-1 8-30,-1-1 0,0 0 0,-9 20-1,-19 39-3099,29-67 2673,1-4 144,1-6 14,1-1 48,1-17-556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18420,'-3'28'1936,"-6"0"-1392,-1 10-263,-1-1 943,1 4-608,2 4-216,3-8-408,0-4-328,4-16-376,2-2-168,2-11 632,-1-4-193,-4-7-215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8162,'1'1'210,"1"0"1,-1-1 0,0 1-1,1-1 1,-1 1-1,1-1 1,-1 1 0,1-1-1,-1 0 1,0 0-1,1 0 1,-1 0-1,1 0 1,-1 0 0,1 0-1,-1 0 1,1-1-1,-1 1 1,2-1 0,30-15 3429,-4 2 1465,-21 8-1242,5-10-2613,-5 7-871,4-3-143,0 0 0,1 2-1,0 0 1,26-15 0,-30 20-208,1 0 1,-1 1-1,1 0 0,-1 0 0,1 1 1,0 1-1,1 0 0,17-2 1,-26 4-25,1-1 0,-1 1 0,1 0 0,-1 0 0,1 1 0,0-1 0,-1 0 0,1 1 0,-1 0 0,1-1 0,-1 1 0,0 0 0,1 0-1,-1 0 1,0 1 0,0-1 0,1 0 0,-1 1 0,0 0 0,-1-1 0,1 1 0,0 0 0,0 0 0,-1 0 0,1 0 0,-1 0 0,1 1 0,-1-1 0,0 0 0,0 1 0,0-1 0,0 0 0,0 4 0,0 0-1,-1-1-1,0 1 1,0 0 0,0-1-1,-1 1 1,1 0-1,-1-1 1,-1 1 0,1-1-1,-1 1 1,0-1-1,0 0 1,-6 10 0,-1-1 28,-2 0 0,1-1 0,-1 0 0,-1-1 0,-16 13 0,-5 6 144,33-31-174,0 1-1,-1-1 1,1 0 0,0 0-1,0 0 1,0 0-1,0 0 1,0 1 0,-1-1-1,1 0 1,0 0 0,0 0-1,0 0 1,0 1-1,0-1 1,0 0 0,0 0-1,0 0 1,0 1 0,0-1-1,0 0 1,0 0-1,0 0 1,0 1 0,0-1-1,0 0 1,0 0 0,0 0-1,0 1 1,0-1-1,0 0 1,0 0 0,0 0-1,0 0 1,0 1 0,0-1-1,9 4-26,19 0-76,-20-3 74,9 2-22,-1 1 0,0 0 0,25 11 0,-37-13 41,0-1 0,0 1 0,-1 0-1,1 0 1,-1 0 0,1 0 0,-1 1-1,0-1 1,0 1 0,0 0 0,0 0-1,-1 0 1,1 0 0,-1 1 0,0-1-1,0 0 1,0 1 0,0 0 0,-1-1 0,3 8-1,-4-9 6,0 0-1,0 1 1,0-1-1,0 0 0,0 0 1,-1 1-1,1-1 1,-1 0-1,1 0 1,-1 1-1,0-1 0,0 0 1,0 0-1,0 0 1,-2 3-1,0-1-2,-1 0-1,1 0 1,-1 0 0,0 0 0,0-1-1,-6 5 1,-4 0 33,0 0 1,0 0-1,-24 7 1,17-7 91,-1-1 0,0-2 1,-34 6-1,45-10-234,0 0 0,-1-1 0,1 0 0,0-1 0,0 0 0,0 0 0,0-1 0,0-1 0,-13-4 0,24 6 65,-1 1 1,0 0-1,0 0 1,0-1 0,0 1-1,1 0 1,-1-1-1,0 1 1,0-1-1,1 1 1,-1-1-1,0 1 1,1-1-1,-1 1 1,0-1 0,1 0-1,-1 1 1,1-1-1,-1 0 1,1 1-1,-1-1 1,1 0-1,0 0 1,-1 0-1,1 0 1,0 1 0,0-1-1,-1 0 1,1 0-1,0 0 1,0 0-1,0 0 1,0 1-1,0-1 1,1-2-1,6-5-577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18924,'18'7'1915,"-6"0"-1702,-1 1-1,0 1 1,-1 0 0,0 0-1,0 1 1,-1 0 0,0 1-1,-1 0 1,12 22 0,-12-18-72,-1 1 1,0 0 0,-2 1 0,0 0-1,0 0 1,-2 0 0,2 19-1,-3-8-51,-2 1-1,-1-1 0,-1 0 0,-1 0 1,-1 0-1,-2 0 0,-1-1 1,-1 0-1,-18 41 0,8-29-108,-1 0 1,-45 66-1,55-93 3,0 0-1,-1 0 1,0-1-1,-1 0 1,0-1-1,-1 0 1,0-1 0,0 0-1,-1-1 1,0 0-1,-21 8 1,2-8-70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5 13923,'-16'-2'474,"0"0"-1,0 1 1,-1 1 0,-23 3-1,31-1-284,-1 0 0,1 0 0,0 1 0,0 0-1,0 1 1,0 0 0,0 0 0,-14 11 0,4-1 100,1 1 1,1 1 0,0 1 0,1 0-1,1 1 1,1 1 0,-16 24 0,16-18-33,0 1 1,1 0 0,2 1 0,1 1 0,-10 40-1,16-49-71,1 0 0,-2 38 0,5-51-160,0 0 1,0 1 0,1-1-1,0 0 1,0 1 0,0-1-1,1 0 1,0 0 0,0 0-1,0 0 1,1 0 0,5 7 0,-7-12-24,0 1 0,0-1 0,0 0 0,0 0 0,1 1 0,-1-1 0,0 0 0,1 0 0,-1 0 0,1-1 0,-1 1 0,1 0 0,-1-1 0,1 1 0,0 0 0,-1-1 0,1 0 0,0 1 0,0-1 0,-1 0 0,1 0 0,0 0 0,-1 0 1,1 0-1,0-1 0,0 1 0,-1 0 0,1-1 0,-1 1 0,1-1 0,0 0 0,-1 1 0,1-1 0,-1 0 0,1 0 0,1-2 0,2 0 16,0-1 0,0 0-1,-1 0 1,0-1 0,0 1 0,0-1-1,0 0 1,6-11 0,12-38 246,-20 50-226,-1-1 1,0 1-1,0 0 1,0-1-1,-1 1 1,0 0-1,0-1 1,0 1-1,0-1 1,0 1-1,-2-6 1,2 10-32,0-1 0,-1 0 0,1 1 0,0-1 0,0 1 1,0-1-1,-1 0 0,1 1 0,0-1 0,-1 1 0,1-1 0,0 1 1,-1 0-1,1-1 0,-1 1 0,1-1 0,-1 1 0,1 0 0,-1-1 1,1 1-1,-1 0 0,1-1 0,-1 1 0,1 0 0,-1 0 0,0 0 1,1-1-1,-1 1 0,1 0 0,-1 0 0,0 0 0,1 0 0,-1 0 1,0 0-1,1 0 0,-1 0 0,1 1 0,-1-1 0,0 0 0,1 0 0,-1 0 1,1 1-1,-1-1 0,1 0 0,-1 0 0,1 1 0,-1-1 0,1 1 1,-1-1-1,1 0 0,-1 1 0,1-1 0,-1 2 0,-2 0 19,0 1 1,0 0-1,0 1 0,1-1 0,-1 0 0,-3 7 0,3-3-5,0 1 0,0 0 0,0 1 0,1-1 0,-2 15 0,3-21-23,1-1 0,0 1 0,0 0 0,-1 0 1,1 0-1,0 0 0,1-1 0,-1 1 0,0 0 0,0 0 0,1 0 0,-1-1 0,1 1 0,0 0 0,-1-1 0,1 1 0,0 0 0,0-1 0,0 1 0,0-1 0,0 1 1,0-1-1,1 0 0,-1 1 0,0-1 0,1 0 0,-1 0 0,1 0 0,-1 0 0,1 0 0,-1 0 0,1 0 0,2 0 0,1 0-3,0 0 0,0 0 0,0-1 0,0 0 0,0 0 0,0 0-1,0-1 1,0 1 0,0-1 0,0 0 0,0-1 0,0 1 0,6-4 0,3-2-7,0-1 1,24-18 0,-29 18 8,0 2 1,1-1 0,0 1 0,0 1-1,0 0 1,21-7 0,-31 11 1,1 1 1,-1 0-1,1 0 1,-1 0-1,1 0 1,-1 0-1,1 0 0,-1 0 1,1 0-1,-1 0 1,0 0-1,1 0 1,-1 0-1,1 0 0,-1 0 1,1 0-1,-1 0 1,1 1-1,-1-1 1,0 0-1,1 0 1,-1 1-1,1-1 0,-1 0 1,0 0-1,1 1 1,-1-1-1,0 0 1,1 1-1,-1 0 1,2 15 24,-13 27 23,8-35-43,-5 18 55,-12 45-402,19-64 187,-1 1 1,2-1-1,-1 1 1,1-1-1,0 0 1,0 1 0,3 10-1,2-8-98,5-9-91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18700,'9'-3'1744,"-9"8"-1208,-6 5-215,-4 16 735,-5-2-272,-3 9-280,-5 3-232,-1 4-336,-1-4-136,-2-8-256,5-2-208,4-11-408,6-8 1848,11-12-1024,5-7-48,13-19 32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14875,'9'0'1841,"-9"20"-937,-6 9-328,-8 10 1288,-2 5-695,1 5-409,1 1-72,4-9-512,1 1-280,7-13-496,2-6-160,1-8-209,2-3-119,-6-16-160,-3-6 456</inkml:trace>
  <inkml:trace contextRef="#ctx0" brushRef="#br0" timeOffset="1">1 281 14123,'13'-3'1688,"2"2"-1120,10-4-199,5-2 807,8-3-1560,5-5 680,0-16-112,6-3-120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16452,'-8'7'425,"0"0"0,1 0 1,0 1-1,0 0 1,1 0-1,0 1 0,-10 18 1,4-8 566,-5 8-715,1 0-1,1 1 1,1 0 0,2 1-1,1 1 1,-11 46 0,16-43-132,1 1 1,-1 57 0,6-78-168,0 0 1,1 0 0,1 0 0,0 0 0,1 0-1,0-1 1,1 0 0,0 1 0,1-1 0,7 11 0,-11-20-35,1-1 0,-1 0 1,0 1-1,1-1 0,0 0 0,-1 0 1,1 0-1,0-1 0,0 1 1,0 0-1,0-1 0,1 1 1,-1-1-1,0 1 0,1-1 0,-1 0 1,1 0-1,-1 0 0,1-1 1,-1 1-1,1-1 0,0 1 1,-1-1-1,1 0 0,-1 0 1,1 0-1,0 0 0,-1 0 0,1-1 1,0 1-1,-1-1 0,1 0 1,-1 1-1,1-1 0,-1-1 1,1 1-1,-1 0 0,0 0 0,0-1 1,1 1-1,2-4 0,26-24-460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 16043,'-4'-1'193,"0"1"-1,0 0 1,0 0 0,0 0-1,0 1 1,0-1-1,0 1 1,0 0-1,0 0 1,0 1-1,0-1 1,1 1-1,-1 0 1,1 0-1,-1 0 1,1 0-1,0 1 1,-6 4 0,-5 5 116,1 1 1,0 1 0,1 0 0,0 0 0,1 1 0,1 1 0,0 0-1,-13 29 1,19-35-249,1 1 0,-1-1 0,2 1 0,-1-1 0,2 1 0,-1 0 0,1 0 0,1 0 0,0 0 0,1 0 0,0-1 0,0 1 0,1 0 0,0 0-1,1-1 1,6 14 0,-8-21-53,1 1-1,0-1 1,0 0-1,0 0 1,0-1-1,1 1 1,-1 0-1,1-1 1,0 1-1,-1-1 1,1 0-1,0 0 0,0 0 1,7 3-1,-9-5 1,0 1 0,0-1-1,0 0 1,1 1 0,-1-1-1,0 0 1,0 0 0,1 0 0,-1 0-1,0 0 1,0 0 0,1 0-1,-1 0 1,0 0 0,0-1-1,0 1 1,1-1 0,-1 1-1,0 0 1,0-1 0,0 0-1,0 1 1,0-1 0,0 0-1,0 1 1,0-1 0,0 0-1,0 0 1,0 0 0,0 0-1,-1 0 1,1 0 0,0 0-1,-1 0 1,1 0 0,-1 0-1,1-1 1,-1 1 0,0 0-1,1 0 1,-1 0 0,0-1-1,0 1 1,0-2 0,1-1 20,-1 0-1,0 0 1,0 0 0,0 0 0,0 0 0,-1 0-1,0 0 1,1 0 0,-2 0 0,1 0 0,-3-5-1,4 7-15,-1 1-1,0-1 0,1 0 0,-1 1 0,0-1 1,0 1-1,-1-1 0,1 1 0,0 0 1,0-1-1,-1 1 0,1 0 0,0 0 1,-1 0-1,0 0 0,1 0 0,-1 0 1,1 0-1,-1 1 0,0-1 0,0 0 0,1 1 1,-1-1-1,0 1 0,0 0 0,0 0 1,-2 0-1,4 0-10,0 0 0,0 0 1,0 0-1,-1 0 0,1 0 0,0 0 1,0 0-1,0 0 0,0 0 0,-1 0 0,1 0 1,0 0-1,0 0 0,0 0 0,0 0 1,0 0-1,-1 0 0,1 1 0,0-1 0,0 0 1,0 0-1,0 0 0,0 0 0,0 0 1,0 0-1,0 1 0,-1-1 0,1 0 1,0 0-1,0 0 0,0 0 0,0 1 0,0-1 1,0 0-1,0 0 0,0 0 0,0 0 1,0 0-1,0 1 0,0-1 0,0 0 0,0 0 1,0 0-1,0 0 0,0 1 0,0-1 1,0 0-1,0 0 0,0 0 0,1 0 0,-1 0 1,0 1-1,0-1 0,0 0 0,0 0 1,0 0-1,0 0 0,0 0 0,1 0 1,-1 1-1,0-1 0,0 0 0,0 0 0,0 0 1,0 0-1,1 0 0,11 9 24,-1-4-33,-1-1 1,1-1 0,0 0 0,0-1 0,0 0 0,1-1-1,-1 0 1,0 0 0,1-1 0,15-3 0,17-2-100,54-16 0,-80 17 70,-17 4 32,0-1 0,0 1 1,0 0-1,-1 0 0,1 0 0,0-1 0,0 1 0,0 0 0,0 0 0,0 0 0,0 0 1,-1 1-1,1-1 0,0 0 0,0 0 0,0 0 0,0 1 0,1 0 0,-2-1 3,0 0 0,0 1-1,0-1 1,1 1-1,-1-1 1,0 0 0,0 1-1,0-1 1,0 1 0,0-1-1,0 0 1,0 1-1,0-1 1,0 1 0,0-1-1,0 1 1,0-1-1,0 0 1,0 1 0,0-1-1,0 1 1,0-1 0,-1 1-1,1-1 1,0 1-1,-19 28-62,18-28 62,0 0-2,-60 82 59,55-74-196,1 1-1,-1 0 0,2 0 0,0 0 0,0 1 1,0-1-1,-1 14 0,4-23 121,1 0 0,0 0 0,0 1 0,0-1 0,0 0 1,0 0-1,0 0 0,0 0 0,0 0 0,0 0 0,0 1 0,0-1 0,1 0 0,0 1 1,-1-2 11,0 0-1,1 0 1,-1 1 0,1-1 0,-1 0 0,1 0 0,-1 0 0,1 0 0,-1 0 0,1 0 0,-1 0 0,0 0 0,1 0 0,-1 0 0,1 0 0,-1 0 0,1-1 0,-1 1 0,1 0 0,-1 0 0,0 0 0,1 0 0,-1-1 0,1 1 0,-1 0 0,0-1 0,1 1 0,-1 0 0,0-1 0,1 1-1,-1-1 1,15-11-324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5T07:36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91 18148,'-1'25'1702,"-2"-1"-1,-9 42 1,0-3-1835,12-59-1280,3-11 640,4-13-269,4-23-692,-1-2-3130,21-52 0,-29 103 5684,4 15 4509,-6-19-5050,0 1 0,1 0-1,-1-1 1,0 1 0,0 0-1,-1-1 1,1 1 0,0-1 0,-1 1-1,0 0 1,1-1 0,-1 1-1,0-1 1,0 0 0,-3 4 0,-1 6 441,-30 106 2584,-16 41-1107,49-157-1993,0-8-144,0-7-25,5-23-103,2 1-1,2-1 1,1 1 0,2 1 0,1 0 0,2 0 0,19-36-1,-28 62 36,0 0 0,1 0 0,0 0 0,0 1 0,1 0 0,0 0 0,0 0 1,13-9-1,-17 14 31,0 1 0,1-1 0,-1 1 1,0 0-1,0 0 0,1 0 1,-1 0-1,1 0 0,-1 0 1,1 1-1,-1-1 0,1 1 1,-1 0-1,1 0 0,-1 0 1,1 0-1,-1 0 0,1 0 1,-1 1-1,1-1 0,-1 1 0,1 0 1,-1 0-1,1 0 0,-1 0 1,0 0-1,0 0 0,1 1 1,-1-1-1,0 1 0,0-1 1,0 1-1,-1 0 0,1 0 1,2 3-1,-2-3 7,0 1 0,0 0 0,0 0 0,0 0 1,0 1-1,-1-1 0,0 0 0,0 1 0,0-1 0,0 1 0,0-1 1,0 1-1,-1-1 0,0 1 0,0-1 0,0 1 0,0 0 0,0-1 1,-1 1-1,1-1 0,-1 1 0,0-1 0,0 1 0,-2 3 0,-3 5 66,1-1 0,-1 1 1,-1-1-1,0-1 0,-11 14 0,16-22-71,1-1 0,0 0 0,0 0 1,0 1-1,0-1 0,1 1 0,-1-1 0,0 1 0,1-1 1,-1 1-1,1 0 0,-1-1 0,1 1 0,0 0 1,-1 2-1,1-3-27,1 0-1,-1 0 1,0-1 0,0 1 0,1 0 0,-1 0-1,1 0 1,-1 0 0,1-1 0,-1 1 0,1 0 0,-1 0-1,1-1 1,0 1 0,-1 0 0,1-1 0,0 1-1,-1-1 1,1 1 0,1 0 0,5 2-217,0-1 0,0 0 0,0 0 1,0 0-1,13 0 0,-13-1 130,2 0-80,0 0-15,0 0-1,-1 1 1,1 0 0,0 0-1,14 7 1,-22-9 208,1 1 0,-1 0 0,0 0 0,0-1 0,0 1 0,0 0 0,0 0 0,0 0 0,0 0-1,0 0 1,0 1 0,0-1 0,0 0 0,-1 0 0,1 1 0,0-1 0,0 3 0,-1-2 50,0 0 0,0 0 0,0 0 0,0 0 0,0 0 0,-1 0 0,1 0 0,-1 0-1,1-1 1,-1 1 0,0 0 0,0 0 0,1 0 0,-1 0 0,-1-1 0,-1 3 0,-8 11 366,0 0 0,-1-1 0,-1-1 0,0 0 0,-1-1 0,-20 14 0,24-19-184,0-1 0,0 0 0,-1 0 0,0-1 0,0-1 0,0 0 0,-1 0 0,1-1 0,-1 0 0,-21 1 0,29-3-323,1-1 0,0 0 0,-1-1 0,1 1 0,0 0-1,-1-1 1,1 0 0,0 0 0,0 0 0,0 0 0,-1 0-1,1-1 1,0 1 0,1-1 0,-1 0 0,0 0 0,0 0 0,1 0-1,-1-1 1,1 1 0,0 0 0,0-1 0,0 0 0,0 0 0,0 1-1,0-1 1,1 0 0,0 0 0,-1 0 0,1-1 0,0 1 0,0 0-1,1 0 1,-1-1 0,1 1 0,0 0 0,0-1 0,0 1-1,0 0 1,1-4 0,4-14-736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F07D-D445-427E-8CDA-0D7FC3D6BD2A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698C-3E11-4355-B1D4-F169C916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9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2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35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3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01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4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12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5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63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6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1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7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97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CF79-B194-9A0D-BF7A-5E10E920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AF21E-8606-1319-10DB-A775E87B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A2CF5-B7BB-CBB3-AD30-98C260B6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0E664-CEE5-C5B2-7312-75C28E0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D1BB0-56EC-4C78-7AB9-AAA020E7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111DD-6CD6-7720-D068-1BD872DB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7771C0-D5A4-8FF8-2324-1F319078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24C89-99C9-FD49-E0D8-83AE0051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8C524-015E-0A90-AC7D-7C19F55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F9AEC-6500-DFF2-D5D2-182863A5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8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2DEE23-A361-B21F-B6B0-0DF9EA559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8BF272-683C-D491-A6E9-5F6AC0CBC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503E3-FC52-1F59-ED14-F31BAE4B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47B9D1-DC46-2654-6A91-EF8289CF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BFA37-D3BE-7D24-5C3C-E9AD519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1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2C93-7B17-EDEF-E00E-E2928E45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CA1AF-4D89-216A-2126-7E061AB8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EE25-AF5B-08B1-DE86-0C039A43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BA0A1-8079-3C9F-B398-489A2641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5ADA8-37F3-D8D6-E21D-86D8B6B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3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23D75-90D1-EDCA-BD9E-3E2BCA5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BD2C6-12D6-2708-9809-AB77A882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14611-9C73-1388-B5E1-6C01230F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1F6AD-6899-0AF5-B6D3-70847BD2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EC048-5036-6F74-75C4-8E71E907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2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5FE33-18E3-D719-E2E0-84843452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A549F-0A6A-8781-D04F-86340F4D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10000-3C2B-145C-D891-B6B20050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8685F-D9A4-0018-0316-F40D718F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3F1217-D1EC-A8D7-4C01-7D7C344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2F3505-4C65-E76E-9EDA-7296E11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67408-4607-9B12-BDFA-51DCDE0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A17AAF-CB9F-3237-EE4B-B106BCC7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CAA9D2-85AF-E5C8-AA33-77EFB8A43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7003EE-4382-F8F9-125C-F03914A69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22B66-BCB8-9884-EF1A-0A738F5C1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17036E-ED98-C2D2-7C91-2759AFB3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AEC06C-113F-7B66-1387-2DF70A5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4498EF-B3F1-DA01-5EAF-AD67EE03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94C6-4980-DD9A-6FDD-39621A67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DF11B5-A568-3B15-8F1C-DB17D804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167AE6-B2A9-F292-A81D-5B146A5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E304FF-E9E4-9D85-DB9B-82F6DB03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6F3B7-8B9B-9DFC-26E8-42CC2E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64862D-8D17-A036-437F-C39B90E0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65D40-EC11-240B-48EE-7999464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5B1E7-1BD2-973F-A0A3-99A6FA81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C775E-7B22-822A-E4EC-9E554A3E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8063D0-50D0-3349-AB2B-E0E45E1F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95B30-51C2-9B34-187E-CF15D4BA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BDEFCF-322D-639E-C16F-EC59FA50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CBD58-C2C9-F970-0F5F-8DFBCD5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BB7F1-F5A4-27F9-D3B1-596CF6A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4A9676-3014-6546-24A6-4354D3386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EFF96E-A232-FEE0-C57A-136B151C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054BD-5B92-78FC-1472-333F28A1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3BB180-524C-3DBC-8ECA-E9440B10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F2BA6-567A-0509-4757-17B7FBFF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206A0-0AEC-DA18-0CEE-707D669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3B370-17A7-F882-E2E3-8D788605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6C958-DCEA-C15C-0BAB-0E0E728D5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067-C880-47B4-9493-0866CCC29047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92DF0-B9C8-BDA9-3DDE-FB5F40CB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8407A-5F98-0D87-2004-8D76D4CF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63" Type="http://schemas.openxmlformats.org/officeDocument/2006/relationships/customXml" Target="../ink/ink7.xml"/><Relationship Id="rId68" Type="http://schemas.openxmlformats.org/officeDocument/2006/relationships/image" Target="../media/image33.png"/><Relationship Id="rId76" Type="http://schemas.openxmlformats.org/officeDocument/2006/relationships/image" Target="../media/image37.png"/><Relationship Id="rId84" Type="http://schemas.openxmlformats.org/officeDocument/2006/relationships/image" Target="../media/image9.png"/><Relationship Id="rId89" Type="http://schemas.openxmlformats.org/officeDocument/2006/relationships/customXml" Target="../ink/ink20.xml"/><Relationship Id="rId97" Type="http://schemas.openxmlformats.org/officeDocument/2006/relationships/customXml" Target="../ink/ink24.xml"/><Relationship Id="rId7" Type="http://schemas.openxmlformats.org/officeDocument/2006/relationships/customXml" Target="../ink/ink2.xml"/><Relationship Id="rId71" Type="http://schemas.openxmlformats.org/officeDocument/2006/relationships/customXml" Target="../ink/ink11.xml"/><Relationship Id="rId9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1" Type="http://schemas.openxmlformats.org/officeDocument/2006/relationships/customXml" Target="../ink/ink4.xml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79" Type="http://schemas.openxmlformats.org/officeDocument/2006/relationships/customXml" Target="../ink/ink15.xml"/><Relationship Id="rId87" Type="http://schemas.openxmlformats.org/officeDocument/2006/relationships/customXml" Target="../ink/ink19.xml"/><Relationship Id="rId5" Type="http://schemas.openxmlformats.org/officeDocument/2006/relationships/customXml" Target="../ink/ink1.xml"/><Relationship Id="rId61" Type="http://schemas.openxmlformats.org/officeDocument/2006/relationships/customXml" Target="../ink/ink6.xml"/><Relationship Id="rId82" Type="http://schemas.openxmlformats.org/officeDocument/2006/relationships/image" Target="../media/image8.png"/><Relationship Id="rId90" Type="http://schemas.openxmlformats.org/officeDocument/2006/relationships/image" Target="../media/image12.png"/><Relationship Id="rId95" Type="http://schemas.openxmlformats.org/officeDocument/2006/relationships/customXml" Target="../ink/ink23.xml"/><Relationship Id="rId10" Type="http://schemas.openxmlformats.org/officeDocument/2006/relationships/image" Target="../media/image4.png"/><Relationship Id="rId60" Type="http://schemas.openxmlformats.org/officeDocument/2006/relationships/image" Target="../media/image29.png"/><Relationship Id="rId65" Type="http://schemas.openxmlformats.org/officeDocument/2006/relationships/customXml" Target="../ink/ink8.xml"/><Relationship Id="rId73" Type="http://schemas.openxmlformats.org/officeDocument/2006/relationships/customXml" Target="../ink/ink12.xml"/><Relationship Id="rId78" Type="http://schemas.openxmlformats.org/officeDocument/2006/relationships/image" Target="../media/image6.png"/><Relationship Id="rId81" Type="http://schemas.openxmlformats.org/officeDocument/2006/relationships/customXml" Target="../ink/ink16.xml"/><Relationship Id="rId86" Type="http://schemas.openxmlformats.org/officeDocument/2006/relationships/image" Target="../media/image10.png"/><Relationship Id="rId94" Type="http://schemas.openxmlformats.org/officeDocument/2006/relationships/image" Target="../media/image1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64" Type="http://schemas.openxmlformats.org/officeDocument/2006/relationships/image" Target="../media/image31.png"/><Relationship Id="rId69" Type="http://schemas.openxmlformats.org/officeDocument/2006/relationships/customXml" Target="../ink/ink10.xml"/><Relationship Id="rId77" Type="http://schemas.openxmlformats.org/officeDocument/2006/relationships/customXml" Target="../ink/ink14.xml"/><Relationship Id="rId8" Type="http://schemas.openxmlformats.org/officeDocument/2006/relationships/image" Target="../media/image3.png"/><Relationship Id="rId72" Type="http://schemas.openxmlformats.org/officeDocument/2006/relationships/image" Target="../media/image35.png"/><Relationship Id="rId80" Type="http://schemas.openxmlformats.org/officeDocument/2006/relationships/image" Target="../media/image7.png"/><Relationship Id="rId85" Type="http://schemas.openxmlformats.org/officeDocument/2006/relationships/customXml" Target="../ink/ink18.xml"/><Relationship Id="rId93" Type="http://schemas.openxmlformats.org/officeDocument/2006/relationships/customXml" Target="../ink/ink22.xml"/><Relationship Id="rId98" Type="http://schemas.openxmlformats.org/officeDocument/2006/relationships/image" Target="../media/image16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67" Type="http://schemas.openxmlformats.org/officeDocument/2006/relationships/customXml" Target="../ink/ink9.xml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13.xml"/><Relationship Id="rId83" Type="http://schemas.openxmlformats.org/officeDocument/2006/relationships/customXml" Target="../ink/ink17.xml"/><Relationship Id="rId88" Type="http://schemas.openxmlformats.org/officeDocument/2006/relationships/image" Target="../media/image11.png"/><Relationship Id="rId91" Type="http://schemas.openxmlformats.org/officeDocument/2006/relationships/customXml" Target="../ink/ink21.xml"/><Relationship Id="rId9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9.png"/><Relationship Id="rId671" Type="http://schemas.openxmlformats.org/officeDocument/2006/relationships/image" Target="../media/image1246.png"/><Relationship Id="rId769" Type="http://schemas.openxmlformats.org/officeDocument/2006/relationships/image" Target="../media/image638.png"/><Relationship Id="rId21" Type="http://schemas.openxmlformats.org/officeDocument/2006/relationships/image" Target="../media/image921.png"/><Relationship Id="rId324" Type="http://schemas.openxmlformats.org/officeDocument/2006/relationships/customXml" Target="../ink/ink185.xml"/><Relationship Id="rId531" Type="http://schemas.openxmlformats.org/officeDocument/2006/relationships/image" Target="../media/image1177.png"/><Relationship Id="rId629" Type="http://schemas.openxmlformats.org/officeDocument/2006/relationships/image" Target="../media/image1225.png"/><Relationship Id="rId170" Type="http://schemas.openxmlformats.org/officeDocument/2006/relationships/customXml" Target="../ink/ink108.xml"/><Relationship Id="rId836" Type="http://schemas.openxmlformats.org/officeDocument/2006/relationships/customXml" Target="../ink/ink441.xml"/><Relationship Id="rId268" Type="http://schemas.openxmlformats.org/officeDocument/2006/relationships/customXml" Target="../ink/ink157.xml"/><Relationship Id="rId475" Type="http://schemas.openxmlformats.org/officeDocument/2006/relationships/image" Target="../media/image1150.png"/><Relationship Id="rId682" Type="http://schemas.openxmlformats.org/officeDocument/2006/relationships/customXml" Target="../ink/ink364.xml"/><Relationship Id="rId903" Type="http://schemas.openxmlformats.org/officeDocument/2006/relationships/image" Target="../media/image1359.png"/><Relationship Id="rId32" Type="http://schemas.openxmlformats.org/officeDocument/2006/relationships/customXml" Target="../ink/ink39.xml"/><Relationship Id="rId128" Type="http://schemas.openxmlformats.org/officeDocument/2006/relationships/customXml" Target="../ink/ink87.xml"/><Relationship Id="rId335" Type="http://schemas.openxmlformats.org/officeDocument/2006/relationships/image" Target="../media/image1079.png"/><Relationship Id="rId542" Type="http://schemas.openxmlformats.org/officeDocument/2006/relationships/customXml" Target="../ink/ink294.xml"/><Relationship Id="rId181" Type="http://schemas.openxmlformats.org/officeDocument/2006/relationships/image" Target="../media/image1001.png"/><Relationship Id="rId402" Type="http://schemas.openxmlformats.org/officeDocument/2006/relationships/customXml" Target="../ink/ink224.xml"/><Relationship Id="rId847" Type="http://schemas.openxmlformats.org/officeDocument/2006/relationships/image" Target="../media/image1332.png"/><Relationship Id="rId279" Type="http://schemas.openxmlformats.org/officeDocument/2006/relationships/image" Target="../media/image1050.png"/><Relationship Id="rId486" Type="http://schemas.openxmlformats.org/officeDocument/2006/relationships/customXml" Target="../ink/ink266.xml"/><Relationship Id="rId693" Type="http://schemas.openxmlformats.org/officeDocument/2006/relationships/image" Target="../media/image316.png"/><Relationship Id="rId707" Type="http://schemas.openxmlformats.org/officeDocument/2006/relationships/image" Target="../media/image1263.png"/><Relationship Id="rId914" Type="http://schemas.openxmlformats.org/officeDocument/2006/relationships/customXml" Target="../ink/ink480.xml"/><Relationship Id="rId43" Type="http://schemas.openxmlformats.org/officeDocument/2006/relationships/image" Target="../media/image932.png"/><Relationship Id="rId139" Type="http://schemas.openxmlformats.org/officeDocument/2006/relationships/image" Target="../media/image980.png"/><Relationship Id="rId346" Type="http://schemas.openxmlformats.org/officeDocument/2006/relationships/customXml" Target="../ink/ink196.xml"/><Relationship Id="rId553" Type="http://schemas.openxmlformats.org/officeDocument/2006/relationships/image" Target="../media/image1188.png"/><Relationship Id="rId760" Type="http://schemas.openxmlformats.org/officeDocument/2006/relationships/customXml" Target="../ink/ink403.xml"/><Relationship Id="rId192" Type="http://schemas.openxmlformats.org/officeDocument/2006/relationships/customXml" Target="../ink/ink119.xml"/><Relationship Id="rId206" Type="http://schemas.openxmlformats.org/officeDocument/2006/relationships/customXml" Target="../ink/ink126.xml"/><Relationship Id="rId413" Type="http://schemas.openxmlformats.org/officeDocument/2006/relationships/image" Target="../media/image1119.png"/><Relationship Id="rId858" Type="http://schemas.openxmlformats.org/officeDocument/2006/relationships/customXml" Target="../ink/ink452.xml"/><Relationship Id="rId497" Type="http://schemas.openxmlformats.org/officeDocument/2006/relationships/image" Target="../media/image1160.png"/><Relationship Id="rId620" Type="http://schemas.openxmlformats.org/officeDocument/2006/relationships/customXml" Target="../ink/ink333.xml"/><Relationship Id="rId718" Type="http://schemas.openxmlformats.org/officeDocument/2006/relationships/customXml" Target="../ink/ink382.xml"/><Relationship Id="rId357" Type="http://schemas.openxmlformats.org/officeDocument/2006/relationships/image" Target="../media/image1090.png"/><Relationship Id="rId54" Type="http://schemas.openxmlformats.org/officeDocument/2006/relationships/customXml" Target="../ink/ink50.xml"/><Relationship Id="rId217" Type="http://schemas.openxmlformats.org/officeDocument/2006/relationships/image" Target="../media/image1019.png"/><Relationship Id="rId564" Type="http://schemas.openxmlformats.org/officeDocument/2006/relationships/customXml" Target="../ink/ink305.xml"/><Relationship Id="rId771" Type="http://schemas.openxmlformats.org/officeDocument/2006/relationships/image" Target="../media/image1294.png"/><Relationship Id="rId869" Type="http://schemas.openxmlformats.org/officeDocument/2006/relationships/image" Target="../media/image1342.png"/><Relationship Id="rId424" Type="http://schemas.openxmlformats.org/officeDocument/2006/relationships/customXml" Target="../ink/ink235.xml"/><Relationship Id="rId631" Type="http://schemas.openxmlformats.org/officeDocument/2006/relationships/image" Target="../media/image1226.png"/><Relationship Id="rId729" Type="http://schemas.openxmlformats.org/officeDocument/2006/relationships/image" Target="../media/image1274.png"/><Relationship Id="rId270" Type="http://schemas.openxmlformats.org/officeDocument/2006/relationships/customXml" Target="../ink/ink158.xml"/><Relationship Id="rId65" Type="http://schemas.openxmlformats.org/officeDocument/2006/relationships/image" Target="../media/image943.png"/><Relationship Id="rId130" Type="http://schemas.openxmlformats.org/officeDocument/2006/relationships/customXml" Target="../ink/ink88.xml"/><Relationship Id="rId368" Type="http://schemas.openxmlformats.org/officeDocument/2006/relationships/customXml" Target="../ink/ink207.xml"/><Relationship Id="rId575" Type="http://schemas.openxmlformats.org/officeDocument/2006/relationships/image" Target="../media/image1199.png"/><Relationship Id="rId782" Type="http://schemas.openxmlformats.org/officeDocument/2006/relationships/customXml" Target="../ink/ink414.xml"/><Relationship Id="rId228" Type="http://schemas.openxmlformats.org/officeDocument/2006/relationships/customXml" Target="../ink/ink137.xml"/><Relationship Id="rId435" Type="http://schemas.openxmlformats.org/officeDocument/2006/relationships/image" Target="../media/image1130.png"/><Relationship Id="rId642" Type="http://schemas.openxmlformats.org/officeDocument/2006/relationships/customXml" Target="../ink/ink344.xml"/><Relationship Id="rId281" Type="http://schemas.openxmlformats.org/officeDocument/2006/relationships/image" Target="../media/image1051.png"/><Relationship Id="rId502" Type="http://schemas.openxmlformats.org/officeDocument/2006/relationships/customXml" Target="../ink/ink274.xml"/><Relationship Id="rId76" Type="http://schemas.openxmlformats.org/officeDocument/2006/relationships/customXml" Target="../ink/ink61.xml"/><Relationship Id="rId141" Type="http://schemas.openxmlformats.org/officeDocument/2006/relationships/image" Target="../media/image981.png"/><Relationship Id="rId379" Type="http://schemas.openxmlformats.org/officeDocument/2006/relationships/image" Target="../media/image1101.png"/><Relationship Id="rId586" Type="http://schemas.openxmlformats.org/officeDocument/2006/relationships/customXml" Target="../ink/ink316.xml"/><Relationship Id="rId793" Type="http://schemas.openxmlformats.org/officeDocument/2006/relationships/image" Target="../media/image1305.png"/><Relationship Id="rId807" Type="http://schemas.openxmlformats.org/officeDocument/2006/relationships/image" Target="../media/image1312.png"/><Relationship Id="rId7" Type="http://schemas.openxmlformats.org/officeDocument/2006/relationships/image" Target="../media/image914.png"/><Relationship Id="rId239" Type="http://schemas.openxmlformats.org/officeDocument/2006/relationships/image" Target="../media/image1030.png"/><Relationship Id="rId446" Type="http://schemas.openxmlformats.org/officeDocument/2006/relationships/customXml" Target="../ink/ink246.xml"/><Relationship Id="rId653" Type="http://schemas.openxmlformats.org/officeDocument/2006/relationships/image" Target="../media/image1237.png"/><Relationship Id="rId292" Type="http://schemas.openxmlformats.org/officeDocument/2006/relationships/customXml" Target="../ink/ink169.xml"/><Relationship Id="rId306" Type="http://schemas.openxmlformats.org/officeDocument/2006/relationships/customXml" Target="../ink/ink176.xml"/><Relationship Id="rId860" Type="http://schemas.openxmlformats.org/officeDocument/2006/relationships/customXml" Target="../ink/ink453.xml"/><Relationship Id="rId87" Type="http://schemas.openxmlformats.org/officeDocument/2006/relationships/image" Target="../media/image954.png"/><Relationship Id="rId513" Type="http://schemas.openxmlformats.org/officeDocument/2006/relationships/image" Target="../media/image1168.png"/><Relationship Id="rId597" Type="http://schemas.openxmlformats.org/officeDocument/2006/relationships/image" Target="../media/image1210.png"/><Relationship Id="rId720" Type="http://schemas.openxmlformats.org/officeDocument/2006/relationships/customXml" Target="../ink/ink383.xml"/><Relationship Id="rId818" Type="http://schemas.openxmlformats.org/officeDocument/2006/relationships/customXml" Target="../ink/ink432.xml"/><Relationship Id="rId152" Type="http://schemas.openxmlformats.org/officeDocument/2006/relationships/customXml" Target="../ink/ink99.xml"/><Relationship Id="rId457" Type="http://schemas.openxmlformats.org/officeDocument/2006/relationships/image" Target="../media/image1141.png"/><Relationship Id="rId664" Type="http://schemas.openxmlformats.org/officeDocument/2006/relationships/customXml" Target="../ink/ink355.xml"/><Relationship Id="rId871" Type="http://schemas.openxmlformats.org/officeDocument/2006/relationships/image" Target="../media/image1343.png"/><Relationship Id="rId14" Type="http://schemas.openxmlformats.org/officeDocument/2006/relationships/customXml" Target="../ink/ink30.xml"/><Relationship Id="rId317" Type="http://schemas.openxmlformats.org/officeDocument/2006/relationships/image" Target="../media/image1069.png"/><Relationship Id="rId524" Type="http://schemas.openxmlformats.org/officeDocument/2006/relationships/customXml" Target="../ink/ink285.xml"/><Relationship Id="rId731" Type="http://schemas.openxmlformats.org/officeDocument/2006/relationships/image" Target="../media/image1275.png"/><Relationship Id="rId98" Type="http://schemas.openxmlformats.org/officeDocument/2006/relationships/customXml" Target="../ink/ink72.xml"/><Relationship Id="rId163" Type="http://schemas.openxmlformats.org/officeDocument/2006/relationships/image" Target="../media/image992.png"/><Relationship Id="rId370" Type="http://schemas.openxmlformats.org/officeDocument/2006/relationships/customXml" Target="../ink/ink208.xml"/><Relationship Id="rId829" Type="http://schemas.openxmlformats.org/officeDocument/2006/relationships/image" Target="../media/image1323.png"/><Relationship Id="rId230" Type="http://schemas.openxmlformats.org/officeDocument/2006/relationships/customXml" Target="../ink/ink138.xml"/><Relationship Id="rId468" Type="http://schemas.openxmlformats.org/officeDocument/2006/relationships/customXml" Target="../ink/ink257.xml"/><Relationship Id="rId675" Type="http://schemas.openxmlformats.org/officeDocument/2006/relationships/image" Target="../media/image1248.png"/><Relationship Id="rId882" Type="http://schemas.openxmlformats.org/officeDocument/2006/relationships/customXml" Target="../ink/ink464.xml"/><Relationship Id="rId25" Type="http://schemas.openxmlformats.org/officeDocument/2006/relationships/image" Target="../media/image923.png"/><Relationship Id="rId328" Type="http://schemas.openxmlformats.org/officeDocument/2006/relationships/customXml" Target="../ink/ink187.xml"/><Relationship Id="rId535" Type="http://schemas.openxmlformats.org/officeDocument/2006/relationships/image" Target="../media/image1179.png"/><Relationship Id="rId742" Type="http://schemas.openxmlformats.org/officeDocument/2006/relationships/customXml" Target="../ink/ink394.xml"/><Relationship Id="rId174" Type="http://schemas.openxmlformats.org/officeDocument/2006/relationships/customXml" Target="../ink/ink110.xml"/><Relationship Id="rId381" Type="http://schemas.openxmlformats.org/officeDocument/2006/relationships/image" Target="../media/image1102.png"/><Relationship Id="rId602" Type="http://schemas.openxmlformats.org/officeDocument/2006/relationships/customXml" Target="../ink/ink324.xml"/><Relationship Id="rId241" Type="http://schemas.openxmlformats.org/officeDocument/2006/relationships/image" Target="../media/image1031.png"/><Relationship Id="rId479" Type="http://schemas.openxmlformats.org/officeDocument/2006/relationships/image" Target="../media/image1152.png"/><Relationship Id="rId686" Type="http://schemas.openxmlformats.org/officeDocument/2006/relationships/customXml" Target="../ink/ink366.xml"/><Relationship Id="rId893" Type="http://schemas.openxmlformats.org/officeDocument/2006/relationships/image" Target="../media/image1354.png"/><Relationship Id="rId907" Type="http://schemas.openxmlformats.org/officeDocument/2006/relationships/image" Target="../media/image17.png"/><Relationship Id="rId36" Type="http://schemas.openxmlformats.org/officeDocument/2006/relationships/customXml" Target="../ink/ink41.xml"/><Relationship Id="rId339" Type="http://schemas.openxmlformats.org/officeDocument/2006/relationships/image" Target="../media/image1081.png"/><Relationship Id="rId546" Type="http://schemas.openxmlformats.org/officeDocument/2006/relationships/customXml" Target="../ink/ink296.xml"/><Relationship Id="rId753" Type="http://schemas.openxmlformats.org/officeDocument/2006/relationships/image" Target="../media/image1286.png"/><Relationship Id="rId101" Type="http://schemas.openxmlformats.org/officeDocument/2006/relationships/image" Target="../media/image961.png"/><Relationship Id="rId185" Type="http://schemas.openxmlformats.org/officeDocument/2006/relationships/image" Target="../media/image1003.png"/><Relationship Id="rId406" Type="http://schemas.openxmlformats.org/officeDocument/2006/relationships/customXml" Target="../ink/ink226.xml"/><Relationship Id="rId392" Type="http://schemas.openxmlformats.org/officeDocument/2006/relationships/customXml" Target="../ink/ink219.xml"/><Relationship Id="rId613" Type="http://schemas.openxmlformats.org/officeDocument/2006/relationships/image" Target="../media/image1217.png"/><Relationship Id="rId697" Type="http://schemas.openxmlformats.org/officeDocument/2006/relationships/image" Target="../media/image1258.png"/><Relationship Id="rId820" Type="http://schemas.openxmlformats.org/officeDocument/2006/relationships/customXml" Target="../ink/ink433.xml"/><Relationship Id="rId252" Type="http://schemas.openxmlformats.org/officeDocument/2006/relationships/customXml" Target="../ink/ink149.xml"/><Relationship Id="rId47" Type="http://schemas.openxmlformats.org/officeDocument/2006/relationships/image" Target="../media/image934.png"/><Relationship Id="rId112" Type="http://schemas.openxmlformats.org/officeDocument/2006/relationships/customXml" Target="../ink/ink79.xml"/><Relationship Id="rId557" Type="http://schemas.openxmlformats.org/officeDocument/2006/relationships/image" Target="../media/image1190.png"/><Relationship Id="rId764" Type="http://schemas.openxmlformats.org/officeDocument/2006/relationships/customXml" Target="../ink/ink405.xml"/><Relationship Id="rId196" Type="http://schemas.openxmlformats.org/officeDocument/2006/relationships/customXml" Target="../ink/ink121.xml"/><Relationship Id="rId417" Type="http://schemas.openxmlformats.org/officeDocument/2006/relationships/image" Target="../media/image1121.png"/><Relationship Id="rId624" Type="http://schemas.openxmlformats.org/officeDocument/2006/relationships/customXml" Target="../ink/ink335.xml"/><Relationship Id="rId831" Type="http://schemas.openxmlformats.org/officeDocument/2006/relationships/image" Target="../media/image1324.png"/><Relationship Id="rId263" Type="http://schemas.openxmlformats.org/officeDocument/2006/relationships/image" Target="../media/image1042.png"/><Relationship Id="rId470" Type="http://schemas.openxmlformats.org/officeDocument/2006/relationships/customXml" Target="../ink/ink258.xml"/><Relationship Id="rId58" Type="http://schemas.openxmlformats.org/officeDocument/2006/relationships/customXml" Target="../ink/ink52.xml"/><Relationship Id="rId123" Type="http://schemas.openxmlformats.org/officeDocument/2006/relationships/image" Target="../media/image972.png"/><Relationship Id="rId330" Type="http://schemas.openxmlformats.org/officeDocument/2006/relationships/customXml" Target="../ink/ink188.xml"/><Relationship Id="rId568" Type="http://schemas.openxmlformats.org/officeDocument/2006/relationships/customXml" Target="../ink/ink307.xml"/><Relationship Id="rId775" Type="http://schemas.openxmlformats.org/officeDocument/2006/relationships/image" Target="../media/image1296.png"/><Relationship Id="rId428" Type="http://schemas.openxmlformats.org/officeDocument/2006/relationships/customXml" Target="../ink/ink237.xml"/><Relationship Id="rId635" Type="http://schemas.openxmlformats.org/officeDocument/2006/relationships/image" Target="../media/image1228.png"/><Relationship Id="rId842" Type="http://schemas.openxmlformats.org/officeDocument/2006/relationships/customXml" Target="../ink/ink444.xml"/><Relationship Id="rId274" Type="http://schemas.openxmlformats.org/officeDocument/2006/relationships/customXml" Target="../ink/ink160.xml"/><Relationship Id="rId481" Type="http://schemas.openxmlformats.org/officeDocument/2006/relationships/image" Target="../media/image1153.png"/><Relationship Id="rId702" Type="http://schemas.openxmlformats.org/officeDocument/2006/relationships/customXml" Target="../ink/ink374.xml"/><Relationship Id="rId69" Type="http://schemas.openxmlformats.org/officeDocument/2006/relationships/image" Target="../media/image945.png"/><Relationship Id="rId134" Type="http://schemas.openxmlformats.org/officeDocument/2006/relationships/customXml" Target="../ink/ink90.xml"/><Relationship Id="rId579" Type="http://schemas.openxmlformats.org/officeDocument/2006/relationships/image" Target="../media/image1201.png"/><Relationship Id="rId786" Type="http://schemas.openxmlformats.org/officeDocument/2006/relationships/customXml" Target="../ink/ink416.xml"/><Relationship Id="rId341" Type="http://schemas.openxmlformats.org/officeDocument/2006/relationships/image" Target="../media/image1082.png"/><Relationship Id="rId439" Type="http://schemas.openxmlformats.org/officeDocument/2006/relationships/image" Target="../media/image1132.png"/><Relationship Id="rId646" Type="http://schemas.openxmlformats.org/officeDocument/2006/relationships/customXml" Target="../ink/ink346.xml"/><Relationship Id="rId201" Type="http://schemas.openxmlformats.org/officeDocument/2006/relationships/image" Target="../media/image1011.png"/><Relationship Id="rId285" Type="http://schemas.openxmlformats.org/officeDocument/2006/relationships/image" Target="../media/image1053.png"/><Relationship Id="rId506" Type="http://schemas.openxmlformats.org/officeDocument/2006/relationships/customXml" Target="../ink/ink276.xml"/><Relationship Id="rId853" Type="http://schemas.openxmlformats.org/officeDocument/2006/relationships/image" Target="../media/image1334.png"/><Relationship Id="rId492" Type="http://schemas.openxmlformats.org/officeDocument/2006/relationships/customXml" Target="../ink/ink269.xml"/><Relationship Id="rId713" Type="http://schemas.openxmlformats.org/officeDocument/2006/relationships/image" Target="../media/image1266.png"/><Relationship Id="rId797" Type="http://schemas.openxmlformats.org/officeDocument/2006/relationships/image" Target="../media/image1307.png"/><Relationship Id="rId145" Type="http://schemas.openxmlformats.org/officeDocument/2006/relationships/image" Target="../media/image983.png"/><Relationship Id="rId352" Type="http://schemas.openxmlformats.org/officeDocument/2006/relationships/customXml" Target="../ink/ink199.xml"/><Relationship Id="rId212" Type="http://schemas.openxmlformats.org/officeDocument/2006/relationships/customXml" Target="../ink/ink129.xml"/><Relationship Id="rId657" Type="http://schemas.openxmlformats.org/officeDocument/2006/relationships/image" Target="../media/image1239.png"/><Relationship Id="rId864" Type="http://schemas.openxmlformats.org/officeDocument/2006/relationships/customXml" Target="../ink/ink455.xml"/><Relationship Id="rId296" Type="http://schemas.openxmlformats.org/officeDocument/2006/relationships/customXml" Target="../ink/ink171.xml"/><Relationship Id="rId517" Type="http://schemas.openxmlformats.org/officeDocument/2006/relationships/image" Target="../media/image1170.png"/><Relationship Id="rId724" Type="http://schemas.openxmlformats.org/officeDocument/2006/relationships/customXml" Target="../ink/ink385.xml"/><Relationship Id="rId60" Type="http://schemas.openxmlformats.org/officeDocument/2006/relationships/customXml" Target="../ink/ink53.xml"/><Relationship Id="rId156" Type="http://schemas.openxmlformats.org/officeDocument/2006/relationships/customXml" Target="../ink/ink101.xml"/><Relationship Id="rId363" Type="http://schemas.openxmlformats.org/officeDocument/2006/relationships/image" Target="../media/image1093.png"/><Relationship Id="rId570" Type="http://schemas.openxmlformats.org/officeDocument/2006/relationships/customXml" Target="../ink/ink308.xml"/><Relationship Id="rId223" Type="http://schemas.openxmlformats.org/officeDocument/2006/relationships/image" Target="../media/image1022.png"/><Relationship Id="rId430" Type="http://schemas.openxmlformats.org/officeDocument/2006/relationships/customXml" Target="../ink/ink238.xml"/><Relationship Id="rId668" Type="http://schemas.openxmlformats.org/officeDocument/2006/relationships/customXml" Target="../ink/ink357.xml"/><Relationship Id="rId875" Type="http://schemas.openxmlformats.org/officeDocument/2006/relationships/image" Target="../media/image1345.png"/><Relationship Id="rId18" Type="http://schemas.openxmlformats.org/officeDocument/2006/relationships/customXml" Target="../ink/ink32.xml"/><Relationship Id="rId528" Type="http://schemas.openxmlformats.org/officeDocument/2006/relationships/customXml" Target="../ink/ink287.xml"/><Relationship Id="rId735" Type="http://schemas.openxmlformats.org/officeDocument/2006/relationships/image" Target="../media/image1277.png"/><Relationship Id="rId167" Type="http://schemas.openxmlformats.org/officeDocument/2006/relationships/image" Target="../media/image994.png"/><Relationship Id="rId374" Type="http://schemas.openxmlformats.org/officeDocument/2006/relationships/customXml" Target="../ink/ink210.xml"/><Relationship Id="rId581" Type="http://schemas.openxmlformats.org/officeDocument/2006/relationships/image" Target="../media/image1202.png"/><Relationship Id="rId71" Type="http://schemas.openxmlformats.org/officeDocument/2006/relationships/image" Target="../media/image946.png"/><Relationship Id="rId234" Type="http://schemas.openxmlformats.org/officeDocument/2006/relationships/customXml" Target="../ink/ink140.xml"/><Relationship Id="rId679" Type="http://schemas.openxmlformats.org/officeDocument/2006/relationships/image" Target="../media/image1250.png"/><Relationship Id="rId802" Type="http://schemas.openxmlformats.org/officeDocument/2006/relationships/customXml" Target="../ink/ink424.xml"/><Relationship Id="rId886" Type="http://schemas.openxmlformats.org/officeDocument/2006/relationships/customXml" Target="../ink/ink466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925.png"/><Relationship Id="rId441" Type="http://schemas.openxmlformats.org/officeDocument/2006/relationships/image" Target="../media/image1133.png"/><Relationship Id="rId539" Type="http://schemas.openxmlformats.org/officeDocument/2006/relationships/image" Target="../media/image1181.png"/><Relationship Id="rId746" Type="http://schemas.openxmlformats.org/officeDocument/2006/relationships/customXml" Target="../ink/ink396.xml"/><Relationship Id="rId178" Type="http://schemas.openxmlformats.org/officeDocument/2006/relationships/customXml" Target="../ink/ink112.xml"/><Relationship Id="rId301" Type="http://schemas.openxmlformats.org/officeDocument/2006/relationships/image" Target="../media/image1061.png"/><Relationship Id="rId82" Type="http://schemas.openxmlformats.org/officeDocument/2006/relationships/customXml" Target="../ink/ink64.xml"/><Relationship Id="rId385" Type="http://schemas.openxmlformats.org/officeDocument/2006/relationships/image" Target="../media/image1104.png"/><Relationship Id="rId592" Type="http://schemas.openxmlformats.org/officeDocument/2006/relationships/customXml" Target="../ink/ink319.xml"/><Relationship Id="rId606" Type="http://schemas.openxmlformats.org/officeDocument/2006/relationships/customXml" Target="../ink/ink326.xml"/><Relationship Id="rId813" Type="http://schemas.openxmlformats.org/officeDocument/2006/relationships/image" Target="../media/image1315.png"/><Relationship Id="rId245" Type="http://schemas.openxmlformats.org/officeDocument/2006/relationships/image" Target="../media/image1033.png"/><Relationship Id="rId452" Type="http://schemas.openxmlformats.org/officeDocument/2006/relationships/customXml" Target="../ink/ink249.xml"/><Relationship Id="rId897" Type="http://schemas.openxmlformats.org/officeDocument/2006/relationships/image" Target="../media/image1356.png"/><Relationship Id="rId105" Type="http://schemas.openxmlformats.org/officeDocument/2006/relationships/image" Target="../media/image963.png"/><Relationship Id="rId312" Type="http://schemas.openxmlformats.org/officeDocument/2006/relationships/customXml" Target="../ink/ink179.xml"/><Relationship Id="rId757" Type="http://schemas.openxmlformats.org/officeDocument/2006/relationships/image" Target="../media/image1288.png"/><Relationship Id="rId93" Type="http://schemas.openxmlformats.org/officeDocument/2006/relationships/image" Target="../media/image957.png"/><Relationship Id="rId189" Type="http://schemas.openxmlformats.org/officeDocument/2006/relationships/image" Target="../media/image1005.png"/><Relationship Id="rId396" Type="http://schemas.openxmlformats.org/officeDocument/2006/relationships/customXml" Target="../ink/ink221.xml"/><Relationship Id="rId617" Type="http://schemas.openxmlformats.org/officeDocument/2006/relationships/image" Target="../media/image1219.png"/><Relationship Id="rId824" Type="http://schemas.openxmlformats.org/officeDocument/2006/relationships/customXml" Target="../ink/ink435.xml"/><Relationship Id="rId256" Type="http://schemas.openxmlformats.org/officeDocument/2006/relationships/customXml" Target="../ink/ink151.xml"/><Relationship Id="rId463" Type="http://schemas.openxmlformats.org/officeDocument/2006/relationships/image" Target="../media/image1144.png"/><Relationship Id="rId670" Type="http://schemas.openxmlformats.org/officeDocument/2006/relationships/customXml" Target="../ink/ink358.xml"/><Relationship Id="rId116" Type="http://schemas.openxmlformats.org/officeDocument/2006/relationships/customXml" Target="../ink/ink81.xml"/><Relationship Id="rId323" Type="http://schemas.openxmlformats.org/officeDocument/2006/relationships/image" Target="../media/image1072.png"/><Relationship Id="rId530" Type="http://schemas.openxmlformats.org/officeDocument/2006/relationships/customXml" Target="../ink/ink288.xml"/><Relationship Id="rId768" Type="http://schemas.openxmlformats.org/officeDocument/2006/relationships/customXml" Target="../ink/ink407.xml"/><Relationship Id="rId20" Type="http://schemas.openxmlformats.org/officeDocument/2006/relationships/customXml" Target="../ink/ink33.xml"/><Relationship Id="rId628" Type="http://schemas.openxmlformats.org/officeDocument/2006/relationships/customXml" Target="../ink/ink337.xml"/><Relationship Id="rId835" Type="http://schemas.openxmlformats.org/officeDocument/2006/relationships/image" Target="../media/image1326.png"/><Relationship Id="rId267" Type="http://schemas.openxmlformats.org/officeDocument/2006/relationships/image" Target="../media/image1044.png"/><Relationship Id="rId474" Type="http://schemas.openxmlformats.org/officeDocument/2006/relationships/customXml" Target="../ink/ink260.xml"/><Relationship Id="rId127" Type="http://schemas.openxmlformats.org/officeDocument/2006/relationships/image" Target="../media/image974.png"/><Relationship Id="rId681" Type="http://schemas.openxmlformats.org/officeDocument/2006/relationships/image" Target="../media/image1251.png"/><Relationship Id="rId779" Type="http://schemas.openxmlformats.org/officeDocument/2006/relationships/image" Target="../media/image1298.png"/><Relationship Id="rId902" Type="http://schemas.openxmlformats.org/officeDocument/2006/relationships/customXml" Target="../ink/ink474.xml"/><Relationship Id="rId31" Type="http://schemas.openxmlformats.org/officeDocument/2006/relationships/image" Target="../media/image926.png"/><Relationship Id="rId334" Type="http://schemas.openxmlformats.org/officeDocument/2006/relationships/customXml" Target="../ink/ink190.xml"/><Relationship Id="rId541" Type="http://schemas.openxmlformats.org/officeDocument/2006/relationships/image" Target="../media/image1182.png"/><Relationship Id="rId639" Type="http://schemas.openxmlformats.org/officeDocument/2006/relationships/image" Target="../media/image1230.png"/><Relationship Id="rId180" Type="http://schemas.openxmlformats.org/officeDocument/2006/relationships/customXml" Target="../ink/ink113.xml"/><Relationship Id="rId278" Type="http://schemas.openxmlformats.org/officeDocument/2006/relationships/customXml" Target="../ink/ink162.xml"/><Relationship Id="rId401" Type="http://schemas.openxmlformats.org/officeDocument/2006/relationships/image" Target="../media/image1113.png"/><Relationship Id="rId846" Type="http://schemas.openxmlformats.org/officeDocument/2006/relationships/customXml" Target="../ink/ink446.xml"/><Relationship Id="rId485" Type="http://schemas.openxmlformats.org/officeDocument/2006/relationships/image" Target="../media/image1155.png"/><Relationship Id="rId692" Type="http://schemas.openxmlformats.org/officeDocument/2006/relationships/customXml" Target="../ink/ink369.xml"/><Relationship Id="rId706" Type="http://schemas.openxmlformats.org/officeDocument/2006/relationships/customXml" Target="../ink/ink376.xml"/><Relationship Id="rId913" Type="http://schemas.openxmlformats.org/officeDocument/2006/relationships/image" Target="../media/image20.png"/><Relationship Id="rId42" Type="http://schemas.openxmlformats.org/officeDocument/2006/relationships/customXml" Target="../ink/ink44.xml"/><Relationship Id="rId138" Type="http://schemas.openxmlformats.org/officeDocument/2006/relationships/customXml" Target="../ink/ink92.xml"/><Relationship Id="rId345" Type="http://schemas.openxmlformats.org/officeDocument/2006/relationships/image" Target="../media/image1084.png"/><Relationship Id="rId552" Type="http://schemas.openxmlformats.org/officeDocument/2006/relationships/customXml" Target="../ink/ink299.xml"/><Relationship Id="rId191" Type="http://schemas.openxmlformats.org/officeDocument/2006/relationships/image" Target="../media/image1006.png"/><Relationship Id="rId205" Type="http://schemas.openxmlformats.org/officeDocument/2006/relationships/image" Target="../media/image1013.png"/><Relationship Id="rId412" Type="http://schemas.openxmlformats.org/officeDocument/2006/relationships/customXml" Target="../ink/ink229.xml"/><Relationship Id="rId857" Type="http://schemas.openxmlformats.org/officeDocument/2006/relationships/image" Target="../media/image1336.png"/><Relationship Id="rId289" Type="http://schemas.openxmlformats.org/officeDocument/2006/relationships/image" Target="../media/image1055.png"/><Relationship Id="rId496" Type="http://schemas.openxmlformats.org/officeDocument/2006/relationships/customXml" Target="../ink/ink271.xml"/><Relationship Id="rId717" Type="http://schemas.openxmlformats.org/officeDocument/2006/relationships/image" Target="../media/image1268.png"/><Relationship Id="rId53" Type="http://schemas.openxmlformats.org/officeDocument/2006/relationships/image" Target="../media/image937.png"/><Relationship Id="rId149" Type="http://schemas.openxmlformats.org/officeDocument/2006/relationships/image" Target="../media/image985.png"/><Relationship Id="rId356" Type="http://schemas.openxmlformats.org/officeDocument/2006/relationships/customXml" Target="../ink/ink201.xml"/><Relationship Id="rId563" Type="http://schemas.openxmlformats.org/officeDocument/2006/relationships/image" Target="../media/image1193.png"/><Relationship Id="rId770" Type="http://schemas.openxmlformats.org/officeDocument/2006/relationships/customXml" Target="../ink/ink408.xml"/><Relationship Id="rId216" Type="http://schemas.openxmlformats.org/officeDocument/2006/relationships/customXml" Target="../ink/ink131.xml"/><Relationship Id="rId423" Type="http://schemas.openxmlformats.org/officeDocument/2006/relationships/image" Target="../media/image1124.png"/><Relationship Id="rId868" Type="http://schemas.openxmlformats.org/officeDocument/2006/relationships/customXml" Target="../ink/ink457.xml"/><Relationship Id="rId630" Type="http://schemas.openxmlformats.org/officeDocument/2006/relationships/customXml" Target="../ink/ink338.xml"/><Relationship Id="rId728" Type="http://schemas.openxmlformats.org/officeDocument/2006/relationships/customXml" Target="../ink/ink387.xml"/><Relationship Id="rId64" Type="http://schemas.openxmlformats.org/officeDocument/2006/relationships/customXml" Target="../ink/ink55.xml"/><Relationship Id="rId367" Type="http://schemas.openxmlformats.org/officeDocument/2006/relationships/image" Target="../media/image1095.png"/><Relationship Id="rId574" Type="http://schemas.openxmlformats.org/officeDocument/2006/relationships/customXml" Target="../ink/ink310.xml"/><Relationship Id="rId227" Type="http://schemas.openxmlformats.org/officeDocument/2006/relationships/image" Target="../media/image1024.png"/><Relationship Id="rId781" Type="http://schemas.openxmlformats.org/officeDocument/2006/relationships/image" Target="../media/image1299.png"/><Relationship Id="rId879" Type="http://schemas.openxmlformats.org/officeDocument/2006/relationships/image" Target="../media/image1347.png"/><Relationship Id="rId434" Type="http://schemas.openxmlformats.org/officeDocument/2006/relationships/customXml" Target="../ink/ink240.xml"/><Relationship Id="rId641" Type="http://schemas.openxmlformats.org/officeDocument/2006/relationships/image" Target="../media/image1231.png"/><Relationship Id="rId739" Type="http://schemas.openxmlformats.org/officeDocument/2006/relationships/image" Target="../media/image1279.png"/><Relationship Id="rId280" Type="http://schemas.openxmlformats.org/officeDocument/2006/relationships/customXml" Target="../ink/ink163.xml"/><Relationship Id="rId501" Type="http://schemas.openxmlformats.org/officeDocument/2006/relationships/image" Target="../media/image1162.png"/><Relationship Id="rId75" Type="http://schemas.openxmlformats.org/officeDocument/2006/relationships/image" Target="../media/image948.png"/><Relationship Id="rId140" Type="http://schemas.openxmlformats.org/officeDocument/2006/relationships/customXml" Target="../ink/ink93.xml"/><Relationship Id="rId378" Type="http://schemas.openxmlformats.org/officeDocument/2006/relationships/customXml" Target="../ink/ink212.xml"/><Relationship Id="rId585" Type="http://schemas.openxmlformats.org/officeDocument/2006/relationships/image" Target="../media/image1204.png"/><Relationship Id="rId792" Type="http://schemas.openxmlformats.org/officeDocument/2006/relationships/customXml" Target="../ink/ink419.xml"/><Relationship Id="rId806" Type="http://schemas.openxmlformats.org/officeDocument/2006/relationships/customXml" Target="../ink/ink426.xml"/><Relationship Id="rId6" Type="http://schemas.openxmlformats.org/officeDocument/2006/relationships/customXml" Target="../ink/ink26.xml"/><Relationship Id="rId238" Type="http://schemas.openxmlformats.org/officeDocument/2006/relationships/customXml" Target="../ink/ink142.xml"/><Relationship Id="rId445" Type="http://schemas.openxmlformats.org/officeDocument/2006/relationships/image" Target="../media/image1135.png"/><Relationship Id="rId652" Type="http://schemas.openxmlformats.org/officeDocument/2006/relationships/customXml" Target="../ink/ink349.xml"/><Relationship Id="rId291" Type="http://schemas.openxmlformats.org/officeDocument/2006/relationships/image" Target="../media/image1056.png"/><Relationship Id="rId305" Type="http://schemas.openxmlformats.org/officeDocument/2006/relationships/image" Target="../media/image1063.png"/><Relationship Id="rId512" Type="http://schemas.openxmlformats.org/officeDocument/2006/relationships/customXml" Target="../ink/ink279.xml"/><Relationship Id="rId86" Type="http://schemas.openxmlformats.org/officeDocument/2006/relationships/customXml" Target="../ink/ink66.xml"/><Relationship Id="rId151" Type="http://schemas.openxmlformats.org/officeDocument/2006/relationships/image" Target="../media/image986.png"/><Relationship Id="rId389" Type="http://schemas.openxmlformats.org/officeDocument/2006/relationships/image" Target="../media/image1106.png"/><Relationship Id="rId596" Type="http://schemas.openxmlformats.org/officeDocument/2006/relationships/customXml" Target="../ink/ink321.xml"/><Relationship Id="rId817" Type="http://schemas.openxmlformats.org/officeDocument/2006/relationships/image" Target="../media/image1317.png"/><Relationship Id="rId249" Type="http://schemas.openxmlformats.org/officeDocument/2006/relationships/image" Target="../media/image1035.png"/><Relationship Id="rId456" Type="http://schemas.openxmlformats.org/officeDocument/2006/relationships/customXml" Target="../ink/ink251.xml"/><Relationship Id="rId663" Type="http://schemas.openxmlformats.org/officeDocument/2006/relationships/image" Target="../media/image1242.png"/><Relationship Id="rId870" Type="http://schemas.openxmlformats.org/officeDocument/2006/relationships/customXml" Target="../ink/ink458.xml"/><Relationship Id="rId13" Type="http://schemas.openxmlformats.org/officeDocument/2006/relationships/image" Target="../media/image917.png"/><Relationship Id="rId109" Type="http://schemas.openxmlformats.org/officeDocument/2006/relationships/image" Target="../media/image965.png"/><Relationship Id="rId316" Type="http://schemas.openxmlformats.org/officeDocument/2006/relationships/customXml" Target="../ink/ink181.xml"/><Relationship Id="rId523" Type="http://schemas.openxmlformats.org/officeDocument/2006/relationships/image" Target="../media/image1173.png"/><Relationship Id="rId97" Type="http://schemas.openxmlformats.org/officeDocument/2006/relationships/image" Target="../media/image959.png"/><Relationship Id="rId730" Type="http://schemas.openxmlformats.org/officeDocument/2006/relationships/customXml" Target="../ink/ink388.xml"/><Relationship Id="rId828" Type="http://schemas.openxmlformats.org/officeDocument/2006/relationships/customXml" Target="../ink/ink437.xml"/><Relationship Id="rId162" Type="http://schemas.openxmlformats.org/officeDocument/2006/relationships/customXml" Target="../ink/ink104.xml"/><Relationship Id="rId467" Type="http://schemas.openxmlformats.org/officeDocument/2006/relationships/image" Target="../media/image1146.png"/><Relationship Id="rId674" Type="http://schemas.openxmlformats.org/officeDocument/2006/relationships/customXml" Target="../ink/ink360.xml"/><Relationship Id="rId881" Type="http://schemas.openxmlformats.org/officeDocument/2006/relationships/image" Target="../media/image1348.png"/><Relationship Id="rId24" Type="http://schemas.openxmlformats.org/officeDocument/2006/relationships/customXml" Target="../ink/ink35.xml"/><Relationship Id="rId327" Type="http://schemas.openxmlformats.org/officeDocument/2006/relationships/image" Target="../media/image1074.png"/><Relationship Id="rId534" Type="http://schemas.openxmlformats.org/officeDocument/2006/relationships/customXml" Target="../ink/ink290.xml"/><Relationship Id="rId741" Type="http://schemas.openxmlformats.org/officeDocument/2006/relationships/image" Target="../media/image1280.png"/><Relationship Id="rId839" Type="http://schemas.openxmlformats.org/officeDocument/2006/relationships/image" Target="../media/image1328.png"/><Relationship Id="rId173" Type="http://schemas.openxmlformats.org/officeDocument/2006/relationships/image" Target="../media/image997.png"/><Relationship Id="rId380" Type="http://schemas.openxmlformats.org/officeDocument/2006/relationships/customXml" Target="../ink/ink213.xml"/><Relationship Id="rId601" Type="http://schemas.openxmlformats.org/officeDocument/2006/relationships/image" Target="../media/image1212.png"/><Relationship Id="rId240" Type="http://schemas.openxmlformats.org/officeDocument/2006/relationships/customXml" Target="../ink/ink143.xml"/><Relationship Id="rId478" Type="http://schemas.openxmlformats.org/officeDocument/2006/relationships/customXml" Target="../ink/ink262.xml"/><Relationship Id="rId685" Type="http://schemas.openxmlformats.org/officeDocument/2006/relationships/image" Target="../media/image1253.png"/><Relationship Id="rId892" Type="http://schemas.openxmlformats.org/officeDocument/2006/relationships/customXml" Target="../ink/ink469.xml"/><Relationship Id="rId906" Type="http://schemas.openxmlformats.org/officeDocument/2006/relationships/customXml" Target="../ink/ink476.xml"/><Relationship Id="rId35" Type="http://schemas.openxmlformats.org/officeDocument/2006/relationships/image" Target="../media/image928.png"/><Relationship Id="rId100" Type="http://schemas.openxmlformats.org/officeDocument/2006/relationships/customXml" Target="../ink/ink73.xml"/><Relationship Id="rId338" Type="http://schemas.openxmlformats.org/officeDocument/2006/relationships/customXml" Target="../ink/ink192.xml"/><Relationship Id="rId545" Type="http://schemas.openxmlformats.org/officeDocument/2006/relationships/image" Target="../media/image1184.png"/><Relationship Id="rId752" Type="http://schemas.openxmlformats.org/officeDocument/2006/relationships/customXml" Target="../ink/ink399.xml"/><Relationship Id="rId184" Type="http://schemas.openxmlformats.org/officeDocument/2006/relationships/customXml" Target="../ink/ink115.xml"/><Relationship Id="rId391" Type="http://schemas.openxmlformats.org/officeDocument/2006/relationships/image" Target="../media/image1107.png"/><Relationship Id="rId405" Type="http://schemas.openxmlformats.org/officeDocument/2006/relationships/image" Target="../media/image1115.png"/><Relationship Id="rId612" Type="http://schemas.openxmlformats.org/officeDocument/2006/relationships/customXml" Target="../ink/ink329.xml"/><Relationship Id="rId251" Type="http://schemas.openxmlformats.org/officeDocument/2006/relationships/image" Target="../media/image1036.png"/><Relationship Id="rId489" Type="http://schemas.openxmlformats.org/officeDocument/2006/relationships/image" Target="../media/image1157.png"/><Relationship Id="rId696" Type="http://schemas.openxmlformats.org/officeDocument/2006/relationships/customXml" Target="../ink/ink371.xml"/><Relationship Id="rId46" Type="http://schemas.openxmlformats.org/officeDocument/2006/relationships/customXml" Target="../ink/ink46.xml"/><Relationship Id="rId349" Type="http://schemas.openxmlformats.org/officeDocument/2006/relationships/image" Target="../media/image1086.png"/><Relationship Id="rId556" Type="http://schemas.openxmlformats.org/officeDocument/2006/relationships/customXml" Target="../ink/ink301.xml"/><Relationship Id="rId763" Type="http://schemas.openxmlformats.org/officeDocument/2006/relationships/image" Target="../media/image1291.png"/><Relationship Id="rId111" Type="http://schemas.openxmlformats.org/officeDocument/2006/relationships/image" Target="../media/image966.png"/><Relationship Id="rId195" Type="http://schemas.openxmlformats.org/officeDocument/2006/relationships/image" Target="../media/image1008.png"/><Relationship Id="rId209" Type="http://schemas.openxmlformats.org/officeDocument/2006/relationships/image" Target="../media/image1015.png"/><Relationship Id="rId416" Type="http://schemas.openxmlformats.org/officeDocument/2006/relationships/customXml" Target="../ink/ink231.xml"/><Relationship Id="rId623" Type="http://schemas.openxmlformats.org/officeDocument/2006/relationships/image" Target="../media/image1222.png"/><Relationship Id="rId830" Type="http://schemas.openxmlformats.org/officeDocument/2006/relationships/customXml" Target="../ink/ink438.xml"/><Relationship Id="rId57" Type="http://schemas.openxmlformats.org/officeDocument/2006/relationships/image" Target="../media/image939.png"/><Relationship Id="rId262" Type="http://schemas.openxmlformats.org/officeDocument/2006/relationships/customXml" Target="../ink/ink154.xml"/><Relationship Id="rId567" Type="http://schemas.openxmlformats.org/officeDocument/2006/relationships/image" Target="../media/image1195.png"/><Relationship Id="rId122" Type="http://schemas.openxmlformats.org/officeDocument/2006/relationships/customXml" Target="../ink/ink84.xml"/><Relationship Id="rId774" Type="http://schemas.openxmlformats.org/officeDocument/2006/relationships/customXml" Target="../ink/ink410.xml"/><Relationship Id="rId427" Type="http://schemas.openxmlformats.org/officeDocument/2006/relationships/image" Target="../media/image1126.png"/><Relationship Id="rId634" Type="http://schemas.openxmlformats.org/officeDocument/2006/relationships/customXml" Target="../ink/ink340.xml"/><Relationship Id="rId841" Type="http://schemas.openxmlformats.org/officeDocument/2006/relationships/image" Target="../media/image1329.png"/><Relationship Id="rId273" Type="http://schemas.openxmlformats.org/officeDocument/2006/relationships/image" Target="../media/image1047.png"/><Relationship Id="rId480" Type="http://schemas.openxmlformats.org/officeDocument/2006/relationships/customXml" Target="../ink/ink263.xml"/><Relationship Id="rId701" Type="http://schemas.openxmlformats.org/officeDocument/2006/relationships/image" Target="../media/image1260.png"/><Relationship Id="rId68" Type="http://schemas.openxmlformats.org/officeDocument/2006/relationships/customXml" Target="../ink/ink57.xml"/><Relationship Id="rId133" Type="http://schemas.openxmlformats.org/officeDocument/2006/relationships/image" Target="../media/image977.png"/><Relationship Id="rId340" Type="http://schemas.openxmlformats.org/officeDocument/2006/relationships/customXml" Target="../ink/ink193.xml"/><Relationship Id="rId578" Type="http://schemas.openxmlformats.org/officeDocument/2006/relationships/customXml" Target="../ink/ink312.xml"/><Relationship Id="rId785" Type="http://schemas.openxmlformats.org/officeDocument/2006/relationships/image" Target="../media/image1301.png"/><Relationship Id="rId200" Type="http://schemas.openxmlformats.org/officeDocument/2006/relationships/customXml" Target="../ink/ink123.xml"/><Relationship Id="rId438" Type="http://schemas.openxmlformats.org/officeDocument/2006/relationships/customXml" Target="../ink/ink242.xml"/><Relationship Id="rId645" Type="http://schemas.openxmlformats.org/officeDocument/2006/relationships/image" Target="../media/image1233.png"/><Relationship Id="rId852" Type="http://schemas.openxmlformats.org/officeDocument/2006/relationships/customXml" Target="../ink/ink449.xml"/><Relationship Id="rId284" Type="http://schemas.openxmlformats.org/officeDocument/2006/relationships/customXml" Target="../ink/ink165.xml"/><Relationship Id="rId491" Type="http://schemas.openxmlformats.org/officeDocument/2006/relationships/image" Target="../media/image1158.png"/><Relationship Id="rId505" Type="http://schemas.openxmlformats.org/officeDocument/2006/relationships/image" Target="../media/image1164.png"/><Relationship Id="rId712" Type="http://schemas.openxmlformats.org/officeDocument/2006/relationships/customXml" Target="../ink/ink379.xml"/><Relationship Id="rId79" Type="http://schemas.openxmlformats.org/officeDocument/2006/relationships/image" Target="../media/image950.png"/><Relationship Id="rId144" Type="http://schemas.openxmlformats.org/officeDocument/2006/relationships/customXml" Target="../ink/ink95.xml"/><Relationship Id="rId589" Type="http://schemas.openxmlformats.org/officeDocument/2006/relationships/image" Target="../media/image1206.png"/><Relationship Id="rId796" Type="http://schemas.openxmlformats.org/officeDocument/2006/relationships/customXml" Target="../ink/ink421.xml"/><Relationship Id="rId90" Type="http://schemas.openxmlformats.org/officeDocument/2006/relationships/customXml" Target="../ink/ink68.xml"/><Relationship Id="rId186" Type="http://schemas.openxmlformats.org/officeDocument/2006/relationships/customXml" Target="../ink/ink116.xml"/><Relationship Id="rId351" Type="http://schemas.openxmlformats.org/officeDocument/2006/relationships/image" Target="../media/image1087.png"/><Relationship Id="rId393" Type="http://schemas.openxmlformats.org/officeDocument/2006/relationships/image" Target="../media/image1108.png"/><Relationship Id="rId407" Type="http://schemas.openxmlformats.org/officeDocument/2006/relationships/image" Target="../media/image1116.png"/><Relationship Id="rId449" Type="http://schemas.openxmlformats.org/officeDocument/2006/relationships/image" Target="../media/image1137.png"/><Relationship Id="rId614" Type="http://schemas.openxmlformats.org/officeDocument/2006/relationships/customXml" Target="../ink/ink330.xml"/><Relationship Id="rId656" Type="http://schemas.openxmlformats.org/officeDocument/2006/relationships/customXml" Target="../ink/ink351.xml"/><Relationship Id="rId821" Type="http://schemas.openxmlformats.org/officeDocument/2006/relationships/image" Target="../media/image1319.png"/><Relationship Id="rId863" Type="http://schemas.openxmlformats.org/officeDocument/2006/relationships/image" Target="../media/image1339.png"/><Relationship Id="rId211" Type="http://schemas.openxmlformats.org/officeDocument/2006/relationships/image" Target="../media/image1016.png"/><Relationship Id="rId253" Type="http://schemas.openxmlformats.org/officeDocument/2006/relationships/image" Target="../media/image1037.png"/><Relationship Id="rId295" Type="http://schemas.openxmlformats.org/officeDocument/2006/relationships/image" Target="../media/image1058.png"/><Relationship Id="rId309" Type="http://schemas.openxmlformats.org/officeDocument/2006/relationships/image" Target="../media/image1065.png"/><Relationship Id="rId460" Type="http://schemas.openxmlformats.org/officeDocument/2006/relationships/customXml" Target="../ink/ink253.xml"/><Relationship Id="rId516" Type="http://schemas.openxmlformats.org/officeDocument/2006/relationships/customXml" Target="../ink/ink281.xml"/><Relationship Id="rId698" Type="http://schemas.openxmlformats.org/officeDocument/2006/relationships/customXml" Target="../ink/ink372.xml"/><Relationship Id="rId48" Type="http://schemas.openxmlformats.org/officeDocument/2006/relationships/customXml" Target="../ink/ink47.xml"/><Relationship Id="rId113" Type="http://schemas.openxmlformats.org/officeDocument/2006/relationships/image" Target="../media/image967.png"/><Relationship Id="rId320" Type="http://schemas.openxmlformats.org/officeDocument/2006/relationships/customXml" Target="../ink/ink183.xml"/><Relationship Id="rId558" Type="http://schemas.openxmlformats.org/officeDocument/2006/relationships/customXml" Target="../ink/ink302.xml"/><Relationship Id="rId723" Type="http://schemas.openxmlformats.org/officeDocument/2006/relationships/image" Target="../media/image1271.png"/><Relationship Id="rId765" Type="http://schemas.openxmlformats.org/officeDocument/2006/relationships/image" Target="../media/image1292.png"/><Relationship Id="rId155" Type="http://schemas.openxmlformats.org/officeDocument/2006/relationships/image" Target="../media/image988.png"/><Relationship Id="rId197" Type="http://schemas.openxmlformats.org/officeDocument/2006/relationships/image" Target="../media/image1009.png"/><Relationship Id="rId362" Type="http://schemas.openxmlformats.org/officeDocument/2006/relationships/customXml" Target="../ink/ink204.xml"/><Relationship Id="rId418" Type="http://schemas.openxmlformats.org/officeDocument/2006/relationships/customXml" Target="../ink/ink232.xml"/><Relationship Id="rId625" Type="http://schemas.openxmlformats.org/officeDocument/2006/relationships/image" Target="../media/image1223.png"/><Relationship Id="rId832" Type="http://schemas.openxmlformats.org/officeDocument/2006/relationships/customXml" Target="../ink/ink439.xml"/><Relationship Id="rId222" Type="http://schemas.openxmlformats.org/officeDocument/2006/relationships/customXml" Target="../ink/ink134.xml"/><Relationship Id="rId264" Type="http://schemas.openxmlformats.org/officeDocument/2006/relationships/customXml" Target="../ink/ink155.xml"/><Relationship Id="rId471" Type="http://schemas.openxmlformats.org/officeDocument/2006/relationships/image" Target="../media/image1148.png"/><Relationship Id="rId667" Type="http://schemas.openxmlformats.org/officeDocument/2006/relationships/image" Target="../media/image1244.png"/><Relationship Id="rId874" Type="http://schemas.openxmlformats.org/officeDocument/2006/relationships/customXml" Target="../ink/ink460.xml"/><Relationship Id="rId17" Type="http://schemas.openxmlformats.org/officeDocument/2006/relationships/image" Target="../media/image919.png"/><Relationship Id="rId59" Type="http://schemas.openxmlformats.org/officeDocument/2006/relationships/image" Target="../media/image940.png"/><Relationship Id="rId124" Type="http://schemas.openxmlformats.org/officeDocument/2006/relationships/customXml" Target="../ink/ink85.xml"/><Relationship Id="rId527" Type="http://schemas.openxmlformats.org/officeDocument/2006/relationships/image" Target="../media/image1175.png"/><Relationship Id="rId569" Type="http://schemas.openxmlformats.org/officeDocument/2006/relationships/image" Target="../media/image1196.png"/><Relationship Id="rId734" Type="http://schemas.openxmlformats.org/officeDocument/2006/relationships/customXml" Target="../ink/ink390.xml"/><Relationship Id="rId776" Type="http://schemas.openxmlformats.org/officeDocument/2006/relationships/customXml" Target="../ink/ink411.xml"/><Relationship Id="rId70" Type="http://schemas.openxmlformats.org/officeDocument/2006/relationships/customXml" Target="../ink/ink58.xml"/><Relationship Id="rId166" Type="http://schemas.openxmlformats.org/officeDocument/2006/relationships/customXml" Target="../ink/ink106.xml"/><Relationship Id="rId331" Type="http://schemas.openxmlformats.org/officeDocument/2006/relationships/image" Target="../media/image1077.png"/><Relationship Id="rId373" Type="http://schemas.openxmlformats.org/officeDocument/2006/relationships/image" Target="../media/image1098.png"/><Relationship Id="rId429" Type="http://schemas.openxmlformats.org/officeDocument/2006/relationships/image" Target="../media/image1127.png"/><Relationship Id="rId580" Type="http://schemas.openxmlformats.org/officeDocument/2006/relationships/customXml" Target="../ink/ink313.xml"/><Relationship Id="rId636" Type="http://schemas.openxmlformats.org/officeDocument/2006/relationships/customXml" Target="../ink/ink341.xml"/><Relationship Id="rId801" Type="http://schemas.openxmlformats.org/officeDocument/2006/relationships/image" Target="../media/image130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27.png"/><Relationship Id="rId440" Type="http://schemas.openxmlformats.org/officeDocument/2006/relationships/customXml" Target="../ink/ink243.xml"/><Relationship Id="rId678" Type="http://schemas.openxmlformats.org/officeDocument/2006/relationships/customXml" Target="../ink/ink362.xml"/><Relationship Id="rId843" Type="http://schemas.openxmlformats.org/officeDocument/2006/relationships/image" Target="../media/image1330.png"/><Relationship Id="rId885" Type="http://schemas.openxmlformats.org/officeDocument/2006/relationships/image" Target="../media/image1350.png"/><Relationship Id="rId28" Type="http://schemas.openxmlformats.org/officeDocument/2006/relationships/customXml" Target="../ink/ink37.xml"/><Relationship Id="rId275" Type="http://schemas.openxmlformats.org/officeDocument/2006/relationships/image" Target="../media/image1048.png"/><Relationship Id="rId300" Type="http://schemas.openxmlformats.org/officeDocument/2006/relationships/customXml" Target="../ink/ink173.xml"/><Relationship Id="rId482" Type="http://schemas.openxmlformats.org/officeDocument/2006/relationships/customXml" Target="../ink/ink264.xml"/><Relationship Id="rId538" Type="http://schemas.openxmlformats.org/officeDocument/2006/relationships/customXml" Target="../ink/ink292.xml"/><Relationship Id="rId703" Type="http://schemas.openxmlformats.org/officeDocument/2006/relationships/image" Target="../media/image1261.png"/><Relationship Id="rId745" Type="http://schemas.openxmlformats.org/officeDocument/2006/relationships/image" Target="../media/image1282.png"/><Relationship Id="rId910" Type="http://schemas.openxmlformats.org/officeDocument/2006/relationships/customXml" Target="../ink/ink478.xml"/><Relationship Id="rId81" Type="http://schemas.openxmlformats.org/officeDocument/2006/relationships/image" Target="../media/image951.png"/><Relationship Id="rId135" Type="http://schemas.openxmlformats.org/officeDocument/2006/relationships/image" Target="../media/image978.png"/><Relationship Id="rId177" Type="http://schemas.openxmlformats.org/officeDocument/2006/relationships/image" Target="../media/image999.png"/><Relationship Id="rId342" Type="http://schemas.openxmlformats.org/officeDocument/2006/relationships/customXml" Target="../ink/ink194.xml"/><Relationship Id="rId384" Type="http://schemas.openxmlformats.org/officeDocument/2006/relationships/customXml" Target="../ink/ink215.xml"/><Relationship Id="rId591" Type="http://schemas.openxmlformats.org/officeDocument/2006/relationships/image" Target="../media/image1207.png"/><Relationship Id="rId605" Type="http://schemas.openxmlformats.org/officeDocument/2006/relationships/image" Target="../media/image1214.png"/><Relationship Id="rId787" Type="http://schemas.openxmlformats.org/officeDocument/2006/relationships/image" Target="../media/image1302.png"/><Relationship Id="rId812" Type="http://schemas.openxmlformats.org/officeDocument/2006/relationships/customXml" Target="../ink/ink429.xml"/><Relationship Id="rId202" Type="http://schemas.openxmlformats.org/officeDocument/2006/relationships/customXml" Target="../ink/ink124.xml"/><Relationship Id="rId244" Type="http://schemas.openxmlformats.org/officeDocument/2006/relationships/customXml" Target="../ink/ink145.xml"/><Relationship Id="rId647" Type="http://schemas.openxmlformats.org/officeDocument/2006/relationships/image" Target="../media/image1234.png"/><Relationship Id="rId689" Type="http://schemas.openxmlformats.org/officeDocument/2006/relationships/image" Target="../media/image1255.png"/><Relationship Id="rId854" Type="http://schemas.openxmlformats.org/officeDocument/2006/relationships/customXml" Target="../ink/ink450.xml"/><Relationship Id="rId896" Type="http://schemas.openxmlformats.org/officeDocument/2006/relationships/customXml" Target="../ink/ink471.xml"/><Relationship Id="rId39" Type="http://schemas.openxmlformats.org/officeDocument/2006/relationships/image" Target="../media/image930.png"/><Relationship Id="rId286" Type="http://schemas.openxmlformats.org/officeDocument/2006/relationships/customXml" Target="../ink/ink166.xml"/><Relationship Id="rId451" Type="http://schemas.openxmlformats.org/officeDocument/2006/relationships/image" Target="../media/image1138.png"/><Relationship Id="rId493" Type="http://schemas.openxmlformats.org/officeDocument/2006/relationships/image" Target="../media/image174.png"/><Relationship Id="rId507" Type="http://schemas.openxmlformats.org/officeDocument/2006/relationships/image" Target="../media/image1165.png"/><Relationship Id="rId549" Type="http://schemas.openxmlformats.org/officeDocument/2006/relationships/image" Target="../media/image1186.png"/><Relationship Id="rId714" Type="http://schemas.openxmlformats.org/officeDocument/2006/relationships/customXml" Target="../ink/ink380.xml"/><Relationship Id="rId756" Type="http://schemas.openxmlformats.org/officeDocument/2006/relationships/customXml" Target="../ink/ink401.xml"/><Relationship Id="rId50" Type="http://schemas.openxmlformats.org/officeDocument/2006/relationships/customXml" Target="../ink/ink48.xml"/><Relationship Id="rId104" Type="http://schemas.openxmlformats.org/officeDocument/2006/relationships/customXml" Target="../ink/ink75.xml"/><Relationship Id="rId146" Type="http://schemas.openxmlformats.org/officeDocument/2006/relationships/customXml" Target="../ink/ink96.xml"/><Relationship Id="rId188" Type="http://schemas.openxmlformats.org/officeDocument/2006/relationships/customXml" Target="../ink/ink117.xml"/><Relationship Id="rId311" Type="http://schemas.openxmlformats.org/officeDocument/2006/relationships/image" Target="../media/image1066.png"/><Relationship Id="rId353" Type="http://schemas.openxmlformats.org/officeDocument/2006/relationships/image" Target="../media/image1088.png"/><Relationship Id="rId395" Type="http://schemas.openxmlformats.org/officeDocument/2006/relationships/image" Target="../media/image1109.png"/><Relationship Id="rId409" Type="http://schemas.openxmlformats.org/officeDocument/2006/relationships/image" Target="../media/image1117.png"/><Relationship Id="rId560" Type="http://schemas.openxmlformats.org/officeDocument/2006/relationships/customXml" Target="../ink/ink303.xml"/><Relationship Id="rId798" Type="http://schemas.openxmlformats.org/officeDocument/2006/relationships/customXml" Target="../ink/ink422.xml"/><Relationship Id="rId92" Type="http://schemas.openxmlformats.org/officeDocument/2006/relationships/customXml" Target="../ink/ink69.xml"/><Relationship Id="rId213" Type="http://schemas.openxmlformats.org/officeDocument/2006/relationships/image" Target="../media/image1017.png"/><Relationship Id="rId420" Type="http://schemas.openxmlformats.org/officeDocument/2006/relationships/customXml" Target="../ink/ink233.xml"/><Relationship Id="rId616" Type="http://schemas.openxmlformats.org/officeDocument/2006/relationships/customXml" Target="../ink/ink331.xml"/><Relationship Id="rId658" Type="http://schemas.openxmlformats.org/officeDocument/2006/relationships/customXml" Target="../ink/ink352.xml"/><Relationship Id="rId823" Type="http://schemas.openxmlformats.org/officeDocument/2006/relationships/image" Target="../media/image1320.png"/><Relationship Id="rId865" Type="http://schemas.openxmlformats.org/officeDocument/2006/relationships/image" Target="../media/image1340.png"/><Relationship Id="rId255" Type="http://schemas.openxmlformats.org/officeDocument/2006/relationships/image" Target="../media/image1038.png"/><Relationship Id="rId297" Type="http://schemas.openxmlformats.org/officeDocument/2006/relationships/image" Target="../media/image1059.png"/><Relationship Id="rId462" Type="http://schemas.openxmlformats.org/officeDocument/2006/relationships/customXml" Target="../ink/ink254.xml"/><Relationship Id="rId518" Type="http://schemas.openxmlformats.org/officeDocument/2006/relationships/customXml" Target="../ink/ink282.xml"/><Relationship Id="rId725" Type="http://schemas.openxmlformats.org/officeDocument/2006/relationships/image" Target="../media/image1272.png"/><Relationship Id="rId115" Type="http://schemas.openxmlformats.org/officeDocument/2006/relationships/image" Target="../media/image968.png"/><Relationship Id="rId157" Type="http://schemas.openxmlformats.org/officeDocument/2006/relationships/image" Target="../media/image989.png"/><Relationship Id="rId322" Type="http://schemas.openxmlformats.org/officeDocument/2006/relationships/customXml" Target="../ink/ink184.xml"/><Relationship Id="rId364" Type="http://schemas.openxmlformats.org/officeDocument/2006/relationships/customXml" Target="../ink/ink205.xml"/><Relationship Id="rId767" Type="http://schemas.openxmlformats.org/officeDocument/2006/relationships/image" Target="../media/image1293.png"/><Relationship Id="rId61" Type="http://schemas.openxmlformats.org/officeDocument/2006/relationships/image" Target="../media/image941.png"/><Relationship Id="rId199" Type="http://schemas.openxmlformats.org/officeDocument/2006/relationships/image" Target="../media/image1010.png"/><Relationship Id="rId571" Type="http://schemas.openxmlformats.org/officeDocument/2006/relationships/image" Target="../media/image1197.png"/><Relationship Id="rId627" Type="http://schemas.openxmlformats.org/officeDocument/2006/relationships/image" Target="../media/image1224.png"/><Relationship Id="rId669" Type="http://schemas.openxmlformats.org/officeDocument/2006/relationships/image" Target="../media/image1245.png"/><Relationship Id="rId834" Type="http://schemas.openxmlformats.org/officeDocument/2006/relationships/customXml" Target="../ink/ink440.xml"/><Relationship Id="rId876" Type="http://schemas.openxmlformats.org/officeDocument/2006/relationships/customXml" Target="../ink/ink461.xml"/><Relationship Id="rId19" Type="http://schemas.openxmlformats.org/officeDocument/2006/relationships/image" Target="../media/image920.png"/><Relationship Id="rId224" Type="http://schemas.openxmlformats.org/officeDocument/2006/relationships/customXml" Target="../ink/ink135.xml"/><Relationship Id="rId266" Type="http://schemas.openxmlformats.org/officeDocument/2006/relationships/customXml" Target="../ink/ink156.xml"/><Relationship Id="rId431" Type="http://schemas.openxmlformats.org/officeDocument/2006/relationships/image" Target="../media/image1128.png"/><Relationship Id="rId473" Type="http://schemas.openxmlformats.org/officeDocument/2006/relationships/image" Target="../media/image1149.png"/><Relationship Id="rId529" Type="http://schemas.openxmlformats.org/officeDocument/2006/relationships/image" Target="../media/image1176.png"/><Relationship Id="rId680" Type="http://schemas.openxmlformats.org/officeDocument/2006/relationships/customXml" Target="../ink/ink363.xml"/><Relationship Id="rId736" Type="http://schemas.openxmlformats.org/officeDocument/2006/relationships/customXml" Target="../ink/ink391.xml"/><Relationship Id="rId901" Type="http://schemas.openxmlformats.org/officeDocument/2006/relationships/image" Target="../media/image1358.png"/><Relationship Id="rId30" Type="http://schemas.openxmlformats.org/officeDocument/2006/relationships/customXml" Target="../ink/ink38.xml"/><Relationship Id="rId126" Type="http://schemas.openxmlformats.org/officeDocument/2006/relationships/customXml" Target="../ink/ink86.xml"/><Relationship Id="rId168" Type="http://schemas.openxmlformats.org/officeDocument/2006/relationships/customXml" Target="../ink/ink107.xml"/><Relationship Id="rId333" Type="http://schemas.openxmlformats.org/officeDocument/2006/relationships/image" Target="../media/image1078.png"/><Relationship Id="rId540" Type="http://schemas.openxmlformats.org/officeDocument/2006/relationships/customXml" Target="../ink/ink293.xml"/><Relationship Id="rId778" Type="http://schemas.openxmlformats.org/officeDocument/2006/relationships/customXml" Target="../ink/ink412.xml"/><Relationship Id="rId72" Type="http://schemas.openxmlformats.org/officeDocument/2006/relationships/customXml" Target="../ink/ink59.xml"/><Relationship Id="rId375" Type="http://schemas.openxmlformats.org/officeDocument/2006/relationships/image" Target="../media/image1099.png"/><Relationship Id="rId582" Type="http://schemas.openxmlformats.org/officeDocument/2006/relationships/customXml" Target="../ink/ink314.xml"/><Relationship Id="rId638" Type="http://schemas.openxmlformats.org/officeDocument/2006/relationships/customXml" Target="../ink/ink342.xml"/><Relationship Id="rId803" Type="http://schemas.openxmlformats.org/officeDocument/2006/relationships/image" Target="../media/image1310.png"/><Relationship Id="rId845" Type="http://schemas.openxmlformats.org/officeDocument/2006/relationships/image" Target="../media/image1331.png"/><Relationship Id="rId3" Type="http://schemas.openxmlformats.org/officeDocument/2006/relationships/image" Target="../media/image2.emf"/><Relationship Id="rId235" Type="http://schemas.openxmlformats.org/officeDocument/2006/relationships/image" Target="../media/image1028.png"/><Relationship Id="rId277" Type="http://schemas.openxmlformats.org/officeDocument/2006/relationships/image" Target="../media/image1049.png"/><Relationship Id="rId400" Type="http://schemas.openxmlformats.org/officeDocument/2006/relationships/customXml" Target="../ink/ink223.xml"/><Relationship Id="rId442" Type="http://schemas.openxmlformats.org/officeDocument/2006/relationships/customXml" Target="../ink/ink244.xml"/><Relationship Id="rId484" Type="http://schemas.openxmlformats.org/officeDocument/2006/relationships/customXml" Target="../ink/ink265.xml"/><Relationship Id="rId705" Type="http://schemas.openxmlformats.org/officeDocument/2006/relationships/image" Target="../media/image1262.png"/><Relationship Id="rId887" Type="http://schemas.openxmlformats.org/officeDocument/2006/relationships/image" Target="../media/image1351.png"/><Relationship Id="rId137" Type="http://schemas.openxmlformats.org/officeDocument/2006/relationships/image" Target="../media/image979.png"/><Relationship Id="rId302" Type="http://schemas.openxmlformats.org/officeDocument/2006/relationships/customXml" Target="../ink/ink174.xml"/><Relationship Id="rId344" Type="http://schemas.openxmlformats.org/officeDocument/2006/relationships/customXml" Target="../ink/ink195.xml"/><Relationship Id="rId691" Type="http://schemas.openxmlformats.org/officeDocument/2006/relationships/image" Target="../media/image1256.png"/><Relationship Id="rId747" Type="http://schemas.openxmlformats.org/officeDocument/2006/relationships/image" Target="../media/image1283.png"/><Relationship Id="rId789" Type="http://schemas.openxmlformats.org/officeDocument/2006/relationships/image" Target="../media/image1303.png"/><Relationship Id="rId912" Type="http://schemas.openxmlformats.org/officeDocument/2006/relationships/customXml" Target="../ink/ink479.xml"/><Relationship Id="rId41" Type="http://schemas.openxmlformats.org/officeDocument/2006/relationships/image" Target="../media/image931.png"/><Relationship Id="rId83" Type="http://schemas.openxmlformats.org/officeDocument/2006/relationships/image" Target="../media/image952.png"/><Relationship Id="rId179" Type="http://schemas.openxmlformats.org/officeDocument/2006/relationships/image" Target="../media/image1000.png"/><Relationship Id="rId386" Type="http://schemas.openxmlformats.org/officeDocument/2006/relationships/customXml" Target="../ink/ink216.xml"/><Relationship Id="rId551" Type="http://schemas.openxmlformats.org/officeDocument/2006/relationships/image" Target="../media/image1187.png"/><Relationship Id="rId593" Type="http://schemas.openxmlformats.org/officeDocument/2006/relationships/image" Target="../media/image1208.png"/><Relationship Id="rId607" Type="http://schemas.openxmlformats.org/officeDocument/2006/relationships/image" Target="../media/image401.png"/><Relationship Id="rId649" Type="http://schemas.openxmlformats.org/officeDocument/2006/relationships/image" Target="../media/image1235.png"/><Relationship Id="rId814" Type="http://schemas.openxmlformats.org/officeDocument/2006/relationships/customXml" Target="../ink/ink430.xml"/><Relationship Id="rId856" Type="http://schemas.openxmlformats.org/officeDocument/2006/relationships/customXml" Target="../ink/ink451.xml"/><Relationship Id="rId190" Type="http://schemas.openxmlformats.org/officeDocument/2006/relationships/customXml" Target="../ink/ink118.xml"/><Relationship Id="rId204" Type="http://schemas.openxmlformats.org/officeDocument/2006/relationships/customXml" Target="../ink/ink125.xml"/><Relationship Id="rId246" Type="http://schemas.openxmlformats.org/officeDocument/2006/relationships/customXml" Target="../ink/ink146.xml"/><Relationship Id="rId288" Type="http://schemas.openxmlformats.org/officeDocument/2006/relationships/customXml" Target="../ink/ink167.xml"/><Relationship Id="rId411" Type="http://schemas.openxmlformats.org/officeDocument/2006/relationships/image" Target="../media/image1118.png"/><Relationship Id="rId453" Type="http://schemas.openxmlformats.org/officeDocument/2006/relationships/image" Target="../media/image1139.png"/><Relationship Id="rId509" Type="http://schemas.openxmlformats.org/officeDocument/2006/relationships/image" Target="../media/image1166.png"/><Relationship Id="rId660" Type="http://schemas.openxmlformats.org/officeDocument/2006/relationships/customXml" Target="../ink/ink353.xml"/><Relationship Id="rId898" Type="http://schemas.openxmlformats.org/officeDocument/2006/relationships/customXml" Target="../ink/ink472.xml"/><Relationship Id="rId106" Type="http://schemas.openxmlformats.org/officeDocument/2006/relationships/customXml" Target="../ink/ink76.xml"/><Relationship Id="rId313" Type="http://schemas.openxmlformats.org/officeDocument/2006/relationships/image" Target="../media/image1067.png"/><Relationship Id="rId495" Type="http://schemas.openxmlformats.org/officeDocument/2006/relationships/image" Target="../media/image1159.png"/><Relationship Id="rId716" Type="http://schemas.openxmlformats.org/officeDocument/2006/relationships/customXml" Target="../ink/ink381.xml"/><Relationship Id="rId758" Type="http://schemas.openxmlformats.org/officeDocument/2006/relationships/customXml" Target="../ink/ink402.xml"/><Relationship Id="rId10" Type="http://schemas.openxmlformats.org/officeDocument/2006/relationships/customXml" Target="../ink/ink28.xml"/><Relationship Id="rId52" Type="http://schemas.openxmlformats.org/officeDocument/2006/relationships/customXml" Target="../ink/ink49.xml"/><Relationship Id="rId94" Type="http://schemas.openxmlformats.org/officeDocument/2006/relationships/customXml" Target="../ink/ink70.xml"/><Relationship Id="rId148" Type="http://schemas.openxmlformats.org/officeDocument/2006/relationships/customXml" Target="../ink/ink97.xml"/><Relationship Id="rId355" Type="http://schemas.openxmlformats.org/officeDocument/2006/relationships/image" Target="../media/image1089.png"/><Relationship Id="rId397" Type="http://schemas.openxmlformats.org/officeDocument/2006/relationships/image" Target="../media/image1110.png"/><Relationship Id="rId520" Type="http://schemas.openxmlformats.org/officeDocument/2006/relationships/customXml" Target="../ink/ink283.xml"/><Relationship Id="rId562" Type="http://schemas.openxmlformats.org/officeDocument/2006/relationships/customXml" Target="../ink/ink304.xml"/><Relationship Id="rId618" Type="http://schemas.openxmlformats.org/officeDocument/2006/relationships/customXml" Target="../ink/ink332.xml"/><Relationship Id="rId825" Type="http://schemas.openxmlformats.org/officeDocument/2006/relationships/image" Target="../media/image1321.png"/><Relationship Id="rId215" Type="http://schemas.openxmlformats.org/officeDocument/2006/relationships/image" Target="../media/image1018.png"/><Relationship Id="rId257" Type="http://schemas.openxmlformats.org/officeDocument/2006/relationships/image" Target="../media/image1039.png"/><Relationship Id="rId422" Type="http://schemas.openxmlformats.org/officeDocument/2006/relationships/customXml" Target="../ink/ink234.xml"/><Relationship Id="rId464" Type="http://schemas.openxmlformats.org/officeDocument/2006/relationships/customXml" Target="../ink/ink255.xml"/><Relationship Id="rId867" Type="http://schemas.openxmlformats.org/officeDocument/2006/relationships/image" Target="../media/image1341.png"/><Relationship Id="rId299" Type="http://schemas.openxmlformats.org/officeDocument/2006/relationships/image" Target="../media/image1060.png"/><Relationship Id="rId727" Type="http://schemas.openxmlformats.org/officeDocument/2006/relationships/image" Target="../media/image1273.png"/><Relationship Id="rId63" Type="http://schemas.openxmlformats.org/officeDocument/2006/relationships/image" Target="../media/image942.png"/><Relationship Id="rId159" Type="http://schemas.openxmlformats.org/officeDocument/2006/relationships/image" Target="../media/image990.png"/><Relationship Id="rId366" Type="http://schemas.openxmlformats.org/officeDocument/2006/relationships/customXml" Target="../ink/ink206.xml"/><Relationship Id="rId573" Type="http://schemas.openxmlformats.org/officeDocument/2006/relationships/image" Target="../media/image1198.png"/><Relationship Id="rId780" Type="http://schemas.openxmlformats.org/officeDocument/2006/relationships/customXml" Target="../ink/ink413.xml"/><Relationship Id="rId226" Type="http://schemas.openxmlformats.org/officeDocument/2006/relationships/customXml" Target="../ink/ink136.xml"/><Relationship Id="rId433" Type="http://schemas.openxmlformats.org/officeDocument/2006/relationships/image" Target="../media/image1129.png"/><Relationship Id="rId878" Type="http://schemas.openxmlformats.org/officeDocument/2006/relationships/customXml" Target="../ink/ink462.xml"/><Relationship Id="rId640" Type="http://schemas.openxmlformats.org/officeDocument/2006/relationships/customXml" Target="../ink/ink343.xml"/><Relationship Id="rId738" Type="http://schemas.openxmlformats.org/officeDocument/2006/relationships/customXml" Target="../ink/ink392.xml"/><Relationship Id="rId74" Type="http://schemas.openxmlformats.org/officeDocument/2006/relationships/customXml" Target="../ink/ink60.xml"/><Relationship Id="rId377" Type="http://schemas.openxmlformats.org/officeDocument/2006/relationships/image" Target="../media/image1100.png"/><Relationship Id="rId500" Type="http://schemas.openxmlformats.org/officeDocument/2006/relationships/customXml" Target="../ink/ink273.xml"/><Relationship Id="rId584" Type="http://schemas.openxmlformats.org/officeDocument/2006/relationships/customXml" Target="../ink/ink315.xml"/><Relationship Id="rId805" Type="http://schemas.openxmlformats.org/officeDocument/2006/relationships/image" Target="../media/image1311.png"/><Relationship Id="rId5" Type="http://schemas.openxmlformats.org/officeDocument/2006/relationships/image" Target="../media/image913.png"/><Relationship Id="rId237" Type="http://schemas.openxmlformats.org/officeDocument/2006/relationships/image" Target="../media/image1029.png"/><Relationship Id="rId791" Type="http://schemas.openxmlformats.org/officeDocument/2006/relationships/image" Target="../media/image1304.png"/><Relationship Id="rId889" Type="http://schemas.openxmlformats.org/officeDocument/2006/relationships/image" Target="../media/image1352.png"/><Relationship Id="rId444" Type="http://schemas.openxmlformats.org/officeDocument/2006/relationships/customXml" Target="../ink/ink245.xml"/><Relationship Id="rId651" Type="http://schemas.openxmlformats.org/officeDocument/2006/relationships/image" Target="../media/image1236.png"/><Relationship Id="rId749" Type="http://schemas.openxmlformats.org/officeDocument/2006/relationships/image" Target="../media/image1284.png"/><Relationship Id="rId290" Type="http://schemas.openxmlformats.org/officeDocument/2006/relationships/customXml" Target="../ink/ink168.xml"/><Relationship Id="rId304" Type="http://schemas.openxmlformats.org/officeDocument/2006/relationships/customXml" Target="../ink/ink175.xml"/><Relationship Id="rId388" Type="http://schemas.openxmlformats.org/officeDocument/2006/relationships/customXml" Target="../ink/ink217.xml"/><Relationship Id="rId511" Type="http://schemas.openxmlformats.org/officeDocument/2006/relationships/image" Target="../media/image1167.png"/><Relationship Id="rId609" Type="http://schemas.openxmlformats.org/officeDocument/2006/relationships/image" Target="../media/image1215.png"/><Relationship Id="rId85" Type="http://schemas.openxmlformats.org/officeDocument/2006/relationships/image" Target="../media/image953.png"/><Relationship Id="rId150" Type="http://schemas.openxmlformats.org/officeDocument/2006/relationships/customXml" Target="../ink/ink98.xml"/><Relationship Id="rId595" Type="http://schemas.openxmlformats.org/officeDocument/2006/relationships/image" Target="../media/image1209.png"/><Relationship Id="rId816" Type="http://schemas.openxmlformats.org/officeDocument/2006/relationships/customXml" Target="../ink/ink431.xml"/><Relationship Id="rId248" Type="http://schemas.openxmlformats.org/officeDocument/2006/relationships/customXml" Target="../ink/ink147.xml"/><Relationship Id="rId455" Type="http://schemas.openxmlformats.org/officeDocument/2006/relationships/image" Target="../media/image1140.png"/><Relationship Id="rId662" Type="http://schemas.openxmlformats.org/officeDocument/2006/relationships/customXml" Target="../ink/ink354.xml"/><Relationship Id="rId12" Type="http://schemas.openxmlformats.org/officeDocument/2006/relationships/customXml" Target="../ink/ink29.xml"/><Relationship Id="rId108" Type="http://schemas.openxmlformats.org/officeDocument/2006/relationships/customXml" Target="../ink/ink77.xml"/><Relationship Id="rId315" Type="http://schemas.openxmlformats.org/officeDocument/2006/relationships/image" Target="../media/image1068.png"/><Relationship Id="rId522" Type="http://schemas.openxmlformats.org/officeDocument/2006/relationships/customXml" Target="../ink/ink284.xml"/><Relationship Id="rId96" Type="http://schemas.openxmlformats.org/officeDocument/2006/relationships/customXml" Target="../ink/ink71.xml"/><Relationship Id="rId161" Type="http://schemas.openxmlformats.org/officeDocument/2006/relationships/image" Target="../media/image991.png"/><Relationship Id="rId399" Type="http://schemas.openxmlformats.org/officeDocument/2006/relationships/image" Target="../media/image1111.png"/><Relationship Id="rId827" Type="http://schemas.openxmlformats.org/officeDocument/2006/relationships/image" Target="../media/image1322.png"/><Relationship Id="rId259" Type="http://schemas.openxmlformats.org/officeDocument/2006/relationships/image" Target="../media/image1040.png"/><Relationship Id="rId466" Type="http://schemas.openxmlformats.org/officeDocument/2006/relationships/customXml" Target="../ink/ink256.xml"/><Relationship Id="rId673" Type="http://schemas.openxmlformats.org/officeDocument/2006/relationships/image" Target="../media/image1247.png"/><Relationship Id="rId880" Type="http://schemas.openxmlformats.org/officeDocument/2006/relationships/customXml" Target="../ink/ink463.xml"/><Relationship Id="rId23" Type="http://schemas.openxmlformats.org/officeDocument/2006/relationships/image" Target="../media/image922.png"/><Relationship Id="rId119" Type="http://schemas.openxmlformats.org/officeDocument/2006/relationships/image" Target="../media/image970.png"/><Relationship Id="rId326" Type="http://schemas.openxmlformats.org/officeDocument/2006/relationships/customXml" Target="../ink/ink186.xml"/><Relationship Id="rId533" Type="http://schemas.openxmlformats.org/officeDocument/2006/relationships/image" Target="../media/image1178.png"/><Relationship Id="rId740" Type="http://schemas.openxmlformats.org/officeDocument/2006/relationships/customXml" Target="../ink/ink393.xml"/><Relationship Id="rId838" Type="http://schemas.openxmlformats.org/officeDocument/2006/relationships/customXml" Target="../ink/ink442.xml"/><Relationship Id="rId172" Type="http://schemas.openxmlformats.org/officeDocument/2006/relationships/customXml" Target="../ink/ink109.xml"/><Relationship Id="rId477" Type="http://schemas.openxmlformats.org/officeDocument/2006/relationships/image" Target="../media/image1151.png"/><Relationship Id="rId600" Type="http://schemas.openxmlformats.org/officeDocument/2006/relationships/customXml" Target="../ink/ink323.xml"/><Relationship Id="rId684" Type="http://schemas.openxmlformats.org/officeDocument/2006/relationships/customXml" Target="../ink/ink365.xml"/><Relationship Id="rId337" Type="http://schemas.openxmlformats.org/officeDocument/2006/relationships/image" Target="../media/image1080.png"/><Relationship Id="rId891" Type="http://schemas.openxmlformats.org/officeDocument/2006/relationships/image" Target="../media/image1353.png"/><Relationship Id="rId905" Type="http://schemas.openxmlformats.org/officeDocument/2006/relationships/image" Target="../media/image1360.png"/><Relationship Id="rId34" Type="http://schemas.openxmlformats.org/officeDocument/2006/relationships/customXml" Target="../ink/ink40.xml"/><Relationship Id="rId544" Type="http://schemas.openxmlformats.org/officeDocument/2006/relationships/customXml" Target="../ink/ink295.xml"/><Relationship Id="rId751" Type="http://schemas.openxmlformats.org/officeDocument/2006/relationships/image" Target="../media/image1285.png"/><Relationship Id="rId849" Type="http://schemas.openxmlformats.org/officeDocument/2006/relationships/image" Target="../media/image422.png"/><Relationship Id="rId183" Type="http://schemas.openxmlformats.org/officeDocument/2006/relationships/image" Target="../media/image1002.png"/><Relationship Id="rId390" Type="http://schemas.openxmlformats.org/officeDocument/2006/relationships/customXml" Target="../ink/ink218.xml"/><Relationship Id="rId404" Type="http://schemas.openxmlformats.org/officeDocument/2006/relationships/customXml" Target="../ink/ink225.xml"/><Relationship Id="rId611" Type="http://schemas.openxmlformats.org/officeDocument/2006/relationships/image" Target="../media/image1216.png"/><Relationship Id="rId250" Type="http://schemas.openxmlformats.org/officeDocument/2006/relationships/customXml" Target="../ink/ink148.xml"/><Relationship Id="rId488" Type="http://schemas.openxmlformats.org/officeDocument/2006/relationships/customXml" Target="../ink/ink267.xml"/><Relationship Id="rId695" Type="http://schemas.openxmlformats.org/officeDocument/2006/relationships/image" Target="../media/image1257.png"/><Relationship Id="rId709" Type="http://schemas.openxmlformats.org/officeDocument/2006/relationships/image" Target="../media/image1264.png"/><Relationship Id="rId45" Type="http://schemas.openxmlformats.org/officeDocument/2006/relationships/image" Target="../media/image933.png"/><Relationship Id="rId110" Type="http://schemas.openxmlformats.org/officeDocument/2006/relationships/customXml" Target="../ink/ink78.xml"/><Relationship Id="rId348" Type="http://schemas.openxmlformats.org/officeDocument/2006/relationships/customXml" Target="../ink/ink197.xml"/><Relationship Id="rId555" Type="http://schemas.openxmlformats.org/officeDocument/2006/relationships/image" Target="../media/image1189.png"/><Relationship Id="rId762" Type="http://schemas.openxmlformats.org/officeDocument/2006/relationships/customXml" Target="../ink/ink404.xml"/><Relationship Id="rId194" Type="http://schemas.openxmlformats.org/officeDocument/2006/relationships/customXml" Target="../ink/ink120.xml"/><Relationship Id="rId208" Type="http://schemas.openxmlformats.org/officeDocument/2006/relationships/customXml" Target="../ink/ink127.xml"/><Relationship Id="rId415" Type="http://schemas.openxmlformats.org/officeDocument/2006/relationships/image" Target="../media/image1120.png"/><Relationship Id="rId622" Type="http://schemas.openxmlformats.org/officeDocument/2006/relationships/customXml" Target="../ink/ink334.xml"/><Relationship Id="rId261" Type="http://schemas.openxmlformats.org/officeDocument/2006/relationships/image" Target="../media/image1041.png"/><Relationship Id="rId499" Type="http://schemas.openxmlformats.org/officeDocument/2006/relationships/image" Target="../media/image1161.png"/><Relationship Id="rId56" Type="http://schemas.openxmlformats.org/officeDocument/2006/relationships/customXml" Target="../ink/ink51.xml"/><Relationship Id="rId359" Type="http://schemas.openxmlformats.org/officeDocument/2006/relationships/image" Target="../media/image1091.png"/><Relationship Id="rId566" Type="http://schemas.openxmlformats.org/officeDocument/2006/relationships/customXml" Target="../ink/ink306.xml"/><Relationship Id="rId773" Type="http://schemas.openxmlformats.org/officeDocument/2006/relationships/image" Target="../media/image1295.png"/><Relationship Id="rId121" Type="http://schemas.openxmlformats.org/officeDocument/2006/relationships/image" Target="../media/image971.png"/><Relationship Id="rId219" Type="http://schemas.openxmlformats.org/officeDocument/2006/relationships/image" Target="../media/image1020.png"/><Relationship Id="rId426" Type="http://schemas.openxmlformats.org/officeDocument/2006/relationships/customXml" Target="../ink/ink236.xml"/><Relationship Id="rId633" Type="http://schemas.openxmlformats.org/officeDocument/2006/relationships/image" Target="../media/image1227.png"/><Relationship Id="rId840" Type="http://schemas.openxmlformats.org/officeDocument/2006/relationships/customXml" Target="../ink/ink443.xml"/><Relationship Id="rId67" Type="http://schemas.openxmlformats.org/officeDocument/2006/relationships/image" Target="../media/image944.png"/><Relationship Id="rId272" Type="http://schemas.openxmlformats.org/officeDocument/2006/relationships/customXml" Target="../ink/ink159.xml"/><Relationship Id="rId577" Type="http://schemas.openxmlformats.org/officeDocument/2006/relationships/image" Target="../media/image1200.png"/><Relationship Id="rId700" Type="http://schemas.openxmlformats.org/officeDocument/2006/relationships/customXml" Target="../ink/ink373.xml"/><Relationship Id="rId132" Type="http://schemas.openxmlformats.org/officeDocument/2006/relationships/customXml" Target="../ink/ink89.xml"/><Relationship Id="rId784" Type="http://schemas.openxmlformats.org/officeDocument/2006/relationships/customXml" Target="../ink/ink415.xml"/><Relationship Id="rId437" Type="http://schemas.openxmlformats.org/officeDocument/2006/relationships/image" Target="../media/image1131.png"/><Relationship Id="rId644" Type="http://schemas.openxmlformats.org/officeDocument/2006/relationships/customXml" Target="../ink/ink345.xml"/><Relationship Id="rId851" Type="http://schemas.openxmlformats.org/officeDocument/2006/relationships/image" Target="../media/image1333.png"/><Relationship Id="rId283" Type="http://schemas.openxmlformats.org/officeDocument/2006/relationships/image" Target="../media/image1052.png"/><Relationship Id="rId490" Type="http://schemas.openxmlformats.org/officeDocument/2006/relationships/customXml" Target="../ink/ink268.xml"/><Relationship Id="rId504" Type="http://schemas.openxmlformats.org/officeDocument/2006/relationships/customXml" Target="../ink/ink275.xml"/><Relationship Id="rId711" Type="http://schemas.openxmlformats.org/officeDocument/2006/relationships/image" Target="../media/image1265.png"/><Relationship Id="rId78" Type="http://schemas.openxmlformats.org/officeDocument/2006/relationships/customXml" Target="../ink/ink62.xml"/><Relationship Id="rId143" Type="http://schemas.openxmlformats.org/officeDocument/2006/relationships/image" Target="../media/image982.png"/><Relationship Id="rId350" Type="http://schemas.openxmlformats.org/officeDocument/2006/relationships/customXml" Target="../ink/ink198.xml"/><Relationship Id="rId588" Type="http://schemas.openxmlformats.org/officeDocument/2006/relationships/customXml" Target="../ink/ink317.xml"/><Relationship Id="rId795" Type="http://schemas.openxmlformats.org/officeDocument/2006/relationships/image" Target="../media/image1306.png"/><Relationship Id="rId809" Type="http://schemas.openxmlformats.org/officeDocument/2006/relationships/image" Target="../media/image1313.png"/><Relationship Id="rId9" Type="http://schemas.openxmlformats.org/officeDocument/2006/relationships/image" Target="../media/image915.png"/><Relationship Id="rId210" Type="http://schemas.openxmlformats.org/officeDocument/2006/relationships/customXml" Target="../ink/ink128.xml"/><Relationship Id="rId448" Type="http://schemas.openxmlformats.org/officeDocument/2006/relationships/customXml" Target="../ink/ink247.xml"/><Relationship Id="rId655" Type="http://schemas.openxmlformats.org/officeDocument/2006/relationships/image" Target="../media/image1238.png"/><Relationship Id="rId862" Type="http://schemas.openxmlformats.org/officeDocument/2006/relationships/customXml" Target="../ink/ink454.xml"/><Relationship Id="rId294" Type="http://schemas.openxmlformats.org/officeDocument/2006/relationships/customXml" Target="../ink/ink170.xml"/><Relationship Id="rId308" Type="http://schemas.openxmlformats.org/officeDocument/2006/relationships/customXml" Target="../ink/ink177.xml"/><Relationship Id="rId515" Type="http://schemas.openxmlformats.org/officeDocument/2006/relationships/image" Target="../media/image1169.png"/><Relationship Id="rId722" Type="http://schemas.openxmlformats.org/officeDocument/2006/relationships/customXml" Target="../ink/ink384.xml"/><Relationship Id="rId89" Type="http://schemas.openxmlformats.org/officeDocument/2006/relationships/image" Target="../media/image955.png"/><Relationship Id="rId154" Type="http://schemas.openxmlformats.org/officeDocument/2006/relationships/customXml" Target="../ink/ink100.xml"/><Relationship Id="rId361" Type="http://schemas.openxmlformats.org/officeDocument/2006/relationships/image" Target="../media/image1092.png"/><Relationship Id="rId599" Type="http://schemas.openxmlformats.org/officeDocument/2006/relationships/image" Target="../media/image1211.png"/><Relationship Id="rId459" Type="http://schemas.openxmlformats.org/officeDocument/2006/relationships/image" Target="../media/image1142.png"/><Relationship Id="rId666" Type="http://schemas.openxmlformats.org/officeDocument/2006/relationships/customXml" Target="../ink/ink356.xml"/><Relationship Id="rId873" Type="http://schemas.openxmlformats.org/officeDocument/2006/relationships/image" Target="../media/image1344.png"/><Relationship Id="rId16" Type="http://schemas.openxmlformats.org/officeDocument/2006/relationships/customXml" Target="../ink/ink31.xml"/><Relationship Id="rId221" Type="http://schemas.openxmlformats.org/officeDocument/2006/relationships/image" Target="../media/image1021.png"/><Relationship Id="rId319" Type="http://schemas.openxmlformats.org/officeDocument/2006/relationships/image" Target="../media/image1070.png"/><Relationship Id="rId526" Type="http://schemas.openxmlformats.org/officeDocument/2006/relationships/customXml" Target="../ink/ink286.xml"/><Relationship Id="rId733" Type="http://schemas.openxmlformats.org/officeDocument/2006/relationships/image" Target="../media/image1276.png"/><Relationship Id="rId165" Type="http://schemas.openxmlformats.org/officeDocument/2006/relationships/image" Target="../media/image993.png"/><Relationship Id="rId372" Type="http://schemas.openxmlformats.org/officeDocument/2006/relationships/customXml" Target="../ink/ink209.xml"/><Relationship Id="rId677" Type="http://schemas.openxmlformats.org/officeDocument/2006/relationships/image" Target="../media/image1249.png"/><Relationship Id="rId800" Type="http://schemas.openxmlformats.org/officeDocument/2006/relationships/customXml" Target="../ink/ink423.xml"/><Relationship Id="rId232" Type="http://schemas.openxmlformats.org/officeDocument/2006/relationships/customXml" Target="../ink/ink139.xml"/><Relationship Id="rId884" Type="http://schemas.openxmlformats.org/officeDocument/2006/relationships/customXml" Target="../ink/ink465.xml"/><Relationship Id="rId27" Type="http://schemas.openxmlformats.org/officeDocument/2006/relationships/image" Target="../media/image924.png"/><Relationship Id="rId537" Type="http://schemas.openxmlformats.org/officeDocument/2006/relationships/image" Target="../media/image1180.png"/><Relationship Id="rId744" Type="http://schemas.openxmlformats.org/officeDocument/2006/relationships/customXml" Target="../ink/ink395.xml"/><Relationship Id="rId80" Type="http://schemas.openxmlformats.org/officeDocument/2006/relationships/customXml" Target="../ink/ink63.xml"/><Relationship Id="rId176" Type="http://schemas.openxmlformats.org/officeDocument/2006/relationships/customXml" Target="../ink/ink111.xml"/><Relationship Id="rId383" Type="http://schemas.openxmlformats.org/officeDocument/2006/relationships/image" Target="../media/image1103.png"/><Relationship Id="rId590" Type="http://schemas.openxmlformats.org/officeDocument/2006/relationships/customXml" Target="../ink/ink318.xml"/><Relationship Id="rId604" Type="http://schemas.openxmlformats.org/officeDocument/2006/relationships/customXml" Target="../ink/ink325.xml"/><Relationship Id="rId811" Type="http://schemas.openxmlformats.org/officeDocument/2006/relationships/image" Target="../media/image1314.png"/><Relationship Id="rId243" Type="http://schemas.openxmlformats.org/officeDocument/2006/relationships/image" Target="../media/image1032.png"/><Relationship Id="rId450" Type="http://schemas.openxmlformats.org/officeDocument/2006/relationships/customXml" Target="../ink/ink248.xml"/><Relationship Id="rId688" Type="http://schemas.openxmlformats.org/officeDocument/2006/relationships/customXml" Target="../ink/ink367.xml"/><Relationship Id="rId895" Type="http://schemas.openxmlformats.org/officeDocument/2006/relationships/image" Target="../media/image1355.png"/><Relationship Id="rId909" Type="http://schemas.openxmlformats.org/officeDocument/2006/relationships/image" Target="../media/image18.png"/><Relationship Id="rId38" Type="http://schemas.openxmlformats.org/officeDocument/2006/relationships/customXml" Target="../ink/ink42.xml"/><Relationship Id="rId103" Type="http://schemas.openxmlformats.org/officeDocument/2006/relationships/image" Target="../media/image962.png"/><Relationship Id="rId310" Type="http://schemas.openxmlformats.org/officeDocument/2006/relationships/customXml" Target="../ink/ink178.xml"/><Relationship Id="rId548" Type="http://schemas.openxmlformats.org/officeDocument/2006/relationships/customXml" Target="../ink/ink297.xml"/><Relationship Id="rId755" Type="http://schemas.openxmlformats.org/officeDocument/2006/relationships/image" Target="../media/image1287.png"/><Relationship Id="rId91" Type="http://schemas.openxmlformats.org/officeDocument/2006/relationships/image" Target="../media/image956.png"/><Relationship Id="rId187" Type="http://schemas.openxmlformats.org/officeDocument/2006/relationships/image" Target="../media/image1004.png"/><Relationship Id="rId394" Type="http://schemas.openxmlformats.org/officeDocument/2006/relationships/customXml" Target="../ink/ink220.xml"/><Relationship Id="rId408" Type="http://schemas.openxmlformats.org/officeDocument/2006/relationships/customXml" Target="../ink/ink227.xml"/><Relationship Id="rId615" Type="http://schemas.openxmlformats.org/officeDocument/2006/relationships/image" Target="../media/image1218.png"/><Relationship Id="rId822" Type="http://schemas.openxmlformats.org/officeDocument/2006/relationships/customXml" Target="../ink/ink434.xml"/><Relationship Id="rId254" Type="http://schemas.openxmlformats.org/officeDocument/2006/relationships/customXml" Target="../ink/ink150.xml"/><Relationship Id="rId699" Type="http://schemas.openxmlformats.org/officeDocument/2006/relationships/image" Target="../media/image1259.png"/><Relationship Id="rId49" Type="http://schemas.openxmlformats.org/officeDocument/2006/relationships/image" Target="../media/image935.png"/><Relationship Id="rId114" Type="http://schemas.openxmlformats.org/officeDocument/2006/relationships/customXml" Target="../ink/ink80.xml"/><Relationship Id="rId461" Type="http://schemas.openxmlformats.org/officeDocument/2006/relationships/image" Target="../media/image1143.png"/><Relationship Id="rId559" Type="http://schemas.openxmlformats.org/officeDocument/2006/relationships/image" Target="../media/image1191.png"/><Relationship Id="rId766" Type="http://schemas.openxmlformats.org/officeDocument/2006/relationships/customXml" Target="../ink/ink406.xml"/><Relationship Id="rId198" Type="http://schemas.openxmlformats.org/officeDocument/2006/relationships/customXml" Target="../ink/ink122.xml"/><Relationship Id="rId321" Type="http://schemas.openxmlformats.org/officeDocument/2006/relationships/image" Target="../media/image1071.png"/><Relationship Id="rId419" Type="http://schemas.openxmlformats.org/officeDocument/2006/relationships/image" Target="../media/image1122.png"/><Relationship Id="rId626" Type="http://schemas.openxmlformats.org/officeDocument/2006/relationships/customXml" Target="../ink/ink336.xml"/><Relationship Id="rId833" Type="http://schemas.openxmlformats.org/officeDocument/2006/relationships/image" Target="../media/image1325.png"/><Relationship Id="rId265" Type="http://schemas.openxmlformats.org/officeDocument/2006/relationships/image" Target="../media/image1043.png"/><Relationship Id="rId472" Type="http://schemas.openxmlformats.org/officeDocument/2006/relationships/customXml" Target="../ink/ink259.xml"/><Relationship Id="rId900" Type="http://schemas.openxmlformats.org/officeDocument/2006/relationships/customXml" Target="../ink/ink473.xml"/><Relationship Id="rId125" Type="http://schemas.openxmlformats.org/officeDocument/2006/relationships/image" Target="../media/image973.png"/><Relationship Id="rId332" Type="http://schemas.openxmlformats.org/officeDocument/2006/relationships/customXml" Target="../ink/ink189.xml"/><Relationship Id="rId777" Type="http://schemas.openxmlformats.org/officeDocument/2006/relationships/image" Target="../media/image1297.png"/><Relationship Id="rId637" Type="http://schemas.openxmlformats.org/officeDocument/2006/relationships/image" Target="../media/image1229.png"/><Relationship Id="rId844" Type="http://schemas.openxmlformats.org/officeDocument/2006/relationships/customXml" Target="../ink/ink445.xml"/><Relationship Id="rId276" Type="http://schemas.openxmlformats.org/officeDocument/2006/relationships/customXml" Target="../ink/ink161.xml"/><Relationship Id="rId483" Type="http://schemas.openxmlformats.org/officeDocument/2006/relationships/image" Target="../media/image1154.png"/><Relationship Id="rId690" Type="http://schemas.openxmlformats.org/officeDocument/2006/relationships/customXml" Target="../ink/ink368.xml"/><Relationship Id="rId704" Type="http://schemas.openxmlformats.org/officeDocument/2006/relationships/customXml" Target="../ink/ink375.xml"/><Relationship Id="rId911" Type="http://schemas.openxmlformats.org/officeDocument/2006/relationships/image" Target="../media/image19.png"/><Relationship Id="rId40" Type="http://schemas.openxmlformats.org/officeDocument/2006/relationships/customXml" Target="../ink/ink43.xml"/><Relationship Id="rId136" Type="http://schemas.openxmlformats.org/officeDocument/2006/relationships/customXml" Target="../ink/ink91.xml"/><Relationship Id="rId343" Type="http://schemas.openxmlformats.org/officeDocument/2006/relationships/image" Target="../media/image1083.png"/><Relationship Id="rId550" Type="http://schemas.openxmlformats.org/officeDocument/2006/relationships/customXml" Target="../ink/ink298.xml"/><Relationship Id="rId788" Type="http://schemas.openxmlformats.org/officeDocument/2006/relationships/customXml" Target="../ink/ink417.xml"/><Relationship Id="rId203" Type="http://schemas.openxmlformats.org/officeDocument/2006/relationships/image" Target="../media/image1012.png"/><Relationship Id="rId648" Type="http://schemas.openxmlformats.org/officeDocument/2006/relationships/customXml" Target="../ink/ink347.xml"/><Relationship Id="rId855" Type="http://schemas.openxmlformats.org/officeDocument/2006/relationships/image" Target="../media/image1335.png"/><Relationship Id="rId287" Type="http://schemas.openxmlformats.org/officeDocument/2006/relationships/image" Target="../media/image1054.png"/><Relationship Id="rId410" Type="http://schemas.openxmlformats.org/officeDocument/2006/relationships/customXml" Target="../ink/ink228.xml"/><Relationship Id="rId494" Type="http://schemas.openxmlformats.org/officeDocument/2006/relationships/customXml" Target="../ink/ink270.xml"/><Relationship Id="rId508" Type="http://schemas.openxmlformats.org/officeDocument/2006/relationships/customXml" Target="../ink/ink277.xml"/><Relationship Id="rId715" Type="http://schemas.openxmlformats.org/officeDocument/2006/relationships/image" Target="../media/image1267.png"/><Relationship Id="rId147" Type="http://schemas.openxmlformats.org/officeDocument/2006/relationships/image" Target="../media/image984.png"/><Relationship Id="rId354" Type="http://schemas.openxmlformats.org/officeDocument/2006/relationships/customXml" Target="../ink/ink200.xml"/><Relationship Id="rId799" Type="http://schemas.openxmlformats.org/officeDocument/2006/relationships/image" Target="../media/image1308.png"/><Relationship Id="rId51" Type="http://schemas.openxmlformats.org/officeDocument/2006/relationships/image" Target="../media/image936.png"/><Relationship Id="rId561" Type="http://schemas.openxmlformats.org/officeDocument/2006/relationships/image" Target="../media/image1192.png"/><Relationship Id="rId659" Type="http://schemas.openxmlformats.org/officeDocument/2006/relationships/image" Target="../media/image1240.png"/><Relationship Id="rId866" Type="http://schemas.openxmlformats.org/officeDocument/2006/relationships/customXml" Target="../ink/ink456.xml"/><Relationship Id="rId214" Type="http://schemas.openxmlformats.org/officeDocument/2006/relationships/customXml" Target="../ink/ink130.xml"/><Relationship Id="rId298" Type="http://schemas.openxmlformats.org/officeDocument/2006/relationships/customXml" Target="../ink/ink172.xml"/><Relationship Id="rId421" Type="http://schemas.openxmlformats.org/officeDocument/2006/relationships/image" Target="../media/image1123.png"/><Relationship Id="rId519" Type="http://schemas.openxmlformats.org/officeDocument/2006/relationships/image" Target="../media/image1171.png"/><Relationship Id="rId158" Type="http://schemas.openxmlformats.org/officeDocument/2006/relationships/customXml" Target="../ink/ink102.xml"/><Relationship Id="rId726" Type="http://schemas.openxmlformats.org/officeDocument/2006/relationships/customXml" Target="../ink/ink386.xml"/><Relationship Id="rId62" Type="http://schemas.openxmlformats.org/officeDocument/2006/relationships/customXml" Target="../ink/ink54.xml"/><Relationship Id="rId365" Type="http://schemas.openxmlformats.org/officeDocument/2006/relationships/image" Target="../media/image1094.png"/><Relationship Id="rId572" Type="http://schemas.openxmlformats.org/officeDocument/2006/relationships/customXml" Target="../ink/ink309.xml"/><Relationship Id="rId225" Type="http://schemas.openxmlformats.org/officeDocument/2006/relationships/image" Target="../media/image1023.png"/><Relationship Id="rId432" Type="http://schemas.openxmlformats.org/officeDocument/2006/relationships/customXml" Target="../ink/ink239.xml"/><Relationship Id="rId877" Type="http://schemas.openxmlformats.org/officeDocument/2006/relationships/image" Target="../media/image1346.png"/><Relationship Id="rId737" Type="http://schemas.openxmlformats.org/officeDocument/2006/relationships/image" Target="../media/image1278.png"/><Relationship Id="rId73" Type="http://schemas.openxmlformats.org/officeDocument/2006/relationships/image" Target="../media/image947.png"/><Relationship Id="rId169" Type="http://schemas.openxmlformats.org/officeDocument/2006/relationships/image" Target="../media/image995.png"/><Relationship Id="rId376" Type="http://schemas.openxmlformats.org/officeDocument/2006/relationships/customXml" Target="../ink/ink211.xml"/><Relationship Id="rId583" Type="http://schemas.openxmlformats.org/officeDocument/2006/relationships/image" Target="../media/image1203.png"/><Relationship Id="rId790" Type="http://schemas.openxmlformats.org/officeDocument/2006/relationships/customXml" Target="../ink/ink418.xml"/><Relationship Id="rId804" Type="http://schemas.openxmlformats.org/officeDocument/2006/relationships/customXml" Target="../ink/ink425.xml"/><Relationship Id="rId4" Type="http://schemas.openxmlformats.org/officeDocument/2006/relationships/customXml" Target="../ink/ink25.xml"/><Relationship Id="rId236" Type="http://schemas.openxmlformats.org/officeDocument/2006/relationships/customXml" Target="../ink/ink141.xml"/><Relationship Id="rId443" Type="http://schemas.openxmlformats.org/officeDocument/2006/relationships/image" Target="../media/image1134.png"/><Relationship Id="rId650" Type="http://schemas.openxmlformats.org/officeDocument/2006/relationships/customXml" Target="../ink/ink348.xml"/><Relationship Id="rId888" Type="http://schemas.openxmlformats.org/officeDocument/2006/relationships/customXml" Target="../ink/ink467.xml"/><Relationship Id="rId303" Type="http://schemas.openxmlformats.org/officeDocument/2006/relationships/image" Target="../media/image1062.png"/><Relationship Id="rId748" Type="http://schemas.openxmlformats.org/officeDocument/2006/relationships/customXml" Target="../ink/ink397.xml"/><Relationship Id="rId84" Type="http://schemas.openxmlformats.org/officeDocument/2006/relationships/customXml" Target="../ink/ink65.xml"/><Relationship Id="rId387" Type="http://schemas.openxmlformats.org/officeDocument/2006/relationships/image" Target="../media/image1105.png"/><Relationship Id="rId510" Type="http://schemas.openxmlformats.org/officeDocument/2006/relationships/customXml" Target="../ink/ink278.xml"/><Relationship Id="rId594" Type="http://schemas.openxmlformats.org/officeDocument/2006/relationships/customXml" Target="../ink/ink320.xml"/><Relationship Id="rId608" Type="http://schemas.openxmlformats.org/officeDocument/2006/relationships/customXml" Target="../ink/ink327.xml"/><Relationship Id="rId815" Type="http://schemas.openxmlformats.org/officeDocument/2006/relationships/image" Target="../media/image1316.png"/><Relationship Id="rId247" Type="http://schemas.openxmlformats.org/officeDocument/2006/relationships/image" Target="../media/image1034.png"/><Relationship Id="rId899" Type="http://schemas.openxmlformats.org/officeDocument/2006/relationships/image" Target="../media/image1357.png"/><Relationship Id="rId107" Type="http://schemas.openxmlformats.org/officeDocument/2006/relationships/image" Target="../media/image964.png"/><Relationship Id="rId454" Type="http://schemas.openxmlformats.org/officeDocument/2006/relationships/customXml" Target="../ink/ink250.xml"/><Relationship Id="rId661" Type="http://schemas.openxmlformats.org/officeDocument/2006/relationships/image" Target="../media/image1241.png"/><Relationship Id="rId759" Type="http://schemas.openxmlformats.org/officeDocument/2006/relationships/image" Target="../media/image1289.png"/><Relationship Id="rId11" Type="http://schemas.openxmlformats.org/officeDocument/2006/relationships/image" Target="../media/image916.png"/><Relationship Id="rId314" Type="http://schemas.openxmlformats.org/officeDocument/2006/relationships/customXml" Target="../ink/ink180.xml"/><Relationship Id="rId398" Type="http://schemas.openxmlformats.org/officeDocument/2006/relationships/customXml" Target="../ink/ink222.xml"/><Relationship Id="rId521" Type="http://schemas.openxmlformats.org/officeDocument/2006/relationships/image" Target="../media/image1172.png"/><Relationship Id="rId619" Type="http://schemas.openxmlformats.org/officeDocument/2006/relationships/image" Target="../media/image1220.png"/><Relationship Id="rId95" Type="http://schemas.openxmlformats.org/officeDocument/2006/relationships/image" Target="../media/image958.png"/><Relationship Id="rId160" Type="http://schemas.openxmlformats.org/officeDocument/2006/relationships/customXml" Target="../ink/ink103.xml"/><Relationship Id="rId826" Type="http://schemas.openxmlformats.org/officeDocument/2006/relationships/customXml" Target="../ink/ink436.xml"/><Relationship Id="rId258" Type="http://schemas.openxmlformats.org/officeDocument/2006/relationships/customXml" Target="../ink/ink152.xml"/><Relationship Id="rId465" Type="http://schemas.openxmlformats.org/officeDocument/2006/relationships/image" Target="../media/image1145.png"/><Relationship Id="rId672" Type="http://schemas.openxmlformats.org/officeDocument/2006/relationships/customXml" Target="../ink/ink359.xml"/><Relationship Id="rId22" Type="http://schemas.openxmlformats.org/officeDocument/2006/relationships/customXml" Target="../ink/ink34.xml"/><Relationship Id="rId118" Type="http://schemas.openxmlformats.org/officeDocument/2006/relationships/customXml" Target="../ink/ink82.xml"/><Relationship Id="rId325" Type="http://schemas.openxmlformats.org/officeDocument/2006/relationships/image" Target="../media/image1073.png"/><Relationship Id="rId532" Type="http://schemas.openxmlformats.org/officeDocument/2006/relationships/customXml" Target="../ink/ink289.xml"/><Relationship Id="rId171" Type="http://schemas.openxmlformats.org/officeDocument/2006/relationships/image" Target="../media/image996.png"/><Relationship Id="rId837" Type="http://schemas.openxmlformats.org/officeDocument/2006/relationships/image" Target="../media/image1327.png"/><Relationship Id="rId269" Type="http://schemas.openxmlformats.org/officeDocument/2006/relationships/image" Target="../media/image1045.png"/><Relationship Id="rId476" Type="http://schemas.openxmlformats.org/officeDocument/2006/relationships/customXml" Target="../ink/ink261.xml"/><Relationship Id="rId683" Type="http://schemas.openxmlformats.org/officeDocument/2006/relationships/image" Target="../media/image1252.png"/><Relationship Id="rId890" Type="http://schemas.openxmlformats.org/officeDocument/2006/relationships/customXml" Target="../ink/ink468.xml"/><Relationship Id="rId904" Type="http://schemas.openxmlformats.org/officeDocument/2006/relationships/customXml" Target="../ink/ink475.xml"/><Relationship Id="rId33" Type="http://schemas.openxmlformats.org/officeDocument/2006/relationships/image" Target="../media/image927.png"/><Relationship Id="rId129" Type="http://schemas.openxmlformats.org/officeDocument/2006/relationships/image" Target="../media/image975.png"/><Relationship Id="rId336" Type="http://schemas.openxmlformats.org/officeDocument/2006/relationships/customXml" Target="../ink/ink191.xml"/><Relationship Id="rId543" Type="http://schemas.openxmlformats.org/officeDocument/2006/relationships/image" Target="../media/image1183.png"/><Relationship Id="rId182" Type="http://schemas.openxmlformats.org/officeDocument/2006/relationships/customXml" Target="../ink/ink114.xml"/><Relationship Id="rId403" Type="http://schemas.openxmlformats.org/officeDocument/2006/relationships/image" Target="../media/image1114.png"/><Relationship Id="rId750" Type="http://schemas.openxmlformats.org/officeDocument/2006/relationships/customXml" Target="../ink/ink398.xml"/><Relationship Id="rId848" Type="http://schemas.openxmlformats.org/officeDocument/2006/relationships/customXml" Target="../ink/ink447.xml"/><Relationship Id="rId487" Type="http://schemas.openxmlformats.org/officeDocument/2006/relationships/image" Target="../media/image1156.png"/><Relationship Id="rId610" Type="http://schemas.openxmlformats.org/officeDocument/2006/relationships/customXml" Target="../ink/ink328.xml"/><Relationship Id="rId694" Type="http://schemas.openxmlformats.org/officeDocument/2006/relationships/customXml" Target="../ink/ink370.xml"/><Relationship Id="rId708" Type="http://schemas.openxmlformats.org/officeDocument/2006/relationships/customXml" Target="../ink/ink377.xml"/><Relationship Id="rId915" Type="http://schemas.openxmlformats.org/officeDocument/2006/relationships/image" Target="../media/image21.png"/><Relationship Id="rId347" Type="http://schemas.openxmlformats.org/officeDocument/2006/relationships/image" Target="../media/image1085.png"/><Relationship Id="rId44" Type="http://schemas.openxmlformats.org/officeDocument/2006/relationships/customXml" Target="../ink/ink45.xml"/><Relationship Id="rId554" Type="http://schemas.openxmlformats.org/officeDocument/2006/relationships/customXml" Target="../ink/ink300.xml"/><Relationship Id="rId761" Type="http://schemas.openxmlformats.org/officeDocument/2006/relationships/image" Target="../media/image1290.png"/><Relationship Id="rId859" Type="http://schemas.openxmlformats.org/officeDocument/2006/relationships/image" Target="../media/image1337.png"/><Relationship Id="rId193" Type="http://schemas.openxmlformats.org/officeDocument/2006/relationships/image" Target="../media/image1007.png"/><Relationship Id="rId207" Type="http://schemas.openxmlformats.org/officeDocument/2006/relationships/image" Target="../media/image1014.png"/><Relationship Id="rId414" Type="http://schemas.openxmlformats.org/officeDocument/2006/relationships/customXml" Target="../ink/ink230.xml"/><Relationship Id="rId498" Type="http://schemas.openxmlformats.org/officeDocument/2006/relationships/customXml" Target="../ink/ink272.xml"/><Relationship Id="rId621" Type="http://schemas.openxmlformats.org/officeDocument/2006/relationships/image" Target="../media/image1221.png"/><Relationship Id="rId260" Type="http://schemas.openxmlformats.org/officeDocument/2006/relationships/customXml" Target="../ink/ink153.xml"/><Relationship Id="rId719" Type="http://schemas.openxmlformats.org/officeDocument/2006/relationships/image" Target="../media/image1269.png"/><Relationship Id="rId55" Type="http://schemas.openxmlformats.org/officeDocument/2006/relationships/image" Target="../media/image938.png"/><Relationship Id="rId120" Type="http://schemas.openxmlformats.org/officeDocument/2006/relationships/customXml" Target="../ink/ink83.xml"/><Relationship Id="rId358" Type="http://schemas.openxmlformats.org/officeDocument/2006/relationships/customXml" Target="../ink/ink202.xml"/><Relationship Id="rId565" Type="http://schemas.openxmlformats.org/officeDocument/2006/relationships/image" Target="../media/image1194.png"/><Relationship Id="rId772" Type="http://schemas.openxmlformats.org/officeDocument/2006/relationships/customXml" Target="../ink/ink409.xml"/><Relationship Id="rId218" Type="http://schemas.openxmlformats.org/officeDocument/2006/relationships/customXml" Target="../ink/ink132.xml"/><Relationship Id="rId425" Type="http://schemas.openxmlformats.org/officeDocument/2006/relationships/image" Target="../media/image1125.png"/><Relationship Id="rId632" Type="http://schemas.openxmlformats.org/officeDocument/2006/relationships/customXml" Target="../ink/ink339.xml"/><Relationship Id="rId271" Type="http://schemas.openxmlformats.org/officeDocument/2006/relationships/image" Target="../media/image1046.png"/><Relationship Id="rId66" Type="http://schemas.openxmlformats.org/officeDocument/2006/relationships/customXml" Target="../ink/ink56.xml"/><Relationship Id="rId131" Type="http://schemas.openxmlformats.org/officeDocument/2006/relationships/image" Target="../media/image976.png"/><Relationship Id="rId369" Type="http://schemas.openxmlformats.org/officeDocument/2006/relationships/image" Target="../media/image1096.png"/><Relationship Id="rId576" Type="http://schemas.openxmlformats.org/officeDocument/2006/relationships/customXml" Target="../ink/ink311.xml"/><Relationship Id="rId783" Type="http://schemas.openxmlformats.org/officeDocument/2006/relationships/image" Target="../media/image1300.png"/><Relationship Id="rId229" Type="http://schemas.openxmlformats.org/officeDocument/2006/relationships/image" Target="../media/image1025.png"/><Relationship Id="rId436" Type="http://schemas.openxmlformats.org/officeDocument/2006/relationships/customXml" Target="../ink/ink241.xml"/><Relationship Id="rId643" Type="http://schemas.openxmlformats.org/officeDocument/2006/relationships/image" Target="../media/image1232.png"/><Relationship Id="rId850" Type="http://schemas.openxmlformats.org/officeDocument/2006/relationships/customXml" Target="../ink/ink448.xml"/><Relationship Id="rId77" Type="http://schemas.openxmlformats.org/officeDocument/2006/relationships/image" Target="../media/image949.png"/><Relationship Id="rId282" Type="http://schemas.openxmlformats.org/officeDocument/2006/relationships/customXml" Target="../ink/ink164.xml"/><Relationship Id="rId503" Type="http://schemas.openxmlformats.org/officeDocument/2006/relationships/image" Target="../media/image1163.png"/><Relationship Id="rId587" Type="http://schemas.openxmlformats.org/officeDocument/2006/relationships/image" Target="../media/image1205.png"/><Relationship Id="rId710" Type="http://schemas.openxmlformats.org/officeDocument/2006/relationships/customXml" Target="../ink/ink378.xml"/><Relationship Id="rId808" Type="http://schemas.openxmlformats.org/officeDocument/2006/relationships/customXml" Target="../ink/ink427.xml"/><Relationship Id="rId8" Type="http://schemas.openxmlformats.org/officeDocument/2006/relationships/customXml" Target="../ink/ink27.xml"/><Relationship Id="rId142" Type="http://schemas.openxmlformats.org/officeDocument/2006/relationships/customXml" Target="../ink/ink94.xml"/><Relationship Id="rId447" Type="http://schemas.openxmlformats.org/officeDocument/2006/relationships/image" Target="../media/image1136.png"/><Relationship Id="rId794" Type="http://schemas.openxmlformats.org/officeDocument/2006/relationships/customXml" Target="../ink/ink420.xml"/><Relationship Id="rId654" Type="http://schemas.openxmlformats.org/officeDocument/2006/relationships/customXml" Target="../ink/ink350.xml"/><Relationship Id="rId861" Type="http://schemas.openxmlformats.org/officeDocument/2006/relationships/image" Target="../media/image1338.png"/><Relationship Id="rId293" Type="http://schemas.openxmlformats.org/officeDocument/2006/relationships/image" Target="../media/image1057.png"/><Relationship Id="rId307" Type="http://schemas.openxmlformats.org/officeDocument/2006/relationships/image" Target="../media/image1064.png"/><Relationship Id="rId514" Type="http://schemas.openxmlformats.org/officeDocument/2006/relationships/customXml" Target="../ink/ink280.xml"/><Relationship Id="rId721" Type="http://schemas.openxmlformats.org/officeDocument/2006/relationships/image" Target="../media/image1270.png"/><Relationship Id="rId88" Type="http://schemas.openxmlformats.org/officeDocument/2006/relationships/customXml" Target="../ink/ink67.xml"/><Relationship Id="rId153" Type="http://schemas.openxmlformats.org/officeDocument/2006/relationships/image" Target="../media/image987.png"/><Relationship Id="rId360" Type="http://schemas.openxmlformats.org/officeDocument/2006/relationships/customXml" Target="../ink/ink203.xml"/><Relationship Id="rId598" Type="http://schemas.openxmlformats.org/officeDocument/2006/relationships/customXml" Target="../ink/ink322.xml"/><Relationship Id="rId819" Type="http://schemas.openxmlformats.org/officeDocument/2006/relationships/image" Target="../media/image1318.png"/><Relationship Id="rId220" Type="http://schemas.openxmlformats.org/officeDocument/2006/relationships/customXml" Target="../ink/ink133.xml"/><Relationship Id="rId458" Type="http://schemas.openxmlformats.org/officeDocument/2006/relationships/customXml" Target="../ink/ink252.xml"/><Relationship Id="rId665" Type="http://schemas.openxmlformats.org/officeDocument/2006/relationships/image" Target="../media/image1243.png"/><Relationship Id="rId872" Type="http://schemas.openxmlformats.org/officeDocument/2006/relationships/customXml" Target="../ink/ink459.xml"/><Relationship Id="rId15" Type="http://schemas.openxmlformats.org/officeDocument/2006/relationships/image" Target="../media/image918.png"/><Relationship Id="rId318" Type="http://schemas.openxmlformats.org/officeDocument/2006/relationships/customXml" Target="../ink/ink182.xml"/><Relationship Id="rId525" Type="http://schemas.openxmlformats.org/officeDocument/2006/relationships/image" Target="../media/image1174.png"/><Relationship Id="rId732" Type="http://schemas.openxmlformats.org/officeDocument/2006/relationships/customXml" Target="../ink/ink389.xml"/><Relationship Id="rId99" Type="http://schemas.openxmlformats.org/officeDocument/2006/relationships/image" Target="../media/image960.png"/><Relationship Id="rId164" Type="http://schemas.openxmlformats.org/officeDocument/2006/relationships/customXml" Target="../ink/ink105.xml"/><Relationship Id="rId371" Type="http://schemas.openxmlformats.org/officeDocument/2006/relationships/image" Target="../media/image1097.png"/><Relationship Id="rId469" Type="http://schemas.openxmlformats.org/officeDocument/2006/relationships/image" Target="../media/image1147.png"/><Relationship Id="rId676" Type="http://schemas.openxmlformats.org/officeDocument/2006/relationships/customXml" Target="../ink/ink361.xml"/><Relationship Id="rId883" Type="http://schemas.openxmlformats.org/officeDocument/2006/relationships/image" Target="../media/image1349.png"/><Relationship Id="rId26" Type="http://schemas.openxmlformats.org/officeDocument/2006/relationships/customXml" Target="../ink/ink36.xml"/><Relationship Id="rId231" Type="http://schemas.openxmlformats.org/officeDocument/2006/relationships/image" Target="../media/image1026.png"/><Relationship Id="rId329" Type="http://schemas.openxmlformats.org/officeDocument/2006/relationships/image" Target="../media/image1075.png"/><Relationship Id="rId536" Type="http://schemas.openxmlformats.org/officeDocument/2006/relationships/customXml" Target="../ink/ink291.xml"/><Relationship Id="rId175" Type="http://schemas.openxmlformats.org/officeDocument/2006/relationships/image" Target="../media/image998.png"/><Relationship Id="rId743" Type="http://schemas.openxmlformats.org/officeDocument/2006/relationships/image" Target="../media/image1281.png"/><Relationship Id="rId382" Type="http://schemas.openxmlformats.org/officeDocument/2006/relationships/customXml" Target="../ink/ink214.xml"/><Relationship Id="rId603" Type="http://schemas.openxmlformats.org/officeDocument/2006/relationships/image" Target="../media/image1213.png"/><Relationship Id="rId687" Type="http://schemas.openxmlformats.org/officeDocument/2006/relationships/image" Target="../media/image1254.png"/><Relationship Id="rId810" Type="http://schemas.openxmlformats.org/officeDocument/2006/relationships/customXml" Target="../ink/ink428.xml"/><Relationship Id="rId908" Type="http://schemas.openxmlformats.org/officeDocument/2006/relationships/customXml" Target="../ink/ink477.xml"/><Relationship Id="rId242" Type="http://schemas.openxmlformats.org/officeDocument/2006/relationships/customXml" Target="../ink/ink144.xml"/><Relationship Id="rId894" Type="http://schemas.openxmlformats.org/officeDocument/2006/relationships/customXml" Target="../ink/ink470.xml"/><Relationship Id="rId37" Type="http://schemas.openxmlformats.org/officeDocument/2006/relationships/image" Target="../media/image929.png"/><Relationship Id="rId102" Type="http://schemas.openxmlformats.org/officeDocument/2006/relationships/customXml" Target="../ink/ink74.xml"/><Relationship Id="rId547" Type="http://schemas.openxmlformats.org/officeDocument/2006/relationships/image" Target="../media/image1185.png"/><Relationship Id="rId754" Type="http://schemas.openxmlformats.org/officeDocument/2006/relationships/customXml" Target="../ink/ink40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5.png"/><Relationship Id="rId671" Type="http://schemas.openxmlformats.org/officeDocument/2006/relationships/image" Target="../media/image177.png"/><Relationship Id="rId769" Type="http://schemas.openxmlformats.org/officeDocument/2006/relationships/image" Target="../media/image226.png"/><Relationship Id="rId976" Type="http://schemas.openxmlformats.org/officeDocument/2006/relationships/customXml" Target="../ink/ink967.xml"/><Relationship Id="rId21" Type="http://schemas.openxmlformats.org/officeDocument/2006/relationships/image" Target="../media/image1369.png"/><Relationship Id="rId324" Type="http://schemas.openxmlformats.org/officeDocument/2006/relationships/customXml" Target="../ink/ink641.xml"/><Relationship Id="rId531" Type="http://schemas.openxmlformats.org/officeDocument/2006/relationships/image" Target="../media/image106.png"/><Relationship Id="rId629" Type="http://schemas.openxmlformats.org/officeDocument/2006/relationships/image" Target="../media/image155.png"/><Relationship Id="rId170" Type="http://schemas.openxmlformats.org/officeDocument/2006/relationships/customXml" Target="../ink/ink564.xml"/><Relationship Id="rId836" Type="http://schemas.openxmlformats.org/officeDocument/2006/relationships/customXml" Target="../ink/ink897.xml"/><Relationship Id="rId268" Type="http://schemas.openxmlformats.org/officeDocument/2006/relationships/customXml" Target="../ink/ink613.xml"/><Relationship Id="rId475" Type="http://schemas.openxmlformats.org/officeDocument/2006/relationships/image" Target="../media/image78.png"/><Relationship Id="rId682" Type="http://schemas.openxmlformats.org/officeDocument/2006/relationships/customXml" Target="../ink/ink820.xml"/><Relationship Id="rId903" Type="http://schemas.openxmlformats.org/officeDocument/2006/relationships/image" Target="../media/image293.png"/><Relationship Id="rId32" Type="http://schemas.openxmlformats.org/officeDocument/2006/relationships/customXml" Target="../ink/ink495.xml"/><Relationship Id="rId128" Type="http://schemas.openxmlformats.org/officeDocument/2006/relationships/customXml" Target="../ink/ink543.xml"/><Relationship Id="rId335" Type="http://schemas.openxmlformats.org/officeDocument/2006/relationships/image" Target="../media/image1523.png"/><Relationship Id="rId542" Type="http://schemas.openxmlformats.org/officeDocument/2006/relationships/customXml" Target="../ink/ink750.xml"/><Relationship Id="rId987" Type="http://schemas.openxmlformats.org/officeDocument/2006/relationships/image" Target="../media/image336.png"/><Relationship Id="rId181" Type="http://schemas.openxmlformats.org/officeDocument/2006/relationships/image" Target="../media/image1446.png"/><Relationship Id="rId402" Type="http://schemas.openxmlformats.org/officeDocument/2006/relationships/customXml" Target="../ink/ink680.xml"/><Relationship Id="rId847" Type="http://schemas.openxmlformats.org/officeDocument/2006/relationships/image" Target="../media/image265.png"/><Relationship Id="rId279" Type="http://schemas.openxmlformats.org/officeDocument/2006/relationships/image" Target="../media/image1495.png"/><Relationship Id="rId486" Type="http://schemas.openxmlformats.org/officeDocument/2006/relationships/customXml" Target="../ink/ink722.xml"/><Relationship Id="rId693" Type="http://schemas.openxmlformats.org/officeDocument/2006/relationships/image" Target="../media/image188.png"/><Relationship Id="rId707" Type="http://schemas.openxmlformats.org/officeDocument/2006/relationships/image" Target="../media/image195.png"/><Relationship Id="rId914" Type="http://schemas.openxmlformats.org/officeDocument/2006/relationships/customXml" Target="../ink/ink936.xml"/><Relationship Id="rId43" Type="http://schemas.openxmlformats.org/officeDocument/2006/relationships/image" Target="../media/image1379.png"/><Relationship Id="rId139" Type="http://schemas.openxmlformats.org/officeDocument/2006/relationships/image" Target="../media/image1426.png"/><Relationship Id="rId346" Type="http://schemas.openxmlformats.org/officeDocument/2006/relationships/customXml" Target="../ink/ink652.xml"/><Relationship Id="rId553" Type="http://schemas.openxmlformats.org/officeDocument/2006/relationships/image" Target="../media/image117.png"/><Relationship Id="rId760" Type="http://schemas.openxmlformats.org/officeDocument/2006/relationships/customXml" Target="../ink/ink859.xml"/><Relationship Id="rId998" Type="http://schemas.openxmlformats.org/officeDocument/2006/relationships/customXml" Target="../ink/ink978.xml"/><Relationship Id="rId192" Type="http://schemas.openxmlformats.org/officeDocument/2006/relationships/customXml" Target="../ink/ink575.xml"/><Relationship Id="rId206" Type="http://schemas.openxmlformats.org/officeDocument/2006/relationships/customXml" Target="../ink/ink582.xml"/><Relationship Id="rId413" Type="http://schemas.openxmlformats.org/officeDocument/2006/relationships/image" Target="../media/image47.png"/><Relationship Id="rId858" Type="http://schemas.openxmlformats.org/officeDocument/2006/relationships/customXml" Target="../ink/ink908.xml"/><Relationship Id="rId497" Type="http://schemas.openxmlformats.org/officeDocument/2006/relationships/image" Target="../media/image89.png"/><Relationship Id="rId620" Type="http://schemas.openxmlformats.org/officeDocument/2006/relationships/customXml" Target="../ink/ink789.xml"/><Relationship Id="rId718" Type="http://schemas.openxmlformats.org/officeDocument/2006/relationships/customXml" Target="../ink/ink838.xml"/><Relationship Id="rId925" Type="http://schemas.openxmlformats.org/officeDocument/2006/relationships/image" Target="../media/image304.png"/><Relationship Id="rId357" Type="http://schemas.openxmlformats.org/officeDocument/2006/relationships/image" Target="../media/image1534.png"/><Relationship Id="rId54" Type="http://schemas.openxmlformats.org/officeDocument/2006/relationships/customXml" Target="../ink/ink506.xml"/><Relationship Id="rId217" Type="http://schemas.openxmlformats.org/officeDocument/2006/relationships/image" Target="../media/image1464.png"/><Relationship Id="rId564" Type="http://schemas.openxmlformats.org/officeDocument/2006/relationships/customXml" Target="../ink/ink761.xml"/><Relationship Id="rId771" Type="http://schemas.openxmlformats.org/officeDocument/2006/relationships/image" Target="../media/image227.png"/><Relationship Id="rId869" Type="http://schemas.openxmlformats.org/officeDocument/2006/relationships/image" Target="../media/image276.png"/><Relationship Id="rId424" Type="http://schemas.openxmlformats.org/officeDocument/2006/relationships/customXml" Target="../ink/ink691.xml"/><Relationship Id="rId631" Type="http://schemas.openxmlformats.org/officeDocument/2006/relationships/image" Target="../media/image156.png"/><Relationship Id="rId729" Type="http://schemas.openxmlformats.org/officeDocument/2006/relationships/image" Target="../media/image206.png"/><Relationship Id="rId270" Type="http://schemas.openxmlformats.org/officeDocument/2006/relationships/customXml" Target="../ink/ink614.xml"/><Relationship Id="rId936" Type="http://schemas.openxmlformats.org/officeDocument/2006/relationships/customXml" Target="../ink/ink947.xml"/><Relationship Id="rId65" Type="http://schemas.openxmlformats.org/officeDocument/2006/relationships/image" Target="../media/image1390.png"/><Relationship Id="rId130" Type="http://schemas.openxmlformats.org/officeDocument/2006/relationships/customXml" Target="../ink/ink544.xml"/><Relationship Id="rId368" Type="http://schemas.openxmlformats.org/officeDocument/2006/relationships/customXml" Target="../ink/ink663.xml"/><Relationship Id="rId575" Type="http://schemas.openxmlformats.org/officeDocument/2006/relationships/image" Target="../media/image128.png"/><Relationship Id="rId782" Type="http://schemas.openxmlformats.org/officeDocument/2006/relationships/customXml" Target="../ink/ink870.xml"/><Relationship Id="rId228" Type="http://schemas.openxmlformats.org/officeDocument/2006/relationships/customXml" Target="../ink/ink593.xml"/><Relationship Id="rId435" Type="http://schemas.openxmlformats.org/officeDocument/2006/relationships/image" Target="../media/image58.png"/><Relationship Id="rId642" Type="http://schemas.openxmlformats.org/officeDocument/2006/relationships/customXml" Target="../ink/ink800.xml"/><Relationship Id="rId281" Type="http://schemas.openxmlformats.org/officeDocument/2006/relationships/image" Target="../media/image1496.png"/><Relationship Id="rId502" Type="http://schemas.openxmlformats.org/officeDocument/2006/relationships/customXml" Target="../ink/ink730.xml"/><Relationship Id="rId947" Type="http://schemas.openxmlformats.org/officeDocument/2006/relationships/image" Target="../media/image315.png"/><Relationship Id="rId76" Type="http://schemas.openxmlformats.org/officeDocument/2006/relationships/customXml" Target="../ink/ink517.xml"/><Relationship Id="rId141" Type="http://schemas.openxmlformats.org/officeDocument/2006/relationships/image" Target="../media/image1427.png"/><Relationship Id="rId379" Type="http://schemas.openxmlformats.org/officeDocument/2006/relationships/image" Target="../media/image1545.png"/><Relationship Id="rId586" Type="http://schemas.openxmlformats.org/officeDocument/2006/relationships/customXml" Target="../ink/ink772.xml"/><Relationship Id="rId793" Type="http://schemas.openxmlformats.org/officeDocument/2006/relationships/image" Target="../media/image238.png"/><Relationship Id="rId807" Type="http://schemas.openxmlformats.org/officeDocument/2006/relationships/image" Target="../media/image245.png"/><Relationship Id="rId7" Type="http://schemas.openxmlformats.org/officeDocument/2006/relationships/image" Target="../media/image1362.png"/><Relationship Id="rId239" Type="http://schemas.openxmlformats.org/officeDocument/2006/relationships/image" Target="../media/image1475.png"/><Relationship Id="rId446" Type="http://schemas.openxmlformats.org/officeDocument/2006/relationships/customXml" Target="../ink/ink702.xml"/><Relationship Id="rId653" Type="http://schemas.openxmlformats.org/officeDocument/2006/relationships/image" Target="../media/image167.png"/><Relationship Id="rId292" Type="http://schemas.openxmlformats.org/officeDocument/2006/relationships/customXml" Target="../ink/ink625.xml"/><Relationship Id="rId306" Type="http://schemas.openxmlformats.org/officeDocument/2006/relationships/customXml" Target="../ink/ink632.xml"/><Relationship Id="rId860" Type="http://schemas.openxmlformats.org/officeDocument/2006/relationships/customXml" Target="../ink/ink909.xml"/><Relationship Id="rId958" Type="http://schemas.openxmlformats.org/officeDocument/2006/relationships/customXml" Target="../ink/ink958.xml"/><Relationship Id="rId87" Type="http://schemas.openxmlformats.org/officeDocument/2006/relationships/image" Target="../media/image1401.png"/><Relationship Id="rId513" Type="http://schemas.openxmlformats.org/officeDocument/2006/relationships/image" Target="../media/image97.png"/><Relationship Id="rId597" Type="http://schemas.openxmlformats.org/officeDocument/2006/relationships/image" Target="../media/image139.png"/><Relationship Id="rId720" Type="http://schemas.openxmlformats.org/officeDocument/2006/relationships/customXml" Target="../ink/ink839.xml"/><Relationship Id="rId818" Type="http://schemas.openxmlformats.org/officeDocument/2006/relationships/customXml" Target="../ink/ink888.xml"/><Relationship Id="rId152" Type="http://schemas.openxmlformats.org/officeDocument/2006/relationships/customXml" Target="../ink/ink555.xml"/><Relationship Id="rId457" Type="http://schemas.openxmlformats.org/officeDocument/2006/relationships/image" Target="../media/image69.png"/><Relationship Id="rId1003" Type="http://schemas.openxmlformats.org/officeDocument/2006/relationships/image" Target="../media/image344.png"/><Relationship Id="rId664" Type="http://schemas.openxmlformats.org/officeDocument/2006/relationships/customXml" Target="../ink/ink811.xml"/><Relationship Id="rId871" Type="http://schemas.openxmlformats.org/officeDocument/2006/relationships/image" Target="../media/image277.png"/><Relationship Id="rId969" Type="http://schemas.openxmlformats.org/officeDocument/2006/relationships/image" Target="../media/image327.png"/><Relationship Id="rId14" Type="http://schemas.openxmlformats.org/officeDocument/2006/relationships/customXml" Target="../ink/ink486.xml"/><Relationship Id="rId317" Type="http://schemas.openxmlformats.org/officeDocument/2006/relationships/image" Target="../media/image1514.png"/><Relationship Id="rId524" Type="http://schemas.openxmlformats.org/officeDocument/2006/relationships/customXml" Target="../ink/ink741.xml"/><Relationship Id="rId731" Type="http://schemas.openxmlformats.org/officeDocument/2006/relationships/image" Target="../media/image207.png"/><Relationship Id="rId98" Type="http://schemas.openxmlformats.org/officeDocument/2006/relationships/customXml" Target="../ink/ink528.xml"/><Relationship Id="rId163" Type="http://schemas.openxmlformats.org/officeDocument/2006/relationships/image" Target="../media/image1437.png"/><Relationship Id="rId370" Type="http://schemas.openxmlformats.org/officeDocument/2006/relationships/customXml" Target="../ink/ink664.xml"/><Relationship Id="rId829" Type="http://schemas.openxmlformats.org/officeDocument/2006/relationships/image" Target="../media/image256.png"/><Relationship Id="rId230" Type="http://schemas.openxmlformats.org/officeDocument/2006/relationships/customXml" Target="../ink/ink594.xml"/><Relationship Id="rId468" Type="http://schemas.openxmlformats.org/officeDocument/2006/relationships/customXml" Target="../ink/ink713.xml"/><Relationship Id="rId675" Type="http://schemas.openxmlformats.org/officeDocument/2006/relationships/image" Target="../media/image179.png"/><Relationship Id="rId882" Type="http://schemas.openxmlformats.org/officeDocument/2006/relationships/customXml" Target="../ink/ink920.xml"/><Relationship Id="rId25" Type="http://schemas.openxmlformats.org/officeDocument/2006/relationships/image" Target="../media/image1371.png"/><Relationship Id="rId328" Type="http://schemas.openxmlformats.org/officeDocument/2006/relationships/customXml" Target="../ink/ink643.xml"/><Relationship Id="rId535" Type="http://schemas.openxmlformats.org/officeDocument/2006/relationships/image" Target="../media/image108.png"/><Relationship Id="rId742" Type="http://schemas.openxmlformats.org/officeDocument/2006/relationships/customXml" Target="../ink/ink850.xml"/><Relationship Id="rId174" Type="http://schemas.openxmlformats.org/officeDocument/2006/relationships/customXml" Target="../ink/ink566.xml"/><Relationship Id="rId381" Type="http://schemas.openxmlformats.org/officeDocument/2006/relationships/image" Target="../media/image22.png"/><Relationship Id="rId602" Type="http://schemas.openxmlformats.org/officeDocument/2006/relationships/customXml" Target="../ink/ink780.xml"/><Relationship Id="rId241" Type="http://schemas.openxmlformats.org/officeDocument/2006/relationships/image" Target="../media/image1476.png"/><Relationship Id="rId479" Type="http://schemas.openxmlformats.org/officeDocument/2006/relationships/image" Target="../media/image80.png"/><Relationship Id="rId686" Type="http://schemas.openxmlformats.org/officeDocument/2006/relationships/customXml" Target="../ink/ink822.xml"/><Relationship Id="rId893" Type="http://schemas.openxmlformats.org/officeDocument/2006/relationships/image" Target="../media/image288.png"/><Relationship Id="rId907" Type="http://schemas.openxmlformats.org/officeDocument/2006/relationships/image" Target="../media/image295.png"/><Relationship Id="rId36" Type="http://schemas.openxmlformats.org/officeDocument/2006/relationships/customXml" Target="../ink/ink497.xml"/><Relationship Id="rId339" Type="http://schemas.openxmlformats.org/officeDocument/2006/relationships/image" Target="../media/image1525.png"/><Relationship Id="rId546" Type="http://schemas.openxmlformats.org/officeDocument/2006/relationships/customXml" Target="../ink/ink752.xml"/><Relationship Id="rId753" Type="http://schemas.openxmlformats.org/officeDocument/2006/relationships/image" Target="../media/image218.png"/><Relationship Id="rId101" Type="http://schemas.openxmlformats.org/officeDocument/2006/relationships/image" Target="../media/image1408.png"/><Relationship Id="rId185" Type="http://schemas.openxmlformats.org/officeDocument/2006/relationships/image" Target="../media/image1448.png"/><Relationship Id="rId406" Type="http://schemas.openxmlformats.org/officeDocument/2006/relationships/customXml" Target="../ink/ink682.xml"/><Relationship Id="rId960" Type="http://schemas.openxmlformats.org/officeDocument/2006/relationships/customXml" Target="../ink/ink959.xml"/><Relationship Id="rId392" Type="http://schemas.openxmlformats.org/officeDocument/2006/relationships/customXml" Target="../ink/ink675.xml"/><Relationship Id="rId613" Type="http://schemas.openxmlformats.org/officeDocument/2006/relationships/image" Target="../media/image147.png"/><Relationship Id="rId697" Type="http://schemas.openxmlformats.org/officeDocument/2006/relationships/image" Target="../media/image190.png"/><Relationship Id="rId820" Type="http://schemas.openxmlformats.org/officeDocument/2006/relationships/customXml" Target="../ink/ink889.xml"/><Relationship Id="rId918" Type="http://schemas.openxmlformats.org/officeDocument/2006/relationships/customXml" Target="../ink/ink938.xml"/><Relationship Id="rId252" Type="http://schemas.openxmlformats.org/officeDocument/2006/relationships/customXml" Target="../ink/ink605.xml"/><Relationship Id="rId47" Type="http://schemas.openxmlformats.org/officeDocument/2006/relationships/image" Target="../media/image1381.png"/><Relationship Id="rId112" Type="http://schemas.openxmlformats.org/officeDocument/2006/relationships/customXml" Target="../ink/ink535.xml"/><Relationship Id="rId557" Type="http://schemas.openxmlformats.org/officeDocument/2006/relationships/image" Target="../media/image119.png"/><Relationship Id="rId764" Type="http://schemas.openxmlformats.org/officeDocument/2006/relationships/customXml" Target="../ink/ink861.xml"/><Relationship Id="rId971" Type="http://schemas.openxmlformats.org/officeDocument/2006/relationships/image" Target="../media/image328.png"/><Relationship Id="rId196" Type="http://schemas.openxmlformats.org/officeDocument/2006/relationships/customXml" Target="../ink/ink577.xml"/><Relationship Id="rId417" Type="http://schemas.openxmlformats.org/officeDocument/2006/relationships/image" Target="../media/image49.png"/><Relationship Id="rId624" Type="http://schemas.openxmlformats.org/officeDocument/2006/relationships/customXml" Target="../ink/ink791.xml"/><Relationship Id="rId831" Type="http://schemas.openxmlformats.org/officeDocument/2006/relationships/image" Target="../media/image257.png"/><Relationship Id="rId263" Type="http://schemas.openxmlformats.org/officeDocument/2006/relationships/image" Target="../media/image1487.png"/><Relationship Id="rId470" Type="http://schemas.openxmlformats.org/officeDocument/2006/relationships/customXml" Target="../ink/ink714.xml"/><Relationship Id="rId929" Type="http://schemas.openxmlformats.org/officeDocument/2006/relationships/image" Target="../media/image306.png"/><Relationship Id="rId58" Type="http://schemas.openxmlformats.org/officeDocument/2006/relationships/customXml" Target="../ink/ink508.xml"/><Relationship Id="rId123" Type="http://schemas.openxmlformats.org/officeDocument/2006/relationships/image" Target="../media/image1418.png"/><Relationship Id="rId330" Type="http://schemas.openxmlformats.org/officeDocument/2006/relationships/customXml" Target="../ink/ink644.xml"/><Relationship Id="rId568" Type="http://schemas.openxmlformats.org/officeDocument/2006/relationships/customXml" Target="../ink/ink763.xml"/><Relationship Id="rId775" Type="http://schemas.openxmlformats.org/officeDocument/2006/relationships/image" Target="../media/image229.png"/><Relationship Id="rId982" Type="http://schemas.openxmlformats.org/officeDocument/2006/relationships/customXml" Target="../ink/ink970.xml"/><Relationship Id="rId428" Type="http://schemas.openxmlformats.org/officeDocument/2006/relationships/customXml" Target="../ink/ink693.xml"/><Relationship Id="rId635" Type="http://schemas.openxmlformats.org/officeDocument/2006/relationships/image" Target="../media/image158.png"/><Relationship Id="rId842" Type="http://schemas.openxmlformats.org/officeDocument/2006/relationships/customXml" Target="../ink/ink900.xml"/><Relationship Id="rId274" Type="http://schemas.openxmlformats.org/officeDocument/2006/relationships/customXml" Target="../ink/ink616.xml"/><Relationship Id="rId481" Type="http://schemas.openxmlformats.org/officeDocument/2006/relationships/image" Target="../media/image81.png"/><Relationship Id="rId702" Type="http://schemas.openxmlformats.org/officeDocument/2006/relationships/customXml" Target="../ink/ink830.xml"/><Relationship Id="rId69" Type="http://schemas.openxmlformats.org/officeDocument/2006/relationships/image" Target="../media/image1392.png"/><Relationship Id="rId134" Type="http://schemas.openxmlformats.org/officeDocument/2006/relationships/customXml" Target="../ink/ink546.xml"/><Relationship Id="rId579" Type="http://schemas.openxmlformats.org/officeDocument/2006/relationships/image" Target="../media/image130.png"/><Relationship Id="rId786" Type="http://schemas.openxmlformats.org/officeDocument/2006/relationships/customXml" Target="../ink/ink872.xml"/><Relationship Id="rId993" Type="http://schemas.openxmlformats.org/officeDocument/2006/relationships/image" Target="../media/image339.png"/><Relationship Id="rId341" Type="http://schemas.openxmlformats.org/officeDocument/2006/relationships/image" Target="../media/image1526.png"/><Relationship Id="rId439" Type="http://schemas.openxmlformats.org/officeDocument/2006/relationships/image" Target="../media/image60.png"/><Relationship Id="rId646" Type="http://schemas.openxmlformats.org/officeDocument/2006/relationships/customXml" Target="../ink/ink802.xml"/><Relationship Id="rId201" Type="http://schemas.openxmlformats.org/officeDocument/2006/relationships/image" Target="../media/image1456.png"/><Relationship Id="rId285" Type="http://schemas.openxmlformats.org/officeDocument/2006/relationships/image" Target="../media/image1498.png"/><Relationship Id="rId506" Type="http://schemas.openxmlformats.org/officeDocument/2006/relationships/customXml" Target="../ink/ink732.xml"/><Relationship Id="rId853" Type="http://schemas.openxmlformats.org/officeDocument/2006/relationships/image" Target="../media/image268.png"/><Relationship Id="rId492" Type="http://schemas.openxmlformats.org/officeDocument/2006/relationships/customXml" Target="../ink/ink725.xml"/><Relationship Id="rId713" Type="http://schemas.openxmlformats.org/officeDocument/2006/relationships/image" Target="../media/image198.png"/><Relationship Id="rId797" Type="http://schemas.openxmlformats.org/officeDocument/2006/relationships/image" Target="../media/image240.png"/><Relationship Id="rId920" Type="http://schemas.openxmlformats.org/officeDocument/2006/relationships/customXml" Target="../ink/ink939.xml"/><Relationship Id="rId145" Type="http://schemas.openxmlformats.org/officeDocument/2006/relationships/image" Target="../media/image1429.png"/><Relationship Id="rId352" Type="http://schemas.openxmlformats.org/officeDocument/2006/relationships/customXml" Target="../ink/ink655.xml"/><Relationship Id="rId212" Type="http://schemas.openxmlformats.org/officeDocument/2006/relationships/customXml" Target="../ink/ink585.xml"/><Relationship Id="rId657" Type="http://schemas.openxmlformats.org/officeDocument/2006/relationships/image" Target="../media/image169.png"/><Relationship Id="rId864" Type="http://schemas.openxmlformats.org/officeDocument/2006/relationships/customXml" Target="../ink/ink911.xml"/><Relationship Id="rId296" Type="http://schemas.openxmlformats.org/officeDocument/2006/relationships/customXml" Target="../ink/ink627.xml"/><Relationship Id="rId517" Type="http://schemas.openxmlformats.org/officeDocument/2006/relationships/image" Target="../media/image99.png"/><Relationship Id="rId724" Type="http://schemas.openxmlformats.org/officeDocument/2006/relationships/customXml" Target="../ink/ink841.xml"/><Relationship Id="rId931" Type="http://schemas.openxmlformats.org/officeDocument/2006/relationships/image" Target="../media/image307.png"/><Relationship Id="rId60" Type="http://schemas.openxmlformats.org/officeDocument/2006/relationships/customXml" Target="../ink/ink509.xml"/><Relationship Id="rId156" Type="http://schemas.openxmlformats.org/officeDocument/2006/relationships/customXml" Target="../ink/ink557.xml"/><Relationship Id="rId363" Type="http://schemas.openxmlformats.org/officeDocument/2006/relationships/image" Target="../media/image1537.png"/><Relationship Id="rId570" Type="http://schemas.openxmlformats.org/officeDocument/2006/relationships/customXml" Target="../ink/ink764.xml"/><Relationship Id="rId1007" Type="http://schemas.openxmlformats.org/officeDocument/2006/relationships/image" Target="../media/image346.png"/><Relationship Id="rId223" Type="http://schemas.openxmlformats.org/officeDocument/2006/relationships/image" Target="../media/image1467.png"/><Relationship Id="rId430" Type="http://schemas.openxmlformats.org/officeDocument/2006/relationships/customXml" Target="../ink/ink694.xml"/><Relationship Id="rId668" Type="http://schemas.openxmlformats.org/officeDocument/2006/relationships/customXml" Target="../ink/ink813.xml"/><Relationship Id="rId875" Type="http://schemas.openxmlformats.org/officeDocument/2006/relationships/image" Target="../media/image279.png"/><Relationship Id="rId18" Type="http://schemas.openxmlformats.org/officeDocument/2006/relationships/customXml" Target="../ink/ink488.xml"/><Relationship Id="rId528" Type="http://schemas.openxmlformats.org/officeDocument/2006/relationships/customXml" Target="../ink/ink743.xml"/><Relationship Id="rId735" Type="http://schemas.openxmlformats.org/officeDocument/2006/relationships/image" Target="../media/image209.png"/><Relationship Id="rId942" Type="http://schemas.openxmlformats.org/officeDocument/2006/relationships/customXml" Target="../ink/ink950.xml"/><Relationship Id="rId167" Type="http://schemas.openxmlformats.org/officeDocument/2006/relationships/image" Target="../media/image1439.png"/><Relationship Id="rId374" Type="http://schemas.openxmlformats.org/officeDocument/2006/relationships/customXml" Target="../ink/ink666.xml"/><Relationship Id="rId581" Type="http://schemas.openxmlformats.org/officeDocument/2006/relationships/image" Target="../media/image131.png"/><Relationship Id="rId71" Type="http://schemas.openxmlformats.org/officeDocument/2006/relationships/image" Target="../media/image1393.png"/><Relationship Id="rId234" Type="http://schemas.openxmlformats.org/officeDocument/2006/relationships/customXml" Target="../ink/ink596.xml"/><Relationship Id="rId679" Type="http://schemas.openxmlformats.org/officeDocument/2006/relationships/image" Target="../media/image181.png"/><Relationship Id="rId802" Type="http://schemas.openxmlformats.org/officeDocument/2006/relationships/customXml" Target="../ink/ink880.xml"/><Relationship Id="rId886" Type="http://schemas.openxmlformats.org/officeDocument/2006/relationships/customXml" Target="../ink/ink922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373.png"/><Relationship Id="rId441" Type="http://schemas.openxmlformats.org/officeDocument/2006/relationships/image" Target="../media/image61.png"/><Relationship Id="rId539" Type="http://schemas.openxmlformats.org/officeDocument/2006/relationships/image" Target="../media/image110.png"/><Relationship Id="rId746" Type="http://schemas.openxmlformats.org/officeDocument/2006/relationships/customXml" Target="../ink/ink852.xml"/><Relationship Id="rId178" Type="http://schemas.openxmlformats.org/officeDocument/2006/relationships/customXml" Target="../ink/ink568.xml"/><Relationship Id="rId301" Type="http://schemas.openxmlformats.org/officeDocument/2006/relationships/image" Target="../media/image1506.png"/><Relationship Id="rId953" Type="http://schemas.openxmlformats.org/officeDocument/2006/relationships/image" Target="../media/image319.png"/><Relationship Id="rId82" Type="http://schemas.openxmlformats.org/officeDocument/2006/relationships/customXml" Target="../ink/ink520.xml"/><Relationship Id="rId385" Type="http://schemas.openxmlformats.org/officeDocument/2006/relationships/image" Target="../media/image24.png"/><Relationship Id="rId592" Type="http://schemas.openxmlformats.org/officeDocument/2006/relationships/customXml" Target="../ink/ink775.xml"/><Relationship Id="rId606" Type="http://schemas.openxmlformats.org/officeDocument/2006/relationships/customXml" Target="../ink/ink782.xml"/><Relationship Id="rId813" Type="http://schemas.openxmlformats.org/officeDocument/2006/relationships/image" Target="../media/image248.png"/><Relationship Id="rId245" Type="http://schemas.openxmlformats.org/officeDocument/2006/relationships/image" Target="../media/image1478.png"/><Relationship Id="rId452" Type="http://schemas.openxmlformats.org/officeDocument/2006/relationships/customXml" Target="../ink/ink705.xml"/><Relationship Id="rId897" Type="http://schemas.openxmlformats.org/officeDocument/2006/relationships/image" Target="../media/image290.png"/><Relationship Id="rId105" Type="http://schemas.openxmlformats.org/officeDocument/2006/relationships/image" Target="../media/image1137.png"/><Relationship Id="rId312" Type="http://schemas.openxmlformats.org/officeDocument/2006/relationships/customXml" Target="../ink/ink635.xml"/><Relationship Id="rId757" Type="http://schemas.openxmlformats.org/officeDocument/2006/relationships/image" Target="../media/image220.png"/><Relationship Id="rId964" Type="http://schemas.openxmlformats.org/officeDocument/2006/relationships/customXml" Target="../ink/ink961.xml"/><Relationship Id="rId93" Type="http://schemas.openxmlformats.org/officeDocument/2006/relationships/image" Target="../media/image1404.png"/><Relationship Id="rId189" Type="http://schemas.openxmlformats.org/officeDocument/2006/relationships/image" Target="../media/image1450.png"/><Relationship Id="rId396" Type="http://schemas.openxmlformats.org/officeDocument/2006/relationships/customXml" Target="../ink/ink677.xml"/><Relationship Id="rId617" Type="http://schemas.openxmlformats.org/officeDocument/2006/relationships/image" Target="../media/image149.png"/><Relationship Id="rId824" Type="http://schemas.openxmlformats.org/officeDocument/2006/relationships/customXml" Target="../ink/ink891.xml"/><Relationship Id="rId256" Type="http://schemas.openxmlformats.org/officeDocument/2006/relationships/customXml" Target="../ink/ink607.xml"/><Relationship Id="rId463" Type="http://schemas.openxmlformats.org/officeDocument/2006/relationships/image" Target="../media/image72.png"/><Relationship Id="rId670" Type="http://schemas.openxmlformats.org/officeDocument/2006/relationships/customXml" Target="../ink/ink814.xml"/><Relationship Id="rId116" Type="http://schemas.openxmlformats.org/officeDocument/2006/relationships/customXml" Target="../ink/ink537.xml"/><Relationship Id="rId323" Type="http://schemas.openxmlformats.org/officeDocument/2006/relationships/image" Target="../media/image1517.png"/><Relationship Id="rId530" Type="http://schemas.openxmlformats.org/officeDocument/2006/relationships/customXml" Target="../ink/ink744.xml"/><Relationship Id="rId768" Type="http://schemas.openxmlformats.org/officeDocument/2006/relationships/customXml" Target="../ink/ink863.xml"/><Relationship Id="rId975" Type="http://schemas.openxmlformats.org/officeDocument/2006/relationships/image" Target="../media/image330.png"/><Relationship Id="rId20" Type="http://schemas.openxmlformats.org/officeDocument/2006/relationships/customXml" Target="../ink/ink489.xml"/><Relationship Id="rId628" Type="http://schemas.openxmlformats.org/officeDocument/2006/relationships/customXml" Target="../ink/ink793.xml"/><Relationship Id="rId835" Type="http://schemas.openxmlformats.org/officeDocument/2006/relationships/image" Target="../media/image259.png"/><Relationship Id="rId267" Type="http://schemas.openxmlformats.org/officeDocument/2006/relationships/image" Target="../media/image1489.png"/><Relationship Id="rId474" Type="http://schemas.openxmlformats.org/officeDocument/2006/relationships/customXml" Target="../ink/ink716.xml"/><Relationship Id="rId127" Type="http://schemas.openxmlformats.org/officeDocument/2006/relationships/image" Target="../media/image1420.png"/><Relationship Id="rId681" Type="http://schemas.openxmlformats.org/officeDocument/2006/relationships/image" Target="../media/image182.png"/><Relationship Id="rId779" Type="http://schemas.openxmlformats.org/officeDocument/2006/relationships/image" Target="../media/image231.png"/><Relationship Id="rId902" Type="http://schemas.openxmlformats.org/officeDocument/2006/relationships/customXml" Target="../ink/ink930.xml"/><Relationship Id="rId986" Type="http://schemas.openxmlformats.org/officeDocument/2006/relationships/customXml" Target="../ink/ink972.xml"/><Relationship Id="rId31" Type="http://schemas.openxmlformats.org/officeDocument/2006/relationships/image" Target="../media/image1374.png"/><Relationship Id="rId334" Type="http://schemas.openxmlformats.org/officeDocument/2006/relationships/customXml" Target="../ink/ink646.xml"/><Relationship Id="rId541" Type="http://schemas.openxmlformats.org/officeDocument/2006/relationships/image" Target="../media/image111.png"/><Relationship Id="rId639" Type="http://schemas.openxmlformats.org/officeDocument/2006/relationships/image" Target="../media/image160.png"/><Relationship Id="rId180" Type="http://schemas.openxmlformats.org/officeDocument/2006/relationships/customXml" Target="../ink/ink569.xml"/><Relationship Id="rId278" Type="http://schemas.openxmlformats.org/officeDocument/2006/relationships/customXml" Target="../ink/ink618.xml"/><Relationship Id="rId401" Type="http://schemas.openxmlformats.org/officeDocument/2006/relationships/image" Target="../media/image41.png"/><Relationship Id="rId846" Type="http://schemas.openxmlformats.org/officeDocument/2006/relationships/customXml" Target="../ink/ink902.xml"/><Relationship Id="rId485" Type="http://schemas.openxmlformats.org/officeDocument/2006/relationships/image" Target="../media/image83.png"/><Relationship Id="rId692" Type="http://schemas.openxmlformats.org/officeDocument/2006/relationships/customXml" Target="../ink/ink825.xml"/><Relationship Id="rId706" Type="http://schemas.openxmlformats.org/officeDocument/2006/relationships/customXml" Target="../ink/ink832.xml"/><Relationship Id="rId913" Type="http://schemas.openxmlformats.org/officeDocument/2006/relationships/image" Target="../media/image298.png"/><Relationship Id="rId42" Type="http://schemas.openxmlformats.org/officeDocument/2006/relationships/customXml" Target="../ink/ink500.xml"/><Relationship Id="rId138" Type="http://schemas.openxmlformats.org/officeDocument/2006/relationships/customXml" Target="../ink/ink548.xml"/><Relationship Id="rId345" Type="http://schemas.openxmlformats.org/officeDocument/2006/relationships/image" Target="../media/image1528.png"/><Relationship Id="rId552" Type="http://schemas.openxmlformats.org/officeDocument/2006/relationships/customXml" Target="../ink/ink755.xml"/><Relationship Id="rId997" Type="http://schemas.openxmlformats.org/officeDocument/2006/relationships/image" Target="../media/image341.png"/><Relationship Id="rId191" Type="http://schemas.openxmlformats.org/officeDocument/2006/relationships/image" Target="../media/image1451.png"/><Relationship Id="rId205" Type="http://schemas.openxmlformats.org/officeDocument/2006/relationships/image" Target="../media/image1458.png"/><Relationship Id="rId412" Type="http://schemas.openxmlformats.org/officeDocument/2006/relationships/customXml" Target="../ink/ink685.xml"/><Relationship Id="rId857" Type="http://schemas.openxmlformats.org/officeDocument/2006/relationships/image" Target="../media/image270.png"/><Relationship Id="rId289" Type="http://schemas.openxmlformats.org/officeDocument/2006/relationships/image" Target="../media/image1500.png"/><Relationship Id="rId496" Type="http://schemas.openxmlformats.org/officeDocument/2006/relationships/customXml" Target="../ink/ink727.xml"/><Relationship Id="rId717" Type="http://schemas.openxmlformats.org/officeDocument/2006/relationships/image" Target="../media/image200.png"/><Relationship Id="rId924" Type="http://schemas.openxmlformats.org/officeDocument/2006/relationships/customXml" Target="../ink/ink941.xml"/><Relationship Id="rId53" Type="http://schemas.openxmlformats.org/officeDocument/2006/relationships/image" Target="../media/image1384.png"/><Relationship Id="rId149" Type="http://schemas.openxmlformats.org/officeDocument/2006/relationships/image" Target="../media/image1431.png"/><Relationship Id="rId356" Type="http://schemas.openxmlformats.org/officeDocument/2006/relationships/customXml" Target="../ink/ink657.xml"/><Relationship Id="rId563" Type="http://schemas.openxmlformats.org/officeDocument/2006/relationships/image" Target="../media/image122.png"/><Relationship Id="rId770" Type="http://schemas.openxmlformats.org/officeDocument/2006/relationships/customXml" Target="../ink/ink864.xml"/><Relationship Id="rId216" Type="http://schemas.openxmlformats.org/officeDocument/2006/relationships/customXml" Target="../ink/ink587.xml"/><Relationship Id="rId423" Type="http://schemas.openxmlformats.org/officeDocument/2006/relationships/image" Target="../media/image52.png"/><Relationship Id="rId868" Type="http://schemas.openxmlformats.org/officeDocument/2006/relationships/customXml" Target="../ink/ink913.xml"/><Relationship Id="rId630" Type="http://schemas.openxmlformats.org/officeDocument/2006/relationships/customXml" Target="../ink/ink794.xml"/><Relationship Id="rId728" Type="http://schemas.openxmlformats.org/officeDocument/2006/relationships/customXml" Target="../ink/ink843.xml"/><Relationship Id="rId935" Type="http://schemas.openxmlformats.org/officeDocument/2006/relationships/image" Target="../media/image309.png"/><Relationship Id="rId64" Type="http://schemas.openxmlformats.org/officeDocument/2006/relationships/customXml" Target="../ink/ink511.xml"/><Relationship Id="rId367" Type="http://schemas.openxmlformats.org/officeDocument/2006/relationships/image" Target="../media/image1539.png"/><Relationship Id="rId574" Type="http://schemas.openxmlformats.org/officeDocument/2006/relationships/customXml" Target="../ink/ink766.xml"/><Relationship Id="rId227" Type="http://schemas.openxmlformats.org/officeDocument/2006/relationships/image" Target="../media/image1469.png"/><Relationship Id="rId781" Type="http://schemas.openxmlformats.org/officeDocument/2006/relationships/image" Target="../media/image232.png"/><Relationship Id="rId879" Type="http://schemas.openxmlformats.org/officeDocument/2006/relationships/image" Target="../media/image281.png"/><Relationship Id="rId434" Type="http://schemas.openxmlformats.org/officeDocument/2006/relationships/customXml" Target="../ink/ink696.xml"/><Relationship Id="rId641" Type="http://schemas.openxmlformats.org/officeDocument/2006/relationships/image" Target="../media/image161.png"/><Relationship Id="rId739" Type="http://schemas.openxmlformats.org/officeDocument/2006/relationships/image" Target="../media/image211.png"/><Relationship Id="rId280" Type="http://schemas.openxmlformats.org/officeDocument/2006/relationships/customXml" Target="../ink/ink619.xml"/><Relationship Id="rId501" Type="http://schemas.openxmlformats.org/officeDocument/2006/relationships/image" Target="../media/image91.png"/><Relationship Id="rId946" Type="http://schemas.openxmlformats.org/officeDocument/2006/relationships/customXml" Target="../ink/ink952.xml"/><Relationship Id="rId75" Type="http://schemas.openxmlformats.org/officeDocument/2006/relationships/image" Target="../media/image1395.png"/><Relationship Id="rId140" Type="http://schemas.openxmlformats.org/officeDocument/2006/relationships/customXml" Target="../ink/ink549.xml"/><Relationship Id="rId378" Type="http://schemas.openxmlformats.org/officeDocument/2006/relationships/customXml" Target="../ink/ink668.xml"/><Relationship Id="rId585" Type="http://schemas.openxmlformats.org/officeDocument/2006/relationships/image" Target="../media/image133.png"/><Relationship Id="rId792" Type="http://schemas.openxmlformats.org/officeDocument/2006/relationships/customXml" Target="../ink/ink875.xml"/><Relationship Id="rId806" Type="http://schemas.openxmlformats.org/officeDocument/2006/relationships/customXml" Target="../ink/ink882.xml"/><Relationship Id="rId6" Type="http://schemas.openxmlformats.org/officeDocument/2006/relationships/customXml" Target="../ink/ink482.xml"/><Relationship Id="rId238" Type="http://schemas.openxmlformats.org/officeDocument/2006/relationships/customXml" Target="../ink/ink598.xml"/><Relationship Id="rId445" Type="http://schemas.openxmlformats.org/officeDocument/2006/relationships/image" Target="../media/image63.png"/><Relationship Id="rId652" Type="http://schemas.openxmlformats.org/officeDocument/2006/relationships/customXml" Target="../ink/ink805.xml"/><Relationship Id="rId291" Type="http://schemas.openxmlformats.org/officeDocument/2006/relationships/image" Target="../media/image1501.png"/><Relationship Id="rId305" Type="http://schemas.openxmlformats.org/officeDocument/2006/relationships/image" Target="../media/image1508.png"/><Relationship Id="rId512" Type="http://schemas.openxmlformats.org/officeDocument/2006/relationships/customXml" Target="../ink/ink735.xml"/><Relationship Id="rId957" Type="http://schemas.openxmlformats.org/officeDocument/2006/relationships/image" Target="../media/image321.png"/><Relationship Id="rId86" Type="http://schemas.openxmlformats.org/officeDocument/2006/relationships/customXml" Target="../ink/ink522.xml"/><Relationship Id="rId151" Type="http://schemas.openxmlformats.org/officeDocument/2006/relationships/image" Target="../media/image1432.png"/><Relationship Id="rId389" Type="http://schemas.openxmlformats.org/officeDocument/2006/relationships/image" Target="../media/image26.png"/><Relationship Id="rId596" Type="http://schemas.openxmlformats.org/officeDocument/2006/relationships/customXml" Target="../ink/ink777.xml"/><Relationship Id="rId817" Type="http://schemas.openxmlformats.org/officeDocument/2006/relationships/image" Target="../media/image250.png"/><Relationship Id="rId1002" Type="http://schemas.openxmlformats.org/officeDocument/2006/relationships/customXml" Target="../ink/ink980.xml"/><Relationship Id="rId249" Type="http://schemas.openxmlformats.org/officeDocument/2006/relationships/image" Target="../media/image1480.png"/><Relationship Id="rId456" Type="http://schemas.openxmlformats.org/officeDocument/2006/relationships/customXml" Target="../ink/ink707.xml"/><Relationship Id="rId663" Type="http://schemas.openxmlformats.org/officeDocument/2006/relationships/image" Target="../media/image172.png"/><Relationship Id="rId870" Type="http://schemas.openxmlformats.org/officeDocument/2006/relationships/customXml" Target="../ink/ink914.xml"/><Relationship Id="rId13" Type="http://schemas.openxmlformats.org/officeDocument/2006/relationships/image" Target="../media/image1365.png"/><Relationship Id="rId109" Type="http://schemas.openxmlformats.org/officeDocument/2006/relationships/image" Target="../media/image1411.png"/><Relationship Id="rId316" Type="http://schemas.openxmlformats.org/officeDocument/2006/relationships/customXml" Target="../ink/ink637.xml"/><Relationship Id="rId523" Type="http://schemas.openxmlformats.org/officeDocument/2006/relationships/image" Target="../media/image102.png"/><Relationship Id="rId968" Type="http://schemas.openxmlformats.org/officeDocument/2006/relationships/customXml" Target="../ink/ink963.xml"/><Relationship Id="rId97" Type="http://schemas.openxmlformats.org/officeDocument/2006/relationships/image" Target="../media/image1406.png"/><Relationship Id="rId730" Type="http://schemas.openxmlformats.org/officeDocument/2006/relationships/customXml" Target="../ink/ink844.xml"/><Relationship Id="rId828" Type="http://schemas.openxmlformats.org/officeDocument/2006/relationships/customXml" Target="../ink/ink893.xml"/><Relationship Id="rId1013" Type="http://schemas.openxmlformats.org/officeDocument/2006/relationships/image" Target="../media/image349.png"/><Relationship Id="rId162" Type="http://schemas.openxmlformats.org/officeDocument/2006/relationships/customXml" Target="../ink/ink560.xml"/><Relationship Id="rId467" Type="http://schemas.openxmlformats.org/officeDocument/2006/relationships/image" Target="../media/image74.png"/><Relationship Id="rId674" Type="http://schemas.openxmlformats.org/officeDocument/2006/relationships/customXml" Target="../ink/ink816.xml"/><Relationship Id="rId881" Type="http://schemas.openxmlformats.org/officeDocument/2006/relationships/image" Target="../media/image282.png"/><Relationship Id="rId979" Type="http://schemas.openxmlformats.org/officeDocument/2006/relationships/image" Target="../media/image332.png"/><Relationship Id="rId24" Type="http://schemas.openxmlformats.org/officeDocument/2006/relationships/customXml" Target="../ink/ink491.xml"/><Relationship Id="rId327" Type="http://schemas.openxmlformats.org/officeDocument/2006/relationships/image" Target="../media/image1519.png"/><Relationship Id="rId534" Type="http://schemas.openxmlformats.org/officeDocument/2006/relationships/customXml" Target="../ink/ink746.xml"/><Relationship Id="rId741" Type="http://schemas.openxmlformats.org/officeDocument/2006/relationships/image" Target="../media/image212.png"/><Relationship Id="rId839" Type="http://schemas.openxmlformats.org/officeDocument/2006/relationships/image" Target="../media/image261.png"/><Relationship Id="rId173" Type="http://schemas.openxmlformats.org/officeDocument/2006/relationships/image" Target="../media/image1442.png"/><Relationship Id="rId380" Type="http://schemas.openxmlformats.org/officeDocument/2006/relationships/customXml" Target="../ink/ink669.xml"/><Relationship Id="rId601" Type="http://schemas.openxmlformats.org/officeDocument/2006/relationships/image" Target="../media/image141.png"/><Relationship Id="rId240" Type="http://schemas.openxmlformats.org/officeDocument/2006/relationships/customXml" Target="../ink/ink599.xml"/><Relationship Id="rId478" Type="http://schemas.openxmlformats.org/officeDocument/2006/relationships/customXml" Target="../ink/ink718.xml"/><Relationship Id="rId685" Type="http://schemas.openxmlformats.org/officeDocument/2006/relationships/image" Target="../media/image184.png"/><Relationship Id="rId892" Type="http://schemas.openxmlformats.org/officeDocument/2006/relationships/customXml" Target="../ink/ink925.xml"/><Relationship Id="rId906" Type="http://schemas.openxmlformats.org/officeDocument/2006/relationships/customXml" Target="../ink/ink932.xml"/><Relationship Id="rId35" Type="http://schemas.openxmlformats.org/officeDocument/2006/relationships/image" Target="../media/image316.png"/><Relationship Id="rId100" Type="http://schemas.openxmlformats.org/officeDocument/2006/relationships/customXml" Target="../ink/ink529.xml"/><Relationship Id="rId338" Type="http://schemas.openxmlformats.org/officeDocument/2006/relationships/customXml" Target="../ink/ink648.xml"/><Relationship Id="rId545" Type="http://schemas.openxmlformats.org/officeDocument/2006/relationships/image" Target="../media/image113.png"/><Relationship Id="rId752" Type="http://schemas.openxmlformats.org/officeDocument/2006/relationships/customXml" Target="../ink/ink855.xml"/><Relationship Id="rId184" Type="http://schemas.openxmlformats.org/officeDocument/2006/relationships/customXml" Target="../ink/ink571.xml"/><Relationship Id="rId391" Type="http://schemas.openxmlformats.org/officeDocument/2006/relationships/image" Target="../media/image27.png"/><Relationship Id="rId405" Type="http://schemas.openxmlformats.org/officeDocument/2006/relationships/image" Target="../media/image43.png"/><Relationship Id="rId612" Type="http://schemas.openxmlformats.org/officeDocument/2006/relationships/customXml" Target="../ink/ink785.xml"/><Relationship Id="rId251" Type="http://schemas.openxmlformats.org/officeDocument/2006/relationships/image" Target="../media/image1481.png"/><Relationship Id="rId489" Type="http://schemas.openxmlformats.org/officeDocument/2006/relationships/image" Target="../media/image85.png"/><Relationship Id="rId696" Type="http://schemas.openxmlformats.org/officeDocument/2006/relationships/customXml" Target="../ink/ink827.xml"/><Relationship Id="rId917" Type="http://schemas.openxmlformats.org/officeDocument/2006/relationships/image" Target="../media/image300.png"/><Relationship Id="rId46" Type="http://schemas.openxmlformats.org/officeDocument/2006/relationships/customXml" Target="../ink/ink502.xml"/><Relationship Id="rId349" Type="http://schemas.openxmlformats.org/officeDocument/2006/relationships/image" Target="../media/image1530.png"/><Relationship Id="rId556" Type="http://schemas.openxmlformats.org/officeDocument/2006/relationships/customXml" Target="../ink/ink757.xml"/><Relationship Id="rId763" Type="http://schemas.openxmlformats.org/officeDocument/2006/relationships/image" Target="../media/image223.png"/><Relationship Id="rId111" Type="http://schemas.openxmlformats.org/officeDocument/2006/relationships/image" Target="../media/image1412.png"/><Relationship Id="rId195" Type="http://schemas.openxmlformats.org/officeDocument/2006/relationships/image" Target="../media/image1453.png"/><Relationship Id="rId209" Type="http://schemas.openxmlformats.org/officeDocument/2006/relationships/image" Target="../media/image1460.png"/><Relationship Id="rId416" Type="http://schemas.openxmlformats.org/officeDocument/2006/relationships/customXml" Target="../ink/ink687.xml"/><Relationship Id="rId970" Type="http://schemas.openxmlformats.org/officeDocument/2006/relationships/customXml" Target="../ink/ink964.xml"/><Relationship Id="rId623" Type="http://schemas.openxmlformats.org/officeDocument/2006/relationships/image" Target="../media/image152.png"/><Relationship Id="rId830" Type="http://schemas.openxmlformats.org/officeDocument/2006/relationships/customXml" Target="../ink/ink894.xml"/><Relationship Id="rId928" Type="http://schemas.openxmlformats.org/officeDocument/2006/relationships/customXml" Target="../ink/ink943.xml"/><Relationship Id="rId57" Type="http://schemas.openxmlformats.org/officeDocument/2006/relationships/image" Target="../media/image1386.png"/><Relationship Id="rId262" Type="http://schemas.openxmlformats.org/officeDocument/2006/relationships/customXml" Target="../ink/ink610.xml"/><Relationship Id="rId567" Type="http://schemas.openxmlformats.org/officeDocument/2006/relationships/image" Target="../media/image124.png"/><Relationship Id="rId122" Type="http://schemas.openxmlformats.org/officeDocument/2006/relationships/customXml" Target="../ink/ink540.xml"/><Relationship Id="rId774" Type="http://schemas.openxmlformats.org/officeDocument/2006/relationships/customXml" Target="../ink/ink866.xml"/><Relationship Id="rId981" Type="http://schemas.openxmlformats.org/officeDocument/2006/relationships/image" Target="../media/image333.png"/><Relationship Id="rId427" Type="http://schemas.openxmlformats.org/officeDocument/2006/relationships/image" Target="../media/image54.png"/><Relationship Id="rId634" Type="http://schemas.openxmlformats.org/officeDocument/2006/relationships/customXml" Target="../ink/ink796.xml"/><Relationship Id="rId841" Type="http://schemas.openxmlformats.org/officeDocument/2006/relationships/image" Target="../media/image262.png"/><Relationship Id="rId273" Type="http://schemas.openxmlformats.org/officeDocument/2006/relationships/image" Target="../media/image1492.png"/><Relationship Id="rId480" Type="http://schemas.openxmlformats.org/officeDocument/2006/relationships/customXml" Target="../ink/ink719.xml"/><Relationship Id="rId701" Type="http://schemas.openxmlformats.org/officeDocument/2006/relationships/image" Target="../media/image192.png"/><Relationship Id="rId939" Type="http://schemas.openxmlformats.org/officeDocument/2006/relationships/image" Target="../media/image311.png"/><Relationship Id="rId68" Type="http://schemas.openxmlformats.org/officeDocument/2006/relationships/customXml" Target="../ink/ink513.xml"/><Relationship Id="rId133" Type="http://schemas.openxmlformats.org/officeDocument/2006/relationships/image" Target="../media/image1423.png"/><Relationship Id="rId340" Type="http://schemas.openxmlformats.org/officeDocument/2006/relationships/customXml" Target="../ink/ink649.xml"/><Relationship Id="rId578" Type="http://schemas.openxmlformats.org/officeDocument/2006/relationships/customXml" Target="../ink/ink768.xml"/><Relationship Id="rId785" Type="http://schemas.openxmlformats.org/officeDocument/2006/relationships/image" Target="../media/image234.png"/><Relationship Id="rId992" Type="http://schemas.openxmlformats.org/officeDocument/2006/relationships/customXml" Target="../ink/ink975.xml"/><Relationship Id="rId200" Type="http://schemas.openxmlformats.org/officeDocument/2006/relationships/customXml" Target="../ink/ink579.xml"/><Relationship Id="rId438" Type="http://schemas.openxmlformats.org/officeDocument/2006/relationships/customXml" Target="../ink/ink698.xml"/><Relationship Id="rId645" Type="http://schemas.openxmlformats.org/officeDocument/2006/relationships/image" Target="../media/image163.png"/><Relationship Id="rId852" Type="http://schemas.openxmlformats.org/officeDocument/2006/relationships/customXml" Target="../ink/ink905.xml"/><Relationship Id="rId284" Type="http://schemas.openxmlformats.org/officeDocument/2006/relationships/customXml" Target="../ink/ink621.xml"/><Relationship Id="rId491" Type="http://schemas.openxmlformats.org/officeDocument/2006/relationships/image" Target="../media/image86.png"/><Relationship Id="rId505" Type="http://schemas.openxmlformats.org/officeDocument/2006/relationships/image" Target="../media/image93.png"/><Relationship Id="rId712" Type="http://schemas.openxmlformats.org/officeDocument/2006/relationships/customXml" Target="../ink/ink835.xml"/><Relationship Id="rId79" Type="http://schemas.openxmlformats.org/officeDocument/2006/relationships/image" Target="../media/image1397.png"/><Relationship Id="rId144" Type="http://schemas.openxmlformats.org/officeDocument/2006/relationships/customXml" Target="../ink/ink551.xml"/><Relationship Id="rId589" Type="http://schemas.openxmlformats.org/officeDocument/2006/relationships/image" Target="../media/image135.png"/><Relationship Id="rId796" Type="http://schemas.openxmlformats.org/officeDocument/2006/relationships/customXml" Target="../ink/ink877.xml"/><Relationship Id="rId351" Type="http://schemas.openxmlformats.org/officeDocument/2006/relationships/image" Target="../media/image1531.png"/><Relationship Id="rId449" Type="http://schemas.openxmlformats.org/officeDocument/2006/relationships/image" Target="../media/image65.png"/><Relationship Id="rId656" Type="http://schemas.openxmlformats.org/officeDocument/2006/relationships/customXml" Target="../ink/ink807.xml"/><Relationship Id="rId863" Type="http://schemas.openxmlformats.org/officeDocument/2006/relationships/image" Target="../media/image273.png"/><Relationship Id="rId211" Type="http://schemas.openxmlformats.org/officeDocument/2006/relationships/image" Target="../media/image1461.png"/><Relationship Id="rId295" Type="http://schemas.openxmlformats.org/officeDocument/2006/relationships/image" Target="../media/image1503.png"/><Relationship Id="rId309" Type="http://schemas.openxmlformats.org/officeDocument/2006/relationships/image" Target="../media/image1510.png"/><Relationship Id="rId516" Type="http://schemas.openxmlformats.org/officeDocument/2006/relationships/customXml" Target="../ink/ink737.xml"/><Relationship Id="rId723" Type="http://schemas.openxmlformats.org/officeDocument/2006/relationships/image" Target="../media/image203.png"/><Relationship Id="rId930" Type="http://schemas.openxmlformats.org/officeDocument/2006/relationships/customXml" Target="../ink/ink944.xml"/><Relationship Id="rId1006" Type="http://schemas.openxmlformats.org/officeDocument/2006/relationships/customXml" Target="../ink/ink982.xml"/><Relationship Id="rId155" Type="http://schemas.openxmlformats.org/officeDocument/2006/relationships/image" Target="../media/image1070.png"/><Relationship Id="rId362" Type="http://schemas.openxmlformats.org/officeDocument/2006/relationships/customXml" Target="../ink/ink660.xml"/><Relationship Id="rId222" Type="http://schemas.openxmlformats.org/officeDocument/2006/relationships/customXml" Target="../ink/ink590.xml"/><Relationship Id="rId667" Type="http://schemas.openxmlformats.org/officeDocument/2006/relationships/image" Target="../media/image175.png"/><Relationship Id="rId874" Type="http://schemas.openxmlformats.org/officeDocument/2006/relationships/customXml" Target="../ink/ink916.xml"/><Relationship Id="rId17" Type="http://schemas.openxmlformats.org/officeDocument/2006/relationships/image" Target="../media/image1367.png"/><Relationship Id="rId527" Type="http://schemas.openxmlformats.org/officeDocument/2006/relationships/image" Target="../media/image104.png"/><Relationship Id="rId734" Type="http://schemas.openxmlformats.org/officeDocument/2006/relationships/customXml" Target="../ink/ink846.xml"/><Relationship Id="rId941" Type="http://schemas.openxmlformats.org/officeDocument/2006/relationships/image" Target="../media/image312.png"/><Relationship Id="rId70" Type="http://schemas.openxmlformats.org/officeDocument/2006/relationships/customXml" Target="../ink/ink514.xml"/><Relationship Id="rId166" Type="http://schemas.openxmlformats.org/officeDocument/2006/relationships/customXml" Target="../ink/ink562.xml"/><Relationship Id="rId373" Type="http://schemas.openxmlformats.org/officeDocument/2006/relationships/image" Target="../media/image1542.png"/><Relationship Id="rId580" Type="http://schemas.openxmlformats.org/officeDocument/2006/relationships/customXml" Target="../ink/ink769.xml"/><Relationship Id="rId801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72.png"/><Relationship Id="rId440" Type="http://schemas.openxmlformats.org/officeDocument/2006/relationships/customXml" Target="../ink/ink699.xml"/><Relationship Id="rId678" Type="http://schemas.openxmlformats.org/officeDocument/2006/relationships/customXml" Target="../ink/ink818.xml"/><Relationship Id="rId885" Type="http://schemas.openxmlformats.org/officeDocument/2006/relationships/image" Target="../media/image284.png"/><Relationship Id="rId28" Type="http://schemas.openxmlformats.org/officeDocument/2006/relationships/customXml" Target="../ink/ink493.xml"/><Relationship Id="rId300" Type="http://schemas.openxmlformats.org/officeDocument/2006/relationships/customXml" Target="../ink/ink629.xml"/><Relationship Id="rId538" Type="http://schemas.openxmlformats.org/officeDocument/2006/relationships/customXml" Target="../ink/ink748.xml"/><Relationship Id="rId745" Type="http://schemas.openxmlformats.org/officeDocument/2006/relationships/image" Target="../media/image214.png"/><Relationship Id="rId952" Type="http://schemas.openxmlformats.org/officeDocument/2006/relationships/customXml" Target="../ink/ink955.xml"/><Relationship Id="rId81" Type="http://schemas.openxmlformats.org/officeDocument/2006/relationships/image" Target="../media/image1398.png"/><Relationship Id="rId177" Type="http://schemas.openxmlformats.org/officeDocument/2006/relationships/image" Target="../media/image1444.png"/><Relationship Id="rId384" Type="http://schemas.openxmlformats.org/officeDocument/2006/relationships/customXml" Target="../ink/ink671.xml"/><Relationship Id="rId591" Type="http://schemas.openxmlformats.org/officeDocument/2006/relationships/image" Target="../media/image136.png"/><Relationship Id="rId605" Type="http://schemas.openxmlformats.org/officeDocument/2006/relationships/image" Target="../media/image143.png"/><Relationship Id="rId812" Type="http://schemas.openxmlformats.org/officeDocument/2006/relationships/customXml" Target="../ink/ink885.xml"/><Relationship Id="rId244" Type="http://schemas.openxmlformats.org/officeDocument/2006/relationships/customXml" Target="../ink/ink601.xml"/><Relationship Id="rId689" Type="http://schemas.openxmlformats.org/officeDocument/2006/relationships/image" Target="../media/image186.png"/><Relationship Id="rId896" Type="http://schemas.openxmlformats.org/officeDocument/2006/relationships/customXml" Target="../ink/ink927.xml"/><Relationship Id="rId39" Type="http://schemas.openxmlformats.org/officeDocument/2006/relationships/image" Target="../media/image1377.png"/><Relationship Id="rId451" Type="http://schemas.openxmlformats.org/officeDocument/2006/relationships/image" Target="../media/image66.png"/><Relationship Id="rId549" Type="http://schemas.openxmlformats.org/officeDocument/2006/relationships/image" Target="../media/image115.png"/><Relationship Id="rId756" Type="http://schemas.openxmlformats.org/officeDocument/2006/relationships/customXml" Target="../ink/ink857.xml"/><Relationship Id="rId104" Type="http://schemas.openxmlformats.org/officeDocument/2006/relationships/customXml" Target="../ink/ink531.xml"/><Relationship Id="rId188" Type="http://schemas.openxmlformats.org/officeDocument/2006/relationships/customXml" Target="../ink/ink573.xml"/><Relationship Id="rId311" Type="http://schemas.openxmlformats.org/officeDocument/2006/relationships/image" Target="../media/image1511.png"/><Relationship Id="rId395" Type="http://schemas.openxmlformats.org/officeDocument/2006/relationships/image" Target="../media/image38.png"/><Relationship Id="rId409" Type="http://schemas.openxmlformats.org/officeDocument/2006/relationships/image" Target="../media/image45.png"/><Relationship Id="rId963" Type="http://schemas.openxmlformats.org/officeDocument/2006/relationships/image" Target="../media/image324.png"/><Relationship Id="rId92" Type="http://schemas.openxmlformats.org/officeDocument/2006/relationships/customXml" Target="../ink/ink525.xml"/><Relationship Id="rId616" Type="http://schemas.openxmlformats.org/officeDocument/2006/relationships/customXml" Target="../ink/ink787.xml"/><Relationship Id="rId823" Type="http://schemas.openxmlformats.org/officeDocument/2006/relationships/image" Target="../media/image253.png"/><Relationship Id="rId255" Type="http://schemas.openxmlformats.org/officeDocument/2006/relationships/image" Target="../media/image1483.png"/><Relationship Id="rId462" Type="http://schemas.openxmlformats.org/officeDocument/2006/relationships/customXml" Target="../ink/ink710.xml"/><Relationship Id="rId115" Type="http://schemas.openxmlformats.org/officeDocument/2006/relationships/image" Target="../media/image1414.png"/><Relationship Id="rId322" Type="http://schemas.openxmlformats.org/officeDocument/2006/relationships/customXml" Target="../ink/ink640.xml"/><Relationship Id="rId767" Type="http://schemas.openxmlformats.org/officeDocument/2006/relationships/image" Target="../media/image225.png"/><Relationship Id="rId974" Type="http://schemas.openxmlformats.org/officeDocument/2006/relationships/customXml" Target="../ink/ink966.xml"/><Relationship Id="rId199" Type="http://schemas.openxmlformats.org/officeDocument/2006/relationships/image" Target="../media/image1455.png"/><Relationship Id="rId627" Type="http://schemas.openxmlformats.org/officeDocument/2006/relationships/image" Target="../media/image154.png"/><Relationship Id="rId834" Type="http://schemas.openxmlformats.org/officeDocument/2006/relationships/customXml" Target="../ink/ink896.xml"/><Relationship Id="rId266" Type="http://schemas.openxmlformats.org/officeDocument/2006/relationships/customXml" Target="../ink/ink612.xml"/><Relationship Id="rId473" Type="http://schemas.openxmlformats.org/officeDocument/2006/relationships/image" Target="../media/image77.png"/><Relationship Id="rId680" Type="http://schemas.openxmlformats.org/officeDocument/2006/relationships/customXml" Target="../ink/ink819.xml"/><Relationship Id="rId901" Type="http://schemas.openxmlformats.org/officeDocument/2006/relationships/image" Target="../media/image292.png"/><Relationship Id="rId30" Type="http://schemas.openxmlformats.org/officeDocument/2006/relationships/customXml" Target="../ink/ink494.xml"/><Relationship Id="rId126" Type="http://schemas.openxmlformats.org/officeDocument/2006/relationships/customXml" Target="../ink/ink542.xml"/><Relationship Id="rId333" Type="http://schemas.openxmlformats.org/officeDocument/2006/relationships/image" Target="../media/image1522.png"/><Relationship Id="rId540" Type="http://schemas.openxmlformats.org/officeDocument/2006/relationships/customXml" Target="../ink/ink749.xml"/><Relationship Id="rId778" Type="http://schemas.openxmlformats.org/officeDocument/2006/relationships/customXml" Target="../ink/ink868.xml"/><Relationship Id="rId985" Type="http://schemas.openxmlformats.org/officeDocument/2006/relationships/image" Target="../media/image335.png"/><Relationship Id="rId638" Type="http://schemas.openxmlformats.org/officeDocument/2006/relationships/customXml" Target="../ink/ink798.xml"/><Relationship Id="rId845" Type="http://schemas.openxmlformats.org/officeDocument/2006/relationships/image" Target="../media/image264.png"/><Relationship Id="rId277" Type="http://schemas.openxmlformats.org/officeDocument/2006/relationships/image" Target="../media/image1494.png"/><Relationship Id="rId400" Type="http://schemas.openxmlformats.org/officeDocument/2006/relationships/customXml" Target="../ink/ink679.xml"/><Relationship Id="rId484" Type="http://schemas.openxmlformats.org/officeDocument/2006/relationships/customXml" Target="../ink/ink721.xml"/><Relationship Id="rId705" Type="http://schemas.openxmlformats.org/officeDocument/2006/relationships/image" Target="../media/image194.png"/><Relationship Id="rId137" Type="http://schemas.openxmlformats.org/officeDocument/2006/relationships/image" Target="../media/image1425.png"/><Relationship Id="rId344" Type="http://schemas.openxmlformats.org/officeDocument/2006/relationships/customXml" Target="../ink/ink651.xml"/><Relationship Id="rId691" Type="http://schemas.openxmlformats.org/officeDocument/2006/relationships/image" Target="../media/image187.png"/><Relationship Id="rId789" Type="http://schemas.openxmlformats.org/officeDocument/2006/relationships/image" Target="../media/image236.png"/><Relationship Id="rId912" Type="http://schemas.openxmlformats.org/officeDocument/2006/relationships/customXml" Target="../ink/ink935.xml"/><Relationship Id="rId996" Type="http://schemas.openxmlformats.org/officeDocument/2006/relationships/customXml" Target="../ink/ink977.xml"/><Relationship Id="rId41" Type="http://schemas.openxmlformats.org/officeDocument/2006/relationships/image" Target="../media/image1378.png"/><Relationship Id="rId551" Type="http://schemas.openxmlformats.org/officeDocument/2006/relationships/image" Target="../media/image116.png"/><Relationship Id="rId649" Type="http://schemas.openxmlformats.org/officeDocument/2006/relationships/image" Target="../media/image165.png"/><Relationship Id="rId856" Type="http://schemas.openxmlformats.org/officeDocument/2006/relationships/customXml" Target="../ink/ink907.xml"/><Relationship Id="rId190" Type="http://schemas.openxmlformats.org/officeDocument/2006/relationships/customXml" Target="../ink/ink574.xml"/><Relationship Id="rId204" Type="http://schemas.openxmlformats.org/officeDocument/2006/relationships/customXml" Target="../ink/ink581.xml"/><Relationship Id="rId288" Type="http://schemas.openxmlformats.org/officeDocument/2006/relationships/customXml" Target="../ink/ink623.xml"/><Relationship Id="rId411" Type="http://schemas.openxmlformats.org/officeDocument/2006/relationships/image" Target="../media/image46.png"/><Relationship Id="rId509" Type="http://schemas.openxmlformats.org/officeDocument/2006/relationships/image" Target="../media/image95.png"/><Relationship Id="rId495" Type="http://schemas.openxmlformats.org/officeDocument/2006/relationships/image" Target="../media/image88.png"/><Relationship Id="rId716" Type="http://schemas.openxmlformats.org/officeDocument/2006/relationships/customXml" Target="../ink/ink837.xml"/><Relationship Id="rId923" Type="http://schemas.openxmlformats.org/officeDocument/2006/relationships/image" Target="../media/image303.png"/><Relationship Id="rId10" Type="http://schemas.openxmlformats.org/officeDocument/2006/relationships/customXml" Target="../ink/ink484.xml"/><Relationship Id="rId52" Type="http://schemas.openxmlformats.org/officeDocument/2006/relationships/customXml" Target="../ink/ink505.xml"/><Relationship Id="rId94" Type="http://schemas.openxmlformats.org/officeDocument/2006/relationships/customXml" Target="../ink/ink526.xml"/><Relationship Id="rId148" Type="http://schemas.openxmlformats.org/officeDocument/2006/relationships/customXml" Target="../ink/ink553.xml"/><Relationship Id="rId355" Type="http://schemas.openxmlformats.org/officeDocument/2006/relationships/image" Target="../media/image1533.png"/><Relationship Id="rId397" Type="http://schemas.openxmlformats.org/officeDocument/2006/relationships/image" Target="../media/image39.png"/><Relationship Id="rId520" Type="http://schemas.openxmlformats.org/officeDocument/2006/relationships/customXml" Target="../ink/ink739.xml"/><Relationship Id="rId562" Type="http://schemas.openxmlformats.org/officeDocument/2006/relationships/customXml" Target="../ink/ink760.xml"/><Relationship Id="rId618" Type="http://schemas.openxmlformats.org/officeDocument/2006/relationships/customXml" Target="../ink/ink788.xml"/><Relationship Id="rId825" Type="http://schemas.openxmlformats.org/officeDocument/2006/relationships/image" Target="../media/image254.png"/><Relationship Id="rId215" Type="http://schemas.openxmlformats.org/officeDocument/2006/relationships/image" Target="../media/image1463.png"/><Relationship Id="rId257" Type="http://schemas.openxmlformats.org/officeDocument/2006/relationships/image" Target="../media/image1484.png"/><Relationship Id="rId422" Type="http://schemas.openxmlformats.org/officeDocument/2006/relationships/customXml" Target="../ink/ink690.xml"/><Relationship Id="rId464" Type="http://schemas.openxmlformats.org/officeDocument/2006/relationships/customXml" Target="../ink/ink711.xml"/><Relationship Id="rId867" Type="http://schemas.openxmlformats.org/officeDocument/2006/relationships/image" Target="../media/image275.png"/><Relationship Id="rId1010" Type="http://schemas.openxmlformats.org/officeDocument/2006/relationships/customXml" Target="../ink/ink984.xml"/><Relationship Id="rId299" Type="http://schemas.openxmlformats.org/officeDocument/2006/relationships/image" Target="../media/image1505.png"/><Relationship Id="rId727" Type="http://schemas.openxmlformats.org/officeDocument/2006/relationships/image" Target="../media/image205.png"/><Relationship Id="rId934" Type="http://schemas.openxmlformats.org/officeDocument/2006/relationships/customXml" Target="../ink/ink946.xml"/><Relationship Id="rId63" Type="http://schemas.openxmlformats.org/officeDocument/2006/relationships/image" Target="../media/image1389.png"/><Relationship Id="rId159" Type="http://schemas.openxmlformats.org/officeDocument/2006/relationships/image" Target="../media/image1435.png"/><Relationship Id="rId366" Type="http://schemas.openxmlformats.org/officeDocument/2006/relationships/customXml" Target="../ink/ink662.xml"/><Relationship Id="rId573" Type="http://schemas.openxmlformats.org/officeDocument/2006/relationships/image" Target="../media/image127.png"/><Relationship Id="rId780" Type="http://schemas.openxmlformats.org/officeDocument/2006/relationships/customXml" Target="../ink/ink869.xml"/><Relationship Id="rId226" Type="http://schemas.openxmlformats.org/officeDocument/2006/relationships/customXml" Target="../ink/ink592.xml"/><Relationship Id="rId433" Type="http://schemas.openxmlformats.org/officeDocument/2006/relationships/image" Target="../media/image57.png"/><Relationship Id="rId878" Type="http://schemas.openxmlformats.org/officeDocument/2006/relationships/customXml" Target="../ink/ink918.xml"/><Relationship Id="rId640" Type="http://schemas.openxmlformats.org/officeDocument/2006/relationships/customXml" Target="../ink/ink799.xml"/><Relationship Id="rId738" Type="http://schemas.openxmlformats.org/officeDocument/2006/relationships/customXml" Target="../ink/ink848.xml"/><Relationship Id="rId945" Type="http://schemas.openxmlformats.org/officeDocument/2006/relationships/image" Target="../media/image314.png"/><Relationship Id="rId74" Type="http://schemas.openxmlformats.org/officeDocument/2006/relationships/customXml" Target="../ink/ink516.xml"/><Relationship Id="rId377" Type="http://schemas.openxmlformats.org/officeDocument/2006/relationships/image" Target="../media/image1544.png"/><Relationship Id="rId500" Type="http://schemas.openxmlformats.org/officeDocument/2006/relationships/customXml" Target="../ink/ink729.xml"/><Relationship Id="rId584" Type="http://schemas.openxmlformats.org/officeDocument/2006/relationships/customXml" Target="../ink/ink771.xml"/><Relationship Id="rId805" Type="http://schemas.openxmlformats.org/officeDocument/2006/relationships/image" Target="../media/image244.png"/><Relationship Id="rId5" Type="http://schemas.openxmlformats.org/officeDocument/2006/relationships/image" Target="../media/image1361.png"/><Relationship Id="rId237" Type="http://schemas.openxmlformats.org/officeDocument/2006/relationships/image" Target="../media/image1474.png"/><Relationship Id="rId791" Type="http://schemas.openxmlformats.org/officeDocument/2006/relationships/image" Target="../media/image237.png"/><Relationship Id="rId889" Type="http://schemas.openxmlformats.org/officeDocument/2006/relationships/image" Target="../media/image286.png"/><Relationship Id="rId444" Type="http://schemas.openxmlformats.org/officeDocument/2006/relationships/customXml" Target="../ink/ink701.xml"/><Relationship Id="rId651" Type="http://schemas.openxmlformats.org/officeDocument/2006/relationships/image" Target="../media/image166.png"/><Relationship Id="rId749" Type="http://schemas.openxmlformats.org/officeDocument/2006/relationships/image" Target="../media/image216.png"/><Relationship Id="rId290" Type="http://schemas.openxmlformats.org/officeDocument/2006/relationships/customXml" Target="../ink/ink624.xml"/><Relationship Id="rId304" Type="http://schemas.openxmlformats.org/officeDocument/2006/relationships/customXml" Target="../ink/ink631.xml"/><Relationship Id="rId388" Type="http://schemas.openxmlformats.org/officeDocument/2006/relationships/customXml" Target="../ink/ink673.xml"/><Relationship Id="rId511" Type="http://schemas.openxmlformats.org/officeDocument/2006/relationships/image" Target="../media/image96.png"/><Relationship Id="rId609" Type="http://schemas.openxmlformats.org/officeDocument/2006/relationships/image" Target="../media/image145.png"/><Relationship Id="rId956" Type="http://schemas.openxmlformats.org/officeDocument/2006/relationships/customXml" Target="../ink/ink957.xml"/><Relationship Id="rId85" Type="http://schemas.openxmlformats.org/officeDocument/2006/relationships/image" Target="../media/image1400.png"/><Relationship Id="rId150" Type="http://schemas.openxmlformats.org/officeDocument/2006/relationships/customXml" Target="../ink/ink554.xml"/><Relationship Id="rId595" Type="http://schemas.openxmlformats.org/officeDocument/2006/relationships/image" Target="../media/image138.png"/><Relationship Id="rId816" Type="http://schemas.openxmlformats.org/officeDocument/2006/relationships/customXml" Target="../ink/ink887.xml"/><Relationship Id="rId1001" Type="http://schemas.openxmlformats.org/officeDocument/2006/relationships/image" Target="../media/image343.png"/><Relationship Id="rId248" Type="http://schemas.openxmlformats.org/officeDocument/2006/relationships/customXml" Target="../ink/ink603.xml"/><Relationship Id="rId455" Type="http://schemas.openxmlformats.org/officeDocument/2006/relationships/image" Target="../media/image68.png"/><Relationship Id="rId662" Type="http://schemas.openxmlformats.org/officeDocument/2006/relationships/customXml" Target="../ink/ink810.xml"/><Relationship Id="rId12" Type="http://schemas.openxmlformats.org/officeDocument/2006/relationships/customXml" Target="../ink/ink485.xml"/><Relationship Id="rId108" Type="http://schemas.openxmlformats.org/officeDocument/2006/relationships/customXml" Target="../ink/ink533.xml"/><Relationship Id="rId315" Type="http://schemas.openxmlformats.org/officeDocument/2006/relationships/image" Target="../media/image1513.png"/><Relationship Id="rId522" Type="http://schemas.openxmlformats.org/officeDocument/2006/relationships/customXml" Target="../ink/ink740.xml"/><Relationship Id="rId967" Type="http://schemas.openxmlformats.org/officeDocument/2006/relationships/image" Target="../media/image326.png"/><Relationship Id="rId96" Type="http://schemas.openxmlformats.org/officeDocument/2006/relationships/customXml" Target="../ink/ink527.xml"/><Relationship Id="rId161" Type="http://schemas.openxmlformats.org/officeDocument/2006/relationships/image" Target="../media/image1436.png"/><Relationship Id="rId399" Type="http://schemas.openxmlformats.org/officeDocument/2006/relationships/image" Target="../media/image40.png"/><Relationship Id="rId827" Type="http://schemas.openxmlformats.org/officeDocument/2006/relationships/image" Target="../media/image255.png"/><Relationship Id="rId1012" Type="http://schemas.openxmlformats.org/officeDocument/2006/relationships/customXml" Target="../ink/ink985.xml"/><Relationship Id="rId259" Type="http://schemas.openxmlformats.org/officeDocument/2006/relationships/image" Target="../media/image1485.png"/><Relationship Id="rId466" Type="http://schemas.openxmlformats.org/officeDocument/2006/relationships/customXml" Target="../ink/ink712.xml"/><Relationship Id="rId673" Type="http://schemas.openxmlformats.org/officeDocument/2006/relationships/image" Target="../media/image178.png"/><Relationship Id="rId880" Type="http://schemas.openxmlformats.org/officeDocument/2006/relationships/customXml" Target="../ink/ink919.xml"/><Relationship Id="rId23" Type="http://schemas.openxmlformats.org/officeDocument/2006/relationships/image" Target="../media/image1370.png"/><Relationship Id="rId119" Type="http://schemas.openxmlformats.org/officeDocument/2006/relationships/image" Target="../media/image1416.png"/><Relationship Id="rId326" Type="http://schemas.openxmlformats.org/officeDocument/2006/relationships/customXml" Target="../ink/ink642.xml"/><Relationship Id="rId533" Type="http://schemas.openxmlformats.org/officeDocument/2006/relationships/image" Target="../media/image107.png"/><Relationship Id="rId978" Type="http://schemas.openxmlformats.org/officeDocument/2006/relationships/customXml" Target="../ink/ink968.xml"/><Relationship Id="rId740" Type="http://schemas.openxmlformats.org/officeDocument/2006/relationships/customXml" Target="../ink/ink849.xml"/><Relationship Id="rId838" Type="http://schemas.openxmlformats.org/officeDocument/2006/relationships/customXml" Target="../ink/ink898.xml"/><Relationship Id="rId172" Type="http://schemas.openxmlformats.org/officeDocument/2006/relationships/customXml" Target="../ink/ink565.xml"/><Relationship Id="rId477" Type="http://schemas.openxmlformats.org/officeDocument/2006/relationships/image" Target="../media/image79.png"/><Relationship Id="rId600" Type="http://schemas.openxmlformats.org/officeDocument/2006/relationships/customXml" Target="../ink/ink779.xml"/><Relationship Id="rId684" Type="http://schemas.openxmlformats.org/officeDocument/2006/relationships/customXml" Target="../ink/ink821.xml"/><Relationship Id="rId337" Type="http://schemas.openxmlformats.org/officeDocument/2006/relationships/image" Target="../media/image1524.png"/><Relationship Id="rId891" Type="http://schemas.openxmlformats.org/officeDocument/2006/relationships/image" Target="../media/image287.png"/><Relationship Id="rId905" Type="http://schemas.openxmlformats.org/officeDocument/2006/relationships/image" Target="../media/image294.png"/><Relationship Id="rId989" Type="http://schemas.openxmlformats.org/officeDocument/2006/relationships/image" Target="../media/image337.png"/><Relationship Id="rId34" Type="http://schemas.openxmlformats.org/officeDocument/2006/relationships/customXml" Target="../ink/ink496.xml"/><Relationship Id="rId544" Type="http://schemas.openxmlformats.org/officeDocument/2006/relationships/customXml" Target="../ink/ink751.xml"/><Relationship Id="rId751" Type="http://schemas.openxmlformats.org/officeDocument/2006/relationships/image" Target="../media/image217.png"/><Relationship Id="rId849" Type="http://schemas.openxmlformats.org/officeDocument/2006/relationships/image" Target="../media/image266.png"/><Relationship Id="rId183" Type="http://schemas.openxmlformats.org/officeDocument/2006/relationships/image" Target="../media/image1447.png"/><Relationship Id="rId390" Type="http://schemas.openxmlformats.org/officeDocument/2006/relationships/customXml" Target="../ink/ink674.xml"/><Relationship Id="rId404" Type="http://schemas.openxmlformats.org/officeDocument/2006/relationships/customXml" Target="../ink/ink681.xml"/><Relationship Id="rId611" Type="http://schemas.openxmlformats.org/officeDocument/2006/relationships/image" Target="../media/image146.png"/><Relationship Id="rId250" Type="http://schemas.openxmlformats.org/officeDocument/2006/relationships/customXml" Target="../ink/ink604.xml"/><Relationship Id="rId488" Type="http://schemas.openxmlformats.org/officeDocument/2006/relationships/customXml" Target="../ink/ink723.xml"/><Relationship Id="rId695" Type="http://schemas.openxmlformats.org/officeDocument/2006/relationships/image" Target="../media/image189.png"/><Relationship Id="rId709" Type="http://schemas.openxmlformats.org/officeDocument/2006/relationships/image" Target="../media/image196.png"/><Relationship Id="rId916" Type="http://schemas.openxmlformats.org/officeDocument/2006/relationships/customXml" Target="../ink/ink937.xml"/><Relationship Id="rId45" Type="http://schemas.openxmlformats.org/officeDocument/2006/relationships/image" Target="../media/image1380.png"/><Relationship Id="rId110" Type="http://schemas.openxmlformats.org/officeDocument/2006/relationships/customXml" Target="../ink/ink534.xml"/><Relationship Id="rId348" Type="http://schemas.openxmlformats.org/officeDocument/2006/relationships/customXml" Target="../ink/ink653.xml"/><Relationship Id="rId555" Type="http://schemas.openxmlformats.org/officeDocument/2006/relationships/image" Target="../media/image118.png"/><Relationship Id="rId762" Type="http://schemas.openxmlformats.org/officeDocument/2006/relationships/customXml" Target="../ink/ink860.xml"/><Relationship Id="rId194" Type="http://schemas.openxmlformats.org/officeDocument/2006/relationships/customXml" Target="../ink/ink576.xml"/><Relationship Id="rId208" Type="http://schemas.openxmlformats.org/officeDocument/2006/relationships/customXml" Target="../ink/ink583.xml"/><Relationship Id="rId415" Type="http://schemas.openxmlformats.org/officeDocument/2006/relationships/image" Target="../media/image48.png"/><Relationship Id="rId622" Type="http://schemas.openxmlformats.org/officeDocument/2006/relationships/customXml" Target="../ink/ink790.xml"/><Relationship Id="rId261" Type="http://schemas.openxmlformats.org/officeDocument/2006/relationships/image" Target="../media/image1486.png"/><Relationship Id="rId499" Type="http://schemas.openxmlformats.org/officeDocument/2006/relationships/image" Target="../media/image90.png"/><Relationship Id="rId927" Type="http://schemas.openxmlformats.org/officeDocument/2006/relationships/image" Target="../media/image305.png"/><Relationship Id="rId56" Type="http://schemas.openxmlformats.org/officeDocument/2006/relationships/customXml" Target="../ink/ink507.xml"/><Relationship Id="rId359" Type="http://schemas.openxmlformats.org/officeDocument/2006/relationships/image" Target="../media/image1535.png"/><Relationship Id="rId566" Type="http://schemas.openxmlformats.org/officeDocument/2006/relationships/customXml" Target="../ink/ink762.xml"/><Relationship Id="rId773" Type="http://schemas.openxmlformats.org/officeDocument/2006/relationships/image" Target="../media/image228.png"/><Relationship Id="rId121" Type="http://schemas.openxmlformats.org/officeDocument/2006/relationships/image" Target="../media/image1417.png"/><Relationship Id="rId219" Type="http://schemas.openxmlformats.org/officeDocument/2006/relationships/image" Target="../media/image1465.png"/><Relationship Id="rId426" Type="http://schemas.openxmlformats.org/officeDocument/2006/relationships/customXml" Target="../ink/ink692.xml"/><Relationship Id="rId633" Type="http://schemas.openxmlformats.org/officeDocument/2006/relationships/image" Target="../media/image157.png"/><Relationship Id="rId980" Type="http://schemas.openxmlformats.org/officeDocument/2006/relationships/customXml" Target="../ink/ink969.xml"/><Relationship Id="rId840" Type="http://schemas.openxmlformats.org/officeDocument/2006/relationships/customXml" Target="../ink/ink899.xml"/><Relationship Id="rId938" Type="http://schemas.openxmlformats.org/officeDocument/2006/relationships/customXml" Target="../ink/ink948.xml"/><Relationship Id="rId67" Type="http://schemas.openxmlformats.org/officeDocument/2006/relationships/image" Target="../media/image1391.png"/><Relationship Id="rId272" Type="http://schemas.openxmlformats.org/officeDocument/2006/relationships/customXml" Target="../ink/ink615.xml"/><Relationship Id="rId577" Type="http://schemas.openxmlformats.org/officeDocument/2006/relationships/image" Target="../media/image129.png"/><Relationship Id="rId700" Type="http://schemas.openxmlformats.org/officeDocument/2006/relationships/customXml" Target="../ink/ink829.xml"/><Relationship Id="rId132" Type="http://schemas.openxmlformats.org/officeDocument/2006/relationships/customXml" Target="../ink/ink545.xml"/><Relationship Id="rId784" Type="http://schemas.openxmlformats.org/officeDocument/2006/relationships/customXml" Target="../ink/ink871.xml"/><Relationship Id="rId991" Type="http://schemas.openxmlformats.org/officeDocument/2006/relationships/image" Target="../media/image338.png"/><Relationship Id="rId437" Type="http://schemas.openxmlformats.org/officeDocument/2006/relationships/image" Target="../media/image59.png"/><Relationship Id="rId644" Type="http://schemas.openxmlformats.org/officeDocument/2006/relationships/customXml" Target="../ink/ink801.xml"/><Relationship Id="rId851" Type="http://schemas.openxmlformats.org/officeDocument/2006/relationships/image" Target="../media/image267.png"/><Relationship Id="rId283" Type="http://schemas.openxmlformats.org/officeDocument/2006/relationships/image" Target="../media/image1497.png"/><Relationship Id="rId490" Type="http://schemas.openxmlformats.org/officeDocument/2006/relationships/customXml" Target="../ink/ink724.xml"/><Relationship Id="rId504" Type="http://schemas.openxmlformats.org/officeDocument/2006/relationships/customXml" Target="../ink/ink731.xml"/><Relationship Id="rId711" Type="http://schemas.openxmlformats.org/officeDocument/2006/relationships/image" Target="../media/image197.png"/><Relationship Id="rId949" Type="http://schemas.openxmlformats.org/officeDocument/2006/relationships/image" Target="../media/image317.png"/><Relationship Id="rId78" Type="http://schemas.openxmlformats.org/officeDocument/2006/relationships/customXml" Target="../ink/ink518.xml"/><Relationship Id="rId143" Type="http://schemas.openxmlformats.org/officeDocument/2006/relationships/image" Target="../media/image1428.png"/><Relationship Id="rId350" Type="http://schemas.openxmlformats.org/officeDocument/2006/relationships/customXml" Target="../ink/ink654.xml"/><Relationship Id="rId588" Type="http://schemas.openxmlformats.org/officeDocument/2006/relationships/customXml" Target="../ink/ink773.xml"/><Relationship Id="rId795" Type="http://schemas.openxmlformats.org/officeDocument/2006/relationships/image" Target="../media/image239.png"/><Relationship Id="rId809" Type="http://schemas.openxmlformats.org/officeDocument/2006/relationships/image" Target="../media/image246.png"/><Relationship Id="rId9" Type="http://schemas.openxmlformats.org/officeDocument/2006/relationships/image" Target="../media/image1363.png"/><Relationship Id="rId210" Type="http://schemas.openxmlformats.org/officeDocument/2006/relationships/customXml" Target="../ink/ink584.xml"/><Relationship Id="rId448" Type="http://schemas.openxmlformats.org/officeDocument/2006/relationships/customXml" Target="../ink/ink703.xml"/><Relationship Id="rId655" Type="http://schemas.openxmlformats.org/officeDocument/2006/relationships/image" Target="../media/image168.png"/><Relationship Id="rId862" Type="http://schemas.openxmlformats.org/officeDocument/2006/relationships/customXml" Target="../ink/ink910.xml"/><Relationship Id="rId294" Type="http://schemas.openxmlformats.org/officeDocument/2006/relationships/customXml" Target="../ink/ink626.xml"/><Relationship Id="rId308" Type="http://schemas.openxmlformats.org/officeDocument/2006/relationships/customXml" Target="../ink/ink633.xml"/><Relationship Id="rId515" Type="http://schemas.openxmlformats.org/officeDocument/2006/relationships/image" Target="../media/image98.png"/><Relationship Id="rId722" Type="http://schemas.openxmlformats.org/officeDocument/2006/relationships/customXml" Target="../ink/ink840.xml"/><Relationship Id="rId89" Type="http://schemas.openxmlformats.org/officeDocument/2006/relationships/image" Target="../media/image1402.png"/><Relationship Id="rId154" Type="http://schemas.openxmlformats.org/officeDocument/2006/relationships/customXml" Target="../ink/ink556.xml"/><Relationship Id="rId361" Type="http://schemas.openxmlformats.org/officeDocument/2006/relationships/image" Target="../media/image1536.png"/><Relationship Id="rId599" Type="http://schemas.openxmlformats.org/officeDocument/2006/relationships/image" Target="../media/image140.png"/><Relationship Id="rId1005" Type="http://schemas.openxmlformats.org/officeDocument/2006/relationships/image" Target="../media/image345.png"/><Relationship Id="rId459" Type="http://schemas.openxmlformats.org/officeDocument/2006/relationships/image" Target="../media/image70.png"/><Relationship Id="rId666" Type="http://schemas.openxmlformats.org/officeDocument/2006/relationships/customXml" Target="../ink/ink812.xml"/><Relationship Id="rId873" Type="http://schemas.openxmlformats.org/officeDocument/2006/relationships/image" Target="../media/image278.png"/><Relationship Id="rId16" Type="http://schemas.openxmlformats.org/officeDocument/2006/relationships/customXml" Target="../ink/ink487.xml"/><Relationship Id="rId221" Type="http://schemas.openxmlformats.org/officeDocument/2006/relationships/image" Target="../media/image1466.png"/><Relationship Id="rId319" Type="http://schemas.openxmlformats.org/officeDocument/2006/relationships/image" Target="../media/image1515.png"/><Relationship Id="rId526" Type="http://schemas.openxmlformats.org/officeDocument/2006/relationships/customXml" Target="../ink/ink742.xml"/><Relationship Id="rId733" Type="http://schemas.openxmlformats.org/officeDocument/2006/relationships/image" Target="../media/image208.png"/><Relationship Id="rId940" Type="http://schemas.openxmlformats.org/officeDocument/2006/relationships/customXml" Target="../ink/ink949.xml"/><Relationship Id="rId165" Type="http://schemas.openxmlformats.org/officeDocument/2006/relationships/image" Target="../media/image1438.png"/><Relationship Id="rId372" Type="http://schemas.openxmlformats.org/officeDocument/2006/relationships/customXml" Target="../ink/ink665.xml"/><Relationship Id="rId677" Type="http://schemas.openxmlformats.org/officeDocument/2006/relationships/image" Target="../media/image180.png"/><Relationship Id="rId800" Type="http://schemas.openxmlformats.org/officeDocument/2006/relationships/customXml" Target="../ink/ink879.xml"/><Relationship Id="rId232" Type="http://schemas.openxmlformats.org/officeDocument/2006/relationships/customXml" Target="../ink/ink595.xml"/><Relationship Id="rId884" Type="http://schemas.openxmlformats.org/officeDocument/2006/relationships/customXml" Target="../ink/ink921.xml"/><Relationship Id="rId27" Type="http://schemas.openxmlformats.org/officeDocument/2006/relationships/image" Target="../media/image1372.png"/><Relationship Id="rId537" Type="http://schemas.openxmlformats.org/officeDocument/2006/relationships/image" Target="../media/image109.png"/><Relationship Id="rId744" Type="http://schemas.openxmlformats.org/officeDocument/2006/relationships/customXml" Target="../ink/ink851.xml"/><Relationship Id="rId951" Type="http://schemas.openxmlformats.org/officeDocument/2006/relationships/image" Target="../media/image318.png"/><Relationship Id="rId80" Type="http://schemas.openxmlformats.org/officeDocument/2006/relationships/customXml" Target="../ink/ink519.xml"/><Relationship Id="rId176" Type="http://schemas.openxmlformats.org/officeDocument/2006/relationships/customXml" Target="../ink/ink567.xml"/><Relationship Id="rId383" Type="http://schemas.openxmlformats.org/officeDocument/2006/relationships/image" Target="../media/image23.png"/><Relationship Id="rId590" Type="http://schemas.openxmlformats.org/officeDocument/2006/relationships/customXml" Target="../ink/ink774.xml"/><Relationship Id="rId604" Type="http://schemas.openxmlformats.org/officeDocument/2006/relationships/customXml" Target="../ink/ink781.xml"/><Relationship Id="rId811" Type="http://schemas.openxmlformats.org/officeDocument/2006/relationships/image" Target="../media/image247.png"/><Relationship Id="rId243" Type="http://schemas.openxmlformats.org/officeDocument/2006/relationships/image" Target="../media/image1477.png"/><Relationship Id="rId450" Type="http://schemas.openxmlformats.org/officeDocument/2006/relationships/customXml" Target="../ink/ink704.xml"/><Relationship Id="rId688" Type="http://schemas.openxmlformats.org/officeDocument/2006/relationships/customXml" Target="../ink/ink823.xml"/><Relationship Id="rId895" Type="http://schemas.openxmlformats.org/officeDocument/2006/relationships/image" Target="../media/image289.png"/><Relationship Id="rId909" Type="http://schemas.openxmlformats.org/officeDocument/2006/relationships/image" Target="../media/image296.png"/><Relationship Id="rId38" Type="http://schemas.openxmlformats.org/officeDocument/2006/relationships/customXml" Target="../ink/ink498.xml"/><Relationship Id="rId103" Type="http://schemas.openxmlformats.org/officeDocument/2006/relationships/image" Target="../media/image1409.png"/><Relationship Id="rId310" Type="http://schemas.openxmlformats.org/officeDocument/2006/relationships/customXml" Target="../ink/ink634.xml"/><Relationship Id="rId548" Type="http://schemas.openxmlformats.org/officeDocument/2006/relationships/customXml" Target="../ink/ink753.xml"/><Relationship Id="rId755" Type="http://schemas.openxmlformats.org/officeDocument/2006/relationships/image" Target="../media/image219.png"/><Relationship Id="rId962" Type="http://schemas.openxmlformats.org/officeDocument/2006/relationships/customXml" Target="../ink/ink960.xml"/><Relationship Id="rId91" Type="http://schemas.openxmlformats.org/officeDocument/2006/relationships/image" Target="../media/image1403.png"/><Relationship Id="rId187" Type="http://schemas.openxmlformats.org/officeDocument/2006/relationships/image" Target="../media/image1449.png"/><Relationship Id="rId394" Type="http://schemas.openxmlformats.org/officeDocument/2006/relationships/customXml" Target="../ink/ink676.xml"/><Relationship Id="rId408" Type="http://schemas.openxmlformats.org/officeDocument/2006/relationships/customXml" Target="../ink/ink683.xml"/><Relationship Id="rId615" Type="http://schemas.openxmlformats.org/officeDocument/2006/relationships/image" Target="../media/image148.png"/><Relationship Id="rId822" Type="http://schemas.openxmlformats.org/officeDocument/2006/relationships/customXml" Target="../ink/ink890.xml"/><Relationship Id="rId254" Type="http://schemas.openxmlformats.org/officeDocument/2006/relationships/customXml" Target="../ink/ink606.xml"/><Relationship Id="rId699" Type="http://schemas.openxmlformats.org/officeDocument/2006/relationships/image" Target="../media/image191.png"/><Relationship Id="rId49" Type="http://schemas.openxmlformats.org/officeDocument/2006/relationships/image" Target="../media/image1382.png"/><Relationship Id="rId114" Type="http://schemas.openxmlformats.org/officeDocument/2006/relationships/customXml" Target="../ink/ink536.xml"/><Relationship Id="rId461" Type="http://schemas.openxmlformats.org/officeDocument/2006/relationships/image" Target="../media/image71.png"/><Relationship Id="rId559" Type="http://schemas.openxmlformats.org/officeDocument/2006/relationships/image" Target="../media/image120.png"/><Relationship Id="rId766" Type="http://schemas.openxmlformats.org/officeDocument/2006/relationships/customXml" Target="../ink/ink862.xml"/><Relationship Id="rId198" Type="http://schemas.openxmlformats.org/officeDocument/2006/relationships/customXml" Target="../ink/ink578.xml"/><Relationship Id="rId321" Type="http://schemas.openxmlformats.org/officeDocument/2006/relationships/image" Target="../media/image1516.png"/><Relationship Id="rId419" Type="http://schemas.openxmlformats.org/officeDocument/2006/relationships/image" Target="../media/image50.png"/><Relationship Id="rId626" Type="http://schemas.openxmlformats.org/officeDocument/2006/relationships/customXml" Target="../ink/ink792.xml"/><Relationship Id="rId973" Type="http://schemas.openxmlformats.org/officeDocument/2006/relationships/image" Target="../media/image329.png"/><Relationship Id="rId833" Type="http://schemas.openxmlformats.org/officeDocument/2006/relationships/image" Target="../media/image258.png"/><Relationship Id="rId265" Type="http://schemas.openxmlformats.org/officeDocument/2006/relationships/image" Target="../media/image1488.png"/><Relationship Id="rId472" Type="http://schemas.openxmlformats.org/officeDocument/2006/relationships/customXml" Target="../ink/ink715.xml"/><Relationship Id="rId900" Type="http://schemas.openxmlformats.org/officeDocument/2006/relationships/customXml" Target="../ink/ink929.xml"/><Relationship Id="rId125" Type="http://schemas.openxmlformats.org/officeDocument/2006/relationships/image" Target="../media/image1419.png"/><Relationship Id="rId332" Type="http://schemas.openxmlformats.org/officeDocument/2006/relationships/customXml" Target="../ink/ink645.xml"/><Relationship Id="rId777" Type="http://schemas.openxmlformats.org/officeDocument/2006/relationships/image" Target="../media/image230.png"/><Relationship Id="rId984" Type="http://schemas.openxmlformats.org/officeDocument/2006/relationships/customXml" Target="../ink/ink971.xml"/><Relationship Id="rId637" Type="http://schemas.openxmlformats.org/officeDocument/2006/relationships/image" Target="../media/image159.png"/><Relationship Id="rId844" Type="http://schemas.openxmlformats.org/officeDocument/2006/relationships/customXml" Target="../ink/ink901.xml"/><Relationship Id="rId276" Type="http://schemas.openxmlformats.org/officeDocument/2006/relationships/customXml" Target="../ink/ink617.xml"/><Relationship Id="rId483" Type="http://schemas.openxmlformats.org/officeDocument/2006/relationships/image" Target="../media/image82.png"/><Relationship Id="rId690" Type="http://schemas.openxmlformats.org/officeDocument/2006/relationships/customXml" Target="../ink/ink824.xml"/><Relationship Id="rId704" Type="http://schemas.openxmlformats.org/officeDocument/2006/relationships/customXml" Target="../ink/ink831.xml"/><Relationship Id="rId911" Type="http://schemas.openxmlformats.org/officeDocument/2006/relationships/image" Target="../media/image297.png"/><Relationship Id="rId40" Type="http://schemas.openxmlformats.org/officeDocument/2006/relationships/customXml" Target="../ink/ink499.xml"/><Relationship Id="rId136" Type="http://schemas.openxmlformats.org/officeDocument/2006/relationships/customXml" Target="../ink/ink547.xml"/><Relationship Id="rId343" Type="http://schemas.openxmlformats.org/officeDocument/2006/relationships/image" Target="../media/image1527.png"/><Relationship Id="rId550" Type="http://schemas.openxmlformats.org/officeDocument/2006/relationships/customXml" Target="../ink/ink754.xml"/><Relationship Id="rId788" Type="http://schemas.openxmlformats.org/officeDocument/2006/relationships/customXml" Target="../ink/ink873.xml"/><Relationship Id="rId995" Type="http://schemas.openxmlformats.org/officeDocument/2006/relationships/image" Target="../media/image340.png"/><Relationship Id="rId203" Type="http://schemas.openxmlformats.org/officeDocument/2006/relationships/image" Target="../media/image1457.png"/><Relationship Id="rId648" Type="http://schemas.openxmlformats.org/officeDocument/2006/relationships/customXml" Target="../ink/ink803.xml"/><Relationship Id="rId855" Type="http://schemas.openxmlformats.org/officeDocument/2006/relationships/image" Target="../media/image269.png"/><Relationship Id="rId287" Type="http://schemas.openxmlformats.org/officeDocument/2006/relationships/image" Target="../media/image1499.png"/><Relationship Id="rId410" Type="http://schemas.openxmlformats.org/officeDocument/2006/relationships/customXml" Target="../ink/ink684.xml"/><Relationship Id="rId494" Type="http://schemas.openxmlformats.org/officeDocument/2006/relationships/customXml" Target="../ink/ink726.xml"/><Relationship Id="rId508" Type="http://schemas.openxmlformats.org/officeDocument/2006/relationships/customXml" Target="../ink/ink733.xml"/><Relationship Id="rId715" Type="http://schemas.openxmlformats.org/officeDocument/2006/relationships/image" Target="../media/image199.png"/><Relationship Id="rId922" Type="http://schemas.openxmlformats.org/officeDocument/2006/relationships/customXml" Target="../ink/ink940.xml"/><Relationship Id="rId147" Type="http://schemas.openxmlformats.org/officeDocument/2006/relationships/image" Target="../media/image1430.png"/><Relationship Id="rId354" Type="http://schemas.openxmlformats.org/officeDocument/2006/relationships/customXml" Target="../ink/ink656.xml"/><Relationship Id="rId799" Type="http://schemas.openxmlformats.org/officeDocument/2006/relationships/image" Target="../media/image241.png"/><Relationship Id="rId51" Type="http://schemas.openxmlformats.org/officeDocument/2006/relationships/image" Target="../media/image1383.png"/><Relationship Id="rId561" Type="http://schemas.openxmlformats.org/officeDocument/2006/relationships/image" Target="../media/image121.png"/><Relationship Id="rId659" Type="http://schemas.openxmlformats.org/officeDocument/2006/relationships/image" Target="../media/image170.png"/><Relationship Id="rId866" Type="http://schemas.openxmlformats.org/officeDocument/2006/relationships/customXml" Target="../ink/ink912.xml"/><Relationship Id="rId214" Type="http://schemas.openxmlformats.org/officeDocument/2006/relationships/customXml" Target="../ink/ink586.xml"/><Relationship Id="rId298" Type="http://schemas.openxmlformats.org/officeDocument/2006/relationships/customXml" Target="../ink/ink628.xml"/><Relationship Id="rId421" Type="http://schemas.openxmlformats.org/officeDocument/2006/relationships/image" Target="../media/image51.png"/><Relationship Id="rId519" Type="http://schemas.openxmlformats.org/officeDocument/2006/relationships/image" Target="../media/image100.png"/><Relationship Id="rId158" Type="http://schemas.openxmlformats.org/officeDocument/2006/relationships/customXml" Target="../ink/ink558.xml"/><Relationship Id="rId726" Type="http://schemas.openxmlformats.org/officeDocument/2006/relationships/customXml" Target="../ink/ink842.xml"/><Relationship Id="rId933" Type="http://schemas.openxmlformats.org/officeDocument/2006/relationships/image" Target="../media/image308.png"/><Relationship Id="rId1009" Type="http://schemas.openxmlformats.org/officeDocument/2006/relationships/image" Target="../media/image347.png"/><Relationship Id="rId62" Type="http://schemas.openxmlformats.org/officeDocument/2006/relationships/customXml" Target="../ink/ink510.xml"/><Relationship Id="rId365" Type="http://schemas.openxmlformats.org/officeDocument/2006/relationships/image" Target="../media/image1538.png"/><Relationship Id="rId572" Type="http://schemas.openxmlformats.org/officeDocument/2006/relationships/customXml" Target="../ink/ink765.xml"/><Relationship Id="rId225" Type="http://schemas.openxmlformats.org/officeDocument/2006/relationships/image" Target="../media/image1468.png"/><Relationship Id="rId432" Type="http://schemas.openxmlformats.org/officeDocument/2006/relationships/customXml" Target="../ink/ink695.xml"/><Relationship Id="rId877" Type="http://schemas.openxmlformats.org/officeDocument/2006/relationships/image" Target="../media/image280.png"/><Relationship Id="rId737" Type="http://schemas.openxmlformats.org/officeDocument/2006/relationships/image" Target="../media/image210.png"/><Relationship Id="rId944" Type="http://schemas.openxmlformats.org/officeDocument/2006/relationships/customXml" Target="../ink/ink951.xml"/><Relationship Id="rId73" Type="http://schemas.openxmlformats.org/officeDocument/2006/relationships/image" Target="../media/image1394.png"/><Relationship Id="rId169" Type="http://schemas.openxmlformats.org/officeDocument/2006/relationships/image" Target="../media/image1440.png"/><Relationship Id="rId376" Type="http://schemas.openxmlformats.org/officeDocument/2006/relationships/customXml" Target="../ink/ink667.xml"/><Relationship Id="rId583" Type="http://schemas.openxmlformats.org/officeDocument/2006/relationships/image" Target="../media/image132.png"/><Relationship Id="rId790" Type="http://schemas.openxmlformats.org/officeDocument/2006/relationships/customXml" Target="../ink/ink874.xml"/><Relationship Id="rId804" Type="http://schemas.openxmlformats.org/officeDocument/2006/relationships/customXml" Target="../ink/ink881.xml"/><Relationship Id="rId4" Type="http://schemas.openxmlformats.org/officeDocument/2006/relationships/customXml" Target="../ink/ink481.xml"/><Relationship Id="rId236" Type="http://schemas.openxmlformats.org/officeDocument/2006/relationships/customXml" Target="../ink/ink597.xml"/><Relationship Id="rId443" Type="http://schemas.openxmlformats.org/officeDocument/2006/relationships/image" Target="../media/image62.png"/><Relationship Id="rId650" Type="http://schemas.openxmlformats.org/officeDocument/2006/relationships/customXml" Target="../ink/ink804.xml"/><Relationship Id="rId888" Type="http://schemas.openxmlformats.org/officeDocument/2006/relationships/customXml" Target="../ink/ink923.xml"/><Relationship Id="rId303" Type="http://schemas.openxmlformats.org/officeDocument/2006/relationships/image" Target="../media/image1507.png"/><Relationship Id="rId748" Type="http://schemas.openxmlformats.org/officeDocument/2006/relationships/customXml" Target="../ink/ink853.xml"/><Relationship Id="rId955" Type="http://schemas.openxmlformats.org/officeDocument/2006/relationships/image" Target="../media/image320.png"/><Relationship Id="rId84" Type="http://schemas.openxmlformats.org/officeDocument/2006/relationships/customXml" Target="../ink/ink521.xml"/><Relationship Id="rId387" Type="http://schemas.openxmlformats.org/officeDocument/2006/relationships/image" Target="../media/image25.png"/><Relationship Id="rId510" Type="http://schemas.openxmlformats.org/officeDocument/2006/relationships/customXml" Target="../ink/ink734.xml"/><Relationship Id="rId594" Type="http://schemas.openxmlformats.org/officeDocument/2006/relationships/customXml" Target="../ink/ink776.xml"/><Relationship Id="rId608" Type="http://schemas.openxmlformats.org/officeDocument/2006/relationships/customXml" Target="../ink/ink783.xml"/><Relationship Id="rId815" Type="http://schemas.openxmlformats.org/officeDocument/2006/relationships/image" Target="../media/image249.png"/><Relationship Id="rId247" Type="http://schemas.openxmlformats.org/officeDocument/2006/relationships/image" Target="../media/image1479.png"/><Relationship Id="rId899" Type="http://schemas.openxmlformats.org/officeDocument/2006/relationships/image" Target="../media/image291.png"/><Relationship Id="rId1000" Type="http://schemas.openxmlformats.org/officeDocument/2006/relationships/customXml" Target="../ink/ink979.xml"/><Relationship Id="rId107" Type="http://schemas.openxmlformats.org/officeDocument/2006/relationships/image" Target="../media/image1410.png"/><Relationship Id="rId454" Type="http://schemas.openxmlformats.org/officeDocument/2006/relationships/customXml" Target="../ink/ink706.xml"/><Relationship Id="rId661" Type="http://schemas.openxmlformats.org/officeDocument/2006/relationships/image" Target="../media/image171.png"/><Relationship Id="rId759" Type="http://schemas.openxmlformats.org/officeDocument/2006/relationships/image" Target="../media/image221.png"/><Relationship Id="rId966" Type="http://schemas.openxmlformats.org/officeDocument/2006/relationships/customXml" Target="../ink/ink962.xml"/><Relationship Id="rId11" Type="http://schemas.openxmlformats.org/officeDocument/2006/relationships/image" Target="../media/image1364.png"/><Relationship Id="rId314" Type="http://schemas.openxmlformats.org/officeDocument/2006/relationships/customXml" Target="../ink/ink636.xml"/><Relationship Id="rId398" Type="http://schemas.openxmlformats.org/officeDocument/2006/relationships/customXml" Target="../ink/ink678.xml"/><Relationship Id="rId521" Type="http://schemas.openxmlformats.org/officeDocument/2006/relationships/image" Target="../media/image101.png"/><Relationship Id="rId619" Type="http://schemas.openxmlformats.org/officeDocument/2006/relationships/image" Target="../media/image150.png"/><Relationship Id="rId95" Type="http://schemas.openxmlformats.org/officeDocument/2006/relationships/image" Target="../media/image1405.png"/><Relationship Id="rId160" Type="http://schemas.openxmlformats.org/officeDocument/2006/relationships/customXml" Target="../ink/ink559.xml"/><Relationship Id="rId826" Type="http://schemas.openxmlformats.org/officeDocument/2006/relationships/customXml" Target="../ink/ink892.xml"/><Relationship Id="rId1011" Type="http://schemas.openxmlformats.org/officeDocument/2006/relationships/image" Target="../media/image348.png"/><Relationship Id="rId258" Type="http://schemas.openxmlformats.org/officeDocument/2006/relationships/customXml" Target="../ink/ink608.xml"/><Relationship Id="rId465" Type="http://schemas.openxmlformats.org/officeDocument/2006/relationships/image" Target="../media/image73.png"/><Relationship Id="rId672" Type="http://schemas.openxmlformats.org/officeDocument/2006/relationships/customXml" Target="../ink/ink815.xml"/><Relationship Id="rId22" Type="http://schemas.openxmlformats.org/officeDocument/2006/relationships/customXml" Target="../ink/ink490.xml"/><Relationship Id="rId118" Type="http://schemas.openxmlformats.org/officeDocument/2006/relationships/customXml" Target="../ink/ink538.xml"/><Relationship Id="rId325" Type="http://schemas.openxmlformats.org/officeDocument/2006/relationships/image" Target="../media/image1518.png"/><Relationship Id="rId532" Type="http://schemas.openxmlformats.org/officeDocument/2006/relationships/customXml" Target="../ink/ink745.xml"/><Relationship Id="rId977" Type="http://schemas.openxmlformats.org/officeDocument/2006/relationships/image" Target="../media/image331.png"/><Relationship Id="rId171" Type="http://schemas.openxmlformats.org/officeDocument/2006/relationships/image" Target="../media/image1441.png"/><Relationship Id="rId837" Type="http://schemas.openxmlformats.org/officeDocument/2006/relationships/image" Target="../media/image260.png"/><Relationship Id="rId269" Type="http://schemas.openxmlformats.org/officeDocument/2006/relationships/image" Target="../media/image1490.png"/><Relationship Id="rId476" Type="http://schemas.openxmlformats.org/officeDocument/2006/relationships/customXml" Target="../ink/ink717.xml"/><Relationship Id="rId683" Type="http://schemas.openxmlformats.org/officeDocument/2006/relationships/image" Target="../media/image183.png"/><Relationship Id="rId890" Type="http://schemas.openxmlformats.org/officeDocument/2006/relationships/customXml" Target="../ink/ink924.xml"/><Relationship Id="rId904" Type="http://schemas.openxmlformats.org/officeDocument/2006/relationships/customXml" Target="../ink/ink931.xml"/><Relationship Id="rId33" Type="http://schemas.openxmlformats.org/officeDocument/2006/relationships/image" Target="../media/image1375.png"/><Relationship Id="rId129" Type="http://schemas.openxmlformats.org/officeDocument/2006/relationships/image" Target="../media/image1421.png"/><Relationship Id="rId336" Type="http://schemas.openxmlformats.org/officeDocument/2006/relationships/customXml" Target="../ink/ink647.xml"/><Relationship Id="rId543" Type="http://schemas.openxmlformats.org/officeDocument/2006/relationships/image" Target="../media/image112.png"/><Relationship Id="rId988" Type="http://schemas.openxmlformats.org/officeDocument/2006/relationships/customXml" Target="../ink/ink973.xml"/><Relationship Id="rId182" Type="http://schemas.openxmlformats.org/officeDocument/2006/relationships/customXml" Target="../ink/ink570.xml"/><Relationship Id="rId403" Type="http://schemas.openxmlformats.org/officeDocument/2006/relationships/image" Target="../media/image42.png"/><Relationship Id="rId750" Type="http://schemas.openxmlformats.org/officeDocument/2006/relationships/customXml" Target="../ink/ink854.xml"/><Relationship Id="rId848" Type="http://schemas.openxmlformats.org/officeDocument/2006/relationships/customXml" Target="../ink/ink903.xml"/><Relationship Id="rId487" Type="http://schemas.openxmlformats.org/officeDocument/2006/relationships/image" Target="../media/image84.png"/><Relationship Id="rId610" Type="http://schemas.openxmlformats.org/officeDocument/2006/relationships/customXml" Target="../ink/ink784.xml"/><Relationship Id="rId694" Type="http://schemas.openxmlformats.org/officeDocument/2006/relationships/customXml" Target="../ink/ink826.xml"/><Relationship Id="rId708" Type="http://schemas.openxmlformats.org/officeDocument/2006/relationships/customXml" Target="../ink/ink833.xml"/><Relationship Id="rId915" Type="http://schemas.openxmlformats.org/officeDocument/2006/relationships/image" Target="../media/image299.png"/><Relationship Id="rId347" Type="http://schemas.openxmlformats.org/officeDocument/2006/relationships/image" Target="../media/image1529.png"/><Relationship Id="rId999" Type="http://schemas.openxmlformats.org/officeDocument/2006/relationships/image" Target="../media/image342.png"/><Relationship Id="rId44" Type="http://schemas.openxmlformats.org/officeDocument/2006/relationships/customXml" Target="../ink/ink501.xml"/><Relationship Id="rId554" Type="http://schemas.openxmlformats.org/officeDocument/2006/relationships/customXml" Target="../ink/ink756.xml"/><Relationship Id="rId761" Type="http://schemas.openxmlformats.org/officeDocument/2006/relationships/image" Target="../media/image222.png"/><Relationship Id="rId859" Type="http://schemas.openxmlformats.org/officeDocument/2006/relationships/image" Target="../media/image271.png"/><Relationship Id="rId193" Type="http://schemas.openxmlformats.org/officeDocument/2006/relationships/image" Target="../media/image1452.png"/><Relationship Id="rId207" Type="http://schemas.openxmlformats.org/officeDocument/2006/relationships/image" Target="../media/image1459.png"/><Relationship Id="rId414" Type="http://schemas.openxmlformats.org/officeDocument/2006/relationships/customXml" Target="../ink/ink686.xml"/><Relationship Id="rId498" Type="http://schemas.openxmlformats.org/officeDocument/2006/relationships/customXml" Target="../ink/ink728.xml"/><Relationship Id="rId621" Type="http://schemas.openxmlformats.org/officeDocument/2006/relationships/image" Target="../media/image151.png"/><Relationship Id="rId260" Type="http://schemas.openxmlformats.org/officeDocument/2006/relationships/customXml" Target="../ink/ink609.xml"/><Relationship Id="rId719" Type="http://schemas.openxmlformats.org/officeDocument/2006/relationships/image" Target="../media/image201.png"/><Relationship Id="rId926" Type="http://schemas.openxmlformats.org/officeDocument/2006/relationships/customXml" Target="../ink/ink942.xml"/><Relationship Id="rId55" Type="http://schemas.openxmlformats.org/officeDocument/2006/relationships/image" Target="../media/image1385.png"/><Relationship Id="rId120" Type="http://schemas.openxmlformats.org/officeDocument/2006/relationships/customXml" Target="../ink/ink539.xml"/><Relationship Id="rId358" Type="http://schemas.openxmlformats.org/officeDocument/2006/relationships/customXml" Target="../ink/ink658.xml"/><Relationship Id="rId565" Type="http://schemas.openxmlformats.org/officeDocument/2006/relationships/image" Target="../media/image123.png"/><Relationship Id="rId772" Type="http://schemas.openxmlformats.org/officeDocument/2006/relationships/customXml" Target="../ink/ink865.xml"/><Relationship Id="rId218" Type="http://schemas.openxmlformats.org/officeDocument/2006/relationships/customXml" Target="../ink/ink588.xml"/><Relationship Id="rId425" Type="http://schemas.openxmlformats.org/officeDocument/2006/relationships/image" Target="../media/image53.png"/><Relationship Id="rId632" Type="http://schemas.openxmlformats.org/officeDocument/2006/relationships/customXml" Target="../ink/ink795.xml"/><Relationship Id="rId271" Type="http://schemas.openxmlformats.org/officeDocument/2006/relationships/image" Target="../media/image1491.png"/><Relationship Id="rId937" Type="http://schemas.openxmlformats.org/officeDocument/2006/relationships/image" Target="../media/image310.png"/><Relationship Id="rId66" Type="http://schemas.openxmlformats.org/officeDocument/2006/relationships/customXml" Target="../ink/ink512.xml"/><Relationship Id="rId131" Type="http://schemas.openxmlformats.org/officeDocument/2006/relationships/image" Target="../media/image1422.png"/><Relationship Id="rId369" Type="http://schemas.openxmlformats.org/officeDocument/2006/relationships/image" Target="../media/image1540.png"/><Relationship Id="rId576" Type="http://schemas.openxmlformats.org/officeDocument/2006/relationships/customXml" Target="../ink/ink767.xml"/><Relationship Id="rId783" Type="http://schemas.openxmlformats.org/officeDocument/2006/relationships/image" Target="../media/image233.png"/><Relationship Id="rId990" Type="http://schemas.openxmlformats.org/officeDocument/2006/relationships/customXml" Target="../ink/ink974.xml"/><Relationship Id="rId229" Type="http://schemas.openxmlformats.org/officeDocument/2006/relationships/image" Target="../media/image1470.png"/><Relationship Id="rId436" Type="http://schemas.openxmlformats.org/officeDocument/2006/relationships/customXml" Target="../ink/ink697.xml"/><Relationship Id="rId643" Type="http://schemas.openxmlformats.org/officeDocument/2006/relationships/image" Target="../media/image162.png"/><Relationship Id="rId850" Type="http://schemas.openxmlformats.org/officeDocument/2006/relationships/customXml" Target="../ink/ink904.xml"/><Relationship Id="rId948" Type="http://schemas.openxmlformats.org/officeDocument/2006/relationships/customXml" Target="../ink/ink953.xml"/><Relationship Id="rId77" Type="http://schemas.openxmlformats.org/officeDocument/2006/relationships/image" Target="../media/image1396.png"/><Relationship Id="rId282" Type="http://schemas.openxmlformats.org/officeDocument/2006/relationships/customXml" Target="../ink/ink620.xml"/><Relationship Id="rId503" Type="http://schemas.openxmlformats.org/officeDocument/2006/relationships/image" Target="../media/image92.png"/><Relationship Id="rId587" Type="http://schemas.openxmlformats.org/officeDocument/2006/relationships/image" Target="../media/image134.png"/><Relationship Id="rId710" Type="http://schemas.openxmlformats.org/officeDocument/2006/relationships/customXml" Target="../ink/ink834.xml"/><Relationship Id="rId808" Type="http://schemas.openxmlformats.org/officeDocument/2006/relationships/customXml" Target="../ink/ink883.xml"/><Relationship Id="rId8" Type="http://schemas.openxmlformats.org/officeDocument/2006/relationships/customXml" Target="../ink/ink483.xml"/><Relationship Id="rId142" Type="http://schemas.openxmlformats.org/officeDocument/2006/relationships/customXml" Target="../ink/ink550.xml"/><Relationship Id="rId447" Type="http://schemas.openxmlformats.org/officeDocument/2006/relationships/image" Target="../media/image64.png"/><Relationship Id="rId794" Type="http://schemas.openxmlformats.org/officeDocument/2006/relationships/customXml" Target="../ink/ink876.xml"/><Relationship Id="rId654" Type="http://schemas.openxmlformats.org/officeDocument/2006/relationships/customXml" Target="../ink/ink806.xml"/><Relationship Id="rId861" Type="http://schemas.openxmlformats.org/officeDocument/2006/relationships/image" Target="../media/image272.png"/><Relationship Id="rId959" Type="http://schemas.openxmlformats.org/officeDocument/2006/relationships/image" Target="../media/image322.png"/><Relationship Id="rId293" Type="http://schemas.openxmlformats.org/officeDocument/2006/relationships/image" Target="../media/image1502.png"/><Relationship Id="rId307" Type="http://schemas.openxmlformats.org/officeDocument/2006/relationships/image" Target="../media/image1509.png"/><Relationship Id="rId514" Type="http://schemas.openxmlformats.org/officeDocument/2006/relationships/customXml" Target="../ink/ink736.xml"/><Relationship Id="rId721" Type="http://schemas.openxmlformats.org/officeDocument/2006/relationships/image" Target="../media/image202.png"/><Relationship Id="rId88" Type="http://schemas.openxmlformats.org/officeDocument/2006/relationships/customXml" Target="../ink/ink523.xml"/><Relationship Id="rId153" Type="http://schemas.openxmlformats.org/officeDocument/2006/relationships/image" Target="../media/image1433.png"/><Relationship Id="rId360" Type="http://schemas.openxmlformats.org/officeDocument/2006/relationships/customXml" Target="../ink/ink659.xml"/><Relationship Id="rId598" Type="http://schemas.openxmlformats.org/officeDocument/2006/relationships/customXml" Target="../ink/ink778.xml"/><Relationship Id="rId819" Type="http://schemas.openxmlformats.org/officeDocument/2006/relationships/image" Target="../media/image251.png"/><Relationship Id="rId1004" Type="http://schemas.openxmlformats.org/officeDocument/2006/relationships/customXml" Target="../ink/ink981.xml"/><Relationship Id="rId220" Type="http://schemas.openxmlformats.org/officeDocument/2006/relationships/customXml" Target="../ink/ink589.xml"/><Relationship Id="rId458" Type="http://schemas.openxmlformats.org/officeDocument/2006/relationships/customXml" Target="../ink/ink708.xml"/><Relationship Id="rId665" Type="http://schemas.openxmlformats.org/officeDocument/2006/relationships/image" Target="../media/image173.png"/><Relationship Id="rId872" Type="http://schemas.openxmlformats.org/officeDocument/2006/relationships/customXml" Target="../ink/ink915.xml"/><Relationship Id="rId15" Type="http://schemas.openxmlformats.org/officeDocument/2006/relationships/image" Target="../media/image1366.png"/><Relationship Id="rId318" Type="http://schemas.openxmlformats.org/officeDocument/2006/relationships/customXml" Target="../ink/ink638.xml"/><Relationship Id="rId525" Type="http://schemas.openxmlformats.org/officeDocument/2006/relationships/image" Target="../media/image103.png"/><Relationship Id="rId732" Type="http://schemas.openxmlformats.org/officeDocument/2006/relationships/customXml" Target="../ink/ink845.xml"/><Relationship Id="rId99" Type="http://schemas.openxmlformats.org/officeDocument/2006/relationships/image" Target="../media/image1407.png"/><Relationship Id="rId164" Type="http://schemas.openxmlformats.org/officeDocument/2006/relationships/customXml" Target="../ink/ink561.xml"/><Relationship Id="rId371" Type="http://schemas.openxmlformats.org/officeDocument/2006/relationships/image" Target="../media/image1541.png"/><Relationship Id="rId469" Type="http://schemas.openxmlformats.org/officeDocument/2006/relationships/image" Target="../media/image75.png"/><Relationship Id="rId676" Type="http://schemas.openxmlformats.org/officeDocument/2006/relationships/customXml" Target="../ink/ink817.xml"/><Relationship Id="rId883" Type="http://schemas.openxmlformats.org/officeDocument/2006/relationships/image" Target="../media/image283.png"/><Relationship Id="rId26" Type="http://schemas.openxmlformats.org/officeDocument/2006/relationships/customXml" Target="../ink/ink492.xml"/><Relationship Id="rId231" Type="http://schemas.openxmlformats.org/officeDocument/2006/relationships/image" Target="../media/image1471.png"/><Relationship Id="rId329" Type="http://schemas.openxmlformats.org/officeDocument/2006/relationships/image" Target="../media/image1520.png"/><Relationship Id="rId536" Type="http://schemas.openxmlformats.org/officeDocument/2006/relationships/customXml" Target="../ink/ink747.xml"/><Relationship Id="rId175" Type="http://schemas.openxmlformats.org/officeDocument/2006/relationships/image" Target="../media/image1443.png"/><Relationship Id="rId743" Type="http://schemas.openxmlformats.org/officeDocument/2006/relationships/image" Target="../media/image213.png"/><Relationship Id="rId950" Type="http://schemas.openxmlformats.org/officeDocument/2006/relationships/customXml" Target="../ink/ink954.xml"/><Relationship Id="rId382" Type="http://schemas.openxmlformats.org/officeDocument/2006/relationships/customXml" Target="../ink/ink670.xml"/><Relationship Id="rId603" Type="http://schemas.openxmlformats.org/officeDocument/2006/relationships/image" Target="../media/image142.png"/><Relationship Id="rId687" Type="http://schemas.openxmlformats.org/officeDocument/2006/relationships/image" Target="../media/image185.png"/><Relationship Id="rId810" Type="http://schemas.openxmlformats.org/officeDocument/2006/relationships/customXml" Target="../ink/ink884.xml"/><Relationship Id="rId908" Type="http://schemas.openxmlformats.org/officeDocument/2006/relationships/customXml" Target="../ink/ink933.xml"/><Relationship Id="rId242" Type="http://schemas.openxmlformats.org/officeDocument/2006/relationships/customXml" Target="../ink/ink600.xml"/><Relationship Id="rId894" Type="http://schemas.openxmlformats.org/officeDocument/2006/relationships/customXml" Target="../ink/ink926.xml"/><Relationship Id="rId37" Type="http://schemas.openxmlformats.org/officeDocument/2006/relationships/image" Target="../media/image1376.png"/><Relationship Id="rId102" Type="http://schemas.openxmlformats.org/officeDocument/2006/relationships/customXml" Target="../ink/ink530.xml"/><Relationship Id="rId547" Type="http://schemas.openxmlformats.org/officeDocument/2006/relationships/image" Target="../media/image114.png"/><Relationship Id="rId754" Type="http://schemas.openxmlformats.org/officeDocument/2006/relationships/customXml" Target="../ink/ink856.xml"/><Relationship Id="rId961" Type="http://schemas.openxmlformats.org/officeDocument/2006/relationships/image" Target="../media/image323.png"/><Relationship Id="rId90" Type="http://schemas.openxmlformats.org/officeDocument/2006/relationships/customXml" Target="../ink/ink524.xml"/><Relationship Id="rId186" Type="http://schemas.openxmlformats.org/officeDocument/2006/relationships/customXml" Target="../ink/ink572.xml"/><Relationship Id="rId393" Type="http://schemas.openxmlformats.org/officeDocument/2006/relationships/image" Target="../media/image28.png"/><Relationship Id="rId407" Type="http://schemas.openxmlformats.org/officeDocument/2006/relationships/image" Target="../media/image44.png"/><Relationship Id="rId614" Type="http://schemas.openxmlformats.org/officeDocument/2006/relationships/customXml" Target="../ink/ink786.xml"/><Relationship Id="rId821" Type="http://schemas.openxmlformats.org/officeDocument/2006/relationships/image" Target="../media/image252.png"/><Relationship Id="rId253" Type="http://schemas.openxmlformats.org/officeDocument/2006/relationships/image" Target="../media/image1482.png"/><Relationship Id="rId460" Type="http://schemas.openxmlformats.org/officeDocument/2006/relationships/customXml" Target="../ink/ink709.xml"/><Relationship Id="rId698" Type="http://schemas.openxmlformats.org/officeDocument/2006/relationships/customXml" Target="../ink/ink828.xml"/><Relationship Id="rId919" Type="http://schemas.openxmlformats.org/officeDocument/2006/relationships/image" Target="../media/image301.png"/><Relationship Id="rId48" Type="http://schemas.openxmlformats.org/officeDocument/2006/relationships/customXml" Target="../ink/ink503.xml"/><Relationship Id="rId113" Type="http://schemas.openxmlformats.org/officeDocument/2006/relationships/image" Target="../media/image1413.png"/><Relationship Id="rId320" Type="http://schemas.openxmlformats.org/officeDocument/2006/relationships/customXml" Target="../ink/ink639.xml"/><Relationship Id="rId558" Type="http://schemas.openxmlformats.org/officeDocument/2006/relationships/customXml" Target="../ink/ink758.xml"/><Relationship Id="rId765" Type="http://schemas.openxmlformats.org/officeDocument/2006/relationships/image" Target="../media/image224.png"/><Relationship Id="rId972" Type="http://schemas.openxmlformats.org/officeDocument/2006/relationships/customXml" Target="../ink/ink965.xml"/><Relationship Id="rId197" Type="http://schemas.openxmlformats.org/officeDocument/2006/relationships/image" Target="../media/image1454.png"/><Relationship Id="rId418" Type="http://schemas.openxmlformats.org/officeDocument/2006/relationships/customXml" Target="../ink/ink688.xml"/><Relationship Id="rId625" Type="http://schemas.openxmlformats.org/officeDocument/2006/relationships/image" Target="../media/image153.png"/><Relationship Id="rId832" Type="http://schemas.openxmlformats.org/officeDocument/2006/relationships/customXml" Target="../ink/ink895.xml"/><Relationship Id="rId264" Type="http://schemas.openxmlformats.org/officeDocument/2006/relationships/customXml" Target="../ink/ink611.xml"/><Relationship Id="rId471" Type="http://schemas.openxmlformats.org/officeDocument/2006/relationships/image" Target="../media/image76.png"/><Relationship Id="rId59" Type="http://schemas.openxmlformats.org/officeDocument/2006/relationships/image" Target="../media/image1387.png"/><Relationship Id="rId124" Type="http://schemas.openxmlformats.org/officeDocument/2006/relationships/customXml" Target="../ink/ink541.xml"/><Relationship Id="rId569" Type="http://schemas.openxmlformats.org/officeDocument/2006/relationships/image" Target="../media/image125.png"/><Relationship Id="rId776" Type="http://schemas.openxmlformats.org/officeDocument/2006/relationships/customXml" Target="../ink/ink867.xml"/><Relationship Id="rId983" Type="http://schemas.openxmlformats.org/officeDocument/2006/relationships/image" Target="../media/image334.png"/><Relationship Id="rId331" Type="http://schemas.openxmlformats.org/officeDocument/2006/relationships/image" Target="../media/image1521.png"/><Relationship Id="rId429" Type="http://schemas.openxmlformats.org/officeDocument/2006/relationships/image" Target="../media/image55.png"/><Relationship Id="rId636" Type="http://schemas.openxmlformats.org/officeDocument/2006/relationships/customXml" Target="../ink/ink797.xml"/><Relationship Id="rId843" Type="http://schemas.openxmlformats.org/officeDocument/2006/relationships/image" Target="../media/image263.png"/><Relationship Id="rId275" Type="http://schemas.openxmlformats.org/officeDocument/2006/relationships/image" Target="../media/image1493.png"/><Relationship Id="rId482" Type="http://schemas.openxmlformats.org/officeDocument/2006/relationships/customXml" Target="../ink/ink720.xml"/><Relationship Id="rId703" Type="http://schemas.openxmlformats.org/officeDocument/2006/relationships/image" Target="../media/image193.png"/><Relationship Id="rId910" Type="http://schemas.openxmlformats.org/officeDocument/2006/relationships/customXml" Target="../ink/ink934.xml"/><Relationship Id="rId135" Type="http://schemas.openxmlformats.org/officeDocument/2006/relationships/image" Target="../media/image1424.png"/><Relationship Id="rId342" Type="http://schemas.openxmlformats.org/officeDocument/2006/relationships/customXml" Target="../ink/ink650.xml"/><Relationship Id="rId787" Type="http://schemas.openxmlformats.org/officeDocument/2006/relationships/image" Target="../media/image235.png"/><Relationship Id="rId994" Type="http://schemas.openxmlformats.org/officeDocument/2006/relationships/customXml" Target="../ink/ink976.xml"/><Relationship Id="rId202" Type="http://schemas.openxmlformats.org/officeDocument/2006/relationships/customXml" Target="../ink/ink580.xml"/><Relationship Id="rId647" Type="http://schemas.openxmlformats.org/officeDocument/2006/relationships/image" Target="../media/image164.png"/><Relationship Id="rId854" Type="http://schemas.openxmlformats.org/officeDocument/2006/relationships/customXml" Target="../ink/ink906.xml"/><Relationship Id="rId286" Type="http://schemas.openxmlformats.org/officeDocument/2006/relationships/customXml" Target="../ink/ink622.xml"/><Relationship Id="rId493" Type="http://schemas.openxmlformats.org/officeDocument/2006/relationships/image" Target="../media/image87.png"/><Relationship Id="rId507" Type="http://schemas.openxmlformats.org/officeDocument/2006/relationships/image" Target="../media/image94.png"/><Relationship Id="rId714" Type="http://schemas.openxmlformats.org/officeDocument/2006/relationships/customXml" Target="../ink/ink836.xml"/><Relationship Id="rId921" Type="http://schemas.openxmlformats.org/officeDocument/2006/relationships/image" Target="../media/image302.png"/><Relationship Id="rId50" Type="http://schemas.openxmlformats.org/officeDocument/2006/relationships/customXml" Target="../ink/ink504.xml"/><Relationship Id="rId146" Type="http://schemas.openxmlformats.org/officeDocument/2006/relationships/customXml" Target="../ink/ink552.xml"/><Relationship Id="rId353" Type="http://schemas.openxmlformats.org/officeDocument/2006/relationships/image" Target="../media/image1532.png"/><Relationship Id="rId560" Type="http://schemas.openxmlformats.org/officeDocument/2006/relationships/customXml" Target="../ink/ink759.xml"/><Relationship Id="rId798" Type="http://schemas.openxmlformats.org/officeDocument/2006/relationships/customXml" Target="../ink/ink878.xml"/><Relationship Id="rId213" Type="http://schemas.openxmlformats.org/officeDocument/2006/relationships/image" Target="../media/image1462.png"/><Relationship Id="rId420" Type="http://schemas.openxmlformats.org/officeDocument/2006/relationships/customXml" Target="../ink/ink689.xml"/><Relationship Id="rId658" Type="http://schemas.openxmlformats.org/officeDocument/2006/relationships/customXml" Target="../ink/ink808.xml"/><Relationship Id="rId865" Type="http://schemas.openxmlformats.org/officeDocument/2006/relationships/image" Target="../media/image274.png"/><Relationship Id="rId297" Type="http://schemas.openxmlformats.org/officeDocument/2006/relationships/image" Target="../media/image1504.png"/><Relationship Id="rId518" Type="http://schemas.openxmlformats.org/officeDocument/2006/relationships/customXml" Target="../ink/ink738.xml"/><Relationship Id="rId725" Type="http://schemas.openxmlformats.org/officeDocument/2006/relationships/image" Target="../media/image204.png"/><Relationship Id="rId932" Type="http://schemas.openxmlformats.org/officeDocument/2006/relationships/customXml" Target="../ink/ink945.xml"/><Relationship Id="rId157" Type="http://schemas.openxmlformats.org/officeDocument/2006/relationships/image" Target="../media/image1434.png"/><Relationship Id="rId364" Type="http://schemas.openxmlformats.org/officeDocument/2006/relationships/customXml" Target="../ink/ink661.xml"/><Relationship Id="rId1008" Type="http://schemas.openxmlformats.org/officeDocument/2006/relationships/customXml" Target="../ink/ink983.xml"/><Relationship Id="rId61" Type="http://schemas.openxmlformats.org/officeDocument/2006/relationships/image" Target="../media/image1388.png"/><Relationship Id="rId571" Type="http://schemas.openxmlformats.org/officeDocument/2006/relationships/image" Target="../media/image126.png"/><Relationship Id="rId669" Type="http://schemas.openxmlformats.org/officeDocument/2006/relationships/image" Target="../media/image176.png"/><Relationship Id="rId876" Type="http://schemas.openxmlformats.org/officeDocument/2006/relationships/customXml" Target="../ink/ink917.xml"/><Relationship Id="rId19" Type="http://schemas.openxmlformats.org/officeDocument/2006/relationships/image" Target="../media/image1368.png"/><Relationship Id="rId224" Type="http://schemas.openxmlformats.org/officeDocument/2006/relationships/customXml" Target="../ink/ink591.xml"/><Relationship Id="rId431" Type="http://schemas.openxmlformats.org/officeDocument/2006/relationships/image" Target="../media/image56.png"/><Relationship Id="rId529" Type="http://schemas.openxmlformats.org/officeDocument/2006/relationships/image" Target="../media/image105.png"/><Relationship Id="rId736" Type="http://schemas.openxmlformats.org/officeDocument/2006/relationships/customXml" Target="../ink/ink847.xml"/><Relationship Id="rId168" Type="http://schemas.openxmlformats.org/officeDocument/2006/relationships/customXml" Target="../ink/ink563.xml"/><Relationship Id="rId943" Type="http://schemas.openxmlformats.org/officeDocument/2006/relationships/image" Target="../media/image313.png"/><Relationship Id="rId72" Type="http://schemas.openxmlformats.org/officeDocument/2006/relationships/customXml" Target="../ink/ink515.xml"/><Relationship Id="rId375" Type="http://schemas.openxmlformats.org/officeDocument/2006/relationships/image" Target="../media/image1543.png"/><Relationship Id="rId582" Type="http://schemas.openxmlformats.org/officeDocument/2006/relationships/customXml" Target="../ink/ink770.xml"/><Relationship Id="rId803" Type="http://schemas.openxmlformats.org/officeDocument/2006/relationships/image" Target="../media/image243.png"/><Relationship Id="rId3" Type="http://schemas.openxmlformats.org/officeDocument/2006/relationships/image" Target="../media/image2.emf"/><Relationship Id="rId235" Type="http://schemas.openxmlformats.org/officeDocument/2006/relationships/image" Target="../media/image1473.png"/><Relationship Id="rId442" Type="http://schemas.openxmlformats.org/officeDocument/2006/relationships/customXml" Target="../ink/ink700.xml"/><Relationship Id="rId887" Type="http://schemas.openxmlformats.org/officeDocument/2006/relationships/image" Target="../media/image285.png"/><Relationship Id="rId302" Type="http://schemas.openxmlformats.org/officeDocument/2006/relationships/customXml" Target="../ink/ink630.xml"/><Relationship Id="rId747" Type="http://schemas.openxmlformats.org/officeDocument/2006/relationships/image" Target="../media/image215.png"/><Relationship Id="rId954" Type="http://schemas.openxmlformats.org/officeDocument/2006/relationships/customXml" Target="../ink/ink956.xml"/><Relationship Id="rId83" Type="http://schemas.openxmlformats.org/officeDocument/2006/relationships/image" Target="../media/image1399.png"/><Relationship Id="rId179" Type="http://schemas.openxmlformats.org/officeDocument/2006/relationships/image" Target="../media/image1445.png"/><Relationship Id="rId386" Type="http://schemas.openxmlformats.org/officeDocument/2006/relationships/customXml" Target="../ink/ink672.xml"/><Relationship Id="rId593" Type="http://schemas.openxmlformats.org/officeDocument/2006/relationships/image" Target="../media/image137.png"/><Relationship Id="rId607" Type="http://schemas.openxmlformats.org/officeDocument/2006/relationships/image" Target="../media/image144.png"/><Relationship Id="rId814" Type="http://schemas.openxmlformats.org/officeDocument/2006/relationships/customXml" Target="../ink/ink886.xml"/><Relationship Id="rId246" Type="http://schemas.openxmlformats.org/officeDocument/2006/relationships/customXml" Target="../ink/ink602.xml"/><Relationship Id="rId453" Type="http://schemas.openxmlformats.org/officeDocument/2006/relationships/image" Target="../media/image67.png"/><Relationship Id="rId660" Type="http://schemas.openxmlformats.org/officeDocument/2006/relationships/customXml" Target="../ink/ink809.xml"/><Relationship Id="rId898" Type="http://schemas.openxmlformats.org/officeDocument/2006/relationships/customXml" Target="../ink/ink928.xml"/><Relationship Id="rId106" Type="http://schemas.openxmlformats.org/officeDocument/2006/relationships/customXml" Target="../ink/ink532.xml"/><Relationship Id="rId313" Type="http://schemas.openxmlformats.org/officeDocument/2006/relationships/image" Target="../media/image1512.png"/><Relationship Id="rId758" Type="http://schemas.openxmlformats.org/officeDocument/2006/relationships/customXml" Target="../ink/ink858.xml"/><Relationship Id="rId965" Type="http://schemas.openxmlformats.org/officeDocument/2006/relationships/image" Target="../media/image32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7.png"/><Relationship Id="rId671" Type="http://schemas.openxmlformats.org/officeDocument/2006/relationships/image" Target="../media/image684.png"/><Relationship Id="rId769" Type="http://schemas.openxmlformats.org/officeDocument/2006/relationships/image" Target="../media/image733.png"/><Relationship Id="rId976" Type="http://schemas.openxmlformats.org/officeDocument/2006/relationships/customXml" Target="../ink/ink1472.xml"/><Relationship Id="rId21" Type="http://schemas.openxmlformats.org/officeDocument/2006/relationships/image" Target="../media/image358.png"/><Relationship Id="rId324" Type="http://schemas.openxmlformats.org/officeDocument/2006/relationships/customXml" Target="../ink/ink1146.xml"/><Relationship Id="rId531" Type="http://schemas.openxmlformats.org/officeDocument/2006/relationships/image" Target="../media/image614.png"/><Relationship Id="rId629" Type="http://schemas.openxmlformats.org/officeDocument/2006/relationships/image" Target="../media/image663.png"/><Relationship Id="rId170" Type="http://schemas.openxmlformats.org/officeDocument/2006/relationships/customXml" Target="../ink/ink1069.xml"/><Relationship Id="rId836" Type="http://schemas.openxmlformats.org/officeDocument/2006/relationships/customXml" Target="../ink/ink1402.xml"/><Relationship Id="rId268" Type="http://schemas.openxmlformats.org/officeDocument/2006/relationships/customXml" Target="../ink/ink1118.xml"/><Relationship Id="rId475" Type="http://schemas.openxmlformats.org/officeDocument/2006/relationships/image" Target="../media/image586.png"/><Relationship Id="rId682" Type="http://schemas.openxmlformats.org/officeDocument/2006/relationships/customXml" Target="../ink/ink1325.xml"/><Relationship Id="rId903" Type="http://schemas.openxmlformats.org/officeDocument/2006/relationships/image" Target="../media/image800.png"/><Relationship Id="rId32" Type="http://schemas.openxmlformats.org/officeDocument/2006/relationships/customXml" Target="../ink/ink1000.xml"/><Relationship Id="rId128" Type="http://schemas.openxmlformats.org/officeDocument/2006/relationships/customXml" Target="../ink/ink1048.xml"/><Relationship Id="rId335" Type="http://schemas.openxmlformats.org/officeDocument/2006/relationships/image" Target="../media/image517.png"/><Relationship Id="rId542" Type="http://schemas.openxmlformats.org/officeDocument/2006/relationships/customXml" Target="../ink/ink1255.xml"/><Relationship Id="rId987" Type="http://schemas.openxmlformats.org/officeDocument/2006/relationships/image" Target="../media/image842.png"/><Relationship Id="rId181" Type="http://schemas.openxmlformats.org/officeDocument/2006/relationships/image" Target="../media/image440.png"/><Relationship Id="rId402" Type="http://schemas.openxmlformats.org/officeDocument/2006/relationships/customXml" Target="../ink/ink1185.xml"/><Relationship Id="rId847" Type="http://schemas.openxmlformats.org/officeDocument/2006/relationships/image" Target="../media/image772.png"/><Relationship Id="rId279" Type="http://schemas.openxmlformats.org/officeDocument/2006/relationships/image" Target="../media/image489.png"/><Relationship Id="rId486" Type="http://schemas.openxmlformats.org/officeDocument/2006/relationships/customXml" Target="../ink/ink1227.xml"/><Relationship Id="rId693" Type="http://schemas.openxmlformats.org/officeDocument/2006/relationships/image" Target="../media/image695.png"/><Relationship Id="rId707" Type="http://schemas.openxmlformats.org/officeDocument/2006/relationships/image" Target="../media/image702.png"/><Relationship Id="rId914" Type="http://schemas.openxmlformats.org/officeDocument/2006/relationships/customXml" Target="../ink/ink1441.xml"/><Relationship Id="rId43" Type="http://schemas.openxmlformats.org/officeDocument/2006/relationships/image" Target="../media/image369.png"/><Relationship Id="rId139" Type="http://schemas.openxmlformats.org/officeDocument/2006/relationships/image" Target="../media/image418.png"/><Relationship Id="rId346" Type="http://schemas.openxmlformats.org/officeDocument/2006/relationships/customXml" Target="../ink/ink1157.xml"/><Relationship Id="rId553" Type="http://schemas.openxmlformats.org/officeDocument/2006/relationships/image" Target="../media/image625.png"/><Relationship Id="rId760" Type="http://schemas.openxmlformats.org/officeDocument/2006/relationships/customXml" Target="../ink/ink1364.xml"/><Relationship Id="rId192" Type="http://schemas.openxmlformats.org/officeDocument/2006/relationships/customXml" Target="../ink/ink1080.xml"/><Relationship Id="rId206" Type="http://schemas.openxmlformats.org/officeDocument/2006/relationships/customXml" Target="../ink/ink1087.xml"/><Relationship Id="rId413" Type="http://schemas.openxmlformats.org/officeDocument/2006/relationships/image" Target="../media/image556.png"/><Relationship Id="rId858" Type="http://schemas.openxmlformats.org/officeDocument/2006/relationships/customXml" Target="../ink/ink1413.xml"/><Relationship Id="rId497" Type="http://schemas.openxmlformats.org/officeDocument/2006/relationships/image" Target="../media/image597.png"/><Relationship Id="rId620" Type="http://schemas.openxmlformats.org/officeDocument/2006/relationships/customXml" Target="../ink/ink1294.xml"/><Relationship Id="rId718" Type="http://schemas.openxmlformats.org/officeDocument/2006/relationships/customXml" Target="../ink/ink1343.xml"/><Relationship Id="rId925" Type="http://schemas.openxmlformats.org/officeDocument/2006/relationships/image" Target="../media/image811.png"/><Relationship Id="rId357" Type="http://schemas.openxmlformats.org/officeDocument/2006/relationships/image" Target="../media/image528.png"/><Relationship Id="rId54" Type="http://schemas.openxmlformats.org/officeDocument/2006/relationships/customXml" Target="../ink/ink1011.xml"/><Relationship Id="rId217" Type="http://schemas.openxmlformats.org/officeDocument/2006/relationships/image" Target="../media/image458.png"/><Relationship Id="rId564" Type="http://schemas.openxmlformats.org/officeDocument/2006/relationships/customXml" Target="../ink/ink1266.xml"/><Relationship Id="rId771" Type="http://schemas.openxmlformats.org/officeDocument/2006/relationships/image" Target="../media/image734.png"/><Relationship Id="rId869" Type="http://schemas.openxmlformats.org/officeDocument/2006/relationships/image" Target="../media/image783.png"/><Relationship Id="rId424" Type="http://schemas.openxmlformats.org/officeDocument/2006/relationships/customXml" Target="../ink/ink1196.xml"/><Relationship Id="rId631" Type="http://schemas.openxmlformats.org/officeDocument/2006/relationships/image" Target="../media/image664.png"/><Relationship Id="rId729" Type="http://schemas.openxmlformats.org/officeDocument/2006/relationships/image" Target="../media/image713.png"/><Relationship Id="rId270" Type="http://schemas.openxmlformats.org/officeDocument/2006/relationships/customXml" Target="../ink/ink1119.xml"/><Relationship Id="rId936" Type="http://schemas.openxmlformats.org/officeDocument/2006/relationships/customXml" Target="../ink/ink1452.xml"/><Relationship Id="rId65" Type="http://schemas.openxmlformats.org/officeDocument/2006/relationships/image" Target="../media/image380.png"/><Relationship Id="rId130" Type="http://schemas.openxmlformats.org/officeDocument/2006/relationships/customXml" Target="../ink/ink1049.xml"/><Relationship Id="rId368" Type="http://schemas.openxmlformats.org/officeDocument/2006/relationships/customXml" Target="../ink/ink1168.xml"/><Relationship Id="rId575" Type="http://schemas.openxmlformats.org/officeDocument/2006/relationships/image" Target="../media/image636.png"/><Relationship Id="rId782" Type="http://schemas.openxmlformats.org/officeDocument/2006/relationships/customXml" Target="../ink/ink1375.xml"/><Relationship Id="rId228" Type="http://schemas.openxmlformats.org/officeDocument/2006/relationships/customXml" Target="../ink/ink1098.xml"/><Relationship Id="rId435" Type="http://schemas.openxmlformats.org/officeDocument/2006/relationships/image" Target="../media/image566.png"/><Relationship Id="rId642" Type="http://schemas.openxmlformats.org/officeDocument/2006/relationships/customXml" Target="../ink/ink1305.xml"/><Relationship Id="rId281" Type="http://schemas.openxmlformats.org/officeDocument/2006/relationships/image" Target="../media/image490.png"/><Relationship Id="rId502" Type="http://schemas.openxmlformats.org/officeDocument/2006/relationships/customXml" Target="../ink/ink1235.xml"/><Relationship Id="rId947" Type="http://schemas.openxmlformats.org/officeDocument/2006/relationships/image" Target="../media/image822.png"/><Relationship Id="rId76" Type="http://schemas.openxmlformats.org/officeDocument/2006/relationships/customXml" Target="../ink/ink1022.xml"/><Relationship Id="rId141" Type="http://schemas.openxmlformats.org/officeDocument/2006/relationships/image" Target="../media/image419.png"/><Relationship Id="rId379" Type="http://schemas.openxmlformats.org/officeDocument/2006/relationships/image" Target="../media/image539.png"/><Relationship Id="rId586" Type="http://schemas.openxmlformats.org/officeDocument/2006/relationships/customXml" Target="../ink/ink1277.xml"/><Relationship Id="rId793" Type="http://schemas.openxmlformats.org/officeDocument/2006/relationships/image" Target="../media/image745.png"/><Relationship Id="rId807" Type="http://schemas.openxmlformats.org/officeDocument/2006/relationships/image" Target="../media/image752.png"/><Relationship Id="rId7" Type="http://schemas.openxmlformats.org/officeDocument/2006/relationships/image" Target="../media/image351.png"/><Relationship Id="rId239" Type="http://schemas.openxmlformats.org/officeDocument/2006/relationships/image" Target="../media/image469.png"/><Relationship Id="rId446" Type="http://schemas.openxmlformats.org/officeDocument/2006/relationships/customXml" Target="../ink/ink1207.xml"/><Relationship Id="rId653" Type="http://schemas.openxmlformats.org/officeDocument/2006/relationships/image" Target="../media/image675.png"/><Relationship Id="rId292" Type="http://schemas.openxmlformats.org/officeDocument/2006/relationships/customXml" Target="../ink/ink1130.xml"/><Relationship Id="rId306" Type="http://schemas.openxmlformats.org/officeDocument/2006/relationships/customXml" Target="../ink/ink1137.xml"/><Relationship Id="rId860" Type="http://schemas.openxmlformats.org/officeDocument/2006/relationships/customXml" Target="../ink/ink1414.xml"/><Relationship Id="rId958" Type="http://schemas.openxmlformats.org/officeDocument/2006/relationships/customXml" Target="../ink/ink1463.xml"/><Relationship Id="rId87" Type="http://schemas.openxmlformats.org/officeDocument/2006/relationships/image" Target="../media/image391.png"/><Relationship Id="rId513" Type="http://schemas.openxmlformats.org/officeDocument/2006/relationships/image" Target="../media/image605.png"/><Relationship Id="rId597" Type="http://schemas.openxmlformats.org/officeDocument/2006/relationships/image" Target="../media/image647.png"/><Relationship Id="rId720" Type="http://schemas.openxmlformats.org/officeDocument/2006/relationships/customXml" Target="../ink/ink1344.xml"/><Relationship Id="rId818" Type="http://schemas.openxmlformats.org/officeDocument/2006/relationships/customXml" Target="../ink/ink1393.xml"/><Relationship Id="rId152" Type="http://schemas.openxmlformats.org/officeDocument/2006/relationships/customXml" Target="../ink/ink1060.xml"/><Relationship Id="rId457" Type="http://schemas.openxmlformats.org/officeDocument/2006/relationships/image" Target="../media/image577.png"/><Relationship Id="rId664" Type="http://schemas.openxmlformats.org/officeDocument/2006/relationships/customXml" Target="../ink/ink1316.xml"/><Relationship Id="rId871" Type="http://schemas.openxmlformats.org/officeDocument/2006/relationships/image" Target="../media/image784.png"/><Relationship Id="rId969" Type="http://schemas.openxmlformats.org/officeDocument/2006/relationships/image" Target="../media/image833.png"/><Relationship Id="rId14" Type="http://schemas.openxmlformats.org/officeDocument/2006/relationships/customXml" Target="../ink/ink991.xml"/><Relationship Id="rId317" Type="http://schemas.openxmlformats.org/officeDocument/2006/relationships/image" Target="../media/image508.png"/><Relationship Id="rId524" Type="http://schemas.openxmlformats.org/officeDocument/2006/relationships/customXml" Target="../ink/ink1246.xml"/><Relationship Id="rId731" Type="http://schemas.openxmlformats.org/officeDocument/2006/relationships/image" Target="../media/image714.png"/><Relationship Id="rId98" Type="http://schemas.openxmlformats.org/officeDocument/2006/relationships/customXml" Target="../ink/ink1033.xml"/><Relationship Id="rId163" Type="http://schemas.openxmlformats.org/officeDocument/2006/relationships/image" Target="../media/image431.png"/><Relationship Id="rId370" Type="http://schemas.openxmlformats.org/officeDocument/2006/relationships/customXml" Target="../ink/ink1169.xml"/><Relationship Id="rId829" Type="http://schemas.openxmlformats.org/officeDocument/2006/relationships/image" Target="../media/image763.png"/><Relationship Id="rId230" Type="http://schemas.openxmlformats.org/officeDocument/2006/relationships/customXml" Target="../ink/ink1099.xml"/><Relationship Id="rId468" Type="http://schemas.openxmlformats.org/officeDocument/2006/relationships/customXml" Target="../ink/ink1218.xml"/><Relationship Id="rId675" Type="http://schemas.openxmlformats.org/officeDocument/2006/relationships/image" Target="../media/image686.png"/><Relationship Id="rId882" Type="http://schemas.openxmlformats.org/officeDocument/2006/relationships/customXml" Target="../ink/ink1425.xml"/><Relationship Id="rId25" Type="http://schemas.openxmlformats.org/officeDocument/2006/relationships/image" Target="../media/image360.png"/><Relationship Id="rId328" Type="http://schemas.openxmlformats.org/officeDocument/2006/relationships/customXml" Target="../ink/ink1148.xml"/><Relationship Id="rId535" Type="http://schemas.openxmlformats.org/officeDocument/2006/relationships/image" Target="../media/image616.png"/><Relationship Id="rId742" Type="http://schemas.openxmlformats.org/officeDocument/2006/relationships/customXml" Target="../ink/ink1355.xml"/><Relationship Id="rId174" Type="http://schemas.openxmlformats.org/officeDocument/2006/relationships/customXml" Target="../ink/ink1071.xml"/><Relationship Id="rId381" Type="http://schemas.openxmlformats.org/officeDocument/2006/relationships/image" Target="../media/image540.png"/><Relationship Id="rId602" Type="http://schemas.openxmlformats.org/officeDocument/2006/relationships/customXml" Target="../ink/ink1285.xml"/><Relationship Id="rId241" Type="http://schemas.openxmlformats.org/officeDocument/2006/relationships/image" Target="../media/image470.png"/><Relationship Id="rId479" Type="http://schemas.openxmlformats.org/officeDocument/2006/relationships/image" Target="../media/image588.png"/><Relationship Id="rId686" Type="http://schemas.openxmlformats.org/officeDocument/2006/relationships/customXml" Target="../ink/ink1327.xml"/><Relationship Id="rId893" Type="http://schemas.openxmlformats.org/officeDocument/2006/relationships/image" Target="../media/image795.png"/><Relationship Id="rId907" Type="http://schemas.openxmlformats.org/officeDocument/2006/relationships/image" Target="../media/image802.png"/><Relationship Id="rId36" Type="http://schemas.openxmlformats.org/officeDocument/2006/relationships/customXml" Target="../ink/ink1002.xml"/><Relationship Id="rId339" Type="http://schemas.openxmlformats.org/officeDocument/2006/relationships/image" Target="../media/image519.png"/><Relationship Id="rId546" Type="http://schemas.openxmlformats.org/officeDocument/2006/relationships/customXml" Target="../ink/ink1257.xml"/><Relationship Id="rId753" Type="http://schemas.openxmlformats.org/officeDocument/2006/relationships/image" Target="../media/image725.png"/><Relationship Id="rId101" Type="http://schemas.openxmlformats.org/officeDocument/2006/relationships/image" Target="../media/image398.png"/><Relationship Id="rId185" Type="http://schemas.openxmlformats.org/officeDocument/2006/relationships/image" Target="../media/image442.png"/><Relationship Id="rId406" Type="http://schemas.openxmlformats.org/officeDocument/2006/relationships/customXml" Target="../ink/ink1187.xml"/><Relationship Id="rId960" Type="http://schemas.openxmlformats.org/officeDocument/2006/relationships/customXml" Target="../ink/ink1464.xml"/><Relationship Id="rId392" Type="http://schemas.openxmlformats.org/officeDocument/2006/relationships/customXml" Target="../ink/ink1180.xml"/><Relationship Id="rId613" Type="http://schemas.openxmlformats.org/officeDocument/2006/relationships/image" Target="../media/image655.png"/><Relationship Id="rId697" Type="http://schemas.openxmlformats.org/officeDocument/2006/relationships/image" Target="../media/image697.png"/><Relationship Id="rId820" Type="http://schemas.openxmlformats.org/officeDocument/2006/relationships/customXml" Target="../ink/ink1394.xml"/><Relationship Id="rId918" Type="http://schemas.openxmlformats.org/officeDocument/2006/relationships/customXml" Target="../ink/ink1443.xml"/><Relationship Id="rId252" Type="http://schemas.openxmlformats.org/officeDocument/2006/relationships/customXml" Target="../ink/ink1110.xml"/><Relationship Id="rId47" Type="http://schemas.openxmlformats.org/officeDocument/2006/relationships/image" Target="../media/image371.png"/><Relationship Id="rId112" Type="http://schemas.openxmlformats.org/officeDocument/2006/relationships/customXml" Target="../ink/ink1040.xml"/><Relationship Id="rId557" Type="http://schemas.openxmlformats.org/officeDocument/2006/relationships/image" Target="../media/image627.png"/><Relationship Id="rId764" Type="http://schemas.openxmlformats.org/officeDocument/2006/relationships/customXml" Target="../ink/ink1366.xml"/><Relationship Id="rId971" Type="http://schemas.openxmlformats.org/officeDocument/2006/relationships/image" Target="../media/image834.png"/><Relationship Id="rId196" Type="http://schemas.openxmlformats.org/officeDocument/2006/relationships/customXml" Target="../ink/ink1082.xml"/><Relationship Id="rId417" Type="http://schemas.openxmlformats.org/officeDocument/2006/relationships/image" Target="../media/image558.png"/><Relationship Id="rId624" Type="http://schemas.openxmlformats.org/officeDocument/2006/relationships/customXml" Target="../ink/ink1296.xml"/><Relationship Id="rId831" Type="http://schemas.openxmlformats.org/officeDocument/2006/relationships/image" Target="../media/image764.png"/><Relationship Id="rId263" Type="http://schemas.openxmlformats.org/officeDocument/2006/relationships/image" Target="../media/image481.png"/><Relationship Id="rId470" Type="http://schemas.openxmlformats.org/officeDocument/2006/relationships/customXml" Target="../ink/ink1219.xml"/><Relationship Id="rId929" Type="http://schemas.openxmlformats.org/officeDocument/2006/relationships/image" Target="../media/image813.png"/><Relationship Id="rId58" Type="http://schemas.openxmlformats.org/officeDocument/2006/relationships/customXml" Target="../ink/ink1013.xml"/><Relationship Id="rId123" Type="http://schemas.openxmlformats.org/officeDocument/2006/relationships/image" Target="../media/image410.png"/><Relationship Id="rId330" Type="http://schemas.openxmlformats.org/officeDocument/2006/relationships/customXml" Target="../ink/ink1149.xml"/><Relationship Id="rId568" Type="http://schemas.openxmlformats.org/officeDocument/2006/relationships/customXml" Target="../ink/ink1268.xml"/><Relationship Id="rId775" Type="http://schemas.openxmlformats.org/officeDocument/2006/relationships/image" Target="../media/image736.png"/><Relationship Id="rId982" Type="http://schemas.openxmlformats.org/officeDocument/2006/relationships/customXml" Target="../ink/ink1475.xml"/><Relationship Id="rId428" Type="http://schemas.openxmlformats.org/officeDocument/2006/relationships/customXml" Target="../ink/ink1198.xml"/><Relationship Id="rId635" Type="http://schemas.openxmlformats.org/officeDocument/2006/relationships/image" Target="../media/image666.png"/><Relationship Id="rId842" Type="http://schemas.openxmlformats.org/officeDocument/2006/relationships/customXml" Target="../ink/ink1405.xml"/><Relationship Id="rId274" Type="http://schemas.openxmlformats.org/officeDocument/2006/relationships/customXml" Target="../ink/ink1121.xml"/><Relationship Id="rId481" Type="http://schemas.openxmlformats.org/officeDocument/2006/relationships/image" Target="../media/image589.png"/><Relationship Id="rId702" Type="http://schemas.openxmlformats.org/officeDocument/2006/relationships/customXml" Target="../ink/ink1335.xml"/><Relationship Id="rId69" Type="http://schemas.openxmlformats.org/officeDocument/2006/relationships/image" Target="../media/image382.png"/><Relationship Id="rId134" Type="http://schemas.openxmlformats.org/officeDocument/2006/relationships/customXml" Target="../ink/ink1051.xml"/><Relationship Id="rId579" Type="http://schemas.openxmlformats.org/officeDocument/2006/relationships/image" Target="../media/image639.png"/><Relationship Id="rId786" Type="http://schemas.openxmlformats.org/officeDocument/2006/relationships/customXml" Target="../ink/ink1377.xml"/><Relationship Id="rId341" Type="http://schemas.openxmlformats.org/officeDocument/2006/relationships/image" Target="../media/image520.png"/><Relationship Id="rId439" Type="http://schemas.openxmlformats.org/officeDocument/2006/relationships/image" Target="../media/image568.png"/><Relationship Id="rId646" Type="http://schemas.openxmlformats.org/officeDocument/2006/relationships/customXml" Target="../ink/ink1307.xml"/><Relationship Id="rId201" Type="http://schemas.openxmlformats.org/officeDocument/2006/relationships/image" Target="../media/image450.png"/><Relationship Id="rId285" Type="http://schemas.openxmlformats.org/officeDocument/2006/relationships/image" Target="../media/image492.png"/><Relationship Id="rId506" Type="http://schemas.openxmlformats.org/officeDocument/2006/relationships/customXml" Target="../ink/ink1237.xml"/><Relationship Id="rId853" Type="http://schemas.openxmlformats.org/officeDocument/2006/relationships/image" Target="../media/image775.png"/><Relationship Id="rId492" Type="http://schemas.openxmlformats.org/officeDocument/2006/relationships/customXml" Target="../ink/ink1230.xml"/><Relationship Id="rId713" Type="http://schemas.openxmlformats.org/officeDocument/2006/relationships/image" Target="../media/image705.png"/><Relationship Id="rId797" Type="http://schemas.openxmlformats.org/officeDocument/2006/relationships/image" Target="../media/image747.png"/><Relationship Id="rId920" Type="http://schemas.openxmlformats.org/officeDocument/2006/relationships/customXml" Target="../ink/ink1444.xml"/><Relationship Id="rId145" Type="http://schemas.openxmlformats.org/officeDocument/2006/relationships/image" Target="../media/image421.png"/><Relationship Id="rId352" Type="http://schemas.openxmlformats.org/officeDocument/2006/relationships/customXml" Target="../ink/ink1160.xml"/><Relationship Id="rId212" Type="http://schemas.openxmlformats.org/officeDocument/2006/relationships/customXml" Target="../ink/ink1090.xml"/><Relationship Id="rId657" Type="http://schemas.openxmlformats.org/officeDocument/2006/relationships/image" Target="../media/image677.png"/><Relationship Id="rId864" Type="http://schemas.openxmlformats.org/officeDocument/2006/relationships/customXml" Target="../ink/ink1416.xml"/><Relationship Id="rId296" Type="http://schemas.openxmlformats.org/officeDocument/2006/relationships/customXml" Target="../ink/ink1132.xml"/><Relationship Id="rId517" Type="http://schemas.openxmlformats.org/officeDocument/2006/relationships/image" Target="../media/image607.png"/><Relationship Id="rId724" Type="http://schemas.openxmlformats.org/officeDocument/2006/relationships/customXml" Target="../ink/ink1346.xml"/><Relationship Id="rId931" Type="http://schemas.openxmlformats.org/officeDocument/2006/relationships/image" Target="../media/image814.png"/><Relationship Id="rId60" Type="http://schemas.openxmlformats.org/officeDocument/2006/relationships/customXml" Target="../ink/ink1014.xml"/><Relationship Id="rId156" Type="http://schemas.openxmlformats.org/officeDocument/2006/relationships/customXml" Target="../ink/ink1062.xml"/><Relationship Id="rId363" Type="http://schemas.openxmlformats.org/officeDocument/2006/relationships/image" Target="../media/image531.png"/><Relationship Id="rId570" Type="http://schemas.openxmlformats.org/officeDocument/2006/relationships/customXml" Target="../ink/ink1269.xml"/><Relationship Id="rId223" Type="http://schemas.openxmlformats.org/officeDocument/2006/relationships/image" Target="../media/image461.png"/><Relationship Id="rId430" Type="http://schemas.openxmlformats.org/officeDocument/2006/relationships/customXml" Target="../ink/ink1199.xml"/><Relationship Id="rId668" Type="http://schemas.openxmlformats.org/officeDocument/2006/relationships/customXml" Target="../ink/ink1318.xml"/><Relationship Id="rId875" Type="http://schemas.openxmlformats.org/officeDocument/2006/relationships/image" Target="../media/image786.png"/><Relationship Id="rId18" Type="http://schemas.openxmlformats.org/officeDocument/2006/relationships/customXml" Target="../ink/ink993.xml"/><Relationship Id="rId528" Type="http://schemas.openxmlformats.org/officeDocument/2006/relationships/customXml" Target="../ink/ink1248.xml"/><Relationship Id="rId735" Type="http://schemas.openxmlformats.org/officeDocument/2006/relationships/image" Target="../media/image716.png"/><Relationship Id="rId942" Type="http://schemas.openxmlformats.org/officeDocument/2006/relationships/customXml" Target="../ink/ink1455.xml"/><Relationship Id="rId167" Type="http://schemas.openxmlformats.org/officeDocument/2006/relationships/image" Target="../media/image433.png"/><Relationship Id="rId374" Type="http://schemas.openxmlformats.org/officeDocument/2006/relationships/customXml" Target="../ink/ink1171.xml"/><Relationship Id="rId581" Type="http://schemas.openxmlformats.org/officeDocument/2006/relationships/image" Target="../media/image640.png"/><Relationship Id="rId71" Type="http://schemas.openxmlformats.org/officeDocument/2006/relationships/image" Target="../media/image383.png"/><Relationship Id="rId234" Type="http://schemas.openxmlformats.org/officeDocument/2006/relationships/customXml" Target="../ink/ink1101.xml"/><Relationship Id="rId679" Type="http://schemas.openxmlformats.org/officeDocument/2006/relationships/image" Target="../media/image688.png"/><Relationship Id="rId802" Type="http://schemas.openxmlformats.org/officeDocument/2006/relationships/customXml" Target="../ink/ink1385.xml"/><Relationship Id="rId886" Type="http://schemas.openxmlformats.org/officeDocument/2006/relationships/customXml" Target="../ink/ink1427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62.png"/><Relationship Id="rId441" Type="http://schemas.openxmlformats.org/officeDocument/2006/relationships/image" Target="../media/image569.png"/><Relationship Id="rId539" Type="http://schemas.openxmlformats.org/officeDocument/2006/relationships/image" Target="../media/image618.png"/><Relationship Id="rId746" Type="http://schemas.openxmlformats.org/officeDocument/2006/relationships/customXml" Target="../ink/ink1357.xml"/><Relationship Id="rId178" Type="http://schemas.openxmlformats.org/officeDocument/2006/relationships/customXml" Target="../ink/ink1073.xml"/><Relationship Id="rId301" Type="http://schemas.openxmlformats.org/officeDocument/2006/relationships/image" Target="../media/image500.png"/><Relationship Id="rId953" Type="http://schemas.openxmlformats.org/officeDocument/2006/relationships/image" Target="../media/image825.png"/><Relationship Id="rId82" Type="http://schemas.openxmlformats.org/officeDocument/2006/relationships/customXml" Target="../ink/ink1025.xml"/><Relationship Id="rId385" Type="http://schemas.openxmlformats.org/officeDocument/2006/relationships/image" Target="../media/image542.png"/><Relationship Id="rId592" Type="http://schemas.openxmlformats.org/officeDocument/2006/relationships/customXml" Target="../ink/ink1280.xml"/><Relationship Id="rId606" Type="http://schemas.openxmlformats.org/officeDocument/2006/relationships/customXml" Target="../ink/ink1287.xml"/><Relationship Id="rId813" Type="http://schemas.openxmlformats.org/officeDocument/2006/relationships/image" Target="../media/image755.png"/><Relationship Id="rId245" Type="http://schemas.openxmlformats.org/officeDocument/2006/relationships/image" Target="../media/image472.png"/><Relationship Id="rId452" Type="http://schemas.openxmlformats.org/officeDocument/2006/relationships/customXml" Target="../ink/ink1210.xml"/><Relationship Id="rId897" Type="http://schemas.openxmlformats.org/officeDocument/2006/relationships/image" Target="../media/image797.png"/><Relationship Id="rId105" Type="http://schemas.openxmlformats.org/officeDocument/2006/relationships/image" Target="../media/image400.png"/><Relationship Id="rId312" Type="http://schemas.openxmlformats.org/officeDocument/2006/relationships/customXml" Target="../ink/ink1140.xml"/><Relationship Id="rId757" Type="http://schemas.openxmlformats.org/officeDocument/2006/relationships/image" Target="../media/image727.png"/><Relationship Id="rId964" Type="http://schemas.openxmlformats.org/officeDocument/2006/relationships/customXml" Target="../ink/ink1466.xml"/><Relationship Id="rId93" Type="http://schemas.openxmlformats.org/officeDocument/2006/relationships/image" Target="../media/image394.png"/><Relationship Id="rId189" Type="http://schemas.openxmlformats.org/officeDocument/2006/relationships/image" Target="../media/image444.png"/><Relationship Id="rId396" Type="http://schemas.openxmlformats.org/officeDocument/2006/relationships/customXml" Target="../ink/ink1182.xml"/><Relationship Id="rId617" Type="http://schemas.openxmlformats.org/officeDocument/2006/relationships/image" Target="../media/image657.png"/><Relationship Id="rId824" Type="http://schemas.openxmlformats.org/officeDocument/2006/relationships/customXml" Target="../ink/ink1396.xml"/><Relationship Id="rId256" Type="http://schemas.openxmlformats.org/officeDocument/2006/relationships/customXml" Target="../ink/ink1112.xml"/><Relationship Id="rId463" Type="http://schemas.openxmlformats.org/officeDocument/2006/relationships/image" Target="../media/image580.png"/><Relationship Id="rId670" Type="http://schemas.openxmlformats.org/officeDocument/2006/relationships/customXml" Target="../ink/ink1319.xml"/><Relationship Id="rId116" Type="http://schemas.openxmlformats.org/officeDocument/2006/relationships/customXml" Target="../ink/ink1042.xml"/><Relationship Id="rId323" Type="http://schemas.openxmlformats.org/officeDocument/2006/relationships/image" Target="../media/image511.png"/><Relationship Id="rId530" Type="http://schemas.openxmlformats.org/officeDocument/2006/relationships/customXml" Target="../ink/ink1249.xml"/><Relationship Id="rId768" Type="http://schemas.openxmlformats.org/officeDocument/2006/relationships/customXml" Target="../ink/ink1368.xml"/><Relationship Id="rId975" Type="http://schemas.openxmlformats.org/officeDocument/2006/relationships/image" Target="../media/image836.png"/><Relationship Id="rId20" Type="http://schemas.openxmlformats.org/officeDocument/2006/relationships/customXml" Target="../ink/ink994.xml"/><Relationship Id="rId628" Type="http://schemas.openxmlformats.org/officeDocument/2006/relationships/customXml" Target="../ink/ink1298.xml"/><Relationship Id="rId835" Type="http://schemas.openxmlformats.org/officeDocument/2006/relationships/image" Target="../media/image766.png"/><Relationship Id="rId267" Type="http://schemas.openxmlformats.org/officeDocument/2006/relationships/image" Target="../media/image483.png"/><Relationship Id="rId474" Type="http://schemas.openxmlformats.org/officeDocument/2006/relationships/customXml" Target="../ink/ink1221.xml"/><Relationship Id="rId127" Type="http://schemas.openxmlformats.org/officeDocument/2006/relationships/image" Target="../media/image412.png"/><Relationship Id="rId681" Type="http://schemas.openxmlformats.org/officeDocument/2006/relationships/image" Target="../media/image689.png"/><Relationship Id="rId779" Type="http://schemas.openxmlformats.org/officeDocument/2006/relationships/image" Target="../media/image738.png"/><Relationship Id="rId902" Type="http://schemas.openxmlformats.org/officeDocument/2006/relationships/customXml" Target="../ink/ink1435.xml"/><Relationship Id="rId986" Type="http://schemas.openxmlformats.org/officeDocument/2006/relationships/customXml" Target="../ink/ink1477.xml"/><Relationship Id="rId31" Type="http://schemas.openxmlformats.org/officeDocument/2006/relationships/image" Target="../media/image363.png"/><Relationship Id="rId334" Type="http://schemas.openxmlformats.org/officeDocument/2006/relationships/customXml" Target="../ink/ink1151.xml"/><Relationship Id="rId541" Type="http://schemas.openxmlformats.org/officeDocument/2006/relationships/image" Target="../media/image619.png"/><Relationship Id="rId639" Type="http://schemas.openxmlformats.org/officeDocument/2006/relationships/image" Target="../media/image668.png"/><Relationship Id="rId180" Type="http://schemas.openxmlformats.org/officeDocument/2006/relationships/customXml" Target="../ink/ink1074.xml"/><Relationship Id="rId278" Type="http://schemas.openxmlformats.org/officeDocument/2006/relationships/customXml" Target="../ink/ink1123.xml"/><Relationship Id="rId401" Type="http://schemas.openxmlformats.org/officeDocument/2006/relationships/image" Target="../media/image550.png"/><Relationship Id="rId846" Type="http://schemas.openxmlformats.org/officeDocument/2006/relationships/customXml" Target="../ink/ink1407.xml"/><Relationship Id="rId485" Type="http://schemas.openxmlformats.org/officeDocument/2006/relationships/image" Target="../media/image591.png"/><Relationship Id="rId692" Type="http://schemas.openxmlformats.org/officeDocument/2006/relationships/customXml" Target="../ink/ink1330.xml"/><Relationship Id="rId706" Type="http://schemas.openxmlformats.org/officeDocument/2006/relationships/customXml" Target="../ink/ink1337.xml"/><Relationship Id="rId913" Type="http://schemas.openxmlformats.org/officeDocument/2006/relationships/image" Target="../media/image805.png"/><Relationship Id="rId42" Type="http://schemas.openxmlformats.org/officeDocument/2006/relationships/customXml" Target="../ink/ink1005.xml"/><Relationship Id="rId138" Type="http://schemas.openxmlformats.org/officeDocument/2006/relationships/customXml" Target="../ink/ink1053.xml"/><Relationship Id="rId345" Type="http://schemas.openxmlformats.org/officeDocument/2006/relationships/image" Target="../media/image522.png"/><Relationship Id="rId552" Type="http://schemas.openxmlformats.org/officeDocument/2006/relationships/customXml" Target="../ink/ink1260.xml"/><Relationship Id="rId191" Type="http://schemas.openxmlformats.org/officeDocument/2006/relationships/image" Target="../media/image445.png"/><Relationship Id="rId205" Type="http://schemas.openxmlformats.org/officeDocument/2006/relationships/image" Target="../media/image452.png"/><Relationship Id="rId412" Type="http://schemas.openxmlformats.org/officeDocument/2006/relationships/customXml" Target="../ink/ink1190.xml"/><Relationship Id="rId857" Type="http://schemas.openxmlformats.org/officeDocument/2006/relationships/image" Target="../media/image777.png"/><Relationship Id="rId289" Type="http://schemas.openxmlformats.org/officeDocument/2006/relationships/image" Target="../media/image494.png"/><Relationship Id="rId496" Type="http://schemas.openxmlformats.org/officeDocument/2006/relationships/customXml" Target="../ink/ink1232.xml"/><Relationship Id="rId717" Type="http://schemas.openxmlformats.org/officeDocument/2006/relationships/image" Target="../media/image707.png"/><Relationship Id="rId924" Type="http://schemas.openxmlformats.org/officeDocument/2006/relationships/customXml" Target="../ink/ink1446.xml"/><Relationship Id="rId53" Type="http://schemas.openxmlformats.org/officeDocument/2006/relationships/image" Target="../media/image374.png"/><Relationship Id="rId149" Type="http://schemas.openxmlformats.org/officeDocument/2006/relationships/image" Target="../media/image424.png"/><Relationship Id="rId356" Type="http://schemas.openxmlformats.org/officeDocument/2006/relationships/customXml" Target="../ink/ink1162.xml"/><Relationship Id="rId563" Type="http://schemas.openxmlformats.org/officeDocument/2006/relationships/image" Target="../media/image630.png"/><Relationship Id="rId770" Type="http://schemas.openxmlformats.org/officeDocument/2006/relationships/customXml" Target="../ink/ink1369.xml"/><Relationship Id="rId216" Type="http://schemas.openxmlformats.org/officeDocument/2006/relationships/customXml" Target="../ink/ink1092.xml"/><Relationship Id="rId423" Type="http://schemas.openxmlformats.org/officeDocument/2006/relationships/image" Target="../media/image210.png"/><Relationship Id="rId868" Type="http://schemas.openxmlformats.org/officeDocument/2006/relationships/customXml" Target="../ink/ink1418.xml"/><Relationship Id="rId630" Type="http://schemas.openxmlformats.org/officeDocument/2006/relationships/customXml" Target="../ink/ink1299.xml"/><Relationship Id="rId728" Type="http://schemas.openxmlformats.org/officeDocument/2006/relationships/customXml" Target="../ink/ink1348.xml"/><Relationship Id="rId935" Type="http://schemas.openxmlformats.org/officeDocument/2006/relationships/image" Target="../media/image816.png"/><Relationship Id="rId64" Type="http://schemas.openxmlformats.org/officeDocument/2006/relationships/customXml" Target="../ink/ink1016.xml"/><Relationship Id="rId367" Type="http://schemas.openxmlformats.org/officeDocument/2006/relationships/image" Target="../media/image533.png"/><Relationship Id="rId574" Type="http://schemas.openxmlformats.org/officeDocument/2006/relationships/customXml" Target="../ink/ink1271.xml"/><Relationship Id="rId227" Type="http://schemas.openxmlformats.org/officeDocument/2006/relationships/image" Target="../media/image463.png"/><Relationship Id="rId781" Type="http://schemas.openxmlformats.org/officeDocument/2006/relationships/image" Target="../media/image739.png"/><Relationship Id="rId879" Type="http://schemas.openxmlformats.org/officeDocument/2006/relationships/image" Target="../media/image788.png"/><Relationship Id="rId434" Type="http://schemas.openxmlformats.org/officeDocument/2006/relationships/customXml" Target="../ink/ink1201.xml"/><Relationship Id="rId641" Type="http://schemas.openxmlformats.org/officeDocument/2006/relationships/image" Target="../media/image669.png"/><Relationship Id="rId739" Type="http://schemas.openxmlformats.org/officeDocument/2006/relationships/image" Target="../media/image718.png"/><Relationship Id="rId280" Type="http://schemas.openxmlformats.org/officeDocument/2006/relationships/customXml" Target="../ink/ink1124.xml"/><Relationship Id="rId501" Type="http://schemas.openxmlformats.org/officeDocument/2006/relationships/image" Target="../media/image599.png"/><Relationship Id="rId946" Type="http://schemas.openxmlformats.org/officeDocument/2006/relationships/customXml" Target="../ink/ink1457.xml"/><Relationship Id="rId75" Type="http://schemas.openxmlformats.org/officeDocument/2006/relationships/image" Target="../media/image385.png"/><Relationship Id="rId140" Type="http://schemas.openxmlformats.org/officeDocument/2006/relationships/customXml" Target="../ink/ink1054.xml"/><Relationship Id="rId378" Type="http://schemas.openxmlformats.org/officeDocument/2006/relationships/customXml" Target="../ink/ink1173.xml"/><Relationship Id="rId585" Type="http://schemas.openxmlformats.org/officeDocument/2006/relationships/image" Target="../media/image642.png"/><Relationship Id="rId792" Type="http://schemas.openxmlformats.org/officeDocument/2006/relationships/customXml" Target="../ink/ink1380.xml"/><Relationship Id="rId806" Type="http://schemas.openxmlformats.org/officeDocument/2006/relationships/customXml" Target="../ink/ink1387.xml"/><Relationship Id="rId6" Type="http://schemas.openxmlformats.org/officeDocument/2006/relationships/customXml" Target="../ink/ink987.xml"/><Relationship Id="rId238" Type="http://schemas.openxmlformats.org/officeDocument/2006/relationships/customXml" Target="../ink/ink1103.xml"/><Relationship Id="rId445" Type="http://schemas.openxmlformats.org/officeDocument/2006/relationships/image" Target="../media/image571.png"/><Relationship Id="rId652" Type="http://schemas.openxmlformats.org/officeDocument/2006/relationships/customXml" Target="../ink/ink1310.xml"/><Relationship Id="rId291" Type="http://schemas.openxmlformats.org/officeDocument/2006/relationships/image" Target="../media/image495.png"/><Relationship Id="rId305" Type="http://schemas.openxmlformats.org/officeDocument/2006/relationships/image" Target="../media/image502.png"/><Relationship Id="rId512" Type="http://schemas.openxmlformats.org/officeDocument/2006/relationships/customXml" Target="../ink/ink1240.xml"/><Relationship Id="rId957" Type="http://schemas.openxmlformats.org/officeDocument/2006/relationships/image" Target="../media/image827.png"/><Relationship Id="rId86" Type="http://schemas.openxmlformats.org/officeDocument/2006/relationships/customXml" Target="../ink/ink1027.xml"/><Relationship Id="rId151" Type="http://schemas.openxmlformats.org/officeDocument/2006/relationships/image" Target="../media/image425.png"/><Relationship Id="rId389" Type="http://schemas.openxmlformats.org/officeDocument/2006/relationships/image" Target="../media/image544.png"/><Relationship Id="rId596" Type="http://schemas.openxmlformats.org/officeDocument/2006/relationships/customXml" Target="../ink/ink1282.xml"/><Relationship Id="rId817" Type="http://schemas.openxmlformats.org/officeDocument/2006/relationships/image" Target="../media/image757.png"/><Relationship Id="rId249" Type="http://schemas.openxmlformats.org/officeDocument/2006/relationships/image" Target="../media/image474.png"/><Relationship Id="rId456" Type="http://schemas.openxmlformats.org/officeDocument/2006/relationships/customXml" Target="../ink/ink1212.xml"/><Relationship Id="rId663" Type="http://schemas.openxmlformats.org/officeDocument/2006/relationships/image" Target="../media/image680.png"/><Relationship Id="rId870" Type="http://schemas.openxmlformats.org/officeDocument/2006/relationships/customXml" Target="../ink/ink1419.xml"/><Relationship Id="rId13" Type="http://schemas.openxmlformats.org/officeDocument/2006/relationships/image" Target="../media/image354.png"/><Relationship Id="rId109" Type="http://schemas.openxmlformats.org/officeDocument/2006/relationships/image" Target="../media/image403.png"/><Relationship Id="rId316" Type="http://schemas.openxmlformats.org/officeDocument/2006/relationships/customXml" Target="../ink/ink1142.xml"/><Relationship Id="rId523" Type="http://schemas.openxmlformats.org/officeDocument/2006/relationships/image" Target="../media/image610.png"/><Relationship Id="rId968" Type="http://schemas.openxmlformats.org/officeDocument/2006/relationships/customXml" Target="../ink/ink1468.xml"/><Relationship Id="rId97" Type="http://schemas.openxmlformats.org/officeDocument/2006/relationships/image" Target="../media/image396.png"/><Relationship Id="rId730" Type="http://schemas.openxmlformats.org/officeDocument/2006/relationships/customXml" Target="../ink/ink1349.xml"/><Relationship Id="rId828" Type="http://schemas.openxmlformats.org/officeDocument/2006/relationships/customXml" Target="../ink/ink1398.xml"/><Relationship Id="rId162" Type="http://schemas.openxmlformats.org/officeDocument/2006/relationships/customXml" Target="../ink/ink1065.xml"/><Relationship Id="rId467" Type="http://schemas.openxmlformats.org/officeDocument/2006/relationships/image" Target="../media/image582.png"/><Relationship Id="rId674" Type="http://schemas.openxmlformats.org/officeDocument/2006/relationships/customXml" Target="../ink/ink1321.xml"/><Relationship Id="rId881" Type="http://schemas.openxmlformats.org/officeDocument/2006/relationships/image" Target="../media/image789.png"/><Relationship Id="rId979" Type="http://schemas.openxmlformats.org/officeDocument/2006/relationships/image" Target="../media/image838.png"/><Relationship Id="rId24" Type="http://schemas.openxmlformats.org/officeDocument/2006/relationships/customXml" Target="../ink/ink996.xml"/><Relationship Id="rId327" Type="http://schemas.openxmlformats.org/officeDocument/2006/relationships/image" Target="../media/image513.png"/><Relationship Id="rId534" Type="http://schemas.openxmlformats.org/officeDocument/2006/relationships/customXml" Target="../ink/ink1251.xml"/><Relationship Id="rId741" Type="http://schemas.openxmlformats.org/officeDocument/2006/relationships/image" Target="../media/image719.png"/><Relationship Id="rId839" Type="http://schemas.openxmlformats.org/officeDocument/2006/relationships/image" Target="../media/image768.png"/><Relationship Id="rId173" Type="http://schemas.openxmlformats.org/officeDocument/2006/relationships/image" Target="../media/image436.png"/><Relationship Id="rId380" Type="http://schemas.openxmlformats.org/officeDocument/2006/relationships/customXml" Target="../ink/ink1174.xml"/><Relationship Id="rId601" Type="http://schemas.openxmlformats.org/officeDocument/2006/relationships/image" Target="../media/image649.png"/><Relationship Id="rId240" Type="http://schemas.openxmlformats.org/officeDocument/2006/relationships/customXml" Target="../ink/ink1104.xml"/><Relationship Id="rId478" Type="http://schemas.openxmlformats.org/officeDocument/2006/relationships/customXml" Target="../ink/ink1223.xml"/><Relationship Id="rId685" Type="http://schemas.openxmlformats.org/officeDocument/2006/relationships/image" Target="../media/image691.png"/><Relationship Id="rId892" Type="http://schemas.openxmlformats.org/officeDocument/2006/relationships/customXml" Target="../ink/ink1430.xml"/><Relationship Id="rId906" Type="http://schemas.openxmlformats.org/officeDocument/2006/relationships/customXml" Target="../ink/ink1437.xml"/><Relationship Id="rId35" Type="http://schemas.openxmlformats.org/officeDocument/2006/relationships/image" Target="../media/image365.png"/><Relationship Id="rId100" Type="http://schemas.openxmlformats.org/officeDocument/2006/relationships/customXml" Target="../ink/ink1034.xml"/><Relationship Id="rId338" Type="http://schemas.openxmlformats.org/officeDocument/2006/relationships/customXml" Target="../ink/ink1153.xml"/><Relationship Id="rId545" Type="http://schemas.openxmlformats.org/officeDocument/2006/relationships/image" Target="../media/image621.png"/><Relationship Id="rId752" Type="http://schemas.openxmlformats.org/officeDocument/2006/relationships/customXml" Target="../ink/ink1360.xml"/><Relationship Id="rId184" Type="http://schemas.openxmlformats.org/officeDocument/2006/relationships/customXml" Target="../ink/ink1076.xml"/><Relationship Id="rId391" Type="http://schemas.openxmlformats.org/officeDocument/2006/relationships/image" Target="../media/image545.png"/><Relationship Id="rId405" Type="http://schemas.openxmlformats.org/officeDocument/2006/relationships/image" Target="../media/image552.png"/><Relationship Id="rId612" Type="http://schemas.openxmlformats.org/officeDocument/2006/relationships/customXml" Target="../ink/ink1290.xml"/><Relationship Id="rId251" Type="http://schemas.openxmlformats.org/officeDocument/2006/relationships/image" Target="../media/image475.png"/><Relationship Id="rId489" Type="http://schemas.openxmlformats.org/officeDocument/2006/relationships/image" Target="../media/image593.png"/><Relationship Id="rId696" Type="http://schemas.openxmlformats.org/officeDocument/2006/relationships/customXml" Target="../ink/ink1332.xml"/><Relationship Id="rId917" Type="http://schemas.openxmlformats.org/officeDocument/2006/relationships/image" Target="../media/image807.png"/><Relationship Id="rId46" Type="http://schemas.openxmlformats.org/officeDocument/2006/relationships/customXml" Target="../ink/ink1007.xml"/><Relationship Id="rId349" Type="http://schemas.openxmlformats.org/officeDocument/2006/relationships/image" Target="../media/image524.png"/><Relationship Id="rId556" Type="http://schemas.openxmlformats.org/officeDocument/2006/relationships/customXml" Target="../ink/ink1262.xml"/><Relationship Id="rId763" Type="http://schemas.openxmlformats.org/officeDocument/2006/relationships/image" Target="../media/image730.png"/><Relationship Id="rId111" Type="http://schemas.openxmlformats.org/officeDocument/2006/relationships/image" Target="../media/image404.png"/><Relationship Id="rId195" Type="http://schemas.openxmlformats.org/officeDocument/2006/relationships/image" Target="../media/image447.png"/><Relationship Id="rId209" Type="http://schemas.openxmlformats.org/officeDocument/2006/relationships/image" Target="../media/image454.png"/><Relationship Id="rId416" Type="http://schemas.openxmlformats.org/officeDocument/2006/relationships/customXml" Target="../ink/ink1192.xml"/><Relationship Id="rId970" Type="http://schemas.openxmlformats.org/officeDocument/2006/relationships/customXml" Target="../ink/ink1469.xml"/><Relationship Id="rId623" Type="http://schemas.openxmlformats.org/officeDocument/2006/relationships/image" Target="../media/image660.png"/><Relationship Id="rId830" Type="http://schemas.openxmlformats.org/officeDocument/2006/relationships/customXml" Target="../ink/ink1399.xml"/><Relationship Id="rId928" Type="http://schemas.openxmlformats.org/officeDocument/2006/relationships/customXml" Target="../ink/ink1448.xml"/><Relationship Id="rId57" Type="http://schemas.openxmlformats.org/officeDocument/2006/relationships/image" Target="../media/image376.png"/><Relationship Id="rId262" Type="http://schemas.openxmlformats.org/officeDocument/2006/relationships/customXml" Target="../ink/ink1115.xml"/><Relationship Id="rId567" Type="http://schemas.openxmlformats.org/officeDocument/2006/relationships/image" Target="../media/image632.png"/><Relationship Id="rId122" Type="http://schemas.openxmlformats.org/officeDocument/2006/relationships/customXml" Target="../ink/ink1045.xml"/><Relationship Id="rId774" Type="http://schemas.openxmlformats.org/officeDocument/2006/relationships/customXml" Target="../ink/ink1371.xml"/><Relationship Id="rId981" Type="http://schemas.openxmlformats.org/officeDocument/2006/relationships/image" Target="../media/image839.png"/><Relationship Id="rId427" Type="http://schemas.openxmlformats.org/officeDocument/2006/relationships/image" Target="../media/image562.png"/><Relationship Id="rId634" Type="http://schemas.openxmlformats.org/officeDocument/2006/relationships/customXml" Target="../ink/ink1301.xml"/><Relationship Id="rId841" Type="http://schemas.openxmlformats.org/officeDocument/2006/relationships/image" Target="../media/image769.png"/><Relationship Id="rId273" Type="http://schemas.openxmlformats.org/officeDocument/2006/relationships/image" Target="../media/image486.png"/><Relationship Id="rId480" Type="http://schemas.openxmlformats.org/officeDocument/2006/relationships/customXml" Target="../ink/ink1224.xml"/><Relationship Id="rId701" Type="http://schemas.openxmlformats.org/officeDocument/2006/relationships/image" Target="../media/image699.png"/><Relationship Id="rId939" Type="http://schemas.openxmlformats.org/officeDocument/2006/relationships/image" Target="../media/image818.png"/><Relationship Id="rId68" Type="http://schemas.openxmlformats.org/officeDocument/2006/relationships/customXml" Target="../ink/ink1018.xml"/><Relationship Id="rId133" Type="http://schemas.openxmlformats.org/officeDocument/2006/relationships/image" Target="../media/image415.png"/><Relationship Id="rId340" Type="http://schemas.openxmlformats.org/officeDocument/2006/relationships/customXml" Target="../ink/ink1154.xml"/><Relationship Id="rId578" Type="http://schemas.openxmlformats.org/officeDocument/2006/relationships/customXml" Target="../ink/ink1273.xml"/><Relationship Id="rId785" Type="http://schemas.openxmlformats.org/officeDocument/2006/relationships/image" Target="../media/image741.png"/><Relationship Id="rId200" Type="http://schemas.openxmlformats.org/officeDocument/2006/relationships/customXml" Target="../ink/ink1084.xml"/><Relationship Id="rId438" Type="http://schemas.openxmlformats.org/officeDocument/2006/relationships/customXml" Target="../ink/ink1203.xml"/><Relationship Id="rId645" Type="http://schemas.openxmlformats.org/officeDocument/2006/relationships/image" Target="../media/image671.png"/><Relationship Id="rId852" Type="http://schemas.openxmlformats.org/officeDocument/2006/relationships/customXml" Target="../ink/ink1410.xml"/><Relationship Id="rId284" Type="http://schemas.openxmlformats.org/officeDocument/2006/relationships/customXml" Target="../ink/ink1126.xml"/><Relationship Id="rId491" Type="http://schemas.openxmlformats.org/officeDocument/2006/relationships/image" Target="../media/image594.png"/><Relationship Id="rId505" Type="http://schemas.openxmlformats.org/officeDocument/2006/relationships/image" Target="../media/image601.png"/><Relationship Id="rId712" Type="http://schemas.openxmlformats.org/officeDocument/2006/relationships/customXml" Target="../ink/ink1340.xml"/><Relationship Id="rId79" Type="http://schemas.openxmlformats.org/officeDocument/2006/relationships/image" Target="../media/image387.png"/><Relationship Id="rId144" Type="http://schemas.openxmlformats.org/officeDocument/2006/relationships/customXml" Target="../ink/ink1056.xml"/><Relationship Id="rId589" Type="http://schemas.openxmlformats.org/officeDocument/2006/relationships/image" Target="../media/image643.png"/><Relationship Id="rId796" Type="http://schemas.openxmlformats.org/officeDocument/2006/relationships/customXml" Target="../ink/ink1382.xml"/><Relationship Id="rId351" Type="http://schemas.openxmlformats.org/officeDocument/2006/relationships/image" Target="../media/image525.png"/><Relationship Id="rId449" Type="http://schemas.openxmlformats.org/officeDocument/2006/relationships/image" Target="../media/image573.png"/><Relationship Id="rId656" Type="http://schemas.openxmlformats.org/officeDocument/2006/relationships/customXml" Target="../ink/ink1312.xml"/><Relationship Id="rId863" Type="http://schemas.openxmlformats.org/officeDocument/2006/relationships/image" Target="../media/image780.png"/><Relationship Id="rId211" Type="http://schemas.openxmlformats.org/officeDocument/2006/relationships/image" Target="../media/image455.png"/><Relationship Id="rId295" Type="http://schemas.openxmlformats.org/officeDocument/2006/relationships/image" Target="../media/image497.png"/><Relationship Id="rId309" Type="http://schemas.openxmlformats.org/officeDocument/2006/relationships/image" Target="../media/image504.png"/><Relationship Id="rId516" Type="http://schemas.openxmlformats.org/officeDocument/2006/relationships/customXml" Target="../ink/ink1242.xml"/><Relationship Id="rId723" Type="http://schemas.openxmlformats.org/officeDocument/2006/relationships/image" Target="../media/image710.png"/><Relationship Id="rId930" Type="http://schemas.openxmlformats.org/officeDocument/2006/relationships/customXml" Target="../ink/ink1449.xml"/><Relationship Id="rId155" Type="http://schemas.openxmlformats.org/officeDocument/2006/relationships/image" Target="../media/image427.png"/><Relationship Id="rId362" Type="http://schemas.openxmlformats.org/officeDocument/2006/relationships/customXml" Target="../ink/ink1165.xml"/><Relationship Id="rId222" Type="http://schemas.openxmlformats.org/officeDocument/2006/relationships/customXml" Target="../ink/ink1095.xml"/><Relationship Id="rId667" Type="http://schemas.openxmlformats.org/officeDocument/2006/relationships/image" Target="../media/image682.png"/><Relationship Id="rId874" Type="http://schemas.openxmlformats.org/officeDocument/2006/relationships/customXml" Target="../ink/ink1421.xml"/><Relationship Id="rId17" Type="http://schemas.openxmlformats.org/officeDocument/2006/relationships/image" Target="../media/image356.png"/><Relationship Id="rId527" Type="http://schemas.openxmlformats.org/officeDocument/2006/relationships/image" Target="../media/image612.png"/><Relationship Id="rId734" Type="http://schemas.openxmlformats.org/officeDocument/2006/relationships/customXml" Target="../ink/ink1351.xml"/><Relationship Id="rId941" Type="http://schemas.openxmlformats.org/officeDocument/2006/relationships/image" Target="../media/image819.png"/><Relationship Id="rId70" Type="http://schemas.openxmlformats.org/officeDocument/2006/relationships/customXml" Target="../ink/ink1019.xml"/><Relationship Id="rId166" Type="http://schemas.openxmlformats.org/officeDocument/2006/relationships/customXml" Target="../ink/ink1067.xml"/><Relationship Id="rId373" Type="http://schemas.openxmlformats.org/officeDocument/2006/relationships/image" Target="../media/image536.png"/><Relationship Id="rId580" Type="http://schemas.openxmlformats.org/officeDocument/2006/relationships/customXml" Target="../ink/ink1274.xml"/><Relationship Id="rId801" Type="http://schemas.openxmlformats.org/officeDocument/2006/relationships/image" Target="../media/image74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66.png"/><Relationship Id="rId440" Type="http://schemas.openxmlformats.org/officeDocument/2006/relationships/customXml" Target="../ink/ink1204.xml"/><Relationship Id="rId678" Type="http://schemas.openxmlformats.org/officeDocument/2006/relationships/customXml" Target="../ink/ink1323.xml"/><Relationship Id="rId885" Type="http://schemas.openxmlformats.org/officeDocument/2006/relationships/image" Target="../media/image791.png"/><Relationship Id="rId28" Type="http://schemas.openxmlformats.org/officeDocument/2006/relationships/customXml" Target="../ink/ink998.xml"/><Relationship Id="rId300" Type="http://schemas.openxmlformats.org/officeDocument/2006/relationships/customXml" Target="../ink/ink1134.xml"/><Relationship Id="rId538" Type="http://schemas.openxmlformats.org/officeDocument/2006/relationships/customXml" Target="../ink/ink1253.xml"/><Relationship Id="rId745" Type="http://schemas.openxmlformats.org/officeDocument/2006/relationships/image" Target="../media/image721.png"/><Relationship Id="rId952" Type="http://schemas.openxmlformats.org/officeDocument/2006/relationships/customXml" Target="../ink/ink1460.xml"/><Relationship Id="rId81" Type="http://schemas.openxmlformats.org/officeDocument/2006/relationships/image" Target="../media/image388.png"/><Relationship Id="rId177" Type="http://schemas.openxmlformats.org/officeDocument/2006/relationships/image" Target="../media/image438.png"/><Relationship Id="rId384" Type="http://schemas.openxmlformats.org/officeDocument/2006/relationships/customXml" Target="../ink/ink1176.xml"/><Relationship Id="rId591" Type="http://schemas.openxmlformats.org/officeDocument/2006/relationships/image" Target="../media/image644.png"/><Relationship Id="rId605" Type="http://schemas.openxmlformats.org/officeDocument/2006/relationships/image" Target="../media/image651.png"/><Relationship Id="rId812" Type="http://schemas.openxmlformats.org/officeDocument/2006/relationships/customXml" Target="../ink/ink1390.xml"/><Relationship Id="rId244" Type="http://schemas.openxmlformats.org/officeDocument/2006/relationships/customXml" Target="../ink/ink1106.xml"/><Relationship Id="rId689" Type="http://schemas.openxmlformats.org/officeDocument/2006/relationships/image" Target="../media/image693.png"/><Relationship Id="rId896" Type="http://schemas.openxmlformats.org/officeDocument/2006/relationships/customXml" Target="../ink/ink1432.xml"/><Relationship Id="rId39" Type="http://schemas.openxmlformats.org/officeDocument/2006/relationships/image" Target="../media/image367.png"/><Relationship Id="rId451" Type="http://schemas.openxmlformats.org/officeDocument/2006/relationships/image" Target="../media/image574.png"/><Relationship Id="rId549" Type="http://schemas.openxmlformats.org/officeDocument/2006/relationships/image" Target="../media/image623.png"/><Relationship Id="rId756" Type="http://schemas.openxmlformats.org/officeDocument/2006/relationships/customXml" Target="../ink/ink1362.xml"/><Relationship Id="rId104" Type="http://schemas.openxmlformats.org/officeDocument/2006/relationships/customXml" Target="../ink/ink1036.xml"/><Relationship Id="rId188" Type="http://schemas.openxmlformats.org/officeDocument/2006/relationships/customXml" Target="../ink/ink1078.xml"/><Relationship Id="rId311" Type="http://schemas.openxmlformats.org/officeDocument/2006/relationships/image" Target="../media/image505.png"/><Relationship Id="rId395" Type="http://schemas.openxmlformats.org/officeDocument/2006/relationships/image" Target="../media/image547.png"/><Relationship Id="rId409" Type="http://schemas.openxmlformats.org/officeDocument/2006/relationships/image" Target="../media/image554.png"/><Relationship Id="rId963" Type="http://schemas.openxmlformats.org/officeDocument/2006/relationships/image" Target="../media/image830.png"/><Relationship Id="rId92" Type="http://schemas.openxmlformats.org/officeDocument/2006/relationships/customXml" Target="../ink/ink1030.xml"/><Relationship Id="rId616" Type="http://schemas.openxmlformats.org/officeDocument/2006/relationships/customXml" Target="../ink/ink1292.xml"/><Relationship Id="rId823" Type="http://schemas.openxmlformats.org/officeDocument/2006/relationships/image" Target="../media/image760.png"/><Relationship Id="rId255" Type="http://schemas.openxmlformats.org/officeDocument/2006/relationships/image" Target="../media/image477.png"/><Relationship Id="rId462" Type="http://schemas.openxmlformats.org/officeDocument/2006/relationships/customXml" Target="../ink/ink1215.xml"/><Relationship Id="rId115" Type="http://schemas.openxmlformats.org/officeDocument/2006/relationships/image" Target="../media/image406.png"/><Relationship Id="rId322" Type="http://schemas.openxmlformats.org/officeDocument/2006/relationships/customXml" Target="../ink/ink1145.xml"/><Relationship Id="rId767" Type="http://schemas.openxmlformats.org/officeDocument/2006/relationships/image" Target="../media/image732.png"/><Relationship Id="rId974" Type="http://schemas.openxmlformats.org/officeDocument/2006/relationships/customXml" Target="../ink/ink1471.xml"/><Relationship Id="rId199" Type="http://schemas.openxmlformats.org/officeDocument/2006/relationships/image" Target="../media/image449.png"/><Relationship Id="rId627" Type="http://schemas.openxmlformats.org/officeDocument/2006/relationships/image" Target="../media/image662.png"/><Relationship Id="rId834" Type="http://schemas.openxmlformats.org/officeDocument/2006/relationships/customXml" Target="../ink/ink1401.xml"/><Relationship Id="rId266" Type="http://schemas.openxmlformats.org/officeDocument/2006/relationships/customXml" Target="../ink/ink1117.xml"/><Relationship Id="rId473" Type="http://schemas.openxmlformats.org/officeDocument/2006/relationships/image" Target="../media/image585.png"/><Relationship Id="rId680" Type="http://schemas.openxmlformats.org/officeDocument/2006/relationships/customXml" Target="../ink/ink1324.xml"/><Relationship Id="rId901" Type="http://schemas.openxmlformats.org/officeDocument/2006/relationships/image" Target="../media/image799.png"/><Relationship Id="rId30" Type="http://schemas.openxmlformats.org/officeDocument/2006/relationships/customXml" Target="../ink/ink999.xml"/><Relationship Id="rId126" Type="http://schemas.openxmlformats.org/officeDocument/2006/relationships/customXml" Target="../ink/ink1047.xml"/><Relationship Id="rId168" Type="http://schemas.openxmlformats.org/officeDocument/2006/relationships/customXml" Target="../ink/ink1068.xml"/><Relationship Id="rId333" Type="http://schemas.openxmlformats.org/officeDocument/2006/relationships/image" Target="../media/image516.png"/><Relationship Id="rId540" Type="http://schemas.openxmlformats.org/officeDocument/2006/relationships/customXml" Target="../ink/ink1254.xml"/><Relationship Id="rId778" Type="http://schemas.openxmlformats.org/officeDocument/2006/relationships/customXml" Target="../ink/ink1373.xml"/><Relationship Id="rId943" Type="http://schemas.openxmlformats.org/officeDocument/2006/relationships/image" Target="../media/image820.png"/><Relationship Id="rId985" Type="http://schemas.openxmlformats.org/officeDocument/2006/relationships/image" Target="../media/image841.png"/><Relationship Id="rId72" Type="http://schemas.openxmlformats.org/officeDocument/2006/relationships/customXml" Target="../ink/ink1020.xml"/><Relationship Id="rId375" Type="http://schemas.openxmlformats.org/officeDocument/2006/relationships/image" Target="../media/image537.png"/><Relationship Id="rId582" Type="http://schemas.openxmlformats.org/officeDocument/2006/relationships/customXml" Target="../ink/ink1275.xml"/><Relationship Id="rId638" Type="http://schemas.openxmlformats.org/officeDocument/2006/relationships/customXml" Target="../ink/ink1303.xml"/><Relationship Id="rId803" Type="http://schemas.openxmlformats.org/officeDocument/2006/relationships/image" Target="../media/image750.png"/><Relationship Id="rId845" Type="http://schemas.openxmlformats.org/officeDocument/2006/relationships/image" Target="../media/image771.png"/><Relationship Id="rId3" Type="http://schemas.openxmlformats.org/officeDocument/2006/relationships/image" Target="../media/image2.emf"/><Relationship Id="rId235" Type="http://schemas.openxmlformats.org/officeDocument/2006/relationships/image" Target="../media/image467.png"/><Relationship Id="rId277" Type="http://schemas.openxmlformats.org/officeDocument/2006/relationships/image" Target="../media/image488.png"/><Relationship Id="rId400" Type="http://schemas.openxmlformats.org/officeDocument/2006/relationships/customXml" Target="../ink/ink1184.xml"/><Relationship Id="rId442" Type="http://schemas.openxmlformats.org/officeDocument/2006/relationships/customXml" Target="../ink/ink1205.xml"/><Relationship Id="rId484" Type="http://schemas.openxmlformats.org/officeDocument/2006/relationships/customXml" Target="../ink/ink1226.xml"/><Relationship Id="rId705" Type="http://schemas.openxmlformats.org/officeDocument/2006/relationships/image" Target="../media/image701.png"/><Relationship Id="rId887" Type="http://schemas.openxmlformats.org/officeDocument/2006/relationships/image" Target="../media/image792.png"/><Relationship Id="rId137" Type="http://schemas.openxmlformats.org/officeDocument/2006/relationships/image" Target="../media/image417.png"/><Relationship Id="rId302" Type="http://schemas.openxmlformats.org/officeDocument/2006/relationships/customXml" Target="../ink/ink1135.xml"/><Relationship Id="rId344" Type="http://schemas.openxmlformats.org/officeDocument/2006/relationships/customXml" Target="../ink/ink1156.xml"/><Relationship Id="rId691" Type="http://schemas.openxmlformats.org/officeDocument/2006/relationships/image" Target="../media/image694.png"/><Relationship Id="rId747" Type="http://schemas.openxmlformats.org/officeDocument/2006/relationships/image" Target="../media/image722.png"/><Relationship Id="rId789" Type="http://schemas.openxmlformats.org/officeDocument/2006/relationships/image" Target="../media/image743.png"/><Relationship Id="rId912" Type="http://schemas.openxmlformats.org/officeDocument/2006/relationships/customXml" Target="../ink/ink1440.xml"/><Relationship Id="rId954" Type="http://schemas.openxmlformats.org/officeDocument/2006/relationships/customXml" Target="../ink/ink1461.xml"/><Relationship Id="rId41" Type="http://schemas.openxmlformats.org/officeDocument/2006/relationships/image" Target="../media/image368.png"/><Relationship Id="rId83" Type="http://schemas.openxmlformats.org/officeDocument/2006/relationships/image" Target="../media/image389.png"/><Relationship Id="rId179" Type="http://schemas.openxmlformats.org/officeDocument/2006/relationships/image" Target="../media/image439.png"/><Relationship Id="rId386" Type="http://schemas.openxmlformats.org/officeDocument/2006/relationships/customXml" Target="../ink/ink1177.xml"/><Relationship Id="rId551" Type="http://schemas.openxmlformats.org/officeDocument/2006/relationships/image" Target="../media/image624.png"/><Relationship Id="rId593" Type="http://schemas.openxmlformats.org/officeDocument/2006/relationships/image" Target="../media/image645.png"/><Relationship Id="rId607" Type="http://schemas.openxmlformats.org/officeDocument/2006/relationships/image" Target="../media/image652.png"/><Relationship Id="rId649" Type="http://schemas.openxmlformats.org/officeDocument/2006/relationships/image" Target="../media/image673.png"/><Relationship Id="rId814" Type="http://schemas.openxmlformats.org/officeDocument/2006/relationships/customXml" Target="../ink/ink1391.xml"/><Relationship Id="rId856" Type="http://schemas.openxmlformats.org/officeDocument/2006/relationships/customXml" Target="../ink/ink1412.xml"/><Relationship Id="rId190" Type="http://schemas.openxmlformats.org/officeDocument/2006/relationships/customXml" Target="../ink/ink1079.xml"/><Relationship Id="rId204" Type="http://schemas.openxmlformats.org/officeDocument/2006/relationships/customXml" Target="../ink/ink1086.xml"/><Relationship Id="rId246" Type="http://schemas.openxmlformats.org/officeDocument/2006/relationships/customXml" Target="../ink/ink1107.xml"/><Relationship Id="rId288" Type="http://schemas.openxmlformats.org/officeDocument/2006/relationships/customXml" Target="../ink/ink1128.xml"/><Relationship Id="rId411" Type="http://schemas.openxmlformats.org/officeDocument/2006/relationships/image" Target="../media/image555.png"/><Relationship Id="rId453" Type="http://schemas.openxmlformats.org/officeDocument/2006/relationships/image" Target="../media/image575.png"/><Relationship Id="rId509" Type="http://schemas.openxmlformats.org/officeDocument/2006/relationships/image" Target="../media/image603.png"/><Relationship Id="rId660" Type="http://schemas.openxmlformats.org/officeDocument/2006/relationships/customXml" Target="../ink/ink1314.xml"/><Relationship Id="rId898" Type="http://schemas.openxmlformats.org/officeDocument/2006/relationships/customXml" Target="../ink/ink1433.xml"/><Relationship Id="rId106" Type="http://schemas.openxmlformats.org/officeDocument/2006/relationships/customXml" Target="../ink/ink1037.xml"/><Relationship Id="rId313" Type="http://schemas.openxmlformats.org/officeDocument/2006/relationships/image" Target="../media/image506.png"/><Relationship Id="rId495" Type="http://schemas.openxmlformats.org/officeDocument/2006/relationships/image" Target="../media/image596.png"/><Relationship Id="rId716" Type="http://schemas.openxmlformats.org/officeDocument/2006/relationships/customXml" Target="../ink/ink1342.xml"/><Relationship Id="rId758" Type="http://schemas.openxmlformats.org/officeDocument/2006/relationships/customXml" Target="../ink/ink1363.xml"/><Relationship Id="rId923" Type="http://schemas.openxmlformats.org/officeDocument/2006/relationships/image" Target="../media/image810.png"/><Relationship Id="rId965" Type="http://schemas.openxmlformats.org/officeDocument/2006/relationships/image" Target="../media/image831.png"/><Relationship Id="rId10" Type="http://schemas.openxmlformats.org/officeDocument/2006/relationships/customXml" Target="../ink/ink989.xml"/><Relationship Id="rId52" Type="http://schemas.openxmlformats.org/officeDocument/2006/relationships/customXml" Target="../ink/ink1010.xml"/><Relationship Id="rId94" Type="http://schemas.openxmlformats.org/officeDocument/2006/relationships/customXml" Target="../ink/ink1031.xml"/><Relationship Id="rId148" Type="http://schemas.openxmlformats.org/officeDocument/2006/relationships/customXml" Target="../ink/ink1058.xml"/><Relationship Id="rId355" Type="http://schemas.openxmlformats.org/officeDocument/2006/relationships/image" Target="../media/image527.png"/><Relationship Id="rId397" Type="http://schemas.openxmlformats.org/officeDocument/2006/relationships/image" Target="../media/image548.png"/><Relationship Id="rId520" Type="http://schemas.openxmlformats.org/officeDocument/2006/relationships/customXml" Target="../ink/ink1244.xml"/><Relationship Id="rId562" Type="http://schemas.openxmlformats.org/officeDocument/2006/relationships/customXml" Target="../ink/ink1265.xml"/><Relationship Id="rId618" Type="http://schemas.openxmlformats.org/officeDocument/2006/relationships/customXml" Target="../ink/ink1293.xml"/><Relationship Id="rId825" Type="http://schemas.openxmlformats.org/officeDocument/2006/relationships/image" Target="../media/image761.png"/><Relationship Id="rId215" Type="http://schemas.openxmlformats.org/officeDocument/2006/relationships/image" Target="../media/image457.png"/><Relationship Id="rId257" Type="http://schemas.openxmlformats.org/officeDocument/2006/relationships/image" Target="../media/image478.png"/><Relationship Id="rId422" Type="http://schemas.openxmlformats.org/officeDocument/2006/relationships/customXml" Target="../ink/ink1195.xml"/><Relationship Id="rId464" Type="http://schemas.openxmlformats.org/officeDocument/2006/relationships/customXml" Target="../ink/ink1216.xml"/><Relationship Id="rId867" Type="http://schemas.openxmlformats.org/officeDocument/2006/relationships/image" Target="../media/image782.png"/><Relationship Id="rId299" Type="http://schemas.openxmlformats.org/officeDocument/2006/relationships/image" Target="../media/image499.png"/><Relationship Id="rId727" Type="http://schemas.openxmlformats.org/officeDocument/2006/relationships/image" Target="../media/image712.png"/><Relationship Id="rId934" Type="http://schemas.openxmlformats.org/officeDocument/2006/relationships/customXml" Target="../ink/ink1451.xml"/><Relationship Id="rId63" Type="http://schemas.openxmlformats.org/officeDocument/2006/relationships/image" Target="../media/image379.png"/><Relationship Id="rId159" Type="http://schemas.openxmlformats.org/officeDocument/2006/relationships/image" Target="../media/image429.png"/><Relationship Id="rId366" Type="http://schemas.openxmlformats.org/officeDocument/2006/relationships/customXml" Target="../ink/ink1167.xml"/><Relationship Id="rId573" Type="http://schemas.openxmlformats.org/officeDocument/2006/relationships/image" Target="../media/image635.png"/><Relationship Id="rId780" Type="http://schemas.openxmlformats.org/officeDocument/2006/relationships/customXml" Target="../ink/ink1374.xml"/><Relationship Id="rId226" Type="http://schemas.openxmlformats.org/officeDocument/2006/relationships/customXml" Target="../ink/ink1097.xml"/><Relationship Id="rId433" Type="http://schemas.openxmlformats.org/officeDocument/2006/relationships/image" Target="../media/image565.png"/><Relationship Id="rId878" Type="http://schemas.openxmlformats.org/officeDocument/2006/relationships/customXml" Target="../ink/ink1423.xml"/><Relationship Id="rId640" Type="http://schemas.openxmlformats.org/officeDocument/2006/relationships/customXml" Target="../ink/ink1304.xml"/><Relationship Id="rId738" Type="http://schemas.openxmlformats.org/officeDocument/2006/relationships/customXml" Target="../ink/ink1353.xml"/><Relationship Id="rId945" Type="http://schemas.openxmlformats.org/officeDocument/2006/relationships/image" Target="../media/image821.png"/><Relationship Id="rId74" Type="http://schemas.openxmlformats.org/officeDocument/2006/relationships/customXml" Target="../ink/ink1021.xml"/><Relationship Id="rId377" Type="http://schemas.openxmlformats.org/officeDocument/2006/relationships/image" Target="../media/image538.png"/><Relationship Id="rId500" Type="http://schemas.openxmlformats.org/officeDocument/2006/relationships/customXml" Target="../ink/ink1234.xml"/><Relationship Id="rId584" Type="http://schemas.openxmlformats.org/officeDocument/2006/relationships/customXml" Target="../ink/ink1276.xml"/><Relationship Id="rId805" Type="http://schemas.openxmlformats.org/officeDocument/2006/relationships/image" Target="../media/image751.png"/><Relationship Id="rId5" Type="http://schemas.openxmlformats.org/officeDocument/2006/relationships/image" Target="../media/image350.png"/><Relationship Id="rId237" Type="http://schemas.openxmlformats.org/officeDocument/2006/relationships/image" Target="../media/image468.png"/><Relationship Id="rId791" Type="http://schemas.openxmlformats.org/officeDocument/2006/relationships/image" Target="../media/image744.png"/><Relationship Id="rId889" Type="http://schemas.openxmlformats.org/officeDocument/2006/relationships/image" Target="../media/image793.png"/><Relationship Id="rId444" Type="http://schemas.openxmlformats.org/officeDocument/2006/relationships/customXml" Target="../ink/ink1206.xml"/><Relationship Id="rId651" Type="http://schemas.openxmlformats.org/officeDocument/2006/relationships/image" Target="../media/image674.png"/><Relationship Id="rId749" Type="http://schemas.openxmlformats.org/officeDocument/2006/relationships/image" Target="../media/image723.png"/><Relationship Id="rId290" Type="http://schemas.openxmlformats.org/officeDocument/2006/relationships/customXml" Target="../ink/ink1129.xml"/><Relationship Id="rId304" Type="http://schemas.openxmlformats.org/officeDocument/2006/relationships/customXml" Target="../ink/ink1136.xml"/><Relationship Id="rId388" Type="http://schemas.openxmlformats.org/officeDocument/2006/relationships/customXml" Target="../ink/ink1178.xml"/><Relationship Id="rId511" Type="http://schemas.openxmlformats.org/officeDocument/2006/relationships/image" Target="../media/image604.png"/><Relationship Id="rId609" Type="http://schemas.openxmlformats.org/officeDocument/2006/relationships/image" Target="../media/image653.png"/><Relationship Id="rId956" Type="http://schemas.openxmlformats.org/officeDocument/2006/relationships/customXml" Target="../ink/ink1462.xml"/><Relationship Id="rId85" Type="http://schemas.openxmlformats.org/officeDocument/2006/relationships/image" Target="../media/image390.png"/><Relationship Id="rId150" Type="http://schemas.openxmlformats.org/officeDocument/2006/relationships/customXml" Target="../ink/ink1059.xml"/><Relationship Id="rId595" Type="http://schemas.openxmlformats.org/officeDocument/2006/relationships/image" Target="../media/image646.png"/><Relationship Id="rId816" Type="http://schemas.openxmlformats.org/officeDocument/2006/relationships/customXml" Target="../ink/ink1392.xml"/><Relationship Id="rId248" Type="http://schemas.openxmlformats.org/officeDocument/2006/relationships/customXml" Target="../ink/ink1108.xml"/><Relationship Id="rId455" Type="http://schemas.openxmlformats.org/officeDocument/2006/relationships/image" Target="../media/image576.png"/><Relationship Id="rId662" Type="http://schemas.openxmlformats.org/officeDocument/2006/relationships/customXml" Target="../ink/ink1315.xml"/><Relationship Id="rId12" Type="http://schemas.openxmlformats.org/officeDocument/2006/relationships/customXml" Target="../ink/ink990.xml"/><Relationship Id="rId108" Type="http://schemas.openxmlformats.org/officeDocument/2006/relationships/customXml" Target="../ink/ink1038.xml"/><Relationship Id="rId315" Type="http://schemas.openxmlformats.org/officeDocument/2006/relationships/image" Target="../media/image507.png"/><Relationship Id="rId522" Type="http://schemas.openxmlformats.org/officeDocument/2006/relationships/customXml" Target="../ink/ink1245.xml"/><Relationship Id="rId967" Type="http://schemas.openxmlformats.org/officeDocument/2006/relationships/image" Target="../media/image832.png"/><Relationship Id="rId96" Type="http://schemas.openxmlformats.org/officeDocument/2006/relationships/customXml" Target="../ink/ink1032.xml"/><Relationship Id="rId161" Type="http://schemas.openxmlformats.org/officeDocument/2006/relationships/image" Target="../media/image430.png"/><Relationship Id="rId399" Type="http://schemas.openxmlformats.org/officeDocument/2006/relationships/image" Target="../media/image549.png"/><Relationship Id="rId827" Type="http://schemas.openxmlformats.org/officeDocument/2006/relationships/image" Target="../media/image762.png"/><Relationship Id="rId259" Type="http://schemas.openxmlformats.org/officeDocument/2006/relationships/image" Target="../media/image479.png"/><Relationship Id="rId466" Type="http://schemas.openxmlformats.org/officeDocument/2006/relationships/customXml" Target="../ink/ink1217.xml"/><Relationship Id="rId673" Type="http://schemas.openxmlformats.org/officeDocument/2006/relationships/image" Target="../media/image685.png"/><Relationship Id="rId880" Type="http://schemas.openxmlformats.org/officeDocument/2006/relationships/customXml" Target="../ink/ink1424.xml"/><Relationship Id="rId23" Type="http://schemas.openxmlformats.org/officeDocument/2006/relationships/image" Target="../media/image359.png"/><Relationship Id="rId119" Type="http://schemas.openxmlformats.org/officeDocument/2006/relationships/image" Target="../media/image408.png"/><Relationship Id="rId326" Type="http://schemas.openxmlformats.org/officeDocument/2006/relationships/customXml" Target="../ink/ink1147.xml"/><Relationship Id="rId533" Type="http://schemas.openxmlformats.org/officeDocument/2006/relationships/image" Target="../media/image615.png"/><Relationship Id="rId978" Type="http://schemas.openxmlformats.org/officeDocument/2006/relationships/customXml" Target="../ink/ink1473.xml"/><Relationship Id="rId740" Type="http://schemas.openxmlformats.org/officeDocument/2006/relationships/customXml" Target="../ink/ink1354.xml"/><Relationship Id="rId838" Type="http://schemas.openxmlformats.org/officeDocument/2006/relationships/customXml" Target="../ink/ink1403.xml"/><Relationship Id="rId172" Type="http://schemas.openxmlformats.org/officeDocument/2006/relationships/customXml" Target="../ink/ink1070.xml"/><Relationship Id="rId477" Type="http://schemas.openxmlformats.org/officeDocument/2006/relationships/image" Target="../media/image587.png"/><Relationship Id="rId600" Type="http://schemas.openxmlformats.org/officeDocument/2006/relationships/customXml" Target="../ink/ink1284.xml"/><Relationship Id="rId684" Type="http://schemas.openxmlformats.org/officeDocument/2006/relationships/customXml" Target="../ink/ink1326.xml"/><Relationship Id="rId337" Type="http://schemas.openxmlformats.org/officeDocument/2006/relationships/image" Target="../media/image518.png"/><Relationship Id="rId891" Type="http://schemas.openxmlformats.org/officeDocument/2006/relationships/image" Target="../media/image794.png"/><Relationship Id="rId905" Type="http://schemas.openxmlformats.org/officeDocument/2006/relationships/image" Target="../media/image801.png"/><Relationship Id="rId34" Type="http://schemas.openxmlformats.org/officeDocument/2006/relationships/customXml" Target="../ink/ink1001.xml"/><Relationship Id="rId544" Type="http://schemas.openxmlformats.org/officeDocument/2006/relationships/customXml" Target="../ink/ink1256.xml"/><Relationship Id="rId751" Type="http://schemas.openxmlformats.org/officeDocument/2006/relationships/image" Target="../media/image724.png"/><Relationship Id="rId849" Type="http://schemas.openxmlformats.org/officeDocument/2006/relationships/image" Target="../media/image773.png"/><Relationship Id="rId183" Type="http://schemas.openxmlformats.org/officeDocument/2006/relationships/image" Target="../media/image441.png"/><Relationship Id="rId390" Type="http://schemas.openxmlformats.org/officeDocument/2006/relationships/customXml" Target="../ink/ink1179.xml"/><Relationship Id="rId404" Type="http://schemas.openxmlformats.org/officeDocument/2006/relationships/customXml" Target="../ink/ink1186.xml"/><Relationship Id="rId611" Type="http://schemas.openxmlformats.org/officeDocument/2006/relationships/image" Target="../media/image654.png"/><Relationship Id="rId250" Type="http://schemas.openxmlformats.org/officeDocument/2006/relationships/customXml" Target="../ink/ink1109.xml"/><Relationship Id="rId488" Type="http://schemas.openxmlformats.org/officeDocument/2006/relationships/customXml" Target="../ink/ink1228.xml"/><Relationship Id="rId695" Type="http://schemas.openxmlformats.org/officeDocument/2006/relationships/image" Target="../media/image696.png"/><Relationship Id="rId709" Type="http://schemas.openxmlformats.org/officeDocument/2006/relationships/image" Target="../media/image703.png"/><Relationship Id="rId916" Type="http://schemas.openxmlformats.org/officeDocument/2006/relationships/customXml" Target="../ink/ink1442.xml"/><Relationship Id="rId45" Type="http://schemas.openxmlformats.org/officeDocument/2006/relationships/image" Target="../media/image370.png"/><Relationship Id="rId110" Type="http://schemas.openxmlformats.org/officeDocument/2006/relationships/customXml" Target="../ink/ink1039.xml"/><Relationship Id="rId348" Type="http://schemas.openxmlformats.org/officeDocument/2006/relationships/customXml" Target="../ink/ink1158.xml"/><Relationship Id="rId555" Type="http://schemas.openxmlformats.org/officeDocument/2006/relationships/image" Target="../media/image626.png"/><Relationship Id="rId762" Type="http://schemas.openxmlformats.org/officeDocument/2006/relationships/customXml" Target="../ink/ink1365.xml"/><Relationship Id="rId194" Type="http://schemas.openxmlformats.org/officeDocument/2006/relationships/customXml" Target="../ink/ink1081.xml"/><Relationship Id="rId208" Type="http://schemas.openxmlformats.org/officeDocument/2006/relationships/customXml" Target="../ink/ink1088.xml"/><Relationship Id="rId415" Type="http://schemas.openxmlformats.org/officeDocument/2006/relationships/image" Target="../media/image557.png"/><Relationship Id="rId622" Type="http://schemas.openxmlformats.org/officeDocument/2006/relationships/customXml" Target="../ink/ink1295.xml"/><Relationship Id="rId261" Type="http://schemas.openxmlformats.org/officeDocument/2006/relationships/image" Target="../media/image480.png"/><Relationship Id="rId499" Type="http://schemas.openxmlformats.org/officeDocument/2006/relationships/image" Target="../media/image598.png"/><Relationship Id="rId927" Type="http://schemas.openxmlformats.org/officeDocument/2006/relationships/image" Target="../media/image812.png"/><Relationship Id="rId56" Type="http://schemas.openxmlformats.org/officeDocument/2006/relationships/customXml" Target="../ink/ink1012.xml"/><Relationship Id="rId359" Type="http://schemas.openxmlformats.org/officeDocument/2006/relationships/image" Target="../media/image529.png"/><Relationship Id="rId566" Type="http://schemas.openxmlformats.org/officeDocument/2006/relationships/customXml" Target="../ink/ink1267.xml"/><Relationship Id="rId773" Type="http://schemas.openxmlformats.org/officeDocument/2006/relationships/image" Target="../media/image735.png"/><Relationship Id="rId121" Type="http://schemas.openxmlformats.org/officeDocument/2006/relationships/image" Target="../media/image409.png"/><Relationship Id="rId219" Type="http://schemas.openxmlformats.org/officeDocument/2006/relationships/image" Target="../media/image459.png"/><Relationship Id="rId426" Type="http://schemas.openxmlformats.org/officeDocument/2006/relationships/customXml" Target="../ink/ink1197.xml"/><Relationship Id="rId633" Type="http://schemas.openxmlformats.org/officeDocument/2006/relationships/image" Target="../media/image665.png"/><Relationship Id="rId980" Type="http://schemas.openxmlformats.org/officeDocument/2006/relationships/customXml" Target="../ink/ink1474.xml"/><Relationship Id="rId840" Type="http://schemas.openxmlformats.org/officeDocument/2006/relationships/customXml" Target="../ink/ink1404.xml"/><Relationship Id="rId938" Type="http://schemas.openxmlformats.org/officeDocument/2006/relationships/customXml" Target="../ink/ink1453.xml"/><Relationship Id="rId67" Type="http://schemas.openxmlformats.org/officeDocument/2006/relationships/image" Target="../media/image381.png"/><Relationship Id="rId272" Type="http://schemas.openxmlformats.org/officeDocument/2006/relationships/customXml" Target="../ink/ink1120.xml"/><Relationship Id="rId577" Type="http://schemas.openxmlformats.org/officeDocument/2006/relationships/image" Target="../media/image637.png"/><Relationship Id="rId700" Type="http://schemas.openxmlformats.org/officeDocument/2006/relationships/customXml" Target="../ink/ink1334.xml"/><Relationship Id="rId132" Type="http://schemas.openxmlformats.org/officeDocument/2006/relationships/customXml" Target="../ink/ink1050.xml"/><Relationship Id="rId784" Type="http://schemas.openxmlformats.org/officeDocument/2006/relationships/customXml" Target="../ink/ink1376.xml"/><Relationship Id="rId437" Type="http://schemas.openxmlformats.org/officeDocument/2006/relationships/image" Target="../media/image567.png"/><Relationship Id="rId644" Type="http://schemas.openxmlformats.org/officeDocument/2006/relationships/customXml" Target="../ink/ink1306.xml"/><Relationship Id="rId851" Type="http://schemas.openxmlformats.org/officeDocument/2006/relationships/image" Target="../media/image774.png"/><Relationship Id="rId283" Type="http://schemas.openxmlformats.org/officeDocument/2006/relationships/image" Target="../media/image491.png"/><Relationship Id="rId490" Type="http://schemas.openxmlformats.org/officeDocument/2006/relationships/customXml" Target="../ink/ink1229.xml"/><Relationship Id="rId504" Type="http://schemas.openxmlformats.org/officeDocument/2006/relationships/customXml" Target="../ink/ink1236.xml"/><Relationship Id="rId711" Type="http://schemas.openxmlformats.org/officeDocument/2006/relationships/image" Target="../media/image704.png"/><Relationship Id="rId949" Type="http://schemas.openxmlformats.org/officeDocument/2006/relationships/image" Target="../media/image823.png"/><Relationship Id="rId78" Type="http://schemas.openxmlformats.org/officeDocument/2006/relationships/customXml" Target="../ink/ink1023.xml"/><Relationship Id="rId143" Type="http://schemas.openxmlformats.org/officeDocument/2006/relationships/image" Target="../media/image420.png"/><Relationship Id="rId350" Type="http://schemas.openxmlformats.org/officeDocument/2006/relationships/customXml" Target="../ink/ink1159.xml"/><Relationship Id="rId588" Type="http://schemas.openxmlformats.org/officeDocument/2006/relationships/customXml" Target="../ink/ink1278.xml"/><Relationship Id="rId795" Type="http://schemas.openxmlformats.org/officeDocument/2006/relationships/image" Target="../media/image746.png"/><Relationship Id="rId809" Type="http://schemas.openxmlformats.org/officeDocument/2006/relationships/image" Target="../media/image753.png"/><Relationship Id="rId9" Type="http://schemas.openxmlformats.org/officeDocument/2006/relationships/image" Target="../media/image352.png"/><Relationship Id="rId210" Type="http://schemas.openxmlformats.org/officeDocument/2006/relationships/customXml" Target="../ink/ink1089.xml"/><Relationship Id="rId448" Type="http://schemas.openxmlformats.org/officeDocument/2006/relationships/customXml" Target="../ink/ink1208.xml"/><Relationship Id="rId655" Type="http://schemas.openxmlformats.org/officeDocument/2006/relationships/image" Target="../media/image676.png"/><Relationship Id="rId862" Type="http://schemas.openxmlformats.org/officeDocument/2006/relationships/customXml" Target="../ink/ink1415.xml"/><Relationship Id="rId294" Type="http://schemas.openxmlformats.org/officeDocument/2006/relationships/customXml" Target="../ink/ink1131.xml"/><Relationship Id="rId308" Type="http://schemas.openxmlformats.org/officeDocument/2006/relationships/customXml" Target="../ink/ink1138.xml"/><Relationship Id="rId515" Type="http://schemas.openxmlformats.org/officeDocument/2006/relationships/image" Target="../media/image606.png"/><Relationship Id="rId722" Type="http://schemas.openxmlformats.org/officeDocument/2006/relationships/customXml" Target="../ink/ink1345.xml"/><Relationship Id="rId89" Type="http://schemas.openxmlformats.org/officeDocument/2006/relationships/image" Target="../media/image392.png"/><Relationship Id="rId154" Type="http://schemas.openxmlformats.org/officeDocument/2006/relationships/customXml" Target="../ink/ink1061.xml"/><Relationship Id="rId361" Type="http://schemas.openxmlformats.org/officeDocument/2006/relationships/image" Target="../media/image530.png"/><Relationship Id="rId599" Type="http://schemas.openxmlformats.org/officeDocument/2006/relationships/image" Target="../media/image648.png"/><Relationship Id="rId459" Type="http://schemas.openxmlformats.org/officeDocument/2006/relationships/image" Target="../media/image578.png"/><Relationship Id="rId666" Type="http://schemas.openxmlformats.org/officeDocument/2006/relationships/customXml" Target="../ink/ink1317.xml"/><Relationship Id="rId873" Type="http://schemas.openxmlformats.org/officeDocument/2006/relationships/image" Target="../media/image785.png"/><Relationship Id="rId16" Type="http://schemas.openxmlformats.org/officeDocument/2006/relationships/customXml" Target="../ink/ink992.xml"/><Relationship Id="rId221" Type="http://schemas.openxmlformats.org/officeDocument/2006/relationships/image" Target="../media/image460.png"/><Relationship Id="rId319" Type="http://schemas.openxmlformats.org/officeDocument/2006/relationships/image" Target="../media/image509.png"/><Relationship Id="rId526" Type="http://schemas.openxmlformats.org/officeDocument/2006/relationships/customXml" Target="../ink/ink1247.xml"/><Relationship Id="rId733" Type="http://schemas.openxmlformats.org/officeDocument/2006/relationships/image" Target="../media/image715.png"/><Relationship Id="rId940" Type="http://schemas.openxmlformats.org/officeDocument/2006/relationships/customXml" Target="../ink/ink1454.xml"/><Relationship Id="rId165" Type="http://schemas.openxmlformats.org/officeDocument/2006/relationships/image" Target="../media/image432.png"/><Relationship Id="rId372" Type="http://schemas.openxmlformats.org/officeDocument/2006/relationships/customXml" Target="../ink/ink1170.xml"/><Relationship Id="rId677" Type="http://schemas.openxmlformats.org/officeDocument/2006/relationships/image" Target="../media/image687.png"/><Relationship Id="rId800" Type="http://schemas.openxmlformats.org/officeDocument/2006/relationships/customXml" Target="../ink/ink1384.xml"/><Relationship Id="rId232" Type="http://schemas.openxmlformats.org/officeDocument/2006/relationships/customXml" Target="../ink/ink1100.xml"/><Relationship Id="rId884" Type="http://schemas.openxmlformats.org/officeDocument/2006/relationships/customXml" Target="../ink/ink1426.xml"/><Relationship Id="rId27" Type="http://schemas.openxmlformats.org/officeDocument/2006/relationships/image" Target="../media/image361.png"/><Relationship Id="rId537" Type="http://schemas.openxmlformats.org/officeDocument/2006/relationships/image" Target="../media/image617.png"/><Relationship Id="rId744" Type="http://schemas.openxmlformats.org/officeDocument/2006/relationships/customXml" Target="../ink/ink1356.xml"/><Relationship Id="rId951" Type="http://schemas.openxmlformats.org/officeDocument/2006/relationships/image" Target="../media/image824.png"/><Relationship Id="rId80" Type="http://schemas.openxmlformats.org/officeDocument/2006/relationships/customXml" Target="../ink/ink1024.xml"/><Relationship Id="rId176" Type="http://schemas.openxmlformats.org/officeDocument/2006/relationships/customXml" Target="../ink/ink1072.xml"/><Relationship Id="rId383" Type="http://schemas.openxmlformats.org/officeDocument/2006/relationships/image" Target="../media/image541.png"/><Relationship Id="rId590" Type="http://schemas.openxmlformats.org/officeDocument/2006/relationships/customXml" Target="../ink/ink1279.xml"/><Relationship Id="rId604" Type="http://schemas.openxmlformats.org/officeDocument/2006/relationships/customXml" Target="../ink/ink1286.xml"/><Relationship Id="rId811" Type="http://schemas.openxmlformats.org/officeDocument/2006/relationships/image" Target="../media/image754.png"/><Relationship Id="rId243" Type="http://schemas.openxmlformats.org/officeDocument/2006/relationships/image" Target="../media/image471.png"/><Relationship Id="rId450" Type="http://schemas.openxmlformats.org/officeDocument/2006/relationships/customXml" Target="../ink/ink1209.xml"/><Relationship Id="rId688" Type="http://schemas.openxmlformats.org/officeDocument/2006/relationships/customXml" Target="../ink/ink1328.xml"/><Relationship Id="rId895" Type="http://schemas.openxmlformats.org/officeDocument/2006/relationships/image" Target="../media/image796.png"/><Relationship Id="rId909" Type="http://schemas.openxmlformats.org/officeDocument/2006/relationships/image" Target="../media/image803.png"/><Relationship Id="rId38" Type="http://schemas.openxmlformats.org/officeDocument/2006/relationships/customXml" Target="../ink/ink1003.xml"/><Relationship Id="rId103" Type="http://schemas.openxmlformats.org/officeDocument/2006/relationships/image" Target="../media/image399.png"/><Relationship Id="rId310" Type="http://schemas.openxmlformats.org/officeDocument/2006/relationships/customXml" Target="../ink/ink1139.xml"/><Relationship Id="rId548" Type="http://schemas.openxmlformats.org/officeDocument/2006/relationships/customXml" Target="../ink/ink1258.xml"/><Relationship Id="rId755" Type="http://schemas.openxmlformats.org/officeDocument/2006/relationships/image" Target="../media/image726.png"/><Relationship Id="rId962" Type="http://schemas.openxmlformats.org/officeDocument/2006/relationships/customXml" Target="../ink/ink1465.xml"/><Relationship Id="rId91" Type="http://schemas.openxmlformats.org/officeDocument/2006/relationships/image" Target="../media/image393.png"/><Relationship Id="rId187" Type="http://schemas.openxmlformats.org/officeDocument/2006/relationships/image" Target="../media/image443.png"/><Relationship Id="rId394" Type="http://schemas.openxmlformats.org/officeDocument/2006/relationships/customXml" Target="../ink/ink1181.xml"/><Relationship Id="rId408" Type="http://schemas.openxmlformats.org/officeDocument/2006/relationships/customXml" Target="../ink/ink1188.xml"/><Relationship Id="rId615" Type="http://schemas.openxmlformats.org/officeDocument/2006/relationships/image" Target="../media/image656.png"/><Relationship Id="rId822" Type="http://schemas.openxmlformats.org/officeDocument/2006/relationships/customXml" Target="../ink/ink1395.xml"/><Relationship Id="rId254" Type="http://schemas.openxmlformats.org/officeDocument/2006/relationships/customXml" Target="../ink/ink1111.xml"/><Relationship Id="rId699" Type="http://schemas.openxmlformats.org/officeDocument/2006/relationships/image" Target="../media/image698.png"/><Relationship Id="rId49" Type="http://schemas.openxmlformats.org/officeDocument/2006/relationships/image" Target="../media/image372.png"/><Relationship Id="rId114" Type="http://schemas.openxmlformats.org/officeDocument/2006/relationships/customXml" Target="../ink/ink1041.xml"/><Relationship Id="rId461" Type="http://schemas.openxmlformats.org/officeDocument/2006/relationships/image" Target="../media/image579.png"/><Relationship Id="rId559" Type="http://schemas.openxmlformats.org/officeDocument/2006/relationships/image" Target="../media/image628.png"/><Relationship Id="rId766" Type="http://schemas.openxmlformats.org/officeDocument/2006/relationships/customXml" Target="../ink/ink1367.xml"/><Relationship Id="rId198" Type="http://schemas.openxmlformats.org/officeDocument/2006/relationships/customXml" Target="../ink/ink1083.xml"/><Relationship Id="rId321" Type="http://schemas.openxmlformats.org/officeDocument/2006/relationships/image" Target="../media/image510.png"/><Relationship Id="rId419" Type="http://schemas.openxmlformats.org/officeDocument/2006/relationships/image" Target="../media/image559.png"/><Relationship Id="rId626" Type="http://schemas.openxmlformats.org/officeDocument/2006/relationships/customXml" Target="../ink/ink1297.xml"/><Relationship Id="rId973" Type="http://schemas.openxmlformats.org/officeDocument/2006/relationships/image" Target="../media/image835.png"/><Relationship Id="rId833" Type="http://schemas.openxmlformats.org/officeDocument/2006/relationships/image" Target="../media/image765.png"/><Relationship Id="rId265" Type="http://schemas.openxmlformats.org/officeDocument/2006/relationships/image" Target="../media/image482.png"/><Relationship Id="rId472" Type="http://schemas.openxmlformats.org/officeDocument/2006/relationships/customXml" Target="../ink/ink1220.xml"/><Relationship Id="rId900" Type="http://schemas.openxmlformats.org/officeDocument/2006/relationships/customXml" Target="../ink/ink1434.xml"/><Relationship Id="rId125" Type="http://schemas.openxmlformats.org/officeDocument/2006/relationships/image" Target="../media/image411.png"/><Relationship Id="rId332" Type="http://schemas.openxmlformats.org/officeDocument/2006/relationships/customXml" Target="../ink/ink1150.xml"/><Relationship Id="rId777" Type="http://schemas.openxmlformats.org/officeDocument/2006/relationships/image" Target="../media/image737.png"/><Relationship Id="rId984" Type="http://schemas.openxmlformats.org/officeDocument/2006/relationships/customXml" Target="../ink/ink1476.xml"/><Relationship Id="rId637" Type="http://schemas.openxmlformats.org/officeDocument/2006/relationships/image" Target="../media/image667.png"/><Relationship Id="rId844" Type="http://schemas.openxmlformats.org/officeDocument/2006/relationships/customXml" Target="../ink/ink1406.xml"/><Relationship Id="rId276" Type="http://schemas.openxmlformats.org/officeDocument/2006/relationships/customXml" Target="../ink/ink1122.xml"/><Relationship Id="rId483" Type="http://schemas.openxmlformats.org/officeDocument/2006/relationships/image" Target="../media/image590.png"/><Relationship Id="rId690" Type="http://schemas.openxmlformats.org/officeDocument/2006/relationships/customXml" Target="../ink/ink1329.xml"/><Relationship Id="rId704" Type="http://schemas.openxmlformats.org/officeDocument/2006/relationships/customXml" Target="../ink/ink1336.xml"/><Relationship Id="rId911" Type="http://schemas.openxmlformats.org/officeDocument/2006/relationships/image" Target="../media/image804.png"/><Relationship Id="rId40" Type="http://schemas.openxmlformats.org/officeDocument/2006/relationships/customXml" Target="../ink/ink1004.xml"/><Relationship Id="rId136" Type="http://schemas.openxmlformats.org/officeDocument/2006/relationships/customXml" Target="../ink/ink1052.xml"/><Relationship Id="rId343" Type="http://schemas.openxmlformats.org/officeDocument/2006/relationships/image" Target="../media/image521.png"/><Relationship Id="rId550" Type="http://schemas.openxmlformats.org/officeDocument/2006/relationships/customXml" Target="../ink/ink1259.xml"/><Relationship Id="rId788" Type="http://schemas.openxmlformats.org/officeDocument/2006/relationships/customXml" Target="../ink/ink1378.xml"/><Relationship Id="rId203" Type="http://schemas.openxmlformats.org/officeDocument/2006/relationships/image" Target="../media/image451.png"/><Relationship Id="rId648" Type="http://schemas.openxmlformats.org/officeDocument/2006/relationships/customXml" Target="../ink/ink1308.xml"/><Relationship Id="rId855" Type="http://schemas.openxmlformats.org/officeDocument/2006/relationships/image" Target="../media/image776.png"/><Relationship Id="rId287" Type="http://schemas.openxmlformats.org/officeDocument/2006/relationships/image" Target="../media/image493.png"/><Relationship Id="rId410" Type="http://schemas.openxmlformats.org/officeDocument/2006/relationships/customXml" Target="../ink/ink1189.xml"/><Relationship Id="rId494" Type="http://schemas.openxmlformats.org/officeDocument/2006/relationships/customXml" Target="../ink/ink1231.xml"/><Relationship Id="rId508" Type="http://schemas.openxmlformats.org/officeDocument/2006/relationships/customXml" Target="../ink/ink1238.xml"/><Relationship Id="rId715" Type="http://schemas.openxmlformats.org/officeDocument/2006/relationships/image" Target="../media/image706.png"/><Relationship Id="rId922" Type="http://schemas.openxmlformats.org/officeDocument/2006/relationships/customXml" Target="../ink/ink1445.xml"/><Relationship Id="rId147" Type="http://schemas.openxmlformats.org/officeDocument/2006/relationships/image" Target="../media/image423.png"/><Relationship Id="rId354" Type="http://schemas.openxmlformats.org/officeDocument/2006/relationships/customXml" Target="../ink/ink1161.xml"/><Relationship Id="rId799" Type="http://schemas.openxmlformats.org/officeDocument/2006/relationships/image" Target="../media/image748.png"/><Relationship Id="rId51" Type="http://schemas.openxmlformats.org/officeDocument/2006/relationships/image" Target="../media/image373.png"/><Relationship Id="rId561" Type="http://schemas.openxmlformats.org/officeDocument/2006/relationships/image" Target="../media/image629.png"/><Relationship Id="rId659" Type="http://schemas.openxmlformats.org/officeDocument/2006/relationships/image" Target="../media/image678.png"/><Relationship Id="rId866" Type="http://schemas.openxmlformats.org/officeDocument/2006/relationships/customXml" Target="../ink/ink1417.xml"/><Relationship Id="rId214" Type="http://schemas.openxmlformats.org/officeDocument/2006/relationships/customXml" Target="../ink/ink1091.xml"/><Relationship Id="rId298" Type="http://schemas.openxmlformats.org/officeDocument/2006/relationships/customXml" Target="../ink/ink1133.xml"/><Relationship Id="rId421" Type="http://schemas.openxmlformats.org/officeDocument/2006/relationships/image" Target="../media/image560.png"/><Relationship Id="rId519" Type="http://schemas.openxmlformats.org/officeDocument/2006/relationships/image" Target="../media/image608.png"/><Relationship Id="rId158" Type="http://schemas.openxmlformats.org/officeDocument/2006/relationships/customXml" Target="../ink/ink1063.xml"/><Relationship Id="rId726" Type="http://schemas.openxmlformats.org/officeDocument/2006/relationships/customXml" Target="../ink/ink1347.xml"/><Relationship Id="rId933" Type="http://schemas.openxmlformats.org/officeDocument/2006/relationships/image" Target="../media/image815.png"/><Relationship Id="rId62" Type="http://schemas.openxmlformats.org/officeDocument/2006/relationships/customXml" Target="../ink/ink1015.xml"/><Relationship Id="rId365" Type="http://schemas.openxmlformats.org/officeDocument/2006/relationships/image" Target="../media/image532.png"/><Relationship Id="rId572" Type="http://schemas.openxmlformats.org/officeDocument/2006/relationships/customXml" Target="../ink/ink1270.xml"/><Relationship Id="rId225" Type="http://schemas.openxmlformats.org/officeDocument/2006/relationships/image" Target="../media/image462.png"/><Relationship Id="rId432" Type="http://schemas.openxmlformats.org/officeDocument/2006/relationships/customXml" Target="../ink/ink1200.xml"/><Relationship Id="rId877" Type="http://schemas.openxmlformats.org/officeDocument/2006/relationships/image" Target="../media/image787.png"/><Relationship Id="rId737" Type="http://schemas.openxmlformats.org/officeDocument/2006/relationships/image" Target="../media/image717.png"/><Relationship Id="rId944" Type="http://schemas.openxmlformats.org/officeDocument/2006/relationships/customXml" Target="../ink/ink1456.xml"/><Relationship Id="rId73" Type="http://schemas.openxmlformats.org/officeDocument/2006/relationships/image" Target="../media/image384.png"/><Relationship Id="rId169" Type="http://schemas.openxmlformats.org/officeDocument/2006/relationships/image" Target="../media/image434.png"/><Relationship Id="rId376" Type="http://schemas.openxmlformats.org/officeDocument/2006/relationships/customXml" Target="../ink/ink1172.xml"/><Relationship Id="rId583" Type="http://schemas.openxmlformats.org/officeDocument/2006/relationships/image" Target="../media/image641.png"/><Relationship Id="rId790" Type="http://schemas.openxmlformats.org/officeDocument/2006/relationships/customXml" Target="../ink/ink1379.xml"/><Relationship Id="rId804" Type="http://schemas.openxmlformats.org/officeDocument/2006/relationships/customXml" Target="../ink/ink1386.xml"/><Relationship Id="rId4" Type="http://schemas.openxmlformats.org/officeDocument/2006/relationships/customXml" Target="../ink/ink986.xml"/><Relationship Id="rId236" Type="http://schemas.openxmlformats.org/officeDocument/2006/relationships/customXml" Target="../ink/ink1102.xml"/><Relationship Id="rId443" Type="http://schemas.openxmlformats.org/officeDocument/2006/relationships/image" Target="../media/image570.png"/><Relationship Id="rId650" Type="http://schemas.openxmlformats.org/officeDocument/2006/relationships/customXml" Target="../ink/ink1309.xml"/><Relationship Id="rId888" Type="http://schemas.openxmlformats.org/officeDocument/2006/relationships/customXml" Target="../ink/ink1428.xml"/><Relationship Id="rId303" Type="http://schemas.openxmlformats.org/officeDocument/2006/relationships/image" Target="../media/image501.png"/><Relationship Id="rId748" Type="http://schemas.openxmlformats.org/officeDocument/2006/relationships/customXml" Target="../ink/ink1358.xml"/><Relationship Id="rId955" Type="http://schemas.openxmlformats.org/officeDocument/2006/relationships/image" Target="../media/image826.png"/><Relationship Id="rId84" Type="http://schemas.openxmlformats.org/officeDocument/2006/relationships/customXml" Target="../ink/ink1026.xml"/><Relationship Id="rId387" Type="http://schemas.openxmlformats.org/officeDocument/2006/relationships/image" Target="../media/image543.png"/><Relationship Id="rId510" Type="http://schemas.openxmlformats.org/officeDocument/2006/relationships/customXml" Target="../ink/ink1239.xml"/><Relationship Id="rId594" Type="http://schemas.openxmlformats.org/officeDocument/2006/relationships/customXml" Target="../ink/ink1281.xml"/><Relationship Id="rId608" Type="http://schemas.openxmlformats.org/officeDocument/2006/relationships/customXml" Target="../ink/ink1288.xml"/><Relationship Id="rId815" Type="http://schemas.openxmlformats.org/officeDocument/2006/relationships/image" Target="../media/image756.png"/><Relationship Id="rId247" Type="http://schemas.openxmlformats.org/officeDocument/2006/relationships/image" Target="../media/image473.png"/><Relationship Id="rId899" Type="http://schemas.openxmlformats.org/officeDocument/2006/relationships/image" Target="../media/image798.png"/><Relationship Id="rId107" Type="http://schemas.openxmlformats.org/officeDocument/2006/relationships/image" Target="../media/image402.png"/><Relationship Id="rId454" Type="http://schemas.openxmlformats.org/officeDocument/2006/relationships/customXml" Target="../ink/ink1211.xml"/><Relationship Id="rId661" Type="http://schemas.openxmlformats.org/officeDocument/2006/relationships/image" Target="../media/image679.png"/><Relationship Id="rId759" Type="http://schemas.openxmlformats.org/officeDocument/2006/relationships/image" Target="../media/image728.png"/><Relationship Id="rId966" Type="http://schemas.openxmlformats.org/officeDocument/2006/relationships/customXml" Target="../ink/ink1467.xml"/><Relationship Id="rId11" Type="http://schemas.openxmlformats.org/officeDocument/2006/relationships/image" Target="../media/image353.png"/><Relationship Id="rId314" Type="http://schemas.openxmlformats.org/officeDocument/2006/relationships/customXml" Target="../ink/ink1141.xml"/><Relationship Id="rId398" Type="http://schemas.openxmlformats.org/officeDocument/2006/relationships/customXml" Target="../ink/ink1183.xml"/><Relationship Id="rId521" Type="http://schemas.openxmlformats.org/officeDocument/2006/relationships/image" Target="../media/image609.png"/><Relationship Id="rId619" Type="http://schemas.openxmlformats.org/officeDocument/2006/relationships/image" Target="../media/image658.png"/><Relationship Id="rId95" Type="http://schemas.openxmlformats.org/officeDocument/2006/relationships/image" Target="../media/image395.png"/><Relationship Id="rId160" Type="http://schemas.openxmlformats.org/officeDocument/2006/relationships/customXml" Target="../ink/ink1064.xml"/><Relationship Id="rId826" Type="http://schemas.openxmlformats.org/officeDocument/2006/relationships/customXml" Target="../ink/ink1397.xml"/><Relationship Id="rId258" Type="http://schemas.openxmlformats.org/officeDocument/2006/relationships/customXml" Target="../ink/ink1113.xml"/><Relationship Id="rId465" Type="http://schemas.openxmlformats.org/officeDocument/2006/relationships/image" Target="../media/image581.png"/><Relationship Id="rId672" Type="http://schemas.openxmlformats.org/officeDocument/2006/relationships/customXml" Target="../ink/ink1320.xml"/><Relationship Id="rId22" Type="http://schemas.openxmlformats.org/officeDocument/2006/relationships/customXml" Target="../ink/ink995.xml"/><Relationship Id="rId118" Type="http://schemas.openxmlformats.org/officeDocument/2006/relationships/customXml" Target="../ink/ink1043.xml"/><Relationship Id="rId325" Type="http://schemas.openxmlformats.org/officeDocument/2006/relationships/image" Target="../media/image512.png"/><Relationship Id="rId532" Type="http://schemas.openxmlformats.org/officeDocument/2006/relationships/customXml" Target="../ink/ink1250.xml"/><Relationship Id="rId977" Type="http://schemas.openxmlformats.org/officeDocument/2006/relationships/image" Target="../media/image837.png"/><Relationship Id="rId171" Type="http://schemas.openxmlformats.org/officeDocument/2006/relationships/image" Target="../media/image435.png"/><Relationship Id="rId837" Type="http://schemas.openxmlformats.org/officeDocument/2006/relationships/image" Target="../media/image767.png"/><Relationship Id="rId269" Type="http://schemas.openxmlformats.org/officeDocument/2006/relationships/image" Target="../media/image484.png"/><Relationship Id="rId476" Type="http://schemas.openxmlformats.org/officeDocument/2006/relationships/customXml" Target="../ink/ink1222.xml"/><Relationship Id="rId683" Type="http://schemas.openxmlformats.org/officeDocument/2006/relationships/image" Target="../media/image690.png"/><Relationship Id="rId890" Type="http://schemas.openxmlformats.org/officeDocument/2006/relationships/customXml" Target="../ink/ink1429.xml"/><Relationship Id="rId904" Type="http://schemas.openxmlformats.org/officeDocument/2006/relationships/customXml" Target="../ink/ink1436.xml"/><Relationship Id="rId33" Type="http://schemas.openxmlformats.org/officeDocument/2006/relationships/image" Target="../media/image364.png"/><Relationship Id="rId129" Type="http://schemas.openxmlformats.org/officeDocument/2006/relationships/image" Target="../media/image413.png"/><Relationship Id="rId336" Type="http://schemas.openxmlformats.org/officeDocument/2006/relationships/customXml" Target="../ink/ink1152.xml"/><Relationship Id="rId543" Type="http://schemas.openxmlformats.org/officeDocument/2006/relationships/image" Target="../media/image620.png"/><Relationship Id="rId182" Type="http://schemas.openxmlformats.org/officeDocument/2006/relationships/customXml" Target="../ink/ink1075.xml"/><Relationship Id="rId403" Type="http://schemas.openxmlformats.org/officeDocument/2006/relationships/image" Target="../media/image551.png"/><Relationship Id="rId750" Type="http://schemas.openxmlformats.org/officeDocument/2006/relationships/customXml" Target="../ink/ink1359.xml"/><Relationship Id="rId848" Type="http://schemas.openxmlformats.org/officeDocument/2006/relationships/customXml" Target="../ink/ink1408.xml"/><Relationship Id="rId487" Type="http://schemas.openxmlformats.org/officeDocument/2006/relationships/image" Target="../media/image592.png"/><Relationship Id="rId610" Type="http://schemas.openxmlformats.org/officeDocument/2006/relationships/customXml" Target="../ink/ink1289.xml"/><Relationship Id="rId694" Type="http://schemas.openxmlformats.org/officeDocument/2006/relationships/customXml" Target="../ink/ink1331.xml"/><Relationship Id="rId708" Type="http://schemas.openxmlformats.org/officeDocument/2006/relationships/customXml" Target="../ink/ink1338.xml"/><Relationship Id="rId915" Type="http://schemas.openxmlformats.org/officeDocument/2006/relationships/image" Target="../media/image806.png"/><Relationship Id="rId347" Type="http://schemas.openxmlformats.org/officeDocument/2006/relationships/image" Target="../media/image523.png"/><Relationship Id="rId44" Type="http://schemas.openxmlformats.org/officeDocument/2006/relationships/customXml" Target="../ink/ink1006.xml"/><Relationship Id="rId554" Type="http://schemas.openxmlformats.org/officeDocument/2006/relationships/customXml" Target="../ink/ink1261.xml"/><Relationship Id="rId761" Type="http://schemas.openxmlformats.org/officeDocument/2006/relationships/image" Target="../media/image729.png"/><Relationship Id="rId859" Type="http://schemas.openxmlformats.org/officeDocument/2006/relationships/image" Target="../media/image778.png"/><Relationship Id="rId193" Type="http://schemas.openxmlformats.org/officeDocument/2006/relationships/image" Target="../media/image446.png"/><Relationship Id="rId207" Type="http://schemas.openxmlformats.org/officeDocument/2006/relationships/image" Target="../media/image453.png"/><Relationship Id="rId414" Type="http://schemas.openxmlformats.org/officeDocument/2006/relationships/customXml" Target="../ink/ink1191.xml"/><Relationship Id="rId498" Type="http://schemas.openxmlformats.org/officeDocument/2006/relationships/customXml" Target="../ink/ink1233.xml"/><Relationship Id="rId621" Type="http://schemas.openxmlformats.org/officeDocument/2006/relationships/image" Target="../media/image659.png"/><Relationship Id="rId260" Type="http://schemas.openxmlformats.org/officeDocument/2006/relationships/customXml" Target="../ink/ink1114.xml"/><Relationship Id="rId719" Type="http://schemas.openxmlformats.org/officeDocument/2006/relationships/image" Target="../media/image708.png"/><Relationship Id="rId926" Type="http://schemas.openxmlformats.org/officeDocument/2006/relationships/customXml" Target="../ink/ink1447.xml"/><Relationship Id="rId55" Type="http://schemas.openxmlformats.org/officeDocument/2006/relationships/image" Target="../media/image375.png"/><Relationship Id="rId120" Type="http://schemas.openxmlformats.org/officeDocument/2006/relationships/customXml" Target="../ink/ink1044.xml"/><Relationship Id="rId358" Type="http://schemas.openxmlformats.org/officeDocument/2006/relationships/customXml" Target="../ink/ink1163.xml"/><Relationship Id="rId565" Type="http://schemas.openxmlformats.org/officeDocument/2006/relationships/image" Target="../media/image631.png"/><Relationship Id="rId772" Type="http://schemas.openxmlformats.org/officeDocument/2006/relationships/customXml" Target="../ink/ink1370.xml"/><Relationship Id="rId218" Type="http://schemas.openxmlformats.org/officeDocument/2006/relationships/customXml" Target="../ink/ink1093.xml"/><Relationship Id="rId425" Type="http://schemas.openxmlformats.org/officeDocument/2006/relationships/image" Target="../media/image561.png"/><Relationship Id="rId632" Type="http://schemas.openxmlformats.org/officeDocument/2006/relationships/customXml" Target="../ink/ink1300.xml"/><Relationship Id="rId271" Type="http://schemas.openxmlformats.org/officeDocument/2006/relationships/image" Target="../media/image485.png"/><Relationship Id="rId937" Type="http://schemas.openxmlformats.org/officeDocument/2006/relationships/image" Target="../media/image817.png"/><Relationship Id="rId66" Type="http://schemas.openxmlformats.org/officeDocument/2006/relationships/customXml" Target="../ink/ink1017.xml"/><Relationship Id="rId131" Type="http://schemas.openxmlformats.org/officeDocument/2006/relationships/image" Target="../media/image414.png"/><Relationship Id="rId369" Type="http://schemas.openxmlformats.org/officeDocument/2006/relationships/image" Target="../media/image534.png"/><Relationship Id="rId576" Type="http://schemas.openxmlformats.org/officeDocument/2006/relationships/customXml" Target="../ink/ink1272.xml"/><Relationship Id="rId783" Type="http://schemas.openxmlformats.org/officeDocument/2006/relationships/image" Target="../media/image740.png"/><Relationship Id="rId229" Type="http://schemas.openxmlformats.org/officeDocument/2006/relationships/image" Target="../media/image464.png"/><Relationship Id="rId436" Type="http://schemas.openxmlformats.org/officeDocument/2006/relationships/customXml" Target="../ink/ink1202.xml"/><Relationship Id="rId643" Type="http://schemas.openxmlformats.org/officeDocument/2006/relationships/image" Target="../media/image670.png"/><Relationship Id="rId850" Type="http://schemas.openxmlformats.org/officeDocument/2006/relationships/customXml" Target="../ink/ink1409.xml"/><Relationship Id="rId948" Type="http://schemas.openxmlformats.org/officeDocument/2006/relationships/customXml" Target="../ink/ink1458.xml"/><Relationship Id="rId77" Type="http://schemas.openxmlformats.org/officeDocument/2006/relationships/image" Target="../media/image386.png"/><Relationship Id="rId282" Type="http://schemas.openxmlformats.org/officeDocument/2006/relationships/customXml" Target="../ink/ink1125.xml"/><Relationship Id="rId503" Type="http://schemas.openxmlformats.org/officeDocument/2006/relationships/image" Target="../media/image600.png"/><Relationship Id="rId587" Type="http://schemas.openxmlformats.org/officeDocument/2006/relationships/image" Target="../media/image169.png"/><Relationship Id="rId710" Type="http://schemas.openxmlformats.org/officeDocument/2006/relationships/customXml" Target="../ink/ink1339.xml"/><Relationship Id="rId808" Type="http://schemas.openxmlformats.org/officeDocument/2006/relationships/customXml" Target="../ink/ink1388.xml"/><Relationship Id="rId8" Type="http://schemas.openxmlformats.org/officeDocument/2006/relationships/customXml" Target="../ink/ink988.xml"/><Relationship Id="rId142" Type="http://schemas.openxmlformats.org/officeDocument/2006/relationships/customXml" Target="../ink/ink1055.xml"/><Relationship Id="rId447" Type="http://schemas.openxmlformats.org/officeDocument/2006/relationships/image" Target="../media/image572.png"/><Relationship Id="rId794" Type="http://schemas.openxmlformats.org/officeDocument/2006/relationships/customXml" Target="../ink/ink1381.xml"/><Relationship Id="rId654" Type="http://schemas.openxmlformats.org/officeDocument/2006/relationships/customXml" Target="../ink/ink1311.xml"/><Relationship Id="rId861" Type="http://schemas.openxmlformats.org/officeDocument/2006/relationships/image" Target="../media/image779.png"/><Relationship Id="rId959" Type="http://schemas.openxmlformats.org/officeDocument/2006/relationships/image" Target="../media/image828.png"/><Relationship Id="rId293" Type="http://schemas.openxmlformats.org/officeDocument/2006/relationships/image" Target="../media/image496.png"/><Relationship Id="rId307" Type="http://schemas.openxmlformats.org/officeDocument/2006/relationships/image" Target="../media/image503.png"/><Relationship Id="rId514" Type="http://schemas.openxmlformats.org/officeDocument/2006/relationships/customXml" Target="../ink/ink1241.xml"/><Relationship Id="rId721" Type="http://schemas.openxmlformats.org/officeDocument/2006/relationships/image" Target="../media/image709.png"/><Relationship Id="rId88" Type="http://schemas.openxmlformats.org/officeDocument/2006/relationships/customXml" Target="../ink/ink1028.xml"/><Relationship Id="rId153" Type="http://schemas.openxmlformats.org/officeDocument/2006/relationships/image" Target="../media/image426.png"/><Relationship Id="rId360" Type="http://schemas.openxmlformats.org/officeDocument/2006/relationships/customXml" Target="../ink/ink1164.xml"/><Relationship Id="rId598" Type="http://schemas.openxmlformats.org/officeDocument/2006/relationships/customXml" Target="../ink/ink1283.xml"/><Relationship Id="rId819" Type="http://schemas.openxmlformats.org/officeDocument/2006/relationships/image" Target="../media/image758.png"/><Relationship Id="rId220" Type="http://schemas.openxmlformats.org/officeDocument/2006/relationships/customXml" Target="../ink/ink1094.xml"/><Relationship Id="rId458" Type="http://schemas.openxmlformats.org/officeDocument/2006/relationships/customXml" Target="../ink/ink1213.xml"/><Relationship Id="rId665" Type="http://schemas.openxmlformats.org/officeDocument/2006/relationships/image" Target="../media/image681.png"/><Relationship Id="rId872" Type="http://schemas.openxmlformats.org/officeDocument/2006/relationships/customXml" Target="../ink/ink1420.xml"/><Relationship Id="rId15" Type="http://schemas.openxmlformats.org/officeDocument/2006/relationships/image" Target="../media/image355.png"/><Relationship Id="rId318" Type="http://schemas.openxmlformats.org/officeDocument/2006/relationships/customXml" Target="../ink/ink1143.xml"/><Relationship Id="rId525" Type="http://schemas.openxmlformats.org/officeDocument/2006/relationships/image" Target="../media/image611.png"/><Relationship Id="rId732" Type="http://schemas.openxmlformats.org/officeDocument/2006/relationships/customXml" Target="../ink/ink1350.xml"/><Relationship Id="rId99" Type="http://schemas.openxmlformats.org/officeDocument/2006/relationships/image" Target="../media/image397.png"/><Relationship Id="rId164" Type="http://schemas.openxmlformats.org/officeDocument/2006/relationships/customXml" Target="../ink/ink1066.xml"/><Relationship Id="rId371" Type="http://schemas.openxmlformats.org/officeDocument/2006/relationships/image" Target="../media/image535.png"/><Relationship Id="rId469" Type="http://schemas.openxmlformats.org/officeDocument/2006/relationships/image" Target="../media/image583.png"/><Relationship Id="rId676" Type="http://schemas.openxmlformats.org/officeDocument/2006/relationships/customXml" Target="../ink/ink1322.xml"/><Relationship Id="rId883" Type="http://schemas.openxmlformats.org/officeDocument/2006/relationships/image" Target="../media/image790.png"/><Relationship Id="rId26" Type="http://schemas.openxmlformats.org/officeDocument/2006/relationships/customXml" Target="../ink/ink997.xml"/><Relationship Id="rId231" Type="http://schemas.openxmlformats.org/officeDocument/2006/relationships/image" Target="../media/image465.png"/><Relationship Id="rId329" Type="http://schemas.openxmlformats.org/officeDocument/2006/relationships/image" Target="../media/image514.png"/><Relationship Id="rId536" Type="http://schemas.openxmlformats.org/officeDocument/2006/relationships/customXml" Target="../ink/ink1252.xml"/><Relationship Id="rId175" Type="http://schemas.openxmlformats.org/officeDocument/2006/relationships/image" Target="../media/image437.png"/><Relationship Id="rId743" Type="http://schemas.openxmlformats.org/officeDocument/2006/relationships/image" Target="../media/image720.png"/><Relationship Id="rId950" Type="http://schemas.openxmlformats.org/officeDocument/2006/relationships/customXml" Target="../ink/ink1459.xml"/><Relationship Id="rId382" Type="http://schemas.openxmlformats.org/officeDocument/2006/relationships/customXml" Target="../ink/ink1175.xml"/><Relationship Id="rId603" Type="http://schemas.openxmlformats.org/officeDocument/2006/relationships/image" Target="../media/image650.png"/><Relationship Id="rId687" Type="http://schemas.openxmlformats.org/officeDocument/2006/relationships/image" Target="../media/image692.png"/><Relationship Id="rId810" Type="http://schemas.openxmlformats.org/officeDocument/2006/relationships/customXml" Target="../ink/ink1389.xml"/><Relationship Id="rId908" Type="http://schemas.openxmlformats.org/officeDocument/2006/relationships/customXml" Target="../ink/ink1438.xml"/><Relationship Id="rId242" Type="http://schemas.openxmlformats.org/officeDocument/2006/relationships/customXml" Target="../ink/ink1105.xml"/><Relationship Id="rId894" Type="http://schemas.openxmlformats.org/officeDocument/2006/relationships/customXml" Target="../ink/ink1431.xml"/><Relationship Id="rId37" Type="http://schemas.openxmlformats.org/officeDocument/2006/relationships/image" Target="../media/image366.png"/><Relationship Id="rId102" Type="http://schemas.openxmlformats.org/officeDocument/2006/relationships/customXml" Target="../ink/ink1035.xml"/><Relationship Id="rId547" Type="http://schemas.openxmlformats.org/officeDocument/2006/relationships/image" Target="../media/image622.png"/><Relationship Id="rId754" Type="http://schemas.openxmlformats.org/officeDocument/2006/relationships/customXml" Target="../ink/ink1361.xml"/><Relationship Id="rId961" Type="http://schemas.openxmlformats.org/officeDocument/2006/relationships/image" Target="../media/image829.png"/><Relationship Id="rId90" Type="http://schemas.openxmlformats.org/officeDocument/2006/relationships/customXml" Target="../ink/ink1029.xml"/><Relationship Id="rId186" Type="http://schemas.openxmlformats.org/officeDocument/2006/relationships/customXml" Target="../ink/ink1077.xml"/><Relationship Id="rId393" Type="http://schemas.openxmlformats.org/officeDocument/2006/relationships/image" Target="../media/image546.png"/><Relationship Id="rId407" Type="http://schemas.openxmlformats.org/officeDocument/2006/relationships/image" Target="../media/image553.png"/><Relationship Id="rId614" Type="http://schemas.openxmlformats.org/officeDocument/2006/relationships/customXml" Target="../ink/ink1291.xml"/><Relationship Id="rId821" Type="http://schemas.openxmlformats.org/officeDocument/2006/relationships/image" Target="../media/image759.png"/><Relationship Id="rId253" Type="http://schemas.openxmlformats.org/officeDocument/2006/relationships/image" Target="../media/image476.png"/><Relationship Id="rId460" Type="http://schemas.openxmlformats.org/officeDocument/2006/relationships/customXml" Target="../ink/ink1214.xml"/><Relationship Id="rId698" Type="http://schemas.openxmlformats.org/officeDocument/2006/relationships/customXml" Target="../ink/ink1333.xml"/><Relationship Id="rId919" Type="http://schemas.openxmlformats.org/officeDocument/2006/relationships/image" Target="../media/image808.png"/><Relationship Id="rId48" Type="http://schemas.openxmlformats.org/officeDocument/2006/relationships/customXml" Target="../ink/ink1008.xml"/><Relationship Id="rId113" Type="http://schemas.openxmlformats.org/officeDocument/2006/relationships/image" Target="../media/image405.png"/><Relationship Id="rId320" Type="http://schemas.openxmlformats.org/officeDocument/2006/relationships/customXml" Target="../ink/ink1144.xml"/><Relationship Id="rId558" Type="http://schemas.openxmlformats.org/officeDocument/2006/relationships/customXml" Target="../ink/ink1263.xml"/><Relationship Id="rId765" Type="http://schemas.openxmlformats.org/officeDocument/2006/relationships/image" Target="../media/image731.png"/><Relationship Id="rId972" Type="http://schemas.openxmlformats.org/officeDocument/2006/relationships/customXml" Target="../ink/ink1470.xml"/><Relationship Id="rId197" Type="http://schemas.openxmlformats.org/officeDocument/2006/relationships/image" Target="../media/image448.png"/><Relationship Id="rId418" Type="http://schemas.openxmlformats.org/officeDocument/2006/relationships/customXml" Target="../ink/ink1193.xml"/><Relationship Id="rId625" Type="http://schemas.openxmlformats.org/officeDocument/2006/relationships/image" Target="../media/image661.png"/><Relationship Id="rId832" Type="http://schemas.openxmlformats.org/officeDocument/2006/relationships/customXml" Target="../ink/ink1400.xml"/><Relationship Id="rId264" Type="http://schemas.openxmlformats.org/officeDocument/2006/relationships/customXml" Target="../ink/ink1116.xml"/><Relationship Id="rId471" Type="http://schemas.openxmlformats.org/officeDocument/2006/relationships/image" Target="../media/image584.png"/><Relationship Id="rId59" Type="http://schemas.openxmlformats.org/officeDocument/2006/relationships/image" Target="../media/image377.png"/><Relationship Id="rId124" Type="http://schemas.openxmlformats.org/officeDocument/2006/relationships/customXml" Target="../ink/ink1046.xml"/><Relationship Id="rId569" Type="http://schemas.openxmlformats.org/officeDocument/2006/relationships/image" Target="../media/image633.png"/><Relationship Id="rId776" Type="http://schemas.openxmlformats.org/officeDocument/2006/relationships/customXml" Target="../ink/ink1372.xml"/><Relationship Id="rId983" Type="http://schemas.openxmlformats.org/officeDocument/2006/relationships/image" Target="../media/image840.png"/><Relationship Id="rId331" Type="http://schemas.openxmlformats.org/officeDocument/2006/relationships/image" Target="../media/image515.png"/><Relationship Id="rId429" Type="http://schemas.openxmlformats.org/officeDocument/2006/relationships/image" Target="../media/image563.png"/><Relationship Id="rId636" Type="http://schemas.openxmlformats.org/officeDocument/2006/relationships/customXml" Target="../ink/ink1302.xml"/><Relationship Id="rId843" Type="http://schemas.openxmlformats.org/officeDocument/2006/relationships/image" Target="../media/image770.png"/><Relationship Id="rId275" Type="http://schemas.openxmlformats.org/officeDocument/2006/relationships/image" Target="../media/image487.png"/><Relationship Id="rId482" Type="http://schemas.openxmlformats.org/officeDocument/2006/relationships/customXml" Target="../ink/ink1225.xml"/><Relationship Id="rId703" Type="http://schemas.openxmlformats.org/officeDocument/2006/relationships/image" Target="../media/image700.png"/><Relationship Id="rId910" Type="http://schemas.openxmlformats.org/officeDocument/2006/relationships/customXml" Target="../ink/ink1439.xml"/><Relationship Id="rId135" Type="http://schemas.openxmlformats.org/officeDocument/2006/relationships/image" Target="../media/image416.png"/><Relationship Id="rId342" Type="http://schemas.openxmlformats.org/officeDocument/2006/relationships/customXml" Target="../ink/ink1155.xml"/><Relationship Id="rId787" Type="http://schemas.openxmlformats.org/officeDocument/2006/relationships/image" Target="../media/image742.png"/><Relationship Id="rId202" Type="http://schemas.openxmlformats.org/officeDocument/2006/relationships/customXml" Target="../ink/ink1085.xml"/><Relationship Id="rId647" Type="http://schemas.openxmlformats.org/officeDocument/2006/relationships/image" Target="../media/image672.png"/><Relationship Id="rId854" Type="http://schemas.openxmlformats.org/officeDocument/2006/relationships/customXml" Target="../ink/ink1411.xml"/><Relationship Id="rId286" Type="http://schemas.openxmlformats.org/officeDocument/2006/relationships/customXml" Target="../ink/ink1127.xml"/><Relationship Id="rId493" Type="http://schemas.openxmlformats.org/officeDocument/2006/relationships/image" Target="../media/image595.png"/><Relationship Id="rId507" Type="http://schemas.openxmlformats.org/officeDocument/2006/relationships/image" Target="../media/image602.png"/><Relationship Id="rId714" Type="http://schemas.openxmlformats.org/officeDocument/2006/relationships/customXml" Target="../ink/ink1341.xml"/><Relationship Id="rId921" Type="http://schemas.openxmlformats.org/officeDocument/2006/relationships/image" Target="../media/image809.png"/><Relationship Id="rId50" Type="http://schemas.openxmlformats.org/officeDocument/2006/relationships/customXml" Target="../ink/ink1009.xml"/><Relationship Id="rId146" Type="http://schemas.openxmlformats.org/officeDocument/2006/relationships/customXml" Target="../ink/ink1057.xml"/><Relationship Id="rId353" Type="http://schemas.openxmlformats.org/officeDocument/2006/relationships/image" Target="../media/image526.png"/><Relationship Id="rId560" Type="http://schemas.openxmlformats.org/officeDocument/2006/relationships/customXml" Target="../ink/ink1264.xml"/><Relationship Id="rId798" Type="http://schemas.openxmlformats.org/officeDocument/2006/relationships/customXml" Target="../ink/ink1383.xml"/><Relationship Id="rId213" Type="http://schemas.openxmlformats.org/officeDocument/2006/relationships/image" Target="../media/image456.png"/><Relationship Id="rId420" Type="http://schemas.openxmlformats.org/officeDocument/2006/relationships/customXml" Target="../ink/ink1194.xml"/><Relationship Id="rId658" Type="http://schemas.openxmlformats.org/officeDocument/2006/relationships/customXml" Target="../ink/ink1313.xml"/><Relationship Id="rId865" Type="http://schemas.openxmlformats.org/officeDocument/2006/relationships/image" Target="../media/image781.png"/><Relationship Id="rId297" Type="http://schemas.openxmlformats.org/officeDocument/2006/relationships/image" Target="../media/image498.png"/><Relationship Id="rId518" Type="http://schemas.openxmlformats.org/officeDocument/2006/relationships/customXml" Target="../ink/ink1243.xml"/><Relationship Id="rId725" Type="http://schemas.openxmlformats.org/officeDocument/2006/relationships/image" Target="../media/image711.png"/><Relationship Id="rId932" Type="http://schemas.openxmlformats.org/officeDocument/2006/relationships/customXml" Target="../ink/ink1450.xml"/><Relationship Id="rId157" Type="http://schemas.openxmlformats.org/officeDocument/2006/relationships/image" Target="../media/image428.png"/><Relationship Id="rId364" Type="http://schemas.openxmlformats.org/officeDocument/2006/relationships/customXml" Target="../ink/ink1166.xml"/><Relationship Id="rId61" Type="http://schemas.openxmlformats.org/officeDocument/2006/relationships/image" Target="../media/image378.png"/><Relationship Id="rId571" Type="http://schemas.openxmlformats.org/officeDocument/2006/relationships/image" Target="../media/image634.png"/><Relationship Id="rId669" Type="http://schemas.openxmlformats.org/officeDocument/2006/relationships/image" Target="../media/image683.png"/><Relationship Id="rId876" Type="http://schemas.openxmlformats.org/officeDocument/2006/relationships/customXml" Target="../ink/ink1422.xml"/><Relationship Id="rId19" Type="http://schemas.openxmlformats.org/officeDocument/2006/relationships/image" Target="../media/image357.png"/><Relationship Id="rId224" Type="http://schemas.openxmlformats.org/officeDocument/2006/relationships/customXml" Target="../ink/ink1096.xml"/><Relationship Id="rId431" Type="http://schemas.openxmlformats.org/officeDocument/2006/relationships/image" Target="../media/image564.png"/><Relationship Id="rId529" Type="http://schemas.openxmlformats.org/officeDocument/2006/relationships/image" Target="../media/image613.png"/><Relationship Id="rId736" Type="http://schemas.openxmlformats.org/officeDocument/2006/relationships/customXml" Target="../ink/ink135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0.png"/><Relationship Id="rId671" Type="http://schemas.openxmlformats.org/officeDocument/2006/relationships/customXml" Target="../ink/ink1812.xml"/><Relationship Id="rId769" Type="http://schemas.openxmlformats.org/officeDocument/2006/relationships/customXml" Target="../ink/ink1861.xml"/><Relationship Id="rId21" Type="http://schemas.openxmlformats.org/officeDocument/2006/relationships/image" Target="../media/image852.png"/><Relationship Id="rId324" Type="http://schemas.openxmlformats.org/officeDocument/2006/relationships/customXml" Target="../ink/ink1638.xml"/><Relationship Id="rId531" Type="http://schemas.openxmlformats.org/officeDocument/2006/relationships/customXml" Target="../ink/ink1742.xml"/><Relationship Id="rId629" Type="http://schemas.openxmlformats.org/officeDocument/2006/relationships/customXml" Target="../ink/ink1791.xml"/><Relationship Id="rId170" Type="http://schemas.openxmlformats.org/officeDocument/2006/relationships/customXml" Target="../ink/ink1561.xml"/><Relationship Id="rId836" Type="http://schemas.openxmlformats.org/officeDocument/2006/relationships/image" Target="../media/image1887.png"/><Relationship Id="rId268" Type="http://schemas.openxmlformats.org/officeDocument/2006/relationships/customXml" Target="../ink/ink1610.xml"/><Relationship Id="rId475" Type="http://schemas.openxmlformats.org/officeDocument/2006/relationships/customXml" Target="../ink/ink1714.xml"/><Relationship Id="rId682" Type="http://schemas.openxmlformats.org/officeDocument/2006/relationships/image" Target="../media/image1811.png"/><Relationship Id="rId32" Type="http://schemas.openxmlformats.org/officeDocument/2006/relationships/customXml" Target="../ink/ink1492.xml"/><Relationship Id="rId128" Type="http://schemas.openxmlformats.org/officeDocument/2006/relationships/customXml" Target="../ink/ink1540.xml"/><Relationship Id="rId335" Type="http://schemas.openxmlformats.org/officeDocument/2006/relationships/image" Target="../media/image1639.png"/><Relationship Id="rId542" Type="http://schemas.openxmlformats.org/officeDocument/2006/relationships/image" Target="../media/image1741.png"/><Relationship Id="rId181" Type="http://schemas.openxmlformats.org/officeDocument/2006/relationships/image" Target="../media/image1562.png"/><Relationship Id="rId402" Type="http://schemas.openxmlformats.org/officeDocument/2006/relationships/image" Target="../media/image1672.png"/><Relationship Id="rId847" Type="http://schemas.openxmlformats.org/officeDocument/2006/relationships/customXml" Target="../ink/ink1900.xml"/><Relationship Id="rId279" Type="http://schemas.openxmlformats.org/officeDocument/2006/relationships/image" Target="../media/image1611.png"/><Relationship Id="rId486" Type="http://schemas.openxmlformats.org/officeDocument/2006/relationships/image" Target="../media/image1714.png"/><Relationship Id="rId693" Type="http://schemas.openxmlformats.org/officeDocument/2006/relationships/customXml" Target="../ink/ink1823.xml"/><Relationship Id="rId707" Type="http://schemas.openxmlformats.org/officeDocument/2006/relationships/customXml" Target="../ink/ink1830.xml"/><Relationship Id="rId43" Type="http://schemas.openxmlformats.org/officeDocument/2006/relationships/image" Target="../media/image863.png"/><Relationship Id="rId139" Type="http://schemas.openxmlformats.org/officeDocument/2006/relationships/image" Target="../media/image911.png"/><Relationship Id="rId346" Type="http://schemas.openxmlformats.org/officeDocument/2006/relationships/customXml" Target="../ink/ink1649.xml"/><Relationship Id="rId553" Type="http://schemas.openxmlformats.org/officeDocument/2006/relationships/customXml" Target="../ink/ink1753.xml"/><Relationship Id="rId760" Type="http://schemas.openxmlformats.org/officeDocument/2006/relationships/image" Target="../media/image1850.png"/><Relationship Id="rId192" Type="http://schemas.openxmlformats.org/officeDocument/2006/relationships/customXml" Target="../ink/ink1572.xml"/><Relationship Id="rId206" Type="http://schemas.openxmlformats.org/officeDocument/2006/relationships/customXml" Target="../ink/ink1579.xml"/><Relationship Id="rId413" Type="http://schemas.openxmlformats.org/officeDocument/2006/relationships/customXml" Target="../ink/ink1683.xml"/><Relationship Id="rId858" Type="http://schemas.openxmlformats.org/officeDocument/2006/relationships/image" Target="../media/image1898.png"/><Relationship Id="rId497" Type="http://schemas.openxmlformats.org/officeDocument/2006/relationships/customXml" Target="../ink/ink1725.xml"/><Relationship Id="rId620" Type="http://schemas.openxmlformats.org/officeDocument/2006/relationships/image" Target="../media/image1780.png"/><Relationship Id="rId718" Type="http://schemas.openxmlformats.org/officeDocument/2006/relationships/image" Target="../media/image1829.png"/><Relationship Id="rId357" Type="http://schemas.openxmlformats.org/officeDocument/2006/relationships/customXml" Target="../ink/ink1655.xml"/><Relationship Id="rId54" Type="http://schemas.openxmlformats.org/officeDocument/2006/relationships/customXml" Target="../ink/ink1503.xml"/><Relationship Id="rId217" Type="http://schemas.openxmlformats.org/officeDocument/2006/relationships/image" Target="../media/image1580.png"/><Relationship Id="rId564" Type="http://schemas.openxmlformats.org/officeDocument/2006/relationships/image" Target="../media/image1752.png"/><Relationship Id="rId771" Type="http://schemas.openxmlformats.org/officeDocument/2006/relationships/customXml" Target="../ink/ink1862.xml"/><Relationship Id="rId869" Type="http://schemas.openxmlformats.org/officeDocument/2006/relationships/customXml" Target="../ink/ink1911.xml"/><Relationship Id="rId424" Type="http://schemas.openxmlformats.org/officeDocument/2006/relationships/image" Target="../media/image1683.png"/><Relationship Id="rId631" Type="http://schemas.openxmlformats.org/officeDocument/2006/relationships/customXml" Target="../ink/ink1792.xml"/><Relationship Id="rId729" Type="http://schemas.openxmlformats.org/officeDocument/2006/relationships/customXml" Target="../ink/ink1841.xml"/><Relationship Id="rId270" Type="http://schemas.openxmlformats.org/officeDocument/2006/relationships/customXml" Target="../ink/ink1611.xml"/><Relationship Id="rId65" Type="http://schemas.openxmlformats.org/officeDocument/2006/relationships/image" Target="../media/image874.png"/><Relationship Id="rId130" Type="http://schemas.openxmlformats.org/officeDocument/2006/relationships/customXml" Target="../ink/ink1541.xml"/><Relationship Id="rId368" Type="http://schemas.openxmlformats.org/officeDocument/2006/relationships/image" Target="../media/image1655.png"/><Relationship Id="rId575" Type="http://schemas.openxmlformats.org/officeDocument/2006/relationships/customXml" Target="../ink/ink1764.xml"/><Relationship Id="rId782" Type="http://schemas.openxmlformats.org/officeDocument/2006/relationships/image" Target="../media/image1861.png"/><Relationship Id="rId228" Type="http://schemas.openxmlformats.org/officeDocument/2006/relationships/customXml" Target="../ink/ink1590.xml"/><Relationship Id="rId435" Type="http://schemas.openxmlformats.org/officeDocument/2006/relationships/customXml" Target="../ink/ink1694.xml"/><Relationship Id="rId642" Type="http://schemas.openxmlformats.org/officeDocument/2006/relationships/image" Target="../media/image1791.png"/><Relationship Id="rId281" Type="http://schemas.openxmlformats.org/officeDocument/2006/relationships/image" Target="../media/image1612.png"/><Relationship Id="rId502" Type="http://schemas.openxmlformats.org/officeDocument/2006/relationships/image" Target="../media/image1722.png"/><Relationship Id="rId76" Type="http://schemas.openxmlformats.org/officeDocument/2006/relationships/customXml" Target="../ink/ink1514.xml"/><Relationship Id="rId141" Type="http://schemas.openxmlformats.org/officeDocument/2006/relationships/image" Target="../media/image210.png"/><Relationship Id="rId379" Type="http://schemas.openxmlformats.org/officeDocument/2006/relationships/customXml" Target="../ink/ink1666.xml"/><Relationship Id="rId586" Type="http://schemas.openxmlformats.org/officeDocument/2006/relationships/image" Target="../media/image1763.png"/><Relationship Id="rId793" Type="http://schemas.openxmlformats.org/officeDocument/2006/relationships/customXml" Target="../ink/ink1873.xml"/><Relationship Id="rId807" Type="http://schemas.openxmlformats.org/officeDocument/2006/relationships/customXml" Target="../ink/ink1880.xml"/><Relationship Id="rId7" Type="http://schemas.openxmlformats.org/officeDocument/2006/relationships/image" Target="../media/image845.png"/><Relationship Id="rId239" Type="http://schemas.openxmlformats.org/officeDocument/2006/relationships/image" Target="../media/image1591.png"/><Relationship Id="rId446" Type="http://schemas.openxmlformats.org/officeDocument/2006/relationships/image" Target="../media/image1694.png"/><Relationship Id="rId653" Type="http://schemas.openxmlformats.org/officeDocument/2006/relationships/customXml" Target="../ink/ink1803.xml"/><Relationship Id="rId292" Type="http://schemas.openxmlformats.org/officeDocument/2006/relationships/customXml" Target="../ink/ink1622.xml"/><Relationship Id="rId306" Type="http://schemas.openxmlformats.org/officeDocument/2006/relationships/customXml" Target="../ink/ink1629.xml"/><Relationship Id="rId860" Type="http://schemas.openxmlformats.org/officeDocument/2006/relationships/image" Target="../media/image1899.png"/><Relationship Id="rId87" Type="http://schemas.openxmlformats.org/officeDocument/2006/relationships/image" Target="../media/image885.png"/><Relationship Id="rId513" Type="http://schemas.openxmlformats.org/officeDocument/2006/relationships/customXml" Target="../ink/ink1733.xml"/><Relationship Id="rId597" Type="http://schemas.openxmlformats.org/officeDocument/2006/relationships/customXml" Target="../ink/ink1775.xml"/><Relationship Id="rId720" Type="http://schemas.openxmlformats.org/officeDocument/2006/relationships/image" Target="../media/image1830.png"/><Relationship Id="rId818" Type="http://schemas.openxmlformats.org/officeDocument/2006/relationships/image" Target="../media/image1879.png"/><Relationship Id="rId152" Type="http://schemas.openxmlformats.org/officeDocument/2006/relationships/customXml" Target="../ink/ink1552.xml"/><Relationship Id="rId457" Type="http://schemas.openxmlformats.org/officeDocument/2006/relationships/customXml" Target="../ink/ink1705.xml"/><Relationship Id="rId664" Type="http://schemas.openxmlformats.org/officeDocument/2006/relationships/image" Target="../media/image1802.png"/><Relationship Id="rId871" Type="http://schemas.openxmlformats.org/officeDocument/2006/relationships/customXml" Target="../ink/ink1912.xml"/><Relationship Id="rId14" Type="http://schemas.openxmlformats.org/officeDocument/2006/relationships/customXml" Target="../ink/ink1483.xml"/><Relationship Id="rId317" Type="http://schemas.openxmlformats.org/officeDocument/2006/relationships/image" Target="../media/image1630.png"/><Relationship Id="rId524" Type="http://schemas.openxmlformats.org/officeDocument/2006/relationships/image" Target="../media/image1733.png"/><Relationship Id="rId731" Type="http://schemas.openxmlformats.org/officeDocument/2006/relationships/customXml" Target="../ink/ink1842.xml"/><Relationship Id="rId98" Type="http://schemas.openxmlformats.org/officeDocument/2006/relationships/customXml" Target="../ink/ink1525.xml"/><Relationship Id="rId163" Type="http://schemas.openxmlformats.org/officeDocument/2006/relationships/image" Target="../media/image1553.png"/><Relationship Id="rId370" Type="http://schemas.openxmlformats.org/officeDocument/2006/relationships/image" Target="../media/image1656.png"/><Relationship Id="rId829" Type="http://schemas.openxmlformats.org/officeDocument/2006/relationships/customXml" Target="../ink/ink1891.xml"/><Relationship Id="rId230" Type="http://schemas.openxmlformats.org/officeDocument/2006/relationships/customXml" Target="../ink/ink1591.xml"/><Relationship Id="rId468" Type="http://schemas.openxmlformats.org/officeDocument/2006/relationships/image" Target="../media/image1705.png"/><Relationship Id="rId675" Type="http://schemas.openxmlformats.org/officeDocument/2006/relationships/customXml" Target="../ink/ink1814.xml"/><Relationship Id="rId25" Type="http://schemas.openxmlformats.org/officeDocument/2006/relationships/image" Target="../media/image854.png"/><Relationship Id="rId328" Type="http://schemas.openxmlformats.org/officeDocument/2006/relationships/customXml" Target="../ink/ink1640.xml"/><Relationship Id="rId535" Type="http://schemas.openxmlformats.org/officeDocument/2006/relationships/customXml" Target="../ink/ink1744.xml"/><Relationship Id="rId742" Type="http://schemas.openxmlformats.org/officeDocument/2006/relationships/image" Target="../media/image1841.png"/><Relationship Id="rId174" Type="http://schemas.openxmlformats.org/officeDocument/2006/relationships/customXml" Target="../ink/ink1563.xml"/><Relationship Id="rId381" Type="http://schemas.openxmlformats.org/officeDocument/2006/relationships/customXml" Target="../ink/ink1667.xml"/><Relationship Id="rId602" Type="http://schemas.openxmlformats.org/officeDocument/2006/relationships/image" Target="../media/image1771.png"/><Relationship Id="rId241" Type="http://schemas.openxmlformats.org/officeDocument/2006/relationships/image" Target="../media/image1592.png"/><Relationship Id="rId479" Type="http://schemas.openxmlformats.org/officeDocument/2006/relationships/customXml" Target="../ink/ink1716.xml"/><Relationship Id="rId686" Type="http://schemas.openxmlformats.org/officeDocument/2006/relationships/image" Target="../media/image1813.png"/><Relationship Id="rId36" Type="http://schemas.openxmlformats.org/officeDocument/2006/relationships/customXml" Target="../ink/ink1494.xml"/><Relationship Id="rId339" Type="http://schemas.openxmlformats.org/officeDocument/2006/relationships/image" Target="../media/image1641.png"/><Relationship Id="rId546" Type="http://schemas.openxmlformats.org/officeDocument/2006/relationships/image" Target="../media/image1743.png"/><Relationship Id="rId753" Type="http://schemas.openxmlformats.org/officeDocument/2006/relationships/customXml" Target="../ink/ink1853.xml"/><Relationship Id="rId101" Type="http://schemas.openxmlformats.org/officeDocument/2006/relationships/image" Target="../media/image892.png"/><Relationship Id="rId185" Type="http://schemas.openxmlformats.org/officeDocument/2006/relationships/image" Target="../media/image1564.png"/><Relationship Id="rId406" Type="http://schemas.openxmlformats.org/officeDocument/2006/relationships/image" Target="../media/image1674.png"/><Relationship Id="rId392" Type="http://schemas.openxmlformats.org/officeDocument/2006/relationships/image" Target="../media/image1667.png"/><Relationship Id="rId613" Type="http://schemas.openxmlformats.org/officeDocument/2006/relationships/customXml" Target="../ink/ink1783.xml"/><Relationship Id="rId697" Type="http://schemas.openxmlformats.org/officeDocument/2006/relationships/customXml" Target="../ink/ink1825.xml"/><Relationship Id="rId820" Type="http://schemas.openxmlformats.org/officeDocument/2006/relationships/image" Target="../media/image1880.png"/><Relationship Id="rId252" Type="http://schemas.openxmlformats.org/officeDocument/2006/relationships/customXml" Target="../ink/ink1602.xml"/><Relationship Id="rId47" Type="http://schemas.openxmlformats.org/officeDocument/2006/relationships/image" Target="../media/image865.png"/><Relationship Id="rId112" Type="http://schemas.openxmlformats.org/officeDocument/2006/relationships/customXml" Target="../ink/ink1532.xml"/><Relationship Id="rId557" Type="http://schemas.openxmlformats.org/officeDocument/2006/relationships/customXml" Target="../ink/ink1755.xml"/><Relationship Id="rId764" Type="http://schemas.openxmlformats.org/officeDocument/2006/relationships/image" Target="../media/image1852.png"/><Relationship Id="rId196" Type="http://schemas.openxmlformats.org/officeDocument/2006/relationships/customXml" Target="../ink/ink1574.xml"/><Relationship Id="rId417" Type="http://schemas.openxmlformats.org/officeDocument/2006/relationships/customXml" Target="../ink/ink1685.xml"/><Relationship Id="rId624" Type="http://schemas.openxmlformats.org/officeDocument/2006/relationships/image" Target="../media/image1782.png"/><Relationship Id="rId831" Type="http://schemas.openxmlformats.org/officeDocument/2006/relationships/customXml" Target="../ink/ink1892.xml"/><Relationship Id="rId263" Type="http://schemas.openxmlformats.org/officeDocument/2006/relationships/image" Target="../media/image1603.png"/><Relationship Id="rId470" Type="http://schemas.openxmlformats.org/officeDocument/2006/relationships/image" Target="../media/image1706.png"/><Relationship Id="rId58" Type="http://schemas.openxmlformats.org/officeDocument/2006/relationships/customXml" Target="../ink/ink1505.xml"/><Relationship Id="rId123" Type="http://schemas.openxmlformats.org/officeDocument/2006/relationships/image" Target="../media/image903.png"/><Relationship Id="rId330" Type="http://schemas.openxmlformats.org/officeDocument/2006/relationships/customXml" Target="../ink/ink1641.xml"/><Relationship Id="rId568" Type="http://schemas.openxmlformats.org/officeDocument/2006/relationships/image" Target="../media/image1754.png"/><Relationship Id="rId775" Type="http://schemas.openxmlformats.org/officeDocument/2006/relationships/customXml" Target="../ink/ink1864.xml"/><Relationship Id="rId428" Type="http://schemas.openxmlformats.org/officeDocument/2006/relationships/image" Target="../media/image1685.png"/><Relationship Id="rId635" Type="http://schemas.openxmlformats.org/officeDocument/2006/relationships/customXml" Target="../ink/ink1794.xml"/><Relationship Id="rId842" Type="http://schemas.openxmlformats.org/officeDocument/2006/relationships/image" Target="../media/image1890.png"/><Relationship Id="rId274" Type="http://schemas.openxmlformats.org/officeDocument/2006/relationships/customXml" Target="../ink/ink1613.xml"/><Relationship Id="rId481" Type="http://schemas.openxmlformats.org/officeDocument/2006/relationships/customXml" Target="../ink/ink1717.xml"/><Relationship Id="rId702" Type="http://schemas.openxmlformats.org/officeDocument/2006/relationships/image" Target="../media/image1821.png"/><Relationship Id="rId69" Type="http://schemas.openxmlformats.org/officeDocument/2006/relationships/image" Target="../media/image876.png"/><Relationship Id="rId134" Type="http://schemas.openxmlformats.org/officeDocument/2006/relationships/customXml" Target="../ink/ink1543.xml"/><Relationship Id="rId579" Type="http://schemas.openxmlformats.org/officeDocument/2006/relationships/customXml" Target="../ink/ink1766.xml"/><Relationship Id="rId786" Type="http://schemas.openxmlformats.org/officeDocument/2006/relationships/image" Target="../media/image1863.png"/><Relationship Id="rId341" Type="http://schemas.openxmlformats.org/officeDocument/2006/relationships/image" Target="../media/image1642.png"/><Relationship Id="rId439" Type="http://schemas.openxmlformats.org/officeDocument/2006/relationships/customXml" Target="../ink/ink1696.xml"/><Relationship Id="rId646" Type="http://schemas.openxmlformats.org/officeDocument/2006/relationships/image" Target="../media/image1793.png"/><Relationship Id="rId201" Type="http://schemas.openxmlformats.org/officeDocument/2006/relationships/image" Target="../media/image1572.png"/><Relationship Id="rId285" Type="http://schemas.openxmlformats.org/officeDocument/2006/relationships/image" Target="../media/image1614.png"/><Relationship Id="rId506" Type="http://schemas.openxmlformats.org/officeDocument/2006/relationships/image" Target="../media/image1724.png"/><Relationship Id="rId853" Type="http://schemas.openxmlformats.org/officeDocument/2006/relationships/customXml" Target="../ink/ink1903.xml"/><Relationship Id="rId492" Type="http://schemas.openxmlformats.org/officeDocument/2006/relationships/image" Target="../media/image1717.png"/><Relationship Id="rId713" Type="http://schemas.openxmlformats.org/officeDocument/2006/relationships/customXml" Target="../ink/ink1833.xml"/><Relationship Id="rId797" Type="http://schemas.openxmlformats.org/officeDocument/2006/relationships/customXml" Target="../ink/ink1875.xml"/><Relationship Id="rId145" Type="http://schemas.openxmlformats.org/officeDocument/2006/relationships/image" Target="../media/image1076.png"/><Relationship Id="rId352" Type="http://schemas.openxmlformats.org/officeDocument/2006/relationships/customXml" Target="../ink/ink1652.xml"/><Relationship Id="rId212" Type="http://schemas.openxmlformats.org/officeDocument/2006/relationships/customXml" Target="../ink/ink1582.xml"/><Relationship Id="rId657" Type="http://schemas.openxmlformats.org/officeDocument/2006/relationships/customXml" Target="../ink/ink1805.xml"/><Relationship Id="rId864" Type="http://schemas.openxmlformats.org/officeDocument/2006/relationships/image" Target="../media/image1901.png"/><Relationship Id="rId296" Type="http://schemas.openxmlformats.org/officeDocument/2006/relationships/customXml" Target="../ink/ink1624.xml"/><Relationship Id="rId517" Type="http://schemas.openxmlformats.org/officeDocument/2006/relationships/customXml" Target="../ink/ink1735.xml"/><Relationship Id="rId724" Type="http://schemas.openxmlformats.org/officeDocument/2006/relationships/image" Target="../media/image1832.png"/><Relationship Id="rId60" Type="http://schemas.openxmlformats.org/officeDocument/2006/relationships/customXml" Target="../ink/ink1506.xml"/><Relationship Id="rId156" Type="http://schemas.openxmlformats.org/officeDocument/2006/relationships/customXml" Target="../ink/ink1554.xml"/><Relationship Id="rId363" Type="http://schemas.openxmlformats.org/officeDocument/2006/relationships/customXml" Target="../ink/ink1658.xml"/><Relationship Id="rId570" Type="http://schemas.openxmlformats.org/officeDocument/2006/relationships/image" Target="../media/image1755.png"/><Relationship Id="rId223" Type="http://schemas.openxmlformats.org/officeDocument/2006/relationships/image" Target="../media/image1583.png"/><Relationship Id="rId430" Type="http://schemas.openxmlformats.org/officeDocument/2006/relationships/image" Target="../media/image1686.png"/><Relationship Id="rId668" Type="http://schemas.openxmlformats.org/officeDocument/2006/relationships/image" Target="../media/image1804.png"/><Relationship Id="rId875" Type="http://schemas.openxmlformats.org/officeDocument/2006/relationships/customXml" Target="../ink/ink1914.xml"/><Relationship Id="rId18" Type="http://schemas.openxmlformats.org/officeDocument/2006/relationships/customXml" Target="../ink/ink1485.xml"/><Relationship Id="rId528" Type="http://schemas.openxmlformats.org/officeDocument/2006/relationships/image" Target="../media/image456.png"/><Relationship Id="rId735" Type="http://schemas.openxmlformats.org/officeDocument/2006/relationships/customXml" Target="../ink/ink1844.xml"/><Relationship Id="rId167" Type="http://schemas.openxmlformats.org/officeDocument/2006/relationships/image" Target="../media/image1555.png"/><Relationship Id="rId374" Type="http://schemas.openxmlformats.org/officeDocument/2006/relationships/image" Target="../media/image1658.png"/><Relationship Id="rId581" Type="http://schemas.openxmlformats.org/officeDocument/2006/relationships/customXml" Target="../ink/ink1767.xml"/><Relationship Id="rId71" Type="http://schemas.openxmlformats.org/officeDocument/2006/relationships/image" Target="../media/image877.png"/><Relationship Id="rId234" Type="http://schemas.openxmlformats.org/officeDocument/2006/relationships/customXml" Target="../ink/ink1593.xml"/><Relationship Id="rId679" Type="http://schemas.openxmlformats.org/officeDocument/2006/relationships/customXml" Target="../ink/ink1816.xml"/><Relationship Id="rId802" Type="http://schemas.openxmlformats.org/officeDocument/2006/relationships/image" Target="../media/image1871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856.png"/><Relationship Id="rId441" Type="http://schemas.openxmlformats.org/officeDocument/2006/relationships/customXml" Target="../ink/ink1697.xml"/><Relationship Id="rId539" Type="http://schemas.openxmlformats.org/officeDocument/2006/relationships/customXml" Target="../ink/ink1746.xml"/><Relationship Id="rId746" Type="http://schemas.openxmlformats.org/officeDocument/2006/relationships/image" Target="../media/image1843.png"/><Relationship Id="rId178" Type="http://schemas.openxmlformats.org/officeDocument/2006/relationships/customXml" Target="../ink/ink1565.xml"/><Relationship Id="rId301" Type="http://schemas.openxmlformats.org/officeDocument/2006/relationships/image" Target="../media/image1622.png"/><Relationship Id="rId82" Type="http://schemas.openxmlformats.org/officeDocument/2006/relationships/customXml" Target="../ink/ink1517.xml"/><Relationship Id="rId385" Type="http://schemas.openxmlformats.org/officeDocument/2006/relationships/customXml" Target="../ink/ink1669.xml"/><Relationship Id="rId592" Type="http://schemas.openxmlformats.org/officeDocument/2006/relationships/image" Target="../media/image1766.png"/><Relationship Id="rId606" Type="http://schemas.openxmlformats.org/officeDocument/2006/relationships/image" Target="../media/image1773.png"/><Relationship Id="rId813" Type="http://schemas.openxmlformats.org/officeDocument/2006/relationships/customXml" Target="../ink/ink1883.xml"/><Relationship Id="rId245" Type="http://schemas.openxmlformats.org/officeDocument/2006/relationships/image" Target="../media/image1594.png"/><Relationship Id="rId452" Type="http://schemas.openxmlformats.org/officeDocument/2006/relationships/image" Target="../media/image1697.png"/><Relationship Id="rId105" Type="http://schemas.openxmlformats.org/officeDocument/2006/relationships/image" Target="../media/image894.png"/><Relationship Id="rId312" Type="http://schemas.openxmlformats.org/officeDocument/2006/relationships/customXml" Target="../ink/ink1632.xml"/><Relationship Id="rId757" Type="http://schemas.openxmlformats.org/officeDocument/2006/relationships/customXml" Target="../ink/ink1855.xml"/><Relationship Id="rId93" Type="http://schemas.openxmlformats.org/officeDocument/2006/relationships/image" Target="../media/image888.png"/><Relationship Id="rId189" Type="http://schemas.openxmlformats.org/officeDocument/2006/relationships/image" Target="../media/image1566.png"/><Relationship Id="rId396" Type="http://schemas.openxmlformats.org/officeDocument/2006/relationships/image" Target="../media/image1669.png"/><Relationship Id="rId617" Type="http://schemas.openxmlformats.org/officeDocument/2006/relationships/customXml" Target="../ink/ink1785.xml"/><Relationship Id="rId824" Type="http://schemas.openxmlformats.org/officeDocument/2006/relationships/image" Target="../media/image1882.png"/><Relationship Id="rId256" Type="http://schemas.openxmlformats.org/officeDocument/2006/relationships/customXml" Target="../ink/ink1604.xml"/><Relationship Id="rId463" Type="http://schemas.openxmlformats.org/officeDocument/2006/relationships/customXml" Target="../ink/ink1708.xml"/><Relationship Id="rId670" Type="http://schemas.openxmlformats.org/officeDocument/2006/relationships/image" Target="../media/image1805.png"/><Relationship Id="rId116" Type="http://schemas.openxmlformats.org/officeDocument/2006/relationships/customXml" Target="../ink/ink1534.xml"/><Relationship Id="rId323" Type="http://schemas.openxmlformats.org/officeDocument/2006/relationships/image" Target="../media/image1633.png"/><Relationship Id="rId530" Type="http://schemas.openxmlformats.org/officeDocument/2006/relationships/image" Target="../media/image1735.png"/><Relationship Id="rId768" Type="http://schemas.openxmlformats.org/officeDocument/2006/relationships/image" Target="../media/image1854.png"/><Relationship Id="rId20" Type="http://schemas.openxmlformats.org/officeDocument/2006/relationships/customXml" Target="../ink/ink1486.xml"/><Relationship Id="rId628" Type="http://schemas.openxmlformats.org/officeDocument/2006/relationships/image" Target="../media/image1784.png"/><Relationship Id="rId835" Type="http://schemas.openxmlformats.org/officeDocument/2006/relationships/customXml" Target="../ink/ink1894.xml"/><Relationship Id="rId267" Type="http://schemas.openxmlformats.org/officeDocument/2006/relationships/image" Target="../media/image1605.png"/><Relationship Id="rId474" Type="http://schemas.openxmlformats.org/officeDocument/2006/relationships/image" Target="../media/image1708.png"/><Relationship Id="rId127" Type="http://schemas.openxmlformats.org/officeDocument/2006/relationships/image" Target="../media/image905.png"/><Relationship Id="rId681" Type="http://schemas.openxmlformats.org/officeDocument/2006/relationships/customXml" Target="../ink/ink1817.xml"/><Relationship Id="rId779" Type="http://schemas.openxmlformats.org/officeDocument/2006/relationships/customXml" Target="../ink/ink1866.xml"/><Relationship Id="rId31" Type="http://schemas.openxmlformats.org/officeDocument/2006/relationships/image" Target="../media/image857.png"/><Relationship Id="rId334" Type="http://schemas.openxmlformats.org/officeDocument/2006/relationships/customXml" Target="../ink/ink1643.xml"/><Relationship Id="rId541" Type="http://schemas.openxmlformats.org/officeDocument/2006/relationships/customXml" Target="../ink/ink1747.xml"/><Relationship Id="rId639" Type="http://schemas.openxmlformats.org/officeDocument/2006/relationships/customXml" Target="../ink/ink1796.xml"/><Relationship Id="rId180" Type="http://schemas.openxmlformats.org/officeDocument/2006/relationships/customXml" Target="../ink/ink1566.xml"/><Relationship Id="rId278" Type="http://schemas.openxmlformats.org/officeDocument/2006/relationships/customXml" Target="../ink/ink1615.xml"/><Relationship Id="rId401" Type="http://schemas.openxmlformats.org/officeDocument/2006/relationships/customXml" Target="../ink/ink1677.xml"/><Relationship Id="rId846" Type="http://schemas.openxmlformats.org/officeDocument/2006/relationships/image" Target="../media/image1892.png"/><Relationship Id="rId485" Type="http://schemas.openxmlformats.org/officeDocument/2006/relationships/customXml" Target="../ink/ink1719.xml"/><Relationship Id="rId692" Type="http://schemas.openxmlformats.org/officeDocument/2006/relationships/image" Target="../media/image1816.png"/><Relationship Id="rId706" Type="http://schemas.openxmlformats.org/officeDocument/2006/relationships/image" Target="../media/image1823.png"/><Relationship Id="rId42" Type="http://schemas.openxmlformats.org/officeDocument/2006/relationships/customXml" Target="../ink/ink1497.xml"/><Relationship Id="rId138" Type="http://schemas.openxmlformats.org/officeDocument/2006/relationships/customXml" Target="../ink/ink1545.xml"/><Relationship Id="rId345" Type="http://schemas.openxmlformats.org/officeDocument/2006/relationships/image" Target="../media/image1644.png"/><Relationship Id="rId552" Type="http://schemas.openxmlformats.org/officeDocument/2006/relationships/image" Target="../media/image1746.png"/><Relationship Id="rId191" Type="http://schemas.openxmlformats.org/officeDocument/2006/relationships/image" Target="../media/image1567.png"/><Relationship Id="rId205" Type="http://schemas.openxmlformats.org/officeDocument/2006/relationships/image" Target="../media/image1574.png"/><Relationship Id="rId412" Type="http://schemas.openxmlformats.org/officeDocument/2006/relationships/image" Target="../media/image1677.png"/><Relationship Id="rId857" Type="http://schemas.openxmlformats.org/officeDocument/2006/relationships/customXml" Target="../ink/ink1905.xml"/><Relationship Id="rId289" Type="http://schemas.openxmlformats.org/officeDocument/2006/relationships/image" Target="../media/image1616.png"/><Relationship Id="rId496" Type="http://schemas.openxmlformats.org/officeDocument/2006/relationships/image" Target="../media/image1719.png"/><Relationship Id="rId717" Type="http://schemas.openxmlformats.org/officeDocument/2006/relationships/customXml" Target="../ink/ink1835.xml"/><Relationship Id="rId53" Type="http://schemas.openxmlformats.org/officeDocument/2006/relationships/image" Target="../media/image868.png"/><Relationship Id="rId149" Type="http://schemas.openxmlformats.org/officeDocument/2006/relationships/image" Target="../media/image1546.png"/><Relationship Id="rId356" Type="http://schemas.openxmlformats.org/officeDocument/2006/relationships/customXml" Target="../ink/ink1654.xml"/><Relationship Id="rId563" Type="http://schemas.openxmlformats.org/officeDocument/2006/relationships/customXml" Target="../ink/ink1758.xml"/><Relationship Id="rId770" Type="http://schemas.openxmlformats.org/officeDocument/2006/relationships/image" Target="../media/image1855.png"/><Relationship Id="rId216" Type="http://schemas.openxmlformats.org/officeDocument/2006/relationships/customXml" Target="../ink/ink1584.xml"/><Relationship Id="rId423" Type="http://schemas.openxmlformats.org/officeDocument/2006/relationships/customXml" Target="../ink/ink1688.xml"/><Relationship Id="rId868" Type="http://schemas.openxmlformats.org/officeDocument/2006/relationships/image" Target="../media/image1903.png"/><Relationship Id="rId630" Type="http://schemas.openxmlformats.org/officeDocument/2006/relationships/image" Target="../media/image1785.png"/><Relationship Id="rId728" Type="http://schemas.openxmlformats.org/officeDocument/2006/relationships/image" Target="../media/image1834.png"/><Relationship Id="rId64" Type="http://schemas.openxmlformats.org/officeDocument/2006/relationships/customXml" Target="../ink/ink1508.xml"/><Relationship Id="rId367" Type="http://schemas.openxmlformats.org/officeDocument/2006/relationships/customXml" Target="../ink/ink1660.xml"/><Relationship Id="rId574" Type="http://schemas.openxmlformats.org/officeDocument/2006/relationships/image" Target="../media/image1757.png"/><Relationship Id="rId227" Type="http://schemas.openxmlformats.org/officeDocument/2006/relationships/image" Target="../media/image1585.png"/><Relationship Id="rId781" Type="http://schemas.openxmlformats.org/officeDocument/2006/relationships/customXml" Target="../ink/ink1867.xml"/><Relationship Id="rId434" Type="http://schemas.openxmlformats.org/officeDocument/2006/relationships/image" Target="../media/image1688.png"/><Relationship Id="rId641" Type="http://schemas.openxmlformats.org/officeDocument/2006/relationships/customXml" Target="../ink/ink1797.xml"/><Relationship Id="rId739" Type="http://schemas.openxmlformats.org/officeDocument/2006/relationships/customXml" Target="../ink/ink1846.xml"/><Relationship Id="rId280" Type="http://schemas.openxmlformats.org/officeDocument/2006/relationships/customXml" Target="../ink/ink1616.xml"/><Relationship Id="rId501" Type="http://schemas.openxmlformats.org/officeDocument/2006/relationships/customXml" Target="../ink/ink1727.xml"/><Relationship Id="rId75" Type="http://schemas.openxmlformats.org/officeDocument/2006/relationships/image" Target="../media/image879.png"/><Relationship Id="rId140" Type="http://schemas.openxmlformats.org/officeDocument/2006/relationships/customXml" Target="../ink/ink1546.xml"/><Relationship Id="rId378" Type="http://schemas.openxmlformats.org/officeDocument/2006/relationships/image" Target="../media/image1660.png"/><Relationship Id="rId585" Type="http://schemas.openxmlformats.org/officeDocument/2006/relationships/customXml" Target="../ink/ink1769.xml"/><Relationship Id="rId792" Type="http://schemas.openxmlformats.org/officeDocument/2006/relationships/image" Target="../media/image1866.png"/><Relationship Id="rId806" Type="http://schemas.openxmlformats.org/officeDocument/2006/relationships/image" Target="../media/image1873.png"/><Relationship Id="rId6" Type="http://schemas.openxmlformats.org/officeDocument/2006/relationships/customXml" Target="../ink/ink1479.xml"/><Relationship Id="rId238" Type="http://schemas.openxmlformats.org/officeDocument/2006/relationships/customXml" Target="../ink/ink1595.xml"/><Relationship Id="rId445" Type="http://schemas.openxmlformats.org/officeDocument/2006/relationships/customXml" Target="../ink/ink1699.xml"/><Relationship Id="rId652" Type="http://schemas.openxmlformats.org/officeDocument/2006/relationships/image" Target="../media/image1796.png"/><Relationship Id="rId291" Type="http://schemas.openxmlformats.org/officeDocument/2006/relationships/image" Target="../media/image1617.png"/><Relationship Id="rId305" Type="http://schemas.openxmlformats.org/officeDocument/2006/relationships/image" Target="../media/image1624.png"/><Relationship Id="rId512" Type="http://schemas.openxmlformats.org/officeDocument/2006/relationships/image" Target="../media/image1727.png"/><Relationship Id="rId86" Type="http://schemas.openxmlformats.org/officeDocument/2006/relationships/customXml" Target="../ink/ink1519.xml"/><Relationship Id="rId151" Type="http://schemas.openxmlformats.org/officeDocument/2006/relationships/image" Target="../media/image1547.png"/><Relationship Id="rId389" Type="http://schemas.openxmlformats.org/officeDocument/2006/relationships/customXml" Target="../ink/ink1671.xml"/><Relationship Id="rId596" Type="http://schemas.openxmlformats.org/officeDocument/2006/relationships/image" Target="../media/image1768.png"/><Relationship Id="rId817" Type="http://schemas.openxmlformats.org/officeDocument/2006/relationships/customXml" Target="../ink/ink1885.xml"/><Relationship Id="rId249" Type="http://schemas.openxmlformats.org/officeDocument/2006/relationships/image" Target="../media/image1596.png"/><Relationship Id="rId456" Type="http://schemas.openxmlformats.org/officeDocument/2006/relationships/image" Target="../media/image1699.png"/><Relationship Id="rId663" Type="http://schemas.openxmlformats.org/officeDocument/2006/relationships/customXml" Target="../ink/ink1808.xml"/><Relationship Id="rId870" Type="http://schemas.openxmlformats.org/officeDocument/2006/relationships/image" Target="../media/image1904.png"/><Relationship Id="rId13" Type="http://schemas.openxmlformats.org/officeDocument/2006/relationships/image" Target="../media/image848.png"/><Relationship Id="rId109" Type="http://schemas.openxmlformats.org/officeDocument/2006/relationships/image" Target="../media/image896.png"/><Relationship Id="rId316" Type="http://schemas.openxmlformats.org/officeDocument/2006/relationships/customXml" Target="../ink/ink1634.xml"/><Relationship Id="rId523" Type="http://schemas.openxmlformats.org/officeDocument/2006/relationships/customXml" Target="../ink/ink1738.xml"/><Relationship Id="rId97" Type="http://schemas.openxmlformats.org/officeDocument/2006/relationships/image" Target="../media/image890.png"/><Relationship Id="rId730" Type="http://schemas.openxmlformats.org/officeDocument/2006/relationships/image" Target="../media/image1835.png"/><Relationship Id="rId828" Type="http://schemas.openxmlformats.org/officeDocument/2006/relationships/image" Target="../media/image1884.png"/><Relationship Id="rId162" Type="http://schemas.openxmlformats.org/officeDocument/2006/relationships/customXml" Target="../ink/ink1557.xml"/><Relationship Id="rId467" Type="http://schemas.openxmlformats.org/officeDocument/2006/relationships/customXml" Target="../ink/ink1710.xml"/><Relationship Id="rId674" Type="http://schemas.openxmlformats.org/officeDocument/2006/relationships/image" Target="../media/image1807.png"/><Relationship Id="rId24" Type="http://schemas.openxmlformats.org/officeDocument/2006/relationships/customXml" Target="../ink/ink1488.xml"/><Relationship Id="rId327" Type="http://schemas.openxmlformats.org/officeDocument/2006/relationships/image" Target="../media/image1635.png"/><Relationship Id="rId534" Type="http://schemas.openxmlformats.org/officeDocument/2006/relationships/image" Target="../media/image1737.png"/><Relationship Id="rId741" Type="http://schemas.openxmlformats.org/officeDocument/2006/relationships/customXml" Target="../ink/ink1847.xml"/><Relationship Id="rId839" Type="http://schemas.openxmlformats.org/officeDocument/2006/relationships/customXml" Target="../ink/ink1896.xml"/><Relationship Id="rId173" Type="http://schemas.openxmlformats.org/officeDocument/2006/relationships/image" Target="../media/image1558.png"/><Relationship Id="rId380" Type="http://schemas.openxmlformats.org/officeDocument/2006/relationships/image" Target="../media/image1661.png"/><Relationship Id="rId601" Type="http://schemas.openxmlformats.org/officeDocument/2006/relationships/customXml" Target="../ink/ink1777.xml"/><Relationship Id="rId240" Type="http://schemas.openxmlformats.org/officeDocument/2006/relationships/customXml" Target="../ink/ink1596.xml"/><Relationship Id="rId478" Type="http://schemas.openxmlformats.org/officeDocument/2006/relationships/image" Target="../media/image1710.png"/><Relationship Id="rId685" Type="http://schemas.openxmlformats.org/officeDocument/2006/relationships/customXml" Target="../ink/ink1819.xml"/><Relationship Id="rId35" Type="http://schemas.openxmlformats.org/officeDocument/2006/relationships/image" Target="../media/image859.png"/><Relationship Id="rId100" Type="http://schemas.openxmlformats.org/officeDocument/2006/relationships/customXml" Target="../ink/ink1526.xml"/><Relationship Id="rId338" Type="http://schemas.openxmlformats.org/officeDocument/2006/relationships/customXml" Target="../ink/ink1645.xml"/><Relationship Id="rId545" Type="http://schemas.openxmlformats.org/officeDocument/2006/relationships/customXml" Target="../ink/ink1749.xml"/><Relationship Id="rId752" Type="http://schemas.openxmlformats.org/officeDocument/2006/relationships/image" Target="../media/image1846.png"/><Relationship Id="rId184" Type="http://schemas.openxmlformats.org/officeDocument/2006/relationships/customXml" Target="../ink/ink1568.xml"/><Relationship Id="rId391" Type="http://schemas.openxmlformats.org/officeDocument/2006/relationships/customXml" Target="../ink/ink1672.xml"/><Relationship Id="rId405" Type="http://schemas.openxmlformats.org/officeDocument/2006/relationships/customXml" Target="../ink/ink1679.xml"/><Relationship Id="rId612" Type="http://schemas.openxmlformats.org/officeDocument/2006/relationships/image" Target="../media/image1776.png"/><Relationship Id="rId251" Type="http://schemas.openxmlformats.org/officeDocument/2006/relationships/image" Target="../media/image1597.png"/><Relationship Id="rId489" Type="http://schemas.openxmlformats.org/officeDocument/2006/relationships/customXml" Target="../ink/ink1721.xml"/><Relationship Id="rId696" Type="http://schemas.openxmlformats.org/officeDocument/2006/relationships/image" Target="../media/image1818.png"/><Relationship Id="rId46" Type="http://schemas.openxmlformats.org/officeDocument/2006/relationships/customXml" Target="../ink/ink1499.xml"/><Relationship Id="rId349" Type="http://schemas.openxmlformats.org/officeDocument/2006/relationships/image" Target="../media/image1646.png"/><Relationship Id="rId556" Type="http://schemas.openxmlformats.org/officeDocument/2006/relationships/image" Target="../media/image1748.png"/><Relationship Id="rId763" Type="http://schemas.openxmlformats.org/officeDocument/2006/relationships/customXml" Target="../ink/ink1858.xml"/><Relationship Id="rId88" Type="http://schemas.openxmlformats.org/officeDocument/2006/relationships/customXml" Target="../ink/ink1520.xml"/><Relationship Id="rId111" Type="http://schemas.openxmlformats.org/officeDocument/2006/relationships/image" Target="../media/image897.png"/><Relationship Id="rId153" Type="http://schemas.openxmlformats.org/officeDocument/2006/relationships/image" Target="../media/image1548.png"/><Relationship Id="rId195" Type="http://schemas.openxmlformats.org/officeDocument/2006/relationships/image" Target="../media/image1569.png"/><Relationship Id="rId209" Type="http://schemas.openxmlformats.org/officeDocument/2006/relationships/image" Target="../media/image1576.png"/><Relationship Id="rId360" Type="http://schemas.openxmlformats.org/officeDocument/2006/relationships/image" Target="../media/image1651.png"/><Relationship Id="rId416" Type="http://schemas.openxmlformats.org/officeDocument/2006/relationships/image" Target="../media/image1679.png"/><Relationship Id="rId598" Type="http://schemas.openxmlformats.org/officeDocument/2006/relationships/image" Target="../media/image1769.png"/><Relationship Id="rId819" Type="http://schemas.openxmlformats.org/officeDocument/2006/relationships/customXml" Target="../ink/ink1886.xml"/><Relationship Id="rId220" Type="http://schemas.openxmlformats.org/officeDocument/2006/relationships/customXml" Target="../ink/ink1586.xml"/><Relationship Id="rId458" Type="http://schemas.openxmlformats.org/officeDocument/2006/relationships/image" Target="../media/image1700.png"/><Relationship Id="rId623" Type="http://schemas.openxmlformats.org/officeDocument/2006/relationships/customXml" Target="../ink/ink1788.xml"/><Relationship Id="rId665" Type="http://schemas.openxmlformats.org/officeDocument/2006/relationships/customXml" Target="../ink/ink1809.xml"/><Relationship Id="rId830" Type="http://schemas.openxmlformats.org/officeDocument/2006/relationships/image" Target="../media/image1885.png"/><Relationship Id="rId872" Type="http://schemas.openxmlformats.org/officeDocument/2006/relationships/image" Target="../media/image1905.png"/><Relationship Id="rId15" Type="http://schemas.openxmlformats.org/officeDocument/2006/relationships/image" Target="../media/image849.png"/><Relationship Id="rId57" Type="http://schemas.openxmlformats.org/officeDocument/2006/relationships/image" Target="../media/image870.png"/><Relationship Id="rId262" Type="http://schemas.openxmlformats.org/officeDocument/2006/relationships/customXml" Target="../ink/ink1607.xml"/><Relationship Id="rId318" Type="http://schemas.openxmlformats.org/officeDocument/2006/relationships/customXml" Target="../ink/ink1635.xml"/><Relationship Id="rId525" Type="http://schemas.openxmlformats.org/officeDocument/2006/relationships/customXml" Target="../ink/ink1739.xml"/><Relationship Id="rId567" Type="http://schemas.openxmlformats.org/officeDocument/2006/relationships/customXml" Target="../ink/ink1760.xml"/><Relationship Id="rId732" Type="http://schemas.openxmlformats.org/officeDocument/2006/relationships/image" Target="../media/image1836.png"/><Relationship Id="rId99" Type="http://schemas.openxmlformats.org/officeDocument/2006/relationships/image" Target="../media/image891.png"/><Relationship Id="rId122" Type="http://schemas.openxmlformats.org/officeDocument/2006/relationships/customXml" Target="../ink/ink1537.xml"/><Relationship Id="rId164" Type="http://schemas.openxmlformats.org/officeDocument/2006/relationships/customXml" Target="../ink/ink1558.xml"/><Relationship Id="rId371" Type="http://schemas.openxmlformats.org/officeDocument/2006/relationships/customXml" Target="../ink/ink1662.xml"/><Relationship Id="rId774" Type="http://schemas.openxmlformats.org/officeDocument/2006/relationships/image" Target="../media/image1857.png"/><Relationship Id="rId427" Type="http://schemas.openxmlformats.org/officeDocument/2006/relationships/customXml" Target="../ink/ink1690.xml"/><Relationship Id="rId469" Type="http://schemas.openxmlformats.org/officeDocument/2006/relationships/customXml" Target="../ink/ink1711.xml"/><Relationship Id="rId634" Type="http://schemas.openxmlformats.org/officeDocument/2006/relationships/image" Target="../media/image1787.png"/><Relationship Id="rId676" Type="http://schemas.openxmlformats.org/officeDocument/2006/relationships/image" Target="../media/image1808.png"/><Relationship Id="rId841" Type="http://schemas.openxmlformats.org/officeDocument/2006/relationships/customXml" Target="../ink/ink1897.xml"/><Relationship Id="rId26" Type="http://schemas.openxmlformats.org/officeDocument/2006/relationships/customXml" Target="../ink/ink1489.xml"/><Relationship Id="rId231" Type="http://schemas.openxmlformats.org/officeDocument/2006/relationships/image" Target="../media/image1587.png"/><Relationship Id="rId273" Type="http://schemas.openxmlformats.org/officeDocument/2006/relationships/image" Target="../media/image1608.png"/><Relationship Id="rId329" Type="http://schemas.openxmlformats.org/officeDocument/2006/relationships/image" Target="../media/image1636.png"/><Relationship Id="rId480" Type="http://schemas.openxmlformats.org/officeDocument/2006/relationships/image" Target="../media/image1711.png"/><Relationship Id="rId536" Type="http://schemas.openxmlformats.org/officeDocument/2006/relationships/image" Target="../media/image1738.png"/><Relationship Id="rId701" Type="http://schemas.openxmlformats.org/officeDocument/2006/relationships/customXml" Target="../ink/ink1827.xml"/><Relationship Id="rId68" Type="http://schemas.openxmlformats.org/officeDocument/2006/relationships/customXml" Target="../ink/ink1510.xml"/><Relationship Id="rId133" Type="http://schemas.openxmlformats.org/officeDocument/2006/relationships/image" Target="../media/image908.png"/><Relationship Id="rId175" Type="http://schemas.openxmlformats.org/officeDocument/2006/relationships/image" Target="../media/image1559.png"/><Relationship Id="rId340" Type="http://schemas.openxmlformats.org/officeDocument/2006/relationships/customXml" Target="../ink/ink1646.xml"/><Relationship Id="rId578" Type="http://schemas.openxmlformats.org/officeDocument/2006/relationships/image" Target="../media/image1759.png"/><Relationship Id="rId743" Type="http://schemas.openxmlformats.org/officeDocument/2006/relationships/customXml" Target="../ink/ink1848.xml"/><Relationship Id="rId785" Type="http://schemas.openxmlformats.org/officeDocument/2006/relationships/customXml" Target="../ink/ink1869.xml"/><Relationship Id="rId200" Type="http://schemas.openxmlformats.org/officeDocument/2006/relationships/customXml" Target="../ink/ink1576.xml"/><Relationship Id="rId382" Type="http://schemas.openxmlformats.org/officeDocument/2006/relationships/image" Target="../media/image1662.png"/><Relationship Id="rId438" Type="http://schemas.openxmlformats.org/officeDocument/2006/relationships/image" Target="../media/image1690.png"/><Relationship Id="rId603" Type="http://schemas.openxmlformats.org/officeDocument/2006/relationships/customXml" Target="../ink/ink1778.xml"/><Relationship Id="rId645" Type="http://schemas.openxmlformats.org/officeDocument/2006/relationships/customXml" Target="../ink/ink1799.xml"/><Relationship Id="rId687" Type="http://schemas.openxmlformats.org/officeDocument/2006/relationships/customXml" Target="../ink/ink1820.xml"/><Relationship Id="rId810" Type="http://schemas.openxmlformats.org/officeDocument/2006/relationships/image" Target="../media/image1875.png"/><Relationship Id="rId852" Type="http://schemas.openxmlformats.org/officeDocument/2006/relationships/image" Target="../media/image1895.png"/><Relationship Id="rId242" Type="http://schemas.openxmlformats.org/officeDocument/2006/relationships/customXml" Target="../ink/ink1597.xml"/><Relationship Id="rId284" Type="http://schemas.openxmlformats.org/officeDocument/2006/relationships/customXml" Target="../ink/ink1618.xml"/><Relationship Id="rId491" Type="http://schemas.openxmlformats.org/officeDocument/2006/relationships/customXml" Target="../ink/ink1722.xml"/><Relationship Id="rId505" Type="http://schemas.openxmlformats.org/officeDocument/2006/relationships/customXml" Target="../ink/ink1729.xml"/><Relationship Id="rId712" Type="http://schemas.openxmlformats.org/officeDocument/2006/relationships/image" Target="../media/image1826.png"/><Relationship Id="rId37" Type="http://schemas.openxmlformats.org/officeDocument/2006/relationships/image" Target="../media/image860.png"/><Relationship Id="rId79" Type="http://schemas.openxmlformats.org/officeDocument/2006/relationships/image" Target="../media/image881.png"/><Relationship Id="rId102" Type="http://schemas.openxmlformats.org/officeDocument/2006/relationships/customXml" Target="../ink/ink1527.xml"/><Relationship Id="rId144" Type="http://schemas.openxmlformats.org/officeDocument/2006/relationships/customXml" Target="../ink/ink1548.xml"/><Relationship Id="rId547" Type="http://schemas.openxmlformats.org/officeDocument/2006/relationships/customXml" Target="../ink/ink1750.xml"/><Relationship Id="rId589" Type="http://schemas.openxmlformats.org/officeDocument/2006/relationships/customXml" Target="../ink/ink1771.xml"/><Relationship Id="rId754" Type="http://schemas.openxmlformats.org/officeDocument/2006/relationships/image" Target="../media/image1847.png"/><Relationship Id="rId796" Type="http://schemas.openxmlformats.org/officeDocument/2006/relationships/image" Target="../media/image1868.png"/><Relationship Id="rId90" Type="http://schemas.openxmlformats.org/officeDocument/2006/relationships/customXml" Target="../ink/ink1521.xml"/><Relationship Id="rId186" Type="http://schemas.openxmlformats.org/officeDocument/2006/relationships/customXml" Target="../ink/ink1569.xml"/><Relationship Id="rId351" Type="http://schemas.openxmlformats.org/officeDocument/2006/relationships/image" Target="../media/image1647.png"/><Relationship Id="rId393" Type="http://schemas.openxmlformats.org/officeDocument/2006/relationships/customXml" Target="../ink/ink1673.xml"/><Relationship Id="rId407" Type="http://schemas.openxmlformats.org/officeDocument/2006/relationships/customXml" Target="../ink/ink1680.xml"/><Relationship Id="rId449" Type="http://schemas.openxmlformats.org/officeDocument/2006/relationships/customXml" Target="../ink/ink1701.xml"/><Relationship Id="rId614" Type="http://schemas.openxmlformats.org/officeDocument/2006/relationships/image" Target="../media/image1777.png"/><Relationship Id="rId656" Type="http://schemas.openxmlformats.org/officeDocument/2006/relationships/image" Target="../media/image1798.png"/><Relationship Id="rId821" Type="http://schemas.openxmlformats.org/officeDocument/2006/relationships/customXml" Target="../ink/ink1887.xml"/><Relationship Id="rId863" Type="http://schemas.openxmlformats.org/officeDocument/2006/relationships/customXml" Target="../ink/ink1908.xml"/><Relationship Id="rId211" Type="http://schemas.openxmlformats.org/officeDocument/2006/relationships/image" Target="../media/image1577.png"/><Relationship Id="rId253" Type="http://schemas.openxmlformats.org/officeDocument/2006/relationships/image" Target="../media/image1598.png"/><Relationship Id="rId295" Type="http://schemas.openxmlformats.org/officeDocument/2006/relationships/image" Target="../media/image1619.png"/><Relationship Id="rId309" Type="http://schemas.openxmlformats.org/officeDocument/2006/relationships/image" Target="../media/image1626.png"/><Relationship Id="rId460" Type="http://schemas.openxmlformats.org/officeDocument/2006/relationships/image" Target="../media/image1701.png"/><Relationship Id="rId516" Type="http://schemas.openxmlformats.org/officeDocument/2006/relationships/image" Target="../media/image1729.png"/><Relationship Id="rId698" Type="http://schemas.openxmlformats.org/officeDocument/2006/relationships/image" Target="../media/image1819.png"/><Relationship Id="rId48" Type="http://schemas.openxmlformats.org/officeDocument/2006/relationships/customXml" Target="../ink/ink1500.xml"/><Relationship Id="rId113" Type="http://schemas.openxmlformats.org/officeDocument/2006/relationships/image" Target="../media/image898.png"/><Relationship Id="rId320" Type="http://schemas.openxmlformats.org/officeDocument/2006/relationships/customXml" Target="../ink/ink1636.xml"/><Relationship Id="rId558" Type="http://schemas.openxmlformats.org/officeDocument/2006/relationships/image" Target="../media/image1749.png"/><Relationship Id="rId723" Type="http://schemas.openxmlformats.org/officeDocument/2006/relationships/customXml" Target="../ink/ink1838.xml"/><Relationship Id="rId765" Type="http://schemas.openxmlformats.org/officeDocument/2006/relationships/customXml" Target="../ink/ink1859.xml"/><Relationship Id="rId155" Type="http://schemas.openxmlformats.org/officeDocument/2006/relationships/image" Target="../media/image1549.png"/><Relationship Id="rId197" Type="http://schemas.openxmlformats.org/officeDocument/2006/relationships/image" Target="../media/image1570.png"/><Relationship Id="rId362" Type="http://schemas.openxmlformats.org/officeDocument/2006/relationships/image" Target="../media/image1652.png"/><Relationship Id="rId418" Type="http://schemas.openxmlformats.org/officeDocument/2006/relationships/image" Target="../media/image1680.png"/><Relationship Id="rId625" Type="http://schemas.openxmlformats.org/officeDocument/2006/relationships/customXml" Target="../ink/ink1789.xml"/><Relationship Id="rId832" Type="http://schemas.openxmlformats.org/officeDocument/2006/relationships/image" Target="../media/image1886.png"/><Relationship Id="rId222" Type="http://schemas.openxmlformats.org/officeDocument/2006/relationships/customXml" Target="../ink/ink1587.xml"/><Relationship Id="rId264" Type="http://schemas.openxmlformats.org/officeDocument/2006/relationships/customXml" Target="../ink/ink1608.xml"/><Relationship Id="rId471" Type="http://schemas.openxmlformats.org/officeDocument/2006/relationships/customXml" Target="../ink/ink1712.xml"/><Relationship Id="rId667" Type="http://schemas.openxmlformats.org/officeDocument/2006/relationships/customXml" Target="../ink/ink1810.xml"/><Relationship Id="rId874" Type="http://schemas.openxmlformats.org/officeDocument/2006/relationships/image" Target="../media/image1906.png"/><Relationship Id="rId17" Type="http://schemas.openxmlformats.org/officeDocument/2006/relationships/image" Target="../media/image850.png"/><Relationship Id="rId59" Type="http://schemas.openxmlformats.org/officeDocument/2006/relationships/image" Target="../media/image871.png"/><Relationship Id="rId124" Type="http://schemas.openxmlformats.org/officeDocument/2006/relationships/customXml" Target="../ink/ink1538.xml"/><Relationship Id="rId527" Type="http://schemas.openxmlformats.org/officeDocument/2006/relationships/customXml" Target="../ink/ink1740.xml"/><Relationship Id="rId569" Type="http://schemas.openxmlformats.org/officeDocument/2006/relationships/customXml" Target="../ink/ink1761.xml"/><Relationship Id="rId734" Type="http://schemas.openxmlformats.org/officeDocument/2006/relationships/image" Target="../media/image1837.png"/><Relationship Id="rId776" Type="http://schemas.openxmlformats.org/officeDocument/2006/relationships/image" Target="../media/image1858.png"/><Relationship Id="rId70" Type="http://schemas.openxmlformats.org/officeDocument/2006/relationships/customXml" Target="../ink/ink1511.xml"/><Relationship Id="rId166" Type="http://schemas.openxmlformats.org/officeDocument/2006/relationships/customXml" Target="../ink/ink1559.xml"/><Relationship Id="rId331" Type="http://schemas.openxmlformats.org/officeDocument/2006/relationships/image" Target="../media/image1637.png"/><Relationship Id="rId373" Type="http://schemas.openxmlformats.org/officeDocument/2006/relationships/customXml" Target="../ink/ink1663.xml"/><Relationship Id="rId429" Type="http://schemas.openxmlformats.org/officeDocument/2006/relationships/customXml" Target="../ink/ink1691.xml"/><Relationship Id="rId580" Type="http://schemas.openxmlformats.org/officeDocument/2006/relationships/image" Target="../media/image1760.png"/><Relationship Id="rId636" Type="http://schemas.openxmlformats.org/officeDocument/2006/relationships/image" Target="../media/image1788.png"/><Relationship Id="rId801" Type="http://schemas.openxmlformats.org/officeDocument/2006/relationships/customXml" Target="../ink/ink187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88.png"/><Relationship Id="rId440" Type="http://schemas.openxmlformats.org/officeDocument/2006/relationships/image" Target="../media/image1691.png"/><Relationship Id="rId678" Type="http://schemas.openxmlformats.org/officeDocument/2006/relationships/image" Target="../media/image1809.png"/><Relationship Id="rId843" Type="http://schemas.openxmlformats.org/officeDocument/2006/relationships/customXml" Target="../ink/ink1898.xml"/><Relationship Id="rId28" Type="http://schemas.openxmlformats.org/officeDocument/2006/relationships/customXml" Target="../ink/ink1490.xml"/><Relationship Id="rId275" Type="http://schemas.openxmlformats.org/officeDocument/2006/relationships/image" Target="../media/image1609.png"/><Relationship Id="rId300" Type="http://schemas.openxmlformats.org/officeDocument/2006/relationships/customXml" Target="../ink/ink1626.xml"/><Relationship Id="rId482" Type="http://schemas.openxmlformats.org/officeDocument/2006/relationships/image" Target="../media/image1712.png"/><Relationship Id="rId538" Type="http://schemas.openxmlformats.org/officeDocument/2006/relationships/image" Target="../media/image1739.png"/><Relationship Id="rId703" Type="http://schemas.openxmlformats.org/officeDocument/2006/relationships/customXml" Target="../ink/ink1828.xml"/><Relationship Id="rId745" Type="http://schemas.openxmlformats.org/officeDocument/2006/relationships/customXml" Target="../ink/ink1849.xml"/><Relationship Id="rId81" Type="http://schemas.openxmlformats.org/officeDocument/2006/relationships/image" Target="../media/image882.png"/><Relationship Id="rId135" Type="http://schemas.openxmlformats.org/officeDocument/2006/relationships/image" Target="../media/image909.png"/><Relationship Id="rId177" Type="http://schemas.openxmlformats.org/officeDocument/2006/relationships/image" Target="../media/image1560.png"/><Relationship Id="rId342" Type="http://schemas.openxmlformats.org/officeDocument/2006/relationships/customXml" Target="../ink/ink1647.xml"/><Relationship Id="rId384" Type="http://schemas.openxmlformats.org/officeDocument/2006/relationships/image" Target="../media/image1663.png"/><Relationship Id="rId591" Type="http://schemas.openxmlformats.org/officeDocument/2006/relationships/customXml" Target="../ink/ink1772.xml"/><Relationship Id="rId605" Type="http://schemas.openxmlformats.org/officeDocument/2006/relationships/customXml" Target="../ink/ink1779.xml"/><Relationship Id="rId787" Type="http://schemas.openxmlformats.org/officeDocument/2006/relationships/customXml" Target="../ink/ink1870.xml"/><Relationship Id="rId812" Type="http://schemas.openxmlformats.org/officeDocument/2006/relationships/image" Target="../media/image1876.png"/><Relationship Id="rId202" Type="http://schemas.openxmlformats.org/officeDocument/2006/relationships/customXml" Target="../ink/ink1577.xml"/><Relationship Id="rId244" Type="http://schemas.openxmlformats.org/officeDocument/2006/relationships/customXml" Target="../ink/ink1598.xml"/><Relationship Id="rId647" Type="http://schemas.openxmlformats.org/officeDocument/2006/relationships/customXml" Target="../ink/ink1800.xml"/><Relationship Id="rId689" Type="http://schemas.openxmlformats.org/officeDocument/2006/relationships/customXml" Target="../ink/ink1821.xml"/><Relationship Id="rId854" Type="http://schemas.openxmlformats.org/officeDocument/2006/relationships/image" Target="../media/image1896.png"/><Relationship Id="rId39" Type="http://schemas.openxmlformats.org/officeDocument/2006/relationships/image" Target="../media/image861.png"/><Relationship Id="rId286" Type="http://schemas.openxmlformats.org/officeDocument/2006/relationships/customXml" Target="../ink/ink1619.xml"/><Relationship Id="rId451" Type="http://schemas.openxmlformats.org/officeDocument/2006/relationships/customXml" Target="../ink/ink1702.xml"/><Relationship Id="rId493" Type="http://schemas.openxmlformats.org/officeDocument/2006/relationships/customXml" Target="../ink/ink1723.xml"/><Relationship Id="rId507" Type="http://schemas.openxmlformats.org/officeDocument/2006/relationships/customXml" Target="../ink/ink1730.xml"/><Relationship Id="rId549" Type="http://schemas.openxmlformats.org/officeDocument/2006/relationships/customXml" Target="../ink/ink1751.xml"/><Relationship Id="rId714" Type="http://schemas.openxmlformats.org/officeDocument/2006/relationships/image" Target="../media/image1827.png"/><Relationship Id="rId756" Type="http://schemas.openxmlformats.org/officeDocument/2006/relationships/image" Target="../media/image1848.png"/><Relationship Id="rId50" Type="http://schemas.openxmlformats.org/officeDocument/2006/relationships/customXml" Target="../ink/ink1501.xml"/><Relationship Id="rId104" Type="http://schemas.openxmlformats.org/officeDocument/2006/relationships/customXml" Target="../ink/ink1528.xml"/><Relationship Id="rId146" Type="http://schemas.openxmlformats.org/officeDocument/2006/relationships/customXml" Target="../ink/ink1549.xml"/><Relationship Id="rId188" Type="http://schemas.openxmlformats.org/officeDocument/2006/relationships/customXml" Target="../ink/ink1570.xml"/><Relationship Id="rId311" Type="http://schemas.openxmlformats.org/officeDocument/2006/relationships/image" Target="../media/image1627.png"/><Relationship Id="rId353" Type="http://schemas.openxmlformats.org/officeDocument/2006/relationships/image" Target="../media/image1648.png"/><Relationship Id="rId395" Type="http://schemas.openxmlformats.org/officeDocument/2006/relationships/customXml" Target="../ink/ink1674.xml"/><Relationship Id="rId409" Type="http://schemas.openxmlformats.org/officeDocument/2006/relationships/customXml" Target="../ink/ink1681.xml"/><Relationship Id="rId560" Type="http://schemas.openxmlformats.org/officeDocument/2006/relationships/image" Target="../media/image1750.png"/><Relationship Id="rId798" Type="http://schemas.openxmlformats.org/officeDocument/2006/relationships/image" Target="../media/image1869.png"/><Relationship Id="rId92" Type="http://schemas.openxmlformats.org/officeDocument/2006/relationships/customXml" Target="../ink/ink1522.xml"/><Relationship Id="rId213" Type="http://schemas.openxmlformats.org/officeDocument/2006/relationships/image" Target="../media/image1578.png"/><Relationship Id="rId420" Type="http://schemas.openxmlformats.org/officeDocument/2006/relationships/image" Target="../media/image1681.png"/><Relationship Id="rId616" Type="http://schemas.openxmlformats.org/officeDocument/2006/relationships/image" Target="../media/image1778.png"/><Relationship Id="rId658" Type="http://schemas.openxmlformats.org/officeDocument/2006/relationships/image" Target="../media/image1799.png"/><Relationship Id="rId823" Type="http://schemas.openxmlformats.org/officeDocument/2006/relationships/customXml" Target="../ink/ink1888.xml"/><Relationship Id="rId865" Type="http://schemas.openxmlformats.org/officeDocument/2006/relationships/customXml" Target="../ink/ink1909.xml"/><Relationship Id="rId255" Type="http://schemas.openxmlformats.org/officeDocument/2006/relationships/image" Target="../media/image1599.png"/><Relationship Id="rId297" Type="http://schemas.openxmlformats.org/officeDocument/2006/relationships/image" Target="../media/image1620.png"/><Relationship Id="rId462" Type="http://schemas.openxmlformats.org/officeDocument/2006/relationships/image" Target="../media/image1702.png"/><Relationship Id="rId518" Type="http://schemas.openxmlformats.org/officeDocument/2006/relationships/image" Target="../media/image1730.png"/><Relationship Id="rId725" Type="http://schemas.openxmlformats.org/officeDocument/2006/relationships/customXml" Target="../ink/ink1839.xml"/><Relationship Id="rId115" Type="http://schemas.openxmlformats.org/officeDocument/2006/relationships/image" Target="../media/image899.png"/><Relationship Id="rId157" Type="http://schemas.openxmlformats.org/officeDocument/2006/relationships/image" Target="../media/image1550.png"/><Relationship Id="rId322" Type="http://schemas.openxmlformats.org/officeDocument/2006/relationships/customXml" Target="../ink/ink1637.xml"/><Relationship Id="rId364" Type="http://schemas.openxmlformats.org/officeDocument/2006/relationships/image" Target="../media/image1653.png"/><Relationship Id="rId767" Type="http://schemas.openxmlformats.org/officeDocument/2006/relationships/customXml" Target="../ink/ink1860.xml"/><Relationship Id="rId61" Type="http://schemas.openxmlformats.org/officeDocument/2006/relationships/image" Target="../media/image872.png"/><Relationship Id="rId199" Type="http://schemas.openxmlformats.org/officeDocument/2006/relationships/image" Target="../media/image1571.png"/><Relationship Id="rId571" Type="http://schemas.openxmlformats.org/officeDocument/2006/relationships/customXml" Target="../ink/ink1762.xml"/><Relationship Id="rId627" Type="http://schemas.openxmlformats.org/officeDocument/2006/relationships/customXml" Target="../ink/ink1790.xml"/><Relationship Id="rId669" Type="http://schemas.openxmlformats.org/officeDocument/2006/relationships/customXml" Target="../ink/ink1811.xml"/><Relationship Id="rId834" Type="http://schemas.openxmlformats.org/officeDocument/2006/relationships/image" Target="../media/image322.png"/><Relationship Id="rId876" Type="http://schemas.openxmlformats.org/officeDocument/2006/relationships/image" Target="../media/image1907.png"/><Relationship Id="rId19" Type="http://schemas.openxmlformats.org/officeDocument/2006/relationships/image" Target="../media/image851.png"/><Relationship Id="rId224" Type="http://schemas.openxmlformats.org/officeDocument/2006/relationships/customXml" Target="../ink/ink1588.xml"/><Relationship Id="rId266" Type="http://schemas.openxmlformats.org/officeDocument/2006/relationships/customXml" Target="../ink/ink1609.xml"/><Relationship Id="rId431" Type="http://schemas.openxmlformats.org/officeDocument/2006/relationships/customXml" Target="../ink/ink1692.xml"/><Relationship Id="rId473" Type="http://schemas.openxmlformats.org/officeDocument/2006/relationships/customXml" Target="../ink/ink1713.xml"/><Relationship Id="rId529" Type="http://schemas.openxmlformats.org/officeDocument/2006/relationships/customXml" Target="../ink/ink1741.xml"/><Relationship Id="rId680" Type="http://schemas.openxmlformats.org/officeDocument/2006/relationships/image" Target="../media/image1810.png"/><Relationship Id="rId736" Type="http://schemas.openxmlformats.org/officeDocument/2006/relationships/image" Target="../media/image1838.png"/><Relationship Id="rId30" Type="http://schemas.openxmlformats.org/officeDocument/2006/relationships/customXml" Target="../ink/ink1491.xml"/><Relationship Id="rId126" Type="http://schemas.openxmlformats.org/officeDocument/2006/relationships/customXml" Target="../ink/ink1539.xml"/><Relationship Id="rId168" Type="http://schemas.openxmlformats.org/officeDocument/2006/relationships/customXml" Target="../ink/ink1560.xml"/><Relationship Id="rId333" Type="http://schemas.openxmlformats.org/officeDocument/2006/relationships/image" Target="../media/image1638.png"/><Relationship Id="rId540" Type="http://schemas.openxmlformats.org/officeDocument/2006/relationships/image" Target="../media/image1740.png"/><Relationship Id="rId778" Type="http://schemas.openxmlformats.org/officeDocument/2006/relationships/image" Target="../media/image1859.png"/><Relationship Id="rId72" Type="http://schemas.openxmlformats.org/officeDocument/2006/relationships/customXml" Target="../ink/ink1512.xml"/><Relationship Id="rId375" Type="http://schemas.openxmlformats.org/officeDocument/2006/relationships/customXml" Target="../ink/ink1664.xml"/><Relationship Id="rId582" Type="http://schemas.openxmlformats.org/officeDocument/2006/relationships/image" Target="../media/image1761.png"/><Relationship Id="rId638" Type="http://schemas.openxmlformats.org/officeDocument/2006/relationships/image" Target="../media/image1789.png"/><Relationship Id="rId803" Type="http://schemas.openxmlformats.org/officeDocument/2006/relationships/customXml" Target="../ink/ink1878.xml"/><Relationship Id="rId845" Type="http://schemas.openxmlformats.org/officeDocument/2006/relationships/customXml" Target="../ink/ink1899.xml"/><Relationship Id="rId3" Type="http://schemas.openxmlformats.org/officeDocument/2006/relationships/image" Target="../media/image843.emf"/><Relationship Id="rId235" Type="http://schemas.openxmlformats.org/officeDocument/2006/relationships/image" Target="../media/image1589.png"/><Relationship Id="rId277" Type="http://schemas.openxmlformats.org/officeDocument/2006/relationships/image" Target="../media/image1610.png"/><Relationship Id="rId400" Type="http://schemas.openxmlformats.org/officeDocument/2006/relationships/image" Target="../media/image1671.png"/><Relationship Id="rId442" Type="http://schemas.openxmlformats.org/officeDocument/2006/relationships/image" Target="../media/image1692.png"/><Relationship Id="rId484" Type="http://schemas.openxmlformats.org/officeDocument/2006/relationships/image" Target="../media/image1713.png"/><Relationship Id="rId705" Type="http://schemas.openxmlformats.org/officeDocument/2006/relationships/customXml" Target="../ink/ink1829.xml"/><Relationship Id="rId137" Type="http://schemas.openxmlformats.org/officeDocument/2006/relationships/image" Target="../media/image910.png"/><Relationship Id="rId302" Type="http://schemas.openxmlformats.org/officeDocument/2006/relationships/customXml" Target="../ink/ink1627.xml"/><Relationship Id="rId344" Type="http://schemas.openxmlformats.org/officeDocument/2006/relationships/customXml" Target="../ink/ink1648.xml"/><Relationship Id="rId691" Type="http://schemas.openxmlformats.org/officeDocument/2006/relationships/customXml" Target="../ink/ink1822.xml"/><Relationship Id="rId747" Type="http://schemas.openxmlformats.org/officeDocument/2006/relationships/customXml" Target="../ink/ink1850.xml"/><Relationship Id="rId789" Type="http://schemas.openxmlformats.org/officeDocument/2006/relationships/customXml" Target="../ink/ink1871.xml"/><Relationship Id="rId41" Type="http://schemas.openxmlformats.org/officeDocument/2006/relationships/image" Target="../media/image862.png"/><Relationship Id="rId83" Type="http://schemas.openxmlformats.org/officeDocument/2006/relationships/image" Target="../media/image883.png"/><Relationship Id="rId179" Type="http://schemas.openxmlformats.org/officeDocument/2006/relationships/image" Target="../media/image1561.png"/><Relationship Id="rId386" Type="http://schemas.openxmlformats.org/officeDocument/2006/relationships/image" Target="../media/image1664.png"/><Relationship Id="rId551" Type="http://schemas.openxmlformats.org/officeDocument/2006/relationships/customXml" Target="../ink/ink1752.xml"/><Relationship Id="rId593" Type="http://schemas.openxmlformats.org/officeDocument/2006/relationships/customXml" Target="../ink/ink1773.xml"/><Relationship Id="rId607" Type="http://schemas.openxmlformats.org/officeDocument/2006/relationships/customXml" Target="../ink/ink1780.xml"/><Relationship Id="rId649" Type="http://schemas.openxmlformats.org/officeDocument/2006/relationships/customXml" Target="../ink/ink1801.xml"/><Relationship Id="rId814" Type="http://schemas.openxmlformats.org/officeDocument/2006/relationships/image" Target="../media/image1877.png"/><Relationship Id="rId856" Type="http://schemas.openxmlformats.org/officeDocument/2006/relationships/image" Target="../media/image1897.png"/><Relationship Id="rId190" Type="http://schemas.openxmlformats.org/officeDocument/2006/relationships/customXml" Target="../ink/ink1571.xml"/><Relationship Id="rId204" Type="http://schemas.openxmlformats.org/officeDocument/2006/relationships/customXml" Target="../ink/ink1578.xml"/><Relationship Id="rId246" Type="http://schemas.openxmlformats.org/officeDocument/2006/relationships/customXml" Target="../ink/ink1599.xml"/><Relationship Id="rId288" Type="http://schemas.openxmlformats.org/officeDocument/2006/relationships/customXml" Target="../ink/ink1620.xml"/><Relationship Id="rId411" Type="http://schemas.openxmlformats.org/officeDocument/2006/relationships/customXml" Target="../ink/ink1682.xml"/><Relationship Id="rId453" Type="http://schemas.openxmlformats.org/officeDocument/2006/relationships/customXml" Target="../ink/ink1703.xml"/><Relationship Id="rId509" Type="http://schemas.openxmlformats.org/officeDocument/2006/relationships/customXml" Target="../ink/ink1731.xml"/><Relationship Id="rId660" Type="http://schemas.openxmlformats.org/officeDocument/2006/relationships/image" Target="../media/image1800.png"/><Relationship Id="rId106" Type="http://schemas.openxmlformats.org/officeDocument/2006/relationships/customXml" Target="../ink/ink1529.xml"/><Relationship Id="rId313" Type="http://schemas.openxmlformats.org/officeDocument/2006/relationships/image" Target="../media/image1628.png"/><Relationship Id="rId495" Type="http://schemas.openxmlformats.org/officeDocument/2006/relationships/customXml" Target="../ink/ink1724.xml"/><Relationship Id="rId716" Type="http://schemas.openxmlformats.org/officeDocument/2006/relationships/image" Target="../media/image1828.png"/><Relationship Id="rId758" Type="http://schemas.openxmlformats.org/officeDocument/2006/relationships/image" Target="../media/image1849.png"/><Relationship Id="rId10" Type="http://schemas.openxmlformats.org/officeDocument/2006/relationships/customXml" Target="../ink/ink1481.xml"/><Relationship Id="rId52" Type="http://schemas.openxmlformats.org/officeDocument/2006/relationships/customXml" Target="../ink/ink1502.xml"/><Relationship Id="rId94" Type="http://schemas.openxmlformats.org/officeDocument/2006/relationships/customXml" Target="../ink/ink1523.xml"/><Relationship Id="rId148" Type="http://schemas.openxmlformats.org/officeDocument/2006/relationships/customXml" Target="../ink/ink1550.xml"/><Relationship Id="rId355" Type="http://schemas.openxmlformats.org/officeDocument/2006/relationships/image" Target="../media/image1649.png"/><Relationship Id="rId397" Type="http://schemas.openxmlformats.org/officeDocument/2006/relationships/customXml" Target="../ink/ink1675.xml"/><Relationship Id="rId520" Type="http://schemas.openxmlformats.org/officeDocument/2006/relationships/image" Target="../media/image1731.png"/><Relationship Id="rId562" Type="http://schemas.openxmlformats.org/officeDocument/2006/relationships/image" Target="../media/image1751.png"/><Relationship Id="rId618" Type="http://schemas.openxmlformats.org/officeDocument/2006/relationships/image" Target="../media/image1779.png"/><Relationship Id="rId825" Type="http://schemas.openxmlformats.org/officeDocument/2006/relationships/customXml" Target="../ink/ink1889.xml"/><Relationship Id="rId215" Type="http://schemas.openxmlformats.org/officeDocument/2006/relationships/image" Target="../media/image1579.png"/><Relationship Id="rId257" Type="http://schemas.openxmlformats.org/officeDocument/2006/relationships/image" Target="../media/image1600.png"/><Relationship Id="rId422" Type="http://schemas.openxmlformats.org/officeDocument/2006/relationships/image" Target="../media/image1682.png"/><Relationship Id="rId464" Type="http://schemas.openxmlformats.org/officeDocument/2006/relationships/image" Target="../media/image1703.png"/><Relationship Id="rId867" Type="http://schemas.openxmlformats.org/officeDocument/2006/relationships/customXml" Target="../ink/ink1910.xml"/><Relationship Id="rId299" Type="http://schemas.openxmlformats.org/officeDocument/2006/relationships/image" Target="../media/image1621.png"/><Relationship Id="rId727" Type="http://schemas.openxmlformats.org/officeDocument/2006/relationships/customXml" Target="../ink/ink1840.xml"/><Relationship Id="rId63" Type="http://schemas.openxmlformats.org/officeDocument/2006/relationships/image" Target="../media/image873.png"/><Relationship Id="rId159" Type="http://schemas.openxmlformats.org/officeDocument/2006/relationships/image" Target="../media/image1551.png"/><Relationship Id="rId366" Type="http://schemas.openxmlformats.org/officeDocument/2006/relationships/image" Target="../media/image1654.png"/><Relationship Id="rId573" Type="http://schemas.openxmlformats.org/officeDocument/2006/relationships/customXml" Target="../ink/ink1763.xml"/><Relationship Id="rId780" Type="http://schemas.openxmlformats.org/officeDocument/2006/relationships/image" Target="../media/image1860.png"/><Relationship Id="rId226" Type="http://schemas.openxmlformats.org/officeDocument/2006/relationships/customXml" Target="../ink/ink1589.xml"/><Relationship Id="rId433" Type="http://schemas.openxmlformats.org/officeDocument/2006/relationships/customXml" Target="../ink/ink1693.xml"/><Relationship Id="rId640" Type="http://schemas.openxmlformats.org/officeDocument/2006/relationships/image" Target="../media/image1790.png"/><Relationship Id="rId738" Type="http://schemas.openxmlformats.org/officeDocument/2006/relationships/image" Target="../media/image1839.png"/><Relationship Id="rId74" Type="http://schemas.openxmlformats.org/officeDocument/2006/relationships/customXml" Target="../ink/ink1513.xml"/><Relationship Id="rId377" Type="http://schemas.openxmlformats.org/officeDocument/2006/relationships/customXml" Target="../ink/ink1665.xml"/><Relationship Id="rId500" Type="http://schemas.openxmlformats.org/officeDocument/2006/relationships/image" Target="../media/image1721.png"/><Relationship Id="rId584" Type="http://schemas.openxmlformats.org/officeDocument/2006/relationships/image" Target="../media/image1762.png"/><Relationship Id="rId805" Type="http://schemas.openxmlformats.org/officeDocument/2006/relationships/customXml" Target="../ink/ink1879.xml"/><Relationship Id="rId5" Type="http://schemas.openxmlformats.org/officeDocument/2006/relationships/image" Target="../media/image844.png"/><Relationship Id="rId237" Type="http://schemas.openxmlformats.org/officeDocument/2006/relationships/image" Target="../media/image1590.png"/><Relationship Id="rId791" Type="http://schemas.openxmlformats.org/officeDocument/2006/relationships/customXml" Target="../ink/ink1872.xml"/><Relationship Id="rId444" Type="http://schemas.openxmlformats.org/officeDocument/2006/relationships/image" Target="../media/image1693.png"/><Relationship Id="rId651" Type="http://schemas.openxmlformats.org/officeDocument/2006/relationships/customXml" Target="../ink/ink1802.xml"/><Relationship Id="rId749" Type="http://schemas.openxmlformats.org/officeDocument/2006/relationships/customXml" Target="../ink/ink1851.xml"/><Relationship Id="rId290" Type="http://schemas.openxmlformats.org/officeDocument/2006/relationships/customXml" Target="../ink/ink1621.xml"/><Relationship Id="rId304" Type="http://schemas.openxmlformats.org/officeDocument/2006/relationships/customXml" Target="../ink/ink1628.xml"/><Relationship Id="rId388" Type="http://schemas.openxmlformats.org/officeDocument/2006/relationships/image" Target="../media/image1665.png"/><Relationship Id="rId511" Type="http://schemas.openxmlformats.org/officeDocument/2006/relationships/customXml" Target="../ink/ink1732.xml"/><Relationship Id="rId609" Type="http://schemas.openxmlformats.org/officeDocument/2006/relationships/customXml" Target="../ink/ink1781.xml"/><Relationship Id="rId85" Type="http://schemas.openxmlformats.org/officeDocument/2006/relationships/image" Target="../media/image884.png"/><Relationship Id="rId150" Type="http://schemas.openxmlformats.org/officeDocument/2006/relationships/customXml" Target="../ink/ink1551.xml"/><Relationship Id="rId595" Type="http://schemas.openxmlformats.org/officeDocument/2006/relationships/customXml" Target="../ink/ink1774.xml"/><Relationship Id="rId816" Type="http://schemas.openxmlformats.org/officeDocument/2006/relationships/image" Target="../media/image1878.png"/><Relationship Id="rId248" Type="http://schemas.openxmlformats.org/officeDocument/2006/relationships/customXml" Target="../ink/ink1600.xml"/><Relationship Id="rId455" Type="http://schemas.openxmlformats.org/officeDocument/2006/relationships/customXml" Target="../ink/ink1704.xml"/><Relationship Id="rId662" Type="http://schemas.openxmlformats.org/officeDocument/2006/relationships/image" Target="../media/image1801.png"/><Relationship Id="rId12" Type="http://schemas.openxmlformats.org/officeDocument/2006/relationships/customXml" Target="../ink/ink1482.xml"/><Relationship Id="rId108" Type="http://schemas.openxmlformats.org/officeDocument/2006/relationships/customXml" Target="../ink/ink1530.xml"/><Relationship Id="rId315" Type="http://schemas.openxmlformats.org/officeDocument/2006/relationships/image" Target="../media/image1629.png"/><Relationship Id="rId522" Type="http://schemas.openxmlformats.org/officeDocument/2006/relationships/image" Target="../media/image1732.png"/><Relationship Id="rId96" Type="http://schemas.openxmlformats.org/officeDocument/2006/relationships/customXml" Target="../ink/ink1524.xml"/><Relationship Id="rId161" Type="http://schemas.openxmlformats.org/officeDocument/2006/relationships/image" Target="../media/image1552.png"/><Relationship Id="rId399" Type="http://schemas.openxmlformats.org/officeDocument/2006/relationships/customXml" Target="../ink/ink1676.xml"/><Relationship Id="rId827" Type="http://schemas.openxmlformats.org/officeDocument/2006/relationships/customXml" Target="../ink/ink1890.xml"/><Relationship Id="rId259" Type="http://schemas.openxmlformats.org/officeDocument/2006/relationships/image" Target="../media/image1601.png"/><Relationship Id="rId466" Type="http://schemas.openxmlformats.org/officeDocument/2006/relationships/image" Target="../media/image1704.png"/><Relationship Id="rId673" Type="http://schemas.openxmlformats.org/officeDocument/2006/relationships/customXml" Target="../ink/ink1813.xml"/><Relationship Id="rId23" Type="http://schemas.openxmlformats.org/officeDocument/2006/relationships/image" Target="../media/image853.png"/><Relationship Id="rId119" Type="http://schemas.openxmlformats.org/officeDocument/2006/relationships/image" Target="../media/image901.png"/><Relationship Id="rId326" Type="http://schemas.openxmlformats.org/officeDocument/2006/relationships/customXml" Target="../ink/ink1639.xml"/><Relationship Id="rId533" Type="http://schemas.openxmlformats.org/officeDocument/2006/relationships/customXml" Target="../ink/ink1743.xml"/><Relationship Id="rId740" Type="http://schemas.openxmlformats.org/officeDocument/2006/relationships/image" Target="../media/image1840.png"/><Relationship Id="rId838" Type="http://schemas.openxmlformats.org/officeDocument/2006/relationships/image" Target="../media/image1888.png"/><Relationship Id="rId172" Type="http://schemas.openxmlformats.org/officeDocument/2006/relationships/customXml" Target="../ink/ink1562.xml"/><Relationship Id="rId477" Type="http://schemas.openxmlformats.org/officeDocument/2006/relationships/customXml" Target="../ink/ink1715.xml"/><Relationship Id="rId600" Type="http://schemas.openxmlformats.org/officeDocument/2006/relationships/image" Target="../media/image1770.png"/><Relationship Id="rId684" Type="http://schemas.openxmlformats.org/officeDocument/2006/relationships/image" Target="../media/image1812.png"/><Relationship Id="rId337" Type="http://schemas.openxmlformats.org/officeDocument/2006/relationships/image" Target="../media/image1640.png"/><Relationship Id="rId34" Type="http://schemas.openxmlformats.org/officeDocument/2006/relationships/customXml" Target="../ink/ink1493.xml"/><Relationship Id="rId544" Type="http://schemas.openxmlformats.org/officeDocument/2006/relationships/image" Target="../media/image1742.png"/><Relationship Id="rId751" Type="http://schemas.openxmlformats.org/officeDocument/2006/relationships/customXml" Target="../ink/ink1852.xml"/><Relationship Id="rId849" Type="http://schemas.openxmlformats.org/officeDocument/2006/relationships/customXml" Target="../ink/ink1901.xml"/><Relationship Id="rId183" Type="http://schemas.openxmlformats.org/officeDocument/2006/relationships/image" Target="../media/image1563.png"/><Relationship Id="rId390" Type="http://schemas.openxmlformats.org/officeDocument/2006/relationships/image" Target="../media/image1666.png"/><Relationship Id="rId404" Type="http://schemas.openxmlformats.org/officeDocument/2006/relationships/image" Target="../media/image1673.png"/><Relationship Id="rId611" Type="http://schemas.openxmlformats.org/officeDocument/2006/relationships/customXml" Target="../ink/ink1782.xml"/><Relationship Id="rId250" Type="http://schemas.openxmlformats.org/officeDocument/2006/relationships/customXml" Target="../ink/ink1601.xml"/><Relationship Id="rId488" Type="http://schemas.openxmlformats.org/officeDocument/2006/relationships/image" Target="../media/image1715.png"/><Relationship Id="rId695" Type="http://schemas.openxmlformats.org/officeDocument/2006/relationships/customXml" Target="../ink/ink1824.xml"/><Relationship Id="rId709" Type="http://schemas.openxmlformats.org/officeDocument/2006/relationships/customXml" Target="../ink/ink1831.xml"/><Relationship Id="rId45" Type="http://schemas.openxmlformats.org/officeDocument/2006/relationships/image" Target="../media/image864.png"/><Relationship Id="rId110" Type="http://schemas.openxmlformats.org/officeDocument/2006/relationships/customXml" Target="../ink/ink1531.xml"/><Relationship Id="rId348" Type="http://schemas.openxmlformats.org/officeDocument/2006/relationships/customXml" Target="../ink/ink1650.xml"/><Relationship Id="rId555" Type="http://schemas.openxmlformats.org/officeDocument/2006/relationships/customXml" Target="../ink/ink1754.xml"/><Relationship Id="rId762" Type="http://schemas.openxmlformats.org/officeDocument/2006/relationships/image" Target="../media/image1851.png"/><Relationship Id="rId194" Type="http://schemas.openxmlformats.org/officeDocument/2006/relationships/customXml" Target="../ink/ink1573.xml"/><Relationship Id="rId208" Type="http://schemas.openxmlformats.org/officeDocument/2006/relationships/customXml" Target="../ink/ink1580.xml"/><Relationship Id="rId415" Type="http://schemas.openxmlformats.org/officeDocument/2006/relationships/customXml" Target="../ink/ink1684.xml"/><Relationship Id="rId622" Type="http://schemas.openxmlformats.org/officeDocument/2006/relationships/image" Target="../media/image1781.png"/><Relationship Id="rId261" Type="http://schemas.openxmlformats.org/officeDocument/2006/relationships/image" Target="../media/image1602.png"/><Relationship Id="rId499" Type="http://schemas.openxmlformats.org/officeDocument/2006/relationships/customXml" Target="../ink/ink1726.xml"/><Relationship Id="rId56" Type="http://schemas.openxmlformats.org/officeDocument/2006/relationships/customXml" Target="../ink/ink1504.xml"/><Relationship Id="rId359" Type="http://schemas.openxmlformats.org/officeDocument/2006/relationships/customXml" Target="../ink/ink1656.xml"/><Relationship Id="rId566" Type="http://schemas.openxmlformats.org/officeDocument/2006/relationships/image" Target="../media/image1753.png"/><Relationship Id="rId773" Type="http://schemas.openxmlformats.org/officeDocument/2006/relationships/customXml" Target="../ink/ink1863.xml"/><Relationship Id="rId121" Type="http://schemas.openxmlformats.org/officeDocument/2006/relationships/image" Target="../media/image902.png"/><Relationship Id="rId219" Type="http://schemas.openxmlformats.org/officeDocument/2006/relationships/image" Target="../media/image1581.png"/><Relationship Id="rId426" Type="http://schemas.openxmlformats.org/officeDocument/2006/relationships/image" Target="../media/image1684.png"/><Relationship Id="rId633" Type="http://schemas.openxmlformats.org/officeDocument/2006/relationships/customXml" Target="../ink/ink1793.xml"/><Relationship Id="rId840" Type="http://schemas.openxmlformats.org/officeDocument/2006/relationships/image" Target="../media/image1889.png"/><Relationship Id="rId67" Type="http://schemas.openxmlformats.org/officeDocument/2006/relationships/image" Target="../media/image875.png"/><Relationship Id="rId272" Type="http://schemas.openxmlformats.org/officeDocument/2006/relationships/customXml" Target="../ink/ink1612.xml"/><Relationship Id="rId577" Type="http://schemas.openxmlformats.org/officeDocument/2006/relationships/customXml" Target="../ink/ink1765.xml"/><Relationship Id="rId700" Type="http://schemas.openxmlformats.org/officeDocument/2006/relationships/image" Target="../media/image1820.png"/><Relationship Id="rId132" Type="http://schemas.openxmlformats.org/officeDocument/2006/relationships/customXml" Target="../ink/ink1542.xml"/><Relationship Id="rId784" Type="http://schemas.openxmlformats.org/officeDocument/2006/relationships/image" Target="../media/image1862.png"/><Relationship Id="rId437" Type="http://schemas.openxmlformats.org/officeDocument/2006/relationships/customXml" Target="../ink/ink1695.xml"/><Relationship Id="rId644" Type="http://schemas.openxmlformats.org/officeDocument/2006/relationships/image" Target="../media/image1792.png"/><Relationship Id="rId851" Type="http://schemas.openxmlformats.org/officeDocument/2006/relationships/customXml" Target="../ink/ink1902.xml"/><Relationship Id="rId283" Type="http://schemas.openxmlformats.org/officeDocument/2006/relationships/image" Target="../media/image1613.png"/><Relationship Id="rId490" Type="http://schemas.openxmlformats.org/officeDocument/2006/relationships/image" Target="../media/image1716.png"/><Relationship Id="rId504" Type="http://schemas.openxmlformats.org/officeDocument/2006/relationships/image" Target="../media/image1723.png"/><Relationship Id="rId711" Type="http://schemas.openxmlformats.org/officeDocument/2006/relationships/customXml" Target="../ink/ink1832.xml"/><Relationship Id="rId78" Type="http://schemas.openxmlformats.org/officeDocument/2006/relationships/customXml" Target="../ink/ink1515.xml"/><Relationship Id="rId143" Type="http://schemas.openxmlformats.org/officeDocument/2006/relationships/image" Target="../media/image912.png"/><Relationship Id="rId350" Type="http://schemas.openxmlformats.org/officeDocument/2006/relationships/customXml" Target="../ink/ink1651.xml"/><Relationship Id="rId588" Type="http://schemas.openxmlformats.org/officeDocument/2006/relationships/image" Target="../media/image1764.png"/><Relationship Id="rId795" Type="http://schemas.openxmlformats.org/officeDocument/2006/relationships/customXml" Target="../ink/ink1874.xml"/><Relationship Id="rId809" Type="http://schemas.openxmlformats.org/officeDocument/2006/relationships/customXml" Target="../ink/ink1881.xml"/><Relationship Id="rId9" Type="http://schemas.openxmlformats.org/officeDocument/2006/relationships/image" Target="../media/image846.png"/><Relationship Id="rId210" Type="http://schemas.openxmlformats.org/officeDocument/2006/relationships/customXml" Target="../ink/ink1581.xml"/><Relationship Id="rId448" Type="http://schemas.openxmlformats.org/officeDocument/2006/relationships/image" Target="../media/image1695.png"/><Relationship Id="rId655" Type="http://schemas.openxmlformats.org/officeDocument/2006/relationships/customXml" Target="../ink/ink1804.xml"/><Relationship Id="rId862" Type="http://schemas.openxmlformats.org/officeDocument/2006/relationships/image" Target="../media/image1900.png"/><Relationship Id="rId294" Type="http://schemas.openxmlformats.org/officeDocument/2006/relationships/customXml" Target="../ink/ink1623.xml"/><Relationship Id="rId308" Type="http://schemas.openxmlformats.org/officeDocument/2006/relationships/customXml" Target="../ink/ink1630.xml"/><Relationship Id="rId515" Type="http://schemas.openxmlformats.org/officeDocument/2006/relationships/customXml" Target="../ink/ink1734.xml"/><Relationship Id="rId722" Type="http://schemas.openxmlformats.org/officeDocument/2006/relationships/image" Target="../media/image1831.png"/><Relationship Id="rId89" Type="http://schemas.openxmlformats.org/officeDocument/2006/relationships/image" Target="../media/image886.png"/><Relationship Id="rId154" Type="http://schemas.openxmlformats.org/officeDocument/2006/relationships/customXml" Target="../ink/ink1553.xml"/><Relationship Id="rId361" Type="http://schemas.openxmlformats.org/officeDocument/2006/relationships/customXml" Target="../ink/ink1657.xml"/><Relationship Id="rId599" Type="http://schemas.openxmlformats.org/officeDocument/2006/relationships/customXml" Target="../ink/ink1776.xml"/><Relationship Id="rId459" Type="http://schemas.openxmlformats.org/officeDocument/2006/relationships/customXml" Target="../ink/ink1706.xml"/><Relationship Id="rId666" Type="http://schemas.openxmlformats.org/officeDocument/2006/relationships/image" Target="../media/image1803.png"/><Relationship Id="rId873" Type="http://schemas.openxmlformats.org/officeDocument/2006/relationships/customXml" Target="../ink/ink1913.xml"/><Relationship Id="rId16" Type="http://schemas.openxmlformats.org/officeDocument/2006/relationships/customXml" Target="../ink/ink1484.xml"/><Relationship Id="rId221" Type="http://schemas.openxmlformats.org/officeDocument/2006/relationships/image" Target="../media/image1582.png"/><Relationship Id="rId319" Type="http://schemas.openxmlformats.org/officeDocument/2006/relationships/image" Target="../media/image1631.png"/><Relationship Id="rId526" Type="http://schemas.openxmlformats.org/officeDocument/2006/relationships/image" Target="../media/image1734.png"/><Relationship Id="rId733" Type="http://schemas.openxmlformats.org/officeDocument/2006/relationships/customXml" Target="../ink/ink1843.xml"/><Relationship Id="rId165" Type="http://schemas.openxmlformats.org/officeDocument/2006/relationships/image" Target="../media/image1554.png"/><Relationship Id="rId372" Type="http://schemas.openxmlformats.org/officeDocument/2006/relationships/image" Target="../media/image1657.png"/><Relationship Id="rId677" Type="http://schemas.openxmlformats.org/officeDocument/2006/relationships/customXml" Target="../ink/ink1815.xml"/><Relationship Id="rId800" Type="http://schemas.openxmlformats.org/officeDocument/2006/relationships/image" Target="../media/image1870.png"/><Relationship Id="rId232" Type="http://schemas.openxmlformats.org/officeDocument/2006/relationships/customXml" Target="../ink/ink1592.xml"/><Relationship Id="rId27" Type="http://schemas.openxmlformats.org/officeDocument/2006/relationships/image" Target="../media/image855.png"/><Relationship Id="rId537" Type="http://schemas.openxmlformats.org/officeDocument/2006/relationships/customXml" Target="../ink/ink1745.xml"/><Relationship Id="rId744" Type="http://schemas.openxmlformats.org/officeDocument/2006/relationships/image" Target="../media/image1842.png"/><Relationship Id="rId80" Type="http://schemas.openxmlformats.org/officeDocument/2006/relationships/customXml" Target="../ink/ink1516.xml"/><Relationship Id="rId176" Type="http://schemas.openxmlformats.org/officeDocument/2006/relationships/customXml" Target="../ink/ink1564.xml"/><Relationship Id="rId383" Type="http://schemas.openxmlformats.org/officeDocument/2006/relationships/customXml" Target="../ink/ink1668.xml"/><Relationship Id="rId590" Type="http://schemas.openxmlformats.org/officeDocument/2006/relationships/image" Target="../media/image1765.png"/><Relationship Id="rId604" Type="http://schemas.openxmlformats.org/officeDocument/2006/relationships/image" Target="../media/image1772.png"/><Relationship Id="rId811" Type="http://schemas.openxmlformats.org/officeDocument/2006/relationships/customXml" Target="../ink/ink1882.xml"/><Relationship Id="rId243" Type="http://schemas.openxmlformats.org/officeDocument/2006/relationships/image" Target="../media/image1593.png"/><Relationship Id="rId450" Type="http://schemas.openxmlformats.org/officeDocument/2006/relationships/image" Target="../media/image1696.png"/><Relationship Id="rId688" Type="http://schemas.openxmlformats.org/officeDocument/2006/relationships/image" Target="../media/image1814.png"/><Relationship Id="rId38" Type="http://schemas.openxmlformats.org/officeDocument/2006/relationships/customXml" Target="../ink/ink1495.xml"/><Relationship Id="rId103" Type="http://schemas.openxmlformats.org/officeDocument/2006/relationships/image" Target="../media/image893.png"/><Relationship Id="rId310" Type="http://schemas.openxmlformats.org/officeDocument/2006/relationships/customXml" Target="../ink/ink1631.xml"/><Relationship Id="rId548" Type="http://schemas.openxmlformats.org/officeDocument/2006/relationships/image" Target="../media/image1744.png"/><Relationship Id="rId755" Type="http://schemas.openxmlformats.org/officeDocument/2006/relationships/customXml" Target="../ink/ink1854.xml"/><Relationship Id="rId91" Type="http://schemas.openxmlformats.org/officeDocument/2006/relationships/image" Target="../media/image887.png"/><Relationship Id="rId187" Type="http://schemas.openxmlformats.org/officeDocument/2006/relationships/image" Target="../media/image1565.png"/><Relationship Id="rId394" Type="http://schemas.openxmlformats.org/officeDocument/2006/relationships/image" Target="../media/image1668.png"/><Relationship Id="rId408" Type="http://schemas.openxmlformats.org/officeDocument/2006/relationships/image" Target="../media/image1675.png"/><Relationship Id="rId615" Type="http://schemas.openxmlformats.org/officeDocument/2006/relationships/customXml" Target="../ink/ink1784.xml"/><Relationship Id="rId822" Type="http://schemas.openxmlformats.org/officeDocument/2006/relationships/image" Target="../media/image1881.png"/><Relationship Id="rId254" Type="http://schemas.openxmlformats.org/officeDocument/2006/relationships/customXml" Target="../ink/ink1603.xml"/><Relationship Id="rId699" Type="http://schemas.openxmlformats.org/officeDocument/2006/relationships/customXml" Target="../ink/ink1826.xml"/><Relationship Id="rId49" Type="http://schemas.openxmlformats.org/officeDocument/2006/relationships/image" Target="../media/image866.png"/><Relationship Id="rId114" Type="http://schemas.openxmlformats.org/officeDocument/2006/relationships/customXml" Target="../ink/ink1533.xml"/><Relationship Id="rId461" Type="http://schemas.openxmlformats.org/officeDocument/2006/relationships/customXml" Target="../ink/ink1707.xml"/><Relationship Id="rId559" Type="http://schemas.openxmlformats.org/officeDocument/2006/relationships/customXml" Target="../ink/ink1756.xml"/><Relationship Id="rId766" Type="http://schemas.openxmlformats.org/officeDocument/2006/relationships/image" Target="../media/image1853.png"/><Relationship Id="rId198" Type="http://schemas.openxmlformats.org/officeDocument/2006/relationships/customXml" Target="../ink/ink1575.xml"/><Relationship Id="rId321" Type="http://schemas.openxmlformats.org/officeDocument/2006/relationships/image" Target="../media/image1632.png"/><Relationship Id="rId419" Type="http://schemas.openxmlformats.org/officeDocument/2006/relationships/customXml" Target="../ink/ink1686.xml"/><Relationship Id="rId626" Type="http://schemas.openxmlformats.org/officeDocument/2006/relationships/image" Target="../media/image1783.png"/><Relationship Id="rId833" Type="http://schemas.openxmlformats.org/officeDocument/2006/relationships/customXml" Target="../ink/ink1893.xml"/><Relationship Id="rId265" Type="http://schemas.openxmlformats.org/officeDocument/2006/relationships/image" Target="../media/image1604.png"/><Relationship Id="rId472" Type="http://schemas.openxmlformats.org/officeDocument/2006/relationships/image" Target="../media/image1707.png"/><Relationship Id="rId125" Type="http://schemas.openxmlformats.org/officeDocument/2006/relationships/image" Target="../media/image904.png"/><Relationship Id="rId332" Type="http://schemas.openxmlformats.org/officeDocument/2006/relationships/customXml" Target="../ink/ink1642.xml"/><Relationship Id="rId777" Type="http://schemas.openxmlformats.org/officeDocument/2006/relationships/customXml" Target="../ink/ink1865.xml"/><Relationship Id="rId637" Type="http://schemas.openxmlformats.org/officeDocument/2006/relationships/customXml" Target="../ink/ink1795.xml"/><Relationship Id="rId844" Type="http://schemas.openxmlformats.org/officeDocument/2006/relationships/image" Target="../media/image1891.png"/><Relationship Id="rId276" Type="http://schemas.openxmlformats.org/officeDocument/2006/relationships/customXml" Target="../ink/ink1614.xml"/><Relationship Id="rId483" Type="http://schemas.openxmlformats.org/officeDocument/2006/relationships/customXml" Target="../ink/ink1718.xml"/><Relationship Id="rId690" Type="http://schemas.openxmlformats.org/officeDocument/2006/relationships/image" Target="../media/image1815.png"/><Relationship Id="rId704" Type="http://schemas.openxmlformats.org/officeDocument/2006/relationships/image" Target="../media/image1822.png"/><Relationship Id="rId40" Type="http://schemas.openxmlformats.org/officeDocument/2006/relationships/customXml" Target="../ink/ink1496.xml"/><Relationship Id="rId136" Type="http://schemas.openxmlformats.org/officeDocument/2006/relationships/customXml" Target="../ink/ink1544.xml"/><Relationship Id="rId343" Type="http://schemas.openxmlformats.org/officeDocument/2006/relationships/image" Target="../media/image1643.png"/><Relationship Id="rId550" Type="http://schemas.openxmlformats.org/officeDocument/2006/relationships/image" Target="../media/image1745.png"/><Relationship Id="rId788" Type="http://schemas.openxmlformats.org/officeDocument/2006/relationships/image" Target="../media/image1864.png"/><Relationship Id="rId203" Type="http://schemas.openxmlformats.org/officeDocument/2006/relationships/image" Target="../media/image1573.png"/><Relationship Id="rId648" Type="http://schemas.openxmlformats.org/officeDocument/2006/relationships/image" Target="../media/image1794.png"/><Relationship Id="rId855" Type="http://schemas.openxmlformats.org/officeDocument/2006/relationships/customXml" Target="../ink/ink1904.xml"/><Relationship Id="rId287" Type="http://schemas.openxmlformats.org/officeDocument/2006/relationships/image" Target="../media/image1615.png"/><Relationship Id="rId410" Type="http://schemas.openxmlformats.org/officeDocument/2006/relationships/image" Target="../media/image1676.png"/><Relationship Id="rId494" Type="http://schemas.openxmlformats.org/officeDocument/2006/relationships/image" Target="../media/image1718.png"/><Relationship Id="rId508" Type="http://schemas.openxmlformats.org/officeDocument/2006/relationships/image" Target="../media/image1725.png"/><Relationship Id="rId715" Type="http://schemas.openxmlformats.org/officeDocument/2006/relationships/customXml" Target="../ink/ink1834.xml"/><Relationship Id="rId147" Type="http://schemas.openxmlformats.org/officeDocument/2006/relationships/image" Target="../media/image1112.png"/><Relationship Id="rId354" Type="http://schemas.openxmlformats.org/officeDocument/2006/relationships/customXml" Target="../ink/ink1653.xml"/><Relationship Id="rId799" Type="http://schemas.openxmlformats.org/officeDocument/2006/relationships/customXml" Target="../ink/ink1876.xml"/><Relationship Id="rId51" Type="http://schemas.openxmlformats.org/officeDocument/2006/relationships/image" Target="../media/image867.png"/><Relationship Id="rId561" Type="http://schemas.openxmlformats.org/officeDocument/2006/relationships/customXml" Target="../ink/ink1757.xml"/><Relationship Id="rId659" Type="http://schemas.openxmlformats.org/officeDocument/2006/relationships/customXml" Target="../ink/ink1806.xml"/><Relationship Id="rId866" Type="http://schemas.openxmlformats.org/officeDocument/2006/relationships/image" Target="../media/image1902.png"/><Relationship Id="rId214" Type="http://schemas.openxmlformats.org/officeDocument/2006/relationships/customXml" Target="../ink/ink1583.xml"/><Relationship Id="rId298" Type="http://schemas.openxmlformats.org/officeDocument/2006/relationships/customXml" Target="../ink/ink1625.xml"/><Relationship Id="rId421" Type="http://schemas.openxmlformats.org/officeDocument/2006/relationships/customXml" Target="../ink/ink1687.xml"/><Relationship Id="rId519" Type="http://schemas.openxmlformats.org/officeDocument/2006/relationships/customXml" Target="../ink/ink1736.xml"/><Relationship Id="rId158" Type="http://schemas.openxmlformats.org/officeDocument/2006/relationships/customXml" Target="../ink/ink1555.xml"/><Relationship Id="rId726" Type="http://schemas.openxmlformats.org/officeDocument/2006/relationships/image" Target="../media/image1833.png"/><Relationship Id="rId62" Type="http://schemas.openxmlformats.org/officeDocument/2006/relationships/customXml" Target="../ink/ink1507.xml"/><Relationship Id="rId365" Type="http://schemas.openxmlformats.org/officeDocument/2006/relationships/customXml" Target="../ink/ink1659.xml"/><Relationship Id="rId572" Type="http://schemas.openxmlformats.org/officeDocument/2006/relationships/image" Target="../media/image1756.png"/><Relationship Id="rId225" Type="http://schemas.openxmlformats.org/officeDocument/2006/relationships/image" Target="../media/image1584.png"/><Relationship Id="rId432" Type="http://schemas.openxmlformats.org/officeDocument/2006/relationships/image" Target="../media/image1687.png"/><Relationship Id="rId737" Type="http://schemas.openxmlformats.org/officeDocument/2006/relationships/customXml" Target="../ink/ink1845.xml"/><Relationship Id="rId73" Type="http://schemas.openxmlformats.org/officeDocument/2006/relationships/image" Target="../media/image878.png"/><Relationship Id="rId169" Type="http://schemas.openxmlformats.org/officeDocument/2006/relationships/image" Target="../media/image1556.png"/><Relationship Id="rId376" Type="http://schemas.openxmlformats.org/officeDocument/2006/relationships/image" Target="../media/image1659.png"/><Relationship Id="rId583" Type="http://schemas.openxmlformats.org/officeDocument/2006/relationships/customXml" Target="../ink/ink1768.xml"/><Relationship Id="rId790" Type="http://schemas.openxmlformats.org/officeDocument/2006/relationships/image" Target="../media/image1865.png"/><Relationship Id="rId804" Type="http://schemas.openxmlformats.org/officeDocument/2006/relationships/image" Target="../media/image1872.png"/><Relationship Id="rId4" Type="http://schemas.openxmlformats.org/officeDocument/2006/relationships/customXml" Target="../ink/ink1478.xml"/><Relationship Id="rId236" Type="http://schemas.openxmlformats.org/officeDocument/2006/relationships/customXml" Target="../ink/ink1594.xml"/><Relationship Id="rId443" Type="http://schemas.openxmlformats.org/officeDocument/2006/relationships/customXml" Target="../ink/ink1698.xml"/><Relationship Id="rId650" Type="http://schemas.openxmlformats.org/officeDocument/2006/relationships/image" Target="../media/image1795.png"/><Relationship Id="rId303" Type="http://schemas.openxmlformats.org/officeDocument/2006/relationships/image" Target="../media/image1623.png"/><Relationship Id="rId748" Type="http://schemas.openxmlformats.org/officeDocument/2006/relationships/image" Target="../media/image1844.png"/><Relationship Id="rId84" Type="http://schemas.openxmlformats.org/officeDocument/2006/relationships/customXml" Target="../ink/ink1518.xml"/><Relationship Id="rId387" Type="http://schemas.openxmlformats.org/officeDocument/2006/relationships/customXml" Target="../ink/ink1670.xml"/><Relationship Id="rId510" Type="http://schemas.openxmlformats.org/officeDocument/2006/relationships/image" Target="../media/image1726.png"/><Relationship Id="rId594" Type="http://schemas.openxmlformats.org/officeDocument/2006/relationships/image" Target="../media/image1767.png"/><Relationship Id="rId608" Type="http://schemas.openxmlformats.org/officeDocument/2006/relationships/image" Target="../media/image1774.png"/><Relationship Id="rId815" Type="http://schemas.openxmlformats.org/officeDocument/2006/relationships/customXml" Target="../ink/ink1884.xml"/><Relationship Id="rId247" Type="http://schemas.openxmlformats.org/officeDocument/2006/relationships/image" Target="../media/image1595.png"/><Relationship Id="rId107" Type="http://schemas.openxmlformats.org/officeDocument/2006/relationships/image" Target="../media/image895.png"/><Relationship Id="rId454" Type="http://schemas.openxmlformats.org/officeDocument/2006/relationships/image" Target="../media/image1698.png"/><Relationship Id="rId661" Type="http://schemas.openxmlformats.org/officeDocument/2006/relationships/customXml" Target="../ink/ink1807.xml"/><Relationship Id="rId759" Type="http://schemas.openxmlformats.org/officeDocument/2006/relationships/customXml" Target="../ink/ink1856.xml"/><Relationship Id="rId11" Type="http://schemas.openxmlformats.org/officeDocument/2006/relationships/image" Target="../media/image847.png"/><Relationship Id="rId314" Type="http://schemas.openxmlformats.org/officeDocument/2006/relationships/customXml" Target="../ink/ink1633.xml"/><Relationship Id="rId398" Type="http://schemas.openxmlformats.org/officeDocument/2006/relationships/image" Target="../media/image1670.png"/><Relationship Id="rId521" Type="http://schemas.openxmlformats.org/officeDocument/2006/relationships/customXml" Target="../ink/ink1737.xml"/><Relationship Id="rId619" Type="http://schemas.openxmlformats.org/officeDocument/2006/relationships/customXml" Target="../ink/ink1786.xml"/><Relationship Id="rId95" Type="http://schemas.openxmlformats.org/officeDocument/2006/relationships/image" Target="../media/image889.png"/><Relationship Id="rId160" Type="http://schemas.openxmlformats.org/officeDocument/2006/relationships/customXml" Target="../ink/ink1556.xml"/><Relationship Id="rId826" Type="http://schemas.openxmlformats.org/officeDocument/2006/relationships/image" Target="../media/image1883.png"/><Relationship Id="rId258" Type="http://schemas.openxmlformats.org/officeDocument/2006/relationships/customXml" Target="../ink/ink1605.xml"/><Relationship Id="rId465" Type="http://schemas.openxmlformats.org/officeDocument/2006/relationships/customXml" Target="../ink/ink1709.xml"/><Relationship Id="rId672" Type="http://schemas.openxmlformats.org/officeDocument/2006/relationships/image" Target="../media/image1806.png"/><Relationship Id="rId22" Type="http://schemas.openxmlformats.org/officeDocument/2006/relationships/customXml" Target="../ink/ink1487.xml"/><Relationship Id="rId118" Type="http://schemas.openxmlformats.org/officeDocument/2006/relationships/customXml" Target="../ink/ink1535.xml"/><Relationship Id="rId325" Type="http://schemas.openxmlformats.org/officeDocument/2006/relationships/image" Target="../media/image1634.png"/><Relationship Id="rId532" Type="http://schemas.openxmlformats.org/officeDocument/2006/relationships/image" Target="../media/image1736.png"/><Relationship Id="rId171" Type="http://schemas.openxmlformats.org/officeDocument/2006/relationships/image" Target="../media/image1557.png"/><Relationship Id="rId837" Type="http://schemas.openxmlformats.org/officeDocument/2006/relationships/customXml" Target="../ink/ink1895.xml"/><Relationship Id="rId269" Type="http://schemas.openxmlformats.org/officeDocument/2006/relationships/image" Target="../media/image1606.png"/><Relationship Id="rId476" Type="http://schemas.openxmlformats.org/officeDocument/2006/relationships/image" Target="../media/image1709.png"/><Relationship Id="rId683" Type="http://schemas.openxmlformats.org/officeDocument/2006/relationships/customXml" Target="../ink/ink1818.xml"/><Relationship Id="rId33" Type="http://schemas.openxmlformats.org/officeDocument/2006/relationships/image" Target="../media/image858.png"/><Relationship Id="rId129" Type="http://schemas.openxmlformats.org/officeDocument/2006/relationships/image" Target="../media/image906.png"/><Relationship Id="rId336" Type="http://schemas.openxmlformats.org/officeDocument/2006/relationships/customXml" Target="../ink/ink1644.xml"/><Relationship Id="rId543" Type="http://schemas.openxmlformats.org/officeDocument/2006/relationships/customXml" Target="../ink/ink1748.xml"/><Relationship Id="rId182" Type="http://schemas.openxmlformats.org/officeDocument/2006/relationships/customXml" Target="../ink/ink1567.xml"/><Relationship Id="rId403" Type="http://schemas.openxmlformats.org/officeDocument/2006/relationships/customXml" Target="../ink/ink1678.xml"/><Relationship Id="rId750" Type="http://schemas.openxmlformats.org/officeDocument/2006/relationships/image" Target="../media/image1845.png"/><Relationship Id="rId848" Type="http://schemas.openxmlformats.org/officeDocument/2006/relationships/image" Target="../media/image1893.png"/><Relationship Id="rId487" Type="http://schemas.openxmlformats.org/officeDocument/2006/relationships/customXml" Target="../ink/ink1720.xml"/><Relationship Id="rId610" Type="http://schemas.openxmlformats.org/officeDocument/2006/relationships/image" Target="../media/image1775.png"/><Relationship Id="rId694" Type="http://schemas.openxmlformats.org/officeDocument/2006/relationships/image" Target="../media/image1817.png"/><Relationship Id="rId708" Type="http://schemas.openxmlformats.org/officeDocument/2006/relationships/image" Target="../media/image1824.png"/><Relationship Id="rId347" Type="http://schemas.openxmlformats.org/officeDocument/2006/relationships/image" Target="../media/image1645.png"/><Relationship Id="rId44" Type="http://schemas.openxmlformats.org/officeDocument/2006/relationships/customXml" Target="../ink/ink1498.xml"/><Relationship Id="rId554" Type="http://schemas.openxmlformats.org/officeDocument/2006/relationships/image" Target="../media/image1747.png"/><Relationship Id="rId761" Type="http://schemas.openxmlformats.org/officeDocument/2006/relationships/customXml" Target="../ink/ink1857.xml"/><Relationship Id="rId859" Type="http://schemas.openxmlformats.org/officeDocument/2006/relationships/customXml" Target="../ink/ink1906.xml"/><Relationship Id="rId193" Type="http://schemas.openxmlformats.org/officeDocument/2006/relationships/image" Target="../media/image1568.png"/><Relationship Id="rId207" Type="http://schemas.openxmlformats.org/officeDocument/2006/relationships/image" Target="../media/image1575.png"/><Relationship Id="rId414" Type="http://schemas.openxmlformats.org/officeDocument/2006/relationships/image" Target="../media/image1678.png"/><Relationship Id="rId498" Type="http://schemas.openxmlformats.org/officeDocument/2006/relationships/image" Target="../media/image1720.png"/><Relationship Id="rId621" Type="http://schemas.openxmlformats.org/officeDocument/2006/relationships/customXml" Target="../ink/ink1787.xml"/><Relationship Id="rId260" Type="http://schemas.openxmlformats.org/officeDocument/2006/relationships/customXml" Target="../ink/ink1606.xml"/><Relationship Id="rId719" Type="http://schemas.openxmlformats.org/officeDocument/2006/relationships/customXml" Target="../ink/ink1836.xml"/><Relationship Id="rId55" Type="http://schemas.openxmlformats.org/officeDocument/2006/relationships/image" Target="../media/image869.png"/><Relationship Id="rId120" Type="http://schemas.openxmlformats.org/officeDocument/2006/relationships/customXml" Target="../ink/ink1536.xml"/><Relationship Id="rId358" Type="http://schemas.openxmlformats.org/officeDocument/2006/relationships/image" Target="../media/image1650.png"/><Relationship Id="rId565" Type="http://schemas.openxmlformats.org/officeDocument/2006/relationships/customXml" Target="../ink/ink1759.xml"/><Relationship Id="rId772" Type="http://schemas.openxmlformats.org/officeDocument/2006/relationships/image" Target="../media/image1856.png"/><Relationship Id="rId218" Type="http://schemas.openxmlformats.org/officeDocument/2006/relationships/customXml" Target="../ink/ink1585.xml"/><Relationship Id="rId425" Type="http://schemas.openxmlformats.org/officeDocument/2006/relationships/customXml" Target="../ink/ink1689.xml"/><Relationship Id="rId632" Type="http://schemas.openxmlformats.org/officeDocument/2006/relationships/image" Target="../media/image1786.png"/><Relationship Id="rId271" Type="http://schemas.openxmlformats.org/officeDocument/2006/relationships/image" Target="../media/image1607.png"/><Relationship Id="rId66" Type="http://schemas.openxmlformats.org/officeDocument/2006/relationships/customXml" Target="../ink/ink1509.xml"/><Relationship Id="rId131" Type="http://schemas.openxmlformats.org/officeDocument/2006/relationships/image" Target="../media/image907.png"/><Relationship Id="rId369" Type="http://schemas.openxmlformats.org/officeDocument/2006/relationships/customXml" Target="../ink/ink1661.xml"/><Relationship Id="rId576" Type="http://schemas.openxmlformats.org/officeDocument/2006/relationships/image" Target="../media/image1758.png"/><Relationship Id="rId783" Type="http://schemas.openxmlformats.org/officeDocument/2006/relationships/customXml" Target="../ink/ink1868.xml"/><Relationship Id="rId229" Type="http://schemas.openxmlformats.org/officeDocument/2006/relationships/image" Target="../media/image1586.png"/><Relationship Id="rId436" Type="http://schemas.openxmlformats.org/officeDocument/2006/relationships/image" Target="../media/image1689.png"/><Relationship Id="rId643" Type="http://schemas.openxmlformats.org/officeDocument/2006/relationships/customXml" Target="../ink/ink1798.xml"/><Relationship Id="rId850" Type="http://schemas.openxmlformats.org/officeDocument/2006/relationships/image" Target="../media/image1894.png"/><Relationship Id="rId77" Type="http://schemas.openxmlformats.org/officeDocument/2006/relationships/image" Target="../media/image880.png"/><Relationship Id="rId282" Type="http://schemas.openxmlformats.org/officeDocument/2006/relationships/customXml" Target="../ink/ink1617.xml"/><Relationship Id="rId503" Type="http://schemas.openxmlformats.org/officeDocument/2006/relationships/customXml" Target="../ink/ink1728.xml"/><Relationship Id="rId587" Type="http://schemas.openxmlformats.org/officeDocument/2006/relationships/customXml" Target="../ink/ink1770.xml"/><Relationship Id="rId710" Type="http://schemas.openxmlformats.org/officeDocument/2006/relationships/image" Target="../media/image1825.png"/><Relationship Id="rId808" Type="http://schemas.openxmlformats.org/officeDocument/2006/relationships/image" Target="../media/image1874.png"/><Relationship Id="rId8" Type="http://schemas.openxmlformats.org/officeDocument/2006/relationships/customXml" Target="../ink/ink1480.xml"/><Relationship Id="rId142" Type="http://schemas.openxmlformats.org/officeDocument/2006/relationships/customXml" Target="../ink/ink1547.xml"/><Relationship Id="rId447" Type="http://schemas.openxmlformats.org/officeDocument/2006/relationships/customXml" Target="../ink/ink1700.xml"/><Relationship Id="rId794" Type="http://schemas.openxmlformats.org/officeDocument/2006/relationships/image" Target="../media/image1867.png"/><Relationship Id="rId654" Type="http://schemas.openxmlformats.org/officeDocument/2006/relationships/image" Target="../media/image1797.png"/><Relationship Id="rId861" Type="http://schemas.openxmlformats.org/officeDocument/2006/relationships/customXml" Target="../ink/ink1907.xml"/><Relationship Id="rId293" Type="http://schemas.openxmlformats.org/officeDocument/2006/relationships/image" Target="../media/image1618.png"/><Relationship Id="rId307" Type="http://schemas.openxmlformats.org/officeDocument/2006/relationships/image" Target="../media/image1625.png"/><Relationship Id="rId514" Type="http://schemas.openxmlformats.org/officeDocument/2006/relationships/image" Target="../media/image1728.png"/><Relationship Id="rId721" Type="http://schemas.openxmlformats.org/officeDocument/2006/relationships/customXml" Target="../ink/ink183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1.xml"/><Relationship Id="rId671" Type="http://schemas.openxmlformats.org/officeDocument/2006/relationships/customXml" Target="../ink/ink2248.xml"/><Relationship Id="rId769" Type="http://schemas.openxmlformats.org/officeDocument/2006/relationships/customXml" Target="../ink/ink2297.xml"/><Relationship Id="rId976" Type="http://schemas.openxmlformats.org/officeDocument/2006/relationships/image" Target="../media/image2395.png"/><Relationship Id="rId21" Type="http://schemas.openxmlformats.org/officeDocument/2006/relationships/customXml" Target="../ink/ink1923.xml"/><Relationship Id="rId324" Type="http://schemas.openxmlformats.org/officeDocument/2006/relationships/image" Target="../media/image2069.png"/><Relationship Id="rId531" Type="http://schemas.openxmlformats.org/officeDocument/2006/relationships/customXml" Target="../ink/ink2178.xml"/><Relationship Id="rId629" Type="http://schemas.openxmlformats.org/officeDocument/2006/relationships/customXml" Target="../ink/ink2227.xml"/><Relationship Id="rId170" Type="http://schemas.openxmlformats.org/officeDocument/2006/relationships/image" Target="../media/image1992.png"/><Relationship Id="rId836" Type="http://schemas.openxmlformats.org/officeDocument/2006/relationships/image" Target="../media/image2325.png"/><Relationship Id="rId1021" Type="http://schemas.openxmlformats.org/officeDocument/2006/relationships/customXml" Target="../ink/ink2423.xml"/><Relationship Id="rId268" Type="http://schemas.openxmlformats.org/officeDocument/2006/relationships/image" Target="../media/image2041.png"/><Relationship Id="rId475" Type="http://schemas.openxmlformats.org/officeDocument/2006/relationships/customXml" Target="../ink/ink2150.xml"/><Relationship Id="rId682" Type="http://schemas.openxmlformats.org/officeDocument/2006/relationships/image" Target="../media/image2248.png"/><Relationship Id="rId903" Type="http://schemas.openxmlformats.org/officeDocument/2006/relationships/customXml" Target="../ink/ink2364.xml"/><Relationship Id="rId32" Type="http://schemas.openxmlformats.org/officeDocument/2006/relationships/image" Target="../media/image1923.png"/><Relationship Id="rId128" Type="http://schemas.openxmlformats.org/officeDocument/2006/relationships/image" Target="../media/image1971.png"/><Relationship Id="rId335" Type="http://schemas.openxmlformats.org/officeDocument/2006/relationships/customXml" Target="../ink/ink2080.xml"/><Relationship Id="rId542" Type="http://schemas.openxmlformats.org/officeDocument/2006/relationships/image" Target="../media/image2178.png"/><Relationship Id="rId987" Type="http://schemas.openxmlformats.org/officeDocument/2006/relationships/customXml" Target="../ink/ink2406.xml"/><Relationship Id="rId181" Type="http://schemas.openxmlformats.org/officeDocument/2006/relationships/customXml" Target="../ink/ink2003.xml"/><Relationship Id="rId402" Type="http://schemas.openxmlformats.org/officeDocument/2006/relationships/image" Target="../media/image2108.png"/><Relationship Id="rId847" Type="http://schemas.openxmlformats.org/officeDocument/2006/relationships/customXml" Target="../ink/ink2336.xml"/><Relationship Id="rId279" Type="http://schemas.openxmlformats.org/officeDocument/2006/relationships/customXml" Target="../ink/ink2052.xml"/><Relationship Id="rId486" Type="http://schemas.openxmlformats.org/officeDocument/2006/relationships/image" Target="../media/image2150.png"/><Relationship Id="rId693" Type="http://schemas.openxmlformats.org/officeDocument/2006/relationships/customXml" Target="../ink/ink2259.xml"/><Relationship Id="rId707" Type="http://schemas.openxmlformats.org/officeDocument/2006/relationships/customXml" Target="../ink/ink2266.xml"/><Relationship Id="rId914" Type="http://schemas.openxmlformats.org/officeDocument/2006/relationships/image" Target="../media/image2364.png"/><Relationship Id="rId43" Type="http://schemas.openxmlformats.org/officeDocument/2006/relationships/customXml" Target="../ink/ink1934.xml"/><Relationship Id="rId139" Type="http://schemas.openxmlformats.org/officeDocument/2006/relationships/customXml" Target="../ink/ink1982.xml"/><Relationship Id="rId346" Type="http://schemas.openxmlformats.org/officeDocument/2006/relationships/image" Target="../media/image2080.png"/><Relationship Id="rId553" Type="http://schemas.openxmlformats.org/officeDocument/2006/relationships/customXml" Target="../ink/ink2189.xml"/><Relationship Id="rId760" Type="http://schemas.openxmlformats.org/officeDocument/2006/relationships/image" Target="../media/image2287.png"/><Relationship Id="rId998" Type="http://schemas.openxmlformats.org/officeDocument/2006/relationships/image" Target="../media/image2406.png"/><Relationship Id="rId192" Type="http://schemas.openxmlformats.org/officeDocument/2006/relationships/image" Target="../media/image2003.png"/><Relationship Id="rId206" Type="http://schemas.openxmlformats.org/officeDocument/2006/relationships/image" Target="../media/image2010.png"/><Relationship Id="rId413" Type="http://schemas.openxmlformats.org/officeDocument/2006/relationships/customXml" Target="../ink/ink2119.xml"/><Relationship Id="rId858" Type="http://schemas.openxmlformats.org/officeDocument/2006/relationships/image" Target="../media/image2336.png"/><Relationship Id="rId497" Type="http://schemas.openxmlformats.org/officeDocument/2006/relationships/customXml" Target="../ink/ink2161.xml"/><Relationship Id="rId620" Type="http://schemas.openxmlformats.org/officeDocument/2006/relationships/image" Target="../media/image2217.png"/><Relationship Id="rId718" Type="http://schemas.openxmlformats.org/officeDocument/2006/relationships/image" Target="../media/image2266.png"/><Relationship Id="rId925" Type="http://schemas.openxmlformats.org/officeDocument/2006/relationships/customXml" Target="../ink/ink2375.xml"/><Relationship Id="rId357" Type="http://schemas.openxmlformats.org/officeDocument/2006/relationships/customXml" Target="../ink/ink2091.xml"/><Relationship Id="rId54" Type="http://schemas.openxmlformats.org/officeDocument/2006/relationships/image" Target="../media/image1934.png"/><Relationship Id="rId217" Type="http://schemas.openxmlformats.org/officeDocument/2006/relationships/customXml" Target="../ink/ink2021.xml"/><Relationship Id="rId564" Type="http://schemas.openxmlformats.org/officeDocument/2006/relationships/image" Target="../media/image2189.png"/><Relationship Id="rId771" Type="http://schemas.openxmlformats.org/officeDocument/2006/relationships/customXml" Target="../ink/ink2298.xml"/><Relationship Id="rId869" Type="http://schemas.openxmlformats.org/officeDocument/2006/relationships/customXml" Target="../ink/ink2347.xml"/><Relationship Id="rId424" Type="http://schemas.openxmlformats.org/officeDocument/2006/relationships/image" Target="../media/image2119.png"/><Relationship Id="rId631" Type="http://schemas.openxmlformats.org/officeDocument/2006/relationships/customXml" Target="../ink/ink2228.xml"/><Relationship Id="rId729" Type="http://schemas.openxmlformats.org/officeDocument/2006/relationships/customXml" Target="../ink/ink2277.xml"/><Relationship Id="rId270" Type="http://schemas.openxmlformats.org/officeDocument/2006/relationships/image" Target="../media/image2042.png"/><Relationship Id="rId936" Type="http://schemas.openxmlformats.org/officeDocument/2006/relationships/image" Target="../media/image2375.png"/><Relationship Id="rId65" Type="http://schemas.openxmlformats.org/officeDocument/2006/relationships/customXml" Target="../ink/ink1945.xml"/><Relationship Id="rId130" Type="http://schemas.openxmlformats.org/officeDocument/2006/relationships/image" Target="../media/image1972.png"/><Relationship Id="rId368" Type="http://schemas.openxmlformats.org/officeDocument/2006/relationships/image" Target="../media/image2091.png"/><Relationship Id="rId575" Type="http://schemas.openxmlformats.org/officeDocument/2006/relationships/customXml" Target="../ink/ink2200.xml"/><Relationship Id="rId782" Type="http://schemas.openxmlformats.org/officeDocument/2006/relationships/image" Target="../media/image2298.png"/><Relationship Id="rId228" Type="http://schemas.openxmlformats.org/officeDocument/2006/relationships/image" Target="../media/image2021.png"/><Relationship Id="rId435" Type="http://schemas.openxmlformats.org/officeDocument/2006/relationships/customXml" Target="../ink/ink2130.xml"/><Relationship Id="rId642" Type="http://schemas.openxmlformats.org/officeDocument/2006/relationships/image" Target="../media/image2228.png"/><Relationship Id="rId281" Type="http://schemas.openxmlformats.org/officeDocument/2006/relationships/customXml" Target="../ink/ink2053.xml"/><Relationship Id="rId502" Type="http://schemas.openxmlformats.org/officeDocument/2006/relationships/image" Target="../media/image2158.png"/><Relationship Id="rId947" Type="http://schemas.openxmlformats.org/officeDocument/2006/relationships/customXml" Target="../ink/ink2386.xml"/><Relationship Id="rId76" Type="http://schemas.openxmlformats.org/officeDocument/2006/relationships/image" Target="../media/image1945.png"/><Relationship Id="rId141" Type="http://schemas.openxmlformats.org/officeDocument/2006/relationships/customXml" Target="../ink/ink1983.xml"/><Relationship Id="rId379" Type="http://schemas.openxmlformats.org/officeDocument/2006/relationships/customXml" Target="../ink/ink2102.xml"/><Relationship Id="rId586" Type="http://schemas.openxmlformats.org/officeDocument/2006/relationships/image" Target="../media/image2200.png"/><Relationship Id="rId793" Type="http://schemas.openxmlformats.org/officeDocument/2006/relationships/customXml" Target="../ink/ink2309.xml"/><Relationship Id="rId807" Type="http://schemas.openxmlformats.org/officeDocument/2006/relationships/customXml" Target="../ink/ink2316.xml"/><Relationship Id="rId7" Type="http://schemas.openxmlformats.org/officeDocument/2006/relationships/customXml" Target="../ink/ink1916.xml"/><Relationship Id="rId239" Type="http://schemas.openxmlformats.org/officeDocument/2006/relationships/customXml" Target="../ink/ink2032.xml"/><Relationship Id="rId446" Type="http://schemas.openxmlformats.org/officeDocument/2006/relationships/image" Target="../media/image2130.png"/><Relationship Id="rId653" Type="http://schemas.openxmlformats.org/officeDocument/2006/relationships/customXml" Target="../ink/ink2239.xml"/><Relationship Id="rId292" Type="http://schemas.openxmlformats.org/officeDocument/2006/relationships/image" Target="../media/image2053.png"/><Relationship Id="rId306" Type="http://schemas.openxmlformats.org/officeDocument/2006/relationships/image" Target="../media/image2060.png"/><Relationship Id="rId860" Type="http://schemas.openxmlformats.org/officeDocument/2006/relationships/image" Target="../media/image2337.png"/><Relationship Id="rId958" Type="http://schemas.openxmlformats.org/officeDocument/2006/relationships/image" Target="../media/image2386.png"/><Relationship Id="rId87" Type="http://schemas.openxmlformats.org/officeDocument/2006/relationships/customXml" Target="../ink/ink1956.xml"/><Relationship Id="rId513" Type="http://schemas.openxmlformats.org/officeDocument/2006/relationships/customXml" Target="../ink/ink2169.xml"/><Relationship Id="rId597" Type="http://schemas.openxmlformats.org/officeDocument/2006/relationships/customXml" Target="../ink/ink2211.xml"/><Relationship Id="rId720" Type="http://schemas.openxmlformats.org/officeDocument/2006/relationships/image" Target="../media/image2267.png"/><Relationship Id="rId818" Type="http://schemas.openxmlformats.org/officeDocument/2006/relationships/image" Target="../media/image2316.png"/><Relationship Id="rId152" Type="http://schemas.openxmlformats.org/officeDocument/2006/relationships/image" Target="../media/image1983.png"/><Relationship Id="rId457" Type="http://schemas.openxmlformats.org/officeDocument/2006/relationships/customXml" Target="../ink/ink2141.xml"/><Relationship Id="rId1003" Type="http://schemas.openxmlformats.org/officeDocument/2006/relationships/customXml" Target="../ink/ink2414.xml"/><Relationship Id="rId664" Type="http://schemas.openxmlformats.org/officeDocument/2006/relationships/image" Target="../media/image2239.png"/><Relationship Id="rId871" Type="http://schemas.openxmlformats.org/officeDocument/2006/relationships/customXml" Target="../ink/ink2348.xml"/><Relationship Id="rId969" Type="http://schemas.openxmlformats.org/officeDocument/2006/relationships/customXml" Target="../ink/ink2397.xml"/><Relationship Id="rId14" Type="http://schemas.openxmlformats.org/officeDocument/2006/relationships/image" Target="../media/image1914.png"/><Relationship Id="rId317" Type="http://schemas.openxmlformats.org/officeDocument/2006/relationships/customXml" Target="../ink/ink2071.xml"/><Relationship Id="rId524" Type="http://schemas.openxmlformats.org/officeDocument/2006/relationships/image" Target="../media/image2169.png"/><Relationship Id="rId731" Type="http://schemas.openxmlformats.org/officeDocument/2006/relationships/customXml" Target="../ink/ink2278.xml"/><Relationship Id="rId98" Type="http://schemas.openxmlformats.org/officeDocument/2006/relationships/image" Target="../media/image1956.png"/><Relationship Id="rId163" Type="http://schemas.openxmlformats.org/officeDocument/2006/relationships/customXml" Target="../ink/ink1994.xml"/><Relationship Id="rId370" Type="http://schemas.openxmlformats.org/officeDocument/2006/relationships/image" Target="../media/image2092.png"/><Relationship Id="rId829" Type="http://schemas.openxmlformats.org/officeDocument/2006/relationships/customXml" Target="../ink/ink2327.xml"/><Relationship Id="rId1014" Type="http://schemas.openxmlformats.org/officeDocument/2006/relationships/image" Target="../media/image2414.png"/><Relationship Id="rId230" Type="http://schemas.openxmlformats.org/officeDocument/2006/relationships/image" Target="../media/image2022.png"/><Relationship Id="rId468" Type="http://schemas.openxmlformats.org/officeDocument/2006/relationships/image" Target="../media/image2141.png"/><Relationship Id="rId675" Type="http://schemas.openxmlformats.org/officeDocument/2006/relationships/customXml" Target="../ink/ink2250.xml"/><Relationship Id="rId882" Type="http://schemas.openxmlformats.org/officeDocument/2006/relationships/image" Target="../media/image2348.png"/><Relationship Id="rId25" Type="http://schemas.openxmlformats.org/officeDocument/2006/relationships/customXml" Target="../ink/ink1925.xml"/><Relationship Id="rId328" Type="http://schemas.openxmlformats.org/officeDocument/2006/relationships/image" Target="../media/image2071.png"/><Relationship Id="rId535" Type="http://schemas.openxmlformats.org/officeDocument/2006/relationships/customXml" Target="../ink/ink2180.xml"/><Relationship Id="rId742" Type="http://schemas.openxmlformats.org/officeDocument/2006/relationships/image" Target="../media/image2278.png"/><Relationship Id="rId174" Type="http://schemas.openxmlformats.org/officeDocument/2006/relationships/image" Target="../media/image1994.png"/><Relationship Id="rId381" Type="http://schemas.openxmlformats.org/officeDocument/2006/relationships/customXml" Target="../ink/ink2103.xml"/><Relationship Id="rId602" Type="http://schemas.openxmlformats.org/officeDocument/2006/relationships/image" Target="../media/image2208.png"/><Relationship Id="rId241" Type="http://schemas.openxmlformats.org/officeDocument/2006/relationships/customXml" Target="../ink/ink2033.xml"/><Relationship Id="rId479" Type="http://schemas.openxmlformats.org/officeDocument/2006/relationships/customXml" Target="../ink/ink2152.xml"/><Relationship Id="rId686" Type="http://schemas.openxmlformats.org/officeDocument/2006/relationships/image" Target="../media/image2250.png"/><Relationship Id="rId893" Type="http://schemas.openxmlformats.org/officeDocument/2006/relationships/customXml" Target="../ink/ink2359.xml"/><Relationship Id="rId907" Type="http://schemas.openxmlformats.org/officeDocument/2006/relationships/customXml" Target="../ink/ink2366.xml"/><Relationship Id="rId36" Type="http://schemas.openxmlformats.org/officeDocument/2006/relationships/image" Target="../media/image1925.png"/><Relationship Id="rId339" Type="http://schemas.openxmlformats.org/officeDocument/2006/relationships/customXml" Target="../ink/ink2082.xml"/><Relationship Id="rId546" Type="http://schemas.openxmlformats.org/officeDocument/2006/relationships/image" Target="../media/image2180.png"/><Relationship Id="rId753" Type="http://schemas.openxmlformats.org/officeDocument/2006/relationships/customXml" Target="../ink/ink2289.xml"/><Relationship Id="rId101" Type="http://schemas.openxmlformats.org/officeDocument/2006/relationships/customXml" Target="../ink/ink1963.xml"/><Relationship Id="rId185" Type="http://schemas.openxmlformats.org/officeDocument/2006/relationships/customXml" Target="../ink/ink2005.xml"/><Relationship Id="rId406" Type="http://schemas.openxmlformats.org/officeDocument/2006/relationships/image" Target="../media/image2110.png"/><Relationship Id="rId960" Type="http://schemas.openxmlformats.org/officeDocument/2006/relationships/image" Target="../media/image2387.png"/><Relationship Id="rId392" Type="http://schemas.openxmlformats.org/officeDocument/2006/relationships/image" Target="../media/image2103.png"/><Relationship Id="rId613" Type="http://schemas.openxmlformats.org/officeDocument/2006/relationships/customXml" Target="../ink/ink2219.xml"/><Relationship Id="rId697" Type="http://schemas.openxmlformats.org/officeDocument/2006/relationships/customXml" Target="../ink/ink2261.xml"/><Relationship Id="rId820" Type="http://schemas.openxmlformats.org/officeDocument/2006/relationships/image" Target="../media/image2317.png"/><Relationship Id="rId918" Type="http://schemas.openxmlformats.org/officeDocument/2006/relationships/image" Target="../media/image2366.png"/><Relationship Id="rId252" Type="http://schemas.openxmlformats.org/officeDocument/2006/relationships/image" Target="../media/image2033.png"/><Relationship Id="rId47" Type="http://schemas.openxmlformats.org/officeDocument/2006/relationships/customXml" Target="../ink/ink1936.xml"/><Relationship Id="rId112" Type="http://schemas.openxmlformats.org/officeDocument/2006/relationships/image" Target="../media/image1963.png"/><Relationship Id="rId557" Type="http://schemas.openxmlformats.org/officeDocument/2006/relationships/customXml" Target="../ink/ink2191.xml"/><Relationship Id="rId764" Type="http://schemas.openxmlformats.org/officeDocument/2006/relationships/image" Target="../media/image2289.png"/><Relationship Id="rId971" Type="http://schemas.openxmlformats.org/officeDocument/2006/relationships/customXml" Target="../ink/ink2398.xml"/><Relationship Id="rId196" Type="http://schemas.openxmlformats.org/officeDocument/2006/relationships/image" Target="../media/image2005.png"/><Relationship Id="rId417" Type="http://schemas.openxmlformats.org/officeDocument/2006/relationships/customXml" Target="../ink/ink2121.xml"/><Relationship Id="rId624" Type="http://schemas.openxmlformats.org/officeDocument/2006/relationships/image" Target="../media/image2219.png"/><Relationship Id="rId831" Type="http://schemas.openxmlformats.org/officeDocument/2006/relationships/customXml" Target="../ink/ink2328.xml"/><Relationship Id="rId263" Type="http://schemas.openxmlformats.org/officeDocument/2006/relationships/customXml" Target="../ink/ink2044.xml"/><Relationship Id="rId470" Type="http://schemas.openxmlformats.org/officeDocument/2006/relationships/image" Target="../media/image2142.png"/><Relationship Id="rId929" Type="http://schemas.openxmlformats.org/officeDocument/2006/relationships/customXml" Target="../ink/ink2377.xml"/><Relationship Id="rId58" Type="http://schemas.openxmlformats.org/officeDocument/2006/relationships/image" Target="../media/image1936.png"/><Relationship Id="rId123" Type="http://schemas.openxmlformats.org/officeDocument/2006/relationships/customXml" Target="../ink/ink1974.xml"/><Relationship Id="rId330" Type="http://schemas.openxmlformats.org/officeDocument/2006/relationships/image" Target="../media/image2072.png"/><Relationship Id="rId568" Type="http://schemas.openxmlformats.org/officeDocument/2006/relationships/image" Target="../media/image2191.png"/><Relationship Id="rId775" Type="http://schemas.openxmlformats.org/officeDocument/2006/relationships/customXml" Target="../ink/ink2300.xml"/><Relationship Id="rId982" Type="http://schemas.openxmlformats.org/officeDocument/2006/relationships/image" Target="../media/image2398.png"/><Relationship Id="rId428" Type="http://schemas.openxmlformats.org/officeDocument/2006/relationships/image" Target="../media/image2121.png"/><Relationship Id="rId635" Type="http://schemas.openxmlformats.org/officeDocument/2006/relationships/customXml" Target="../ink/ink2230.xml"/><Relationship Id="rId842" Type="http://schemas.openxmlformats.org/officeDocument/2006/relationships/image" Target="../media/image2328.png"/><Relationship Id="rId274" Type="http://schemas.openxmlformats.org/officeDocument/2006/relationships/image" Target="../media/image2044.png"/><Relationship Id="rId481" Type="http://schemas.openxmlformats.org/officeDocument/2006/relationships/customXml" Target="../ink/ink2153.xml"/><Relationship Id="rId702" Type="http://schemas.openxmlformats.org/officeDocument/2006/relationships/image" Target="../media/image2258.png"/><Relationship Id="rId69" Type="http://schemas.openxmlformats.org/officeDocument/2006/relationships/customXml" Target="../ink/ink1947.xml"/><Relationship Id="rId134" Type="http://schemas.openxmlformats.org/officeDocument/2006/relationships/image" Target="../media/image1974.png"/><Relationship Id="rId579" Type="http://schemas.openxmlformats.org/officeDocument/2006/relationships/customXml" Target="../ink/ink2202.xml"/><Relationship Id="rId786" Type="http://schemas.openxmlformats.org/officeDocument/2006/relationships/image" Target="../media/image2300.png"/><Relationship Id="rId993" Type="http://schemas.openxmlformats.org/officeDocument/2006/relationships/customXml" Target="../ink/ink2409.xml"/><Relationship Id="rId341" Type="http://schemas.openxmlformats.org/officeDocument/2006/relationships/customXml" Target="../ink/ink2083.xml"/><Relationship Id="rId439" Type="http://schemas.openxmlformats.org/officeDocument/2006/relationships/customXml" Target="../ink/ink2132.xml"/><Relationship Id="rId646" Type="http://schemas.openxmlformats.org/officeDocument/2006/relationships/image" Target="../media/image2230.png"/><Relationship Id="rId201" Type="http://schemas.openxmlformats.org/officeDocument/2006/relationships/customXml" Target="../ink/ink2013.xml"/><Relationship Id="rId285" Type="http://schemas.openxmlformats.org/officeDocument/2006/relationships/customXml" Target="../ink/ink2055.xml"/><Relationship Id="rId506" Type="http://schemas.openxmlformats.org/officeDocument/2006/relationships/image" Target="../media/image2160.png"/><Relationship Id="rId853" Type="http://schemas.openxmlformats.org/officeDocument/2006/relationships/customXml" Target="../ink/ink2339.xml"/><Relationship Id="rId492" Type="http://schemas.openxmlformats.org/officeDocument/2006/relationships/image" Target="../media/image2153.png"/><Relationship Id="rId713" Type="http://schemas.openxmlformats.org/officeDocument/2006/relationships/customXml" Target="../ink/ink2269.xml"/><Relationship Id="rId797" Type="http://schemas.openxmlformats.org/officeDocument/2006/relationships/customXml" Target="../ink/ink2311.xml"/><Relationship Id="rId920" Type="http://schemas.openxmlformats.org/officeDocument/2006/relationships/image" Target="../media/image2367.png"/><Relationship Id="rId145" Type="http://schemas.openxmlformats.org/officeDocument/2006/relationships/customXml" Target="../ink/ink1985.xml"/><Relationship Id="rId352" Type="http://schemas.openxmlformats.org/officeDocument/2006/relationships/image" Target="../media/image2083.png"/><Relationship Id="rId212" Type="http://schemas.openxmlformats.org/officeDocument/2006/relationships/image" Target="../media/image2013.png"/><Relationship Id="rId657" Type="http://schemas.openxmlformats.org/officeDocument/2006/relationships/customXml" Target="../ink/ink2241.xml"/><Relationship Id="rId864" Type="http://schemas.openxmlformats.org/officeDocument/2006/relationships/image" Target="../media/image2339.png"/><Relationship Id="rId296" Type="http://schemas.openxmlformats.org/officeDocument/2006/relationships/image" Target="../media/image2055.png"/><Relationship Id="rId517" Type="http://schemas.openxmlformats.org/officeDocument/2006/relationships/customXml" Target="../ink/ink2171.xml"/><Relationship Id="rId724" Type="http://schemas.openxmlformats.org/officeDocument/2006/relationships/image" Target="../media/image2269.png"/><Relationship Id="rId931" Type="http://schemas.openxmlformats.org/officeDocument/2006/relationships/customXml" Target="../ink/ink2378.xml"/><Relationship Id="rId60" Type="http://schemas.openxmlformats.org/officeDocument/2006/relationships/image" Target="../media/image1937.png"/><Relationship Id="rId156" Type="http://schemas.openxmlformats.org/officeDocument/2006/relationships/image" Target="../media/image1985.png"/><Relationship Id="rId363" Type="http://schemas.openxmlformats.org/officeDocument/2006/relationships/customXml" Target="../ink/ink2094.xml"/><Relationship Id="rId570" Type="http://schemas.openxmlformats.org/officeDocument/2006/relationships/image" Target="../media/image2192.png"/><Relationship Id="rId1007" Type="http://schemas.openxmlformats.org/officeDocument/2006/relationships/customXml" Target="../ink/ink2416.xml"/><Relationship Id="rId223" Type="http://schemas.openxmlformats.org/officeDocument/2006/relationships/customXml" Target="../ink/ink2024.xml"/><Relationship Id="rId430" Type="http://schemas.openxmlformats.org/officeDocument/2006/relationships/image" Target="../media/image2122.png"/><Relationship Id="rId668" Type="http://schemas.openxmlformats.org/officeDocument/2006/relationships/image" Target="../media/image2241.png"/><Relationship Id="rId875" Type="http://schemas.openxmlformats.org/officeDocument/2006/relationships/customXml" Target="../ink/ink2350.xml"/><Relationship Id="rId18" Type="http://schemas.openxmlformats.org/officeDocument/2006/relationships/image" Target="../media/image1916.png"/><Relationship Id="rId528" Type="http://schemas.openxmlformats.org/officeDocument/2006/relationships/image" Target="../media/image2171.png"/><Relationship Id="rId735" Type="http://schemas.openxmlformats.org/officeDocument/2006/relationships/customXml" Target="../ink/ink2280.xml"/><Relationship Id="rId942" Type="http://schemas.openxmlformats.org/officeDocument/2006/relationships/image" Target="../media/image2378.png"/><Relationship Id="rId167" Type="http://schemas.openxmlformats.org/officeDocument/2006/relationships/customXml" Target="../ink/ink1996.xml"/><Relationship Id="rId374" Type="http://schemas.openxmlformats.org/officeDocument/2006/relationships/image" Target="../media/image2094.png"/><Relationship Id="rId581" Type="http://schemas.openxmlformats.org/officeDocument/2006/relationships/customXml" Target="../ink/ink2203.xml"/><Relationship Id="rId1018" Type="http://schemas.openxmlformats.org/officeDocument/2006/relationships/image" Target="../media/image2416.png"/><Relationship Id="rId71" Type="http://schemas.openxmlformats.org/officeDocument/2006/relationships/customXml" Target="../ink/ink1948.xml"/><Relationship Id="rId234" Type="http://schemas.openxmlformats.org/officeDocument/2006/relationships/image" Target="../media/image2024.png"/><Relationship Id="rId679" Type="http://schemas.openxmlformats.org/officeDocument/2006/relationships/customXml" Target="../ink/ink2252.xml"/><Relationship Id="rId802" Type="http://schemas.openxmlformats.org/officeDocument/2006/relationships/image" Target="../media/image2308.png"/><Relationship Id="rId886" Type="http://schemas.openxmlformats.org/officeDocument/2006/relationships/image" Target="../media/image2350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927.xml"/><Relationship Id="rId441" Type="http://schemas.openxmlformats.org/officeDocument/2006/relationships/customXml" Target="../ink/ink2133.xml"/><Relationship Id="rId539" Type="http://schemas.openxmlformats.org/officeDocument/2006/relationships/customXml" Target="../ink/ink2182.xml"/><Relationship Id="rId746" Type="http://schemas.openxmlformats.org/officeDocument/2006/relationships/image" Target="../media/image2280.png"/><Relationship Id="rId178" Type="http://schemas.openxmlformats.org/officeDocument/2006/relationships/image" Target="../media/image1996.png"/><Relationship Id="rId301" Type="http://schemas.openxmlformats.org/officeDocument/2006/relationships/customXml" Target="../ink/ink2063.xml"/><Relationship Id="rId953" Type="http://schemas.openxmlformats.org/officeDocument/2006/relationships/customXml" Target="../ink/ink2389.xml"/><Relationship Id="rId82" Type="http://schemas.openxmlformats.org/officeDocument/2006/relationships/image" Target="../media/image1948.png"/><Relationship Id="rId385" Type="http://schemas.openxmlformats.org/officeDocument/2006/relationships/customXml" Target="../ink/ink2105.xml"/><Relationship Id="rId592" Type="http://schemas.openxmlformats.org/officeDocument/2006/relationships/image" Target="../media/image2203.png"/><Relationship Id="rId606" Type="http://schemas.openxmlformats.org/officeDocument/2006/relationships/image" Target="../media/image2210.png"/><Relationship Id="rId813" Type="http://schemas.openxmlformats.org/officeDocument/2006/relationships/customXml" Target="../ink/ink2319.xml"/><Relationship Id="rId245" Type="http://schemas.openxmlformats.org/officeDocument/2006/relationships/customXml" Target="../ink/ink2035.xml"/><Relationship Id="rId452" Type="http://schemas.openxmlformats.org/officeDocument/2006/relationships/image" Target="../media/image2133.png"/><Relationship Id="rId897" Type="http://schemas.openxmlformats.org/officeDocument/2006/relationships/customXml" Target="../ink/ink2361.xml"/><Relationship Id="rId105" Type="http://schemas.openxmlformats.org/officeDocument/2006/relationships/customXml" Target="../ink/ink1965.xml"/><Relationship Id="rId312" Type="http://schemas.openxmlformats.org/officeDocument/2006/relationships/image" Target="../media/image2063.png"/><Relationship Id="rId757" Type="http://schemas.openxmlformats.org/officeDocument/2006/relationships/customXml" Target="../ink/ink2291.xml"/><Relationship Id="rId964" Type="http://schemas.openxmlformats.org/officeDocument/2006/relationships/image" Target="../media/image2389.png"/><Relationship Id="rId93" Type="http://schemas.openxmlformats.org/officeDocument/2006/relationships/customXml" Target="../ink/ink1959.xml"/><Relationship Id="rId189" Type="http://schemas.openxmlformats.org/officeDocument/2006/relationships/customXml" Target="../ink/ink2007.xml"/><Relationship Id="rId396" Type="http://schemas.openxmlformats.org/officeDocument/2006/relationships/image" Target="../media/image2105.png"/><Relationship Id="rId617" Type="http://schemas.openxmlformats.org/officeDocument/2006/relationships/customXml" Target="../ink/ink2221.xml"/><Relationship Id="rId824" Type="http://schemas.openxmlformats.org/officeDocument/2006/relationships/image" Target="../media/image2319.png"/><Relationship Id="rId256" Type="http://schemas.openxmlformats.org/officeDocument/2006/relationships/image" Target="../media/image2035.png"/><Relationship Id="rId463" Type="http://schemas.openxmlformats.org/officeDocument/2006/relationships/customXml" Target="../ink/ink2144.xml"/><Relationship Id="rId670" Type="http://schemas.openxmlformats.org/officeDocument/2006/relationships/image" Target="../media/image2242.png"/><Relationship Id="rId116" Type="http://schemas.openxmlformats.org/officeDocument/2006/relationships/image" Target="../media/image1965.png"/><Relationship Id="rId323" Type="http://schemas.openxmlformats.org/officeDocument/2006/relationships/customXml" Target="../ink/ink2074.xml"/><Relationship Id="rId530" Type="http://schemas.openxmlformats.org/officeDocument/2006/relationships/image" Target="../media/image2172.png"/><Relationship Id="rId768" Type="http://schemas.openxmlformats.org/officeDocument/2006/relationships/image" Target="../media/image2291.png"/><Relationship Id="rId975" Type="http://schemas.openxmlformats.org/officeDocument/2006/relationships/customXml" Target="../ink/ink2400.xml"/><Relationship Id="rId20" Type="http://schemas.openxmlformats.org/officeDocument/2006/relationships/image" Target="../media/image1917.png"/><Relationship Id="rId628" Type="http://schemas.openxmlformats.org/officeDocument/2006/relationships/image" Target="../media/image2221.png"/><Relationship Id="rId835" Type="http://schemas.openxmlformats.org/officeDocument/2006/relationships/customXml" Target="../ink/ink2330.xml"/><Relationship Id="rId267" Type="http://schemas.openxmlformats.org/officeDocument/2006/relationships/customXml" Target="../ink/ink2046.xml"/><Relationship Id="rId474" Type="http://schemas.openxmlformats.org/officeDocument/2006/relationships/image" Target="../media/image2144.png"/><Relationship Id="rId1020" Type="http://schemas.openxmlformats.org/officeDocument/2006/relationships/image" Target="../media/image2417.png"/><Relationship Id="rId127" Type="http://schemas.openxmlformats.org/officeDocument/2006/relationships/customXml" Target="../ink/ink1976.xml"/><Relationship Id="rId681" Type="http://schemas.openxmlformats.org/officeDocument/2006/relationships/customXml" Target="../ink/ink2253.xml"/><Relationship Id="rId779" Type="http://schemas.openxmlformats.org/officeDocument/2006/relationships/customXml" Target="../ink/ink2302.xml"/><Relationship Id="rId902" Type="http://schemas.openxmlformats.org/officeDocument/2006/relationships/image" Target="../media/image2358.png"/><Relationship Id="rId986" Type="http://schemas.openxmlformats.org/officeDocument/2006/relationships/image" Target="../media/image2400.png"/><Relationship Id="rId31" Type="http://schemas.openxmlformats.org/officeDocument/2006/relationships/customXml" Target="../ink/ink1928.xml"/><Relationship Id="rId334" Type="http://schemas.openxmlformats.org/officeDocument/2006/relationships/image" Target="../media/image2074.png"/><Relationship Id="rId541" Type="http://schemas.openxmlformats.org/officeDocument/2006/relationships/customXml" Target="../ink/ink2183.xml"/><Relationship Id="rId639" Type="http://schemas.openxmlformats.org/officeDocument/2006/relationships/customXml" Target="../ink/ink2232.xml"/><Relationship Id="rId180" Type="http://schemas.openxmlformats.org/officeDocument/2006/relationships/image" Target="../media/image1997.png"/><Relationship Id="rId278" Type="http://schemas.openxmlformats.org/officeDocument/2006/relationships/image" Target="../media/image2046.png"/><Relationship Id="rId401" Type="http://schemas.openxmlformats.org/officeDocument/2006/relationships/customXml" Target="../ink/ink2113.xml"/><Relationship Id="rId846" Type="http://schemas.openxmlformats.org/officeDocument/2006/relationships/image" Target="../media/image2330.png"/><Relationship Id="rId485" Type="http://schemas.openxmlformats.org/officeDocument/2006/relationships/customXml" Target="../ink/ink2155.xml"/><Relationship Id="rId692" Type="http://schemas.openxmlformats.org/officeDocument/2006/relationships/image" Target="../media/image2253.png"/><Relationship Id="rId706" Type="http://schemas.openxmlformats.org/officeDocument/2006/relationships/image" Target="../media/image2260.png"/><Relationship Id="rId913" Type="http://schemas.openxmlformats.org/officeDocument/2006/relationships/customXml" Target="../ink/ink2369.xml"/><Relationship Id="rId42" Type="http://schemas.openxmlformats.org/officeDocument/2006/relationships/image" Target="../media/image1928.png"/><Relationship Id="rId138" Type="http://schemas.openxmlformats.org/officeDocument/2006/relationships/image" Target="../media/image1976.png"/><Relationship Id="rId345" Type="http://schemas.openxmlformats.org/officeDocument/2006/relationships/customXml" Target="../ink/ink2085.xml"/><Relationship Id="rId552" Type="http://schemas.openxmlformats.org/officeDocument/2006/relationships/image" Target="../media/image2183.png"/><Relationship Id="rId997" Type="http://schemas.openxmlformats.org/officeDocument/2006/relationships/customXml" Target="../ink/ink2411.xml"/><Relationship Id="rId191" Type="http://schemas.openxmlformats.org/officeDocument/2006/relationships/customXml" Target="../ink/ink2008.xml"/><Relationship Id="rId205" Type="http://schemas.openxmlformats.org/officeDocument/2006/relationships/customXml" Target="../ink/ink2015.xml"/><Relationship Id="rId412" Type="http://schemas.openxmlformats.org/officeDocument/2006/relationships/image" Target="../media/image2113.png"/><Relationship Id="rId857" Type="http://schemas.openxmlformats.org/officeDocument/2006/relationships/customXml" Target="../ink/ink2341.xml"/><Relationship Id="rId289" Type="http://schemas.openxmlformats.org/officeDocument/2006/relationships/customXml" Target="../ink/ink2057.xml"/><Relationship Id="rId496" Type="http://schemas.openxmlformats.org/officeDocument/2006/relationships/image" Target="../media/image2155.png"/><Relationship Id="rId717" Type="http://schemas.openxmlformats.org/officeDocument/2006/relationships/customXml" Target="../ink/ink2271.xml"/><Relationship Id="rId924" Type="http://schemas.openxmlformats.org/officeDocument/2006/relationships/image" Target="../media/image2369.png"/><Relationship Id="rId53" Type="http://schemas.openxmlformats.org/officeDocument/2006/relationships/customXml" Target="../ink/ink1939.xml"/><Relationship Id="rId149" Type="http://schemas.openxmlformats.org/officeDocument/2006/relationships/customXml" Target="../ink/ink1987.xml"/><Relationship Id="rId356" Type="http://schemas.openxmlformats.org/officeDocument/2006/relationships/image" Target="../media/image2085.png"/><Relationship Id="rId563" Type="http://schemas.openxmlformats.org/officeDocument/2006/relationships/customXml" Target="../ink/ink2194.xml"/><Relationship Id="rId770" Type="http://schemas.openxmlformats.org/officeDocument/2006/relationships/image" Target="../media/image2292.png"/><Relationship Id="rId216" Type="http://schemas.openxmlformats.org/officeDocument/2006/relationships/image" Target="../media/image2015.png"/><Relationship Id="rId423" Type="http://schemas.openxmlformats.org/officeDocument/2006/relationships/customXml" Target="../ink/ink2124.xml"/><Relationship Id="rId868" Type="http://schemas.openxmlformats.org/officeDocument/2006/relationships/image" Target="../media/image2341.png"/><Relationship Id="rId630" Type="http://schemas.openxmlformats.org/officeDocument/2006/relationships/image" Target="../media/image2222.png"/><Relationship Id="rId728" Type="http://schemas.openxmlformats.org/officeDocument/2006/relationships/image" Target="../media/image2271.png"/><Relationship Id="rId935" Type="http://schemas.openxmlformats.org/officeDocument/2006/relationships/customXml" Target="../ink/ink2380.xml"/><Relationship Id="rId64" Type="http://schemas.openxmlformats.org/officeDocument/2006/relationships/image" Target="../media/image1939.png"/><Relationship Id="rId367" Type="http://schemas.openxmlformats.org/officeDocument/2006/relationships/customXml" Target="../ink/ink2096.xml"/><Relationship Id="rId574" Type="http://schemas.openxmlformats.org/officeDocument/2006/relationships/image" Target="../media/image2194.png"/><Relationship Id="rId227" Type="http://schemas.openxmlformats.org/officeDocument/2006/relationships/customXml" Target="../ink/ink2026.xml"/><Relationship Id="rId781" Type="http://schemas.openxmlformats.org/officeDocument/2006/relationships/customXml" Target="../ink/ink2303.xml"/><Relationship Id="rId879" Type="http://schemas.openxmlformats.org/officeDocument/2006/relationships/customXml" Target="../ink/ink2352.xml"/><Relationship Id="rId434" Type="http://schemas.openxmlformats.org/officeDocument/2006/relationships/image" Target="../media/image2124.png"/><Relationship Id="rId641" Type="http://schemas.openxmlformats.org/officeDocument/2006/relationships/customXml" Target="../ink/ink2233.xml"/><Relationship Id="rId739" Type="http://schemas.openxmlformats.org/officeDocument/2006/relationships/customXml" Target="../ink/ink2282.xml"/><Relationship Id="rId280" Type="http://schemas.openxmlformats.org/officeDocument/2006/relationships/image" Target="../media/image2047.png"/><Relationship Id="rId501" Type="http://schemas.openxmlformats.org/officeDocument/2006/relationships/customXml" Target="../ink/ink2163.xml"/><Relationship Id="rId946" Type="http://schemas.openxmlformats.org/officeDocument/2006/relationships/image" Target="../media/image2380.png"/><Relationship Id="rId75" Type="http://schemas.openxmlformats.org/officeDocument/2006/relationships/customXml" Target="../ink/ink1950.xml"/><Relationship Id="rId140" Type="http://schemas.openxmlformats.org/officeDocument/2006/relationships/image" Target="../media/image1977.png"/><Relationship Id="rId378" Type="http://schemas.openxmlformats.org/officeDocument/2006/relationships/image" Target="../media/image2096.png"/><Relationship Id="rId585" Type="http://schemas.openxmlformats.org/officeDocument/2006/relationships/customXml" Target="../ink/ink2205.xml"/><Relationship Id="rId792" Type="http://schemas.openxmlformats.org/officeDocument/2006/relationships/image" Target="../media/image2303.png"/><Relationship Id="rId806" Type="http://schemas.openxmlformats.org/officeDocument/2006/relationships/image" Target="../media/image2310.png"/><Relationship Id="rId6" Type="http://schemas.openxmlformats.org/officeDocument/2006/relationships/image" Target="../media/image1910.png"/><Relationship Id="rId238" Type="http://schemas.openxmlformats.org/officeDocument/2006/relationships/image" Target="../media/image2026.png"/><Relationship Id="rId445" Type="http://schemas.openxmlformats.org/officeDocument/2006/relationships/customXml" Target="../ink/ink2135.xml"/><Relationship Id="rId652" Type="http://schemas.openxmlformats.org/officeDocument/2006/relationships/image" Target="../media/image2233.png"/><Relationship Id="rId291" Type="http://schemas.openxmlformats.org/officeDocument/2006/relationships/customXml" Target="../ink/ink2058.xml"/><Relationship Id="rId305" Type="http://schemas.openxmlformats.org/officeDocument/2006/relationships/customXml" Target="../ink/ink2065.xml"/><Relationship Id="rId512" Type="http://schemas.openxmlformats.org/officeDocument/2006/relationships/image" Target="../media/image2163.png"/><Relationship Id="rId957" Type="http://schemas.openxmlformats.org/officeDocument/2006/relationships/customXml" Target="../ink/ink2391.xml"/><Relationship Id="rId86" Type="http://schemas.openxmlformats.org/officeDocument/2006/relationships/image" Target="../media/image1950.png"/><Relationship Id="rId151" Type="http://schemas.openxmlformats.org/officeDocument/2006/relationships/customXml" Target="../ink/ink1988.xml"/><Relationship Id="rId389" Type="http://schemas.openxmlformats.org/officeDocument/2006/relationships/customXml" Target="../ink/ink2107.xml"/><Relationship Id="rId596" Type="http://schemas.openxmlformats.org/officeDocument/2006/relationships/image" Target="../media/image2205.png"/><Relationship Id="rId817" Type="http://schemas.openxmlformats.org/officeDocument/2006/relationships/customXml" Target="../ink/ink2321.xml"/><Relationship Id="rId1002" Type="http://schemas.openxmlformats.org/officeDocument/2006/relationships/image" Target="../media/image2408.png"/><Relationship Id="rId249" Type="http://schemas.openxmlformats.org/officeDocument/2006/relationships/customXml" Target="../ink/ink2037.xml"/><Relationship Id="rId456" Type="http://schemas.openxmlformats.org/officeDocument/2006/relationships/image" Target="../media/image2135.png"/><Relationship Id="rId663" Type="http://schemas.openxmlformats.org/officeDocument/2006/relationships/customXml" Target="../ink/ink2244.xml"/><Relationship Id="rId870" Type="http://schemas.openxmlformats.org/officeDocument/2006/relationships/image" Target="../media/image2342.png"/><Relationship Id="rId13" Type="http://schemas.openxmlformats.org/officeDocument/2006/relationships/customXml" Target="../ink/ink1919.xml"/><Relationship Id="rId109" Type="http://schemas.openxmlformats.org/officeDocument/2006/relationships/customXml" Target="../ink/ink1967.xml"/><Relationship Id="rId316" Type="http://schemas.openxmlformats.org/officeDocument/2006/relationships/image" Target="../media/image2065.png"/><Relationship Id="rId523" Type="http://schemas.openxmlformats.org/officeDocument/2006/relationships/customXml" Target="../ink/ink2174.xml"/><Relationship Id="rId968" Type="http://schemas.openxmlformats.org/officeDocument/2006/relationships/image" Target="../media/image2391.png"/><Relationship Id="rId97" Type="http://schemas.openxmlformats.org/officeDocument/2006/relationships/customXml" Target="../ink/ink1961.xml"/><Relationship Id="rId730" Type="http://schemas.openxmlformats.org/officeDocument/2006/relationships/image" Target="../media/image2272.png"/><Relationship Id="rId828" Type="http://schemas.openxmlformats.org/officeDocument/2006/relationships/image" Target="../media/image2321.png"/><Relationship Id="rId1013" Type="http://schemas.openxmlformats.org/officeDocument/2006/relationships/customXml" Target="../ink/ink2419.xml"/><Relationship Id="rId162" Type="http://schemas.openxmlformats.org/officeDocument/2006/relationships/image" Target="../media/image1988.png"/><Relationship Id="rId467" Type="http://schemas.openxmlformats.org/officeDocument/2006/relationships/customXml" Target="../ink/ink2146.xml"/><Relationship Id="rId674" Type="http://schemas.openxmlformats.org/officeDocument/2006/relationships/image" Target="../media/image2244.png"/><Relationship Id="rId881" Type="http://schemas.openxmlformats.org/officeDocument/2006/relationships/customXml" Target="../ink/ink2353.xml"/><Relationship Id="rId979" Type="http://schemas.openxmlformats.org/officeDocument/2006/relationships/customXml" Target="../ink/ink2402.xml"/><Relationship Id="rId24" Type="http://schemas.openxmlformats.org/officeDocument/2006/relationships/image" Target="../media/image1919.png"/><Relationship Id="rId327" Type="http://schemas.openxmlformats.org/officeDocument/2006/relationships/customXml" Target="../ink/ink2076.xml"/><Relationship Id="rId534" Type="http://schemas.openxmlformats.org/officeDocument/2006/relationships/image" Target="../media/image2174.png"/><Relationship Id="rId741" Type="http://schemas.openxmlformats.org/officeDocument/2006/relationships/customXml" Target="../ink/ink2283.xml"/><Relationship Id="rId839" Type="http://schemas.openxmlformats.org/officeDocument/2006/relationships/customXml" Target="../ink/ink2332.xml"/><Relationship Id="rId173" Type="http://schemas.openxmlformats.org/officeDocument/2006/relationships/customXml" Target="../ink/ink1999.xml"/><Relationship Id="rId380" Type="http://schemas.openxmlformats.org/officeDocument/2006/relationships/image" Target="../media/image2097.png"/><Relationship Id="rId601" Type="http://schemas.openxmlformats.org/officeDocument/2006/relationships/customXml" Target="../ink/ink2213.xml"/><Relationship Id="rId240" Type="http://schemas.openxmlformats.org/officeDocument/2006/relationships/image" Target="../media/image2027.png"/><Relationship Id="rId478" Type="http://schemas.openxmlformats.org/officeDocument/2006/relationships/image" Target="../media/image2146.png"/><Relationship Id="rId685" Type="http://schemas.openxmlformats.org/officeDocument/2006/relationships/customXml" Target="../ink/ink2255.xml"/><Relationship Id="rId892" Type="http://schemas.openxmlformats.org/officeDocument/2006/relationships/image" Target="../media/image2353.png"/><Relationship Id="rId906" Type="http://schemas.openxmlformats.org/officeDocument/2006/relationships/image" Target="../media/image2360.png"/><Relationship Id="rId35" Type="http://schemas.openxmlformats.org/officeDocument/2006/relationships/customXml" Target="../ink/ink1930.xml"/><Relationship Id="rId100" Type="http://schemas.openxmlformats.org/officeDocument/2006/relationships/image" Target="../media/image1957.png"/><Relationship Id="rId338" Type="http://schemas.openxmlformats.org/officeDocument/2006/relationships/image" Target="../media/image2076.png"/><Relationship Id="rId545" Type="http://schemas.openxmlformats.org/officeDocument/2006/relationships/customXml" Target="../ink/ink2185.xml"/><Relationship Id="rId752" Type="http://schemas.openxmlformats.org/officeDocument/2006/relationships/image" Target="../media/image2283.png"/><Relationship Id="rId184" Type="http://schemas.openxmlformats.org/officeDocument/2006/relationships/image" Target="../media/image1999.png"/><Relationship Id="rId391" Type="http://schemas.openxmlformats.org/officeDocument/2006/relationships/customXml" Target="../ink/ink2108.xml"/><Relationship Id="rId405" Type="http://schemas.openxmlformats.org/officeDocument/2006/relationships/customXml" Target="../ink/ink2115.xml"/><Relationship Id="rId612" Type="http://schemas.openxmlformats.org/officeDocument/2006/relationships/image" Target="../media/image2213.png"/><Relationship Id="rId251" Type="http://schemas.openxmlformats.org/officeDocument/2006/relationships/customXml" Target="../ink/ink2038.xml"/><Relationship Id="rId489" Type="http://schemas.openxmlformats.org/officeDocument/2006/relationships/customXml" Target="../ink/ink2157.xml"/><Relationship Id="rId696" Type="http://schemas.openxmlformats.org/officeDocument/2006/relationships/image" Target="../media/image2255.png"/><Relationship Id="rId917" Type="http://schemas.openxmlformats.org/officeDocument/2006/relationships/customXml" Target="../ink/ink2371.xml"/><Relationship Id="rId46" Type="http://schemas.openxmlformats.org/officeDocument/2006/relationships/image" Target="../media/image1930.png"/><Relationship Id="rId349" Type="http://schemas.openxmlformats.org/officeDocument/2006/relationships/customXml" Target="../ink/ink2087.xml"/><Relationship Id="rId556" Type="http://schemas.openxmlformats.org/officeDocument/2006/relationships/image" Target="../media/image2185.png"/><Relationship Id="rId763" Type="http://schemas.openxmlformats.org/officeDocument/2006/relationships/customXml" Target="../ink/ink2294.xml"/><Relationship Id="rId111" Type="http://schemas.openxmlformats.org/officeDocument/2006/relationships/customXml" Target="../ink/ink1968.xml"/><Relationship Id="rId195" Type="http://schemas.openxmlformats.org/officeDocument/2006/relationships/customXml" Target="../ink/ink2010.xml"/><Relationship Id="rId209" Type="http://schemas.openxmlformats.org/officeDocument/2006/relationships/customXml" Target="../ink/ink2017.xml"/><Relationship Id="rId416" Type="http://schemas.openxmlformats.org/officeDocument/2006/relationships/image" Target="../media/image2115.png"/><Relationship Id="rId970" Type="http://schemas.openxmlformats.org/officeDocument/2006/relationships/image" Target="../media/image2392.png"/><Relationship Id="rId623" Type="http://schemas.openxmlformats.org/officeDocument/2006/relationships/customXml" Target="../ink/ink2224.xml"/><Relationship Id="rId830" Type="http://schemas.openxmlformats.org/officeDocument/2006/relationships/image" Target="../media/image2322.png"/><Relationship Id="rId928" Type="http://schemas.openxmlformats.org/officeDocument/2006/relationships/image" Target="../media/image2371.png"/><Relationship Id="rId57" Type="http://schemas.openxmlformats.org/officeDocument/2006/relationships/customXml" Target="../ink/ink1941.xml"/><Relationship Id="rId262" Type="http://schemas.openxmlformats.org/officeDocument/2006/relationships/image" Target="../media/image2038.png"/><Relationship Id="rId567" Type="http://schemas.openxmlformats.org/officeDocument/2006/relationships/customXml" Target="../ink/ink2196.xml"/><Relationship Id="rId122" Type="http://schemas.openxmlformats.org/officeDocument/2006/relationships/image" Target="../media/image1968.png"/><Relationship Id="rId774" Type="http://schemas.openxmlformats.org/officeDocument/2006/relationships/image" Target="../media/image2294.png"/><Relationship Id="rId981" Type="http://schemas.openxmlformats.org/officeDocument/2006/relationships/customXml" Target="../ink/ink2403.xml"/><Relationship Id="rId427" Type="http://schemas.openxmlformats.org/officeDocument/2006/relationships/customXml" Target="../ink/ink2126.xml"/><Relationship Id="rId634" Type="http://schemas.openxmlformats.org/officeDocument/2006/relationships/image" Target="../media/image2224.png"/><Relationship Id="rId841" Type="http://schemas.openxmlformats.org/officeDocument/2006/relationships/customXml" Target="../ink/ink2333.xml"/><Relationship Id="rId273" Type="http://schemas.openxmlformats.org/officeDocument/2006/relationships/customXml" Target="../ink/ink2049.xml"/><Relationship Id="rId480" Type="http://schemas.openxmlformats.org/officeDocument/2006/relationships/image" Target="../media/image2147.png"/><Relationship Id="rId701" Type="http://schemas.openxmlformats.org/officeDocument/2006/relationships/customXml" Target="../ink/ink2263.xml"/><Relationship Id="rId939" Type="http://schemas.openxmlformats.org/officeDocument/2006/relationships/customXml" Target="../ink/ink2382.xml"/><Relationship Id="rId68" Type="http://schemas.openxmlformats.org/officeDocument/2006/relationships/image" Target="../media/image1941.png"/><Relationship Id="rId133" Type="http://schemas.openxmlformats.org/officeDocument/2006/relationships/customXml" Target="../ink/ink1979.xml"/><Relationship Id="rId340" Type="http://schemas.openxmlformats.org/officeDocument/2006/relationships/image" Target="../media/image2077.png"/><Relationship Id="rId578" Type="http://schemas.openxmlformats.org/officeDocument/2006/relationships/image" Target="../media/image2196.png"/><Relationship Id="rId785" Type="http://schemas.openxmlformats.org/officeDocument/2006/relationships/customXml" Target="../ink/ink2305.xml"/><Relationship Id="rId992" Type="http://schemas.openxmlformats.org/officeDocument/2006/relationships/image" Target="../media/image2403.png"/><Relationship Id="rId200" Type="http://schemas.openxmlformats.org/officeDocument/2006/relationships/image" Target="../media/image2007.png"/><Relationship Id="rId438" Type="http://schemas.openxmlformats.org/officeDocument/2006/relationships/image" Target="../media/image2126.png"/><Relationship Id="rId645" Type="http://schemas.openxmlformats.org/officeDocument/2006/relationships/customXml" Target="../ink/ink2235.xml"/><Relationship Id="rId852" Type="http://schemas.openxmlformats.org/officeDocument/2006/relationships/image" Target="../media/image2333.png"/><Relationship Id="rId284" Type="http://schemas.openxmlformats.org/officeDocument/2006/relationships/image" Target="../media/image2049.png"/><Relationship Id="rId491" Type="http://schemas.openxmlformats.org/officeDocument/2006/relationships/customXml" Target="../ink/ink2158.xml"/><Relationship Id="rId505" Type="http://schemas.openxmlformats.org/officeDocument/2006/relationships/customXml" Target="../ink/ink2165.xml"/><Relationship Id="rId712" Type="http://schemas.openxmlformats.org/officeDocument/2006/relationships/image" Target="../media/image2263.png"/><Relationship Id="rId79" Type="http://schemas.openxmlformats.org/officeDocument/2006/relationships/customXml" Target="../ink/ink1952.xml"/><Relationship Id="rId144" Type="http://schemas.openxmlformats.org/officeDocument/2006/relationships/image" Target="../media/image1979.png"/><Relationship Id="rId589" Type="http://schemas.openxmlformats.org/officeDocument/2006/relationships/customXml" Target="../ink/ink2207.xml"/><Relationship Id="rId796" Type="http://schemas.openxmlformats.org/officeDocument/2006/relationships/image" Target="../media/image2305.png"/><Relationship Id="rId351" Type="http://schemas.openxmlformats.org/officeDocument/2006/relationships/customXml" Target="../ink/ink2088.xml"/><Relationship Id="rId449" Type="http://schemas.openxmlformats.org/officeDocument/2006/relationships/customXml" Target="../ink/ink2137.xml"/><Relationship Id="rId656" Type="http://schemas.openxmlformats.org/officeDocument/2006/relationships/image" Target="../media/image2235.png"/><Relationship Id="rId863" Type="http://schemas.openxmlformats.org/officeDocument/2006/relationships/customXml" Target="../ink/ink2344.xml"/><Relationship Id="rId211" Type="http://schemas.openxmlformats.org/officeDocument/2006/relationships/customXml" Target="../ink/ink2018.xml"/><Relationship Id="rId295" Type="http://schemas.openxmlformats.org/officeDocument/2006/relationships/customXml" Target="../ink/ink2060.xml"/><Relationship Id="rId309" Type="http://schemas.openxmlformats.org/officeDocument/2006/relationships/customXml" Target="../ink/ink2067.xml"/><Relationship Id="rId516" Type="http://schemas.openxmlformats.org/officeDocument/2006/relationships/image" Target="../media/image2165.png"/><Relationship Id="rId723" Type="http://schemas.openxmlformats.org/officeDocument/2006/relationships/customXml" Target="../ink/ink2274.xml"/><Relationship Id="rId930" Type="http://schemas.openxmlformats.org/officeDocument/2006/relationships/image" Target="../media/image2372.png"/><Relationship Id="rId1006" Type="http://schemas.openxmlformats.org/officeDocument/2006/relationships/image" Target="../media/image2410.png"/><Relationship Id="rId155" Type="http://schemas.openxmlformats.org/officeDocument/2006/relationships/customXml" Target="../ink/ink1990.xml"/><Relationship Id="rId362" Type="http://schemas.openxmlformats.org/officeDocument/2006/relationships/image" Target="../media/image2088.png"/><Relationship Id="rId222" Type="http://schemas.openxmlformats.org/officeDocument/2006/relationships/image" Target="../media/image2018.png"/><Relationship Id="rId667" Type="http://schemas.openxmlformats.org/officeDocument/2006/relationships/customXml" Target="../ink/ink2246.xml"/><Relationship Id="rId874" Type="http://schemas.openxmlformats.org/officeDocument/2006/relationships/image" Target="../media/image2344.png"/><Relationship Id="rId17" Type="http://schemas.openxmlformats.org/officeDocument/2006/relationships/customXml" Target="../ink/ink1921.xml"/><Relationship Id="rId527" Type="http://schemas.openxmlformats.org/officeDocument/2006/relationships/customXml" Target="../ink/ink2176.xml"/><Relationship Id="rId734" Type="http://schemas.openxmlformats.org/officeDocument/2006/relationships/image" Target="../media/image2274.png"/><Relationship Id="rId941" Type="http://schemas.openxmlformats.org/officeDocument/2006/relationships/customXml" Target="../ink/ink2383.xml"/><Relationship Id="rId70" Type="http://schemas.openxmlformats.org/officeDocument/2006/relationships/image" Target="../media/image1942.png"/><Relationship Id="rId166" Type="http://schemas.openxmlformats.org/officeDocument/2006/relationships/image" Target="../media/image1990.png"/><Relationship Id="rId373" Type="http://schemas.openxmlformats.org/officeDocument/2006/relationships/customXml" Target="../ink/ink2099.xml"/><Relationship Id="rId580" Type="http://schemas.openxmlformats.org/officeDocument/2006/relationships/image" Target="../media/image2197.png"/><Relationship Id="rId801" Type="http://schemas.openxmlformats.org/officeDocument/2006/relationships/customXml" Target="../ink/ink2313.xml"/><Relationship Id="rId1017" Type="http://schemas.openxmlformats.org/officeDocument/2006/relationships/customXml" Target="../ink/ink242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029.xml"/><Relationship Id="rId440" Type="http://schemas.openxmlformats.org/officeDocument/2006/relationships/image" Target="../media/image2127.png"/><Relationship Id="rId678" Type="http://schemas.openxmlformats.org/officeDocument/2006/relationships/image" Target="../media/image2246.png"/><Relationship Id="rId885" Type="http://schemas.openxmlformats.org/officeDocument/2006/relationships/customXml" Target="../ink/ink2355.xml"/><Relationship Id="rId28" Type="http://schemas.openxmlformats.org/officeDocument/2006/relationships/image" Target="../media/image1921.png"/><Relationship Id="rId300" Type="http://schemas.openxmlformats.org/officeDocument/2006/relationships/image" Target="../media/image2057.png"/><Relationship Id="rId538" Type="http://schemas.openxmlformats.org/officeDocument/2006/relationships/image" Target="../media/image2176.png"/><Relationship Id="rId745" Type="http://schemas.openxmlformats.org/officeDocument/2006/relationships/customXml" Target="../ink/ink2285.xml"/><Relationship Id="rId952" Type="http://schemas.openxmlformats.org/officeDocument/2006/relationships/image" Target="../media/image2383.png"/><Relationship Id="rId81" Type="http://schemas.openxmlformats.org/officeDocument/2006/relationships/customXml" Target="../ink/ink1953.xml"/><Relationship Id="rId177" Type="http://schemas.openxmlformats.org/officeDocument/2006/relationships/customXml" Target="../ink/ink2001.xml"/><Relationship Id="rId384" Type="http://schemas.openxmlformats.org/officeDocument/2006/relationships/image" Target="../media/image2099.png"/><Relationship Id="rId591" Type="http://schemas.openxmlformats.org/officeDocument/2006/relationships/customXml" Target="../ink/ink2208.xml"/><Relationship Id="rId605" Type="http://schemas.openxmlformats.org/officeDocument/2006/relationships/customXml" Target="../ink/ink2215.xml"/><Relationship Id="rId812" Type="http://schemas.openxmlformats.org/officeDocument/2006/relationships/image" Target="../media/image2313.png"/><Relationship Id="rId244" Type="http://schemas.openxmlformats.org/officeDocument/2006/relationships/image" Target="../media/image2029.png"/><Relationship Id="rId689" Type="http://schemas.openxmlformats.org/officeDocument/2006/relationships/customXml" Target="../ink/ink2257.xml"/><Relationship Id="rId896" Type="http://schemas.openxmlformats.org/officeDocument/2006/relationships/image" Target="../media/image2355.png"/><Relationship Id="rId39" Type="http://schemas.openxmlformats.org/officeDocument/2006/relationships/customXml" Target="../ink/ink1932.xml"/><Relationship Id="rId451" Type="http://schemas.openxmlformats.org/officeDocument/2006/relationships/customXml" Target="../ink/ink2138.xml"/><Relationship Id="rId549" Type="http://schemas.openxmlformats.org/officeDocument/2006/relationships/customXml" Target="../ink/ink2187.xml"/><Relationship Id="rId756" Type="http://schemas.openxmlformats.org/officeDocument/2006/relationships/image" Target="../media/image2285.png"/><Relationship Id="rId104" Type="http://schemas.openxmlformats.org/officeDocument/2006/relationships/image" Target="../media/image1959.png"/><Relationship Id="rId188" Type="http://schemas.openxmlformats.org/officeDocument/2006/relationships/image" Target="../media/image2001.png"/><Relationship Id="rId311" Type="http://schemas.openxmlformats.org/officeDocument/2006/relationships/customXml" Target="../ink/ink2068.xml"/><Relationship Id="rId395" Type="http://schemas.openxmlformats.org/officeDocument/2006/relationships/customXml" Target="../ink/ink2110.xml"/><Relationship Id="rId409" Type="http://schemas.openxmlformats.org/officeDocument/2006/relationships/customXml" Target="../ink/ink2117.xml"/><Relationship Id="rId963" Type="http://schemas.openxmlformats.org/officeDocument/2006/relationships/customXml" Target="../ink/ink2394.xml"/><Relationship Id="rId92" Type="http://schemas.openxmlformats.org/officeDocument/2006/relationships/image" Target="../media/image1953.png"/><Relationship Id="rId616" Type="http://schemas.openxmlformats.org/officeDocument/2006/relationships/image" Target="../media/image2215.png"/><Relationship Id="rId823" Type="http://schemas.openxmlformats.org/officeDocument/2006/relationships/customXml" Target="../ink/ink2324.xml"/><Relationship Id="rId255" Type="http://schemas.openxmlformats.org/officeDocument/2006/relationships/customXml" Target="../ink/ink2040.xml"/><Relationship Id="rId462" Type="http://schemas.openxmlformats.org/officeDocument/2006/relationships/image" Target="../media/image2138.png"/><Relationship Id="rId115" Type="http://schemas.openxmlformats.org/officeDocument/2006/relationships/customXml" Target="../ink/ink1970.xml"/><Relationship Id="rId322" Type="http://schemas.openxmlformats.org/officeDocument/2006/relationships/image" Target="../media/image2068.png"/><Relationship Id="rId767" Type="http://schemas.openxmlformats.org/officeDocument/2006/relationships/customXml" Target="../ink/ink2296.xml"/><Relationship Id="rId974" Type="http://schemas.openxmlformats.org/officeDocument/2006/relationships/image" Target="../media/image2394.png"/><Relationship Id="rId199" Type="http://schemas.openxmlformats.org/officeDocument/2006/relationships/customXml" Target="../ink/ink2012.xml"/><Relationship Id="rId627" Type="http://schemas.openxmlformats.org/officeDocument/2006/relationships/customXml" Target="../ink/ink2226.xml"/><Relationship Id="rId834" Type="http://schemas.openxmlformats.org/officeDocument/2006/relationships/image" Target="../media/image2324.png"/><Relationship Id="rId266" Type="http://schemas.openxmlformats.org/officeDocument/2006/relationships/image" Target="../media/image2040.png"/><Relationship Id="rId473" Type="http://schemas.openxmlformats.org/officeDocument/2006/relationships/customXml" Target="../ink/ink2149.xml"/><Relationship Id="rId680" Type="http://schemas.openxmlformats.org/officeDocument/2006/relationships/image" Target="../media/image2247.png"/><Relationship Id="rId901" Type="http://schemas.openxmlformats.org/officeDocument/2006/relationships/customXml" Target="../ink/ink2363.xml"/><Relationship Id="rId30" Type="http://schemas.openxmlformats.org/officeDocument/2006/relationships/image" Target="../media/image1922.png"/><Relationship Id="rId126" Type="http://schemas.openxmlformats.org/officeDocument/2006/relationships/image" Target="../media/image1970.png"/><Relationship Id="rId333" Type="http://schemas.openxmlformats.org/officeDocument/2006/relationships/customXml" Target="../ink/ink2079.xml"/><Relationship Id="rId540" Type="http://schemas.openxmlformats.org/officeDocument/2006/relationships/image" Target="../media/image2177.png"/><Relationship Id="rId778" Type="http://schemas.openxmlformats.org/officeDocument/2006/relationships/image" Target="../media/image2296.png"/><Relationship Id="rId985" Type="http://schemas.openxmlformats.org/officeDocument/2006/relationships/customXml" Target="../ink/ink2405.xml"/><Relationship Id="rId638" Type="http://schemas.openxmlformats.org/officeDocument/2006/relationships/image" Target="../media/image2226.png"/><Relationship Id="rId845" Type="http://schemas.openxmlformats.org/officeDocument/2006/relationships/customXml" Target="../ink/ink2335.xml"/><Relationship Id="rId277" Type="http://schemas.openxmlformats.org/officeDocument/2006/relationships/customXml" Target="../ink/ink2051.xml"/><Relationship Id="rId400" Type="http://schemas.openxmlformats.org/officeDocument/2006/relationships/image" Target="../media/image2107.png"/><Relationship Id="rId484" Type="http://schemas.openxmlformats.org/officeDocument/2006/relationships/image" Target="../media/image2149.png"/><Relationship Id="rId705" Type="http://schemas.openxmlformats.org/officeDocument/2006/relationships/customXml" Target="../ink/ink2265.xml"/><Relationship Id="rId137" Type="http://schemas.openxmlformats.org/officeDocument/2006/relationships/customXml" Target="../ink/ink1981.xml"/><Relationship Id="rId344" Type="http://schemas.openxmlformats.org/officeDocument/2006/relationships/image" Target="../media/image2079.png"/><Relationship Id="rId691" Type="http://schemas.openxmlformats.org/officeDocument/2006/relationships/customXml" Target="../ink/ink2258.xml"/><Relationship Id="rId789" Type="http://schemas.openxmlformats.org/officeDocument/2006/relationships/customXml" Target="../ink/ink2307.xml"/><Relationship Id="rId912" Type="http://schemas.openxmlformats.org/officeDocument/2006/relationships/image" Target="../media/image2363.png"/><Relationship Id="rId996" Type="http://schemas.openxmlformats.org/officeDocument/2006/relationships/image" Target="../media/image2405.png"/><Relationship Id="rId41" Type="http://schemas.openxmlformats.org/officeDocument/2006/relationships/customXml" Target="../ink/ink1933.xml"/><Relationship Id="rId551" Type="http://schemas.openxmlformats.org/officeDocument/2006/relationships/customXml" Target="../ink/ink2188.xml"/><Relationship Id="rId649" Type="http://schemas.openxmlformats.org/officeDocument/2006/relationships/customXml" Target="../ink/ink2237.xml"/><Relationship Id="rId856" Type="http://schemas.openxmlformats.org/officeDocument/2006/relationships/image" Target="../media/image2335.png"/><Relationship Id="rId190" Type="http://schemas.openxmlformats.org/officeDocument/2006/relationships/image" Target="../media/image2002.png"/><Relationship Id="rId204" Type="http://schemas.openxmlformats.org/officeDocument/2006/relationships/image" Target="../media/image2009.png"/><Relationship Id="rId288" Type="http://schemas.openxmlformats.org/officeDocument/2006/relationships/image" Target="../media/image2051.png"/><Relationship Id="rId411" Type="http://schemas.openxmlformats.org/officeDocument/2006/relationships/customXml" Target="../ink/ink2118.xml"/><Relationship Id="rId509" Type="http://schemas.openxmlformats.org/officeDocument/2006/relationships/customXml" Target="../ink/ink2167.xml"/><Relationship Id="rId495" Type="http://schemas.openxmlformats.org/officeDocument/2006/relationships/customXml" Target="../ink/ink2160.xml"/><Relationship Id="rId716" Type="http://schemas.openxmlformats.org/officeDocument/2006/relationships/image" Target="../media/image2265.png"/><Relationship Id="rId923" Type="http://schemas.openxmlformats.org/officeDocument/2006/relationships/customXml" Target="../ink/ink2374.xml"/><Relationship Id="rId52" Type="http://schemas.openxmlformats.org/officeDocument/2006/relationships/image" Target="../media/image1933.png"/><Relationship Id="rId148" Type="http://schemas.openxmlformats.org/officeDocument/2006/relationships/image" Target="../media/image1981.png"/><Relationship Id="rId355" Type="http://schemas.openxmlformats.org/officeDocument/2006/relationships/customXml" Target="../ink/ink2090.xml"/><Relationship Id="rId562" Type="http://schemas.openxmlformats.org/officeDocument/2006/relationships/image" Target="../media/image2188.png"/><Relationship Id="rId215" Type="http://schemas.openxmlformats.org/officeDocument/2006/relationships/customXml" Target="../ink/ink2020.xml"/><Relationship Id="rId422" Type="http://schemas.openxmlformats.org/officeDocument/2006/relationships/image" Target="../media/image2118.png"/><Relationship Id="rId867" Type="http://schemas.openxmlformats.org/officeDocument/2006/relationships/customXml" Target="../ink/ink2346.xml"/><Relationship Id="rId299" Type="http://schemas.openxmlformats.org/officeDocument/2006/relationships/customXml" Target="../ink/ink2062.xml"/><Relationship Id="rId727" Type="http://schemas.openxmlformats.org/officeDocument/2006/relationships/customXml" Target="../ink/ink2276.xml"/><Relationship Id="rId934" Type="http://schemas.openxmlformats.org/officeDocument/2006/relationships/image" Target="../media/image2374.png"/><Relationship Id="rId63" Type="http://schemas.openxmlformats.org/officeDocument/2006/relationships/customXml" Target="../ink/ink1944.xml"/><Relationship Id="rId159" Type="http://schemas.openxmlformats.org/officeDocument/2006/relationships/customXml" Target="../ink/ink1992.xml"/><Relationship Id="rId366" Type="http://schemas.openxmlformats.org/officeDocument/2006/relationships/image" Target="../media/image2090.png"/><Relationship Id="rId573" Type="http://schemas.openxmlformats.org/officeDocument/2006/relationships/customXml" Target="../ink/ink2199.xml"/><Relationship Id="rId780" Type="http://schemas.openxmlformats.org/officeDocument/2006/relationships/image" Target="../media/image2297.png"/><Relationship Id="rId226" Type="http://schemas.openxmlformats.org/officeDocument/2006/relationships/image" Target="../media/image2020.png"/><Relationship Id="rId433" Type="http://schemas.openxmlformats.org/officeDocument/2006/relationships/customXml" Target="../ink/ink2129.xml"/><Relationship Id="rId878" Type="http://schemas.openxmlformats.org/officeDocument/2006/relationships/image" Target="../media/image2346.png"/><Relationship Id="rId640" Type="http://schemas.openxmlformats.org/officeDocument/2006/relationships/image" Target="../media/image2227.png"/><Relationship Id="rId738" Type="http://schemas.openxmlformats.org/officeDocument/2006/relationships/image" Target="../media/image2276.png"/><Relationship Id="rId945" Type="http://schemas.openxmlformats.org/officeDocument/2006/relationships/customXml" Target="../ink/ink2385.xml"/><Relationship Id="rId74" Type="http://schemas.openxmlformats.org/officeDocument/2006/relationships/image" Target="../media/image1944.png"/><Relationship Id="rId377" Type="http://schemas.openxmlformats.org/officeDocument/2006/relationships/customXml" Target="../ink/ink2101.xml"/><Relationship Id="rId500" Type="http://schemas.openxmlformats.org/officeDocument/2006/relationships/image" Target="../media/image2157.png"/><Relationship Id="rId584" Type="http://schemas.openxmlformats.org/officeDocument/2006/relationships/image" Target="../media/image2199.png"/><Relationship Id="rId805" Type="http://schemas.openxmlformats.org/officeDocument/2006/relationships/customXml" Target="../ink/ink2315.xml"/><Relationship Id="rId5" Type="http://schemas.openxmlformats.org/officeDocument/2006/relationships/customXml" Target="../ink/ink1915.xml"/><Relationship Id="rId237" Type="http://schemas.openxmlformats.org/officeDocument/2006/relationships/customXml" Target="../ink/ink2031.xml"/><Relationship Id="rId791" Type="http://schemas.openxmlformats.org/officeDocument/2006/relationships/customXml" Target="../ink/ink2308.xml"/><Relationship Id="rId889" Type="http://schemas.openxmlformats.org/officeDocument/2006/relationships/customXml" Target="../ink/ink2357.xml"/><Relationship Id="rId444" Type="http://schemas.openxmlformats.org/officeDocument/2006/relationships/image" Target="../media/image2129.png"/><Relationship Id="rId651" Type="http://schemas.openxmlformats.org/officeDocument/2006/relationships/customXml" Target="../ink/ink2238.xml"/><Relationship Id="rId749" Type="http://schemas.openxmlformats.org/officeDocument/2006/relationships/customXml" Target="../ink/ink2287.xml"/><Relationship Id="rId290" Type="http://schemas.openxmlformats.org/officeDocument/2006/relationships/image" Target="../media/image2052.png"/><Relationship Id="rId304" Type="http://schemas.openxmlformats.org/officeDocument/2006/relationships/image" Target="../media/image2059.png"/><Relationship Id="rId388" Type="http://schemas.openxmlformats.org/officeDocument/2006/relationships/image" Target="../media/image2101.png"/><Relationship Id="rId511" Type="http://schemas.openxmlformats.org/officeDocument/2006/relationships/customXml" Target="../ink/ink2168.xml"/><Relationship Id="rId609" Type="http://schemas.openxmlformats.org/officeDocument/2006/relationships/customXml" Target="../ink/ink2217.xml"/><Relationship Id="rId956" Type="http://schemas.openxmlformats.org/officeDocument/2006/relationships/image" Target="../media/image2385.png"/><Relationship Id="rId85" Type="http://schemas.openxmlformats.org/officeDocument/2006/relationships/customXml" Target="../ink/ink1955.xml"/><Relationship Id="rId150" Type="http://schemas.openxmlformats.org/officeDocument/2006/relationships/image" Target="../media/image1982.png"/><Relationship Id="rId595" Type="http://schemas.openxmlformats.org/officeDocument/2006/relationships/customXml" Target="../ink/ink2210.xml"/><Relationship Id="rId816" Type="http://schemas.openxmlformats.org/officeDocument/2006/relationships/image" Target="../media/image2315.png"/><Relationship Id="rId1001" Type="http://schemas.openxmlformats.org/officeDocument/2006/relationships/customXml" Target="../ink/ink2413.xml"/><Relationship Id="rId248" Type="http://schemas.openxmlformats.org/officeDocument/2006/relationships/image" Target="../media/image2031.png"/><Relationship Id="rId455" Type="http://schemas.openxmlformats.org/officeDocument/2006/relationships/customXml" Target="../ink/ink2140.xml"/><Relationship Id="rId662" Type="http://schemas.openxmlformats.org/officeDocument/2006/relationships/image" Target="../media/image2238.png"/><Relationship Id="rId12" Type="http://schemas.openxmlformats.org/officeDocument/2006/relationships/image" Target="../media/image1913.png"/><Relationship Id="rId108" Type="http://schemas.openxmlformats.org/officeDocument/2006/relationships/image" Target="../media/image1961.png"/><Relationship Id="rId315" Type="http://schemas.openxmlformats.org/officeDocument/2006/relationships/customXml" Target="../ink/ink2070.xml"/><Relationship Id="rId522" Type="http://schemas.openxmlformats.org/officeDocument/2006/relationships/image" Target="../media/image2168.png"/><Relationship Id="rId967" Type="http://schemas.openxmlformats.org/officeDocument/2006/relationships/customXml" Target="../ink/ink2396.xml"/><Relationship Id="rId96" Type="http://schemas.openxmlformats.org/officeDocument/2006/relationships/image" Target="../media/image1955.png"/><Relationship Id="rId161" Type="http://schemas.openxmlformats.org/officeDocument/2006/relationships/customXml" Target="../ink/ink1993.xml"/><Relationship Id="rId399" Type="http://schemas.openxmlformats.org/officeDocument/2006/relationships/customXml" Target="../ink/ink2112.xml"/><Relationship Id="rId827" Type="http://schemas.openxmlformats.org/officeDocument/2006/relationships/customXml" Target="../ink/ink2326.xml"/><Relationship Id="rId1012" Type="http://schemas.openxmlformats.org/officeDocument/2006/relationships/image" Target="../media/image2413.png"/><Relationship Id="rId259" Type="http://schemas.openxmlformats.org/officeDocument/2006/relationships/customXml" Target="../ink/ink2042.xml"/><Relationship Id="rId466" Type="http://schemas.openxmlformats.org/officeDocument/2006/relationships/image" Target="../media/image2140.png"/><Relationship Id="rId673" Type="http://schemas.openxmlformats.org/officeDocument/2006/relationships/customXml" Target="../ink/ink2249.xml"/><Relationship Id="rId880" Type="http://schemas.openxmlformats.org/officeDocument/2006/relationships/image" Target="../media/image2347.png"/><Relationship Id="rId23" Type="http://schemas.openxmlformats.org/officeDocument/2006/relationships/customXml" Target="../ink/ink1924.xml"/><Relationship Id="rId119" Type="http://schemas.openxmlformats.org/officeDocument/2006/relationships/customXml" Target="../ink/ink1972.xml"/><Relationship Id="rId326" Type="http://schemas.openxmlformats.org/officeDocument/2006/relationships/image" Target="../media/image2070.png"/><Relationship Id="rId533" Type="http://schemas.openxmlformats.org/officeDocument/2006/relationships/customXml" Target="../ink/ink2179.xml"/><Relationship Id="rId978" Type="http://schemas.openxmlformats.org/officeDocument/2006/relationships/image" Target="../media/image2396.png"/><Relationship Id="rId740" Type="http://schemas.openxmlformats.org/officeDocument/2006/relationships/image" Target="../media/image2277.png"/><Relationship Id="rId838" Type="http://schemas.openxmlformats.org/officeDocument/2006/relationships/image" Target="../media/image2326.png"/><Relationship Id="rId172" Type="http://schemas.openxmlformats.org/officeDocument/2006/relationships/image" Target="../media/image1993.png"/><Relationship Id="rId477" Type="http://schemas.openxmlformats.org/officeDocument/2006/relationships/customXml" Target="../ink/ink2151.xml"/><Relationship Id="rId600" Type="http://schemas.openxmlformats.org/officeDocument/2006/relationships/image" Target="../media/image2207.png"/><Relationship Id="rId684" Type="http://schemas.openxmlformats.org/officeDocument/2006/relationships/image" Target="../media/image2249.png"/><Relationship Id="rId337" Type="http://schemas.openxmlformats.org/officeDocument/2006/relationships/customXml" Target="../ink/ink2081.xml"/><Relationship Id="rId891" Type="http://schemas.openxmlformats.org/officeDocument/2006/relationships/customXml" Target="../ink/ink2358.xml"/><Relationship Id="rId905" Type="http://schemas.openxmlformats.org/officeDocument/2006/relationships/customXml" Target="../ink/ink2365.xml"/><Relationship Id="rId989" Type="http://schemas.openxmlformats.org/officeDocument/2006/relationships/customXml" Target="../ink/ink2407.xml"/><Relationship Id="rId34" Type="http://schemas.openxmlformats.org/officeDocument/2006/relationships/image" Target="../media/image1924.png"/><Relationship Id="rId544" Type="http://schemas.openxmlformats.org/officeDocument/2006/relationships/image" Target="../media/image2179.png"/><Relationship Id="rId751" Type="http://schemas.openxmlformats.org/officeDocument/2006/relationships/customXml" Target="../ink/ink2288.xml"/><Relationship Id="rId849" Type="http://schemas.openxmlformats.org/officeDocument/2006/relationships/customXml" Target="../ink/ink2337.xml"/><Relationship Id="rId183" Type="http://schemas.openxmlformats.org/officeDocument/2006/relationships/customXml" Target="../ink/ink2004.xml"/><Relationship Id="rId390" Type="http://schemas.openxmlformats.org/officeDocument/2006/relationships/image" Target="../media/image2102.png"/><Relationship Id="rId404" Type="http://schemas.openxmlformats.org/officeDocument/2006/relationships/image" Target="../media/image2109.png"/><Relationship Id="rId611" Type="http://schemas.openxmlformats.org/officeDocument/2006/relationships/customXml" Target="../ink/ink2218.xml"/><Relationship Id="rId250" Type="http://schemas.openxmlformats.org/officeDocument/2006/relationships/image" Target="../media/image2032.png"/><Relationship Id="rId488" Type="http://schemas.openxmlformats.org/officeDocument/2006/relationships/image" Target="../media/image2151.png"/><Relationship Id="rId695" Type="http://schemas.openxmlformats.org/officeDocument/2006/relationships/customXml" Target="../ink/ink2260.xml"/><Relationship Id="rId709" Type="http://schemas.openxmlformats.org/officeDocument/2006/relationships/customXml" Target="../ink/ink2267.xml"/><Relationship Id="rId916" Type="http://schemas.openxmlformats.org/officeDocument/2006/relationships/image" Target="../media/image2365.png"/><Relationship Id="rId45" Type="http://schemas.openxmlformats.org/officeDocument/2006/relationships/customXml" Target="../ink/ink1935.xml"/><Relationship Id="rId110" Type="http://schemas.openxmlformats.org/officeDocument/2006/relationships/image" Target="../media/image1962.png"/><Relationship Id="rId348" Type="http://schemas.openxmlformats.org/officeDocument/2006/relationships/image" Target="../media/image2081.png"/><Relationship Id="rId555" Type="http://schemas.openxmlformats.org/officeDocument/2006/relationships/customXml" Target="../ink/ink2190.xml"/><Relationship Id="rId762" Type="http://schemas.openxmlformats.org/officeDocument/2006/relationships/image" Target="../media/image2288.png"/><Relationship Id="rId194" Type="http://schemas.openxmlformats.org/officeDocument/2006/relationships/image" Target="../media/image2004.png"/><Relationship Id="rId208" Type="http://schemas.openxmlformats.org/officeDocument/2006/relationships/image" Target="../media/image2011.png"/><Relationship Id="rId415" Type="http://schemas.openxmlformats.org/officeDocument/2006/relationships/customXml" Target="../ink/ink2120.xml"/><Relationship Id="rId622" Type="http://schemas.openxmlformats.org/officeDocument/2006/relationships/image" Target="../media/image2218.png"/><Relationship Id="rId261" Type="http://schemas.openxmlformats.org/officeDocument/2006/relationships/customXml" Target="../ink/ink2043.xml"/><Relationship Id="rId499" Type="http://schemas.openxmlformats.org/officeDocument/2006/relationships/customXml" Target="../ink/ink2162.xml"/><Relationship Id="rId927" Type="http://schemas.openxmlformats.org/officeDocument/2006/relationships/customXml" Target="../ink/ink2376.xml"/><Relationship Id="rId56" Type="http://schemas.openxmlformats.org/officeDocument/2006/relationships/image" Target="../media/image1935.png"/><Relationship Id="rId359" Type="http://schemas.openxmlformats.org/officeDocument/2006/relationships/customXml" Target="../ink/ink2092.xml"/><Relationship Id="rId566" Type="http://schemas.openxmlformats.org/officeDocument/2006/relationships/image" Target="../media/image2190.png"/><Relationship Id="rId773" Type="http://schemas.openxmlformats.org/officeDocument/2006/relationships/customXml" Target="../ink/ink2299.xml"/><Relationship Id="rId121" Type="http://schemas.openxmlformats.org/officeDocument/2006/relationships/customXml" Target="../ink/ink1973.xml"/><Relationship Id="rId219" Type="http://schemas.openxmlformats.org/officeDocument/2006/relationships/customXml" Target="../ink/ink2022.xml"/><Relationship Id="rId426" Type="http://schemas.openxmlformats.org/officeDocument/2006/relationships/image" Target="../media/image2120.png"/><Relationship Id="rId633" Type="http://schemas.openxmlformats.org/officeDocument/2006/relationships/customXml" Target="../ink/ink2229.xml"/><Relationship Id="rId980" Type="http://schemas.openxmlformats.org/officeDocument/2006/relationships/image" Target="../media/image2397.png"/><Relationship Id="rId840" Type="http://schemas.openxmlformats.org/officeDocument/2006/relationships/image" Target="../media/image2327.png"/><Relationship Id="rId938" Type="http://schemas.openxmlformats.org/officeDocument/2006/relationships/image" Target="../media/image2376.png"/><Relationship Id="rId67" Type="http://schemas.openxmlformats.org/officeDocument/2006/relationships/customXml" Target="../ink/ink1946.xml"/><Relationship Id="rId272" Type="http://schemas.openxmlformats.org/officeDocument/2006/relationships/image" Target="../media/image2043.png"/><Relationship Id="rId577" Type="http://schemas.openxmlformats.org/officeDocument/2006/relationships/customXml" Target="../ink/ink2201.xml"/><Relationship Id="rId700" Type="http://schemas.openxmlformats.org/officeDocument/2006/relationships/image" Target="../media/image2257.png"/><Relationship Id="rId132" Type="http://schemas.openxmlformats.org/officeDocument/2006/relationships/image" Target="../media/image1973.png"/><Relationship Id="rId784" Type="http://schemas.openxmlformats.org/officeDocument/2006/relationships/image" Target="../media/image2299.png"/><Relationship Id="rId991" Type="http://schemas.openxmlformats.org/officeDocument/2006/relationships/customXml" Target="../ink/ink2408.xml"/><Relationship Id="rId437" Type="http://schemas.openxmlformats.org/officeDocument/2006/relationships/customXml" Target="../ink/ink2131.xml"/><Relationship Id="rId644" Type="http://schemas.openxmlformats.org/officeDocument/2006/relationships/image" Target="../media/image2229.png"/><Relationship Id="rId851" Type="http://schemas.openxmlformats.org/officeDocument/2006/relationships/customXml" Target="../ink/ink2338.xml"/><Relationship Id="rId283" Type="http://schemas.openxmlformats.org/officeDocument/2006/relationships/customXml" Target="../ink/ink2054.xml"/><Relationship Id="rId490" Type="http://schemas.openxmlformats.org/officeDocument/2006/relationships/image" Target="../media/image2152.png"/><Relationship Id="rId504" Type="http://schemas.openxmlformats.org/officeDocument/2006/relationships/image" Target="../media/image2159.png"/><Relationship Id="rId711" Type="http://schemas.openxmlformats.org/officeDocument/2006/relationships/customXml" Target="../ink/ink2268.xml"/><Relationship Id="rId949" Type="http://schemas.openxmlformats.org/officeDocument/2006/relationships/customXml" Target="../ink/ink2387.xml"/><Relationship Id="rId78" Type="http://schemas.openxmlformats.org/officeDocument/2006/relationships/image" Target="../media/image1946.png"/><Relationship Id="rId143" Type="http://schemas.openxmlformats.org/officeDocument/2006/relationships/customXml" Target="../ink/ink1984.xml"/><Relationship Id="rId350" Type="http://schemas.openxmlformats.org/officeDocument/2006/relationships/image" Target="../media/image2082.png"/><Relationship Id="rId588" Type="http://schemas.openxmlformats.org/officeDocument/2006/relationships/image" Target="../media/image2201.png"/><Relationship Id="rId795" Type="http://schemas.openxmlformats.org/officeDocument/2006/relationships/customXml" Target="../ink/ink2310.xml"/><Relationship Id="rId809" Type="http://schemas.openxmlformats.org/officeDocument/2006/relationships/customXml" Target="../ink/ink2317.xml"/><Relationship Id="rId9" Type="http://schemas.openxmlformats.org/officeDocument/2006/relationships/customXml" Target="../ink/ink1917.xml"/><Relationship Id="rId210" Type="http://schemas.openxmlformats.org/officeDocument/2006/relationships/image" Target="../media/image2012.png"/><Relationship Id="rId448" Type="http://schemas.openxmlformats.org/officeDocument/2006/relationships/image" Target="../media/image2131.png"/><Relationship Id="rId655" Type="http://schemas.openxmlformats.org/officeDocument/2006/relationships/customXml" Target="../ink/ink2240.xml"/><Relationship Id="rId862" Type="http://schemas.openxmlformats.org/officeDocument/2006/relationships/image" Target="../media/image2338.png"/><Relationship Id="rId294" Type="http://schemas.openxmlformats.org/officeDocument/2006/relationships/image" Target="../media/image2054.png"/><Relationship Id="rId308" Type="http://schemas.openxmlformats.org/officeDocument/2006/relationships/image" Target="../media/image2061.png"/><Relationship Id="rId515" Type="http://schemas.openxmlformats.org/officeDocument/2006/relationships/customXml" Target="../ink/ink2170.xml"/><Relationship Id="rId722" Type="http://schemas.openxmlformats.org/officeDocument/2006/relationships/image" Target="../media/image2268.png"/><Relationship Id="rId89" Type="http://schemas.openxmlformats.org/officeDocument/2006/relationships/customXml" Target="../ink/ink1957.xml"/><Relationship Id="rId154" Type="http://schemas.openxmlformats.org/officeDocument/2006/relationships/image" Target="../media/image1984.png"/><Relationship Id="rId361" Type="http://schemas.openxmlformats.org/officeDocument/2006/relationships/customXml" Target="../ink/ink2093.xml"/><Relationship Id="rId599" Type="http://schemas.openxmlformats.org/officeDocument/2006/relationships/customXml" Target="../ink/ink2212.xml"/><Relationship Id="rId1005" Type="http://schemas.openxmlformats.org/officeDocument/2006/relationships/customXml" Target="../ink/ink2415.xml"/><Relationship Id="rId459" Type="http://schemas.openxmlformats.org/officeDocument/2006/relationships/customXml" Target="../ink/ink2142.xml"/><Relationship Id="rId666" Type="http://schemas.openxmlformats.org/officeDocument/2006/relationships/image" Target="../media/image2240.png"/><Relationship Id="rId873" Type="http://schemas.openxmlformats.org/officeDocument/2006/relationships/customXml" Target="../ink/ink2349.xml"/><Relationship Id="rId16" Type="http://schemas.openxmlformats.org/officeDocument/2006/relationships/image" Target="../media/image1915.png"/><Relationship Id="rId221" Type="http://schemas.openxmlformats.org/officeDocument/2006/relationships/customXml" Target="../ink/ink2023.xml"/><Relationship Id="rId319" Type="http://schemas.openxmlformats.org/officeDocument/2006/relationships/customXml" Target="../ink/ink2072.xml"/><Relationship Id="rId526" Type="http://schemas.openxmlformats.org/officeDocument/2006/relationships/image" Target="../media/image2170.png"/><Relationship Id="rId733" Type="http://schemas.openxmlformats.org/officeDocument/2006/relationships/customXml" Target="../ink/ink2279.xml"/><Relationship Id="rId940" Type="http://schemas.openxmlformats.org/officeDocument/2006/relationships/image" Target="../media/image2377.png"/><Relationship Id="rId1016" Type="http://schemas.openxmlformats.org/officeDocument/2006/relationships/image" Target="../media/image2415.png"/><Relationship Id="rId165" Type="http://schemas.openxmlformats.org/officeDocument/2006/relationships/customXml" Target="../ink/ink1995.xml"/><Relationship Id="rId372" Type="http://schemas.openxmlformats.org/officeDocument/2006/relationships/image" Target="../media/image2093.png"/><Relationship Id="rId677" Type="http://schemas.openxmlformats.org/officeDocument/2006/relationships/customXml" Target="../ink/ink2251.xml"/><Relationship Id="rId800" Type="http://schemas.openxmlformats.org/officeDocument/2006/relationships/image" Target="../media/image2307.png"/><Relationship Id="rId232" Type="http://schemas.openxmlformats.org/officeDocument/2006/relationships/image" Target="../media/image2023.png"/><Relationship Id="rId884" Type="http://schemas.openxmlformats.org/officeDocument/2006/relationships/image" Target="../media/image2349.png"/><Relationship Id="rId27" Type="http://schemas.openxmlformats.org/officeDocument/2006/relationships/customXml" Target="../ink/ink1926.xml"/><Relationship Id="rId537" Type="http://schemas.openxmlformats.org/officeDocument/2006/relationships/customXml" Target="../ink/ink2181.xml"/><Relationship Id="rId744" Type="http://schemas.openxmlformats.org/officeDocument/2006/relationships/image" Target="../media/image2279.png"/><Relationship Id="rId951" Type="http://schemas.openxmlformats.org/officeDocument/2006/relationships/customXml" Target="../ink/ink2388.xml"/><Relationship Id="rId80" Type="http://schemas.openxmlformats.org/officeDocument/2006/relationships/image" Target="../media/image1947.png"/><Relationship Id="rId176" Type="http://schemas.openxmlformats.org/officeDocument/2006/relationships/image" Target="../media/image1995.png"/><Relationship Id="rId383" Type="http://schemas.openxmlformats.org/officeDocument/2006/relationships/customXml" Target="../ink/ink2104.xml"/><Relationship Id="rId590" Type="http://schemas.openxmlformats.org/officeDocument/2006/relationships/image" Target="../media/image2202.png"/><Relationship Id="rId604" Type="http://schemas.openxmlformats.org/officeDocument/2006/relationships/image" Target="../media/image2209.png"/><Relationship Id="rId811" Type="http://schemas.openxmlformats.org/officeDocument/2006/relationships/customXml" Target="../ink/ink2318.xml"/><Relationship Id="rId243" Type="http://schemas.openxmlformats.org/officeDocument/2006/relationships/customXml" Target="../ink/ink2034.xml"/><Relationship Id="rId450" Type="http://schemas.openxmlformats.org/officeDocument/2006/relationships/image" Target="../media/image2132.png"/><Relationship Id="rId688" Type="http://schemas.openxmlformats.org/officeDocument/2006/relationships/image" Target="../media/image2251.png"/><Relationship Id="rId895" Type="http://schemas.openxmlformats.org/officeDocument/2006/relationships/customXml" Target="../ink/ink2360.xml"/><Relationship Id="rId909" Type="http://schemas.openxmlformats.org/officeDocument/2006/relationships/customXml" Target="../ink/ink2367.xml"/><Relationship Id="rId38" Type="http://schemas.openxmlformats.org/officeDocument/2006/relationships/image" Target="../media/image1926.png"/><Relationship Id="rId103" Type="http://schemas.openxmlformats.org/officeDocument/2006/relationships/customXml" Target="../ink/ink1964.xml"/><Relationship Id="rId310" Type="http://schemas.openxmlformats.org/officeDocument/2006/relationships/image" Target="../media/image2062.png"/><Relationship Id="rId548" Type="http://schemas.openxmlformats.org/officeDocument/2006/relationships/image" Target="../media/image2181.png"/><Relationship Id="rId755" Type="http://schemas.openxmlformats.org/officeDocument/2006/relationships/customXml" Target="../ink/ink2290.xml"/><Relationship Id="rId962" Type="http://schemas.openxmlformats.org/officeDocument/2006/relationships/image" Target="../media/image2388.png"/><Relationship Id="rId91" Type="http://schemas.openxmlformats.org/officeDocument/2006/relationships/customXml" Target="../ink/ink1958.xml"/><Relationship Id="rId187" Type="http://schemas.openxmlformats.org/officeDocument/2006/relationships/customXml" Target="../ink/ink2006.xml"/><Relationship Id="rId394" Type="http://schemas.openxmlformats.org/officeDocument/2006/relationships/image" Target="../media/image2104.png"/><Relationship Id="rId408" Type="http://schemas.openxmlformats.org/officeDocument/2006/relationships/image" Target="../media/image2111.png"/><Relationship Id="rId615" Type="http://schemas.openxmlformats.org/officeDocument/2006/relationships/customXml" Target="../ink/ink2220.xml"/><Relationship Id="rId822" Type="http://schemas.openxmlformats.org/officeDocument/2006/relationships/image" Target="../media/image2318.png"/><Relationship Id="rId254" Type="http://schemas.openxmlformats.org/officeDocument/2006/relationships/image" Target="../media/image2034.png"/><Relationship Id="rId699" Type="http://schemas.openxmlformats.org/officeDocument/2006/relationships/customXml" Target="../ink/ink2262.xml"/><Relationship Id="rId49" Type="http://schemas.openxmlformats.org/officeDocument/2006/relationships/customXml" Target="../ink/ink1937.xml"/><Relationship Id="rId114" Type="http://schemas.openxmlformats.org/officeDocument/2006/relationships/image" Target="../media/image1964.png"/><Relationship Id="rId461" Type="http://schemas.openxmlformats.org/officeDocument/2006/relationships/customXml" Target="../ink/ink2143.xml"/><Relationship Id="rId559" Type="http://schemas.openxmlformats.org/officeDocument/2006/relationships/customXml" Target="../ink/ink2192.xml"/><Relationship Id="rId766" Type="http://schemas.openxmlformats.org/officeDocument/2006/relationships/image" Target="../media/image2290.png"/><Relationship Id="rId198" Type="http://schemas.openxmlformats.org/officeDocument/2006/relationships/image" Target="../media/image2006.png"/><Relationship Id="rId321" Type="http://schemas.openxmlformats.org/officeDocument/2006/relationships/customXml" Target="../ink/ink2073.xml"/><Relationship Id="rId419" Type="http://schemas.openxmlformats.org/officeDocument/2006/relationships/customXml" Target="../ink/ink2122.xml"/><Relationship Id="rId626" Type="http://schemas.openxmlformats.org/officeDocument/2006/relationships/image" Target="../media/image2220.png"/><Relationship Id="rId973" Type="http://schemas.openxmlformats.org/officeDocument/2006/relationships/customXml" Target="../ink/ink2399.xml"/><Relationship Id="rId833" Type="http://schemas.openxmlformats.org/officeDocument/2006/relationships/customXml" Target="../ink/ink2329.xml"/><Relationship Id="rId265" Type="http://schemas.openxmlformats.org/officeDocument/2006/relationships/customXml" Target="../ink/ink2045.xml"/><Relationship Id="rId472" Type="http://schemas.openxmlformats.org/officeDocument/2006/relationships/image" Target="../media/image2143.png"/><Relationship Id="rId900" Type="http://schemas.openxmlformats.org/officeDocument/2006/relationships/image" Target="../media/image2357.png"/><Relationship Id="rId125" Type="http://schemas.openxmlformats.org/officeDocument/2006/relationships/customXml" Target="../ink/ink1975.xml"/><Relationship Id="rId332" Type="http://schemas.openxmlformats.org/officeDocument/2006/relationships/image" Target="../media/image2073.png"/><Relationship Id="rId777" Type="http://schemas.openxmlformats.org/officeDocument/2006/relationships/customXml" Target="../ink/ink2301.xml"/><Relationship Id="rId984" Type="http://schemas.openxmlformats.org/officeDocument/2006/relationships/image" Target="../media/image2399.png"/><Relationship Id="rId637" Type="http://schemas.openxmlformats.org/officeDocument/2006/relationships/customXml" Target="../ink/ink2231.xml"/><Relationship Id="rId844" Type="http://schemas.openxmlformats.org/officeDocument/2006/relationships/image" Target="../media/image2329.png"/><Relationship Id="rId276" Type="http://schemas.openxmlformats.org/officeDocument/2006/relationships/image" Target="../media/image2045.png"/><Relationship Id="rId483" Type="http://schemas.openxmlformats.org/officeDocument/2006/relationships/customXml" Target="../ink/ink2154.xml"/><Relationship Id="rId690" Type="http://schemas.openxmlformats.org/officeDocument/2006/relationships/image" Target="../media/image2252.png"/><Relationship Id="rId704" Type="http://schemas.openxmlformats.org/officeDocument/2006/relationships/image" Target="../media/image2259.png"/><Relationship Id="rId911" Type="http://schemas.openxmlformats.org/officeDocument/2006/relationships/customXml" Target="../ink/ink2368.xml"/><Relationship Id="rId40" Type="http://schemas.openxmlformats.org/officeDocument/2006/relationships/image" Target="../media/image1927.png"/><Relationship Id="rId136" Type="http://schemas.openxmlformats.org/officeDocument/2006/relationships/image" Target="../media/image1975.png"/><Relationship Id="rId343" Type="http://schemas.openxmlformats.org/officeDocument/2006/relationships/customXml" Target="../ink/ink2084.xml"/><Relationship Id="rId550" Type="http://schemas.openxmlformats.org/officeDocument/2006/relationships/image" Target="../media/image2182.png"/><Relationship Id="rId788" Type="http://schemas.openxmlformats.org/officeDocument/2006/relationships/image" Target="../media/image2301.png"/><Relationship Id="rId995" Type="http://schemas.openxmlformats.org/officeDocument/2006/relationships/customXml" Target="../ink/ink2410.xml"/><Relationship Id="rId203" Type="http://schemas.openxmlformats.org/officeDocument/2006/relationships/customXml" Target="../ink/ink2014.xml"/><Relationship Id="rId648" Type="http://schemas.openxmlformats.org/officeDocument/2006/relationships/image" Target="../media/image2231.png"/><Relationship Id="rId855" Type="http://schemas.openxmlformats.org/officeDocument/2006/relationships/customXml" Target="../ink/ink2340.xml"/><Relationship Id="rId287" Type="http://schemas.openxmlformats.org/officeDocument/2006/relationships/customXml" Target="../ink/ink2056.xml"/><Relationship Id="rId410" Type="http://schemas.openxmlformats.org/officeDocument/2006/relationships/image" Target="../media/image2112.png"/><Relationship Id="rId494" Type="http://schemas.openxmlformats.org/officeDocument/2006/relationships/image" Target="../media/image2154.png"/><Relationship Id="rId508" Type="http://schemas.openxmlformats.org/officeDocument/2006/relationships/image" Target="../media/image2161.png"/><Relationship Id="rId715" Type="http://schemas.openxmlformats.org/officeDocument/2006/relationships/customXml" Target="../ink/ink2270.xml"/><Relationship Id="rId922" Type="http://schemas.openxmlformats.org/officeDocument/2006/relationships/image" Target="../media/image2368.png"/><Relationship Id="rId147" Type="http://schemas.openxmlformats.org/officeDocument/2006/relationships/customXml" Target="../ink/ink1986.xml"/><Relationship Id="rId354" Type="http://schemas.openxmlformats.org/officeDocument/2006/relationships/image" Target="../media/image2084.png"/><Relationship Id="rId799" Type="http://schemas.openxmlformats.org/officeDocument/2006/relationships/customXml" Target="../ink/ink2312.xml"/><Relationship Id="rId51" Type="http://schemas.openxmlformats.org/officeDocument/2006/relationships/customXml" Target="../ink/ink1938.xml"/><Relationship Id="rId561" Type="http://schemas.openxmlformats.org/officeDocument/2006/relationships/customXml" Target="../ink/ink2193.xml"/><Relationship Id="rId659" Type="http://schemas.openxmlformats.org/officeDocument/2006/relationships/customXml" Target="../ink/ink2242.xml"/><Relationship Id="rId866" Type="http://schemas.openxmlformats.org/officeDocument/2006/relationships/image" Target="../media/image2340.png"/><Relationship Id="rId214" Type="http://schemas.openxmlformats.org/officeDocument/2006/relationships/image" Target="../media/image2014.png"/><Relationship Id="rId298" Type="http://schemas.openxmlformats.org/officeDocument/2006/relationships/image" Target="../media/image2056.png"/><Relationship Id="rId421" Type="http://schemas.openxmlformats.org/officeDocument/2006/relationships/customXml" Target="../ink/ink2123.xml"/><Relationship Id="rId519" Type="http://schemas.openxmlformats.org/officeDocument/2006/relationships/customXml" Target="../ink/ink2172.xml"/><Relationship Id="rId158" Type="http://schemas.openxmlformats.org/officeDocument/2006/relationships/image" Target="../media/image1986.png"/><Relationship Id="rId726" Type="http://schemas.openxmlformats.org/officeDocument/2006/relationships/image" Target="../media/image2270.png"/><Relationship Id="rId933" Type="http://schemas.openxmlformats.org/officeDocument/2006/relationships/customXml" Target="../ink/ink2379.xml"/><Relationship Id="rId1009" Type="http://schemas.openxmlformats.org/officeDocument/2006/relationships/customXml" Target="../ink/ink2417.xml"/><Relationship Id="rId62" Type="http://schemas.openxmlformats.org/officeDocument/2006/relationships/image" Target="../media/image1938.png"/><Relationship Id="rId365" Type="http://schemas.openxmlformats.org/officeDocument/2006/relationships/customXml" Target="../ink/ink2095.xml"/><Relationship Id="rId572" Type="http://schemas.openxmlformats.org/officeDocument/2006/relationships/image" Target="../media/image2193.png"/><Relationship Id="rId225" Type="http://schemas.openxmlformats.org/officeDocument/2006/relationships/customXml" Target="../ink/ink2025.xml"/><Relationship Id="rId432" Type="http://schemas.openxmlformats.org/officeDocument/2006/relationships/image" Target="../media/image2123.png"/><Relationship Id="rId877" Type="http://schemas.openxmlformats.org/officeDocument/2006/relationships/customXml" Target="../ink/ink2351.xml"/><Relationship Id="rId737" Type="http://schemas.openxmlformats.org/officeDocument/2006/relationships/customXml" Target="../ink/ink2281.xml"/><Relationship Id="rId944" Type="http://schemas.openxmlformats.org/officeDocument/2006/relationships/image" Target="../media/image2379.png"/><Relationship Id="rId73" Type="http://schemas.openxmlformats.org/officeDocument/2006/relationships/customXml" Target="../ink/ink1949.xml"/><Relationship Id="rId169" Type="http://schemas.openxmlformats.org/officeDocument/2006/relationships/customXml" Target="../ink/ink1997.xml"/><Relationship Id="rId376" Type="http://schemas.openxmlformats.org/officeDocument/2006/relationships/image" Target="../media/image2095.png"/><Relationship Id="rId583" Type="http://schemas.openxmlformats.org/officeDocument/2006/relationships/customXml" Target="../ink/ink2204.xml"/><Relationship Id="rId790" Type="http://schemas.openxmlformats.org/officeDocument/2006/relationships/image" Target="../media/image2302.png"/><Relationship Id="rId804" Type="http://schemas.openxmlformats.org/officeDocument/2006/relationships/image" Target="../media/image2309.png"/><Relationship Id="rId4" Type="http://schemas.openxmlformats.org/officeDocument/2006/relationships/image" Target="../media/image1909.emf"/><Relationship Id="rId236" Type="http://schemas.openxmlformats.org/officeDocument/2006/relationships/image" Target="../media/image2025.png"/><Relationship Id="rId443" Type="http://schemas.openxmlformats.org/officeDocument/2006/relationships/customXml" Target="../ink/ink2134.xml"/><Relationship Id="rId650" Type="http://schemas.openxmlformats.org/officeDocument/2006/relationships/image" Target="../media/image2232.png"/><Relationship Id="rId888" Type="http://schemas.openxmlformats.org/officeDocument/2006/relationships/image" Target="../media/image2351.png"/><Relationship Id="rId303" Type="http://schemas.openxmlformats.org/officeDocument/2006/relationships/customXml" Target="../ink/ink2064.xml"/><Relationship Id="rId748" Type="http://schemas.openxmlformats.org/officeDocument/2006/relationships/image" Target="../media/image2281.png"/><Relationship Id="rId955" Type="http://schemas.openxmlformats.org/officeDocument/2006/relationships/customXml" Target="../ink/ink2390.xml"/><Relationship Id="rId84" Type="http://schemas.openxmlformats.org/officeDocument/2006/relationships/image" Target="../media/image1949.png"/><Relationship Id="rId387" Type="http://schemas.openxmlformats.org/officeDocument/2006/relationships/customXml" Target="../ink/ink2106.xml"/><Relationship Id="rId510" Type="http://schemas.openxmlformats.org/officeDocument/2006/relationships/image" Target="../media/image2162.png"/><Relationship Id="rId594" Type="http://schemas.openxmlformats.org/officeDocument/2006/relationships/image" Target="../media/image2204.png"/><Relationship Id="rId608" Type="http://schemas.openxmlformats.org/officeDocument/2006/relationships/image" Target="../media/image2211.png"/><Relationship Id="rId815" Type="http://schemas.openxmlformats.org/officeDocument/2006/relationships/customXml" Target="../ink/ink2320.xml"/><Relationship Id="rId247" Type="http://schemas.openxmlformats.org/officeDocument/2006/relationships/customXml" Target="../ink/ink2036.xml"/><Relationship Id="rId899" Type="http://schemas.openxmlformats.org/officeDocument/2006/relationships/customXml" Target="../ink/ink2362.xml"/><Relationship Id="rId1000" Type="http://schemas.openxmlformats.org/officeDocument/2006/relationships/image" Target="../media/image2407.png"/><Relationship Id="rId107" Type="http://schemas.openxmlformats.org/officeDocument/2006/relationships/customXml" Target="../ink/ink1966.xml"/><Relationship Id="rId454" Type="http://schemas.openxmlformats.org/officeDocument/2006/relationships/image" Target="../media/image2134.png"/><Relationship Id="rId661" Type="http://schemas.openxmlformats.org/officeDocument/2006/relationships/customXml" Target="../ink/ink2243.xml"/><Relationship Id="rId759" Type="http://schemas.openxmlformats.org/officeDocument/2006/relationships/customXml" Target="../ink/ink2292.xml"/><Relationship Id="rId966" Type="http://schemas.openxmlformats.org/officeDocument/2006/relationships/image" Target="../media/image2390.png"/><Relationship Id="rId11" Type="http://schemas.openxmlformats.org/officeDocument/2006/relationships/customXml" Target="../ink/ink1918.xml"/><Relationship Id="rId314" Type="http://schemas.openxmlformats.org/officeDocument/2006/relationships/image" Target="../media/image2064.png"/><Relationship Id="rId398" Type="http://schemas.openxmlformats.org/officeDocument/2006/relationships/image" Target="../media/image2106.png"/><Relationship Id="rId521" Type="http://schemas.openxmlformats.org/officeDocument/2006/relationships/customXml" Target="../ink/ink2173.xml"/><Relationship Id="rId619" Type="http://schemas.openxmlformats.org/officeDocument/2006/relationships/customXml" Target="../ink/ink2222.xml"/><Relationship Id="rId95" Type="http://schemas.openxmlformats.org/officeDocument/2006/relationships/customXml" Target="../ink/ink1960.xml"/><Relationship Id="rId160" Type="http://schemas.openxmlformats.org/officeDocument/2006/relationships/image" Target="../media/image1987.png"/><Relationship Id="rId826" Type="http://schemas.openxmlformats.org/officeDocument/2006/relationships/image" Target="../media/image2320.png"/><Relationship Id="rId1011" Type="http://schemas.openxmlformats.org/officeDocument/2006/relationships/customXml" Target="../ink/ink2418.xml"/><Relationship Id="rId258" Type="http://schemas.openxmlformats.org/officeDocument/2006/relationships/image" Target="../media/image2036.png"/><Relationship Id="rId465" Type="http://schemas.openxmlformats.org/officeDocument/2006/relationships/customXml" Target="../ink/ink2145.xml"/><Relationship Id="rId672" Type="http://schemas.openxmlformats.org/officeDocument/2006/relationships/image" Target="../media/image2243.png"/><Relationship Id="rId22" Type="http://schemas.openxmlformats.org/officeDocument/2006/relationships/image" Target="../media/image1918.png"/><Relationship Id="rId118" Type="http://schemas.openxmlformats.org/officeDocument/2006/relationships/image" Target="../media/image1966.png"/><Relationship Id="rId325" Type="http://schemas.openxmlformats.org/officeDocument/2006/relationships/customXml" Target="../ink/ink2075.xml"/><Relationship Id="rId532" Type="http://schemas.openxmlformats.org/officeDocument/2006/relationships/image" Target="../media/image2173.png"/><Relationship Id="rId977" Type="http://schemas.openxmlformats.org/officeDocument/2006/relationships/customXml" Target="../ink/ink2401.xml"/><Relationship Id="rId171" Type="http://schemas.openxmlformats.org/officeDocument/2006/relationships/customXml" Target="../ink/ink1998.xml"/><Relationship Id="rId837" Type="http://schemas.openxmlformats.org/officeDocument/2006/relationships/customXml" Target="../ink/ink2331.xml"/><Relationship Id="rId1022" Type="http://schemas.openxmlformats.org/officeDocument/2006/relationships/image" Target="../media/image2418.png"/><Relationship Id="rId269" Type="http://schemas.openxmlformats.org/officeDocument/2006/relationships/customXml" Target="../ink/ink2047.xml"/><Relationship Id="rId476" Type="http://schemas.openxmlformats.org/officeDocument/2006/relationships/image" Target="../media/image2145.png"/><Relationship Id="rId683" Type="http://schemas.openxmlformats.org/officeDocument/2006/relationships/customXml" Target="../ink/ink2254.xml"/><Relationship Id="rId890" Type="http://schemas.openxmlformats.org/officeDocument/2006/relationships/image" Target="../media/image2352.png"/><Relationship Id="rId904" Type="http://schemas.openxmlformats.org/officeDocument/2006/relationships/image" Target="../media/image2359.png"/><Relationship Id="rId33" Type="http://schemas.openxmlformats.org/officeDocument/2006/relationships/customXml" Target="../ink/ink1929.xml"/><Relationship Id="rId129" Type="http://schemas.openxmlformats.org/officeDocument/2006/relationships/customXml" Target="../ink/ink1977.xml"/><Relationship Id="rId336" Type="http://schemas.openxmlformats.org/officeDocument/2006/relationships/image" Target="../media/image2075.png"/><Relationship Id="rId543" Type="http://schemas.openxmlformats.org/officeDocument/2006/relationships/customXml" Target="../ink/ink2184.xml"/><Relationship Id="rId988" Type="http://schemas.openxmlformats.org/officeDocument/2006/relationships/image" Target="../media/image2401.png"/><Relationship Id="rId182" Type="http://schemas.openxmlformats.org/officeDocument/2006/relationships/image" Target="../media/image1998.png"/><Relationship Id="rId403" Type="http://schemas.openxmlformats.org/officeDocument/2006/relationships/customXml" Target="../ink/ink2114.xml"/><Relationship Id="rId750" Type="http://schemas.openxmlformats.org/officeDocument/2006/relationships/image" Target="../media/image2282.png"/><Relationship Id="rId848" Type="http://schemas.openxmlformats.org/officeDocument/2006/relationships/image" Target="../media/image2331.png"/><Relationship Id="rId487" Type="http://schemas.openxmlformats.org/officeDocument/2006/relationships/customXml" Target="../ink/ink2156.xml"/><Relationship Id="rId610" Type="http://schemas.openxmlformats.org/officeDocument/2006/relationships/image" Target="../media/image2212.png"/><Relationship Id="rId694" Type="http://schemas.openxmlformats.org/officeDocument/2006/relationships/image" Target="../media/image2254.png"/><Relationship Id="rId708" Type="http://schemas.openxmlformats.org/officeDocument/2006/relationships/image" Target="../media/image2261.png"/><Relationship Id="rId915" Type="http://schemas.openxmlformats.org/officeDocument/2006/relationships/customXml" Target="../ink/ink2370.xml"/><Relationship Id="rId347" Type="http://schemas.openxmlformats.org/officeDocument/2006/relationships/customXml" Target="../ink/ink2086.xml"/><Relationship Id="rId999" Type="http://schemas.openxmlformats.org/officeDocument/2006/relationships/customXml" Target="../ink/ink2412.xml"/><Relationship Id="rId44" Type="http://schemas.openxmlformats.org/officeDocument/2006/relationships/image" Target="../media/image1929.png"/><Relationship Id="rId554" Type="http://schemas.openxmlformats.org/officeDocument/2006/relationships/image" Target="../media/image2184.png"/><Relationship Id="rId761" Type="http://schemas.openxmlformats.org/officeDocument/2006/relationships/customXml" Target="../ink/ink2293.xml"/><Relationship Id="rId859" Type="http://schemas.openxmlformats.org/officeDocument/2006/relationships/customXml" Target="../ink/ink2342.xml"/><Relationship Id="rId193" Type="http://schemas.openxmlformats.org/officeDocument/2006/relationships/customXml" Target="../ink/ink2009.xml"/><Relationship Id="rId207" Type="http://schemas.openxmlformats.org/officeDocument/2006/relationships/customXml" Target="../ink/ink2016.xml"/><Relationship Id="rId414" Type="http://schemas.openxmlformats.org/officeDocument/2006/relationships/image" Target="../media/image2114.png"/><Relationship Id="rId498" Type="http://schemas.openxmlformats.org/officeDocument/2006/relationships/image" Target="../media/image2156.png"/><Relationship Id="rId621" Type="http://schemas.openxmlformats.org/officeDocument/2006/relationships/customXml" Target="../ink/ink2223.xml"/><Relationship Id="rId260" Type="http://schemas.openxmlformats.org/officeDocument/2006/relationships/image" Target="../media/image2037.png"/><Relationship Id="rId719" Type="http://schemas.openxmlformats.org/officeDocument/2006/relationships/customXml" Target="../ink/ink2272.xml"/><Relationship Id="rId926" Type="http://schemas.openxmlformats.org/officeDocument/2006/relationships/image" Target="../media/image2370.png"/><Relationship Id="rId55" Type="http://schemas.openxmlformats.org/officeDocument/2006/relationships/customXml" Target="../ink/ink1940.xml"/><Relationship Id="rId120" Type="http://schemas.openxmlformats.org/officeDocument/2006/relationships/image" Target="../media/image1967.png"/><Relationship Id="rId358" Type="http://schemas.openxmlformats.org/officeDocument/2006/relationships/image" Target="../media/image2086.png"/><Relationship Id="rId565" Type="http://schemas.openxmlformats.org/officeDocument/2006/relationships/customXml" Target="../ink/ink2195.xml"/><Relationship Id="rId772" Type="http://schemas.openxmlformats.org/officeDocument/2006/relationships/image" Target="../media/image2293.png"/><Relationship Id="rId218" Type="http://schemas.openxmlformats.org/officeDocument/2006/relationships/image" Target="../media/image2016.png"/><Relationship Id="rId425" Type="http://schemas.openxmlformats.org/officeDocument/2006/relationships/customXml" Target="../ink/ink2125.xml"/><Relationship Id="rId632" Type="http://schemas.openxmlformats.org/officeDocument/2006/relationships/image" Target="../media/image2223.png"/><Relationship Id="rId271" Type="http://schemas.openxmlformats.org/officeDocument/2006/relationships/customXml" Target="../ink/ink2048.xml"/><Relationship Id="rId937" Type="http://schemas.openxmlformats.org/officeDocument/2006/relationships/customXml" Target="../ink/ink2381.xml"/><Relationship Id="rId66" Type="http://schemas.openxmlformats.org/officeDocument/2006/relationships/image" Target="../media/image1940.png"/><Relationship Id="rId131" Type="http://schemas.openxmlformats.org/officeDocument/2006/relationships/customXml" Target="../ink/ink1978.xml"/><Relationship Id="rId369" Type="http://schemas.openxmlformats.org/officeDocument/2006/relationships/customXml" Target="../ink/ink2097.xml"/><Relationship Id="rId576" Type="http://schemas.openxmlformats.org/officeDocument/2006/relationships/image" Target="../media/image2195.png"/><Relationship Id="rId783" Type="http://schemas.openxmlformats.org/officeDocument/2006/relationships/customXml" Target="../ink/ink2304.xml"/><Relationship Id="rId990" Type="http://schemas.openxmlformats.org/officeDocument/2006/relationships/image" Target="../media/image2402.png"/><Relationship Id="rId229" Type="http://schemas.openxmlformats.org/officeDocument/2006/relationships/customXml" Target="../ink/ink2027.xml"/><Relationship Id="rId436" Type="http://schemas.openxmlformats.org/officeDocument/2006/relationships/image" Target="../media/image2125.png"/><Relationship Id="rId643" Type="http://schemas.openxmlformats.org/officeDocument/2006/relationships/customXml" Target="../ink/ink2234.xml"/><Relationship Id="rId850" Type="http://schemas.openxmlformats.org/officeDocument/2006/relationships/image" Target="../media/image2332.png"/><Relationship Id="rId948" Type="http://schemas.openxmlformats.org/officeDocument/2006/relationships/image" Target="../media/image2381.png"/><Relationship Id="rId77" Type="http://schemas.openxmlformats.org/officeDocument/2006/relationships/customXml" Target="../ink/ink1951.xml"/><Relationship Id="rId282" Type="http://schemas.openxmlformats.org/officeDocument/2006/relationships/image" Target="../media/image2048.png"/><Relationship Id="rId503" Type="http://schemas.openxmlformats.org/officeDocument/2006/relationships/customXml" Target="../ink/ink2164.xml"/><Relationship Id="rId587" Type="http://schemas.openxmlformats.org/officeDocument/2006/relationships/customXml" Target="../ink/ink2206.xml"/><Relationship Id="rId710" Type="http://schemas.openxmlformats.org/officeDocument/2006/relationships/image" Target="../media/image2262.png"/><Relationship Id="rId808" Type="http://schemas.openxmlformats.org/officeDocument/2006/relationships/image" Target="../media/image2311.png"/><Relationship Id="rId8" Type="http://schemas.openxmlformats.org/officeDocument/2006/relationships/image" Target="../media/image1911.png"/><Relationship Id="rId142" Type="http://schemas.openxmlformats.org/officeDocument/2006/relationships/image" Target="../media/image1978.png"/><Relationship Id="rId447" Type="http://schemas.openxmlformats.org/officeDocument/2006/relationships/customXml" Target="../ink/ink2136.xml"/><Relationship Id="rId794" Type="http://schemas.openxmlformats.org/officeDocument/2006/relationships/image" Target="../media/image2304.png"/><Relationship Id="rId654" Type="http://schemas.openxmlformats.org/officeDocument/2006/relationships/image" Target="../media/image2234.png"/><Relationship Id="rId861" Type="http://schemas.openxmlformats.org/officeDocument/2006/relationships/customXml" Target="../ink/ink2343.xml"/><Relationship Id="rId959" Type="http://schemas.openxmlformats.org/officeDocument/2006/relationships/customXml" Target="../ink/ink2392.xml"/><Relationship Id="rId293" Type="http://schemas.openxmlformats.org/officeDocument/2006/relationships/customXml" Target="../ink/ink2059.xml"/><Relationship Id="rId307" Type="http://schemas.openxmlformats.org/officeDocument/2006/relationships/customXml" Target="../ink/ink2066.xml"/><Relationship Id="rId514" Type="http://schemas.openxmlformats.org/officeDocument/2006/relationships/image" Target="../media/image2164.png"/><Relationship Id="rId721" Type="http://schemas.openxmlformats.org/officeDocument/2006/relationships/customXml" Target="../ink/ink2273.xml"/><Relationship Id="rId88" Type="http://schemas.openxmlformats.org/officeDocument/2006/relationships/image" Target="../media/image1951.png"/><Relationship Id="rId153" Type="http://schemas.openxmlformats.org/officeDocument/2006/relationships/customXml" Target="../ink/ink1989.xml"/><Relationship Id="rId360" Type="http://schemas.openxmlformats.org/officeDocument/2006/relationships/image" Target="../media/image2087.png"/><Relationship Id="rId598" Type="http://schemas.openxmlformats.org/officeDocument/2006/relationships/image" Target="../media/image2206.png"/><Relationship Id="rId819" Type="http://schemas.openxmlformats.org/officeDocument/2006/relationships/customXml" Target="../ink/ink2322.xml"/><Relationship Id="rId1004" Type="http://schemas.openxmlformats.org/officeDocument/2006/relationships/image" Target="../media/image2409.png"/><Relationship Id="rId220" Type="http://schemas.openxmlformats.org/officeDocument/2006/relationships/image" Target="../media/image2017.png"/><Relationship Id="rId458" Type="http://schemas.openxmlformats.org/officeDocument/2006/relationships/image" Target="../media/image2136.png"/><Relationship Id="rId665" Type="http://schemas.openxmlformats.org/officeDocument/2006/relationships/customXml" Target="../ink/ink2245.xml"/><Relationship Id="rId872" Type="http://schemas.openxmlformats.org/officeDocument/2006/relationships/image" Target="../media/image2343.png"/><Relationship Id="rId15" Type="http://schemas.openxmlformats.org/officeDocument/2006/relationships/customXml" Target="../ink/ink1920.xml"/><Relationship Id="rId318" Type="http://schemas.openxmlformats.org/officeDocument/2006/relationships/image" Target="../media/image2066.png"/><Relationship Id="rId525" Type="http://schemas.openxmlformats.org/officeDocument/2006/relationships/customXml" Target="../ink/ink2175.xml"/><Relationship Id="rId732" Type="http://schemas.openxmlformats.org/officeDocument/2006/relationships/image" Target="../media/image2273.png"/><Relationship Id="rId99" Type="http://schemas.openxmlformats.org/officeDocument/2006/relationships/customXml" Target="../ink/ink1962.xml"/><Relationship Id="rId164" Type="http://schemas.openxmlformats.org/officeDocument/2006/relationships/image" Target="../media/image1989.png"/><Relationship Id="rId371" Type="http://schemas.openxmlformats.org/officeDocument/2006/relationships/customXml" Target="../ink/ink2098.xml"/><Relationship Id="rId1015" Type="http://schemas.openxmlformats.org/officeDocument/2006/relationships/customXml" Target="../ink/ink2420.xml"/><Relationship Id="rId469" Type="http://schemas.openxmlformats.org/officeDocument/2006/relationships/customXml" Target="../ink/ink2147.xml"/><Relationship Id="rId676" Type="http://schemas.openxmlformats.org/officeDocument/2006/relationships/image" Target="../media/image2245.png"/><Relationship Id="rId883" Type="http://schemas.openxmlformats.org/officeDocument/2006/relationships/customXml" Target="../ink/ink2354.xml"/><Relationship Id="rId26" Type="http://schemas.openxmlformats.org/officeDocument/2006/relationships/image" Target="../media/image1920.png"/><Relationship Id="rId231" Type="http://schemas.openxmlformats.org/officeDocument/2006/relationships/customXml" Target="../ink/ink2028.xml"/><Relationship Id="rId329" Type="http://schemas.openxmlformats.org/officeDocument/2006/relationships/customXml" Target="../ink/ink2077.xml"/><Relationship Id="rId536" Type="http://schemas.openxmlformats.org/officeDocument/2006/relationships/image" Target="../media/image2175.png"/><Relationship Id="rId175" Type="http://schemas.openxmlformats.org/officeDocument/2006/relationships/customXml" Target="../ink/ink2000.xml"/><Relationship Id="rId743" Type="http://schemas.openxmlformats.org/officeDocument/2006/relationships/customXml" Target="../ink/ink2284.xml"/><Relationship Id="rId950" Type="http://schemas.openxmlformats.org/officeDocument/2006/relationships/image" Target="../media/image2382.png"/><Relationship Id="rId382" Type="http://schemas.openxmlformats.org/officeDocument/2006/relationships/image" Target="../media/image2098.png"/><Relationship Id="rId603" Type="http://schemas.openxmlformats.org/officeDocument/2006/relationships/customXml" Target="../ink/ink2214.xml"/><Relationship Id="rId687" Type="http://schemas.openxmlformats.org/officeDocument/2006/relationships/customXml" Target="../ink/ink2256.xml"/><Relationship Id="rId810" Type="http://schemas.openxmlformats.org/officeDocument/2006/relationships/image" Target="../media/image2312.png"/><Relationship Id="rId908" Type="http://schemas.openxmlformats.org/officeDocument/2006/relationships/image" Target="../media/image2361.png"/><Relationship Id="rId242" Type="http://schemas.openxmlformats.org/officeDocument/2006/relationships/image" Target="../media/image2028.png"/><Relationship Id="rId894" Type="http://schemas.openxmlformats.org/officeDocument/2006/relationships/image" Target="../media/image2354.png"/><Relationship Id="rId37" Type="http://schemas.openxmlformats.org/officeDocument/2006/relationships/customXml" Target="../ink/ink1931.xml"/><Relationship Id="rId102" Type="http://schemas.openxmlformats.org/officeDocument/2006/relationships/image" Target="../media/image1958.png"/><Relationship Id="rId547" Type="http://schemas.openxmlformats.org/officeDocument/2006/relationships/customXml" Target="../ink/ink2186.xml"/><Relationship Id="rId754" Type="http://schemas.openxmlformats.org/officeDocument/2006/relationships/image" Target="../media/image2284.png"/><Relationship Id="rId961" Type="http://schemas.openxmlformats.org/officeDocument/2006/relationships/customXml" Target="../ink/ink2393.xml"/><Relationship Id="rId90" Type="http://schemas.openxmlformats.org/officeDocument/2006/relationships/image" Target="../media/image1952.png"/><Relationship Id="rId186" Type="http://schemas.openxmlformats.org/officeDocument/2006/relationships/image" Target="../media/image2000.png"/><Relationship Id="rId393" Type="http://schemas.openxmlformats.org/officeDocument/2006/relationships/customXml" Target="../ink/ink2109.xml"/><Relationship Id="rId407" Type="http://schemas.openxmlformats.org/officeDocument/2006/relationships/customXml" Target="../ink/ink2116.xml"/><Relationship Id="rId614" Type="http://schemas.openxmlformats.org/officeDocument/2006/relationships/image" Target="../media/image2214.png"/><Relationship Id="rId821" Type="http://schemas.openxmlformats.org/officeDocument/2006/relationships/customXml" Target="../ink/ink2323.xml"/><Relationship Id="rId253" Type="http://schemas.openxmlformats.org/officeDocument/2006/relationships/customXml" Target="../ink/ink2039.xml"/><Relationship Id="rId460" Type="http://schemas.openxmlformats.org/officeDocument/2006/relationships/image" Target="../media/image2137.png"/><Relationship Id="rId698" Type="http://schemas.openxmlformats.org/officeDocument/2006/relationships/image" Target="../media/image2256.png"/><Relationship Id="rId919" Type="http://schemas.openxmlformats.org/officeDocument/2006/relationships/customXml" Target="../ink/ink2372.xml"/><Relationship Id="rId48" Type="http://schemas.openxmlformats.org/officeDocument/2006/relationships/image" Target="../media/image1931.png"/><Relationship Id="rId113" Type="http://schemas.openxmlformats.org/officeDocument/2006/relationships/customXml" Target="../ink/ink1969.xml"/><Relationship Id="rId320" Type="http://schemas.openxmlformats.org/officeDocument/2006/relationships/image" Target="../media/image2067.png"/><Relationship Id="rId558" Type="http://schemas.openxmlformats.org/officeDocument/2006/relationships/image" Target="../media/image2186.png"/><Relationship Id="rId765" Type="http://schemas.openxmlformats.org/officeDocument/2006/relationships/customXml" Target="../ink/ink2295.xml"/><Relationship Id="rId972" Type="http://schemas.openxmlformats.org/officeDocument/2006/relationships/image" Target="../media/image2393.png"/><Relationship Id="rId197" Type="http://schemas.openxmlformats.org/officeDocument/2006/relationships/customXml" Target="../ink/ink2011.xml"/><Relationship Id="rId418" Type="http://schemas.openxmlformats.org/officeDocument/2006/relationships/image" Target="../media/image2116.png"/><Relationship Id="rId625" Type="http://schemas.openxmlformats.org/officeDocument/2006/relationships/customXml" Target="../ink/ink2225.xml"/><Relationship Id="rId832" Type="http://schemas.openxmlformats.org/officeDocument/2006/relationships/image" Target="../media/image2323.png"/><Relationship Id="rId264" Type="http://schemas.openxmlformats.org/officeDocument/2006/relationships/image" Target="../media/image2039.png"/><Relationship Id="rId471" Type="http://schemas.openxmlformats.org/officeDocument/2006/relationships/customXml" Target="../ink/ink2148.xml"/><Relationship Id="rId59" Type="http://schemas.openxmlformats.org/officeDocument/2006/relationships/customXml" Target="../ink/ink1942.xml"/><Relationship Id="rId124" Type="http://schemas.openxmlformats.org/officeDocument/2006/relationships/image" Target="../media/image1969.png"/><Relationship Id="rId569" Type="http://schemas.openxmlformats.org/officeDocument/2006/relationships/customXml" Target="../ink/ink2197.xml"/><Relationship Id="rId776" Type="http://schemas.openxmlformats.org/officeDocument/2006/relationships/image" Target="../media/image2295.png"/><Relationship Id="rId983" Type="http://schemas.openxmlformats.org/officeDocument/2006/relationships/customXml" Target="../ink/ink2404.xml"/><Relationship Id="rId331" Type="http://schemas.openxmlformats.org/officeDocument/2006/relationships/customXml" Target="../ink/ink2078.xml"/><Relationship Id="rId429" Type="http://schemas.openxmlformats.org/officeDocument/2006/relationships/customXml" Target="../ink/ink2127.xml"/><Relationship Id="rId636" Type="http://schemas.openxmlformats.org/officeDocument/2006/relationships/image" Target="../media/image2225.png"/><Relationship Id="rId843" Type="http://schemas.openxmlformats.org/officeDocument/2006/relationships/customXml" Target="../ink/ink2334.xml"/><Relationship Id="rId275" Type="http://schemas.openxmlformats.org/officeDocument/2006/relationships/customXml" Target="../ink/ink2050.xml"/><Relationship Id="rId482" Type="http://schemas.openxmlformats.org/officeDocument/2006/relationships/image" Target="../media/image2148.png"/><Relationship Id="rId703" Type="http://schemas.openxmlformats.org/officeDocument/2006/relationships/customXml" Target="../ink/ink2264.xml"/><Relationship Id="rId910" Type="http://schemas.openxmlformats.org/officeDocument/2006/relationships/image" Target="../media/image2362.png"/><Relationship Id="rId135" Type="http://schemas.openxmlformats.org/officeDocument/2006/relationships/customXml" Target="../ink/ink1980.xml"/><Relationship Id="rId342" Type="http://schemas.openxmlformats.org/officeDocument/2006/relationships/image" Target="../media/image2078.png"/><Relationship Id="rId787" Type="http://schemas.openxmlformats.org/officeDocument/2006/relationships/customXml" Target="../ink/ink2306.xml"/><Relationship Id="rId994" Type="http://schemas.openxmlformats.org/officeDocument/2006/relationships/image" Target="../media/image2404.png"/><Relationship Id="rId202" Type="http://schemas.openxmlformats.org/officeDocument/2006/relationships/image" Target="../media/image2008.png"/><Relationship Id="rId647" Type="http://schemas.openxmlformats.org/officeDocument/2006/relationships/customXml" Target="../ink/ink2236.xml"/><Relationship Id="rId854" Type="http://schemas.openxmlformats.org/officeDocument/2006/relationships/image" Target="../media/image2334.png"/><Relationship Id="rId286" Type="http://schemas.openxmlformats.org/officeDocument/2006/relationships/image" Target="../media/image2050.png"/><Relationship Id="rId493" Type="http://schemas.openxmlformats.org/officeDocument/2006/relationships/customXml" Target="../ink/ink2159.xml"/><Relationship Id="rId507" Type="http://schemas.openxmlformats.org/officeDocument/2006/relationships/customXml" Target="../ink/ink2166.xml"/><Relationship Id="rId714" Type="http://schemas.openxmlformats.org/officeDocument/2006/relationships/image" Target="../media/image2264.png"/><Relationship Id="rId921" Type="http://schemas.openxmlformats.org/officeDocument/2006/relationships/customXml" Target="../ink/ink2373.xml"/><Relationship Id="rId50" Type="http://schemas.openxmlformats.org/officeDocument/2006/relationships/image" Target="../media/image1932.png"/><Relationship Id="rId146" Type="http://schemas.openxmlformats.org/officeDocument/2006/relationships/image" Target="../media/image1980.png"/><Relationship Id="rId353" Type="http://schemas.openxmlformats.org/officeDocument/2006/relationships/customXml" Target="../ink/ink2089.xml"/><Relationship Id="rId560" Type="http://schemas.openxmlformats.org/officeDocument/2006/relationships/image" Target="../media/image2187.png"/><Relationship Id="rId798" Type="http://schemas.openxmlformats.org/officeDocument/2006/relationships/image" Target="../media/image2306.png"/><Relationship Id="rId213" Type="http://schemas.openxmlformats.org/officeDocument/2006/relationships/customXml" Target="../ink/ink2019.xml"/><Relationship Id="rId420" Type="http://schemas.openxmlformats.org/officeDocument/2006/relationships/image" Target="../media/image2117.png"/><Relationship Id="rId658" Type="http://schemas.openxmlformats.org/officeDocument/2006/relationships/image" Target="../media/image2236.png"/><Relationship Id="rId865" Type="http://schemas.openxmlformats.org/officeDocument/2006/relationships/customXml" Target="../ink/ink2345.xml"/><Relationship Id="rId297" Type="http://schemas.openxmlformats.org/officeDocument/2006/relationships/customXml" Target="../ink/ink2061.xml"/><Relationship Id="rId518" Type="http://schemas.openxmlformats.org/officeDocument/2006/relationships/image" Target="../media/image2166.png"/><Relationship Id="rId725" Type="http://schemas.openxmlformats.org/officeDocument/2006/relationships/customXml" Target="../ink/ink2275.xml"/><Relationship Id="rId932" Type="http://schemas.openxmlformats.org/officeDocument/2006/relationships/image" Target="../media/image2373.png"/><Relationship Id="rId157" Type="http://schemas.openxmlformats.org/officeDocument/2006/relationships/customXml" Target="../ink/ink1991.xml"/><Relationship Id="rId364" Type="http://schemas.openxmlformats.org/officeDocument/2006/relationships/image" Target="../media/image2089.png"/><Relationship Id="rId1008" Type="http://schemas.openxmlformats.org/officeDocument/2006/relationships/image" Target="../media/image2411.png"/><Relationship Id="rId61" Type="http://schemas.openxmlformats.org/officeDocument/2006/relationships/customXml" Target="../ink/ink1943.xml"/><Relationship Id="rId571" Type="http://schemas.openxmlformats.org/officeDocument/2006/relationships/customXml" Target="../ink/ink2198.xml"/><Relationship Id="rId669" Type="http://schemas.openxmlformats.org/officeDocument/2006/relationships/customXml" Target="../ink/ink2247.xml"/><Relationship Id="rId876" Type="http://schemas.openxmlformats.org/officeDocument/2006/relationships/image" Target="../media/image2345.png"/><Relationship Id="rId19" Type="http://schemas.openxmlformats.org/officeDocument/2006/relationships/customXml" Target="../ink/ink1922.xml"/><Relationship Id="rId224" Type="http://schemas.openxmlformats.org/officeDocument/2006/relationships/image" Target="../media/image2019.png"/><Relationship Id="rId431" Type="http://schemas.openxmlformats.org/officeDocument/2006/relationships/customXml" Target="../ink/ink2128.xml"/><Relationship Id="rId529" Type="http://schemas.openxmlformats.org/officeDocument/2006/relationships/customXml" Target="../ink/ink2177.xml"/><Relationship Id="rId736" Type="http://schemas.openxmlformats.org/officeDocument/2006/relationships/image" Target="../media/image2275.png"/><Relationship Id="rId168" Type="http://schemas.openxmlformats.org/officeDocument/2006/relationships/image" Target="../media/image1991.png"/><Relationship Id="rId943" Type="http://schemas.openxmlformats.org/officeDocument/2006/relationships/customXml" Target="../ink/ink2384.xml"/><Relationship Id="rId1019" Type="http://schemas.openxmlformats.org/officeDocument/2006/relationships/customXml" Target="../ink/ink2422.xml"/><Relationship Id="rId72" Type="http://schemas.openxmlformats.org/officeDocument/2006/relationships/image" Target="../media/image1943.png"/><Relationship Id="rId375" Type="http://schemas.openxmlformats.org/officeDocument/2006/relationships/customXml" Target="../ink/ink2100.xml"/><Relationship Id="rId582" Type="http://schemas.openxmlformats.org/officeDocument/2006/relationships/image" Target="../media/image2198.png"/><Relationship Id="rId803" Type="http://schemas.openxmlformats.org/officeDocument/2006/relationships/customXml" Target="../ink/ink2314.xml"/><Relationship Id="rId3" Type="http://schemas.openxmlformats.org/officeDocument/2006/relationships/image" Target="../media/image1908.emf"/><Relationship Id="rId235" Type="http://schemas.openxmlformats.org/officeDocument/2006/relationships/customXml" Target="../ink/ink2030.xml"/><Relationship Id="rId442" Type="http://schemas.openxmlformats.org/officeDocument/2006/relationships/image" Target="../media/image2128.png"/><Relationship Id="rId887" Type="http://schemas.openxmlformats.org/officeDocument/2006/relationships/customXml" Target="../ink/ink2356.xml"/><Relationship Id="rId302" Type="http://schemas.openxmlformats.org/officeDocument/2006/relationships/image" Target="../media/image2058.png"/><Relationship Id="rId747" Type="http://schemas.openxmlformats.org/officeDocument/2006/relationships/customXml" Target="../ink/ink2286.xml"/><Relationship Id="rId954" Type="http://schemas.openxmlformats.org/officeDocument/2006/relationships/image" Target="../media/image2384.png"/><Relationship Id="rId83" Type="http://schemas.openxmlformats.org/officeDocument/2006/relationships/customXml" Target="../ink/ink1954.xml"/><Relationship Id="rId179" Type="http://schemas.openxmlformats.org/officeDocument/2006/relationships/customXml" Target="../ink/ink2002.xml"/><Relationship Id="rId386" Type="http://schemas.openxmlformats.org/officeDocument/2006/relationships/image" Target="../media/image2100.png"/><Relationship Id="rId593" Type="http://schemas.openxmlformats.org/officeDocument/2006/relationships/customXml" Target="../ink/ink2209.xml"/><Relationship Id="rId607" Type="http://schemas.openxmlformats.org/officeDocument/2006/relationships/customXml" Target="../ink/ink2216.xml"/><Relationship Id="rId814" Type="http://schemas.openxmlformats.org/officeDocument/2006/relationships/image" Target="../media/image2314.png"/><Relationship Id="rId246" Type="http://schemas.openxmlformats.org/officeDocument/2006/relationships/image" Target="../media/image2030.png"/><Relationship Id="rId453" Type="http://schemas.openxmlformats.org/officeDocument/2006/relationships/customXml" Target="../ink/ink2139.xml"/><Relationship Id="rId660" Type="http://schemas.openxmlformats.org/officeDocument/2006/relationships/image" Target="../media/image2237.png"/><Relationship Id="rId898" Type="http://schemas.openxmlformats.org/officeDocument/2006/relationships/image" Target="../media/image2356.png"/><Relationship Id="rId106" Type="http://schemas.openxmlformats.org/officeDocument/2006/relationships/image" Target="../media/image1960.png"/><Relationship Id="rId313" Type="http://schemas.openxmlformats.org/officeDocument/2006/relationships/customXml" Target="../ink/ink2069.xml"/><Relationship Id="rId758" Type="http://schemas.openxmlformats.org/officeDocument/2006/relationships/image" Target="../media/image2286.png"/><Relationship Id="rId965" Type="http://schemas.openxmlformats.org/officeDocument/2006/relationships/customXml" Target="../ink/ink2395.xml"/><Relationship Id="rId10" Type="http://schemas.openxmlformats.org/officeDocument/2006/relationships/image" Target="../media/image1912.png"/><Relationship Id="rId94" Type="http://schemas.openxmlformats.org/officeDocument/2006/relationships/image" Target="../media/image1954.png"/><Relationship Id="rId397" Type="http://schemas.openxmlformats.org/officeDocument/2006/relationships/customXml" Target="../ink/ink2111.xml"/><Relationship Id="rId520" Type="http://schemas.openxmlformats.org/officeDocument/2006/relationships/image" Target="../media/image2167.png"/><Relationship Id="rId618" Type="http://schemas.openxmlformats.org/officeDocument/2006/relationships/image" Target="../media/image2216.png"/><Relationship Id="rId825" Type="http://schemas.openxmlformats.org/officeDocument/2006/relationships/customXml" Target="../ink/ink2325.xml"/><Relationship Id="rId257" Type="http://schemas.openxmlformats.org/officeDocument/2006/relationships/customXml" Target="../ink/ink2041.xml"/><Relationship Id="rId464" Type="http://schemas.openxmlformats.org/officeDocument/2006/relationships/image" Target="../media/image2139.png"/><Relationship Id="rId1010" Type="http://schemas.openxmlformats.org/officeDocument/2006/relationships/image" Target="../media/image241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4.png"/><Relationship Id="rId299" Type="http://schemas.openxmlformats.org/officeDocument/2006/relationships/customXml" Target="../ink/ink2572.xml"/><Relationship Id="rId21" Type="http://schemas.openxmlformats.org/officeDocument/2006/relationships/image" Target="../media/image2428.png"/><Relationship Id="rId63" Type="http://schemas.openxmlformats.org/officeDocument/2006/relationships/image" Target="../media/image2447.png"/><Relationship Id="rId159" Type="http://schemas.openxmlformats.org/officeDocument/2006/relationships/image" Target="../media/image2495.png"/><Relationship Id="rId324" Type="http://schemas.openxmlformats.org/officeDocument/2006/relationships/image" Target="../media/image2577.png"/><Relationship Id="rId366" Type="http://schemas.openxmlformats.org/officeDocument/2006/relationships/image" Target="../media/image2598.png"/><Relationship Id="rId170" Type="http://schemas.openxmlformats.org/officeDocument/2006/relationships/customXml" Target="../ink/ink2507.xml"/><Relationship Id="rId226" Type="http://schemas.openxmlformats.org/officeDocument/2006/relationships/customXml" Target="../ink/ink2535.xml"/><Relationship Id="rId268" Type="http://schemas.openxmlformats.org/officeDocument/2006/relationships/image" Target="../media/image2549.png"/><Relationship Id="rId32" Type="http://schemas.openxmlformats.org/officeDocument/2006/relationships/customXml" Target="../ink/ink2438.xml"/><Relationship Id="rId74" Type="http://schemas.openxmlformats.org/officeDocument/2006/relationships/customXml" Target="../ink/ink2459.xml"/><Relationship Id="rId128" Type="http://schemas.openxmlformats.org/officeDocument/2006/relationships/customXml" Target="../ink/ink2486.xml"/><Relationship Id="rId335" Type="http://schemas.openxmlformats.org/officeDocument/2006/relationships/customXml" Target="../ink/ink2590.xml"/><Relationship Id="rId377" Type="http://schemas.openxmlformats.org/officeDocument/2006/relationships/customXml" Target="../ink/ink2611.xml"/><Relationship Id="rId5" Type="http://schemas.openxmlformats.org/officeDocument/2006/relationships/image" Target="../media/image2420.png"/><Relationship Id="rId181" Type="http://schemas.openxmlformats.org/officeDocument/2006/relationships/image" Target="../media/image2506.png"/><Relationship Id="rId237" Type="http://schemas.openxmlformats.org/officeDocument/2006/relationships/customXml" Target="../ink/ink2541.xml"/><Relationship Id="rId402" Type="http://schemas.openxmlformats.org/officeDocument/2006/relationships/image" Target="../media/image2616.png"/><Relationship Id="rId279" Type="http://schemas.openxmlformats.org/officeDocument/2006/relationships/customXml" Target="../ink/ink2562.xml"/><Relationship Id="rId43" Type="http://schemas.openxmlformats.org/officeDocument/2006/relationships/image" Target="../media/image2437.png"/><Relationship Id="rId139" Type="http://schemas.openxmlformats.org/officeDocument/2006/relationships/image" Target="../media/image2485.png"/><Relationship Id="rId290" Type="http://schemas.openxmlformats.org/officeDocument/2006/relationships/image" Target="../media/image2560.png"/><Relationship Id="rId304" Type="http://schemas.openxmlformats.org/officeDocument/2006/relationships/image" Target="../media/image2567.png"/><Relationship Id="rId346" Type="http://schemas.openxmlformats.org/officeDocument/2006/relationships/image" Target="../media/image2588.png"/><Relationship Id="rId388" Type="http://schemas.openxmlformats.org/officeDocument/2006/relationships/image" Target="../media/image2609.png"/><Relationship Id="rId85" Type="http://schemas.openxmlformats.org/officeDocument/2006/relationships/image" Target="../media/image2458.png"/><Relationship Id="rId150" Type="http://schemas.openxmlformats.org/officeDocument/2006/relationships/customXml" Target="../ink/ink2497.xml"/><Relationship Id="rId192" Type="http://schemas.openxmlformats.org/officeDocument/2006/relationships/customXml" Target="../ink/ink2518.xml"/><Relationship Id="rId206" Type="http://schemas.openxmlformats.org/officeDocument/2006/relationships/customXml" Target="../ink/ink2525.xml"/><Relationship Id="rId413" Type="http://schemas.openxmlformats.org/officeDocument/2006/relationships/customXml" Target="../ink/ink2629.xml"/><Relationship Id="rId248" Type="http://schemas.openxmlformats.org/officeDocument/2006/relationships/image" Target="../media/image2539.png"/><Relationship Id="rId12" Type="http://schemas.openxmlformats.org/officeDocument/2006/relationships/customXml" Target="../ink/ink2428.xml"/><Relationship Id="rId108" Type="http://schemas.openxmlformats.org/officeDocument/2006/relationships/customXml" Target="../ink/ink2476.xml"/><Relationship Id="rId315" Type="http://schemas.openxmlformats.org/officeDocument/2006/relationships/customXml" Target="../ink/ink2580.xml"/><Relationship Id="rId357" Type="http://schemas.openxmlformats.org/officeDocument/2006/relationships/customXml" Target="../ink/ink2601.xml"/><Relationship Id="rId54" Type="http://schemas.openxmlformats.org/officeDocument/2006/relationships/customXml" Target="../ink/ink2449.xml"/><Relationship Id="rId96" Type="http://schemas.openxmlformats.org/officeDocument/2006/relationships/customXml" Target="../ink/ink2470.xml"/><Relationship Id="rId161" Type="http://schemas.openxmlformats.org/officeDocument/2006/relationships/image" Target="../media/image2496.png"/><Relationship Id="rId217" Type="http://schemas.openxmlformats.org/officeDocument/2006/relationships/image" Target="../media/image2524.png"/><Relationship Id="rId399" Type="http://schemas.openxmlformats.org/officeDocument/2006/relationships/customXml" Target="../ink/ink2622.xml"/><Relationship Id="rId259" Type="http://schemas.openxmlformats.org/officeDocument/2006/relationships/customXml" Target="../ink/ink2552.xml"/><Relationship Id="rId23" Type="http://schemas.openxmlformats.org/officeDocument/2006/relationships/image" Target="../media/image2382.png"/><Relationship Id="rId119" Type="http://schemas.openxmlformats.org/officeDocument/2006/relationships/image" Target="../media/image2475.png"/><Relationship Id="rId270" Type="http://schemas.openxmlformats.org/officeDocument/2006/relationships/image" Target="../media/image2550.png"/><Relationship Id="rId326" Type="http://schemas.openxmlformats.org/officeDocument/2006/relationships/image" Target="../media/image2578.png"/><Relationship Id="rId65" Type="http://schemas.openxmlformats.org/officeDocument/2006/relationships/image" Target="../media/image2448.png"/><Relationship Id="rId130" Type="http://schemas.openxmlformats.org/officeDocument/2006/relationships/customXml" Target="../ink/ink2487.xml"/><Relationship Id="rId368" Type="http://schemas.openxmlformats.org/officeDocument/2006/relationships/image" Target="../media/image2599.png"/><Relationship Id="rId172" Type="http://schemas.openxmlformats.org/officeDocument/2006/relationships/customXml" Target="../ink/ink2508.xml"/><Relationship Id="rId228" Type="http://schemas.openxmlformats.org/officeDocument/2006/relationships/customXml" Target="../ink/ink2536.xml"/><Relationship Id="rId281" Type="http://schemas.openxmlformats.org/officeDocument/2006/relationships/customXml" Target="../ink/ink2563.xml"/><Relationship Id="rId337" Type="http://schemas.openxmlformats.org/officeDocument/2006/relationships/customXml" Target="../ink/ink2591.xml"/><Relationship Id="rId34" Type="http://schemas.openxmlformats.org/officeDocument/2006/relationships/customXml" Target="../ink/ink2439.xml"/><Relationship Id="rId76" Type="http://schemas.openxmlformats.org/officeDocument/2006/relationships/customXml" Target="../ink/ink2460.xml"/><Relationship Id="rId141" Type="http://schemas.openxmlformats.org/officeDocument/2006/relationships/image" Target="../media/image2486.png"/><Relationship Id="rId379" Type="http://schemas.openxmlformats.org/officeDocument/2006/relationships/customXml" Target="../ink/ink2612.xml"/><Relationship Id="rId7" Type="http://schemas.openxmlformats.org/officeDocument/2006/relationships/image" Target="../media/image2421.png"/><Relationship Id="rId183" Type="http://schemas.openxmlformats.org/officeDocument/2006/relationships/image" Target="../media/image2507.png"/><Relationship Id="rId239" Type="http://schemas.openxmlformats.org/officeDocument/2006/relationships/customXml" Target="../ink/ink2542.xml"/><Relationship Id="rId390" Type="http://schemas.openxmlformats.org/officeDocument/2006/relationships/image" Target="../media/image2610.png"/><Relationship Id="rId404" Type="http://schemas.openxmlformats.org/officeDocument/2006/relationships/image" Target="../media/image2617.png"/><Relationship Id="rId250" Type="http://schemas.openxmlformats.org/officeDocument/2006/relationships/image" Target="../media/image2540.png"/><Relationship Id="rId292" Type="http://schemas.openxmlformats.org/officeDocument/2006/relationships/image" Target="../media/image2561.png"/><Relationship Id="rId306" Type="http://schemas.openxmlformats.org/officeDocument/2006/relationships/image" Target="../media/image2568.png"/><Relationship Id="rId45" Type="http://schemas.openxmlformats.org/officeDocument/2006/relationships/image" Target="../media/image2438.png"/><Relationship Id="rId87" Type="http://schemas.openxmlformats.org/officeDocument/2006/relationships/image" Target="../media/image2459.png"/><Relationship Id="rId110" Type="http://schemas.openxmlformats.org/officeDocument/2006/relationships/customXml" Target="../ink/ink2477.xml"/><Relationship Id="rId348" Type="http://schemas.openxmlformats.org/officeDocument/2006/relationships/image" Target="../media/image2589.png"/><Relationship Id="rId152" Type="http://schemas.openxmlformats.org/officeDocument/2006/relationships/customXml" Target="../ink/ink2498.xml"/><Relationship Id="rId194" Type="http://schemas.openxmlformats.org/officeDocument/2006/relationships/customXml" Target="../ink/ink2519.xml"/><Relationship Id="rId208" Type="http://schemas.openxmlformats.org/officeDocument/2006/relationships/customXml" Target="../ink/ink2526.xml"/><Relationship Id="rId415" Type="http://schemas.openxmlformats.org/officeDocument/2006/relationships/customXml" Target="../ink/ink2630.xml"/><Relationship Id="rId261" Type="http://schemas.openxmlformats.org/officeDocument/2006/relationships/customXml" Target="../ink/ink2553.xml"/><Relationship Id="rId14" Type="http://schemas.openxmlformats.org/officeDocument/2006/relationships/customXml" Target="../ink/ink2429.xml"/><Relationship Id="rId56" Type="http://schemas.openxmlformats.org/officeDocument/2006/relationships/customXml" Target="../ink/ink2450.xml"/><Relationship Id="rId317" Type="http://schemas.openxmlformats.org/officeDocument/2006/relationships/customXml" Target="../ink/ink2581.xml"/><Relationship Id="rId359" Type="http://schemas.openxmlformats.org/officeDocument/2006/relationships/customXml" Target="../ink/ink2602.xml"/><Relationship Id="rId98" Type="http://schemas.openxmlformats.org/officeDocument/2006/relationships/customXml" Target="../ink/ink2471.xml"/><Relationship Id="rId121" Type="http://schemas.openxmlformats.org/officeDocument/2006/relationships/image" Target="../media/image2476.png"/><Relationship Id="rId163" Type="http://schemas.openxmlformats.org/officeDocument/2006/relationships/image" Target="../media/image2497.png"/><Relationship Id="rId219" Type="http://schemas.openxmlformats.org/officeDocument/2006/relationships/image" Target="../media/image2525.png"/><Relationship Id="rId370" Type="http://schemas.openxmlformats.org/officeDocument/2006/relationships/image" Target="../media/image2600.png"/><Relationship Id="rId230" Type="http://schemas.openxmlformats.org/officeDocument/2006/relationships/customXml" Target="../ink/ink2537.xml"/><Relationship Id="rId25" Type="http://schemas.openxmlformats.org/officeDocument/2006/relationships/image" Target="../media/image1922.png"/><Relationship Id="rId67" Type="http://schemas.openxmlformats.org/officeDocument/2006/relationships/image" Target="../media/image2449.png"/><Relationship Id="rId272" Type="http://schemas.openxmlformats.org/officeDocument/2006/relationships/image" Target="../media/image2551.png"/><Relationship Id="rId328" Type="http://schemas.openxmlformats.org/officeDocument/2006/relationships/image" Target="../media/image2579.png"/><Relationship Id="rId132" Type="http://schemas.openxmlformats.org/officeDocument/2006/relationships/customXml" Target="../ink/ink2488.xml"/><Relationship Id="rId174" Type="http://schemas.openxmlformats.org/officeDocument/2006/relationships/customXml" Target="../ink/ink2509.xml"/><Relationship Id="rId381" Type="http://schemas.openxmlformats.org/officeDocument/2006/relationships/customXml" Target="../ink/ink2613.xml"/><Relationship Id="rId241" Type="http://schemas.openxmlformats.org/officeDocument/2006/relationships/customXml" Target="../ink/ink2543.xml"/><Relationship Id="rId36" Type="http://schemas.openxmlformats.org/officeDocument/2006/relationships/customXml" Target="../ink/ink2440.xml"/><Relationship Id="rId283" Type="http://schemas.openxmlformats.org/officeDocument/2006/relationships/customXml" Target="../ink/ink2564.xml"/><Relationship Id="rId339" Type="http://schemas.openxmlformats.org/officeDocument/2006/relationships/customXml" Target="../ink/ink2592.xml"/><Relationship Id="rId78" Type="http://schemas.openxmlformats.org/officeDocument/2006/relationships/customXml" Target="../ink/ink2461.xml"/><Relationship Id="rId101" Type="http://schemas.openxmlformats.org/officeDocument/2006/relationships/image" Target="../media/image2466.png"/><Relationship Id="rId143" Type="http://schemas.openxmlformats.org/officeDocument/2006/relationships/image" Target="../media/image2487.png"/><Relationship Id="rId185" Type="http://schemas.openxmlformats.org/officeDocument/2006/relationships/image" Target="../media/image2508.png"/><Relationship Id="rId350" Type="http://schemas.openxmlformats.org/officeDocument/2006/relationships/image" Target="../media/image2590.png"/><Relationship Id="rId406" Type="http://schemas.openxmlformats.org/officeDocument/2006/relationships/image" Target="../media/image2618.png"/><Relationship Id="rId9" Type="http://schemas.openxmlformats.org/officeDocument/2006/relationships/image" Target="../media/image2422.png"/><Relationship Id="rId210" Type="http://schemas.openxmlformats.org/officeDocument/2006/relationships/customXml" Target="../ink/ink2527.xml"/><Relationship Id="rId392" Type="http://schemas.openxmlformats.org/officeDocument/2006/relationships/image" Target="../media/image2611.png"/><Relationship Id="rId252" Type="http://schemas.openxmlformats.org/officeDocument/2006/relationships/image" Target="../media/image2541.png"/><Relationship Id="rId294" Type="http://schemas.openxmlformats.org/officeDocument/2006/relationships/image" Target="../media/image2562.png"/><Relationship Id="rId308" Type="http://schemas.openxmlformats.org/officeDocument/2006/relationships/image" Target="../media/image2569.png"/><Relationship Id="rId47" Type="http://schemas.openxmlformats.org/officeDocument/2006/relationships/image" Target="../media/image2439.png"/><Relationship Id="rId89" Type="http://schemas.openxmlformats.org/officeDocument/2006/relationships/image" Target="../media/image2460.png"/><Relationship Id="rId112" Type="http://schemas.openxmlformats.org/officeDocument/2006/relationships/customXml" Target="../ink/ink2478.xml"/><Relationship Id="rId154" Type="http://schemas.openxmlformats.org/officeDocument/2006/relationships/customXml" Target="../ink/ink2499.xml"/><Relationship Id="rId361" Type="http://schemas.openxmlformats.org/officeDocument/2006/relationships/customXml" Target="../ink/ink2603.xml"/><Relationship Id="rId196" Type="http://schemas.openxmlformats.org/officeDocument/2006/relationships/customXml" Target="../ink/ink2520.xml"/><Relationship Id="rId417" Type="http://schemas.openxmlformats.org/officeDocument/2006/relationships/customXml" Target="../ink/ink2631.xml"/><Relationship Id="rId16" Type="http://schemas.openxmlformats.org/officeDocument/2006/relationships/customXml" Target="../ink/ink2430.xml"/><Relationship Id="rId221" Type="http://schemas.openxmlformats.org/officeDocument/2006/relationships/image" Target="../media/image2526.png"/><Relationship Id="rId263" Type="http://schemas.openxmlformats.org/officeDocument/2006/relationships/customXml" Target="../ink/ink2554.xml"/><Relationship Id="rId319" Type="http://schemas.openxmlformats.org/officeDocument/2006/relationships/customXml" Target="../ink/ink2582.xml"/><Relationship Id="rId58" Type="http://schemas.openxmlformats.org/officeDocument/2006/relationships/customXml" Target="../ink/ink2451.xml"/><Relationship Id="rId123" Type="http://schemas.openxmlformats.org/officeDocument/2006/relationships/image" Target="../media/image2477.png"/><Relationship Id="rId330" Type="http://schemas.openxmlformats.org/officeDocument/2006/relationships/image" Target="../media/image2580.png"/><Relationship Id="rId165" Type="http://schemas.openxmlformats.org/officeDocument/2006/relationships/image" Target="../media/image2498.png"/><Relationship Id="rId372" Type="http://schemas.openxmlformats.org/officeDocument/2006/relationships/image" Target="../media/image2601.png"/><Relationship Id="rId232" Type="http://schemas.openxmlformats.org/officeDocument/2006/relationships/customXml" Target="../ink/ink2538.xml"/><Relationship Id="rId274" Type="http://schemas.openxmlformats.org/officeDocument/2006/relationships/image" Target="../media/image2552.png"/><Relationship Id="rId27" Type="http://schemas.openxmlformats.org/officeDocument/2006/relationships/image" Target="../media/image2429.png"/><Relationship Id="rId69" Type="http://schemas.openxmlformats.org/officeDocument/2006/relationships/image" Target="../media/image2450.png"/><Relationship Id="rId134" Type="http://schemas.openxmlformats.org/officeDocument/2006/relationships/customXml" Target="../ink/ink2489.xml"/><Relationship Id="rId80" Type="http://schemas.openxmlformats.org/officeDocument/2006/relationships/customXml" Target="../ink/ink2462.xml"/><Relationship Id="rId176" Type="http://schemas.openxmlformats.org/officeDocument/2006/relationships/customXml" Target="../ink/ink2510.xml"/><Relationship Id="rId341" Type="http://schemas.openxmlformats.org/officeDocument/2006/relationships/customXml" Target="../ink/ink2593.xml"/><Relationship Id="rId383" Type="http://schemas.openxmlformats.org/officeDocument/2006/relationships/customXml" Target="../ink/ink2614.xml"/><Relationship Id="rId201" Type="http://schemas.openxmlformats.org/officeDocument/2006/relationships/image" Target="../media/image2516.png"/><Relationship Id="rId243" Type="http://schemas.openxmlformats.org/officeDocument/2006/relationships/customXml" Target="../ink/ink2544.xml"/><Relationship Id="rId285" Type="http://schemas.openxmlformats.org/officeDocument/2006/relationships/customXml" Target="../ink/ink2565.xml"/><Relationship Id="rId17" Type="http://schemas.openxmlformats.org/officeDocument/2006/relationships/image" Target="../media/image2426.png"/><Relationship Id="rId38" Type="http://schemas.openxmlformats.org/officeDocument/2006/relationships/customXml" Target="../ink/ink2441.xml"/><Relationship Id="rId59" Type="http://schemas.openxmlformats.org/officeDocument/2006/relationships/image" Target="../media/image2445.png"/><Relationship Id="rId103" Type="http://schemas.openxmlformats.org/officeDocument/2006/relationships/image" Target="../media/image2467.png"/><Relationship Id="rId124" Type="http://schemas.openxmlformats.org/officeDocument/2006/relationships/customXml" Target="../ink/ink2484.xml"/><Relationship Id="rId310" Type="http://schemas.openxmlformats.org/officeDocument/2006/relationships/image" Target="../media/image2570.png"/><Relationship Id="rId70" Type="http://schemas.openxmlformats.org/officeDocument/2006/relationships/customXml" Target="../ink/ink2457.xml"/><Relationship Id="rId91" Type="http://schemas.openxmlformats.org/officeDocument/2006/relationships/image" Target="../media/image2461.png"/><Relationship Id="rId145" Type="http://schemas.openxmlformats.org/officeDocument/2006/relationships/image" Target="../media/image2488.png"/><Relationship Id="rId166" Type="http://schemas.openxmlformats.org/officeDocument/2006/relationships/customXml" Target="../ink/ink2505.xml"/><Relationship Id="rId187" Type="http://schemas.openxmlformats.org/officeDocument/2006/relationships/image" Target="../media/image2509.png"/><Relationship Id="rId331" Type="http://schemas.openxmlformats.org/officeDocument/2006/relationships/customXml" Target="../ink/ink2588.xml"/><Relationship Id="rId352" Type="http://schemas.openxmlformats.org/officeDocument/2006/relationships/image" Target="../media/image2591.png"/><Relationship Id="rId373" Type="http://schemas.openxmlformats.org/officeDocument/2006/relationships/customXml" Target="../ink/ink2609.xml"/><Relationship Id="rId394" Type="http://schemas.openxmlformats.org/officeDocument/2006/relationships/image" Target="../media/image2612.png"/><Relationship Id="rId408" Type="http://schemas.openxmlformats.org/officeDocument/2006/relationships/image" Target="../media/image261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28.xml"/><Relationship Id="rId233" Type="http://schemas.openxmlformats.org/officeDocument/2006/relationships/image" Target="../media/image2532.png"/><Relationship Id="rId254" Type="http://schemas.openxmlformats.org/officeDocument/2006/relationships/image" Target="../media/image2542.png"/><Relationship Id="rId28" Type="http://schemas.openxmlformats.org/officeDocument/2006/relationships/customXml" Target="../ink/ink2436.xml"/><Relationship Id="rId49" Type="http://schemas.openxmlformats.org/officeDocument/2006/relationships/image" Target="../media/image2440.png"/><Relationship Id="rId114" Type="http://schemas.openxmlformats.org/officeDocument/2006/relationships/customXml" Target="../ink/ink2479.xml"/><Relationship Id="rId275" Type="http://schemas.openxmlformats.org/officeDocument/2006/relationships/customXml" Target="../ink/ink2560.xml"/><Relationship Id="rId296" Type="http://schemas.openxmlformats.org/officeDocument/2006/relationships/image" Target="../media/image2563.png"/><Relationship Id="rId300" Type="http://schemas.openxmlformats.org/officeDocument/2006/relationships/image" Target="../media/image2565.png"/><Relationship Id="rId60" Type="http://schemas.openxmlformats.org/officeDocument/2006/relationships/customXml" Target="../ink/ink2452.xml"/><Relationship Id="rId81" Type="http://schemas.openxmlformats.org/officeDocument/2006/relationships/image" Target="../media/image2456.png"/><Relationship Id="rId135" Type="http://schemas.openxmlformats.org/officeDocument/2006/relationships/image" Target="../media/image2483.png"/><Relationship Id="rId156" Type="http://schemas.openxmlformats.org/officeDocument/2006/relationships/customXml" Target="../ink/ink2500.xml"/><Relationship Id="rId177" Type="http://schemas.openxmlformats.org/officeDocument/2006/relationships/image" Target="../media/image2504.png"/><Relationship Id="rId198" Type="http://schemas.openxmlformats.org/officeDocument/2006/relationships/customXml" Target="../ink/ink2521.xml"/><Relationship Id="rId321" Type="http://schemas.openxmlformats.org/officeDocument/2006/relationships/customXml" Target="../ink/ink2583.xml"/><Relationship Id="rId342" Type="http://schemas.openxmlformats.org/officeDocument/2006/relationships/image" Target="../media/image2586.png"/><Relationship Id="rId363" Type="http://schemas.openxmlformats.org/officeDocument/2006/relationships/customXml" Target="../ink/ink2604.xml"/><Relationship Id="rId384" Type="http://schemas.openxmlformats.org/officeDocument/2006/relationships/image" Target="../media/image2607.png"/><Relationship Id="rId419" Type="http://schemas.openxmlformats.org/officeDocument/2006/relationships/customXml" Target="../ink/ink2632.xml"/><Relationship Id="rId202" Type="http://schemas.openxmlformats.org/officeDocument/2006/relationships/customXml" Target="../ink/ink2523.xml"/><Relationship Id="rId223" Type="http://schemas.openxmlformats.org/officeDocument/2006/relationships/image" Target="../media/image2527.png"/><Relationship Id="rId244" Type="http://schemas.openxmlformats.org/officeDocument/2006/relationships/image" Target="../media/image2537.png"/><Relationship Id="rId18" Type="http://schemas.openxmlformats.org/officeDocument/2006/relationships/customXml" Target="../ink/ink2431.xml"/><Relationship Id="rId39" Type="http://schemas.openxmlformats.org/officeDocument/2006/relationships/image" Target="../media/image2435.png"/><Relationship Id="rId265" Type="http://schemas.openxmlformats.org/officeDocument/2006/relationships/customXml" Target="../ink/ink2555.xml"/><Relationship Id="rId286" Type="http://schemas.openxmlformats.org/officeDocument/2006/relationships/image" Target="../media/image2558.png"/><Relationship Id="rId50" Type="http://schemas.openxmlformats.org/officeDocument/2006/relationships/customXml" Target="../ink/ink2447.xml"/><Relationship Id="rId104" Type="http://schemas.openxmlformats.org/officeDocument/2006/relationships/customXml" Target="../ink/ink2474.xml"/><Relationship Id="rId125" Type="http://schemas.openxmlformats.org/officeDocument/2006/relationships/image" Target="../media/image2478.png"/><Relationship Id="rId146" Type="http://schemas.openxmlformats.org/officeDocument/2006/relationships/customXml" Target="../ink/ink2495.xml"/><Relationship Id="rId167" Type="http://schemas.openxmlformats.org/officeDocument/2006/relationships/image" Target="../media/image2499.png"/><Relationship Id="rId188" Type="http://schemas.openxmlformats.org/officeDocument/2006/relationships/customXml" Target="../ink/ink2516.xml"/><Relationship Id="rId311" Type="http://schemas.openxmlformats.org/officeDocument/2006/relationships/customXml" Target="../ink/ink2578.xml"/><Relationship Id="rId332" Type="http://schemas.openxmlformats.org/officeDocument/2006/relationships/image" Target="../media/image2581.png"/><Relationship Id="rId353" Type="http://schemas.openxmlformats.org/officeDocument/2006/relationships/customXml" Target="../ink/ink2599.xml"/><Relationship Id="rId374" Type="http://schemas.openxmlformats.org/officeDocument/2006/relationships/image" Target="../media/image2602.png"/><Relationship Id="rId395" Type="http://schemas.openxmlformats.org/officeDocument/2006/relationships/customXml" Target="../ink/ink2620.xml"/><Relationship Id="rId409" Type="http://schemas.openxmlformats.org/officeDocument/2006/relationships/customXml" Target="../ink/ink2627.xml"/><Relationship Id="rId71" Type="http://schemas.openxmlformats.org/officeDocument/2006/relationships/image" Target="../media/image2451.png"/><Relationship Id="rId92" Type="http://schemas.openxmlformats.org/officeDocument/2006/relationships/customXml" Target="../ink/ink2468.xml"/><Relationship Id="rId213" Type="http://schemas.openxmlformats.org/officeDocument/2006/relationships/image" Target="../media/image2522.png"/><Relationship Id="rId234" Type="http://schemas.openxmlformats.org/officeDocument/2006/relationships/customXml" Target="../ink/ink2539.xml"/><Relationship Id="rId420" Type="http://schemas.openxmlformats.org/officeDocument/2006/relationships/image" Target="../media/image2625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2430.png"/><Relationship Id="rId255" Type="http://schemas.openxmlformats.org/officeDocument/2006/relationships/customXml" Target="../ink/ink2550.xml"/><Relationship Id="rId276" Type="http://schemas.openxmlformats.org/officeDocument/2006/relationships/image" Target="../media/image2553.png"/><Relationship Id="rId297" Type="http://schemas.openxmlformats.org/officeDocument/2006/relationships/customXml" Target="../ink/ink2571.xml"/><Relationship Id="rId40" Type="http://schemas.openxmlformats.org/officeDocument/2006/relationships/customXml" Target="../ink/ink2442.xml"/><Relationship Id="rId115" Type="http://schemas.openxmlformats.org/officeDocument/2006/relationships/image" Target="../media/image2473.png"/><Relationship Id="rId136" Type="http://schemas.openxmlformats.org/officeDocument/2006/relationships/customXml" Target="../ink/ink2490.xml"/><Relationship Id="rId157" Type="http://schemas.openxmlformats.org/officeDocument/2006/relationships/image" Target="../media/image2494.png"/><Relationship Id="rId178" Type="http://schemas.openxmlformats.org/officeDocument/2006/relationships/customXml" Target="../ink/ink2511.xml"/><Relationship Id="rId301" Type="http://schemas.openxmlformats.org/officeDocument/2006/relationships/customXml" Target="../ink/ink2573.xml"/><Relationship Id="rId322" Type="http://schemas.openxmlformats.org/officeDocument/2006/relationships/image" Target="../media/image2576.png"/><Relationship Id="rId343" Type="http://schemas.openxmlformats.org/officeDocument/2006/relationships/customXml" Target="../ink/ink2594.xml"/><Relationship Id="rId364" Type="http://schemas.openxmlformats.org/officeDocument/2006/relationships/image" Target="../media/image2597.png"/><Relationship Id="rId61" Type="http://schemas.openxmlformats.org/officeDocument/2006/relationships/image" Target="../media/image2446.png"/><Relationship Id="rId82" Type="http://schemas.openxmlformats.org/officeDocument/2006/relationships/customXml" Target="../ink/ink2463.xml"/><Relationship Id="rId199" Type="http://schemas.openxmlformats.org/officeDocument/2006/relationships/image" Target="../media/image2515.png"/><Relationship Id="rId203" Type="http://schemas.openxmlformats.org/officeDocument/2006/relationships/image" Target="../media/image2517.png"/><Relationship Id="rId385" Type="http://schemas.openxmlformats.org/officeDocument/2006/relationships/customXml" Target="../ink/ink2615.xml"/><Relationship Id="rId19" Type="http://schemas.openxmlformats.org/officeDocument/2006/relationships/image" Target="../media/image2427.png"/><Relationship Id="rId224" Type="http://schemas.openxmlformats.org/officeDocument/2006/relationships/customXml" Target="../ink/ink2534.xml"/><Relationship Id="rId245" Type="http://schemas.openxmlformats.org/officeDocument/2006/relationships/customXml" Target="../ink/ink2545.xml"/><Relationship Id="rId266" Type="http://schemas.openxmlformats.org/officeDocument/2006/relationships/image" Target="../media/image2548.png"/><Relationship Id="rId287" Type="http://schemas.openxmlformats.org/officeDocument/2006/relationships/customXml" Target="../ink/ink2566.xml"/><Relationship Id="rId410" Type="http://schemas.openxmlformats.org/officeDocument/2006/relationships/image" Target="../media/image2620.png"/><Relationship Id="rId30" Type="http://schemas.openxmlformats.org/officeDocument/2006/relationships/customXml" Target="../ink/ink2437.xml"/><Relationship Id="rId105" Type="http://schemas.openxmlformats.org/officeDocument/2006/relationships/image" Target="../media/image2468.png"/><Relationship Id="rId126" Type="http://schemas.openxmlformats.org/officeDocument/2006/relationships/customXml" Target="../ink/ink2485.xml"/><Relationship Id="rId147" Type="http://schemas.openxmlformats.org/officeDocument/2006/relationships/image" Target="../media/image2489.png"/><Relationship Id="rId168" Type="http://schemas.openxmlformats.org/officeDocument/2006/relationships/customXml" Target="../ink/ink2506.xml"/><Relationship Id="rId312" Type="http://schemas.openxmlformats.org/officeDocument/2006/relationships/image" Target="../media/image2571.png"/><Relationship Id="rId333" Type="http://schemas.openxmlformats.org/officeDocument/2006/relationships/customXml" Target="../ink/ink2589.xml"/><Relationship Id="rId354" Type="http://schemas.openxmlformats.org/officeDocument/2006/relationships/image" Target="../media/image2592.png"/><Relationship Id="rId51" Type="http://schemas.openxmlformats.org/officeDocument/2006/relationships/image" Target="../media/image2441.png"/><Relationship Id="rId72" Type="http://schemas.openxmlformats.org/officeDocument/2006/relationships/customXml" Target="../ink/ink2458.xml"/><Relationship Id="rId93" Type="http://schemas.openxmlformats.org/officeDocument/2006/relationships/image" Target="../media/image2462.png"/><Relationship Id="rId189" Type="http://schemas.openxmlformats.org/officeDocument/2006/relationships/image" Target="../media/image2510.png"/><Relationship Id="rId375" Type="http://schemas.openxmlformats.org/officeDocument/2006/relationships/customXml" Target="../ink/ink2610.xml"/><Relationship Id="rId396" Type="http://schemas.openxmlformats.org/officeDocument/2006/relationships/image" Target="../media/image2613.png"/><Relationship Id="rId3" Type="http://schemas.openxmlformats.org/officeDocument/2006/relationships/image" Target="../media/image2419.emf"/><Relationship Id="rId214" Type="http://schemas.openxmlformats.org/officeDocument/2006/relationships/customXml" Target="../ink/ink2529.xml"/><Relationship Id="rId235" Type="http://schemas.openxmlformats.org/officeDocument/2006/relationships/image" Target="../media/image2533.png"/><Relationship Id="rId256" Type="http://schemas.openxmlformats.org/officeDocument/2006/relationships/image" Target="../media/image2543.png"/><Relationship Id="rId277" Type="http://schemas.openxmlformats.org/officeDocument/2006/relationships/customXml" Target="../ink/ink2561.xml"/><Relationship Id="rId298" Type="http://schemas.openxmlformats.org/officeDocument/2006/relationships/image" Target="../media/image2564.png"/><Relationship Id="rId400" Type="http://schemas.openxmlformats.org/officeDocument/2006/relationships/image" Target="../media/image2615.png"/><Relationship Id="rId421" Type="http://schemas.openxmlformats.org/officeDocument/2006/relationships/customXml" Target="../ink/ink2633.xml"/><Relationship Id="rId116" Type="http://schemas.openxmlformats.org/officeDocument/2006/relationships/customXml" Target="../ink/ink2480.xml"/><Relationship Id="rId137" Type="http://schemas.openxmlformats.org/officeDocument/2006/relationships/image" Target="../media/image2484.png"/><Relationship Id="rId158" Type="http://schemas.openxmlformats.org/officeDocument/2006/relationships/customXml" Target="../ink/ink2501.xml"/><Relationship Id="rId302" Type="http://schemas.openxmlformats.org/officeDocument/2006/relationships/image" Target="../media/image2566.png"/><Relationship Id="rId323" Type="http://schemas.openxmlformats.org/officeDocument/2006/relationships/customXml" Target="../ink/ink2584.xml"/><Relationship Id="rId344" Type="http://schemas.openxmlformats.org/officeDocument/2006/relationships/image" Target="../media/image2587.png"/><Relationship Id="rId20" Type="http://schemas.openxmlformats.org/officeDocument/2006/relationships/customXml" Target="../ink/ink2432.xml"/><Relationship Id="rId41" Type="http://schemas.openxmlformats.org/officeDocument/2006/relationships/image" Target="../media/image2436.png"/><Relationship Id="rId62" Type="http://schemas.openxmlformats.org/officeDocument/2006/relationships/customXml" Target="../ink/ink2453.xml"/><Relationship Id="rId83" Type="http://schemas.openxmlformats.org/officeDocument/2006/relationships/image" Target="../media/image2457.png"/><Relationship Id="rId179" Type="http://schemas.openxmlformats.org/officeDocument/2006/relationships/image" Target="../media/image2505.png"/><Relationship Id="rId365" Type="http://schemas.openxmlformats.org/officeDocument/2006/relationships/customXml" Target="../ink/ink2605.xml"/><Relationship Id="rId386" Type="http://schemas.openxmlformats.org/officeDocument/2006/relationships/image" Target="../media/image2608.png"/><Relationship Id="rId190" Type="http://schemas.openxmlformats.org/officeDocument/2006/relationships/customXml" Target="../ink/ink2517.xml"/><Relationship Id="rId204" Type="http://schemas.openxmlformats.org/officeDocument/2006/relationships/customXml" Target="../ink/ink2524.xml"/><Relationship Id="rId225" Type="http://schemas.openxmlformats.org/officeDocument/2006/relationships/image" Target="../media/image2528.png"/><Relationship Id="rId246" Type="http://schemas.openxmlformats.org/officeDocument/2006/relationships/image" Target="../media/image2538.png"/><Relationship Id="rId267" Type="http://schemas.openxmlformats.org/officeDocument/2006/relationships/customXml" Target="../ink/ink2556.xml"/><Relationship Id="rId288" Type="http://schemas.openxmlformats.org/officeDocument/2006/relationships/image" Target="../media/image2559.png"/><Relationship Id="rId411" Type="http://schemas.openxmlformats.org/officeDocument/2006/relationships/customXml" Target="../ink/ink2628.xml"/><Relationship Id="rId106" Type="http://schemas.openxmlformats.org/officeDocument/2006/relationships/customXml" Target="../ink/ink2475.xml"/><Relationship Id="rId127" Type="http://schemas.openxmlformats.org/officeDocument/2006/relationships/image" Target="../media/image2479.png"/><Relationship Id="rId313" Type="http://schemas.openxmlformats.org/officeDocument/2006/relationships/customXml" Target="../ink/ink2579.xml"/><Relationship Id="rId10" Type="http://schemas.openxmlformats.org/officeDocument/2006/relationships/customXml" Target="../ink/ink2427.xml"/><Relationship Id="rId31" Type="http://schemas.openxmlformats.org/officeDocument/2006/relationships/image" Target="../media/image2431.png"/><Relationship Id="rId52" Type="http://schemas.openxmlformats.org/officeDocument/2006/relationships/customXml" Target="../ink/ink2448.xml"/><Relationship Id="rId73" Type="http://schemas.openxmlformats.org/officeDocument/2006/relationships/image" Target="../media/image2452.png"/><Relationship Id="rId94" Type="http://schemas.openxmlformats.org/officeDocument/2006/relationships/customXml" Target="../ink/ink2469.xml"/><Relationship Id="rId148" Type="http://schemas.openxmlformats.org/officeDocument/2006/relationships/customXml" Target="../ink/ink2496.xml"/><Relationship Id="rId169" Type="http://schemas.openxmlformats.org/officeDocument/2006/relationships/image" Target="../media/image2500.png"/><Relationship Id="rId334" Type="http://schemas.openxmlformats.org/officeDocument/2006/relationships/image" Target="../media/image2582.png"/><Relationship Id="rId355" Type="http://schemas.openxmlformats.org/officeDocument/2006/relationships/customXml" Target="../ink/ink2600.xml"/><Relationship Id="rId376" Type="http://schemas.openxmlformats.org/officeDocument/2006/relationships/image" Target="../media/image2603.png"/><Relationship Id="rId397" Type="http://schemas.openxmlformats.org/officeDocument/2006/relationships/customXml" Target="../ink/ink2621.xml"/><Relationship Id="rId4" Type="http://schemas.openxmlformats.org/officeDocument/2006/relationships/customXml" Target="../ink/ink2424.xml"/><Relationship Id="rId180" Type="http://schemas.openxmlformats.org/officeDocument/2006/relationships/customXml" Target="../ink/ink2512.xml"/><Relationship Id="rId215" Type="http://schemas.openxmlformats.org/officeDocument/2006/relationships/image" Target="../media/image2523.png"/><Relationship Id="rId236" Type="http://schemas.openxmlformats.org/officeDocument/2006/relationships/customXml" Target="../ink/ink2540.xml"/><Relationship Id="rId257" Type="http://schemas.openxmlformats.org/officeDocument/2006/relationships/customXml" Target="../ink/ink2551.xml"/><Relationship Id="rId278" Type="http://schemas.openxmlformats.org/officeDocument/2006/relationships/image" Target="../media/image2554.png"/><Relationship Id="rId401" Type="http://schemas.openxmlformats.org/officeDocument/2006/relationships/customXml" Target="../ink/ink2623.xml"/><Relationship Id="rId422" Type="http://schemas.openxmlformats.org/officeDocument/2006/relationships/image" Target="../media/image2626.png"/><Relationship Id="rId303" Type="http://schemas.openxmlformats.org/officeDocument/2006/relationships/customXml" Target="../ink/ink2574.xml"/><Relationship Id="rId42" Type="http://schemas.openxmlformats.org/officeDocument/2006/relationships/customXml" Target="../ink/ink2443.xml"/><Relationship Id="rId84" Type="http://schemas.openxmlformats.org/officeDocument/2006/relationships/customXml" Target="../ink/ink2464.xml"/><Relationship Id="rId138" Type="http://schemas.openxmlformats.org/officeDocument/2006/relationships/customXml" Target="../ink/ink2491.xml"/><Relationship Id="rId345" Type="http://schemas.openxmlformats.org/officeDocument/2006/relationships/customXml" Target="../ink/ink2595.xml"/><Relationship Id="rId387" Type="http://schemas.openxmlformats.org/officeDocument/2006/relationships/customXml" Target="../ink/ink2616.xml"/><Relationship Id="rId191" Type="http://schemas.openxmlformats.org/officeDocument/2006/relationships/image" Target="../media/image2511.png"/><Relationship Id="rId205" Type="http://schemas.openxmlformats.org/officeDocument/2006/relationships/image" Target="../media/image2518.png"/><Relationship Id="rId247" Type="http://schemas.openxmlformats.org/officeDocument/2006/relationships/customXml" Target="../ink/ink2546.xml"/><Relationship Id="rId412" Type="http://schemas.openxmlformats.org/officeDocument/2006/relationships/image" Target="../media/image2621.png"/><Relationship Id="rId107" Type="http://schemas.openxmlformats.org/officeDocument/2006/relationships/image" Target="../media/image2469.png"/><Relationship Id="rId289" Type="http://schemas.openxmlformats.org/officeDocument/2006/relationships/customXml" Target="../ink/ink2567.xml"/><Relationship Id="rId11" Type="http://schemas.openxmlformats.org/officeDocument/2006/relationships/image" Target="../media/image2423.png"/><Relationship Id="rId53" Type="http://schemas.openxmlformats.org/officeDocument/2006/relationships/image" Target="../media/image2442.png"/><Relationship Id="rId149" Type="http://schemas.openxmlformats.org/officeDocument/2006/relationships/image" Target="../media/image2490.png"/><Relationship Id="rId314" Type="http://schemas.openxmlformats.org/officeDocument/2006/relationships/image" Target="../media/image2572.png"/><Relationship Id="rId356" Type="http://schemas.openxmlformats.org/officeDocument/2006/relationships/image" Target="../media/image2593.png"/><Relationship Id="rId398" Type="http://schemas.openxmlformats.org/officeDocument/2006/relationships/image" Target="../media/image2614.png"/><Relationship Id="rId95" Type="http://schemas.openxmlformats.org/officeDocument/2006/relationships/image" Target="../media/image2463.png"/><Relationship Id="rId160" Type="http://schemas.openxmlformats.org/officeDocument/2006/relationships/customXml" Target="../ink/ink2502.xml"/><Relationship Id="rId216" Type="http://schemas.openxmlformats.org/officeDocument/2006/relationships/customXml" Target="../ink/ink2530.xml"/><Relationship Id="rId258" Type="http://schemas.openxmlformats.org/officeDocument/2006/relationships/image" Target="../media/image2544.png"/><Relationship Id="rId22" Type="http://schemas.openxmlformats.org/officeDocument/2006/relationships/customXml" Target="../ink/ink2433.xml"/><Relationship Id="rId64" Type="http://schemas.openxmlformats.org/officeDocument/2006/relationships/customXml" Target="../ink/ink2454.xml"/><Relationship Id="rId118" Type="http://schemas.openxmlformats.org/officeDocument/2006/relationships/customXml" Target="../ink/ink2481.xml"/><Relationship Id="rId325" Type="http://schemas.openxmlformats.org/officeDocument/2006/relationships/customXml" Target="../ink/ink2585.xml"/><Relationship Id="rId367" Type="http://schemas.openxmlformats.org/officeDocument/2006/relationships/customXml" Target="../ink/ink2606.xml"/><Relationship Id="rId171" Type="http://schemas.openxmlformats.org/officeDocument/2006/relationships/image" Target="../media/image2501.png"/><Relationship Id="rId227" Type="http://schemas.openxmlformats.org/officeDocument/2006/relationships/image" Target="../media/image2529.png"/><Relationship Id="rId269" Type="http://schemas.openxmlformats.org/officeDocument/2006/relationships/customXml" Target="../ink/ink2557.xml"/><Relationship Id="rId33" Type="http://schemas.openxmlformats.org/officeDocument/2006/relationships/image" Target="../media/image2432.png"/><Relationship Id="rId129" Type="http://schemas.openxmlformats.org/officeDocument/2006/relationships/image" Target="../media/image2480.png"/><Relationship Id="rId280" Type="http://schemas.openxmlformats.org/officeDocument/2006/relationships/image" Target="../media/image2555.png"/><Relationship Id="rId336" Type="http://schemas.openxmlformats.org/officeDocument/2006/relationships/image" Target="../media/image2583.png"/><Relationship Id="rId75" Type="http://schemas.openxmlformats.org/officeDocument/2006/relationships/image" Target="../media/image2453.png"/><Relationship Id="rId140" Type="http://schemas.openxmlformats.org/officeDocument/2006/relationships/customXml" Target="../ink/ink2492.xml"/><Relationship Id="rId182" Type="http://schemas.openxmlformats.org/officeDocument/2006/relationships/customXml" Target="../ink/ink2513.xml"/><Relationship Id="rId378" Type="http://schemas.openxmlformats.org/officeDocument/2006/relationships/image" Target="../media/image2604.png"/><Relationship Id="rId403" Type="http://schemas.openxmlformats.org/officeDocument/2006/relationships/customXml" Target="../ink/ink2624.xml"/><Relationship Id="rId6" Type="http://schemas.openxmlformats.org/officeDocument/2006/relationships/customXml" Target="../ink/ink2425.xml"/><Relationship Id="rId238" Type="http://schemas.openxmlformats.org/officeDocument/2006/relationships/image" Target="../media/image2534.png"/><Relationship Id="rId291" Type="http://schemas.openxmlformats.org/officeDocument/2006/relationships/customXml" Target="../ink/ink2568.xml"/><Relationship Id="rId305" Type="http://schemas.openxmlformats.org/officeDocument/2006/relationships/customXml" Target="../ink/ink2575.xml"/><Relationship Id="rId347" Type="http://schemas.openxmlformats.org/officeDocument/2006/relationships/customXml" Target="../ink/ink2596.xml"/><Relationship Id="rId44" Type="http://schemas.openxmlformats.org/officeDocument/2006/relationships/customXml" Target="../ink/ink2444.xml"/><Relationship Id="rId86" Type="http://schemas.openxmlformats.org/officeDocument/2006/relationships/customXml" Target="../ink/ink2465.xml"/><Relationship Id="rId151" Type="http://schemas.openxmlformats.org/officeDocument/2006/relationships/image" Target="../media/image2491.png"/><Relationship Id="rId389" Type="http://schemas.openxmlformats.org/officeDocument/2006/relationships/customXml" Target="../ink/ink2617.xml"/><Relationship Id="rId193" Type="http://schemas.openxmlformats.org/officeDocument/2006/relationships/image" Target="../media/image2512.png"/><Relationship Id="rId207" Type="http://schemas.openxmlformats.org/officeDocument/2006/relationships/image" Target="../media/image2519.png"/><Relationship Id="rId249" Type="http://schemas.openxmlformats.org/officeDocument/2006/relationships/customXml" Target="../ink/ink2547.xml"/><Relationship Id="rId414" Type="http://schemas.openxmlformats.org/officeDocument/2006/relationships/image" Target="../media/image2622.png"/><Relationship Id="rId13" Type="http://schemas.openxmlformats.org/officeDocument/2006/relationships/image" Target="../media/image2424.png"/><Relationship Id="rId109" Type="http://schemas.openxmlformats.org/officeDocument/2006/relationships/image" Target="../media/image2470.png"/><Relationship Id="rId260" Type="http://schemas.openxmlformats.org/officeDocument/2006/relationships/image" Target="../media/image2545.png"/><Relationship Id="rId316" Type="http://schemas.openxmlformats.org/officeDocument/2006/relationships/image" Target="../media/image2573.png"/><Relationship Id="rId55" Type="http://schemas.openxmlformats.org/officeDocument/2006/relationships/image" Target="../media/image2443.png"/><Relationship Id="rId97" Type="http://schemas.openxmlformats.org/officeDocument/2006/relationships/image" Target="../media/image2464.png"/><Relationship Id="rId120" Type="http://schemas.openxmlformats.org/officeDocument/2006/relationships/customXml" Target="../ink/ink2482.xml"/><Relationship Id="rId358" Type="http://schemas.openxmlformats.org/officeDocument/2006/relationships/image" Target="../media/image2594.png"/><Relationship Id="rId162" Type="http://schemas.openxmlformats.org/officeDocument/2006/relationships/customXml" Target="../ink/ink2503.xml"/><Relationship Id="rId218" Type="http://schemas.openxmlformats.org/officeDocument/2006/relationships/customXml" Target="../ink/ink2531.xml"/><Relationship Id="rId271" Type="http://schemas.openxmlformats.org/officeDocument/2006/relationships/customXml" Target="../ink/ink2558.xml"/><Relationship Id="rId24" Type="http://schemas.openxmlformats.org/officeDocument/2006/relationships/customXml" Target="../ink/ink2434.xml"/><Relationship Id="rId66" Type="http://schemas.openxmlformats.org/officeDocument/2006/relationships/customXml" Target="../ink/ink2455.xml"/><Relationship Id="rId131" Type="http://schemas.openxmlformats.org/officeDocument/2006/relationships/image" Target="../media/image2481.png"/><Relationship Id="rId327" Type="http://schemas.openxmlformats.org/officeDocument/2006/relationships/customXml" Target="../ink/ink2586.xml"/><Relationship Id="rId369" Type="http://schemas.openxmlformats.org/officeDocument/2006/relationships/customXml" Target="../ink/ink2607.xml"/><Relationship Id="rId173" Type="http://schemas.openxmlformats.org/officeDocument/2006/relationships/image" Target="../media/image2502.png"/><Relationship Id="rId229" Type="http://schemas.openxmlformats.org/officeDocument/2006/relationships/image" Target="../media/image2530.png"/><Relationship Id="rId380" Type="http://schemas.openxmlformats.org/officeDocument/2006/relationships/image" Target="../media/image2605.png"/><Relationship Id="rId240" Type="http://schemas.openxmlformats.org/officeDocument/2006/relationships/image" Target="../media/image2535.png"/><Relationship Id="rId35" Type="http://schemas.openxmlformats.org/officeDocument/2006/relationships/image" Target="../media/image2433.png"/><Relationship Id="rId77" Type="http://schemas.openxmlformats.org/officeDocument/2006/relationships/image" Target="../media/image2454.png"/><Relationship Id="rId100" Type="http://schemas.openxmlformats.org/officeDocument/2006/relationships/customXml" Target="../ink/ink2472.xml"/><Relationship Id="rId282" Type="http://schemas.openxmlformats.org/officeDocument/2006/relationships/image" Target="../media/image2556.png"/><Relationship Id="rId338" Type="http://schemas.openxmlformats.org/officeDocument/2006/relationships/image" Target="../media/image2584.png"/><Relationship Id="rId8" Type="http://schemas.openxmlformats.org/officeDocument/2006/relationships/customXml" Target="../ink/ink2426.xml"/><Relationship Id="rId142" Type="http://schemas.openxmlformats.org/officeDocument/2006/relationships/customXml" Target="../ink/ink2493.xml"/><Relationship Id="rId184" Type="http://schemas.openxmlformats.org/officeDocument/2006/relationships/customXml" Target="../ink/ink2514.xml"/><Relationship Id="rId391" Type="http://schemas.openxmlformats.org/officeDocument/2006/relationships/customXml" Target="../ink/ink2618.xml"/><Relationship Id="rId405" Type="http://schemas.openxmlformats.org/officeDocument/2006/relationships/customXml" Target="../ink/ink2625.xml"/><Relationship Id="rId251" Type="http://schemas.openxmlformats.org/officeDocument/2006/relationships/customXml" Target="../ink/ink2548.xml"/><Relationship Id="rId46" Type="http://schemas.openxmlformats.org/officeDocument/2006/relationships/customXml" Target="../ink/ink2445.xml"/><Relationship Id="rId293" Type="http://schemas.openxmlformats.org/officeDocument/2006/relationships/customXml" Target="../ink/ink2569.xml"/><Relationship Id="rId307" Type="http://schemas.openxmlformats.org/officeDocument/2006/relationships/customXml" Target="../ink/ink2576.xml"/><Relationship Id="rId349" Type="http://schemas.openxmlformats.org/officeDocument/2006/relationships/customXml" Target="../ink/ink2597.xml"/><Relationship Id="rId88" Type="http://schemas.openxmlformats.org/officeDocument/2006/relationships/customXml" Target="../ink/ink2466.xml"/><Relationship Id="rId111" Type="http://schemas.openxmlformats.org/officeDocument/2006/relationships/image" Target="../media/image2471.png"/><Relationship Id="rId153" Type="http://schemas.openxmlformats.org/officeDocument/2006/relationships/image" Target="../media/image2492.png"/><Relationship Id="rId195" Type="http://schemas.openxmlformats.org/officeDocument/2006/relationships/image" Target="../media/image2513.png"/><Relationship Id="rId209" Type="http://schemas.openxmlformats.org/officeDocument/2006/relationships/image" Target="../media/image2520.png"/><Relationship Id="rId360" Type="http://schemas.openxmlformats.org/officeDocument/2006/relationships/image" Target="../media/image2595.png"/><Relationship Id="rId416" Type="http://schemas.openxmlformats.org/officeDocument/2006/relationships/image" Target="../media/image2623.png"/><Relationship Id="rId220" Type="http://schemas.openxmlformats.org/officeDocument/2006/relationships/customXml" Target="../ink/ink2532.xml"/><Relationship Id="rId15" Type="http://schemas.openxmlformats.org/officeDocument/2006/relationships/image" Target="../media/image2425.png"/><Relationship Id="rId57" Type="http://schemas.openxmlformats.org/officeDocument/2006/relationships/image" Target="../media/image2444.png"/><Relationship Id="rId262" Type="http://schemas.openxmlformats.org/officeDocument/2006/relationships/image" Target="../media/image2546.png"/><Relationship Id="rId318" Type="http://schemas.openxmlformats.org/officeDocument/2006/relationships/image" Target="../media/image2574.png"/><Relationship Id="rId99" Type="http://schemas.openxmlformats.org/officeDocument/2006/relationships/image" Target="../media/image2465.png"/><Relationship Id="rId122" Type="http://schemas.openxmlformats.org/officeDocument/2006/relationships/customXml" Target="../ink/ink2483.xml"/><Relationship Id="rId164" Type="http://schemas.openxmlformats.org/officeDocument/2006/relationships/customXml" Target="../ink/ink2504.xml"/><Relationship Id="rId371" Type="http://schemas.openxmlformats.org/officeDocument/2006/relationships/customXml" Target="../ink/ink2608.xml"/><Relationship Id="rId26" Type="http://schemas.openxmlformats.org/officeDocument/2006/relationships/customXml" Target="../ink/ink2435.xml"/><Relationship Id="rId231" Type="http://schemas.openxmlformats.org/officeDocument/2006/relationships/image" Target="../media/image2531.png"/><Relationship Id="rId273" Type="http://schemas.openxmlformats.org/officeDocument/2006/relationships/customXml" Target="../ink/ink2559.xml"/><Relationship Id="rId329" Type="http://schemas.openxmlformats.org/officeDocument/2006/relationships/customXml" Target="../ink/ink2587.xml"/><Relationship Id="rId68" Type="http://schemas.openxmlformats.org/officeDocument/2006/relationships/customXml" Target="../ink/ink2456.xml"/><Relationship Id="rId133" Type="http://schemas.openxmlformats.org/officeDocument/2006/relationships/image" Target="../media/image2482.png"/><Relationship Id="rId175" Type="http://schemas.openxmlformats.org/officeDocument/2006/relationships/image" Target="../media/image2503.png"/><Relationship Id="rId340" Type="http://schemas.openxmlformats.org/officeDocument/2006/relationships/image" Target="../media/image2585.png"/><Relationship Id="rId200" Type="http://schemas.openxmlformats.org/officeDocument/2006/relationships/customXml" Target="../ink/ink2522.xml"/><Relationship Id="rId382" Type="http://schemas.openxmlformats.org/officeDocument/2006/relationships/image" Target="../media/image2606.png"/><Relationship Id="rId242" Type="http://schemas.openxmlformats.org/officeDocument/2006/relationships/image" Target="../media/image2536.png"/><Relationship Id="rId284" Type="http://schemas.openxmlformats.org/officeDocument/2006/relationships/image" Target="../media/image2557.png"/><Relationship Id="rId37" Type="http://schemas.openxmlformats.org/officeDocument/2006/relationships/image" Target="../media/image2434.png"/><Relationship Id="rId79" Type="http://schemas.openxmlformats.org/officeDocument/2006/relationships/image" Target="../media/image2455.png"/><Relationship Id="rId102" Type="http://schemas.openxmlformats.org/officeDocument/2006/relationships/customXml" Target="../ink/ink2473.xml"/><Relationship Id="rId144" Type="http://schemas.openxmlformats.org/officeDocument/2006/relationships/customXml" Target="../ink/ink2494.xml"/><Relationship Id="rId90" Type="http://schemas.openxmlformats.org/officeDocument/2006/relationships/customXml" Target="../ink/ink2467.xml"/><Relationship Id="rId186" Type="http://schemas.openxmlformats.org/officeDocument/2006/relationships/customXml" Target="../ink/ink2515.xml"/><Relationship Id="rId351" Type="http://schemas.openxmlformats.org/officeDocument/2006/relationships/customXml" Target="../ink/ink2598.xml"/><Relationship Id="rId393" Type="http://schemas.openxmlformats.org/officeDocument/2006/relationships/customXml" Target="../ink/ink2619.xml"/><Relationship Id="rId407" Type="http://schemas.openxmlformats.org/officeDocument/2006/relationships/customXml" Target="../ink/ink2626.xml"/><Relationship Id="rId211" Type="http://schemas.openxmlformats.org/officeDocument/2006/relationships/image" Target="../media/image2521.png"/><Relationship Id="rId253" Type="http://schemas.openxmlformats.org/officeDocument/2006/relationships/customXml" Target="../ink/ink2549.xml"/><Relationship Id="rId295" Type="http://schemas.openxmlformats.org/officeDocument/2006/relationships/customXml" Target="../ink/ink2570.xml"/><Relationship Id="rId309" Type="http://schemas.openxmlformats.org/officeDocument/2006/relationships/customXml" Target="../ink/ink2577.xml"/><Relationship Id="rId48" Type="http://schemas.openxmlformats.org/officeDocument/2006/relationships/customXml" Target="../ink/ink2446.xml"/><Relationship Id="rId113" Type="http://schemas.openxmlformats.org/officeDocument/2006/relationships/image" Target="../media/image2472.png"/><Relationship Id="rId320" Type="http://schemas.openxmlformats.org/officeDocument/2006/relationships/image" Target="../media/image2575.png"/><Relationship Id="rId155" Type="http://schemas.openxmlformats.org/officeDocument/2006/relationships/image" Target="../media/image2493.png"/><Relationship Id="rId197" Type="http://schemas.openxmlformats.org/officeDocument/2006/relationships/image" Target="../media/image2514.png"/><Relationship Id="rId362" Type="http://schemas.openxmlformats.org/officeDocument/2006/relationships/image" Target="../media/image2596.png"/><Relationship Id="rId418" Type="http://schemas.openxmlformats.org/officeDocument/2006/relationships/image" Target="../media/image2624.png"/><Relationship Id="rId222" Type="http://schemas.openxmlformats.org/officeDocument/2006/relationships/customXml" Target="../ink/ink2533.xml"/><Relationship Id="rId264" Type="http://schemas.openxmlformats.org/officeDocument/2006/relationships/image" Target="../media/image25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524846" y="2521701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646EFCC-2891-65EC-C05A-D8788C0EC246}"/>
              </a:ext>
            </a:extLst>
          </p:cNvPr>
          <p:cNvGrpSpPr/>
          <p:nvPr/>
        </p:nvGrpSpPr>
        <p:grpSpPr>
          <a:xfrm>
            <a:off x="9711571" y="2091012"/>
            <a:ext cx="262080" cy="281520"/>
            <a:chOff x="9711571" y="2091012"/>
            <a:chExt cx="262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14:cNvPr>
                <p14:cNvContentPartPr/>
                <p14:nvPr/>
              </p14:nvContentPartPr>
              <p14:xfrm>
                <a:off x="9711571" y="2091012"/>
                <a:ext cx="218520" cy="281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2931" y="2082372"/>
                  <a:ext cx="23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14:cNvPr>
                <p14:cNvContentPartPr/>
                <p14:nvPr/>
              </p14:nvContentPartPr>
              <p14:xfrm>
                <a:off x="9741451" y="2155092"/>
                <a:ext cx="232200" cy="151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32451" y="2146452"/>
                  <a:ext cx="249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0B188C-5B13-0254-BE1A-0226F4F0A5B3}"/>
              </a:ext>
            </a:extLst>
          </p:cNvPr>
          <p:cNvGrpSpPr/>
          <p:nvPr/>
        </p:nvGrpSpPr>
        <p:grpSpPr>
          <a:xfrm>
            <a:off x="1243298" y="2641538"/>
            <a:ext cx="200160" cy="241560"/>
            <a:chOff x="1243298" y="2641538"/>
            <a:chExt cx="2001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14:cNvPr>
                <p14:cNvContentPartPr/>
                <p14:nvPr/>
              </p14:nvContentPartPr>
              <p14:xfrm>
                <a:off x="1243298" y="2641538"/>
                <a:ext cx="200160" cy="241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34658" y="2632538"/>
                  <a:ext cx="217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14:cNvPr>
                <p14:cNvContentPartPr/>
                <p14:nvPr/>
              </p14:nvContentPartPr>
              <p14:xfrm>
                <a:off x="1254818" y="2655218"/>
                <a:ext cx="173160" cy="180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46178" y="2646578"/>
                  <a:ext cx="190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A5AAD13-4088-1B89-63C7-F7A100AE8902}"/>
              </a:ext>
            </a:extLst>
          </p:cNvPr>
          <p:cNvGrpSpPr/>
          <p:nvPr/>
        </p:nvGrpSpPr>
        <p:grpSpPr>
          <a:xfrm>
            <a:off x="1856018" y="4527938"/>
            <a:ext cx="183240" cy="208440"/>
            <a:chOff x="1856018" y="4527938"/>
            <a:chExt cx="1832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14:cNvPr>
                <p14:cNvContentPartPr/>
                <p14:nvPr/>
              </p14:nvContentPartPr>
              <p14:xfrm>
                <a:off x="1937738" y="4527938"/>
                <a:ext cx="53280" cy="147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29098" y="4519298"/>
                  <a:ext cx="70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14:cNvPr>
                <p14:cNvContentPartPr/>
                <p14:nvPr/>
              </p14:nvContentPartPr>
              <p14:xfrm>
                <a:off x="1856018" y="4635218"/>
                <a:ext cx="183240" cy="101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7378" y="4626578"/>
                  <a:ext cx="200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8B2BC2B-99FF-4677-C757-0B0C6C9DAE3E}"/>
              </a:ext>
            </a:extLst>
          </p:cNvPr>
          <p:cNvGrpSpPr/>
          <p:nvPr/>
        </p:nvGrpSpPr>
        <p:grpSpPr>
          <a:xfrm>
            <a:off x="2501498" y="858818"/>
            <a:ext cx="168840" cy="287280"/>
            <a:chOff x="2501498" y="858818"/>
            <a:chExt cx="1688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14:cNvPr>
                <p14:cNvContentPartPr/>
                <p14:nvPr/>
              </p14:nvContentPartPr>
              <p14:xfrm>
                <a:off x="2535338" y="858818"/>
                <a:ext cx="135000" cy="271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6338" y="849818"/>
                  <a:ext cx="152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14:cNvPr>
                <p14:cNvContentPartPr/>
                <p14:nvPr/>
              </p14:nvContentPartPr>
              <p14:xfrm>
                <a:off x="2501498" y="944138"/>
                <a:ext cx="160920" cy="201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2858" y="935498"/>
                  <a:ext cx="1785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EA2356F-BE94-AADA-09ED-669C67CC3264}"/>
              </a:ext>
            </a:extLst>
          </p:cNvPr>
          <p:cNvGrpSpPr/>
          <p:nvPr/>
        </p:nvGrpSpPr>
        <p:grpSpPr>
          <a:xfrm>
            <a:off x="647053" y="3268000"/>
            <a:ext cx="187560" cy="227880"/>
            <a:chOff x="647053" y="3268000"/>
            <a:chExt cx="187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14:cNvPr>
                <p14:cNvContentPartPr/>
                <p14:nvPr/>
              </p14:nvContentPartPr>
              <p14:xfrm>
                <a:off x="647053" y="3298960"/>
                <a:ext cx="134280" cy="19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413" y="3290320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14:cNvPr>
                <p14:cNvContentPartPr/>
                <p14:nvPr/>
              </p14:nvContentPartPr>
              <p14:xfrm>
                <a:off x="692413" y="3268000"/>
                <a:ext cx="142200" cy="209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413" y="3259360"/>
                  <a:ext cx="15984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14:cNvPr>
              <p14:cNvContentPartPr/>
              <p14:nvPr/>
            </p14:nvContentPartPr>
            <p14:xfrm>
              <a:off x="4698622" y="1550127"/>
              <a:ext cx="2271600" cy="3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89622" y="1541127"/>
                <a:ext cx="228924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E3D321-95D3-BC12-092A-D1C3E274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31757" cy="1805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B2D7C62-2227-95C3-A768-934BA867B29F}"/>
                  </a:ext>
                </a:extLst>
              </p14:cNvPr>
              <p14:cNvContentPartPr/>
              <p14:nvPr/>
            </p14:nvContentPartPr>
            <p14:xfrm>
              <a:off x="171262" y="1284382"/>
              <a:ext cx="7560" cy="10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B2D7C62-2227-95C3-A768-934BA867B2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262" y="1275382"/>
                <a:ext cx="25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952BE42-943C-5BE3-8E44-F1D53FFE3095}"/>
                  </a:ext>
                </a:extLst>
              </p14:cNvPr>
              <p14:cNvContentPartPr/>
              <p14:nvPr/>
            </p14:nvContentPartPr>
            <p14:xfrm>
              <a:off x="3112462" y="160102"/>
              <a:ext cx="876240" cy="40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952BE42-943C-5BE3-8E44-F1D53FFE30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3462" y="151102"/>
                <a:ext cx="893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72367A3-87E1-F885-A623-23695C8DFF4C}"/>
                  </a:ext>
                </a:extLst>
              </p14:cNvPr>
              <p14:cNvContentPartPr/>
              <p14:nvPr/>
            </p14:nvContentPartPr>
            <p14:xfrm>
              <a:off x="1244422" y="291142"/>
              <a:ext cx="937080" cy="31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72367A3-87E1-F885-A623-23695C8DFF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5422" y="282142"/>
                <a:ext cx="954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5F6EBE7-2C1A-E667-85E8-E534F59574B1}"/>
                  </a:ext>
                </a:extLst>
              </p14:cNvPr>
              <p14:cNvContentPartPr/>
              <p14:nvPr/>
            </p14:nvContentPartPr>
            <p14:xfrm>
              <a:off x="978022" y="480142"/>
              <a:ext cx="125640" cy="13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5F6EBE7-2C1A-E667-85E8-E534F59574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382" y="471142"/>
                <a:ext cx="143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097BE70-4B3A-0253-DF8D-F6F7A87B364F}"/>
                  </a:ext>
                </a:extLst>
              </p14:cNvPr>
              <p14:cNvContentPartPr/>
              <p14:nvPr/>
            </p14:nvContentPartPr>
            <p14:xfrm>
              <a:off x="1385182" y="484102"/>
              <a:ext cx="262800" cy="219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097BE70-4B3A-0253-DF8D-F6F7A87B36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6182" y="475102"/>
                <a:ext cx="28044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BA6A124-6F27-A60A-D26A-7AC2980638A6}"/>
              </a:ext>
            </a:extLst>
          </p:cNvPr>
          <p:cNvGrpSpPr/>
          <p:nvPr/>
        </p:nvGrpSpPr>
        <p:grpSpPr>
          <a:xfrm>
            <a:off x="5246182" y="94942"/>
            <a:ext cx="321480" cy="167400"/>
            <a:chOff x="5246182" y="94942"/>
            <a:chExt cx="32148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02EB7C4-7EF0-3AEC-390E-850AA6FF25D1}"/>
                    </a:ext>
                  </a:extLst>
                </p14:cNvPr>
                <p14:cNvContentPartPr/>
                <p14:nvPr/>
              </p14:nvContentPartPr>
              <p14:xfrm>
                <a:off x="5382622" y="128062"/>
                <a:ext cx="63000" cy="100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02EB7C4-7EF0-3AEC-390E-850AA6FF25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73982" y="119062"/>
                  <a:ext cx="80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237298-F779-4C62-8D67-60D8FAEF9747}"/>
                    </a:ext>
                  </a:extLst>
                </p14:cNvPr>
                <p14:cNvContentPartPr/>
                <p14:nvPr/>
              </p14:nvContentPartPr>
              <p14:xfrm>
                <a:off x="5246182" y="110422"/>
                <a:ext cx="90360" cy="126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237298-F779-4C62-8D67-60D8FAEF97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7182" y="101782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2EE95A3-D977-7D6F-1DFB-62D0E0E9F521}"/>
                    </a:ext>
                  </a:extLst>
                </p14:cNvPr>
                <p14:cNvContentPartPr/>
                <p14:nvPr/>
              </p14:nvContentPartPr>
              <p14:xfrm>
                <a:off x="5353102" y="120862"/>
                <a:ext cx="22320" cy="126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2EE95A3-D977-7D6F-1DFB-62D0E0E9F5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44462" y="111862"/>
                  <a:ext cx="39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9C8F016-455A-1699-20D5-16B4CC09739B}"/>
                    </a:ext>
                  </a:extLst>
                </p14:cNvPr>
                <p14:cNvContentPartPr/>
                <p14:nvPr/>
              </p14:nvContentPartPr>
              <p14:xfrm>
                <a:off x="5528062" y="94942"/>
                <a:ext cx="39600" cy="167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9C8F016-455A-1699-20D5-16B4CC0973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9422" y="86302"/>
                  <a:ext cx="572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FED2CD2E-B353-C6B9-84D2-4D80A9D95B12}"/>
              </a:ext>
            </a:extLst>
          </p:cNvPr>
          <p:cNvGrpSpPr/>
          <p:nvPr/>
        </p:nvGrpSpPr>
        <p:grpSpPr>
          <a:xfrm>
            <a:off x="1177822" y="285742"/>
            <a:ext cx="524520" cy="219240"/>
            <a:chOff x="1177822" y="285742"/>
            <a:chExt cx="5245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B225A65-BC9A-EF74-4A28-8711D117D54E}"/>
                    </a:ext>
                  </a:extLst>
                </p14:cNvPr>
                <p14:cNvContentPartPr/>
                <p14:nvPr/>
              </p14:nvContentPartPr>
              <p14:xfrm>
                <a:off x="1177822" y="315982"/>
                <a:ext cx="210960" cy="81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B225A65-BC9A-EF74-4A28-8711D117D5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9182" y="306982"/>
                  <a:ext cx="228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85ACD41-87D5-DFAE-3F9B-CA313E7F3E5C}"/>
                    </a:ext>
                  </a:extLst>
                </p14:cNvPr>
                <p14:cNvContentPartPr/>
                <p14:nvPr/>
              </p14:nvContentPartPr>
              <p14:xfrm>
                <a:off x="1515502" y="321382"/>
                <a:ext cx="186840" cy="30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85ACD41-87D5-DFAE-3F9B-CA313E7F3E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06862" y="312742"/>
                  <a:ext cx="204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7646DFB-BD61-4CD5-C5F3-7B9BF8179054}"/>
                    </a:ext>
                  </a:extLst>
                </p14:cNvPr>
                <p14:cNvContentPartPr/>
                <p14:nvPr/>
              </p14:nvContentPartPr>
              <p14:xfrm>
                <a:off x="1404982" y="285742"/>
                <a:ext cx="245520" cy="2192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7646DFB-BD61-4CD5-C5F3-7B9BF81790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95982" y="277102"/>
                  <a:ext cx="2631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F83B8BDA-9ACA-C550-78BC-48CC85DB60E3}"/>
              </a:ext>
            </a:extLst>
          </p:cNvPr>
          <p:cNvGrpSpPr/>
          <p:nvPr/>
        </p:nvGrpSpPr>
        <p:grpSpPr>
          <a:xfrm>
            <a:off x="5562262" y="1129942"/>
            <a:ext cx="229680" cy="101880"/>
            <a:chOff x="5562262" y="1129942"/>
            <a:chExt cx="22968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D9E5DA6-9958-1C89-F85D-D4CC2CFB57B9}"/>
                    </a:ext>
                  </a:extLst>
                </p14:cNvPr>
                <p14:cNvContentPartPr/>
                <p14:nvPr/>
              </p14:nvContentPartPr>
              <p14:xfrm>
                <a:off x="5562262" y="1176382"/>
                <a:ext cx="143280" cy="277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D9E5DA6-9958-1C89-F85D-D4CC2CFB57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3262" y="1167742"/>
                  <a:ext cx="160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D7ED1F9-B909-8395-A6ED-A7C1FE1E26EB}"/>
                    </a:ext>
                  </a:extLst>
                </p14:cNvPr>
                <p14:cNvContentPartPr/>
                <p14:nvPr/>
              </p14:nvContentPartPr>
              <p14:xfrm>
                <a:off x="5570542" y="1209862"/>
                <a:ext cx="93600" cy="10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D7ED1F9-B909-8395-A6ED-A7C1FE1E26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1542" y="1201222"/>
                  <a:ext cx="11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69EE696-DC08-2C0C-DF0D-9E235FE47DC7}"/>
                    </a:ext>
                  </a:extLst>
                </p14:cNvPr>
                <p14:cNvContentPartPr/>
                <p14:nvPr/>
              </p14:nvContentPartPr>
              <p14:xfrm>
                <a:off x="5737582" y="1129942"/>
                <a:ext cx="54360" cy="101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69EE696-DC08-2C0C-DF0D-9E235FE47D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8942" y="1121302"/>
                  <a:ext cx="720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0934B744-34E7-38A7-06A0-FFAC8D567D88}"/>
              </a:ext>
            </a:extLst>
          </p:cNvPr>
          <p:cNvGrpSpPr/>
          <p:nvPr/>
        </p:nvGrpSpPr>
        <p:grpSpPr>
          <a:xfrm>
            <a:off x="149662" y="1894222"/>
            <a:ext cx="977040" cy="225000"/>
            <a:chOff x="149662" y="1894222"/>
            <a:chExt cx="9770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06C5693-449D-B53B-044C-96D3FEB55F12}"/>
                    </a:ext>
                  </a:extLst>
                </p14:cNvPr>
                <p14:cNvContentPartPr/>
                <p14:nvPr/>
              </p14:nvContentPartPr>
              <p14:xfrm>
                <a:off x="149662" y="1979542"/>
                <a:ext cx="128880" cy="136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06C5693-449D-B53B-044C-96D3FEB55F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022" y="1970902"/>
                  <a:ext cx="146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001A1F1-75FD-D125-3E65-2100BA0268F5}"/>
                    </a:ext>
                  </a:extLst>
                </p14:cNvPr>
                <p14:cNvContentPartPr/>
                <p14:nvPr/>
              </p14:nvContentPartPr>
              <p14:xfrm>
                <a:off x="149662" y="2051542"/>
                <a:ext cx="113400" cy="162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001A1F1-75FD-D125-3E65-2100BA0268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0662" y="2042542"/>
                  <a:ext cx="131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F2184FD-03C4-6C43-6035-0E922AB8DEB3}"/>
                    </a:ext>
                  </a:extLst>
                </p14:cNvPr>
                <p14:cNvContentPartPr/>
                <p14:nvPr/>
              </p14:nvContentPartPr>
              <p14:xfrm>
                <a:off x="314542" y="1945702"/>
                <a:ext cx="58320" cy="1407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F2184FD-03C4-6C43-6035-0E922AB8DE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902" y="1936702"/>
                  <a:ext cx="75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313C1D0-2295-122E-2E7E-DE6942BDF321}"/>
                    </a:ext>
                  </a:extLst>
                </p14:cNvPr>
                <p14:cNvContentPartPr/>
                <p14:nvPr/>
              </p14:nvContentPartPr>
              <p14:xfrm>
                <a:off x="569422" y="1894222"/>
                <a:ext cx="194400" cy="225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313C1D0-2295-122E-2E7E-DE6942BDF3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0782" y="1885582"/>
                  <a:ext cx="212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E1D5F12-FF34-5ACE-D16C-B3C88B75C00B}"/>
                    </a:ext>
                  </a:extLst>
                </p14:cNvPr>
                <p14:cNvContentPartPr/>
                <p14:nvPr/>
              </p14:nvContentPartPr>
              <p14:xfrm>
                <a:off x="980182" y="1969462"/>
                <a:ext cx="146520" cy="12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E1D5F12-FF34-5ACE-D16C-B3C88B75C0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1542" y="1960822"/>
                  <a:ext cx="164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D51F79B-9589-4AA6-76EB-89F36002AA98}"/>
                    </a:ext>
                  </a:extLst>
                </p14:cNvPr>
                <p14:cNvContentPartPr/>
                <p14:nvPr/>
              </p14:nvContentPartPr>
              <p14:xfrm>
                <a:off x="972622" y="2045422"/>
                <a:ext cx="141840" cy="194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D51F79B-9589-4AA6-76EB-89F36002AA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3622" y="2036422"/>
                  <a:ext cx="1594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123CCF0D-A924-EFF2-2A88-CA020D467170}"/>
                  </a:ext>
                </a:extLst>
              </p14:cNvPr>
              <p14:cNvContentPartPr/>
              <p14:nvPr/>
            </p14:nvContentPartPr>
            <p14:xfrm>
              <a:off x="8880382" y="1284742"/>
              <a:ext cx="842760" cy="5544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123CCF0D-A924-EFF2-2A88-CA020D4671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71742" y="1276102"/>
                <a:ext cx="86040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uppieren 513">
            <a:extLst>
              <a:ext uri="{FF2B5EF4-FFF2-40B4-BE49-F238E27FC236}">
                <a16:creationId xmlns:a16="http://schemas.microsoft.com/office/drawing/2014/main" id="{EF80733C-013E-259E-D04C-B9E05B7D12D4}"/>
              </a:ext>
            </a:extLst>
          </p:cNvPr>
          <p:cNvGrpSpPr/>
          <p:nvPr/>
        </p:nvGrpSpPr>
        <p:grpSpPr>
          <a:xfrm>
            <a:off x="2392102" y="1816822"/>
            <a:ext cx="682920" cy="350640"/>
            <a:chOff x="2392102" y="1816822"/>
            <a:chExt cx="6829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0D37EBD-2F31-45A8-BE67-E82D10650FB2}"/>
                    </a:ext>
                  </a:extLst>
                </p14:cNvPr>
                <p14:cNvContentPartPr/>
                <p14:nvPr/>
              </p14:nvContentPartPr>
              <p14:xfrm>
                <a:off x="2421982" y="1916542"/>
                <a:ext cx="15840" cy="132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0D37EBD-2F31-45A8-BE67-E82D10650F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3342" y="1907902"/>
                  <a:ext cx="33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6E1B243-2F86-A9BE-812E-CCE8E12138F0}"/>
                    </a:ext>
                  </a:extLst>
                </p14:cNvPr>
                <p14:cNvContentPartPr/>
                <p14:nvPr/>
              </p14:nvContentPartPr>
              <p14:xfrm>
                <a:off x="2392102" y="1947862"/>
                <a:ext cx="99000" cy="244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6E1B243-2F86-A9BE-812E-CCE8E12138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3102" y="1938862"/>
                  <a:ext cx="11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2EE847C-67E3-223F-450C-F56FFD58DB1F}"/>
                    </a:ext>
                  </a:extLst>
                </p14:cNvPr>
                <p14:cNvContentPartPr/>
                <p14:nvPr/>
              </p14:nvContentPartPr>
              <p14:xfrm>
                <a:off x="2656342" y="1923742"/>
                <a:ext cx="263520" cy="2437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2EE847C-67E3-223F-450C-F56FFD58DB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47342" y="1915102"/>
                  <a:ext cx="281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09EED1F9-DEB2-B560-2795-A96ACA110DDC}"/>
                    </a:ext>
                  </a:extLst>
                </p14:cNvPr>
                <p14:cNvContentPartPr/>
                <p14:nvPr/>
              </p14:nvContentPartPr>
              <p14:xfrm>
                <a:off x="3007342" y="1816822"/>
                <a:ext cx="67680" cy="2761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09EED1F9-DEB2-B560-2795-A96ACA110D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98702" y="1808182"/>
                  <a:ext cx="8532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C1C6027B-ABE8-CC32-9E88-B9DA4B136B34}"/>
                  </a:ext>
                </a:extLst>
              </p14:cNvPr>
              <p14:cNvContentPartPr/>
              <p14:nvPr/>
            </p14:nvContentPartPr>
            <p14:xfrm>
              <a:off x="7220062" y="426502"/>
              <a:ext cx="286560" cy="3708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C1C6027B-ABE8-CC32-9E88-B9DA4B136B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11422" y="417502"/>
                <a:ext cx="30420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D465100B-B175-CD86-EBA0-7CCF5A210BCE}"/>
              </a:ext>
            </a:extLst>
          </p:cNvPr>
          <p:cNvGrpSpPr/>
          <p:nvPr/>
        </p:nvGrpSpPr>
        <p:grpSpPr>
          <a:xfrm>
            <a:off x="3760102" y="1744102"/>
            <a:ext cx="806040" cy="335160"/>
            <a:chOff x="3760102" y="1744102"/>
            <a:chExt cx="80604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6FB7640-BFF5-D683-628E-B124461E8A21}"/>
                    </a:ext>
                  </a:extLst>
                </p14:cNvPr>
                <p14:cNvContentPartPr/>
                <p14:nvPr/>
              </p14:nvContentPartPr>
              <p14:xfrm>
                <a:off x="3760102" y="1915822"/>
                <a:ext cx="129960" cy="237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6FB7640-BFF5-D683-628E-B124461E8A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51462" y="1906822"/>
                  <a:ext cx="147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473A52B-247E-4C63-B194-24AD1BA47800}"/>
                    </a:ext>
                  </a:extLst>
                </p14:cNvPr>
                <p14:cNvContentPartPr/>
                <p14:nvPr/>
              </p14:nvContentPartPr>
              <p14:xfrm>
                <a:off x="4020742" y="1865782"/>
                <a:ext cx="184320" cy="1108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473A52B-247E-4C63-B194-24AD1BA478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2102" y="1856782"/>
                  <a:ext cx="201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0CFA0AE-43BC-1621-3C48-50CBF32CE559}"/>
                    </a:ext>
                  </a:extLst>
                </p14:cNvPr>
                <p14:cNvContentPartPr/>
                <p14:nvPr/>
              </p14:nvContentPartPr>
              <p14:xfrm>
                <a:off x="4262302" y="1931302"/>
                <a:ext cx="10800" cy="117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0CFA0AE-43BC-1621-3C48-50CBF32CE5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3662" y="1922302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C1A10421-A8FC-F85C-BE7E-32C637D53DAC}"/>
                    </a:ext>
                  </a:extLst>
                </p14:cNvPr>
                <p14:cNvContentPartPr/>
                <p14:nvPr/>
              </p14:nvContentPartPr>
              <p14:xfrm>
                <a:off x="4222702" y="1921222"/>
                <a:ext cx="169920" cy="1580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C1A10421-A8FC-F85C-BE7E-32C637D53D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14062" y="1912222"/>
                  <a:ext cx="187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865AF97-47C8-0284-EBFE-ABCEDCFA45F6}"/>
                    </a:ext>
                  </a:extLst>
                </p14:cNvPr>
                <p14:cNvContentPartPr/>
                <p14:nvPr/>
              </p14:nvContentPartPr>
              <p14:xfrm>
                <a:off x="3999862" y="1744102"/>
                <a:ext cx="217440" cy="464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865AF97-47C8-0284-EBFE-ABCEDCFA45F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90862" y="1735102"/>
                  <a:ext cx="235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1C30760A-9EC7-07F2-A940-69738BB1DE2F}"/>
                    </a:ext>
                  </a:extLst>
                </p14:cNvPr>
                <p14:cNvContentPartPr/>
                <p14:nvPr/>
              </p14:nvContentPartPr>
              <p14:xfrm>
                <a:off x="4457062" y="1788382"/>
                <a:ext cx="109080" cy="2822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1C30760A-9EC7-07F2-A940-69738BB1DE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8062" y="1779382"/>
                  <a:ext cx="12672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" name="Gruppieren 552">
            <a:extLst>
              <a:ext uri="{FF2B5EF4-FFF2-40B4-BE49-F238E27FC236}">
                <a16:creationId xmlns:a16="http://schemas.microsoft.com/office/drawing/2014/main" id="{F6CFE91A-6BDD-A8A1-CA76-A3C385058824}"/>
              </a:ext>
            </a:extLst>
          </p:cNvPr>
          <p:cNvGrpSpPr/>
          <p:nvPr/>
        </p:nvGrpSpPr>
        <p:grpSpPr>
          <a:xfrm>
            <a:off x="4778542" y="1693702"/>
            <a:ext cx="829440" cy="360720"/>
            <a:chOff x="4778542" y="1693702"/>
            <a:chExt cx="8294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91B9387-3F4F-A6E1-FBC5-8162007AD499}"/>
                    </a:ext>
                  </a:extLst>
                </p14:cNvPr>
                <p14:cNvContentPartPr/>
                <p14:nvPr/>
              </p14:nvContentPartPr>
              <p14:xfrm>
                <a:off x="4837942" y="1907902"/>
                <a:ext cx="19440" cy="1314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91B9387-3F4F-A6E1-FBC5-8162007AD4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8942" y="1899262"/>
                  <a:ext cx="37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5143E061-EB53-4093-5F19-77CE2D95D2D9}"/>
                    </a:ext>
                  </a:extLst>
                </p14:cNvPr>
                <p14:cNvContentPartPr/>
                <p14:nvPr/>
              </p14:nvContentPartPr>
              <p14:xfrm>
                <a:off x="4778542" y="1941742"/>
                <a:ext cx="114480" cy="309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5143E061-EB53-4093-5F19-77CE2D95D2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69542" y="1932742"/>
                  <a:ext cx="132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F596441-9C82-5A09-ED04-C2F607EED882}"/>
                    </a:ext>
                  </a:extLst>
                </p14:cNvPr>
                <p14:cNvContentPartPr/>
                <p14:nvPr/>
              </p14:nvContentPartPr>
              <p14:xfrm>
                <a:off x="5037022" y="1804582"/>
                <a:ext cx="138240" cy="1972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F596441-9C82-5A09-ED04-C2F607EED8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28022" y="1795942"/>
                  <a:ext cx="155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DBFC33BD-04F8-7C2E-7B91-37A144FE2936}"/>
                    </a:ext>
                  </a:extLst>
                </p14:cNvPr>
                <p14:cNvContentPartPr/>
                <p14:nvPr/>
              </p14:nvContentPartPr>
              <p14:xfrm>
                <a:off x="5325022" y="1693702"/>
                <a:ext cx="92880" cy="360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DBFC33BD-04F8-7C2E-7B91-37A144FE29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16382" y="1685062"/>
                  <a:ext cx="110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E1251F8-33D5-B78C-127C-38424D13CC28}"/>
                    </a:ext>
                  </a:extLst>
                </p14:cNvPr>
                <p14:cNvContentPartPr/>
                <p14:nvPr/>
              </p14:nvContentPartPr>
              <p14:xfrm>
                <a:off x="5521942" y="1773262"/>
                <a:ext cx="86040" cy="1393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E1251F8-33D5-B78C-127C-38424D13CC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13302" y="1764622"/>
                  <a:ext cx="1036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uppieren 551">
            <a:extLst>
              <a:ext uri="{FF2B5EF4-FFF2-40B4-BE49-F238E27FC236}">
                <a16:creationId xmlns:a16="http://schemas.microsoft.com/office/drawing/2014/main" id="{D8C0C742-2C94-E19E-7A88-72A91AD4131A}"/>
              </a:ext>
            </a:extLst>
          </p:cNvPr>
          <p:cNvGrpSpPr/>
          <p:nvPr/>
        </p:nvGrpSpPr>
        <p:grpSpPr>
          <a:xfrm>
            <a:off x="5764942" y="1653022"/>
            <a:ext cx="1548360" cy="312120"/>
            <a:chOff x="5764942" y="1653022"/>
            <a:chExt cx="15483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E278C57-9B4E-EDED-C71D-91E741F452CE}"/>
                    </a:ext>
                  </a:extLst>
                </p14:cNvPr>
                <p14:cNvContentPartPr/>
                <p14:nvPr/>
              </p14:nvContentPartPr>
              <p14:xfrm>
                <a:off x="5764942" y="1851742"/>
                <a:ext cx="77760" cy="126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E278C57-9B4E-EDED-C71D-91E741F452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56302" y="1843102"/>
                  <a:ext cx="95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18D8F81-817F-574A-BE90-F329D9B67491}"/>
                    </a:ext>
                  </a:extLst>
                </p14:cNvPr>
                <p14:cNvContentPartPr/>
                <p14:nvPr/>
              </p14:nvContentPartPr>
              <p14:xfrm>
                <a:off x="5943142" y="1775422"/>
                <a:ext cx="100080" cy="1036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18D8F81-817F-574A-BE90-F329D9B674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34142" y="1766782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A0DA775F-A740-D310-7161-939A0F2F9CBD}"/>
                    </a:ext>
                  </a:extLst>
                </p14:cNvPr>
                <p14:cNvContentPartPr/>
                <p14:nvPr/>
              </p14:nvContentPartPr>
              <p14:xfrm>
                <a:off x="6088582" y="1847062"/>
                <a:ext cx="96840" cy="1180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A0DA775F-A740-D310-7161-939A0F2F9C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79582" y="1838422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3241422-E517-CD54-2F30-26599AA06229}"/>
                    </a:ext>
                  </a:extLst>
                </p14:cNvPr>
                <p14:cNvContentPartPr/>
                <p14:nvPr/>
              </p14:nvContentPartPr>
              <p14:xfrm>
                <a:off x="6086062" y="1834822"/>
                <a:ext cx="300240" cy="882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3241422-E517-CD54-2F30-26599AA062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77062" y="1825822"/>
                  <a:ext cx="317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8D462F7E-6A72-08D9-0AE8-6CBA9220E2D6}"/>
                    </a:ext>
                  </a:extLst>
                </p14:cNvPr>
                <p14:cNvContentPartPr/>
                <p14:nvPr/>
              </p14:nvContentPartPr>
              <p14:xfrm>
                <a:off x="6493942" y="1766062"/>
                <a:ext cx="91800" cy="1173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8D462F7E-6A72-08D9-0AE8-6CBA9220E2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85302" y="1757422"/>
                  <a:ext cx="10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FDAE388-F8A6-848B-3D50-BD342CB2B0A1}"/>
                    </a:ext>
                  </a:extLst>
                </p14:cNvPr>
                <p14:cNvContentPartPr/>
                <p14:nvPr/>
              </p14:nvContentPartPr>
              <p14:xfrm>
                <a:off x="6491062" y="1825462"/>
                <a:ext cx="97920" cy="291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FDAE388-F8A6-848B-3D50-BD342CB2B0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82062" y="1816822"/>
                  <a:ext cx="115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F478859-2D4A-E664-5012-FE47D525FBB3}"/>
                    </a:ext>
                  </a:extLst>
                </p14:cNvPr>
                <p14:cNvContentPartPr/>
                <p14:nvPr/>
              </p14:nvContentPartPr>
              <p14:xfrm>
                <a:off x="6664222" y="1835902"/>
                <a:ext cx="25560" cy="655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F478859-2D4A-E664-5012-FE47D525FB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55582" y="1826902"/>
                  <a:ext cx="43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23A59DE-F435-52E8-5EB0-D32785E9A4C5}"/>
                    </a:ext>
                  </a:extLst>
                </p14:cNvPr>
                <p14:cNvContentPartPr/>
                <p14:nvPr/>
              </p14:nvContentPartPr>
              <p14:xfrm>
                <a:off x="6625342" y="1831942"/>
                <a:ext cx="113040" cy="1177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23A59DE-F435-52E8-5EB0-D32785E9A4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16702" y="1823302"/>
                  <a:ext cx="130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AE0C021-4A62-70CD-764A-D10F6EDC1482}"/>
                    </a:ext>
                  </a:extLst>
                </p14:cNvPr>
                <p14:cNvContentPartPr/>
                <p14:nvPr/>
              </p14:nvContentPartPr>
              <p14:xfrm>
                <a:off x="6833422" y="1820422"/>
                <a:ext cx="109800" cy="244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AE0C021-4A62-70CD-764A-D10F6EDC14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24782" y="1811422"/>
                  <a:ext cx="127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5CBD7AC-E987-BB6C-0722-DBD37BF1A804}"/>
                    </a:ext>
                  </a:extLst>
                </p14:cNvPr>
                <p14:cNvContentPartPr/>
                <p14:nvPr/>
              </p14:nvContentPartPr>
              <p14:xfrm>
                <a:off x="7011982" y="1695142"/>
                <a:ext cx="169200" cy="1944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5CBD7AC-E987-BB6C-0722-DBD37BF1A8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03342" y="1686142"/>
                  <a:ext cx="186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2908C6BA-F7F3-EF7E-077A-91A78BC26E53}"/>
                    </a:ext>
                  </a:extLst>
                </p14:cNvPr>
                <p14:cNvContentPartPr/>
                <p14:nvPr/>
              </p14:nvContentPartPr>
              <p14:xfrm>
                <a:off x="7161382" y="1653022"/>
                <a:ext cx="151920" cy="2826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2908C6BA-F7F3-EF7E-077A-91A78BC26E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52382" y="1644382"/>
                  <a:ext cx="16956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2720820C-CF46-7A7C-9857-F80860D3374C}"/>
              </a:ext>
            </a:extLst>
          </p:cNvPr>
          <p:cNvGrpSpPr/>
          <p:nvPr/>
        </p:nvGrpSpPr>
        <p:grpSpPr>
          <a:xfrm>
            <a:off x="7490422" y="1780462"/>
            <a:ext cx="154800" cy="80640"/>
            <a:chOff x="7490422" y="1780462"/>
            <a:chExt cx="15480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14E60EBD-3CFF-5EB8-7722-6C52E5C1D627}"/>
                    </a:ext>
                  </a:extLst>
                </p14:cNvPr>
                <p14:cNvContentPartPr/>
                <p14:nvPr/>
              </p14:nvContentPartPr>
              <p14:xfrm>
                <a:off x="7490422" y="1780462"/>
                <a:ext cx="154800" cy="273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14E60EBD-3CFF-5EB8-7722-6C52E5C1D6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81782" y="1771822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F76FC38-B18C-1C29-0417-38A0CD2BB7BE}"/>
                    </a:ext>
                  </a:extLst>
                </p14:cNvPr>
                <p14:cNvContentPartPr/>
                <p14:nvPr/>
              </p14:nvContentPartPr>
              <p14:xfrm>
                <a:off x="7493662" y="1847782"/>
                <a:ext cx="145440" cy="133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F76FC38-B18C-1C29-0417-38A0CD2BB7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84662" y="1838782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0" name="Gruppieren 559">
            <a:extLst>
              <a:ext uri="{FF2B5EF4-FFF2-40B4-BE49-F238E27FC236}">
                <a16:creationId xmlns:a16="http://schemas.microsoft.com/office/drawing/2014/main" id="{38DCB07C-888E-6285-CFC6-37ABF95346DF}"/>
              </a:ext>
            </a:extLst>
          </p:cNvPr>
          <p:cNvGrpSpPr/>
          <p:nvPr/>
        </p:nvGrpSpPr>
        <p:grpSpPr>
          <a:xfrm>
            <a:off x="1314262" y="1766062"/>
            <a:ext cx="880920" cy="419040"/>
            <a:chOff x="1314262" y="1766062"/>
            <a:chExt cx="88092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7B13584-CB56-23BF-72C9-2BA3E64CA9F7}"/>
                    </a:ext>
                  </a:extLst>
                </p14:cNvPr>
                <p14:cNvContentPartPr/>
                <p14:nvPr/>
              </p14:nvContentPartPr>
              <p14:xfrm>
                <a:off x="1378702" y="1907542"/>
                <a:ext cx="128880" cy="181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7B13584-CB56-23BF-72C9-2BA3E64CA9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69702" y="1898542"/>
                  <a:ext cx="14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0F8362D-0088-C226-AE3A-B71BA9E6C1B2}"/>
                    </a:ext>
                  </a:extLst>
                </p14:cNvPr>
                <p14:cNvContentPartPr/>
                <p14:nvPr/>
              </p14:nvContentPartPr>
              <p14:xfrm>
                <a:off x="1384822" y="1975582"/>
                <a:ext cx="226440" cy="1314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0F8362D-0088-C226-AE3A-B71BA9E6C1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5822" y="1966942"/>
                  <a:ext cx="244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E87C27E-DE47-FD26-A182-A1160C054BA6}"/>
                    </a:ext>
                  </a:extLst>
                </p14:cNvPr>
                <p14:cNvContentPartPr/>
                <p14:nvPr/>
              </p14:nvContentPartPr>
              <p14:xfrm>
                <a:off x="1610902" y="2001502"/>
                <a:ext cx="15840" cy="1123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E87C27E-DE47-FD26-A182-A1160C054BA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1902" y="1992502"/>
                  <a:ext cx="33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745946A-62FE-EBA3-D47D-BF613AAC61C1}"/>
                    </a:ext>
                  </a:extLst>
                </p14:cNvPr>
                <p14:cNvContentPartPr/>
                <p14:nvPr/>
              </p14:nvContentPartPr>
              <p14:xfrm>
                <a:off x="1560862" y="2075662"/>
                <a:ext cx="110160" cy="64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745946A-62FE-EBA3-D47D-BF613AAC61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51862" y="2067022"/>
                  <a:ext cx="12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BA4C76C-1855-0E3D-9205-07E2E0A8CCFD}"/>
                    </a:ext>
                  </a:extLst>
                </p14:cNvPr>
                <p14:cNvContentPartPr/>
                <p14:nvPr/>
              </p14:nvContentPartPr>
              <p14:xfrm>
                <a:off x="1791262" y="1953982"/>
                <a:ext cx="14760" cy="9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BA4C76C-1855-0E3D-9205-07E2E0A8CC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82622" y="1945342"/>
                  <a:ext cx="3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5DB7B8F-CAAD-125B-CD31-546093F7FCEB}"/>
                    </a:ext>
                  </a:extLst>
                </p14:cNvPr>
                <p14:cNvContentPartPr/>
                <p14:nvPr/>
              </p14:nvContentPartPr>
              <p14:xfrm>
                <a:off x="1884502" y="1867942"/>
                <a:ext cx="170640" cy="2170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5DB7B8F-CAAD-125B-CD31-546093F7FC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75862" y="1859302"/>
                  <a:ext cx="188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4DD939A-2D54-1EF2-8D94-74AD249142D6}"/>
                    </a:ext>
                  </a:extLst>
                </p14:cNvPr>
                <p14:cNvContentPartPr/>
                <p14:nvPr/>
              </p14:nvContentPartPr>
              <p14:xfrm>
                <a:off x="2056582" y="1766062"/>
                <a:ext cx="138600" cy="1191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4DD939A-2D54-1EF2-8D94-74AD249142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7942" y="1757062"/>
                  <a:ext cx="156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C9F977B-4238-9857-AA6A-1EC99C5A19F9}"/>
                    </a:ext>
                  </a:extLst>
                </p14:cNvPr>
                <p14:cNvContentPartPr/>
                <p14:nvPr/>
              </p14:nvContentPartPr>
              <p14:xfrm>
                <a:off x="1314262" y="2157742"/>
                <a:ext cx="318600" cy="273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C9F977B-4238-9857-AA6A-1EC99C5A19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05262" y="2149102"/>
                  <a:ext cx="3362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CF1B1879-A764-95CE-40DF-249F2E672985}"/>
                  </a:ext>
                </a:extLst>
              </p14:cNvPr>
              <p14:cNvContentPartPr/>
              <p14:nvPr/>
            </p14:nvContentPartPr>
            <p14:xfrm>
              <a:off x="1855342" y="2138662"/>
              <a:ext cx="221040" cy="234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CF1B1879-A764-95CE-40DF-249F2E67298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46702" y="2130022"/>
                <a:ext cx="2386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6" name="Gruppieren 565">
            <a:extLst>
              <a:ext uri="{FF2B5EF4-FFF2-40B4-BE49-F238E27FC236}">
                <a16:creationId xmlns:a16="http://schemas.microsoft.com/office/drawing/2014/main" id="{E4411A06-8DFF-EF97-D1DF-07F4C9D51C13}"/>
              </a:ext>
            </a:extLst>
          </p:cNvPr>
          <p:cNvGrpSpPr/>
          <p:nvPr/>
        </p:nvGrpSpPr>
        <p:grpSpPr>
          <a:xfrm>
            <a:off x="3130822" y="1751302"/>
            <a:ext cx="564480" cy="434880"/>
            <a:chOff x="3130822" y="1751302"/>
            <a:chExt cx="5644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A1C35FB-5B0A-B0CC-C829-48E26AB3B13A}"/>
                    </a:ext>
                  </a:extLst>
                </p14:cNvPr>
                <p14:cNvContentPartPr/>
                <p14:nvPr/>
              </p14:nvContentPartPr>
              <p14:xfrm>
                <a:off x="3137662" y="1900702"/>
                <a:ext cx="127800" cy="1364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A1C35FB-5B0A-B0CC-C829-48E26AB3B1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8662" y="1892062"/>
                  <a:ext cx="145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E9D988F-ED95-0A0C-4ADC-93CBED9704D2}"/>
                    </a:ext>
                  </a:extLst>
                </p14:cNvPr>
                <p14:cNvContentPartPr/>
                <p14:nvPr/>
              </p14:nvContentPartPr>
              <p14:xfrm>
                <a:off x="3144142" y="1928062"/>
                <a:ext cx="101520" cy="8532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E9D988F-ED95-0A0C-4ADC-93CBED9704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35502" y="1919422"/>
                  <a:ext cx="11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EEC7533-BF77-24A1-E691-0D91B822645E}"/>
                    </a:ext>
                  </a:extLst>
                </p14:cNvPr>
                <p14:cNvContentPartPr/>
                <p14:nvPr/>
              </p14:nvContentPartPr>
              <p14:xfrm>
                <a:off x="3310462" y="1971622"/>
                <a:ext cx="10080" cy="896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EEC7533-BF77-24A1-E691-0D91B82264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01462" y="1962622"/>
                  <a:ext cx="27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150C3BBF-3C38-4C73-DE20-5B95A3A196B0}"/>
                    </a:ext>
                  </a:extLst>
                </p14:cNvPr>
                <p14:cNvContentPartPr/>
                <p14:nvPr/>
              </p14:nvContentPartPr>
              <p14:xfrm>
                <a:off x="3283462" y="1961542"/>
                <a:ext cx="81000" cy="1526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150C3BBF-3C38-4C73-DE20-5B95A3A196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74822" y="1952542"/>
                  <a:ext cx="98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66E237B6-8E6A-96F8-52A7-371027C5BD33}"/>
                    </a:ext>
                  </a:extLst>
                </p14:cNvPr>
                <p14:cNvContentPartPr/>
                <p14:nvPr/>
              </p14:nvContentPartPr>
              <p14:xfrm>
                <a:off x="3415222" y="1857142"/>
                <a:ext cx="135720" cy="1792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66E237B6-8E6A-96F8-52A7-371027C5BD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06222" y="1848142"/>
                  <a:ext cx="153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72634FE-4AAD-12C9-C09E-0F51A63B63B7}"/>
                    </a:ext>
                  </a:extLst>
                </p14:cNvPr>
                <p14:cNvContentPartPr/>
                <p14:nvPr/>
              </p14:nvContentPartPr>
              <p14:xfrm>
                <a:off x="3577942" y="1751302"/>
                <a:ext cx="117360" cy="108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72634FE-4AAD-12C9-C09E-0F51A63B63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68942" y="1742662"/>
                  <a:ext cx="135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1C6F63D9-1AB7-2E9E-BD15-7818CAABBFF8}"/>
                    </a:ext>
                  </a:extLst>
                </p14:cNvPr>
                <p14:cNvContentPartPr/>
                <p14:nvPr/>
              </p14:nvContentPartPr>
              <p14:xfrm>
                <a:off x="3446182" y="2112742"/>
                <a:ext cx="115560" cy="64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1C6F63D9-1AB7-2E9E-BD15-7818CAABBF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37182" y="2104102"/>
                  <a:ext cx="133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D4867A6-B24E-C908-378B-7280428A7057}"/>
                    </a:ext>
                  </a:extLst>
                </p14:cNvPr>
                <p14:cNvContentPartPr/>
                <p14:nvPr/>
              </p14:nvContentPartPr>
              <p14:xfrm>
                <a:off x="3130822" y="2154862"/>
                <a:ext cx="222120" cy="313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D4867A6-B24E-C908-378B-7280428A70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22182" y="2145862"/>
                  <a:ext cx="2397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69CEF8E5-D990-7B48-FA3A-BF75D8FF3379}"/>
                  </a:ext>
                </a:extLst>
              </p14:cNvPr>
              <p14:cNvContentPartPr/>
              <p14:nvPr/>
            </p14:nvContentPartPr>
            <p14:xfrm>
              <a:off x="4977982" y="2125342"/>
              <a:ext cx="165960" cy="158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69CEF8E5-D990-7B48-FA3A-BF75D8FF337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969342" y="2116342"/>
                <a:ext cx="183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62F4DABC-E12A-1FE0-54DF-9D3DF2CF6842}"/>
                  </a:ext>
                </a:extLst>
              </p14:cNvPr>
              <p14:cNvContentPartPr/>
              <p14:nvPr/>
            </p14:nvContentPartPr>
            <p14:xfrm>
              <a:off x="2685502" y="2253142"/>
              <a:ext cx="125280" cy="2160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62F4DABC-E12A-1FE0-54DF-9D3DF2CF684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676862" y="2244502"/>
                <a:ext cx="142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7C0CFCC6-D1E2-335E-9C2A-2D8CBEB17621}"/>
                  </a:ext>
                </a:extLst>
              </p14:cNvPr>
              <p14:cNvContentPartPr/>
              <p14:nvPr/>
            </p14:nvContentPartPr>
            <p14:xfrm>
              <a:off x="5964742" y="2103022"/>
              <a:ext cx="185760" cy="100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7C0CFCC6-D1E2-335E-9C2A-2D8CBEB1762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55742" y="2094382"/>
                <a:ext cx="203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5BE871EE-F37E-1B3E-13BA-814EC64FF9C4}"/>
                  </a:ext>
                </a:extLst>
              </p14:cNvPr>
              <p14:cNvContentPartPr/>
              <p14:nvPr/>
            </p14:nvContentPartPr>
            <p14:xfrm>
              <a:off x="6552982" y="2106262"/>
              <a:ext cx="125640" cy="86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5BE871EE-F37E-1B3E-13BA-814EC64FF9C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43982" y="2097262"/>
                <a:ext cx="143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9F470698-2783-80FE-6082-6BEBC4E66B27}"/>
                  </a:ext>
                </a:extLst>
              </p14:cNvPr>
              <p14:cNvContentPartPr/>
              <p14:nvPr/>
            </p14:nvContentPartPr>
            <p14:xfrm>
              <a:off x="6893542" y="2072782"/>
              <a:ext cx="191880" cy="1692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9F470698-2783-80FE-6082-6BEBC4E66B2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84542" y="2063782"/>
                <a:ext cx="20952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5E7A6A72-E98E-4078-1DC0-EFA74940EA2A}"/>
              </a:ext>
            </a:extLst>
          </p:cNvPr>
          <p:cNvGrpSpPr/>
          <p:nvPr/>
        </p:nvGrpSpPr>
        <p:grpSpPr>
          <a:xfrm>
            <a:off x="7872382" y="1473022"/>
            <a:ext cx="2772000" cy="529560"/>
            <a:chOff x="7872382" y="1473022"/>
            <a:chExt cx="27720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475E5A0-DAD5-4925-8B23-833862E13B7E}"/>
                    </a:ext>
                  </a:extLst>
                </p14:cNvPr>
                <p14:cNvContentPartPr/>
                <p14:nvPr/>
              </p14:nvContentPartPr>
              <p14:xfrm>
                <a:off x="7872382" y="1622422"/>
                <a:ext cx="184680" cy="2275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475E5A0-DAD5-4925-8B23-833862E13B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63382" y="1613422"/>
                  <a:ext cx="202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6FF893-DBB7-1F09-DED2-A69C18482667}"/>
                    </a:ext>
                  </a:extLst>
                </p14:cNvPr>
                <p14:cNvContentPartPr/>
                <p14:nvPr/>
              </p14:nvContentPartPr>
              <p14:xfrm>
                <a:off x="8202862" y="1601902"/>
                <a:ext cx="61920" cy="24804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6FF893-DBB7-1F09-DED2-A69C184826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94222" y="1593262"/>
                  <a:ext cx="79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7052A80-FE45-0EC4-1B44-2C6EFD6AF31B}"/>
                    </a:ext>
                  </a:extLst>
                </p14:cNvPr>
                <p14:cNvContentPartPr/>
                <p14:nvPr/>
              </p14:nvContentPartPr>
              <p14:xfrm>
                <a:off x="8366662" y="1652302"/>
                <a:ext cx="156240" cy="1767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7052A80-FE45-0EC4-1B44-2C6EFD6AF3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57662" y="1643302"/>
                  <a:ext cx="173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286C63B-2D4E-FCE2-BD4F-A2BEEB4CFBCB}"/>
                    </a:ext>
                  </a:extLst>
                </p14:cNvPr>
                <p14:cNvContentPartPr/>
                <p14:nvPr/>
              </p14:nvContentPartPr>
              <p14:xfrm>
                <a:off x="8544142" y="1749142"/>
                <a:ext cx="98280" cy="1105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286C63B-2D4E-FCE2-BD4F-A2BEEB4CFB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35142" y="1740502"/>
                  <a:ext cx="115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8D203B7-75AA-84BB-D85C-1B4238755992}"/>
                    </a:ext>
                  </a:extLst>
                </p14:cNvPr>
                <p14:cNvContentPartPr/>
                <p14:nvPr/>
              </p14:nvContentPartPr>
              <p14:xfrm>
                <a:off x="8556382" y="1812142"/>
                <a:ext cx="204840" cy="705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8D203B7-75AA-84BB-D85C-1B423875599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47742" y="1803142"/>
                  <a:ext cx="222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59B3F54-2104-2BCD-0C91-87BCF9D2558A}"/>
                    </a:ext>
                  </a:extLst>
                </p14:cNvPr>
                <p14:cNvContentPartPr/>
                <p14:nvPr/>
              </p14:nvContentPartPr>
              <p14:xfrm>
                <a:off x="8856262" y="1659862"/>
                <a:ext cx="109080" cy="1551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59B3F54-2104-2BCD-0C91-87BCF9D255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47262" y="1651222"/>
                  <a:ext cx="126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93DEF29-80B1-7F19-94D1-8C2F1AA39992}"/>
                    </a:ext>
                  </a:extLst>
                </p14:cNvPr>
                <p14:cNvContentPartPr/>
                <p14:nvPr/>
              </p14:nvContentPartPr>
              <p14:xfrm>
                <a:off x="8859502" y="1700182"/>
                <a:ext cx="199080" cy="1681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93DEF29-80B1-7F19-94D1-8C2F1AA399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50502" y="1691182"/>
                  <a:ext cx="216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A1EC487-0408-2A48-A106-8A06DBB05E57}"/>
                    </a:ext>
                  </a:extLst>
                </p14:cNvPr>
                <p14:cNvContentPartPr/>
                <p14:nvPr/>
              </p14:nvContentPartPr>
              <p14:xfrm>
                <a:off x="9020782" y="1748782"/>
                <a:ext cx="134640" cy="1440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A1EC487-0408-2A48-A106-8A06DBB05E5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12142" y="1739782"/>
                  <a:ext cx="152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83EB89E-88D1-8616-0E75-52536B11379B}"/>
                    </a:ext>
                  </a:extLst>
                </p14:cNvPr>
                <p14:cNvContentPartPr/>
                <p14:nvPr/>
              </p14:nvContentPartPr>
              <p14:xfrm>
                <a:off x="9249382" y="1820782"/>
                <a:ext cx="21960" cy="662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83EB89E-88D1-8616-0E75-52536B11379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40742" y="1812142"/>
                  <a:ext cx="39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EDC2B1D-FB37-7FBB-354D-CBCDFE1B1473}"/>
                    </a:ext>
                  </a:extLst>
                </p14:cNvPr>
                <p14:cNvContentPartPr/>
                <p14:nvPr/>
              </p14:nvContentPartPr>
              <p14:xfrm>
                <a:off x="9399862" y="1621342"/>
                <a:ext cx="206640" cy="24588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EDC2B1D-FB37-7FBB-354D-CBCDFE1B14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90862" y="1612342"/>
                  <a:ext cx="224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6A87A07B-675F-BC1F-6F82-0890A11536E4}"/>
                    </a:ext>
                  </a:extLst>
                </p14:cNvPr>
                <p14:cNvContentPartPr/>
                <p14:nvPr/>
              </p14:nvContentPartPr>
              <p14:xfrm>
                <a:off x="9658702" y="1834462"/>
                <a:ext cx="11160" cy="417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6A87A07B-675F-BC1F-6F82-0890A11536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49702" y="1825462"/>
                  <a:ext cx="28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FD46DDB-5C21-C100-F1CE-5601DB0497B0}"/>
                    </a:ext>
                  </a:extLst>
                </p14:cNvPr>
                <p14:cNvContentPartPr/>
                <p14:nvPr/>
              </p14:nvContentPartPr>
              <p14:xfrm>
                <a:off x="9745102" y="1670662"/>
                <a:ext cx="290520" cy="3319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FD46DDB-5C21-C100-F1CE-5601DB0497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36102" y="1661662"/>
                  <a:ext cx="308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C2A580C-D671-0729-8E2A-723589242F6D}"/>
                    </a:ext>
                  </a:extLst>
                </p14:cNvPr>
                <p14:cNvContentPartPr/>
                <p14:nvPr/>
              </p14:nvContentPartPr>
              <p14:xfrm>
                <a:off x="10122382" y="1811062"/>
                <a:ext cx="20880" cy="5832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C2A580C-D671-0729-8E2A-723589242F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13742" y="1802422"/>
                  <a:ext cx="38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C8FCCD68-095C-5E5B-8F71-29794C45B0C0}"/>
                    </a:ext>
                  </a:extLst>
                </p14:cNvPr>
                <p14:cNvContentPartPr/>
                <p14:nvPr/>
              </p14:nvContentPartPr>
              <p14:xfrm>
                <a:off x="10290142" y="1647982"/>
                <a:ext cx="150120" cy="1191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C8FCCD68-095C-5E5B-8F71-29794C45B0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81502" y="1639342"/>
                  <a:ext cx="16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6B4A5C1-2E7E-07F9-2A72-5F4BC71C87F5}"/>
                    </a:ext>
                  </a:extLst>
                </p14:cNvPr>
                <p14:cNvContentPartPr/>
                <p14:nvPr/>
              </p14:nvContentPartPr>
              <p14:xfrm>
                <a:off x="10434862" y="1473022"/>
                <a:ext cx="209520" cy="3873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6B4A5C1-2E7E-07F9-2A72-5F4BC71C87F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26222" y="1464382"/>
                  <a:ext cx="22716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758B1417-8CCA-AE3C-FCC1-DF8D9D6AC5D2}"/>
              </a:ext>
            </a:extLst>
          </p:cNvPr>
          <p:cNvGrpSpPr/>
          <p:nvPr/>
        </p:nvGrpSpPr>
        <p:grpSpPr>
          <a:xfrm>
            <a:off x="186022" y="2418382"/>
            <a:ext cx="726840" cy="494280"/>
            <a:chOff x="186022" y="2418382"/>
            <a:chExt cx="726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80FCBA7-821C-07B9-B17A-0E13E2DBB9E7}"/>
                    </a:ext>
                  </a:extLst>
                </p14:cNvPr>
                <p14:cNvContentPartPr/>
                <p14:nvPr/>
              </p14:nvContentPartPr>
              <p14:xfrm>
                <a:off x="226702" y="2438902"/>
                <a:ext cx="124920" cy="1623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80FCBA7-821C-07B9-B17A-0E13E2DBB9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8062" y="2429902"/>
                  <a:ext cx="142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B335A4CD-D714-266F-7131-D9A10BAF5381}"/>
                    </a:ext>
                  </a:extLst>
                </p14:cNvPr>
                <p14:cNvContentPartPr/>
                <p14:nvPr/>
              </p14:nvContentPartPr>
              <p14:xfrm>
                <a:off x="440542" y="2418382"/>
                <a:ext cx="136080" cy="1465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B335A4CD-D714-266F-7131-D9A10BAF53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1902" y="2409382"/>
                  <a:ext cx="153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ECA8137F-6EE9-5B2D-44FE-56FE8B732739}"/>
                    </a:ext>
                  </a:extLst>
                </p14:cNvPr>
                <p14:cNvContentPartPr/>
                <p14:nvPr/>
              </p14:nvContentPartPr>
              <p14:xfrm>
                <a:off x="190342" y="2630782"/>
                <a:ext cx="444240" cy="597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ECA8137F-6EE9-5B2D-44FE-56FE8B7327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1342" y="2622142"/>
                  <a:ext cx="461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6052F18-037B-9471-C1D9-29AE9FE04E3D}"/>
                    </a:ext>
                  </a:extLst>
                </p14:cNvPr>
                <p14:cNvContentPartPr/>
                <p14:nvPr/>
              </p14:nvContentPartPr>
              <p14:xfrm>
                <a:off x="186022" y="2745622"/>
                <a:ext cx="119160" cy="1350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6052F18-037B-9471-C1D9-29AE9FE04E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7382" y="2736982"/>
                  <a:ext cx="136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9C6A5255-11EC-9C23-639F-DEC029831FA4}"/>
                    </a:ext>
                  </a:extLst>
                </p14:cNvPr>
                <p14:cNvContentPartPr/>
                <p14:nvPr/>
              </p14:nvContentPartPr>
              <p14:xfrm>
                <a:off x="418942" y="2770102"/>
                <a:ext cx="97200" cy="1047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9C6A5255-11EC-9C23-639F-DEC029831FA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9942" y="2761462"/>
                  <a:ext cx="114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E41E185-C36C-F6B1-5594-8C374654BF38}"/>
                    </a:ext>
                  </a:extLst>
                </p14:cNvPr>
                <p14:cNvContentPartPr/>
                <p14:nvPr/>
              </p14:nvContentPartPr>
              <p14:xfrm>
                <a:off x="412822" y="2787382"/>
                <a:ext cx="78840" cy="6480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E41E185-C36C-F6B1-5594-8C374654BF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3822" y="2778382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60DA7C42-6AFB-5734-9ADE-A3C38FCB1F7B}"/>
                    </a:ext>
                  </a:extLst>
                </p14:cNvPr>
                <p14:cNvContentPartPr/>
                <p14:nvPr/>
              </p14:nvContentPartPr>
              <p14:xfrm>
                <a:off x="548902" y="2798182"/>
                <a:ext cx="88560" cy="11448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60DA7C42-6AFB-5734-9ADE-A3C38FCB1F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0262" y="2789182"/>
                  <a:ext cx="10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DEACB8F4-E439-B75A-1721-04A9A7749BD7}"/>
                    </a:ext>
                  </a:extLst>
                </p14:cNvPr>
                <p14:cNvContentPartPr/>
                <p14:nvPr/>
              </p14:nvContentPartPr>
              <p14:xfrm>
                <a:off x="771742" y="2633662"/>
                <a:ext cx="141120" cy="43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DEACB8F4-E439-B75A-1721-04A9A7749B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3102" y="2624662"/>
                  <a:ext cx="158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6DAC7D6F-25B6-1E98-F340-41DCED39261A}"/>
                    </a:ext>
                  </a:extLst>
                </p14:cNvPr>
                <p14:cNvContentPartPr/>
                <p14:nvPr/>
              </p14:nvContentPartPr>
              <p14:xfrm>
                <a:off x="796222" y="2677222"/>
                <a:ext cx="112680" cy="2088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6DAC7D6F-25B6-1E98-F340-41DCED39261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7222" y="2668582"/>
                  <a:ext cx="1303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355335A9-83C7-67DB-E7F8-371C210B5505}"/>
                  </a:ext>
                </a:extLst>
              </p14:cNvPr>
              <p14:cNvContentPartPr/>
              <p14:nvPr/>
            </p14:nvContentPartPr>
            <p14:xfrm>
              <a:off x="1309582" y="2160262"/>
              <a:ext cx="373320" cy="3096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355335A9-83C7-67DB-E7F8-371C210B550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00942" y="2151622"/>
                <a:ext cx="390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C05E383A-2766-7881-0FCD-3CA3DBFE9201}"/>
                  </a:ext>
                </a:extLst>
              </p14:cNvPr>
              <p14:cNvContentPartPr/>
              <p14:nvPr/>
            </p14:nvContentPartPr>
            <p14:xfrm>
              <a:off x="5950702" y="2100862"/>
              <a:ext cx="269280" cy="270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C05E383A-2766-7881-0FCD-3CA3DBFE920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942062" y="2091862"/>
                <a:ext cx="2869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3" name="Gruppieren 622">
            <a:extLst>
              <a:ext uri="{FF2B5EF4-FFF2-40B4-BE49-F238E27FC236}">
                <a16:creationId xmlns:a16="http://schemas.microsoft.com/office/drawing/2014/main" id="{20369036-F96B-A4C4-618B-5B6CFA751BDE}"/>
              </a:ext>
            </a:extLst>
          </p:cNvPr>
          <p:cNvGrpSpPr/>
          <p:nvPr/>
        </p:nvGrpSpPr>
        <p:grpSpPr>
          <a:xfrm>
            <a:off x="1104742" y="2383462"/>
            <a:ext cx="1478880" cy="351000"/>
            <a:chOff x="1104742" y="2383462"/>
            <a:chExt cx="14788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277022C7-51BA-2D03-E470-CB91BCC2186C}"/>
                    </a:ext>
                  </a:extLst>
                </p14:cNvPr>
                <p14:cNvContentPartPr/>
                <p14:nvPr/>
              </p14:nvContentPartPr>
              <p14:xfrm>
                <a:off x="1104742" y="2490742"/>
                <a:ext cx="156240" cy="243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277022C7-51BA-2D03-E470-CB91BCC218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5742" y="2481742"/>
                  <a:ext cx="173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6B7963BC-27FF-30D2-A9EC-D41883DF45AA}"/>
                    </a:ext>
                  </a:extLst>
                </p14:cNvPr>
                <p14:cNvContentPartPr/>
                <p14:nvPr/>
              </p14:nvContentPartPr>
              <p14:xfrm>
                <a:off x="1301662" y="2383462"/>
                <a:ext cx="144360" cy="1306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6B7963BC-27FF-30D2-A9EC-D41883DF45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93022" y="2374462"/>
                  <a:ext cx="162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F5A4786-68BE-8027-A8C4-2915E60547C9}"/>
                    </a:ext>
                  </a:extLst>
                </p14:cNvPr>
                <p14:cNvContentPartPr/>
                <p14:nvPr/>
              </p14:nvContentPartPr>
              <p14:xfrm>
                <a:off x="1589662" y="2606302"/>
                <a:ext cx="124200" cy="190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F5A4786-68BE-8027-A8C4-2915E60547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80662" y="2597302"/>
                  <a:ext cx="141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FE19631-68D5-4732-7C45-457A1A37880B}"/>
                    </a:ext>
                  </a:extLst>
                </p14:cNvPr>
                <p14:cNvContentPartPr/>
                <p14:nvPr/>
              </p14:nvContentPartPr>
              <p14:xfrm>
                <a:off x="1858942" y="2564542"/>
                <a:ext cx="99360" cy="936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FE19631-68D5-4732-7C45-457A1A3788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50302" y="2555542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994592B-1A91-CE60-89B6-3D0859D8ABEF}"/>
                    </a:ext>
                  </a:extLst>
                </p14:cNvPr>
                <p14:cNvContentPartPr/>
                <p14:nvPr/>
              </p14:nvContentPartPr>
              <p14:xfrm>
                <a:off x="1927702" y="2475622"/>
                <a:ext cx="69120" cy="1573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994592B-1A91-CE60-89B6-3D0859D8ABE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18702" y="2466982"/>
                  <a:ext cx="86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F55A6B71-7B9F-F002-D986-708EB5C2278D}"/>
                    </a:ext>
                  </a:extLst>
                </p14:cNvPr>
                <p14:cNvContentPartPr/>
                <p14:nvPr/>
              </p14:nvContentPartPr>
              <p14:xfrm>
                <a:off x="2179342" y="2558782"/>
                <a:ext cx="139320" cy="61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F55A6B71-7B9F-F002-D986-708EB5C2278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70702" y="2549782"/>
                  <a:ext cx="156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C1C0C3DB-7337-801E-ACA2-07AE7423F6CA}"/>
                    </a:ext>
                  </a:extLst>
                </p14:cNvPr>
                <p14:cNvContentPartPr/>
                <p14:nvPr/>
              </p14:nvContentPartPr>
              <p14:xfrm>
                <a:off x="2178262" y="2587582"/>
                <a:ext cx="153000" cy="194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C1C0C3DB-7337-801E-ACA2-07AE7423F6C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69622" y="2578942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4C3CCEB-3DA2-6BB8-712C-3C87BC1ECAFE}"/>
                    </a:ext>
                  </a:extLst>
                </p14:cNvPr>
                <p14:cNvContentPartPr/>
                <p14:nvPr/>
              </p14:nvContentPartPr>
              <p14:xfrm>
                <a:off x="2437102" y="2514142"/>
                <a:ext cx="146520" cy="87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4C3CCEB-3DA2-6BB8-712C-3C87BC1ECA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28462" y="2505502"/>
                  <a:ext cx="164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5" name="Gruppieren 634">
            <a:extLst>
              <a:ext uri="{FF2B5EF4-FFF2-40B4-BE49-F238E27FC236}">
                <a16:creationId xmlns:a16="http://schemas.microsoft.com/office/drawing/2014/main" id="{3EE6D03C-0542-D11A-B876-E07EFCDCC3E9}"/>
              </a:ext>
            </a:extLst>
          </p:cNvPr>
          <p:cNvGrpSpPr/>
          <p:nvPr/>
        </p:nvGrpSpPr>
        <p:grpSpPr>
          <a:xfrm>
            <a:off x="152182" y="3041542"/>
            <a:ext cx="417240" cy="232200"/>
            <a:chOff x="152182" y="3041542"/>
            <a:chExt cx="4172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4B34198D-CACA-720D-9AF0-AC39B50B8638}"/>
                    </a:ext>
                  </a:extLst>
                </p14:cNvPr>
                <p14:cNvContentPartPr/>
                <p14:nvPr/>
              </p14:nvContentPartPr>
              <p14:xfrm>
                <a:off x="152182" y="3077542"/>
                <a:ext cx="137160" cy="1962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4B34198D-CACA-720D-9AF0-AC39B50B863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3542" y="3068902"/>
                  <a:ext cx="154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582752EB-EDAB-EE28-114A-FE4A00832838}"/>
                    </a:ext>
                  </a:extLst>
                </p14:cNvPr>
                <p14:cNvContentPartPr/>
                <p14:nvPr/>
              </p14:nvContentPartPr>
              <p14:xfrm>
                <a:off x="409582" y="3041542"/>
                <a:ext cx="159840" cy="190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582752EB-EDAB-EE28-114A-FE4A0083283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0582" y="3032902"/>
                  <a:ext cx="1774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4" name="Gruppieren 633">
            <a:extLst>
              <a:ext uri="{FF2B5EF4-FFF2-40B4-BE49-F238E27FC236}">
                <a16:creationId xmlns:a16="http://schemas.microsoft.com/office/drawing/2014/main" id="{64A3FD99-2D32-24C0-0425-557079E2299D}"/>
              </a:ext>
            </a:extLst>
          </p:cNvPr>
          <p:cNvGrpSpPr/>
          <p:nvPr/>
        </p:nvGrpSpPr>
        <p:grpSpPr>
          <a:xfrm>
            <a:off x="124822" y="3354742"/>
            <a:ext cx="471240" cy="349200"/>
            <a:chOff x="124822" y="3354742"/>
            <a:chExt cx="4712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E933279A-CD28-55A1-15C7-0EA239874468}"/>
                    </a:ext>
                  </a:extLst>
                </p14:cNvPr>
                <p14:cNvContentPartPr/>
                <p14:nvPr/>
              </p14:nvContentPartPr>
              <p14:xfrm>
                <a:off x="124822" y="3354742"/>
                <a:ext cx="375480" cy="5436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E933279A-CD28-55A1-15C7-0EA2398744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822" y="3346102"/>
                  <a:ext cx="393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63D4CB95-C1E7-3D79-408B-7C03BE81EA37}"/>
                    </a:ext>
                  </a:extLst>
                </p14:cNvPr>
                <p14:cNvContentPartPr/>
                <p14:nvPr/>
              </p14:nvContentPartPr>
              <p14:xfrm>
                <a:off x="141742" y="3468862"/>
                <a:ext cx="123120" cy="1922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63D4CB95-C1E7-3D79-408B-7C03BE81EA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3102" y="3459862"/>
                  <a:ext cx="14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EE2DE6B2-8FDD-3766-C37B-F67D598DBBE8}"/>
                    </a:ext>
                  </a:extLst>
                </p14:cNvPr>
                <p14:cNvContentPartPr/>
                <p14:nvPr/>
              </p14:nvContentPartPr>
              <p14:xfrm>
                <a:off x="331822" y="3481822"/>
                <a:ext cx="135000" cy="1555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EE2DE6B2-8FDD-3766-C37B-F67D598DBBE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2822" y="3473182"/>
                  <a:ext cx="152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48CF3087-BCD1-16D4-7001-D3405DDBE16C}"/>
                    </a:ext>
                  </a:extLst>
                </p14:cNvPr>
                <p14:cNvContentPartPr/>
                <p14:nvPr/>
              </p14:nvContentPartPr>
              <p14:xfrm>
                <a:off x="521542" y="3549502"/>
                <a:ext cx="14400" cy="1134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48CF3087-BCD1-16D4-7001-D3405DDBE16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902" y="3540502"/>
                  <a:ext cx="32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5DC52C4-502E-B4FE-0E5F-2D99929E8463}"/>
                    </a:ext>
                  </a:extLst>
                </p14:cNvPr>
                <p14:cNvContentPartPr/>
                <p14:nvPr/>
              </p14:nvContentPartPr>
              <p14:xfrm>
                <a:off x="490582" y="3525742"/>
                <a:ext cx="105480" cy="1782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5DC52C4-502E-B4FE-0E5F-2D99929E846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1582" y="3516742"/>
                  <a:ext cx="1231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6B400775-166A-3D2C-C02A-4FABF8D6449B}"/>
                  </a:ext>
                </a:extLst>
              </p14:cNvPr>
              <p14:cNvContentPartPr/>
              <p14:nvPr/>
            </p14:nvContentPartPr>
            <p14:xfrm>
              <a:off x="802702" y="3355822"/>
              <a:ext cx="163440" cy="10296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6B400775-166A-3D2C-C02A-4FABF8D6449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94062" y="3347182"/>
                <a:ext cx="1810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0EE0B03B-6B4B-D18E-09B1-368A85392457}"/>
                  </a:ext>
                </a:extLst>
              </p14:cNvPr>
              <p14:cNvContentPartPr/>
              <p14:nvPr/>
            </p14:nvContentPartPr>
            <p14:xfrm>
              <a:off x="3139822" y="2157022"/>
              <a:ext cx="147240" cy="3924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0EE0B03B-6B4B-D18E-09B1-368A8539245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130822" y="2148022"/>
                <a:ext cx="164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67897D4F-148A-097C-C122-284523ABA724}"/>
                  </a:ext>
                </a:extLst>
              </p14:cNvPr>
              <p14:cNvContentPartPr/>
              <p14:nvPr/>
            </p14:nvContentPartPr>
            <p14:xfrm>
              <a:off x="6535702" y="2096902"/>
              <a:ext cx="121680" cy="1836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67897D4F-148A-097C-C122-284523ABA72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527062" y="2088262"/>
                <a:ext cx="1393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1" name="Gruppieren 650">
            <a:extLst>
              <a:ext uri="{FF2B5EF4-FFF2-40B4-BE49-F238E27FC236}">
                <a16:creationId xmlns:a16="http://schemas.microsoft.com/office/drawing/2014/main" id="{C9BA9310-695C-281D-E331-4F3BB02068A0}"/>
              </a:ext>
            </a:extLst>
          </p:cNvPr>
          <p:cNvGrpSpPr/>
          <p:nvPr/>
        </p:nvGrpSpPr>
        <p:grpSpPr>
          <a:xfrm>
            <a:off x="1008622" y="3089782"/>
            <a:ext cx="1576440" cy="441000"/>
            <a:chOff x="1008622" y="3089782"/>
            <a:chExt cx="15764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4837416-F974-741F-3FF2-52093BCA7E71}"/>
                    </a:ext>
                  </a:extLst>
                </p14:cNvPr>
                <p14:cNvContentPartPr/>
                <p14:nvPr/>
              </p14:nvContentPartPr>
              <p14:xfrm>
                <a:off x="1008622" y="3293542"/>
                <a:ext cx="236520" cy="23724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4837416-F974-741F-3FF2-52093BCA7E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9982" y="3284542"/>
                  <a:ext cx="254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4766C0BE-9F57-8603-1906-F94FE3369822}"/>
                    </a:ext>
                  </a:extLst>
                </p14:cNvPr>
                <p14:cNvContentPartPr/>
                <p14:nvPr/>
              </p14:nvContentPartPr>
              <p14:xfrm>
                <a:off x="1332262" y="3197062"/>
                <a:ext cx="133200" cy="2167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4766C0BE-9F57-8603-1906-F94FE33698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23262" y="3188062"/>
                  <a:ext cx="150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F6A8206D-F54B-0D31-BD92-3A9D7410F19C}"/>
                    </a:ext>
                  </a:extLst>
                </p14:cNvPr>
                <p14:cNvContentPartPr/>
                <p14:nvPr/>
              </p14:nvContentPartPr>
              <p14:xfrm>
                <a:off x="1529902" y="3089782"/>
                <a:ext cx="137520" cy="1324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F6A8206D-F54B-0D31-BD92-3A9D7410F1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20902" y="3081142"/>
                  <a:ext cx="155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1A2ED333-1801-40A1-C6FC-0CBC94DFFEEA}"/>
                    </a:ext>
                  </a:extLst>
                </p14:cNvPr>
                <p14:cNvContentPartPr/>
                <p14:nvPr/>
              </p14:nvContentPartPr>
              <p14:xfrm>
                <a:off x="1721062" y="3343582"/>
                <a:ext cx="102600" cy="205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1A2ED333-1801-40A1-C6FC-0CBC94DFFE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12422" y="3334582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10E4493-6F01-CE4D-8CE7-CDAE4518A905}"/>
                    </a:ext>
                  </a:extLst>
                </p14:cNvPr>
                <p14:cNvContentPartPr/>
                <p14:nvPr/>
              </p14:nvContentPartPr>
              <p14:xfrm>
                <a:off x="1929502" y="3246382"/>
                <a:ext cx="102960" cy="1393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10E4493-6F01-CE4D-8CE7-CDAE4518A9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20862" y="3237742"/>
                  <a:ext cx="120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56495CD3-BDDD-D819-14B3-080C10D8A012}"/>
                    </a:ext>
                  </a:extLst>
                </p14:cNvPr>
                <p14:cNvContentPartPr/>
                <p14:nvPr/>
              </p14:nvContentPartPr>
              <p14:xfrm>
                <a:off x="2002942" y="3173302"/>
                <a:ext cx="60120" cy="18036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56495CD3-BDDD-D819-14B3-080C10D8A0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94302" y="3164302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EA881FE4-A095-5108-BC20-5EEFB65FD4DD}"/>
                    </a:ext>
                  </a:extLst>
                </p14:cNvPr>
                <p14:cNvContentPartPr/>
                <p14:nvPr/>
              </p14:nvContentPartPr>
              <p14:xfrm>
                <a:off x="2214622" y="3261502"/>
                <a:ext cx="180000" cy="716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EA881FE4-A095-5108-BC20-5EEFB65FD4D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05622" y="3252502"/>
                  <a:ext cx="197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ABCF8106-B083-FA54-80D2-D430983199F1}"/>
                    </a:ext>
                  </a:extLst>
                </p14:cNvPr>
                <p14:cNvContentPartPr/>
                <p14:nvPr/>
              </p14:nvContentPartPr>
              <p14:xfrm>
                <a:off x="2488582" y="3221542"/>
                <a:ext cx="96480" cy="12060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ABCF8106-B083-FA54-80D2-D430983199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79942" y="3212902"/>
                  <a:ext cx="1141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A4C24EB7-7C22-252A-DCA7-79E3E12E47FE}"/>
                  </a:ext>
                </a:extLst>
              </p14:cNvPr>
              <p14:cNvContentPartPr/>
              <p14:nvPr/>
            </p14:nvContentPartPr>
            <p14:xfrm>
              <a:off x="2668942" y="2821222"/>
              <a:ext cx="3600" cy="612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A4C24EB7-7C22-252A-DCA7-79E3E12E47F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60302" y="2812582"/>
                <a:ext cx="212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4" name="Gruppieren 663">
            <a:extLst>
              <a:ext uri="{FF2B5EF4-FFF2-40B4-BE49-F238E27FC236}">
                <a16:creationId xmlns:a16="http://schemas.microsoft.com/office/drawing/2014/main" id="{8490EB0A-2D7A-AD21-DFF2-D140C0908D51}"/>
              </a:ext>
            </a:extLst>
          </p:cNvPr>
          <p:cNvGrpSpPr/>
          <p:nvPr/>
        </p:nvGrpSpPr>
        <p:grpSpPr>
          <a:xfrm>
            <a:off x="133102" y="3906982"/>
            <a:ext cx="403200" cy="603000"/>
            <a:chOff x="133102" y="3906982"/>
            <a:chExt cx="40320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2994F963-183B-32A3-D6D6-920479FE6E6B}"/>
                    </a:ext>
                  </a:extLst>
                </p14:cNvPr>
                <p14:cNvContentPartPr/>
                <p14:nvPr/>
              </p14:nvContentPartPr>
              <p14:xfrm>
                <a:off x="140302" y="3918862"/>
                <a:ext cx="127440" cy="20592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2994F963-183B-32A3-D6D6-920479FE6E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1662" y="3909862"/>
                  <a:ext cx="14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C5275930-CB0E-8008-CA69-156C455209F4}"/>
                    </a:ext>
                  </a:extLst>
                </p14:cNvPr>
                <p14:cNvContentPartPr/>
                <p14:nvPr/>
              </p14:nvContentPartPr>
              <p14:xfrm>
                <a:off x="373942" y="3906982"/>
                <a:ext cx="106200" cy="1695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C5275930-CB0E-8008-CA69-156C455209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4942" y="3898342"/>
                  <a:ext cx="12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33D7B38F-589E-BFD9-9809-9A263E979CA9}"/>
                    </a:ext>
                  </a:extLst>
                </p14:cNvPr>
                <p14:cNvContentPartPr/>
                <p14:nvPr/>
              </p14:nvContentPartPr>
              <p14:xfrm>
                <a:off x="152542" y="4172662"/>
                <a:ext cx="383760" cy="622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33D7B38F-589E-BFD9-9809-9A263E979C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3902" y="4164022"/>
                  <a:ext cx="401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B368224F-9517-5F14-BE61-49BAED1846FD}"/>
                    </a:ext>
                  </a:extLst>
                </p14:cNvPr>
                <p14:cNvContentPartPr/>
                <p14:nvPr/>
              </p14:nvContentPartPr>
              <p14:xfrm>
                <a:off x="133102" y="4318822"/>
                <a:ext cx="116640" cy="19116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B368224F-9517-5F14-BE61-49BAED1846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4102" y="4309822"/>
                  <a:ext cx="13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75DA4437-1B04-7804-6E62-E4F54FB81967}"/>
                    </a:ext>
                  </a:extLst>
                </p14:cNvPr>
                <p14:cNvContentPartPr/>
                <p14:nvPr/>
              </p14:nvContentPartPr>
              <p14:xfrm>
                <a:off x="340102" y="4242142"/>
                <a:ext cx="110880" cy="2512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75DA4437-1B04-7804-6E62-E4F54FB8196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1102" y="4233502"/>
                  <a:ext cx="12852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F8B81E4B-2B06-A65B-192D-A14B686EE1F4}"/>
                  </a:ext>
                </a:extLst>
              </p14:cNvPr>
              <p14:cNvContentPartPr/>
              <p14:nvPr/>
            </p14:nvContentPartPr>
            <p14:xfrm>
              <a:off x="1838062" y="2127862"/>
              <a:ext cx="263160" cy="57960"/>
            </p14:xfrm>
          </p:contentPart>
        </mc:Choice>
        <mc:Fallback xmlns=""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F8B81E4B-2B06-A65B-192D-A14B686EE1F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829422" y="2118862"/>
                <a:ext cx="280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145AAA99-9096-A882-C5FA-7F5F382ADEF7}"/>
                  </a:ext>
                </a:extLst>
              </p14:cNvPr>
              <p14:cNvContentPartPr/>
              <p14:nvPr/>
            </p14:nvContentPartPr>
            <p14:xfrm>
              <a:off x="3432142" y="2097622"/>
              <a:ext cx="136080" cy="29520"/>
            </p14:xfrm>
          </p:contentPart>
        </mc:Choice>
        <mc:Fallback xmlns=""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145AAA99-9096-A882-C5FA-7F5F382ADEF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423142" y="2088622"/>
                <a:ext cx="153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3B484CC9-B41E-86C9-E835-0DDB833C3631}"/>
                  </a:ext>
                </a:extLst>
              </p14:cNvPr>
              <p14:cNvContentPartPr/>
              <p14:nvPr/>
            </p14:nvContentPartPr>
            <p14:xfrm>
              <a:off x="6878422" y="2056222"/>
              <a:ext cx="232200" cy="5472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3B484CC9-B41E-86C9-E835-0DDB833C363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69782" y="2047222"/>
                <a:ext cx="24984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8" name="Gruppieren 687">
            <a:extLst>
              <a:ext uri="{FF2B5EF4-FFF2-40B4-BE49-F238E27FC236}">
                <a16:creationId xmlns:a16="http://schemas.microsoft.com/office/drawing/2014/main" id="{0A54E9E4-0B80-2F3E-F308-031708875366}"/>
              </a:ext>
            </a:extLst>
          </p:cNvPr>
          <p:cNvGrpSpPr/>
          <p:nvPr/>
        </p:nvGrpSpPr>
        <p:grpSpPr>
          <a:xfrm>
            <a:off x="764182" y="3857662"/>
            <a:ext cx="2485440" cy="439200"/>
            <a:chOff x="764182" y="3857662"/>
            <a:chExt cx="24854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1002B0F7-2586-0AAB-CD58-76348660CB74}"/>
                    </a:ext>
                  </a:extLst>
                </p14:cNvPr>
                <p14:cNvContentPartPr/>
                <p14:nvPr/>
              </p14:nvContentPartPr>
              <p14:xfrm>
                <a:off x="764182" y="4171222"/>
                <a:ext cx="123120" cy="277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1002B0F7-2586-0AAB-CD58-76348660CB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5182" y="4162222"/>
                  <a:ext cx="140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3B8EE7BE-4489-74B6-C9B6-2AEAE3AED1FA}"/>
                    </a:ext>
                  </a:extLst>
                </p14:cNvPr>
                <p14:cNvContentPartPr/>
                <p14:nvPr/>
              </p14:nvContentPartPr>
              <p14:xfrm>
                <a:off x="777862" y="4235662"/>
                <a:ext cx="111240" cy="1188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3B8EE7BE-4489-74B6-C9B6-2AEAE3AED1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9222" y="4226662"/>
                  <a:ext cx="12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6C794E2-11FA-B271-940C-754F82D4CA39}"/>
                    </a:ext>
                  </a:extLst>
                </p14:cNvPr>
                <p14:cNvContentPartPr/>
                <p14:nvPr/>
              </p14:nvContentPartPr>
              <p14:xfrm>
                <a:off x="1015102" y="4034782"/>
                <a:ext cx="87120" cy="2188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6C794E2-11FA-B271-940C-754F82D4CA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6102" y="4026142"/>
                  <a:ext cx="104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28CF11BF-076F-90C8-0C8D-ACE807A04170}"/>
                    </a:ext>
                  </a:extLst>
                </p14:cNvPr>
                <p14:cNvContentPartPr/>
                <p14:nvPr/>
              </p14:nvContentPartPr>
              <p14:xfrm>
                <a:off x="1199062" y="4079422"/>
                <a:ext cx="117720" cy="1522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28CF11BF-076F-90C8-0C8D-ACE807A0417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0062" y="4070422"/>
                  <a:ext cx="135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B0EAACA5-3362-A68A-0D04-1B3AD47CBC47}"/>
                    </a:ext>
                  </a:extLst>
                </p14:cNvPr>
                <p14:cNvContentPartPr/>
                <p14:nvPr/>
              </p14:nvContentPartPr>
              <p14:xfrm>
                <a:off x="1192222" y="4120102"/>
                <a:ext cx="118080" cy="741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B0EAACA5-3362-A68A-0D04-1B3AD47CBC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3582" y="4111102"/>
                  <a:ext cx="135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E8FB3C94-D7BD-8369-6639-BB8D1685FA8E}"/>
                    </a:ext>
                  </a:extLst>
                </p14:cNvPr>
                <p14:cNvContentPartPr/>
                <p14:nvPr/>
              </p14:nvContentPartPr>
              <p14:xfrm>
                <a:off x="1365742" y="4146382"/>
                <a:ext cx="81360" cy="1504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E8FB3C94-D7BD-8369-6639-BB8D1685FA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56742" y="4137382"/>
                  <a:ext cx="99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9EBE046-DCC2-D2B8-BB28-2413D32C795E}"/>
                    </a:ext>
                  </a:extLst>
                </p14:cNvPr>
                <p14:cNvContentPartPr/>
                <p14:nvPr/>
              </p14:nvContentPartPr>
              <p14:xfrm>
                <a:off x="1397782" y="4134862"/>
                <a:ext cx="148320" cy="892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9EBE046-DCC2-D2B8-BB28-2413D32C795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88782" y="4126222"/>
                  <a:ext cx="16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2E0CF66E-34EB-4E21-78BA-1245DE84C5BB}"/>
                    </a:ext>
                  </a:extLst>
                </p14:cNvPr>
                <p14:cNvContentPartPr/>
                <p14:nvPr/>
              </p14:nvContentPartPr>
              <p14:xfrm>
                <a:off x="1655542" y="4005262"/>
                <a:ext cx="156240" cy="23688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2E0CF66E-34EB-4E21-78BA-1245DE84C5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46542" y="3996622"/>
                  <a:ext cx="173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E4D71C2-1ECF-B539-DD25-5D6B62D1BA00}"/>
                    </a:ext>
                  </a:extLst>
                </p14:cNvPr>
                <p14:cNvContentPartPr/>
                <p14:nvPr/>
              </p14:nvContentPartPr>
              <p14:xfrm>
                <a:off x="1968382" y="3990862"/>
                <a:ext cx="9000" cy="1501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E4D71C2-1ECF-B539-DD25-5D6B62D1BA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59382" y="3982222"/>
                  <a:ext cx="26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FF972C85-1BE0-EA0B-17BA-4BEAAEA739E3}"/>
                    </a:ext>
                  </a:extLst>
                </p14:cNvPr>
                <p14:cNvContentPartPr/>
                <p14:nvPr/>
              </p14:nvContentPartPr>
              <p14:xfrm>
                <a:off x="1925902" y="4050262"/>
                <a:ext cx="96480" cy="313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FF972C85-1BE0-EA0B-17BA-4BEAAEA739E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17262" y="4041622"/>
                  <a:ext cx="11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2448040-A3A3-BB39-FEE9-FFE940BCB7DE}"/>
                    </a:ext>
                  </a:extLst>
                </p14:cNvPr>
                <p14:cNvContentPartPr/>
                <p14:nvPr/>
              </p14:nvContentPartPr>
              <p14:xfrm>
                <a:off x="2131102" y="3994822"/>
                <a:ext cx="239400" cy="2448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2448040-A3A3-BB39-FEE9-FFE940BCB7D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22462" y="3985822"/>
                  <a:ext cx="257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021310A2-6355-6BF3-D371-AFC6A0FBC47E}"/>
                    </a:ext>
                  </a:extLst>
                </p14:cNvPr>
                <p14:cNvContentPartPr/>
                <p14:nvPr/>
              </p14:nvContentPartPr>
              <p14:xfrm>
                <a:off x="2436022" y="3898342"/>
                <a:ext cx="133920" cy="20736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021310A2-6355-6BF3-D371-AFC6A0FBC4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27022" y="3889702"/>
                  <a:ext cx="151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28EEE3AF-0ACF-6233-D3F1-DB83C9D2EA4D}"/>
                    </a:ext>
                  </a:extLst>
                </p14:cNvPr>
                <p14:cNvContentPartPr/>
                <p14:nvPr/>
              </p14:nvContentPartPr>
              <p14:xfrm>
                <a:off x="2662462" y="3987982"/>
                <a:ext cx="8640" cy="360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28EEE3AF-0ACF-6233-D3F1-DB83C9D2EA4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53462" y="3978982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73253CA5-E5B8-83A1-3FE4-91A5FE0447A2}"/>
                    </a:ext>
                  </a:extLst>
                </p14:cNvPr>
                <p14:cNvContentPartPr/>
                <p14:nvPr/>
              </p14:nvContentPartPr>
              <p14:xfrm>
                <a:off x="2717542" y="3921022"/>
                <a:ext cx="141480" cy="1792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73253CA5-E5B8-83A1-3FE4-91A5FE0447A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08542" y="3912022"/>
                  <a:ext cx="159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836320B-7830-EBEE-25E3-2165BA5AE03E}"/>
                    </a:ext>
                  </a:extLst>
                </p14:cNvPr>
                <p14:cNvContentPartPr/>
                <p14:nvPr/>
              </p14:nvContentPartPr>
              <p14:xfrm>
                <a:off x="2743822" y="3956302"/>
                <a:ext cx="173880" cy="17568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836320B-7830-EBEE-25E3-2165BA5AE03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35182" y="3947662"/>
                  <a:ext cx="191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FC1A745-A309-6FE1-D0A3-E4CA5BAD3A73}"/>
                    </a:ext>
                  </a:extLst>
                </p14:cNvPr>
                <p14:cNvContentPartPr/>
                <p14:nvPr/>
              </p14:nvContentPartPr>
              <p14:xfrm>
                <a:off x="2867302" y="3984382"/>
                <a:ext cx="144720" cy="1818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FC1A745-A309-6FE1-D0A3-E4CA5BAD3A7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58302" y="3975382"/>
                  <a:ext cx="162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E88164D-7AF0-EDD3-CC88-D715FD2BF28E}"/>
                    </a:ext>
                  </a:extLst>
                </p14:cNvPr>
                <p14:cNvContentPartPr/>
                <p14:nvPr/>
              </p14:nvContentPartPr>
              <p14:xfrm>
                <a:off x="3081862" y="3857662"/>
                <a:ext cx="167760" cy="2437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E88164D-7AF0-EDD3-CC88-D715FD2BF28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73222" y="3848662"/>
                  <a:ext cx="18540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7" name="Gruppieren 696">
            <a:extLst>
              <a:ext uri="{FF2B5EF4-FFF2-40B4-BE49-F238E27FC236}">
                <a16:creationId xmlns:a16="http://schemas.microsoft.com/office/drawing/2014/main" id="{FFD19764-6A31-ADEE-1F53-F715A5EDCF9B}"/>
              </a:ext>
            </a:extLst>
          </p:cNvPr>
          <p:cNvGrpSpPr/>
          <p:nvPr/>
        </p:nvGrpSpPr>
        <p:grpSpPr>
          <a:xfrm>
            <a:off x="3341782" y="3789622"/>
            <a:ext cx="1058040" cy="229320"/>
            <a:chOff x="3341782" y="3789622"/>
            <a:chExt cx="10580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8C2425D-802C-870D-95BD-29E22695D90F}"/>
                    </a:ext>
                  </a:extLst>
                </p14:cNvPr>
                <p14:cNvContentPartPr/>
                <p14:nvPr/>
              </p14:nvContentPartPr>
              <p14:xfrm>
                <a:off x="3341782" y="3954862"/>
                <a:ext cx="104760" cy="720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8C2425D-802C-870D-95BD-29E22695D90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33142" y="3946222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DEA500F-ACAC-6784-B655-95422353B958}"/>
                    </a:ext>
                  </a:extLst>
                </p14:cNvPr>
                <p14:cNvContentPartPr/>
                <p14:nvPr/>
              </p14:nvContentPartPr>
              <p14:xfrm>
                <a:off x="3555622" y="3885382"/>
                <a:ext cx="161280" cy="1335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DEA500F-ACAC-6784-B655-95422353B95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46622" y="3876382"/>
                  <a:ext cx="178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B7546F77-6442-0ED2-0A50-7ADC5659D2C6}"/>
                    </a:ext>
                  </a:extLst>
                </p14:cNvPr>
                <p14:cNvContentPartPr/>
                <p14:nvPr/>
              </p14:nvContentPartPr>
              <p14:xfrm>
                <a:off x="3638782" y="3789622"/>
                <a:ext cx="97200" cy="18576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B7546F77-6442-0ED2-0A50-7ADC5659D2C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29782" y="3780622"/>
                  <a:ext cx="114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1254BE9A-671C-62ED-26AB-0A383A75AC85}"/>
                    </a:ext>
                  </a:extLst>
                </p14:cNvPr>
                <p14:cNvContentPartPr/>
                <p14:nvPr/>
              </p14:nvContentPartPr>
              <p14:xfrm>
                <a:off x="3890062" y="3915622"/>
                <a:ext cx="163440" cy="86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1254BE9A-671C-62ED-26AB-0A383A75AC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81062" y="3906982"/>
                  <a:ext cx="181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AA3708E-E278-02E3-FD73-B8D8F5195C74}"/>
                    </a:ext>
                  </a:extLst>
                </p14:cNvPr>
                <p14:cNvContentPartPr/>
                <p14:nvPr/>
              </p14:nvContentPartPr>
              <p14:xfrm>
                <a:off x="3899062" y="3954502"/>
                <a:ext cx="159840" cy="190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AA3708E-E278-02E3-FD73-B8D8F5195C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90422" y="3945502"/>
                  <a:ext cx="17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1978751-F27C-6A38-1A8A-F1AA4DA66B03}"/>
                    </a:ext>
                  </a:extLst>
                </p14:cNvPr>
                <p14:cNvContentPartPr/>
                <p14:nvPr/>
              </p14:nvContentPartPr>
              <p14:xfrm>
                <a:off x="4205062" y="3860542"/>
                <a:ext cx="194760" cy="12024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1978751-F27C-6A38-1A8A-F1AA4DA66B0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96422" y="3851902"/>
                  <a:ext cx="2124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AC21B615-6CC7-365E-3DDA-4A54E94E91F8}"/>
                  </a:ext>
                </a:extLst>
              </p14:cNvPr>
              <p14:cNvContentPartPr/>
              <p14:nvPr/>
            </p14:nvContentPartPr>
            <p14:xfrm>
              <a:off x="846982" y="4466782"/>
              <a:ext cx="9720" cy="1476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AC21B615-6CC7-365E-3DDA-4A54E94E91F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38342" y="4457782"/>
                <a:ext cx="273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4E286CAD-5E1C-D42C-340A-0FC4242FC8A1}"/>
              </a:ext>
            </a:extLst>
          </p:cNvPr>
          <p:cNvGrpSpPr/>
          <p:nvPr/>
        </p:nvGrpSpPr>
        <p:grpSpPr>
          <a:xfrm>
            <a:off x="204742" y="4587382"/>
            <a:ext cx="478800" cy="205560"/>
            <a:chOff x="204742" y="4587382"/>
            <a:chExt cx="4788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00D849D-BE32-FA1F-5AE2-E79C50BF0F13}"/>
                    </a:ext>
                  </a:extLst>
                </p14:cNvPr>
                <p14:cNvContentPartPr/>
                <p14:nvPr/>
              </p14:nvContentPartPr>
              <p14:xfrm>
                <a:off x="204742" y="4634542"/>
                <a:ext cx="12600" cy="15840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00D849D-BE32-FA1F-5AE2-E79C50BF0F1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5742" y="4625542"/>
                  <a:ext cx="3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F1D7CC1E-631A-092F-9D91-26EC42201B43}"/>
                    </a:ext>
                  </a:extLst>
                </p14:cNvPr>
                <p14:cNvContentPartPr/>
                <p14:nvPr/>
              </p14:nvContentPartPr>
              <p14:xfrm>
                <a:off x="212302" y="4635262"/>
                <a:ext cx="118440" cy="878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F1D7CC1E-631A-092F-9D91-26EC42201B4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3662" y="4626622"/>
                  <a:ext cx="136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6483D30-79A7-35C5-29AE-634D3BF169AE}"/>
                    </a:ext>
                  </a:extLst>
                </p14:cNvPr>
                <p14:cNvContentPartPr/>
                <p14:nvPr/>
              </p14:nvContentPartPr>
              <p14:xfrm>
                <a:off x="414262" y="4620502"/>
                <a:ext cx="7920" cy="1004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6483D30-79A7-35C5-29AE-634D3BF169A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5262" y="4611502"/>
                  <a:ext cx="2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D6F8CC06-639E-E2DD-131B-8F9661C00B38}"/>
                    </a:ext>
                  </a:extLst>
                </p14:cNvPr>
                <p14:cNvContentPartPr/>
                <p14:nvPr/>
              </p14:nvContentPartPr>
              <p14:xfrm>
                <a:off x="382582" y="4607182"/>
                <a:ext cx="106560" cy="12816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D6F8CC06-639E-E2DD-131B-8F9661C00B3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3942" y="4598182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3AA185C6-5548-1F51-643E-06AA8D39C1AE}"/>
                    </a:ext>
                  </a:extLst>
                </p14:cNvPr>
                <p14:cNvContentPartPr/>
                <p14:nvPr/>
              </p14:nvContentPartPr>
              <p14:xfrm>
                <a:off x="577342" y="4587382"/>
                <a:ext cx="106200" cy="12384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3AA185C6-5548-1F51-643E-06AA8D39C1A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8342" y="4578382"/>
                  <a:ext cx="1238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4" name="Gruppieren 713">
            <a:extLst>
              <a:ext uri="{FF2B5EF4-FFF2-40B4-BE49-F238E27FC236}">
                <a16:creationId xmlns:a16="http://schemas.microsoft.com/office/drawing/2014/main" id="{AB824D12-1721-66F8-558D-EFD87CAF87AD}"/>
              </a:ext>
            </a:extLst>
          </p:cNvPr>
          <p:cNvGrpSpPr/>
          <p:nvPr/>
        </p:nvGrpSpPr>
        <p:grpSpPr>
          <a:xfrm>
            <a:off x="969742" y="4545262"/>
            <a:ext cx="390240" cy="137880"/>
            <a:chOff x="969742" y="4545262"/>
            <a:chExt cx="39024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8E210A16-3099-E7F4-3B37-B3C04FCFE039}"/>
                    </a:ext>
                  </a:extLst>
                </p14:cNvPr>
                <p14:cNvContentPartPr/>
                <p14:nvPr/>
              </p14:nvContentPartPr>
              <p14:xfrm>
                <a:off x="969742" y="4619422"/>
                <a:ext cx="203760" cy="6372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8E210A16-3099-E7F4-3B37-B3C04FCFE03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1102" y="4610782"/>
                  <a:ext cx="221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21360AED-3662-060D-609B-1A2A87F07041}"/>
                    </a:ext>
                  </a:extLst>
                </p14:cNvPr>
                <p14:cNvContentPartPr/>
                <p14:nvPr/>
              </p14:nvContentPartPr>
              <p14:xfrm>
                <a:off x="1226062" y="4545262"/>
                <a:ext cx="133920" cy="11340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21360AED-3662-060D-609B-1A2A87F0704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217422" y="4536622"/>
                  <a:ext cx="1515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uppieren 712">
            <a:extLst>
              <a:ext uri="{FF2B5EF4-FFF2-40B4-BE49-F238E27FC236}">
                <a16:creationId xmlns:a16="http://schemas.microsoft.com/office/drawing/2014/main" id="{5378E6E3-8347-139C-A09B-E24446016C1B}"/>
              </a:ext>
            </a:extLst>
          </p:cNvPr>
          <p:cNvGrpSpPr/>
          <p:nvPr/>
        </p:nvGrpSpPr>
        <p:grpSpPr>
          <a:xfrm>
            <a:off x="1644022" y="4453102"/>
            <a:ext cx="566640" cy="205200"/>
            <a:chOff x="1644022" y="4453102"/>
            <a:chExt cx="5666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F2452162-30E6-AA7F-F030-EA77727F1B5D}"/>
                    </a:ext>
                  </a:extLst>
                </p14:cNvPr>
                <p14:cNvContentPartPr/>
                <p14:nvPr/>
              </p14:nvContentPartPr>
              <p14:xfrm>
                <a:off x="1644022" y="4502062"/>
                <a:ext cx="123840" cy="15624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F2452162-30E6-AA7F-F030-EA77727F1B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35022" y="4493062"/>
                  <a:ext cx="141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91213A3B-B65D-A1D1-7579-7FB9B4FBFF2E}"/>
                    </a:ext>
                  </a:extLst>
                </p14:cNvPr>
                <p14:cNvContentPartPr/>
                <p14:nvPr/>
              </p14:nvContentPartPr>
              <p14:xfrm>
                <a:off x="1901422" y="4470742"/>
                <a:ext cx="16920" cy="13176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91213A3B-B65D-A1D1-7579-7FB9B4FBFF2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92422" y="4462102"/>
                  <a:ext cx="34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5DF323B8-0FE3-544C-F7F3-E6034A54E0B4}"/>
                    </a:ext>
                  </a:extLst>
                </p14:cNvPr>
                <p14:cNvContentPartPr/>
                <p14:nvPr/>
              </p14:nvContentPartPr>
              <p14:xfrm>
                <a:off x="1865782" y="4453102"/>
                <a:ext cx="119880" cy="18756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5DF323B8-0FE3-544C-F7F3-E6034A54E0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56782" y="4444102"/>
                  <a:ext cx="137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6F592320-A0C1-C202-715B-8D4A612943BB}"/>
                    </a:ext>
                  </a:extLst>
                </p14:cNvPr>
                <p14:cNvContentPartPr/>
                <p14:nvPr/>
              </p14:nvContentPartPr>
              <p14:xfrm>
                <a:off x="2116342" y="4457782"/>
                <a:ext cx="94320" cy="17460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6F592320-A0C1-C202-715B-8D4A612943B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07702" y="4448782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842C5255-7E22-CB86-E1F7-0E0FA4ADE17D}"/>
                  </a:ext>
                </a:extLst>
              </p14:cNvPr>
              <p14:cNvContentPartPr/>
              <p14:nvPr/>
            </p14:nvContentPartPr>
            <p14:xfrm>
              <a:off x="2913742" y="2432422"/>
              <a:ext cx="296640" cy="961560"/>
            </p14:xfrm>
          </p:contentPart>
        </mc:Choice>
        <mc:Fallback xmlns=""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842C5255-7E22-CB86-E1F7-0E0FA4ADE17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904742" y="2423782"/>
                <a:ext cx="314280" cy="9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FC5E8503-FBCE-51BF-4043-2AE45950D790}"/>
              </a:ext>
            </a:extLst>
          </p:cNvPr>
          <p:cNvGrpSpPr/>
          <p:nvPr/>
        </p:nvGrpSpPr>
        <p:grpSpPr>
          <a:xfrm>
            <a:off x="4344022" y="2787382"/>
            <a:ext cx="150840" cy="75960"/>
            <a:chOff x="4344022" y="2787382"/>
            <a:chExt cx="15084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D6F17CD5-84A2-700D-21D2-076FB7ED5363}"/>
                    </a:ext>
                  </a:extLst>
                </p14:cNvPr>
                <p14:cNvContentPartPr/>
                <p14:nvPr/>
              </p14:nvContentPartPr>
              <p14:xfrm>
                <a:off x="4344022" y="2787382"/>
                <a:ext cx="135000" cy="230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D6F17CD5-84A2-700D-21D2-076FB7ED536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35022" y="2778382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FF8DA2B9-D2D7-B503-DE78-FA7823DFF3B5}"/>
                    </a:ext>
                  </a:extLst>
                </p14:cNvPr>
                <p14:cNvContentPartPr/>
                <p14:nvPr/>
              </p14:nvContentPartPr>
              <p14:xfrm>
                <a:off x="4344382" y="2843542"/>
                <a:ext cx="150480" cy="198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FF8DA2B9-D2D7-B503-DE78-FA7823DFF3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35742" y="2834542"/>
                  <a:ext cx="1681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89628A07-01CA-C31A-733F-7A2109C06607}"/>
                  </a:ext>
                </a:extLst>
              </p14:cNvPr>
              <p14:cNvContentPartPr/>
              <p14:nvPr/>
            </p14:nvContentPartPr>
            <p14:xfrm>
              <a:off x="4645342" y="2690542"/>
              <a:ext cx="134640" cy="21024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89628A07-01CA-C31A-733F-7A2109C0660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636342" y="2681542"/>
                <a:ext cx="1522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4" name="Gruppieren 733">
            <a:extLst>
              <a:ext uri="{FF2B5EF4-FFF2-40B4-BE49-F238E27FC236}">
                <a16:creationId xmlns:a16="http://schemas.microsoft.com/office/drawing/2014/main" id="{0CAA240F-465E-B561-A73F-9A7B00D38FC5}"/>
              </a:ext>
            </a:extLst>
          </p:cNvPr>
          <p:cNvGrpSpPr/>
          <p:nvPr/>
        </p:nvGrpSpPr>
        <p:grpSpPr>
          <a:xfrm>
            <a:off x="3553102" y="2549782"/>
            <a:ext cx="617400" cy="632880"/>
            <a:chOff x="3553102" y="2549782"/>
            <a:chExt cx="61740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CD2394B5-F4A1-8B77-20B5-83325B154FA9}"/>
                    </a:ext>
                  </a:extLst>
                </p14:cNvPr>
                <p14:cNvContentPartPr/>
                <p14:nvPr/>
              </p14:nvContentPartPr>
              <p14:xfrm>
                <a:off x="3562822" y="2848222"/>
                <a:ext cx="113040" cy="273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CD2394B5-F4A1-8B77-20B5-83325B154F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54182" y="2839222"/>
                  <a:ext cx="13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6509935-4727-4A8C-FDD6-0E940F3285F0}"/>
                    </a:ext>
                  </a:extLst>
                </p14:cNvPr>
                <p14:cNvContentPartPr/>
                <p14:nvPr/>
              </p14:nvContentPartPr>
              <p14:xfrm>
                <a:off x="3553102" y="2940382"/>
                <a:ext cx="117000" cy="2268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6509935-4727-4A8C-FDD6-0E940F3285F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44102" y="2931742"/>
                  <a:ext cx="134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F33A1166-2E63-65E0-24DF-2586186C0A22}"/>
                    </a:ext>
                  </a:extLst>
                </p14:cNvPr>
                <p14:cNvContentPartPr/>
                <p14:nvPr/>
              </p14:nvContentPartPr>
              <p14:xfrm>
                <a:off x="3955942" y="2549782"/>
                <a:ext cx="145080" cy="17712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F33A1166-2E63-65E0-24DF-2586186C0A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46942" y="2540782"/>
                  <a:ext cx="162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FE0764D1-02A2-6FAE-880D-B247CD744E2A}"/>
                    </a:ext>
                  </a:extLst>
                </p14:cNvPr>
                <p14:cNvContentPartPr/>
                <p14:nvPr/>
              </p14:nvContentPartPr>
              <p14:xfrm>
                <a:off x="3931102" y="2800342"/>
                <a:ext cx="239400" cy="154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FE0764D1-02A2-6FAE-880D-B247CD744E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22462" y="2791342"/>
                  <a:ext cx="257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B61B2FBD-D206-6476-D7BC-653BC7EE889E}"/>
                    </a:ext>
                  </a:extLst>
                </p14:cNvPr>
                <p14:cNvContentPartPr/>
                <p14:nvPr/>
              </p14:nvContentPartPr>
              <p14:xfrm>
                <a:off x="3887182" y="2955142"/>
                <a:ext cx="267120" cy="2275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B61B2FBD-D206-6476-D7BC-653BC7EE889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878542" y="2946142"/>
                  <a:ext cx="284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D3CCA6-5EE0-3E9A-73D5-99DCCBAE1748}"/>
                    </a:ext>
                  </a:extLst>
                </p14:cNvPr>
                <p14:cNvContentPartPr/>
                <p14:nvPr/>
              </p14:nvContentPartPr>
              <p14:xfrm>
                <a:off x="3662182" y="2789182"/>
                <a:ext cx="120600" cy="22356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D3CCA6-5EE0-3E9A-73D5-99DCCBAE17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53542" y="2780182"/>
                  <a:ext cx="13824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3" name="Gruppieren 742">
            <a:extLst>
              <a:ext uri="{FF2B5EF4-FFF2-40B4-BE49-F238E27FC236}">
                <a16:creationId xmlns:a16="http://schemas.microsoft.com/office/drawing/2014/main" id="{6C9ABBE1-6AF3-9622-8A11-537796EF3BBA}"/>
              </a:ext>
            </a:extLst>
          </p:cNvPr>
          <p:cNvGrpSpPr/>
          <p:nvPr/>
        </p:nvGrpSpPr>
        <p:grpSpPr>
          <a:xfrm>
            <a:off x="5012182" y="2628262"/>
            <a:ext cx="1087560" cy="309600"/>
            <a:chOff x="5012182" y="2628262"/>
            <a:chExt cx="10875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7F29978C-B29C-87E5-77AE-59C855BFF363}"/>
                    </a:ext>
                  </a:extLst>
                </p14:cNvPr>
                <p14:cNvContentPartPr/>
                <p14:nvPr/>
              </p14:nvContentPartPr>
              <p14:xfrm>
                <a:off x="5012182" y="2754262"/>
                <a:ext cx="117360" cy="64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7F29978C-B29C-87E5-77AE-59C855BFF36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03182" y="2745262"/>
                  <a:ext cx="135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84313C32-53DA-C055-D73E-8D6112E1C8E7}"/>
                    </a:ext>
                  </a:extLst>
                </p14:cNvPr>
                <p14:cNvContentPartPr/>
                <p14:nvPr/>
              </p14:nvContentPartPr>
              <p14:xfrm>
                <a:off x="5015422" y="2786302"/>
                <a:ext cx="114840" cy="162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84313C32-53DA-C055-D73E-8D6112E1C8E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06422" y="2777302"/>
                  <a:ext cx="13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F9C3CFB6-B348-CD5F-BBBB-7C9D92BF5A16}"/>
                    </a:ext>
                  </a:extLst>
                </p14:cNvPr>
                <p14:cNvContentPartPr/>
                <p14:nvPr/>
              </p14:nvContentPartPr>
              <p14:xfrm>
                <a:off x="5166622" y="2681542"/>
                <a:ext cx="90000" cy="1314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F9C3CFB6-B348-CD5F-BBBB-7C9D92BF5A1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57622" y="2672902"/>
                  <a:ext cx="107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3C0FA186-183C-4422-4DAC-E22F493E5831}"/>
                    </a:ext>
                  </a:extLst>
                </p14:cNvPr>
                <p14:cNvContentPartPr/>
                <p14:nvPr/>
              </p14:nvContentPartPr>
              <p14:xfrm>
                <a:off x="5362462" y="2709262"/>
                <a:ext cx="248400" cy="22860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3C0FA186-183C-4422-4DAC-E22F493E58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53822" y="2700262"/>
                  <a:ext cx="266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74F1D872-6D86-F5D8-EC3F-0A566B21723B}"/>
                    </a:ext>
                  </a:extLst>
                </p14:cNvPr>
                <p14:cNvContentPartPr/>
                <p14:nvPr/>
              </p14:nvContentPartPr>
              <p14:xfrm>
                <a:off x="5726782" y="2712502"/>
                <a:ext cx="103680" cy="169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74F1D872-6D86-F5D8-EC3F-0A566B2172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18142" y="2703502"/>
                  <a:ext cx="12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15490563-1F63-F80D-7F0A-BD80F4EB4F14}"/>
                    </a:ext>
                  </a:extLst>
                </p14:cNvPr>
                <p14:cNvContentPartPr/>
                <p14:nvPr/>
              </p14:nvContentPartPr>
              <p14:xfrm>
                <a:off x="5725702" y="2762542"/>
                <a:ext cx="88200" cy="900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15490563-1F63-F80D-7F0A-BD80F4EB4F1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17062" y="2753542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6C659BE5-C26F-DD07-10AF-79ED70514A90}"/>
                    </a:ext>
                  </a:extLst>
                </p14:cNvPr>
                <p14:cNvContentPartPr/>
                <p14:nvPr/>
              </p14:nvContentPartPr>
              <p14:xfrm>
                <a:off x="5968342" y="2628262"/>
                <a:ext cx="131400" cy="16704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6C659BE5-C26F-DD07-10AF-79ED70514A9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959342" y="2619622"/>
                  <a:ext cx="1490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5" name="Gruppieren 754">
            <a:extLst>
              <a:ext uri="{FF2B5EF4-FFF2-40B4-BE49-F238E27FC236}">
                <a16:creationId xmlns:a16="http://schemas.microsoft.com/office/drawing/2014/main" id="{A7048101-AFB8-F53A-D923-C90964124049}"/>
              </a:ext>
            </a:extLst>
          </p:cNvPr>
          <p:cNvGrpSpPr/>
          <p:nvPr/>
        </p:nvGrpSpPr>
        <p:grpSpPr>
          <a:xfrm>
            <a:off x="4576222" y="3805462"/>
            <a:ext cx="284760" cy="151920"/>
            <a:chOff x="4576222" y="3805462"/>
            <a:chExt cx="2847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07F7FE1B-ABE3-886E-C96D-3BB5F800EE21}"/>
                    </a:ext>
                  </a:extLst>
                </p14:cNvPr>
                <p14:cNvContentPartPr/>
                <p14:nvPr/>
              </p14:nvContentPartPr>
              <p14:xfrm>
                <a:off x="4576222" y="3876382"/>
                <a:ext cx="124560" cy="1548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07F7FE1B-ABE3-886E-C96D-3BB5F800EE2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67222" y="3867742"/>
                  <a:ext cx="142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462E008-AEC4-C774-EE15-11216B4B25D6}"/>
                    </a:ext>
                  </a:extLst>
                </p14:cNvPr>
                <p14:cNvContentPartPr/>
                <p14:nvPr/>
              </p14:nvContentPartPr>
              <p14:xfrm>
                <a:off x="4605022" y="3928222"/>
                <a:ext cx="101520" cy="86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462E008-AEC4-C774-EE15-11216B4B25D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596382" y="3919222"/>
                  <a:ext cx="11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06E42C0-FE24-A677-0641-463AF5A4B780}"/>
                    </a:ext>
                  </a:extLst>
                </p14:cNvPr>
                <p14:cNvContentPartPr/>
                <p14:nvPr/>
              </p14:nvContentPartPr>
              <p14:xfrm>
                <a:off x="4757662" y="3805462"/>
                <a:ext cx="103320" cy="1519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06E42C0-FE24-A677-0641-463AF5A4B78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49022" y="3796822"/>
                  <a:ext cx="1209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4" name="Gruppieren 753">
            <a:extLst>
              <a:ext uri="{FF2B5EF4-FFF2-40B4-BE49-F238E27FC236}">
                <a16:creationId xmlns:a16="http://schemas.microsoft.com/office/drawing/2014/main" id="{2CDDE97A-E3A0-CBE3-C3A6-5467D1D25C63}"/>
              </a:ext>
            </a:extLst>
          </p:cNvPr>
          <p:cNvGrpSpPr/>
          <p:nvPr/>
        </p:nvGrpSpPr>
        <p:grpSpPr>
          <a:xfrm>
            <a:off x="4341502" y="3450862"/>
            <a:ext cx="468360" cy="243360"/>
            <a:chOff x="4341502" y="3450862"/>
            <a:chExt cx="4683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70218454-1114-93ED-C24B-C8897F27C573}"/>
                    </a:ext>
                  </a:extLst>
                </p14:cNvPr>
                <p14:cNvContentPartPr/>
                <p14:nvPr/>
              </p14:nvContentPartPr>
              <p14:xfrm>
                <a:off x="4341502" y="3497302"/>
                <a:ext cx="176040" cy="19692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70218454-1114-93ED-C24B-C8897F27C57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32502" y="3488662"/>
                  <a:ext cx="193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41F23871-1149-4C39-EB70-F776896C75D8}"/>
                    </a:ext>
                  </a:extLst>
                </p14:cNvPr>
                <p14:cNvContentPartPr/>
                <p14:nvPr/>
              </p14:nvContentPartPr>
              <p14:xfrm>
                <a:off x="4557502" y="3509182"/>
                <a:ext cx="76320" cy="1116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41F23871-1149-4C39-EB70-F776896C75D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48862" y="3500182"/>
                  <a:ext cx="9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E0987C87-B27F-BEED-1578-AC53F6F56767}"/>
                    </a:ext>
                  </a:extLst>
                </p14:cNvPr>
                <p14:cNvContentPartPr/>
                <p14:nvPr/>
              </p14:nvContentPartPr>
              <p14:xfrm>
                <a:off x="4577662" y="3450862"/>
                <a:ext cx="232200" cy="1144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E0987C87-B27F-BEED-1578-AC53F6F5676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569022" y="3441862"/>
                  <a:ext cx="2498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4" name="Gruppieren 773">
            <a:extLst>
              <a:ext uri="{FF2B5EF4-FFF2-40B4-BE49-F238E27FC236}">
                <a16:creationId xmlns:a16="http://schemas.microsoft.com/office/drawing/2014/main" id="{08AD29A4-5A22-DBA3-A1F6-8C060C0E76E2}"/>
              </a:ext>
            </a:extLst>
          </p:cNvPr>
          <p:cNvGrpSpPr/>
          <p:nvPr/>
        </p:nvGrpSpPr>
        <p:grpSpPr>
          <a:xfrm>
            <a:off x="5110822" y="3462022"/>
            <a:ext cx="1838160" cy="466200"/>
            <a:chOff x="5110822" y="3462022"/>
            <a:chExt cx="18381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33690F0-836A-7729-23D5-4F8150E3392B}"/>
                    </a:ext>
                  </a:extLst>
                </p14:cNvPr>
                <p14:cNvContentPartPr/>
                <p14:nvPr/>
              </p14:nvContentPartPr>
              <p14:xfrm>
                <a:off x="5110822" y="3720502"/>
                <a:ext cx="84960" cy="18144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33690F0-836A-7729-23D5-4F8150E3392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01822" y="3711502"/>
                  <a:ext cx="102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0BD3E592-2FEF-27E0-40B1-8C6B986DA637}"/>
                    </a:ext>
                  </a:extLst>
                </p14:cNvPr>
                <p14:cNvContentPartPr/>
                <p14:nvPr/>
              </p14:nvContentPartPr>
              <p14:xfrm>
                <a:off x="5328982" y="3737422"/>
                <a:ext cx="85320" cy="14832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0BD3E592-2FEF-27E0-40B1-8C6B986DA6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20342" y="3728782"/>
                  <a:ext cx="102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BFB4BFD0-4C70-2BDD-C7E1-2B7090A6F904}"/>
                    </a:ext>
                  </a:extLst>
                </p14:cNvPr>
                <p14:cNvContentPartPr/>
                <p14:nvPr/>
              </p14:nvContentPartPr>
              <p14:xfrm>
                <a:off x="5319622" y="3797542"/>
                <a:ext cx="218160" cy="11484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BFB4BFD0-4C70-2BDD-C7E1-2B7090A6F90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310982" y="3788542"/>
                  <a:ext cx="235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44181E2E-B692-1A55-2F30-B9655174374C}"/>
                    </a:ext>
                  </a:extLst>
                </p14:cNvPr>
                <p14:cNvContentPartPr/>
                <p14:nvPr/>
              </p14:nvContentPartPr>
              <p14:xfrm>
                <a:off x="5519422" y="3800782"/>
                <a:ext cx="48960" cy="1274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44181E2E-B692-1A55-2F30-B9655174374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10422" y="3791782"/>
                  <a:ext cx="66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6A56F1EF-9B30-D010-57C8-827B08DF7BB2}"/>
                    </a:ext>
                  </a:extLst>
                </p14:cNvPr>
                <p14:cNvContentPartPr/>
                <p14:nvPr/>
              </p14:nvContentPartPr>
              <p14:xfrm>
                <a:off x="5651542" y="3747142"/>
                <a:ext cx="26280" cy="8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6A56F1EF-9B30-D010-57C8-827B08DF7B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42542" y="3738142"/>
                  <a:ext cx="4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ED7CF78C-9B74-E49E-0E2C-E24CC9A2A45E}"/>
                    </a:ext>
                  </a:extLst>
                </p14:cNvPr>
                <p14:cNvContentPartPr/>
                <p14:nvPr/>
              </p14:nvContentPartPr>
              <p14:xfrm>
                <a:off x="5783302" y="3637702"/>
                <a:ext cx="142560" cy="20448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ED7CF78C-9B74-E49E-0E2C-E24CC9A2A4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74302" y="3628702"/>
                  <a:ext cx="160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46927098-6A9F-D5AC-B051-84265EA4E0BD}"/>
                    </a:ext>
                  </a:extLst>
                </p14:cNvPr>
                <p14:cNvContentPartPr/>
                <p14:nvPr/>
              </p14:nvContentPartPr>
              <p14:xfrm>
                <a:off x="6087142" y="3659662"/>
                <a:ext cx="35280" cy="9972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46927098-6A9F-D5AC-B051-84265EA4E0B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78142" y="3651022"/>
                  <a:ext cx="5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7E58E763-B7FE-B8CB-D0F7-412EE32B5786}"/>
                    </a:ext>
                  </a:extLst>
                </p14:cNvPr>
                <p14:cNvContentPartPr/>
                <p14:nvPr/>
              </p14:nvContentPartPr>
              <p14:xfrm>
                <a:off x="6056902" y="3699982"/>
                <a:ext cx="104760" cy="86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7E58E763-B7FE-B8CB-D0F7-412EE32B578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048262" y="3691342"/>
                  <a:ext cx="12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49C55314-80C1-6A98-7D2B-B0F1F487C245}"/>
                    </a:ext>
                  </a:extLst>
                </p14:cNvPr>
                <p14:cNvContentPartPr/>
                <p14:nvPr/>
              </p14:nvContentPartPr>
              <p14:xfrm>
                <a:off x="6262822" y="3550942"/>
                <a:ext cx="88560" cy="1738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49C55314-80C1-6A98-7D2B-B0F1F487C2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54182" y="3542302"/>
                  <a:ext cx="10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608EC6B2-51F1-2D20-4595-9347A5A114CD}"/>
                    </a:ext>
                  </a:extLst>
                </p14:cNvPr>
                <p14:cNvContentPartPr/>
                <p14:nvPr/>
              </p14:nvContentPartPr>
              <p14:xfrm>
                <a:off x="6479182" y="3564982"/>
                <a:ext cx="76680" cy="14868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608EC6B2-51F1-2D20-4595-9347A5A114C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70182" y="3556342"/>
                  <a:ext cx="94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47325671-5651-8628-E077-3521D2E47DA8}"/>
                    </a:ext>
                  </a:extLst>
                </p14:cNvPr>
                <p14:cNvContentPartPr/>
                <p14:nvPr/>
              </p14:nvContentPartPr>
              <p14:xfrm>
                <a:off x="6473422" y="3604582"/>
                <a:ext cx="97200" cy="774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47325671-5651-8628-E077-3521D2E47D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64782" y="3595582"/>
                  <a:ext cx="114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99677DD2-2032-BB3B-17B5-61EC7F088EA5}"/>
                    </a:ext>
                  </a:extLst>
                </p14:cNvPr>
                <p14:cNvContentPartPr/>
                <p14:nvPr/>
              </p14:nvContentPartPr>
              <p14:xfrm>
                <a:off x="6658102" y="3651022"/>
                <a:ext cx="15840" cy="10764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99677DD2-2032-BB3B-17B5-61EC7F088EA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49462" y="3642022"/>
                  <a:ext cx="3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B29D67FB-C7EC-5F27-372F-EA563D761B47}"/>
                    </a:ext>
                  </a:extLst>
                </p14:cNvPr>
                <p14:cNvContentPartPr/>
                <p14:nvPr/>
              </p14:nvContentPartPr>
              <p14:xfrm>
                <a:off x="6627142" y="3659302"/>
                <a:ext cx="103680" cy="1411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B29D67FB-C7EC-5F27-372F-EA563D761B4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18502" y="3650662"/>
                  <a:ext cx="12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D982F750-366F-1904-F371-669016E3A9E4}"/>
                    </a:ext>
                  </a:extLst>
                </p14:cNvPr>
                <p14:cNvContentPartPr/>
                <p14:nvPr/>
              </p14:nvContentPartPr>
              <p14:xfrm>
                <a:off x="6842782" y="3462022"/>
                <a:ext cx="106200" cy="22392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D982F750-366F-1904-F371-669016E3A9E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33782" y="3453382"/>
                  <a:ext cx="123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3" name="Gruppieren 782">
            <a:extLst>
              <a:ext uri="{FF2B5EF4-FFF2-40B4-BE49-F238E27FC236}">
                <a16:creationId xmlns:a16="http://schemas.microsoft.com/office/drawing/2014/main" id="{9E83C01F-66CE-36CF-0334-F4F2A7E14E98}"/>
              </a:ext>
            </a:extLst>
          </p:cNvPr>
          <p:cNvGrpSpPr/>
          <p:nvPr/>
        </p:nvGrpSpPr>
        <p:grpSpPr>
          <a:xfrm>
            <a:off x="7117462" y="3414142"/>
            <a:ext cx="849600" cy="227520"/>
            <a:chOff x="7117462" y="3414142"/>
            <a:chExt cx="8496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451937ED-CCB0-7DD8-0338-5EE59E485586}"/>
                    </a:ext>
                  </a:extLst>
                </p14:cNvPr>
                <p14:cNvContentPartPr/>
                <p14:nvPr/>
              </p14:nvContentPartPr>
              <p14:xfrm>
                <a:off x="7117462" y="3524662"/>
                <a:ext cx="63720" cy="219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451937ED-CCB0-7DD8-0338-5EE59E48558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08462" y="3515662"/>
                  <a:ext cx="8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E2F92393-C58C-2696-88E7-691B3A3358D6}"/>
                    </a:ext>
                  </a:extLst>
                </p14:cNvPr>
                <p14:cNvContentPartPr/>
                <p14:nvPr/>
              </p14:nvContentPartPr>
              <p14:xfrm>
                <a:off x="7320862" y="3478582"/>
                <a:ext cx="74160" cy="16308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E2F92393-C58C-2696-88E7-691B3A3358D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11862" y="3469942"/>
                  <a:ext cx="91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CBD5D3EC-9411-B38B-DA5A-64E7AEE264F9}"/>
                    </a:ext>
                  </a:extLst>
                </p14:cNvPr>
                <p14:cNvContentPartPr/>
                <p14:nvPr/>
              </p14:nvContentPartPr>
              <p14:xfrm>
                <a:off x="7352182" y="3414142"/>
                <a:ext cx="94320" cy="15660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CBD5D3EC-9411-B38B-DA5A-64E7AEE264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343182" y="3405502"/>
                  <a:ext cx="111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B1FE0AF-35D7-6457-01B1-DC16024D3C7E}"/>
                    </a:ext>
                  </a:extLst>
                </p14:cNvPr>
                <p14:cNvContentPartPr/>
                <p14:nvPr/>
              </p14:nvContentPartPr>
              <p14:xfrm>
                <a:off x="7551262" y="3492982"/>
                <a:ext cx="143640" cy="1188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B1FE0AF-35D7-6457-01B1-DC16024D3C7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42622" y="3484342"/>
                  <a:ext cx="161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A2D8E540-993F-15C3-E2CC-BE1EAE260198}"/>
                    </a:ext>
                  </a:extLst>
                </p14:cNvPr>
                <p14:cNvContentPartPr/>
                <p14:nvPr/>
              </p14:nvContentPartPr>
              <p14:xfrm>
                <a:off x="7567462" y="3543742"/>
                <a:ext cx="107280" cy="2340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A2D8E540-993F-15C3-E2CC-BE1EAE26019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58462" y="3534742"/>
                  <a:ext cx="124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4C8AA54-6A7B-E262-EBAF-F6C130069193}"/>
                    </a:ext>
                  </a:extLst>
                </p14:cNvPr>
                <p14:cNvContentPartPr/>
                <p14:nvPr/>
              </p14:nvContentPartPr>
              <p14:xfrm>
                <a:off x="7819822" y="3427822"/>
                <a:ext cx="147240" cy="1047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4C8AA54-6A7B-E262-EBAF-F6C13006919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11182" y="3419182"/>
                  <a:ext cx="1648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6" name="Gruppieren 785">
            <a:extLst>
              <a:ext uri="{FF2B5EF4-FFF2-40B4-BE49-F238E27FC236}">
                <a16:creationId xmlns:a16="http://schemas.microsoft.com/office/drawing/2014/main" id="{5F5DCF14-245D-8459-7797-7352971BCC8B}"/>
              </a:ext>
            </a:extLst>
          </p:cNvPr>
          <p:cNvGrpSpPr/>
          <p:nvPr/>
        </p:nvGrpSpPr>
        <p:grpSpPr>
          <a:xfrm>
            <a:off x="2866942" y="2350702"/>
            <a:ext cx="596880" cy="195840"/>
            <a:chOff x="2866942" y="2350702"/>
            <a:chExt cx="59688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BA7EAC1B-403C-E1AB-8234-94113296923C}"/>
                    </a:ext>
                  </a:extLst>
                </p14:cNvPr>
                <p14:cNvContentPartPr/>
                <p14:nvPr/>
              </p14:nvContentPartPr>
              <p14:xfrm>
                <a:off x="2866942" y="2406862"/>
                <a:ext cx="489240" cy="13968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BA7EAC1B-403C-E1AB-8234-94113296923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858302" y="2398222"/>
                  <a:ext cx="506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A809E67E-3FB3-56A5-68C6-04FFBB5D7EDC}"/>
                    </a:ext>
                  </a:extLst>
                </p14:cNvPr>
                <p14:cNvContentPartPr/>
                <p14:nvPr/>
              </p14:nvContentPartPr>
              <p14:xfrm>
                <a:off x="3339262" y="2350702"/>
                <a:ext cx="124560" cy="18000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A809E67E-3FB3-56A5-68C6-04FFBB5D7ED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330622" y="2342062"/>
                  <a:ext cx="1422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5" name="Gruppieren 794">
            <a:extLst>
              <a:ext uri="{FF2B5EF4-FFF2-40B4-BE49-F238E27FC236}">
                <a16:creationId xmlns:a16="http://schemas.microsoft.com/office/drawing/2014/main" id="{18DE3B89-5C7D-E5C5-8D90-04FA406E1C42}"/>
              </a:ext>
            </a:extLst>
          </p:cNvPr>
          <p:cNvGrpSpPr/>
          <p:nvPr/>
        </p:nvGrpSpPr>
        <p:grpSpPr>
          <a:xfrm>
            <a:off x="3559582" y="2151622"/>
            <a:ext cx="663120" cy="318600"/>
            <a:chOff x="3559582" y="2151622"/>
            <a:chExt cx="6631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B367C0CA-D26E-2B5B-7F2A-E27F63A2EF3A}"/>
                    </a:ext>
                  </a:extLst>
                </p14:cNvPr>
                <p14:cNvContentPartPr/>
                <p14:nvPr/>
              </p14:nvContentPartPr>
              <p14:xfrm>
                <a:off x="3559582" y="2328382"/>
                <a:ext cx="96480" cy="14184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B367C0CA-D26E-2B5B-7F2A-E27F63A2EF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50582" y="2319382"/>
                  <a:ext cx="114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BBE980CB-3436-F53E-1CD0-D3E6D982D1C6}"/>
                    </a:ext>
                  </a:extLst>
                </p14:cNvPr>
                <p14:cNvContentPartPr/>
                <p14:nvPr/>
              </p14:nvContentPartPr>
              <p14:xfrm>
                <a:off x="3605662" y="2260342"/>
                <a:ext cx="112320" cy="12888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BBE980CB-3436-F53E-1CD0-D3E6D982D1C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96662" y="2251702"/>
                  <a:ext cx="129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549BDCC5-8064-638D-1799-592589E475AF}"/>
                    </a:ext>
                  </a:extLst>
                </p14:cNvPr>
                <p14:cNvContentPartPr/>
                <p14:nvPr/>
              </p14:nvContentPartPr>
              <p14:xfrm>
                <a:off x="3772342" y="2320462"/>
                <a:ext cx="142920" cy="972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549BDCC5-8064-638D-1799-592589E475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63342" y="2311462"/>
                  <a:ext cx="160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C09CEC05-2157-B203-7D83-0583C4899FFD}"/>
                    </a:ext>
                  </a:extLst>
                </p14:cNvPr>
                <p14:cNvContentPartPr/>
                <p14:nvPr/>
              </p14:nvContentPartPr>
              <p14:xfrm>
                <a:off x="3792502" y="2356822"/>
                <a:ext cx="125640" cy="2664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C09CEC05-2157-B203-7D83-0583C4899FF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83502" y="2348182"/>
                  <a:ext cx="143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0F375214-0E8A-48FB-5221-50FBA80F13C6}"/>
                    </a:ext>
                  </a:extLst>
                </p14:cNvPr>
                <p14:cNvContentPartPr/>
                <p14:nvPr/>
              </p14:nvContentPartPr>
              <p14:xfrm>
                <a:off x="3976462" y="2235142"/>
                <a:ext cx="142920" cy="16668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0F375214-0E8A-48FB-5221-50FBA80F13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967822" y="2226142"/>
                  <a:ext cx="160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E58FA4A-5B6A-4CC6-31F8-225786F2C0FE}"/>
                    </a:ext>
                  </a:extLst>
                </p14:cNvPr>
                <p14:cNvContentPartPr/>
                <p14:nvPr/>
              </p14:nvContentPartPr>
              <p14:xfrm>
                <a:off x="4107142" y="2151622"/>
                <a:ext cx="115560" cy="10872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E58FA4A-5B6A-4CC6-31F8-225786F2C0F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098142" y="2142982"/>
                  <a:ext cx="1332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5" name="Gruppieren 804">
            <a:extLst>
              <a:ext uri="{FF2B5EF4-FFF2-40B4-BE49-F238E27FC236}">
                <a16:creationId xmlns:a16="http://schemas.microsoft.com/office/drawing/2014/main" id="{DA5F63B1-B213-6900-C9F1-ECA31D81C313}"/>
              </a:ext>
            </a:extLst>
          </p:cNvPr>
          <p:cNvGrpSpPr/>
          <p:nvPr/>
        </p:nvGrpSpPr>
        <p:grpSpPr>
          <a:xfrm>
            <a:off x="7374502" y="2979622"/>
            <a:ext cx="549360" cy="349200"/>
            <a:chOff x="7374502" y="2979622"/>
            <a:chExt cx="5493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1E9E7289-5C22-E1AA-D8AD-756440E22EDB}"/>
                    </a:ext>
                  </a:extLst>
                </p14:cNvPr>
                <p14:cNvContentPartPr/>
                <p14:nvPr/>
              </p14:nvContentPartPr>
              <p14:xfrm>
                <a:off x="7374502" y="3205702"/>
                <a:ext cx="76680" cy="12312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1E9E7289-5C22-E1AA-D8AD-756440E22ED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365502" y="3197062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445C6B4E-6889-A589-487B-90BD3D1F2F40}"/>
                    </a:ext>
                  </a:extLst>
                </p14:cNvPr>
                <p14:cNvContentPartPr/>
                <p14:nvPr/>
              </p14:nvContentPartPr>
              <p14:xfrm>
                <a:off x="7421302" y="3107782"/>
                <a:ext cx="91080" cy="1576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445C6B4E-6889-A589-487B-90BD3D1F2F4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12662" y="3098782"/>
                  <a:ext cx="10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7ADD9F12-2037-4C3F-0A24-E7EB59623844}"/>
                    </a:ext>
                  </a:extLst>
                </p14:cNvPr>
                <p14:cNvContentPartPr/>
                <p14:nvPr/>
              </p14:nvContentPartPr>
              <p14:xfrm>
                <a:off x="7542622" y="3193462"/>
                <a:ext cx="72720" cy="39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7ADD9F12-2037-4C3F-0A24-E7EB5962384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33622" y="3184462"/>
                  <a:ext cx="90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007F5FB4-9960-2CD8-5AC4-DF0C9F5B2127}"/>
                    </a:ext>
                  </a:extLst>
                </p14:cNvPr>
                <p14:cNvContentPartPr/>
                <p14:nvPr/>
              </p14:nvContentPartPr>
              <p14:xfrm>
                <a:off x="7570342" y="3229822"/>
                <a:ext cx="55440" cy="756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007F5FB4-9960-2CD8-5AC4-DF0C9F5B212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61702" y="3221182"/>
                  <a:ext cx="7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281FFFE1-2CBC-07E0-7C48-6E26E8CB9962}"/>
                    </a:ext>
                  </a:extLst>
                </p14:cNvPr>
                <p14:cNvContentPartPr/>
                <p14:nvPr/>
              </p14:nvContentPartPr>
              <p14:xfrm>
                <a:off x="7665382" y="3068542"/>
                <a:ext cx="126720" cy="18540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281FFFE1-2CBC-07E0-7C48-6E26E8CB996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56382" y="3059542"/>
                  <a:ext cx="144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B3B17CC0-D69B-B2E6-2EF8-74CC0155B8A8}"/>
                    </a:ext>
                  </a:extLst>
                </p14:cNvPr>
                <p14:cNvContentPartPr/>
                <p14:nvPr/>
              </p14:nvContentPartPr>
              <p14:xfrm>
                <a:off x="7845742" y="2979622"/>
                <a:ext cx="78120" cy="9720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B3B17CC0-D69B-B2E6-2EF8-74CC0155B8A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36742" y="2970622"/>
                  <a:ext cx="957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2" name="Gruppieren 941">
            <a:extLst>
              <a:ext uri="{FF2B5EF4-FFF2-40B4-BE49-F238E27FC236}">
                <a16:creationId xmlns:a16="http://schemas.microsoft.com/office/drawing/2014/main" id="{BD703DD9-A2DB-A322-74D1-80ECCC50CE8F}"/>
              </a:ext>
            </a:extLst>
          </p:cNvPr>
          <p:cNvGrpSpPr/>
          <p:nvPr/>
        </p:nvGrpSpPr>
        <p:grpSpPr>
          <a:xfrm>
            <a:off x="1921222" y="4822822"/>
            <a:ext cx="384480" cy="352800"/>
            <a:chOff x="1921222" y="4822822"/>
            <a:chExt cx="3844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3928A941-F51A-F995-F63A-3AE236C551EB}"/>
                    </a:ext>
                  </a:extLst>
                </p14:cNvPr>
                <p14:cNvContentPartPr/>
                <p14:nvPr/>
              </p14:nvContentPartPr>
              <p14:xfrm>
                <a:off x="1921222" y="4822822"/>
                <a:ext cx="271440" cy="27000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3928A941-F51A-F995-F63A-3AE236C551E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12582" y="4813822"/>
                  <a:ext cx="289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111C2C2D-9DA6-C545-3B64-B42EC51E6BB4}"/>
                    </a:ext>
                  </a:extLst>
                </p14:cNvPr>
                <p14:cNvContentPartPr/>
                <p14:nvPr/>
              </p14:nvContentPartPr>
              <p14:xfrm>
                <a:off x="2194462" y="4930102"/>
                <a:ext cx="111240" cy="24552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111C2C2D-9DA6-C545-3B64-B42EC51E6BB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185462" y="4921102"/>
                  <a:ext cx="12888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7" name="Gruppieren 956">
            <a:extLst>
              <a:ext uri="{FF2B5EF4-FFF2-40B4-BE49-F238E27FC236}">
                <a16:creationId xmlns:a16="http://schemas.microsoft.com/office/drawing/2014/main" id="{F728D842-C3D9-ED3A-D500-BAC7EB2E4864}"/>
              </a:ext>
            </a:extLst>
          </p:cNvPr>
          <p:cNvGrpSpPr/>
          <p:nvPr/>
        </p:nvGrpSpPr>
        <p:grpSpPr>
          <a:xfrm>
            <a:off x="2446822" y="4769542"/>
            <a:ext cx="899280" cy="309600"/>
            <a:chOff x="2446822" y="4769542"/>
            <a:chExt cx="8992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F3E0CCA6-A400-71AF-4D2F-DBAFEFFC46D8}"/>
                    </a:ext>
                  </a:extLst>
                </p14:cNvPr>
                <p14:cNvContentPartPr/>
                <p14:nvPr/>
              </p14:nvContentPartPr>
              <p14:xfrm>
                <a:off x="2446822" y="4876102"/>
                <a:ext cx="141120" cy="20304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F3E0CCA6-A400-71AF-4D2F-DBAFEFFC46D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437822" y="4867462"/>
                  <a:ext cx="158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9127EE77-6736-ADB4-67DC-8E9B5A71B282}"/>
                    </a:ext>
                  </a:extLst>
                </p14:cNvPr>
                <p14:cNvContentPartPr/>
                <p14:nvPr/>
              </p14:nvContentPartPr>
              <p14:xfrm>
                <a:off x="2699902" y="4903822"/>
                <a:ext cx="122400" cy="5940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9127EE77-6736-ADB4-67DC-8E9B5A71B2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691262" y="4894822"/>
                  <a:ext cx="140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9D748C35-8BE4-410F-8585-BB1ACB8957C6}"/>
                    </a:ext>
                  </a:extLst>
                </p14:cNvPr>
                <p14:cNvContentPartPr/>
                <p14:nvPr/>
              </p14:nvContentPartPr>
              <p14:xfrm>
                <a:off x="2916982" y="4769542"/>
                <a:ext cx="122760" cy="20808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9D748C35-8BE4-410F-8585-BB1ACB8957C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08342" y="4760902"/>
                  <a:ext cx="140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D236E13D-AC52-D347-9C08-17C2C74BFD07}"/>
                    </a:ext>
                  </a:extLst>
                </p14:cNvPr>
                <p14:cNvContentPartPr/>
                <p14:nvPr/>
              </p14:nvContentPartPr>
              <p14:xfrm>
                <a:off x="3197062" y="4816702"/>
                <a:ext cx="149040" cy="3744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D236E13D-AC52-D347-9C08-17C2C74BFD0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188062" y="4807702"/>
                  <a:ext cx="166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CF07DD41-4D01-B8AC-596F-A5B0CA7B26B4}"/>
                    </a:ext>
                  </a:extLst>
                </p14:cNvPr>
                <p14:cNvContentPartPr/>
                <p14:nvPr/>
              </p14:nvContentPartPr>
              <p14:xfrm>
                <a:off x="3247102" y="4864582"/>
                <a:ext cx="96480" cy="2988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CF07DD41-4D01-B8AC-596F-A5B0CA7B26B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238102" y="4855582"/>
                  <a:ext cx="1141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FDD5961-7A8B-9F06-E03C-CC1C34A9A22C}"/>
                  </a:ext>
                </a:extLst>
              </p14:cNvPr>
              <p14:cNvContentPartPr/>
              <p14:nvPr/>
            </p14:nvContentPartPr>
            <p14:xfrm>
              <a:off x="6235102" y="90982"/>
              <a:ext cx="17280" cy="1562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FDD5961-7A8B-9F06-E03C-CC1C34A9A22C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6226102" y="81982"/>
                <a:ext cx="34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F9090A9-D323-A443-598D-770E58D4B61F}"/>
                  </a:ext>
                </a:extLst>
              </p14:cNvPr>
              <p14:cNvContentPartPr/>
              <p14:nvPr/>
            </p14:nvContentPartPr>
            <p14:xfrm>
              <a:off x="6237982" y="98902"/>
              <a:ext cx="95760" cy="124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F9090A9-D323-A443-598D-770E58D4B61F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229342" y="90262"/>
                <a:ext cx="113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A063317C-6E39-76B9-3CA8-B1BF5F918BDF}"/>
                  </a:ext>
                </a:extLst>
              </p14:cNvPr>
              <p14:cNvContentPartPr/>
              <p14:nvPr/>
            </p14:nvContentPartPr>
            <p14:xfrm>
              <a:off x="6467662" y="75502"/>
              <a:ext cx="9000" cy="165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A063317C-6E39-76B9-3CA8-B1BF5F918BD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6459022" y="66502"/>
                <a:ext cx="26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067856D-F813-912A-7617-E1ABFC35744A}"/>
                  </a:ext>
                </a:extLst>
              </p14:cNvPr>
              <p14:cNvContentPartPr/>
              <p14:nvPr/>
            </p14:nvContentPartPr>
            <p14:xfrm>
              <a:off x="6420862" y="73702"/>
              <a:ext cx="130320" cy="193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067856D-F813-912A-7617-E1ABFC35744A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411862" y="64702"/>
                <a:ext cx="1479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22F5A33-4854-4C0E-35D7-1C7E1C8A0C0D}"/>
                  </a:ext>
                </a:extLst>
              </p14:cNvPr>
              <p14:cNvContentPartPr/>
              <p14:nvPr/>
            </p14:nvContentPartPr>
            <p14:xfrm>
              <a:off x="6604462" y="94582"/>
              <a:ext cx="117360" cy="161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22F5A33-4854-4C0E-35D7-1C7E1C8A0C0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595822" y="85582"/>
                <a:ext cx="135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AF1F8F7-1305-59C4-0679-531A3789B46E}"/>
                  </a:ext>
                </a:extLst>
              </p14:cNvPr>
              <p14:cNvContentPartPr/>
              <p14:nvPr/>
            </p14:nvContentPartPr>
            <p14:xfrm>
              <a:off x="6210262" y="602182"/>
              <a:ext cx="14040" cy="1612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AF1F8F7-1305-59C4-0679-531A3789B46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201262" y="593182"/>
                <a:ext cx="31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289DBE0-936D-D3FF-7CCC-1556CF35FC7B}"/>
                  </a:ext>
                </a:extLst>
              </p14:cNvPr>
              <p14:cNvContentPartPr/>
              <p14:nvPr/>
            </p14:nvContentPartPr>
            <p14:xfrm>
              <a:off x="6206302" y="604702"/>
              <a:ext cx="105120" cy="1310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289DBE0-936D-D3FF-7CCC-1556CF35FC7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197302" y="595702"/>
                <a:ext cx="122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25484D3-C78A-19E7-B76C-A3C36DE6DF7D}"/>
                  </a:ext>
                </a:extLst>
              </p14:cNvPr>
              <p14:cNvContentPartPr/>
              <p14:nvPr/>
            </p14:nvContentPartPr>
            <p14:xfrm>
              <a:off x="6466582" y="610822"/>
              <a:ext cx="8640" cy="1098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25484D3-C78A-19E7-B76C-A3C36DE6DF7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457942" y="602182"/>
                <a:ext cx="26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104CE9B3-CCE4-776D-45A2-AB613EF5230F}"/>
                  </a:ext>
                </a:extLst>
              </p14:cNvPr>
              <p14:cNvContentPartPr/>
              <p14:nvPr/>
            </p14:nvContentPartPr>
            <p14:xfrm>
              <a:off x="6423022" y="574462"/>
              <a:ext cx="138240" cy="1882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104CE9B3-CCE4-776D-45A2-AB613EF5230F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414022" y="565822"/>
                <a:ext cx="1558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F6D5C87-AA03-7454-634E-F4B3502F3804}"/>
                  </a:ext>
                </a:extLst>
              </p14:cNvPr>
              <p14:cNvContentPartPr/>
              <p14:nvPr/>
            </p14:nvContentPartPr>
            <p14:xfrm>
              <a:off x="6675022" y="589222"/>
              <a:ext cx="137880" cy="1393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F6D5C87-AA03-7454-634E-F4B3502F380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666382" y="580582"/>
                <a:ext cx="1555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8C53BE1-890C-2C92-FC15-896BC6454529}"/>
                  </a:ext>
                </a:extLst>
              </p14:cNvPr>
              <p14:cNvContentPartPr/>
              <p14:nvPr/>
            </p14:nvContentPartPr>
            <p14:xfrm>
              <a:off x="6979582" y="590662"/>
              <a:ext cx="2520" cy="360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8C53BE1-890C-2C92-FC15-896BC645452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6970942" y="582022"/>
                <a:ext cx="20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3CAEE68-8783-2C05-6594-C03176550ED5}"/>
                  </a:ext>
                </a:extLst>
              </p14:cNvPr>
              <p14:cNvContentPartPr/>
              <p14:nvPr/>
            </p14:nvContentPartPr>
            <p14:xfrm>
              <a:off x="6986422" y="699742"/>
              <a:ext cx="1800" cy="43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3CAEE68-8783-2C05-6594-C03176550ED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6977422" y="690742"/>
                <a:ext cx="19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31E6719-7001-E57E-0852-925824B22B19}"/>
                  </a:ext>
                </a:extLst>
              </p14:cNvPr>
              <p14:cNvContentPartPr/>
              <p14:nvPr/>
            </p14:nvContentPartPr>
            <p14:xfrm>
              <a:off x="7356502" y="529462"/>
              <a:ext cx="107280" cy="1868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31E6719-7001-E57E-0852-925824B22B19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7347862" y="520822"/>
                <a:ext cx="1249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13BF524-C33A-DB2E-A8E0-975763007948}"/>
                  </a:ext>
                </a:extLst>
              </p14:cNvPr>
              <p14:cNvContentPartPr/>
              <p14:nvPr/>
            </p14:nvContentPartPr>
            <p14:xfrm>
              <a:off x="7677262" y="605782"/>
              <a:ext cx="185040" cy="396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13BF524-C33A-DB2E-A8E0-975763007948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668262" y="597142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F26A1E6-6D58-4B55-637B-600DFA4D5748}"/>
                  </a:ext>
                </a:extLst>
              </p14:cNvPr>
              <p14:cNvContentPartPr/>
              <p14:nvPr/>
            </p14:nvContentPartPr>
            <p14:xfrm>
              <a:off x="7678342" y="676342"/>
              <a:ext cx="213840" cy="180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F26A1E6-6D58-4B55-637B-600DFA4D5748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7669342" y="667702"/>
                <a:ext cx="231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54E19AD-2AA9-1B4B-020E-144855F85CDA}"/>
                  </a:ext>
                </a:extLst>
              </p14:cNvPr>
              <p14:cNvContentPartPr/>
              <p14:nvPr/>
            </p14:nvContentPartPr>
            <p14:xfrm>
              <a:off x="8103862" y="521902"/>
              <a:ext cx="145800" cy="1814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54E19AD-2AA9-1B4B-020E-144855F85CDA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095222" y="512902"/>
                <a:ext cx="163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C4CEA625-17C8-DCC6-8CD8-CB4D549E2066}"/>
                  </a:ext>
                </a:extLst>
              </p14:cNvPr>
              <p14:cNvContentPartPr/>
              <p14:nvPr/>
            </p14:nvContentPartPr>
            <p14:xfrm>
              <a:off x="8095582" y="561862"/>
              <a:ext cx="150120" cy="1162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4CEA625-17C8-DCC6-8CD8-CB4D549E2066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086942" y="553222"/>
                <a:ext cx="167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4B3ECB4-EABF-3DCD-E8BC-EB660CB1B239}"/>
                  </a:ext>
                </a:extLst>
              </p14:cNvPr>
              <p14:cNvContentPartPr/>
              <p14:nvPr/>
            </p14:nvContentPartPr>
            <p14:xfrm>
              <a:off x="8275942" y="650422"/>
              <a:ext cx="83880" cy="1094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4B3ECB4-EABF-3DCD-E8BC-EB660CB1B239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267302" y="641782"/>
                <a:ext cx="101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DD6FE2C-E519-47BC-D44F-9D0EFDC74449}"/>
                  </a:ext>
                </a:extLst>
              </p14:cNvPr>
              <p14:cNvContentPartPr/>
              <p14:nvPr/>
            </p14:nvContentPartPr>
            <p14:xfrm>
              <a:off x="8353342" y="631342"/>
              <a:ext cx="49320" cy="122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DD6FE2C-E519-47BC-D44F-9D0EFDC7444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8344342" y="622342"/>
                <a:ext cx="66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81080FB-A98A-BBF2-7222-4F66E068E011}"/>
                  </a:ext>
                </a:extLst>
              </p14:cNvPr>
              <p14:cNvContentPartPr/>
              <p14:nvPr/>
            </p14:nvContentPartPr>
            <p14:xfrm>
              <a:off x="8317702" y="710182"/>
              <a:ext cx="91080" cy="50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81080FB-A98A-BBF2-7222-4F66E068E01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8308702" y="701182"/>
                <a:ext cx="108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F60440F-EE75-6859-A48A-16FA7B113224}"/>
                  </a:ext>
                </a:extLst>
              </p14:cNvPr>
              <p14:cNvContentPartPr/>
              <p14:nvPr/>
            </p14:nvContentPartPr>
            <p14:xfrm>
              <a:off x="8616862" y="542782"/>
              <a:ext cx="20160" cy="1605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F60440F-EE75-6859-A48A-16FA7B11322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8607862" y="533782"/>
                <a:ext cx="378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ABCE35AC-CE12-F27E-2461-460DDE65A8A3}"/>
                  </a:ext>
                </a:extLst>
              </p14:cNvPr>
              <p14:cNvContentPartPr/>
              <p14:nvPr/>
            </p14:nvContentPartPr>
            <p14:xfrm>
              <a:off x="8553502" y="627382"/>
              <a:ext cx="105480" cy="11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ABCE35AC-CE12-F27E-2461-460DDE65A8A3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8544502" y="618742"/>
                <a:ext cx="123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9B805F89-B624-9A3C-2406-F2B5CB08E145}"/>
                  </a:ext>
                </a:extLst>
              </p14:cNvPr>
              <p14:cNvContentPartPr/>
              <p14:nvPr/>
            </p14:nvContentPartPr>
            <p14:xfrm>
              <a:off x="8778502" y="518662"/>
              <a:ext cx="135720" cy="1522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9B805F89-B624-9A3C-2406-F2B5CB08E14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769502" y="509662"/>
                <a:ext cx="153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A6782631-D602-AF7F-0A87-9B94E1F9EBC5}"/>
                  </a:ext>
                </a:extLst>
              </p14:cNvPr>
              <p14:cNvContentPartPr/>
              <p14:nvPr/>
            </p14:nvContentPartPr>
            <p14:xfrm>
              <a:off x="8786062" y="553222"/>
              <a:ext cx="197640" cy="1371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A6782631-D602-AF7F-0A87-9B94E1F9EBC5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8777422" y="544222"/>
                <a:ext cx="215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FF14E22-A0B8-79EE-450D-0E2DEE4FC81B}"/>
                  </a:ext>
                </a:extLst>
              </p14:cNvPr>
              <p14:cNvContentPartPr/>
              <p14:nvPr/>
            </p14:nvContentPartPr>
            <p14:xfrm>
              <a:off x="8941942" y="586702"/>
              <a:ext cx="147960" cy="1641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FF14E22-A0B8-79EE-450D-0E2DEE4FC81B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8932942" y="577702"/>
                <a:ext cx="165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8911B7B4-B9C3-2E7E-1570-085E10C4052A}"/>
                  </a:ext>
                </a:extLst>
              </p14:cNvPr>
              <p14:cNvContentPartPr/>
              <p14:nvPr/>
            </p14:nvContentPartPr>
            <p14:xfrm>
              <a:off x="9238582" y="549262"/>
              <a:ext cx="25560" cy="1627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8911B7B4-B9C3-2E7E-1570-085E10C4052A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9229942" y="540622"/>
                <a:ext cx="432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60A82E4-2E5A-E97D-0169-A07DA929149D}"/>
                  </a:ext>
                </a:extLst>
              </p14:cNvPr>
              <p14:cNvContentPartPr/>
              <p14:nvPr/>
            </p14:nvContentPartPr>
            <p14:xfrm>
              <a:off x="9182782" y="612622"/>
              <a:ext cx="119160" cy="208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60A82E4-2E5A-E97D-0169-A07DA929149D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174142" y="603622"/>
                <a:ext cx="136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6085E2F-A63B-DCA4-7626-3E0B2E0D81ED}"/>
                  </a:ext>
                </a:extLst>
              </p14:cNvPr>
              <p14:cNvContentPartPr/>
              <p14:nvPr/>
            </p14:nvContentPartPr>
            <p14:xfrm>
              <a:off x="9550702" y="495622"/>
              <a:ext cx="155880" cy="2307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6085E2F-A63B-DCA4-7626-3E0B2E0D81ED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9541702" y="486982"/>
                <a:ext cx="173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A063A334-C247-02D8-8514-E2D9BD83293B}"/>
                  </a:ext>
                </a:extLst>
              </p14:cNvPr>
              <p14:cNvContentPartPr/>
              <p14:nvPr/>
            </p14:nvContentPartPr>
            <p14:xfrm>
              <a:off x="9323902" y="543862"/>
              <a:ext cx="127080" cy="1393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A063A334-C247-02D8-8514-E2D9BD83293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9315262" y="535222"/>
                <a:ext cx="144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9A69949-0C82-17F9-82D6-E58D5E9BFDFE}"/>
                  </a:ext>
                </a:extLst>
              </p14:cNvPr>
              <p14:cNvContentPartPr/>
              <p14:nvPr/>
            </p14:nvContentPartPr>
            <p14:xfrm>
              <a:off x="9452062" y="601822"/>
              <a:ext cx="14760" cy="118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9A69949-0C82-17F9-82D6-E58D5E9BFDFE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9443422" y="592822"/>
                <a:ext cx="32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8A213FBD-B46D-5687-8750-D897C458ED9F}"/>
                  </a:ext>
                </a:extLst>
              </p14:cNvPr>
              <p14:cNvContentPartPr/>
              <p14:nvPr/>
            </p14:nvContentPartPr>
            <p14:xfrm>
              <a:off x="9350542" y="317422"/>
              <a:ext cx="80280" cy="972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8A213FBD-B46D-5687-8750-D897C458ED9F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9341902" y="308422"/>
                <a:ext cx="97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D345F25-093B-9B81-44F3-A2F63B9313E5}"/>
                  </a:ext>
                </a:extLst>
              </p14:cNvPr>
              <p14:cNvContentPartPr/>
              <p14:nvPr/>
            </p14:nvContentPartPr>
            <p14:xfrm>
              <a:off x="9304462" y="100702"/>
              <a:ext cx="149760" cy="1530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D345F25-093B-9B81-44F3-A2F63B9313E5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9295462" y="91702"/>
                <a:ext cx="1674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09BECADF-C9FB-67E9-823C-2C8B5D69206E}"/>
                  </a:ext>
                </a:extLst>
              </p14:cNvPr>
              <p14:cNvContentPartPr/>
              <p14:nvPr/>
            </p14:nvContentPartPr>
            <p14:xfrm>
              <a:off x="9840142" y="577342"/>
              <a:ext cx="137520" cy="133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09BECADF-C9FB-67E9-823C-2C8B5D69206E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9831502" y="568702"/>
                <a:ext cx="155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D332E3EF-8BE7-3D5B-0D1C-CFE94E7AD377}"/>
                  </a:ext>
                </a:extLst>
              </p14:cNvPr>
              <p14:cNvContentPartPr/>
              <p14:nvPr/>
            </p14:nvContentPartPr>
            <p14:xfrm>
              <a:off x="9847342" y="660862"/>
              <a:ext cx="120960" cy="158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D332E3EF-8BE7-3D5B-0D1C-CFE94E7AD377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9838702" y="652222"/>
                <a:ext cx="138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949199D-6E58-82B6-D275-4A8930330D80}"/>
                  </a:ext>
                </a:extLst>
              </p14:cNvPr>
              <p14:cNvContentPartPr/>
              <p14:nvPr/>
            </p14:nvContentPartPr>
            <p14:xfrm>
              <a:off x="10129222" y="497782"/>
              <a:ext cx="147960" cy="1789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949199D-6E58-82B6-D275-4A8930330D8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120222" y="488782"/>
                <a:ext cx="165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A9C0256-0F0A-E230-4EBF-66F1CA31826B}"/>
                  </a:ext>
                </a:extLst>
              </p14:cNvPr>
              <p14:cNvContentPartPr/>
              <p14:nvPr/>
            </p14:nvContentPartPr>
            <p14:xfrm>
              <a:off x="10135342" y="547822"/>
              <a:ext cx="123840" cy="892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A9C0256-0F0A-E230-4EBF-66F1CA31826B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126702" y="539182"/>
                <a:ext cx="1414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416548C-20A1-71A6-D1F2-5EB3AE1DCA8F}"/>
                  </a:ext>
                </a:extLst>
              </p14:cNvPr>
              <p14:cNvContentPartPr/>
              <p14:nvPr/>
            </p14:nvContentPartPr>
            <p14:xfrm>
              <a:off x="10312462" y="589222"/>
              <a:ext cx="114480" cy="1479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416548C-20A1-71A6-D1F2-5EB3AE1DCA8F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0303462" y="580582"/>
                <a:ext cx="132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1B5B756-A188-21F4-D8D6-3978DA69F1F9}"/>
                  </a:ext>
                </a:extLst>
              </p14:cNvPr>
              <p14:cNvContentPartPr/>
              <p14:nvPr/>
            </p14:nvContentPartPr>
            <p14:xfrm>
              <a:off x="10503622" y="540262"/>
              <a:ext cx="142200" cy="11844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1B5B756-A188-21F4-D8D6-3978DA69F1F9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494982" y="531622"/>
                <a:ext cx="159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DD4ACB06-10BF-2F05-CCEE-2E33019D616B}"/>
                  </a:ext>
                </a:extLst>
              </p14:cNvPr>
              <p14:cNvContentPartPr/>
              <p14:nvPr/>
            </p14:nvContentPartPr>
            <p14:xfrm>
              <a:off x="10735462" y="498502"/>
              <a:ext cx="106560" cy="1335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DD4ACB06-10BF-2F05-CCEE-2E33019D616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726822" y="489502"/>
                <a:ext cx="124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7C9257F-DEDC-15EE-6696-350766544345}"/>
                  </a:ext>
                </a:extLst>
              </p14:cNvPr>
              <p14:cNvContentPartPr/>
              <p14:nvPr/>
            </p14:nvContentPartPr>
            <p14:xfrm>
              <a:off x="10747702" y="538822"/>
              <a:ext cx="194760" cy="1627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7C9257F-DEDC-15EE-6696-35076654434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0739062" y="529822"/>
                <a:ext cx="212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AB5185E0-9567-7940-7BBD-2D30973160C3}"/>
                  </a:ext>
                </a:extLst>
              </p14:cNvPr>
              <p14:cNvContentPartPr/>
              <p14:nvPr/>
            </p14:nvContentPartPr>
            <p14:xfrm>
              <a:off x="10883422" y="562222"/>
              <a:ext cx="139320" cy="1692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AB5185E0-9567-7940-7BBD-2D30973160C3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874782" y="553582"/>
                <a:ext cx="156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7B65A8E-A4D8-77F0-F691-2AD98D3CC1FA}"/>
                  </a:ext>
                </a:extLst>
              </p14:cNvPr>
              <p14:cNvContentPartPr/>
              <p14:nvPr/>
            </p14:nvContentPartPr>
            <p14:xfrm>
              <a:off x="11146582" y="517942"/>
              <a:ext cx="28080" cy="1321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7B65A8E-A4D8-77F0-F691-2AD98D3CC1FA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137582" y="509302"/>
                <a:ext cx="457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44CE0D7-09C2-EF8B-9911-88DDE7A183FF}"/>
                  </a:ext>
                </a:extLst>
              </p14:cNvPr>
              <p14:cNvContentPartPr/>
              <p14:nvPr/>
            </p14:nvContentPartPr>
            <p14:xfrm>
              <a:off x="11093662" y="539902"/>
              <a:ext cx="148320" cy="158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44CE0D7-09C2-EF8B-9911-88DDE7A183FF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084662" y="530902"/>
                <a:ext cx="165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AEFB3099-7F65-762E-540D-A491E1611860}"/>
                  </a:ext>
                </a:extLst>
              </p14:cNvPr>
              <p14:cNvContentPartPr/>
              <p14:nvPr/>
            </p14:nvContentPartPr>
            <p14:xfrm>
              <a:off x="11309662" y="478702"/>
              <a:ext cx="173880" cy="2260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AEFB3099-7F65-762E-540D-A491E161186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1301022" y="470062"/>
                <a:ext cx="1915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00381853-D6CC-0D56-44A7-82336D0F5C2B}"/>
                  </a:ext>
                </a:extLst>
              </p14:cNvPr>
              <p14:cNvContentPartPr/>
              <p14:nvPr/>
            </p14:nvContentPartPr>
            <p14:xfrm>
              <a:off x="6014062" y="1113022"/>
              <a:ext cx="198000" cy="1051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00381853-D6CC-0D56-44A7-82336D0F5C2B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6005422" y="1104022"/>
                <a:ext cx="2156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A033C3B6-0A45-22D4-8EF8-CE670F2FEF3A}"/>
                  </a:ext>
                </a:extLst>
              </p14:cNvPr>
              <p14:cNvContentPartPr/>
              <p14:nvPr/>
            </p14:nvContentPartPr>
            <p14:xfrm>
              <a:off x="6256702" y="1142542"/>
              <a:ext cx="130320" cy="5976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A033C3B6-0A45-22D4-8EF8-CE670F2FEF3A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6247702" y="1133542"/>
                <a:ext cx="1479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D97528BA-0BA8-BACD-0C6C-DDCA368F7F95}"/>
                  </a:ext>
                </a:extLst>
              </p14:cNvPr>
              <p14:cNvContentPartPr/>
              <p14:nvPr/>
            </p14:nvContentPartPr>
            <p14:xfrm>
              <a:off x="6419422" y="1115902"/>
              <a:ext cx="77760" cy="1112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D97528BA-0BA8-BACD-0C6C-DDCA368F7F95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6410422" y="1107262"/>
                <a:ext cx="95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12A661BA-BCEC-6320-41D3-5A13A6612BE5}"/>
                  </a:ext>
                </a:extLst>
              </p14:cNvPr>
              <p14:cNvContentPartPr/>
              <p14:nvPr/>
            </p14:nvContentPartPr>
            <p14:xfrm>
              <a:off x="6676462" y="1084582"/>
              <a:ext cx="129600" cy="1090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12A661BA-BCEC-6320-41D3-5A13A6612BE5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667822" y="1075582"/>
                <a:ext cx="1472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F9656054-C0CC-5064-6CBA-BCE3ABAD2981}"/>
                  </a:ext>
                </a:extLst>
              </p14:cNvPr>
              <p14:cNvContentPartPr/>
              <p14:nvPr/>
            </p14:nvContentPartPr>
            <p14:xfrm>
              <a:off x="6839902" y="1146862"/>
              <a:ext cx="91440" cy="1360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F9656054-C0CC-5064-6CBA-BCE3ABAD2981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830902" y="1138222"/>
                <a:ext cx="109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B90A7C1B-8607-EF4B-28BA-8BE39345A164}"/>
                  </a:ext>
                </a:extLst>
              </p14:cNvPr>
              <p14:cNvContentPartPr/>
              <p14:nvPr/>
            </p14:nvContentPartPr>
            <p14:xfrm>
              <a:off x="6919822" y="1156942"/>
              <a:ext cx="13680" cy="1216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B90A7C1B-8607-EF4B-28BA-8BE39345A16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910822" y="1147942"/>
                <a:ext cx="31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C92FB226-096F-DCE6-E85C-8E1575B3A132}"/>
                  </a:ext>
                </a:extLst>
              </p14:cNvPr>
              <p14:cNvContentPartPr/>
              <p14:nvPr/>
            </p14:nvContentPartPr>
            <p14:xfrm>
              <a:off x="6866182" y="1024102"/>
              <a:ext cx="265680" cy="201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C92FB226-096F-DCE6-E85C-8E1575B3A132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6857182" y="1015462"/>
                <a:ext cx="283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A0F7587A-2B71-8D90-6096-4BE680F079B3}"/>
                  </a:ext>
                </a:extLst>
              </p14:cNvPr>
              <p14:cNvContentPartPr/>
              <p14:nvPr/>
            </p14:nvContentPartPr>
            <p14:xfrm>
              <a:off x="7189102" y="1064062"/>
              <a:ext cx="140040" cy="1382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A0F7587A-2B71-8D90-6096-4BE680F079B3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180462" y="1055062"/>
                <a:ext cx="1576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4833BCE9-BC05-5C69-FF72-E66BAEAC9B52}"/>
                  </a:ext>
                </a:extLst>
              </p14:cNvPr>
              <p14:cNvContentPartPr/>
              <p14:nvPr/>
            </p14:nvContentPartPr>
            <p14:xfrm>
              <a:off x="7197382" y="1124902"/>
              <a:ext cx="130320" cy="543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4833BCE9-BC05-5C69-FF72-E66BAEAC9B52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188382" y="1115902"/>
                <a:ext cx="147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AECDC1A9-9190-686C-CE83-85478FEFD1B7}"/>
                  </a:ext>
                </a:extLst>
              </p14:cNvPr>
              <p14:cNvContentPartPr/>
              <p14:nvPr/>
            </p14:nvContentPartPr>
            <p14:xfrm>
              <a:off x="7352542" y="1138942"/>
              <a:ext cx="79560" cy="1267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AECDC1A9-9190-686C-CE83-85478FEFD1B7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7343542" y="1129942"/>
                <a:ext cx="972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006ABA4-3ECA-E429-A695-C21DE2D7F6B6}"/>
                  </a:ext>
                </a:extLst>
              </p14:cNvPr>
              <p14:cNvContentPartPr/>
              <p14:nvPr/>
            </p14:nvContentPartPr>
            <p14:xfrm>
              <a:off x="7377022" y="1210582"/>
              <a:ext cx="67320" cy="1260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006ABA4-3ECA-E429-A695-C21DE2D7F6B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368022" y="1201582"/>
                <a:ext cx="84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A090890-4A7B-D744-60DC-028D5D82594C}"/>
                  </a:ext>
                </a:extLst>
              </p14:cNvPr>
              <p14:cNvContentPartPr/>
              <p14:nvPr/>
            </p14:nvContentPartPr>
            <p14:xfrm>
              <a:off x="7558102" y="1161982"/>
              <a:ext cx="10800" cy="9180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A090890-4A7B-D744-60DC-028D5D82594C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7549102" y="1153342"/>
                <a:ext cx="28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DB38F48D-58DC-7802-A0E9-56B7C99BDD1F}"/>
                  </a:ext>
                </a:extLst>
              </p14:cNvPr>
              <p14:cNvContentPartPr/>
              <p14:nvPr/>
            </p14:nvContentPartPr>
            <p14:xfrm>
              <a:off x="7651342" y="987742"/>
              <a:ext cx="137160" cy="2034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DB38F48D-58DC-7802-A0E9-56B7C99BDD1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642702" y="978742"/>
                <a:ext cx="154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722576CB-4ECC-3931-91FA-24DB813AB9FF}"/>
                  </a:ext>
                </a:extLst>
              </p14:cNvPr>
              <p14:cNvContentPartPr/>
              <p14:nvPr/>
            </p14:nvContentPartPr>
            <p14:xfrm>
              <a:off x="7823782" y="969382"/>
              <a:ext cx="60120" cy="2671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722576CB-4ECC-3931-91FA-24DB813AB9FF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814782" y="960742"/>
                <a:ext cx="77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B76B9A2C-3DBA-0401-3F66-57A3881E6FEA}"/>
                  </a:ext>
                </a:extLst>
              </p14:cNvPr>
              <p14:cNvContentPartPr/>
              <p14:nvPr/>
            </p14:nvContentPartPr>
            <p14:xfrm>
              <a:off x="8015302" y="1104382"/>
              <a:ext cx="109800" cy="2448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B76B9A2C-3DBA-0401-3F66-57A3881E6FEA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8006302" y="1095382"/>
                <a:ext cx="127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AEED8CCF-3216-E48D-7D11-706C70C1A2C3}"/>
                  </a:ext>
                </a:extLst>
              </p14:cNvPr>
              <p14:cNvContentPartPr/>
              <p14:nvPr/>
            </p14:nvContentPartPr>
            <p14:xfrm>
              <a:off x="8016382" y="1146862"/>
              <a:ext cx="100080" cy="2340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AEED8CCF-3216-E48D-7D11-706C70C1A2C3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007382" y="1138222"/>
                <a:ext cx="117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DB30D48-2E37-5AA8-A7FA-F902A7BCB6C0}"/>
                  </a:ext>
                </a:extLst>
              </p14:cNvPr>
              <p14:cNvContentPartPr/>
              <p14:nvPr/>
            </p14:nvContentPartPr>
            <p14:xfrm>
              <a:off x="8274142" y="1082422"/>
              <a:ext cx="167400" cy="8424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DB30D48-2E37-5AA8-A7FA-F902A7BCB6C0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265502" y="1073782"/>
                <a:ext cx="1850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DCD1E07B-AE6E-07DD-4E75-A1439AD3CC58}"/>
                  </a:ext>
                </a:extLst>
              </p14:cNvPr>
              <p14:cNvContentPartPr/>
              <p14:nvPr/>
            </p14:nvContentPartPr>
            <p14:xfrm>
              <a:off x="8485822" y="1079182"/>
              <a:ext cx="109080" cy="626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DCD1E07B-AE6E-07DD-4E75-A1439AD3CC58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476822" y="1070182"/>
                <a:ext cx="126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5D074A47-EE90-B80F-1172-BC88C9DB00C7}"/>
                  </a:ext>
                </a:extLst>
              </p14:cNvPr>
              <p14:cNvContentPartPr/>
              <p14:nvPr/>
            </p14:nvContentPartPr>
            <p14:xfrm>
              <a:off x="8638462" y="1034902"/>
              <a:ext cx="88560" cy="10476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5D074A47-EE90-B80F-1172-BC88C9DB00C7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8629822" y="1026262"/>
                <a:ext cx="106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D9CA682F-F261-71D3-0F0A-F55E499E5D4F}"/>
                  </a:ext>
                </a:extLst>
              </p14:cNvPr>
              <p14:cNvContentPartPr/>
              <p14:nvPr/>
            </p14:nvContentPartPr>
            <p14:xfrm>
              <a:off x="8845102" y="948502"/>
              <a:ext cx="69480" cy="2070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D9CA682F-F261-71D3-0F0A-F55E499E5D4F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8836102" y="939862"/>
                <a:ext cx="87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F7119CFB-4328-D94E-9BB0-C8D1639B4FDD}"/>
                  </a:ext>
                </a:extLst>
              </p14:cNvPr>
              <p14:cNvContentPartPr/>
              <p14:nvPr/>
            </p14:nvContentPartPr>
            <p14:xfrm>
              <a:off x="9000262" y="979462"/>
              <a:ext cx="119160" cy="13752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F7119CFB-4328-D94E-9BB0-C8D1639B4FD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8991262" y="970462"/>
                <a:ext cx="136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4E4C71D-E46C-26B5-A977-19ED60C238DA}"/>
                  </a:ext>
                </a:extLst>
              </p14:cNvPr>
              <p14:cNvContentPartPr/>
              <p14:nvPr/>
            </p14:nvContentPartPr>
            <p14:xfrm>
              <a:off x="9003862" y="1013302"/>
              <a:ext cx="92880" cy="550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4E4C71D-E46C-26B5-A977-19ED60C238DA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8994862" y="1004662"/>
                <a:ext cx="110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98C967E1-BFFA-70A9-5D09-36AE0B8DCA29}"/>
                  </a:ext>
                </a:extLst>
              </p14:cNvPr>
              <p14:cNvContentPartPr/>
              <p14:nvPr/>
            </p14:nvContentPartPr>
            <p14:xfrm>
              <a:off x="9132382" y="1034902"/>
              <a:ext cx="66600" cy="12564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98C967E1-BFFA-70A9-5D09-36AE0B8DCA2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123382" y="1025902"/>
                <a:ext cx="84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033B0B0-237D-4CD0-9A70-5CDD794E124A}"/>
                  </a:ext>
                </a:extLst>
              </p14:cNvPr>
              <p14:cNvContentPartPr/>
              <p14:nvPr/>
            </p14:nvContentPartPr>
            <p14:xfrm>
              <a:off x="9123022" y="1093942"/>
              <a:ext cx="81360" cy="3996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033B0B0-237D-4CD0-9A70-5CDD794E124A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114022" y="1084942"/>
                <a:ext cx="990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3D6B4905-D754-7FD8-B003-B86E9043917B}"/>
                  </a:ext>
                </a:extLst>
              </p14:cNvPr>
              <p14:cNvContentPartPr/>
              <p14:nvPr/>
            </p14:nvContentPartPr>
            <p14:xfrm>
              <a:off x="9295822" y="995302"/>
              <a:ext cx="11160" cy="43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3D6B4905-D754-7FD8-B003-B86E9043917B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287182" y="986662"/>
                <a:ext cx="28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42DFF129-CE9F-B0DE-66AF-C8CE4FCEC56F}"/>
                  </a:ext>
                </a:extLst>
              </p14:cNvPr>
              <p14:cNvContentPartPr/>
              <p14:nvPr/>
            </p14:nvContentPartPr>
            <p14:xfrm>
              <a:off x="9381862" y="935542"/>
              <a:ext cx="147600" cy="18324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42DFF129-CE9F-B0DE-66AF-C8CE4FCEC56F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9372862" y="926902"/>
                <a:ext cx="1652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01C85444-5712-3B25-D31C-DCE527F00686}"/>
                  </a:ext>
                </a:extLst>
              </p14:cNvPr>
              <p14:cNvContentPartPr/>
              <p14:nvPr/>
            </p14:nvContentPartPr>
            <p14:xfrm>
              <a:off x="9565102" y="875062"/>
              <a:ext cx="86040" cy="7848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01C85444-5712-3B25-D31C-DCE527F0068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9556462" y="866062"/>
                <a:ext cx="103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6FE011CC-1511-304D-8F71-981B9B3346A3}"/>
                  </a:ext>
                </a:extLst>
              </p14:cNvPr>
              <p14:cNvContentPartPr/>
              <p14:nvPr/>
            </p14:nvContentPartPr>
            <p14:xfrm>
              <a:off x="9655462" y="881902"/>
              <a:ext cx="106920" cy="29196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6FE011CC-1511-304D-8F71-981B9B3346A3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9646822" y="872902"/>
                <a:ext cx="1245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A6A4E6D6-2F93-86F3-438C-761427EA37F8}"/>
                  </a:ext>
                </a:extLst>
              </p14:cNvPr>
              <p14:cNvContentPartPr/>
              <p14:nvPr/>
            </p14:nvContentPartPr>
            <p14:xfrm>
              <a:off x="10177102" y="922942"/>
              <a:ext cx="26280" cy="1378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A6A4E6D6-2F93-86F3-438C-761427EA37F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168462" y="914302"/>
                <a:ext cx="43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8DA791AA-622E-3CCA-6D00-988A00CE0394}"/>
                  </a:ext>
                </a:extLst>
              </p14:cNvPr>
              <p14:cNvContentPartPr/>
              <p14:nvPr/>
            </p14:nvContentPartPr>
            <p14:xfrm>
              <a:off x="10199782" y="929782"/>
              <a:ext cx="119520" cy="8748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8DA791AA-622E-3CCA-6D00-988A00CE0394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191142" y="921142"/>
                <a:ext cx="137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3A60892D-9F69-EC96-BA5E-6465F1219E3F}"/>
                  </a:ext>
                </a:extLst>
              </p14:cNvPr>
              <p14:cNvContentPartPr/>
              <p14:nvPr/>
            </p14:nvContentPartPr>
            <p14:xfrm>
              <a:off x="10484542" y="892702"/>
              <a:ext cx="20880" cy="1256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3A60892D-9F69-EC96-BA5E-6465F1219E3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475902" y="883702"/>
                <a:ext cx="38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7AB6B952-0BE4-7F18-F736-A2E5DCFB5A12}"/>
                  </a:ext>
                </a:extLst>
              </p14:cNvPr>
              <p14:cNvContentPartPr/>
              <p14:nvPr/>
            </p14:nvContentPartPr>
            <p14:xfrm>
              <a:off x="10407142" y="885502"/>
              <a:ext cx="136440" cy="16020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7AB6B952-0BE4-7F18-F736-A2E5DCFB5A12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398502" y="876862"/>
                <a:ext cx="1540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D2993A38-05C7-8CB6-1B2B-9F9782C7CC47}"/>
                  </a:ext>
                </a:extLst>
              </p14:cNvPr>
              <p14:cNvContentPartPr/>
              <p14:nvPr/>
            </p14:nvContentPartPr>
            <p14:xfrm>
              <a:off x="10614142" y="918982"/>
              <a:ext cx="130320" cy="9432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D2993A38-05C7-8CB6-1B2B-9F9782C7CC4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0605502" y="909982"/>
                <a:ext cx="147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B47015B5-4496-EA65-1B1C-2AF558D621AC}"/>
                  </a:ext>
                </a:extLst>
              </p14:cNvPr>
              <p14:cNvContentPartPr/>
              <p14:nvPr/>
            </p14:nvContentPartPr>
            <p14:xfrm>
              <a:off x="11022382" y="943822"/>
              <a:ext cx="278640" cy="7992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B47015B5-4496-EA65-1B1C-2AF558D621AC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1013382" y="935182"/>
                <a:ext cx="296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1A5BC90C-271E-C373-F597-13A33FFF7CFF}"/>
                  </a:ext>
                </a:extLst>
              </p14:cNvPr>
              <p14:cNvContentPartPr/>
              <p14:nvPr/>
            </p14:nvContentPartPr>
            <p14:xfrm>
              <a:off x="11325502" y="886582"/>
              <a:ext cx="141840" cy="928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1A5BC90C-271E-C373-F597-13A33FFF7CF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1316862" y="877942"/>
                <a:ext cx="159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49365C4B-43EB-ACA9-A825-2BF3758A67D4}"/>
                  </a:ext>
                </a:extLst>
              </p14:cNvPr>
              <p14:cNvContentPartPr/>
              <p14:nvPr/>
            </p14:nvContentPartPr>
            <p14:xfrm>
              <a:off x="11553382" y="841222"/>
              <a:ext cx="110880" cy="1328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49365C4B-43EB-ACA9-A825-2BF3758A67D4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1544382" y="832222"/>
                <a:ext cx="128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815F9382-03D4-21FB-63BE-BB2D80D30E0E}"/>
                  </a:ext>
                </a:extLst>
              </p14:cNvPr>
              <p14:cNvContentPartPr/>
              <p14:nvPr/>
            </p14:nvContentPartPr>
            <p14:xfrm>
              <a:off x="11765422" y="839062"/>
              <a:ext cx="25200" cy="12888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815F9382-03D4-21FB-63BE-BB2D80D30E0E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1756422" y="830062"/>
                <a:ext cx="42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81EC0CC-B886-1941-3FD4-C2628BB0A21B}"/>
                  </a:ext>
                </a:extLst>
              </p14:cNvPr>
              <p14:cNvContentPartPr/>
              <p14:nvPr/>
            </p14:nvContentPartPr>
            <p14:xfrm>
              <a:off x="11701342" y="827542"/>
              <a:ext cx="180720" cy="2005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81EC0CC-B886-1941-3FD4-C2628BB0A21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1692702" y="818902"/>
                <a:ext cx="198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01B76ECE-A591-97F0-07AC-5180BFBD5BCF}"/>
                  </a:ext>
                </a:extLst>
              </p14:cNvPr>
              <p14:cNvContentPartPr/>
              <p14:nvPr/>
            </p14:nvContentPartPr>
            <p14:xfrm>
              <a:off x="11914462" y="862102"/>
              <a:ext cx="131400" cy="13428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01B76ECE-A591-97F0-07AC-5180BFBD5BCF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905822" y="853102"/>
                <a:ext cx="149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9E025108-D052-2498-A4FA-7ABF031A9003}"/>
                  </a:ext>
                </a:extLst>
              </p14:cNvPr>
              <p14:cNvContentPartPr/>
              <p14:nvPr/>
            </p14:nvContentPartPr>
            <p14:xfrm>
              <a:off x="7270102" y="839062"/>
              <a:ext cx="253080" cy="56520"/>
            </p14:xfrm>
          </p:contentPart>
        </mc:Choice>
        <mc:Fallback xmlns=""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9E025108-D052-2498-A4FA-7ABF031A9003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7261102" y="830062"/>
                <a:ext cx="270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935" name="Freihand 934">
                <a:extLst>
                  <a:ext uri="{FF2B5EF4-FFF2-40B4-BE49-F238E27FC236}">
                    <a16:creationId xmlns:a16="http://schemas.microsoft.com/office/drawing/2014/main" id="{6B5DC7C2-D9CC-BDBB-952B-FF5EB724E090}"/>
                  </a:ext>
                </a:extLst>
              </p14:cNvPr>
              <p14:cNvContentPartPr/>
              <p14:nvPr/>
            </p14:nvContentPartPr>
            <p14:xfrm>
              <a:off x="10111222" y="773542"/>
              <a:ext cx="1447560" cy="73440"/>
            </p14:xfrm>
          </p:contentPart>
        </mc:Choice>
        <mc:Fallback xmlns="">
          <p:pic>
            <p:nvPicPr>
              <p:cNvPr id="935" name="Freihand 934">
                <a:extLst>
                  <a:ext uri="{FF2B5EF4-FFF2-40B4-BE49-F238E27FC236}">
                    <a16:creationId xmlns:a16="http://schemas.microsoft.com/office/drawing/2014/main" id="{6B5DC7C2-D9CC-BDBB-952B-FF5EB724E090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102582" y="764542"/>
                <a:ext cx="1465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66BCE353-2BDB-6929-60E4-8DE9FB1B63BA}"/>
                  </a:ext>
                </a:extLst>
              </p14:cNvPr>
              <p14:cNvContentPartPr/>
              <p14:nvPr/>
            </p14:nvContentPartPr>
            <p14:xfrm>
              <a:off x="11174662" y="355942"/>
              <a:ext cx="403560" cy="490680"/>
            </p14:xfrm>
          </p:contentPart>
        </mc:Choice>
        <mc:Fallback xmlns=""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66BCE353-2BDB-6929-60E4-8DE9FB1B63B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1165662" y="346942"/>
                <a:ext cx="421200" cy="50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1" name="Gruppieren 960">
            <a:extLst>
              <a:ext uri="{FF2B5EF4-FFF2-40B4-BE49-F238E27FC236}">
                <a16:creationId xmlns:a16="http://schemas.microsoft.com/office/drawing/2014/main" id="{B4E94718-1254-5477-50DE-295C92B87EA9}"/>
              </a:ext>
            </a:extLst>
          </p:cNvPr>
          <p:cNvGrpSpPr/>
          <p:nvPr/>
        </p:nvGrpSpPr>
        <p:grpSpPr>
          <a:xfrm>
            <a:off x="3510262" y="4534462"/>
            <a:ext cx="963720" cy="492120"/>
            <a:chOff x="3510262" y="4534462"/>
            <a:chExt cx="96372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A8FC5A5A-49C5-7721-4533-ED8C01E8ABE2}"/>
                    </a:ext>
                  </a:extLst>
                </p14:cNvPr>
                <p14:cNvContentPartPr/>
                <p14:nvPr/>
              </p14:nvContentPartPr>
              <p14:xfrm>
                <a:off x="3521062" y="4687822"/>
                <a:ext cx="71280" cy="18072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A8FC5A5A-49C5-7721-4533-ED8C01E8ABE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512062" y="4678822"/>
                  <a:ext cx="88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23D8E2A2-6BC6-B0BE-762F-7DDD12ECDDFB}"/>
                    </a:ext>
                  </a:extLst>
                </p14:cNvPr>
                <p14:cNvContentPartPr/>
                <p14:nvPr/>
              </p14:nvContentPartPr>
              <p14:xfrm>
                <a:off x="3510262" y="4764502"/>
                <a:ext cx="149400" cy="5904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23D8E2A2-6BC6-B0BE-762F-7DDD12ECDDF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501262" y="4755502"/>
                  <a:ext cx="167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F8329AAD-3F50-E060-073F-5C32873C540F}"/>
                    </a:ext>
                  </a:extLst>
                </p14:cNvPr>
                <p14:cNvContentPartPr/>
                <p14:nvPr/>
              </p14:nvContentPartPr>
              <p14:xfrm>
                <a:off x="3711862" y="4761982"/>
                <a:ext cx="95400" cy="13500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F8329AAD-3F50-E060-073F-5C32873C540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702862" y="4752982"/>
                  <a:ext cx="11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4A572EDA-F4B0-1858-3DF6-5733D7B49AA7}"/>
                    </a:ext>
                  </a:extLst>
                </p14:cNvPr>
                <p14:cNvContentPartPr/>
                <p14:nvPr/>
              </p14:nvContentPartPr>
              <p14:xfrm>
                <a:off x="3729862" y="4624102"/>
                <a:ext cx="205200" cy="21456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4A572EDA-F4B0-1858-3DF6-5733D7B49AA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721222" y="4615462"/>
                  <a:ext cx="22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0E09C893-8EE2-CF58-4BDE-D3D28799D3D9}"/>
                    </a:ext>
                  </a:extLst>
                </p14:cNvPr>
                <p14:cNvContentPartPr/>
                <p14:nvPr/>
              </p14:nvContentPartPr>
              <p14:xfrm>
                <a:off x="3854422" y="4662622"/>
                <a:ext cx="122760" cy="1908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0E09C893-8EE2-CF58-4BDE-D3D28799D3D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845422" y="4653982"/>
                  <a:ext cx="140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FB2ABE57-21A3-EE6C-3583-EE8A2ED4A45F}"/>
                    </a:ext>
                  </a:extLst>
                </p14:cNvPr>
                <p14:cNvContentPartPr/>
                <p14:nvPr/>
              </p14:nvContentPartPr>
              <p14:xfrm>
                <a:off x="4032982" y="4534462"/>
                <a:ext cx="135720" cy="19332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FB2ABE57-21A3-EE6C-3583-EE8A2ED4A45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023982" y="4525462"/>
                  <a:ext cx="153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D656FBB5-2EBA-5569-E670-AE55758D63AE}"/>
                    </a:ext>
                  </a:extLst>
                </p14:cNvPr>
                <p14:cNvContentPartPr/>
                <p14:nvPr/>
              </p14:nvContentPartPr>
              <p14:xfrm>
                <a:off x="4240342" y="4626262"/>
                <a:ext cx="18360" cy="8532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D656FBB5-2EBA-5569-E670-AE55758D63A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231342" y="4617262"/>
                  <a:ext cx="36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209AAA3A-B350-7F2F-0242-AE359FE1B196}"/>
                    </a:ext>
                  </a:extLst>
                </p14:cNvPr>
                <p14:cNvContentPartPr/>
                <p14:nvPr/>
              </p14:nvContentPartPr>
              <p14:xfrm>
                <a:off x="4209382" y="4605742"/>
                <a:ext cx="145440" cy="19800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209AAA3A-B350-7F2F-0242-AE359FE1B19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200382" y="4596742"/>
                  <a:ext cx="163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A15DA906-7DAA-50A7-FBE6-F555EEBA2389}"/>
                    </a:ext>
                  </a:extLst>
                </p14:cNvPr>
                <p14:cNvContentPartPr/>
                <p14:nvPr/>
              </p14:nvContentPartPr>
              <p14:xfrm>
                <a:off x="3576142" y="4791502"/>
                <a:ext cx="897840" cy="23508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A15DA906-7DAA-50A7-FBE6-F555EEBA238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567502" y="4782862"/>
                  <a:ext cx="9154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3" name="Gruppieren 962">
            <a:extLst>
              <a:ext uri="{FF2B5EF4-FFF2-40B4-BE49-F238E27FC236}">
                <a16:creationId xmlns:a16="http://schemas.microsoft.com/office/drawing/2014/main" id="{C08B31FC-36F0-7345-04D5-CA9B1C1B6029}"/>
              </a:ext>
            </a:extLst>
          </p:cNvPr>
          <p:cNvGrpSpPr/>
          <p:nvPr/>
        </p:nvGrpSpPr>
        <p:grpSpPr>
          <a:xfrm>
            <a:off x="8209702" y="2436382"/>
            <a:ext cx="3295440" cy="1580400"/>
            <a:chOff x="8209702" y="2436382"/>
            <a:chExt cx="3295440" cy="15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712DCB67-4495-337A-7E5A-5E85257E2F81}"/>
                    </a:ext>
                  </a:extLst>
                </p14:cNvPr>
                <p14:cNvContentPartPr/>
                <p14:nvPr/>
              </p14:nvContentPartPr>
              <p14:xfrm>
                <a:off x="8211142" y="3431062"/>
                <a:ext cx="116280" cy="2340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712DCB67-4495-337A-7E5A-5E85257E2F8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202502" y="3422422"/>
                  <a:ext cx="13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279C88F3-D1EE-66DA-86DD-FF92B34302F3}"/>
                    </a:ext>
                  </a:extLst>
                </p14:cNvPr>
                <p14:cNvContentPartPr/>
                <p14:nvPr/>
              </p14:nvContentPartPr>
              <p14:xfrm>
                <a:off x="8209702" y="3463102"/>
                <a:ext cx="114840" cy="2052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279C88F3-D1EE-66DA-86DD-FF92B34302F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201062" y="3454462"/>
                  <a:ext cx="13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7A6111DC-9786-172F-B91B-9039D8AAA363}"/>
                    </a:ext>
                  </a:extLst>
                </p14:cNvPr>
                <p14:cNvContentPartPr/>
                <p14:nvPr/>
              </p14:nvContentPartPr>
              <p14:xfrm>
                <a:off x="8369542" y="3340342"/>
                <a:ext cx="106920" cy="14832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7A6111DC-9786-172F-B91B-9039D8AAA36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360902" y="3331702"/>
                  <a:ext cx="124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390A10BD-A91B-0A8E-48A1-D837AC85B79A}"/>
                    </a:ext>
                  </a:extLst>
                </p14:cNvPr>
                <p14:cNvContentPartPr/>
                <p14:nvPr/>
              </p14:nvContentPartPr>
              <p14:xfrm>
                <a:off x="8694622" y="3242782"/>
                <a:ext cx="66240" cy="15300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390A10BD-A91B-0A8E-48A1-D837AC85B79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685982" y="3233782"/>
                  <a:ext cx="8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D8FB64C0-7EC2-B3FF-AE3D-B86D9F5C317C}"/>
                    </a:ext>
                  </a:extLst>
                </p14:cNvPr>
                <p14:cNvContentPartPr/>
                <p14:nvPr/>
              </p14:nvContentPartPr>
              <p14:xfrm>
                <a:off x="8896582" y="3242782"/>
                <a:ext cx="63000" cy="10944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D8FB64C0-7EC2-B3FF-AE3D-B86D9F5C317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887582" y="3234142"/>
                  <a:ext cx="80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147A123F-C399-111D-4D5D-9A2FA917625E}"/>
                    </a:ext>
                  </a:extLst>
                </p14:cNvPr>
                <p14:cNvContentPartPr/>
                <p14:nvPr/>
              </p14:nvContentPartPr>
              <p14:xfrm>
                <a:off x="8881102" y="3270142"/>
                <a:ext cx="101880" cy="3744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147A123F-C399-111D-4D5D-9A2FA917625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872102" y="3261502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18A98052-1C62-CCC3-A250-204B87859393}"/>
                    </a:ext>
                  </a:extLst>
                </p14:cNvPr>
                <p14:cNvContentPartPr/>
                <p14:nvPr/>
              </p14:nvContentPartPr>
              <p14:xfrm>
                <a:off x="9019702" y="3254302"/>
                <a:ext cx="87480" cy="13464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18A98052-1C62-CCC3-A250-204B8785939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011062" y="3245302"/>
                  <a:ext cx="105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AED4F11C-717D-52BA-EF9D-44F37D3AE175}"/>
                    </a:ext>
                  </a:extLst>
                </p14:cNvPr>
                <p14:cNvContentPartPr/>
                <p14:nvPr/>
              </p14:nvContentPartPr>
              <p14:xfrm>
                <a:off x="9021502" y="3306502"/>
                <a:ext cx="91800" cy="158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AED4F11C-717D-52BA-EF9D-44F37D3AE17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012502" y="3297502"/>
                  <a:ext cx="109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882041B9-52B4-1353-807F-C77D46B90951}"/>
                    </a:ext>
                  </a:extLst>
                </p14:cNvPr>
                <p14:cNvContentPartPr/>
                <p14:nvPr/>
              </p14:nvContentPartPr>
              <p14:xfrm>
                <a:off x="9165502" y="3242422"/>
                <a:ext cx="33840" cy="25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882041B9-52B4-1353-807F-C77D46B9095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156502" y="3233422"/>
                  <a:ext cx="51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BF5EAB17-901D-4EA1-D46D-6D2B6C65EEE6}"/>
                    </a:ext>
                  </a:extLst>
                </p14:cNvPr>
                <p14:cNvContentPartPr/>
                <p14:nvPr/>
              </p14:nvContentPartPr>
              <p14:xfrm>
                <a:off x="9302662" y="3067822"/>
                <a:ext cx="127440" cy="22824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BF5EAB17-901D-4EA1-D46D-6D2B6C65EEE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294022" y="3059182"/>
                  <a:ext cx="145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0C25A53A-70CB-1C31-895A-B1668ED50F87}"/>
                    </a:ext>
                  </a:extLst>
                </p14:cNvPr>
                <p14:cNvContentPartPr/>
                <p14:nvPr/>
              </p14:nvContentPartPr>
              <p14:xfrm>
                <a:off x="9580222" y="3118582"/>
                <a:ext cx="24120" cy="11916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0C25A53A-70CB-1C31-895A-B1668ED50F8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571222" y="3109582"/>
                  <a:ext cx="41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4F0F016D-9E59-52C0-16CB-BF238A587BEE}"/>
                    </a:ext>
                  </a:extLst>
                </p14:cNvPr>
                <p14:cNvContentPartPr/>
                <p14:nvPr/>
              </p14:nvContentPartPr>
              <p14:xfrm>
                <a:off x="9538822" y="3157102"/>
                <a:ext cx="94680" cy="2772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4F0F016D-9E59-52C0-16CB-BF238A587BE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530182" y="3148462"/>
                  <a:ext cx="112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C3830116-4EC1-765B-62A0-74139A26B2D2}"/>
                    </a:ext>
                  </a:extLst>
                </p14:cNvPr>
                <p14:cNvContentPartPr/>
                <p14:nvPr/>
              </p14:nvContentPartPr>
              <p14:xfrm>
                <a:off x="9675262" y="3012382"/>
                <a:ext cx="132480" cy="15552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C3830116-4EC1-765B-62A0-74139A26B2D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666262" y="3003382"/>
                  <a:ext cx="150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E10DCFF5-EFE5-45C8-954D-1C7D59647D06}"/>
                    </a:ext>
                  </a:extLst>
                </p14:cNvPr>
                <p14:cNvContentPartPr/>
                <p14:nvPr/>
              </p14:nvContentPartPr>
              <p14:xfrm>
                <a:off x="9880102" y="2995822"/>
                <a:ext cx="83520" cy="15048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E10DCFF5-EFE5-45C8-954D-1C7D59647D0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871102" y="2987182"/>
                  <a:ext cx="101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978AED89-B840-AD6D-85D5-D64EBBBDDDFD}"/>
                    </a:ext>
                  </a:extLst>
                </p14:cNvPr>
                <p14:cNvContentPartPr/>
                <p14:nvPr/>
              </p14:nvContentPartPr>
              <p14:xfrm>
                <a:off x="9872902" y="3043342"/>
                <a:ext cx="162360" cy="1227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978AED89-B840-AD6D-85D5-D64EBBBDDDF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863902" y="3034342"/>
                  <a:ext cx="180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B10EC554-3F6C-D949-B828-4C8E0AEB7575}"/>
                    </a:ext>
                  </a:extLst>
                </p14:cNvPr>
                <p14:cNvContentPartPr/>
                <p14:nvPr/>
              </p14:nvContentPartPr>
              <p14:xfrm>
                <a:off x="10002502" y="3043702"/>
                <a:ext cx="92880" cy="16128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B10EC554-3F6C-D949-B828-4C8E0AEB757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993502" y="3035062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DA90A3D6-8FED-29F0-D722-1AD7D8F03397}"/>
                    </a:ext>
                  </a:extLst>
                </p14:cNvPr>
                <p14:cNvContentPartPr/>
                <p14:nvPr/>
              </p14:nvContentPartPr>
              <p14:xfrm>
                <a:off x="10110502" y="3021022"/>
                <a:ext cx="13680" cy="252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DA90A3D6-8FED-29F0-D722-1AD7D8F0339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101862" y="3012022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C56022D2-EF36-5EF9-0FB5-E08154B422BF}"/>
                    </a:ext>
                  </a:extLst>
                </p14:cNvPr>
                <p14:cNvContentPartPr/>
                <p14:nvPr/>
              </p14:nvContentPartPr>
              <p14:xfrm>
                <a:off x="10218862" y="2828782"/>
                <a:ext cx="151200" cy="21528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C56022D2-EF36-5EF9-0FB5-E08154B422B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210222" y="2820142"/>
                  <a:ext cx="168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FA2AE5F4-7570-ABA4-8B1C-2CBA541C0524}"/>
                    </a:ext>
                  </a:extLst>
                </p14:cNvPr>
                <p14:cNvContentPartPr/>
                <p14:nvPr/>
              </p14:nvContentPartPr>
              <p14:xfrm>
                <a:off x="10507942" y="2870902"/>
                <a:ext cx="81360" cy="4824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FA2AE5F4-7570-ABA4-8B1C-2CBA541C052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498942" y="2861902"/>
                  <a:ext cx="99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6187E5EB-6B7C-0F6B-40B3-E4B0C44E974B}"/>
                    </a:ext>
                  </a:extLst>
                </p14:cNvPr>
                <p14:cNvContentPartPr/>
                <p14:nvPr/>
              </p14:nvContentPartPr>
              <p14:xfrm>
                <a:off x="10719982" y="2725102"/>
                <a:ext cx="114480" cy="20484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6187E5EB-6B7C-0F6B-40B3-E4B0C44E974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711342" y="2716102"/>
                  <a:ext cx="132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8020E7D3-1225-1544-071D-3C480224D738}"/>
                    </a:ext>
                  </a:extLst>
                </p14:cNvPr>
                <p14:cNvContentPartPr/>
                <p14:nvPr/>
              </p14:nvContentPartPr>
              <p14:xfrm>
                <a:off x="10843822" y="2593342"/>
                <a:ext cx="150120" cy="11592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8020E7D3-1225-1544-071D-3C480224D73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835182" y="2584342"/>
                  <a:ext cx="167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851EED2C-F467-1276-3818-F97074A2532C}"/>
                    </a:ext>
                  </a:extLst>
                </p14:cNvPr>
                <p14:cNvContentPartPr/>
                <p14:nvPr/>
              </p14:nvContentPartPr>
              <p14:xfrm>
                <a:off x="11053702" y="2702062"/>
                <a:ext cx="185040" cy="5400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851EED2C-F467-1276-3818-F97074A2532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045062" y="2693422"/>
                  <a:ext cx="20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F03EE633-04A5-FF39-939D-44BE0B6205AD}"/>
                    </a:ext>
                  </a:extLst>
                </p14:cNvPr>
                <p14:cNvContentPartPr/>
                <p14:nvPr/>
              </p14:nvContentPartPr>
              <p14:xfrm>
                <a:off x="11046502" y="2758942"/>
                <a:ext cx="183960" cy="4320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F03EE633-04A5-FF39-939D-44BE0B6205AD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037862" y="2749942"/>
                  <a:ext cx="2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477959DB-725D-23E1-5737-446655F864C2}"/>
                    </a:ext>
                  </a:extLst>
                </p14:cNvPr>
                <p14:cNvContentPartPr/>
                <p14:nvPr/>
              </p14:nvContentPartPr>
              <p14:xfrm>
                <a:off x="11377702" y="2585422"/>
                <a:ext cx="127440" cy="17244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477959DB-725D-23E1-5737-446655F864C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368702" y="2576782"/>
                  <a:ext cx="14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4440F9A-B7C8-56C8-A396-785DAE160E0E}"/>
                    </a:ext>
                  </a:extLst>
                </p14:cNvPr>
                <p14:cNvContentPartPr/>
                <p14:nvPr/>
              </p14:nvContentPartPr>
              <p14:xfrm>
                <a:off x="9373942" y="3332782"/>
                <a:ext cx="206280" cy="9540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4440F9A-B7C8-56C8-A396-785DAE160E0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364942" y="3323782"/>
                  <a:ext cx="22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423F9726-7C23-AD09-4A02-F529BF815C44}"/>
                    </a:ext>
                  </a:extLst>
                </p14:cNvPr>
                <p14:cNvContentPartPr/>
                <p14:nvPr/>
              </p14:nvContentPartPr>
              <p14:xfrm>
                <a:off x="10287622" y="3129742"/>
                <a:ext cx="115920" cy="5724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423F9726-7C23-AD09-4A02-F529BF815C4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278622" y="3121102"/>
                  <a:ext cx="133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DF6911D9-525D-5829-C0D0-DA07AFDA8B7D}"/>
                    </a:ext>
                  </a:extLst>
                </p14:cNvPr>
                <p14:cNvContentPartPr/>
                <p14:nvPr/>
              </p14:nvContentPartPr>
              <p14:xfrm>
                <a:off x="10743742" y="3022102"/>
                <a:ext cx="102600" cy="4464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DF6911D9-525D-5829-C0D0-DA07AFDA8B7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735102" y="3013102"/>
                  <a:ext cx="120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CAF09CB9-C9A9-8FBE-9E11-2C9A4B09D2C0}"/>
                    </a:ext>
                  </a:extLst>
                </p14:cNvPr>
                <p14:cNvContentPartPr/>
                <p14:nvPr/>
              </p14:nvContentPartPr>
              <p14:xfrm>
                <a:off x="10785862" y="2561302"/>
                <a:ext cx="175320" cy="13500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CAF09CB9-C9A9-8FBE-9E11-2C9A4B09D2C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777222" y="2552302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8B30D398-845C-CD19-3A82-8BDA98016C9B}"/>
                    </a:ext>
                  </a:extLst>
                </p14:cNvPr>
                <p14:cNvContentPartPr/>
                <p14:nvPr/>
              </p14:nvContentPartPr>
              <p14:xfrm>
                <a:off x="10159462" y="2805742"/>
                <a:ext cx="218160" cy="23256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8B30D398-845C-CD19-3A82-8BDA98016C9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150822" y="2797102"/>
                  <a:ext cx="235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23B90E77-0C1B-DF2B-001F-88A23E57F7A1}"/>
                    </a:ext>
                  </a:extLst>
                </p14:cNvPr>
                <p14:cNvContentPartPr/>
                <p14:nvPr/>
              </p14:nvContentPartPr>
              <p14:xfrm>
                <a:off x="9204382" y="3008782"/>
                <a:ext cx="225360" cy="27576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23B90E77-0C1B-DF2B-001F-88A23E57F7A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195742" y="2999782"/>
                  <a:ext cx="243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DB3B6715-3740-8565-87D3-EA1399C231D0}"/>
                    </a:ext>
                  </a:extLst>
                </p14:cNvPr>
                <p14:cNvContentPartPr/>
                <p14:nvPr/>
              </p14:nvContentPartPr>
              <p14:xfrm>
                <a:off x="8296822" y="3903382"/>
                <a:ext cx="182160" cy="4896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DB3B6715-3740-8565-87D3-EA1399C231D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288182" y="3894382"/>
                  <a:ext cx="199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6C9BA26C-B0A2-FDBB-5BFE-E53D0A313190}"/>
                    </a:ext>
                  </a:extLst>
                </p14:cNvPr>
                <p14:cNvContentPartPr/>
                <p14:nvPr/>
              </p14:nvContentPartPr>
              <p14:xfrm>
                <a:off x="8338222" y="3954502"/>
                <a:ext cx="133560" cy="3132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6C9BA26C-B0A2-FDBB-5BFE-E53D0A31319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329222" y="3945502"/>
                  <a:ext cx="151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D89860E7-27C2-5F9C-4F0E-0482F3714177}"/>
                    </a:ext>
                  </a:extLst>
                </p14:cNvPr>
                <p14:cNvContentPartPr/>
                <p14:nvPr/>
              </p14:nvContentPartPr>
              <p14:xfrm>
                <a:off x="8506342" y="3810862"/>
                <a:ext cx="85680" cy="14328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D89860E7-27C2-5F9C-4F0E-0482F371417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97702" y="3801862"/>
                  <a:ext cx="10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EB2618F4-D263-7DDD-E7F3-B090BC591A3A}"/>
                    </a:ext>
                  </a:extLst>
                </p14:cNvPr>
                <p14:cNvContentPartPr/>
                <p14:nvPr/>
              </p14:nvContentPartPr>
              <p14:xfrm>
                <a:off x="8806582" y="3731662"/>
                <a:ext cx="113760" cy="17316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EB2618F4-D263-7DDD-E7F3-B090BC591A3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797942" y="3723022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620EB6E6-D927-623B-6509-69D9F2CB2FE6}"/>
                    </a:ext>
                  </a:extLst>
                </p14:cNvPr>
                <p14:cNvContentPartPr/>
                <p14:nvPr/>
              </p14:nvContentPartPr>
              <p14:xfrm>
                <a:off x="8963902" y="3630502"/>
                <a:ext cx="86400" cy="25632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620EB6E6-D927-623B-6509-69D9F2CB2FE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954902" y="3621502"/>
                  <a:ext cx="104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46444063-8B2F-2479-B2B4-570A06B5202E}"/>
                    </a:ext>
                  </a:extLst>
                </p14:cNvPr>
                <p14:cNvContentPartPr/>
                <p14:nvPr/>
              </p14:nvContentPartPr>
              <p14:xfrm>
                <a:off x="9124102" y="3694222"/>
                <a:ext cx="66960" cy="13644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46444063-8B2F-2479-B2B4-570A06B5202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115102" y="3685582"/>
                  <a:ext cx="84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7D16931F-D84B-443B-F5CF-62E60F3A27D3}"/>
                    </a:ext>
                  </a:extLst>
                </p14:cNvPr>
                <p14:cNvContentPartPr/>
                <p14:nvPr/>
              </p14:nvContentPartPr>
              <p14:xfrm>
                <a:off x="9101422" y="3716182"/>
                <a:ext cx="106560" cy="5760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7D16931F-D84B-443B-F5CF-62E60F3A27D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092422" y="3707182"/>
                  <a:ext cx="12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2231F355-F031-B28E-F8CA-16ABCCD86EC4}"/>
                    </a:ext>
                  </a:extLst>
                </p14:cNvPr>
                <p14:cNvContentPartPr/>
                <p14:nvPr/>
              </p14:nvContentPartPr>
              <p14:xfrm>
                <a:off x="9303022" y="3689182"/>
                <a:ext cx="66960" cy="12276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2231F355-F031-B28E-F8CA-16ABCCD86EC4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294382" y="3680182"/>
                  <a:ext cx="8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935A0BE4-0185-353F-631A-DC459017929C}"/>
                    </a:ext>
                  </a:extLst>
                </p14:cNvPr>
                <p14:cNvContentPartPr/>
                <p14:nvPr/>
              </p14:nvContentPartPr>
              <p14:xfrm>
                <a:off x="9287182" y="3744982"/>
                <a:ext cx="96840" cy="2268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935A0BE4-0185-353F-631A-DC459017929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278182" y="3735982"/>
                  <a:ext cx="114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E98396B9-3861-12EC-2166-A5BB4184E215}"/>
                    </a:ext>
                  </a:extLst>
                </p14:cNvPr>
                <p14:cNvContentPartPr/>
                <p14:nvPr/>
              </p14:nvContentPartPr>
              <p14:xfrm>
                <a:off x="9456742" y="3615022"/>
                <a:ext cx="67320" cy="10584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E98396B9-3861-12EC-2166-A5BB4184E21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448102" y="3606022"/>
                  <a:ext cx="84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3C7EF8D4-C0F1-F0C5-5F07-49C2EC11750C}"/>
                    </a:ext>
                  </a:extLst>
                </p14:cNvPr>
                <p14:cNvContentPartPr/>
                <p14:nvPr/>
              </p14:nvContentPartPr>
              <p14:xfrm>
                <a:off x="9435142" y="3511702"/>
                <a:ext cx="263520" cy="15372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3C7EF8D4-C0F1-F0C5-5F07-49C2EC11750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426502" y="3502702"/>
                  <a:ext cx="281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D3918D51-EFF5-A440-1A5F-BD783ED4AB2F}"/>
                    </a:ext>
                  </a:extLst>
                </p14:cNvPr>
                <p14:cNvContentPartPr/>
                <p14:nvPr/>
              </p14:nvContentPartPr>
              <p14:xfrm>
                <a:off x="9634222" y="3536542"/>
                <a:ext cx="77400" cy="6192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D3918D51-EFF5-A440-1A5F-BD783ED4AB2F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625582" y="3527542"/>
                  <a:ext cx="95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7A577080-B0F4-0A7F-2A60-7CED23204B00}"/>
                    </a:ext>
                  </a:extLst>
                </p14:cNvPr>
                <p14:cNvContentPartPr/>
                <p14:nvPr/>
              </p14:nvContentPartPr>
              <p14:xfrm>
                <a:off x="9816382" y="3580822"/>
                <a:ext cx="29160" cy="12204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7A577080-B0F4-0A7F-2A60-7CED23204B0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807742" y="3572182"/>
                  <a:ext cx="4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B70CA70-6F50-67A5-F046-60C8334F238D}"/>
                    </a:ext>
                  </a:extLst>
                </p14:cNvPr>
                <p14:cNvContentPartPr/>
                <p14:nvPr/>
              </p14:nvContentPartPr>
              <p14:xfrm>
                <a:off x="9783262" y="3564262"/>
                <a:ext cx="118800" cy="17964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B70CA70-6F50-67A5-F046-60C8334F238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774622" y="3555622"/>
                  <a:ext cx="136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A75C400-7EB6-6CF5-11C5-DEF050D680AD}"/>
                    </a:ext>
                  </a:extLst>
                </p14:cNvPr>
                <p14:cNvContentPartPr/>
                <p14:nvPr/>
              </p14:nvContentPartPr>
              <p14:xfrm>
                <a:off x="9941302" y="3433942"/>
                <a:ext cx="100080" cy="2901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A75C400-7EB6-6CF5-11C5-DEF050D680A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932662" y="3424942"/>
                  <a:ext cx="117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FD49280-462E-6C49-353B-47F2D9B6F670}"/>
                    </a:ext>
                  </a:extLst>
                </p14:cNvPr>
                <p14:cNvContentPartPr/>
                <p14:nvPr/>
              </p14:nvContentPartPr>
              <p14:xfrm>
                <a:off x="10334062" y="2436382"/>
                <a:ext cx="650880" cy="7167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FD49280-462E-6C49-353B-47F2D9B6F67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325062" y="2427742"/>
                  <a:ext cx="66852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00F3401C-93B8-6BEF-6AF7-D85F90DC4879}"/>
                    </a:ext>
                  </a:extLst>
                </p14:cNvPr>
                <p14:cNvContentPartPr/>
                <p14:nvPr/>
              </p14:nvContentPartPr>
              <p14:xfrm>
                <a:off x="10212742" y="3490102"/>
                <a:ext cx="132480" cy="5364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00F3401C-93B8-6BEF-6AF7-D85F90DC487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204102" y="3481102"/>
                  <a:ext cx="150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45A36039-3A5A-23D3-9E1C-E2A84379EB52}"/>
                    </a:ext>
                  </a:extLst>
                </p14:cNvPr>
                <p14:cNvContentPartPr/>
                <p14:nvPr/>
              </p14:nvContentPartPr>
              <p14:xfrm>
                <a:off x="10212382" y="3529342"/>
                <a:ext cx="178920" cy="6732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45A36039-3A5A-23D3-9E1C-E2A84379EB5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203382" y="3520342"/>
                  <a:ext cx="196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B6F385CE-C762-5A76-4E5B-61264205AA9E}"/>
                    </a:ext>
                  </a:extLst>
                </p14:cNvPr>
                <p14:cNvContentPartPr/>
                <p14:nvPr/>
              </p14:nvContentPartPr>
              <p14:xfrm>
                <a:off x="10520902" y="3309382"/>
                <a:ext cx="181440" cy="26388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B6F385CE-C762-5A76-4E5B-61264205AA9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512262" y="3300742"/>
                  <a:ext cx="199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3807B14D-6FF2-FDC1-DFCE-1C3703D96539}"/>
                    </a:ext>
                  </a:extLst>
                </p14:cNvPr>
                <p14:cNvContentPartPr/>
                <p14:nvPr/>
              </p14:nvContentPartPr>
              <p14:xfrm>
                <a:off x="9056422" y="3783502"/>
                <a:ext cx="1016640" cy="2332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3807B14D-6FF2-FDC1-DFCE-1C3703D9653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047782" y="3774862"/>
                  <a:ext cx="10342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7" name="Gruppieren 966">
            <a:extLst>
              <a:ext uri="{FF2B5EF4-FFF2-40B4-BE49-F238E27FC236}">
                <a16:creationId xmlns:a16="http://schemas.microsoft.com/office/drawing/2014/main" id="{C6138515-D2F6-F857-805F-45A8D7BA12FD}"/>
              </a:ext>
            </a:extLst>
          </p:cNvPr>
          <p:cNvGrpSpPr/>
          <p:nvPr/>
        </p:nvGrpSpPr>
        <p:grpSpPr>
          <a:xfrm>
            <a:off x="10876222" y="3173302"/>
            <a:ext cx="394560" cy="336960"/>
            <a:chOff x="10876222" y="3173302"/>
            <a:chExt cx="3945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8E269E32-30EF-E9EE-9B08-7AEA3896CE86}"/>
                    </a:ext>
                  </a:extLst>
                </p14:cNvPr>
                <p14:cNvContentPartPr/>
                <p14:nvPr/>
              </p14:nvContentPartPr>
              <p14:xfrm>
                <a:off x="11029222" y="3276622"/>
                <a:ext cx="129240" cy="12528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8E269E32-30EF-E9EE-9B08-7AEA3896CE8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1020582" y="3267622"/>
                  <a:ext cx="146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14BF683C-C37A-DFA7-B676-2082D0DEFD78}"/>
                    </a:ext>
                  </a:extLst>
                </p14:cNvPr>
                <p14:cNvContentPartPr/>
                <p14:nvPr/>
              </p14:nvContentPartPr>
              <p14:xfrm>
                <a:off x="11160982" y="3173302"/>
                <a:ext cx="109800" cy="26352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14BF683C-C37A-DFA7-B676-2082D0DEFD7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152342" y="3164302"/>
                  <a:ext cx="127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564696DD-9860-C96D-880A-D45C55BB2836}"/>
                    </a:ext>
                  </a:extLst>
                </p14:cNvPr>
                <p14:cNvContentPartPr/>
                <p14:nvPr/>
              </p14:nvContentPartPr>
              <p14:xfrm>
                <a:off x="10876222" y="3191662"/>
                <a:ext cx="134640" cy="31860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564696DD-9860-C96D-880A-D45C55BB283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0867582" y="3183022"/>
                  <a:ext cx="15228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9" name="Gruppieren 978">
            <a:extLst>
              <a:ext uri="{FF2B5EF4-FFF2-40B4-BE49-F238E27FC236}">
                <a16:creationId xmlns:a16="http://schemas.microsoft.com/office/drawing/2014/main" id="{BF516A26-AD57-53EC-871F-E474CF80B9AC}"/>
              </a:ext>
            </a:extLst>
          </p:cNvPr>
          <p:cNvGrpSpPr/>
          <p:nvPr/>
        </p:nvGrpSpPr>
        <p:grpSpPr>
          <a:xfrm>
            <a:off x="4569382" y="4179862"/>
            <a:ext cx="1717920" cy="465120"/>
            <a:chOff x="4569382" y="4179862"/>
            <a:chExt cx="171792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FA90C1CE-D8C4-82AF-8990-AD36A9F9B280}"/>
                    </a:ext>
                  </a:extLst>
                </p14:cNvPr>
                <p14:cNvContentPartPr/>
                <p14:nvPr/>
              </p14:nvContentPartPr>
              <p14:xfrm>
                <a:off x="4569382" y="4539142"/>
                <a:ext cx="259920" cy="10584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FA90C1CE-D8C4-82AF-8990-AD36A9F9B28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560742" y="4530502"/>
                  <a:ext cx="277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008A7E45-4A01-F4F9-D971-94E484AA28D9}"/>
                    </a:ext>
                  </a:extLst>
                </p14:cNvPr>
                <p14:cNvContentPartPr/>
                <p14:nvPr/>
              </p14:nvContentPartPr>
              <p14:xfrm>
                <a:off x="4793302" y="4444462"/>
                <a:ext cx="30240" cy="2736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008A7E45-4A01-F4F9-D971-94E484AA28D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784662" y="4435822"/>
                  <a:ext cx="47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99184AD4-0896-B4AF-945D-9DBA7EBA0E76}"/>
                    </a:ext>
                  </a:extLst>
                </p14:cNvPr>
                <p14:cNvContentPartPr/>
                <p14:nvPr/>
              </p14:nvContentPartPr>
              <p14:xfrm>
                <a:off x="4868182" y="4491622"/>
                <a:ext cx="62640" cy="11880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99184AD4-0896-B4AF-945D-9DBA7EBA0E7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859182" y="4482622"/>
                  <a:ext cx="80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ACCD7124-2A0F-C273-3EE1-F21E63FE000F}"/>
                    </a:ext>
                  </a:extLst>
                </p14:cNvPr>
                <p14:cNvContentPartPr/>
                <p14:nvPr/>
              </p14:nvContentPartPr>
              <p14:xfrm>
                <a:off x="4974022" y="4466782"/>
                <a:ext cx="97920" cy="12888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ACCD7124-2A0F-C273-3EE1-F21E63FE000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965382" y="4457782"/>
                  <a:ext cx="115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619A2F02-FC22-73CB-640A-87AC36C93F7A}"/>
                    </a:ext>
                  </a:extLst>
                </p14:cNvPr>
                <p14:cNvContentPartPr/>
                <p14:nvPr/>
              </p14:nvContentPartPr>
              <p14:xfrm>
                <a:off x="5034862" y="4373182"/>
                <a:ext cx="202680" cy="18396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619A2F02-FC22-73CB-640A-87AC36C93F7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026222" y="4364542"/>
                  <a:ext cx="220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6B66064E-10A1-C168-20A0-08BB52489058}"/>
                    </a:ext>
                  </a:extLst>
                </p14:cNvPr>
                <p14:cNvContentPartPr/>
                <p14:nvPr/>
              </p14:nvContentPartPr>
              <p14:xfrm>
                <a:off x="5272462" y="4436902"/>
                <a:ext cx="187920" cy="5616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6B66064E-10A1-C168-20A0-08BB5248905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263462" y="4427902"/>
                  <a:ext cx="205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986C6FC8-1FA8-7A82-8AA3-1642829E9632}"/>
                    </a:ext>
                  </a:extLst>
                </p14:cNvPr>
                <p14:cNvContentPartPr/>
                <p14:nvPr/>
              </p14:nvContentPartPr>
              <p14:xfrm>
                <a:off x="5572342" y="4413142"/>
                <a:ext cx="239040" cy="5616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986C6FC8-1FA8-7A82-8AA3-1642829E963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563702" y="4404502"/>
                  <a:ext cx="256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524E61CB-EF31-DDF5-F0ED-00CC56D3120E}"/>
                    </a:ext>
                  </a:extLst>
                </p14:cNvPr>
                <p14:cNvContentPartPr/>
                <p14:nvPr/>
              </p14:nvContentPartPr>
              <p14:xfrm>
                <a:off x="5712742" y="4268782"/>
                <a:ext cx="16920" cy="2628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524E61CB-EF31-DDF5-F0ED-00CC56D3120E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704102" y="4259782"/>
                  <a:ext cx="3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54D3FFA2-BD96-8A4E-1511-C1A7D5C54F94}"/>
                    </a:ext>
                  </a:extLst>
                </p14:cNvPr>
                <p14:cNvContentPartPr/>
                <p14:nvPr/>
              </p14:nvContentPartPr>
              <p14:xfrm>
                <a:off x="5980582" y="4271302"/>
                <a:ext cx="174240" cy="13788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54D3FFA2-BD96-8A4E-1511-C1A7D5C54F94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971582" y="4262662"/>
                  <a:ext cx="191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B41B704D-D9BB-5F04-F30D-9F729981EABD}"/>
                    </a:ext>
                  </a:extLst>
                </p14:cNvPr>
                <p14:cNvContentPartPr/>
                <p14:nvPr/>
              </p14:nvContentPartPr>
              <p14:xfrm>
                <a:off x="6135382" y="4231342"/>
                <a:ext cx="151920" cy="24120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B41B704D-D9BB-5F04-F30D-9F729981EAB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126742" y="4222702"/>
                  <a:ext cx="169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D2E5DE6B-96FD-7227-D527-F409F48DE670}"/>
                    </a:ext>
                  </a:extLst>
                </p14:cNvPr>
                <p14:cNvContentPartPr/>
                <p14:nvPr/>
              </p14:nvContentPartPr>
              <p14:xfrm>
                <a:off x="5938462" y="4179862"/>
                <a:ext cx="66960" cy="32040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D2E5DE6B-96FD-7227-D527-F409F48DE67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929462" y="4170862"/>
                  <a:ext cx="846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0" name="Gruppieren 989">
            <a:extLst>
              <a:ext uri="{FF2B5EF4-FFF2-40B4-BE49-F238E27FC236}">
                <a16:creationId xmlns:a16="http://schemas.microsoft.com/office/drawing/2014/main" id="{7F035754-1517-08F9-42D9-1B05D08F47AE}"/>
              </a:ext>
            </a:extLst>
          </p:cNvPr>
          <p:cNvGrpSpPr/>
          <p:nvPr/>
        </p:nvGrpSpPr>
        <p:grpSpPr>
          <a:xfrm>
            <a:off x="4669102" y="4701862"/>
            <a:ext cx="1316160" cy="397440"/>
            <a:chOff x="4669102" y="4701862"/>
            <a:chExt cx="13161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C87F143C-295B-40AA-0E24-4D209992238C}"/>
                    </a:ext>
                  </a:extLst>
                </p14:cNvPr>
                <p14:cNvContentPartPr/>
                <p14:nvPr/>
              </p14:nvContentPartPr>
              <p14:xfrm>
                <a:off x="4669102" y="4943782"/>
                <a:ext cx="142200" cy="15552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C87F143C-295B-40AA-0E24-4D209992238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660102" y="4935142"/>
                  <a:ext cx="159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EC7E6B64-80FE-37E3-5FA6-ED15A96F364F}"/>
                    </a:ext>
                  </a:extLst>
                </p14:cNvPr>
                <p14:cNvContentPartPr/>
                <p14:nvPr/>
              </p14:nvContentPartPr>
              <p14:xfrm>
                <a:off x="4881502" y="4811302"/>
                <a:ext cx="63720" cy="24372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EC7E6B64-80FE-37E3-5FA6-ED15A96F364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872502" y="4802662"/>
                  <a:ext cx="81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42C147CF-1D7F-651D-8B2F-015ACCEC552D}"/>
                    </a:ext>
                  </a:extLst>
                </p14:cNvPr>
                <p14:cNvContentPartPr/>
                <p14:nvPr/>
              </p14:nvContentPartPr>
              <p14:xfrm>
                <a:off x="5052502" y="4847662"/>
                <a:ext cx="74520" cy="12888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42C147CF-1D7F-651D-8B2F-015ACCEC552D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043502" y="4838662"/>
                  <a:ext cx="92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19DFBC00-E471-4325-7D01-5546F0A23E14}"/>
                    </a:ext>
                  </a:extLst>
                </p14:cNvPr>
                <p14:cNvContentPartPr/>
                <p14:nvPr/>
              </p14:nvContentPartPr>
              <p14:xfrm>
                <a:off x="5207302" y="4868182"/>
                <a:ext cx="112320" cy="2088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19DFBC00-E471-4325-7D01-5546F0A23E1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198302" y="4859182"/>
                  <a:ext cx="129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962679B4-B1EC-8D3D-ECD3-4767DAD4CDCA}"/>
                    </a:ext>
                  </a:extLst>
                </p14:cNvPr>
                <p14:cNvContentPartPr/>
                <p14:nvPr/>
              </p14:nvContentPartPr>
              <p14:xfrm>
                <a:off x="5379022" y="4772062"/>
                <a:ext cx="164520" cy="16488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962679B4-B1EC-8D3D-ECD3-4767DAD4CDC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370022" y="4763422"/>
                  <a:ext cx="182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AB94731E-0E05-2F86-2985-BEF854A3E8EA}"/>
                    </a:ext>
                  </a:extLst>
                </p14:cNvPr>
                <p14:cNvContentPartPr/>
                <p14:nvPr/>
              </p14:nvContentPartPr>
              <p14:xfrm>
                <a:off x="5581702" y="4701862"/>
                <a:ext cx="55080" cy="21024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AB94731E-0E05-2F86-2985-BEF854A3E8E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573062" y="4693222"/>
                  <a:ext cx="72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1E56D9FE-F989-E377-38A8-9CCB8C5C62D9}"/>
                    </a:ext>
                  </a:extLst>
                </p14:cNvPr>
                <p14:cNvContentPartPr/>
                <p14:nvPr/>
              </p14:nvContentPartPr>
              <p14:xfrm>
                <a:off x="5788342" y="4747582"/>
                <a:ext cx="196920" cy="4068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1E56D9FE-F989-E377-38A8-9CCB8C5C62D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779342" y="4738582"/>
                  <a:ext cx="21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B0EA92E2-5A9D-A581-009B-1B0B1EDD37C3}"/>
                    </a:ext>
                  </a:extLst>
                </p14:cNvPr>
                <p14:cNvContentPartPr/>
                <p14:nvPr/>
              </p14:nvContentPartPr>
              <p14:xfrm>
                <a:off x="5832622" y="4813822"/>
                <a:ext cx="145800" cy="3384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B0EA92E2-5A9D-A581-009B-1B0B1EDD37C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823622" y="4805182"/>
                  <a:ext cx="1634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989" name="Freihand 988">
                <a:extLst>
                  <a:ext uri="{FF2B5EF4-FFF2-40B4-BE49-F238E27FC236}">
                    <a16:creationId xmlns:a16="http://schemas.microsoft.com/office/drawing/2014/main" id="{BDD261C8-D8B6-0E5E-83E1-B96464712F7D}"/>
                  </a:ext>
                </a:extLst>
              </p14:cNvPr>
              <p14:cNvContentPartPr/>
              <p14:nvPr/>
            </p14:nvContentPartPr>
            <p14:xfrm>
              <a:off x="6224662" y="4621582"/>
              <a:ext cx="200520" cy="222120"/>
            </p14:xfrm>
          </p:contentPart>
        </mc:Choice>
        <mc:Fallback xmlns="">
          <p:pic>
            <p:nvPicPr>
              <p:cNvPr id="989" name="Freihand 988">
                <a:extLst>
                  <a:ext uri="{FF2B5EF4-FFF2-40B4-BE49-F238E27FC236}">
                    <a16:creationId xmlns:a16="http://schemas.microsoft.com/office/drawing/2014/main" id="{BDD261C8-D8B6-0E5E-83E1-B96464712F7D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6215662" y="4612942"/>
                <a:ext cx="21816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1" name="Gruppieren 1000">
            <a:extLst>
              <a:ext uri="{FF2B5EF4-FFF2-40B4-BE49-F238E27FC236}">
                <a16:creationId xmlns:a16="http://schemas.microsoft.com/office/drawing/2014/main" id="{B0E6DC07-8ACA-34D8-6B11-2359C0759010}"/>
              </a:ext>
            </a:extLst>
          </p:cNvPr>
          <p:cNvGrpSpPr/>
          <p:nvPr/>
        </p:nvGrpSpPr>
        <p:grpSpPr>
          <a:xfrm>
            <a:off x="4884742" y="5128822"/>
            <a:ext cx="739440" cy="298080"/>
            <a:chOff x="4884742" y="5128822"/>
            <a:chExt cx="7394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A30C62EA-FE39-4BCE-0634-898904426CCD}"/>
                    </a:ext>
                  </a:extLst>
                </p14:cNvPr>
                <p14:cNvContentPartPr/>
                <p14:nvPr/>
              </p14:nvContentPartPr>
              <p14:xfrm>
                <a:off x="4884742" y="5270662"/>
                <a:ext cx="99720" cy="15372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A30C62EA-FE39-4BCE-0634-898904426CC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876102" y="5262022"/>
                  <a:ext cx="117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403C4254-555E-0082-A369-B19AEBDBE566}"/>
                    </a:ext>
                  </a:extLst>
                </p14:cNvPr>
                <p14:cNvContentPartPr/>
                <p14:nvPr/>
              </p14:nvContentPartPr>
              <p14:xfrm>
                <a:off x="4972942" y="5291902"/>
                <a:ext cx="38880" cy="13500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403C4254-555E-0082-A369-B19AEBDBE56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964302" y="5282902"/>
                  <a:ext cx="56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B4942351-183C-C0BE-80DA-FE1BA79B1D57}"/>
                    </a:ext>
                  </a:extLst>
                </p14:cNvPr>
                <p14:cNvContentPartPr/>
                <p14:nvPr/>
              </p14:nvContentPartPr>
              <p14:xfrm>
                <a:off x="5135662" y="5326822"/>
                <a:ext cx="79920" cy="1944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B4942351-183C-C0BE-80DA-FE1BA79B1D5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126662" y="5318182"/>
                  <a:ext cx="9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854D7CF2-5656-B9E5-8F6F-9802F5650A63}"/>
                    </a:ext>
                  </a:extLst>
                </p14:cNvPr>
                <p14:cNvContentPartPr/>
                <p14:nvPr/>
              </p14:nvContentPartPr>
              <p14:xfrm>
                <a:off x="5363902" y="5139262"/>
                <a:ext cx="119160" cy="1796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854D7CF2-5656-B9E5-8F6F-9802F5650A6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355262" y="5130622"/>
                  <a:ext cx="136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FA9EE89B-99A4-AC0C-37A9-D95896959DB3}"/>
                    </a:ext>
                  </a:extLst>
                </p14:cNvPr>
                <p14:cNvContentPartPr/>
                <p14:nvPr/>
              </p14:nvContentPartPr>
              <p14:xfrm>
                <a:off x="5550022" y="5128822"/>
                <a:ext cx="74160" cy="18432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FA9EE89B-99A4-AC0C-37A9-D95896959DB3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541022" y="5119822"/>
                  <a:ext cx="918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0" name="Gruppieren 999">
            <a:extLst>
              <a:ext uri="{FF2B5EF4-FFF2-40B4-BE49-F238E27FC236}">
                <a16:creationId xmlns:a16="http://schemas.microsoft.com/office/drawing/2014/main" id="{4CA89BB0-6E46-CC52-D356-240F9AE1A2EA}"/>
              </a:ext>
            </a:extLst>
          </p:cNvPr>
          <p:cNvGrpSpPr/>
          <p:nvPr/>
        </p:nvGrpSpPr>
        <p:grpSpPr>
          <a:xfrm>
            <a:off x="5824342" y="5165182"/>
            <a:ext cx="179280" cy="93600"/>
            <a:chOff x="5824342" y="5165182"/>
            <a:chExt cx="17928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9E6C0DBE-8189-B25F-C384-95C5F9AC4148}"/>
                    </a:ext>
                  </a:extLst>
                </p14:cNvPr>
                <p14:cNvContentPartPr/>
                <p14:nvPr/>
              </p14:nvContentPartPr>
              <p14:xfrm>
                <a:off x="5824342" y="5165182"/>
                <a:ext cx="169560" cy="3348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9E6C0DBE-8189-B25F-C384-95C5F9AC414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815342" y="5156542"/>
                  <a:ext cx="18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10255DC6-DFAC-E83B-2F91-4BD86B998C91}"/>
                    </a:ext>
                  </a:extLst>
                </p14:cNvPr>
                <p14:cNvContentPartPr/>
                <p14:nvPr/>
              </p14:nvContentPartPr>
              <p14:xfrm>
                <a:off x="5859262" y="5210902"/>
                <a:ext cx="144360" cy="4788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10255DC6-DFAC-E83B-2F91-4BD86B998C91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850622" y="5201902"/>
                  <a:ext cx="16200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6" name="Gruppieren 1035">
            <a:extLst>
              <a:ext uri="{FF2B5EF4-FFF2-40B4-BE49-F238E27FC236}">
                <a16:creationId xmlns:a16="http://schemas.microsoft.com/office/drawing/2014/main" id="{7172CB5E-8EF3-8CAB-889E-E5D269337FF4}"/>
              </a:ext>
            </a:extLst>
          </p:cNvPr>
          <p:cNvGrpSpPr/>
          <p:nvPr/>
        </p:nvGrpSpPr>
        <p:grpSpPr>
          <a:xfrm>
            <a:off x="6239782" y="4613662"/>
            <a:ext cx="2248560" cy="1739520"/>
            <a:chOff x="6239782" y="4613662"/>
            <a:chExt cx="2248560" cy="17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419F7C0E-12FC-29F0-BC40-5AD700DF43F1}"/>
                    </a:ext>
                  </a:extLst>
                </p14:cNvPr>
                <p14:cNvContentPartPr/>
                <p14:nvPr/>
              </p14:nvContentPartPr>
              <p14:xfrm>
                <a:off x="6239782" y="5020822"/>
                <a:ext cx="182160" cy="20124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419F7C0E-12FC-29F0-BC40-5AD700DF43F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231142" y="5012182"/>
                  <a:ext cx="199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D2A2E56F-E23D-747B-F5BB-A1128A05983B}"/>
                    </a:ext>
                  </a:extLst>
                </p14:cNvPr>
                <p14:cNvContentPartPr/>
                <p14:nvPr/>
              </p14:nvContentPartPr>
              <p14:xfrm>
                <a:off x="6588982" y="5032702"/>
                <a:ext cx="170640" cy="3708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D2A2E56F-E23D-747B-F5BB-A1128A05983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580342" y="5024062"/>
                  <a:ext cx="188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9F5D7581-80EC-C1E3-D11D-20E9B0572CCE}"/>
                    </a:ext>
                  </a:extLst>
                </p14:cNvPr>
                <p14:cNvContentPartPr/>
                <p14:nvPr/>
              </p14:nvContentPartPr>
              <p14:xfrm>
                <a:off x="6606622" y="5078782"/>
                <a:ext cx="133920" cy="2772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9F5D7581-80EC-C1E3-D11D-20E9B0572CCE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597622" y="5069782"/>
                  <a:ext cx="15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85F31DED-8944-3351-AC88-5C0149FCA2B6}"/>
                    </a:ext>
                  </a:extLst>
                </p14:cNvPr>
                <p14:cNvContentPartPr/>
                <p14:nvPr/>
              </p14:nvContentPartPr>
              <p14:xfrm>
                <a:off x="6767542" y="4942342"/>
                <a:ext cx="82080" cy="19836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85F31DED-8944-3351-AC88-5C0149FCA2B6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758902" y="4933702"/>
                  <a:ext cx="99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0CB3CFA0-A86C-7F81-888D-35B55FA9F45F}"/>
                    </a:ext>
                  </a:extLst>
                </p14:cNvPr>
                <p14:cNvContentPartPr/>
                <p14:nvPr/>
              </p14:nvContentPartPr>
              <p14:xfrm>
                <a:off x="6981742" y="4867462"/>
                <a:ext cx="134640" cy="18792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0CB3CFA0-A86C-7F81-888D-35B55FA9F45F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973102" y="4858462"/>
                  <a:ext cx="152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FA1852D1-E82A-4AF8-C406-C4EFA8195891}"/>
                    </a:ext>
                  </a:extLst>
                </p14:cNvPr>
                <p14:cNvContentPartPr/>
                <p14:nvPr/>
              </p14:nvContentPartPr>
              <p14:xfrm>
                <a:off x="7169302" y="4698262"/>
                <a:ext cx="94320" cy="16344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FA1852D1-E82A-4AF8-C406-C4EFA8195891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160662" y="4689622"/>
                  <a:ext cx="11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A2B31FAA-41ED-9626-ECD4-81EE712FEF1C}"/>
                    </a:ext>
                  </a:extLst>
                </p14:cNvPr>
                <p14:cNvContentPartPr/>
                <p14:nvPr/>
              </p14:nvContentPartPr>
              <p14:xfrm>
                <a:off x="7299622" y="4845862"/>
                <a:ext cx="160920" cy="4320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A2B31FAA-41ED-9626-ECD4-81EE712FEF1C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290622" y="4837222"/>
                  <a:ext cx="178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A46AD7B0-FB2E-2703-5709-301A1E349549}"/>
                    </a:ext>
                  </a:extLst>
                </p14:cNvPr>
                <p14:cNvContentPartPr/>
                <p14:nvPr/>
              </p14:nvContentPartPr>
              <p14:xfrm>
                <a:off x="7302142" y="4908862"/>
                <a:ext cx="122040" cy="5040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A46AD7B0-FB2E-2703-5709-301A1E34954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293142" y="4900222"/>
                  <a:ext cx="139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CB76E119-3E10-A019-695B-C1FC367329B4}"/>
                    </a:ext>
                  </a:extLst>
                </p14:cNvPr>
                <p14:cNvContentPartPr/>
                <p14:nvPr/>
              </p14:nvContentPartPr>
              <p14:xfrm>
                <a:off x="7572502" y="4613662"/>
                <a:ext cx="134640" cy="16632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CB76E119-3E10-A019-695B-C1FC367329B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563862" y="4605022"/>
                  <a:ext cx="152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A91BC00F-271A-5EF7-EDCE-A190B7CA5BBF}"/>
                    </a:ext>
                  </a:extLst>
                </p14:cNvPr>
                <p14:cNvContentPartPr/>
                <p14:nvPr/>
              </p14:nvContentPartPr>
              <p14:xfrm>
                <a:off x="7673662" y="4618342"/>
                <a:ext cx="41040" cy="14724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A91BC00F-271A-5EF7-EDCE-A190B7CA5BB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664662" y="4609702"/>
                  <a:ext cx="58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CF8B9700-8947-A270-8905-A6F05DAE3C79}"/>
                    </a:ext>
                  </a:extLst>
                </p14:cNvPr>
                <p14:cNvContentPartPr/>
                <p14:nvPr/>
              </p14:nvContentPartPr>
              <p14:xfrm>
                <a:off x="7575022" y="4754062"/>
                <a:ext cx="252720" cy="11700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CF8B9700-8947-A270-8905-A6F05DAE3C7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566382" y="4745422"/>
                  <a:ext cx="27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D63A1396-B3B0-8BFC-BAB0-9D60FD65EC87}"/>
                    </a:ext>
                  </a:extLst>
                </p14:cNvPr>
                <p14:cNvContentPartPr/>
                <p14:nvPr/>
              </p14:nvContentPartPr>
              <p14:xfrm>
                <a:off x="7660342" y="4883302"/>
                <a:ext cx="146160" cy="21672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D63A1396-B3B0-8BFC-BAB0-9D60FD65EC8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651342" y="4874662"/>
                  <a:ext cx="16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645C2168-3D70-7167-C030-B17313CE7D4B}"/>
                    </a:ext>
                  </a:extLst>
                </p14:cNvPr>
                <p14:cNvContentPartPr/>
                <p14:nvPr/>
              </p14:nvContentPartPr>
              <p14:xfrm>
                <a:off x="7132942" y="5075542"/>
                <a:ext cx="883440" cy="31176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645C2168-3D70-7167-C030-B17313CE7D4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124302" y="5066902"/>
                  <a:ext cx="901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574ABF47-BAF4-C3A2-B4B8-BB541150FE62}"/>
                    </a:ext>
                  </a:extLst>
                </p14:cNvPr>
                <p14:cNvContentPartPr/>
                <p14:nvPr/>
              </p14:nvContentPartPr>
              <p14:xfrm>
                <a:off x="7154902" y="5127742"/>
                <a:ext cx="772200" cy="33048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574ABF47-BAF4-C3A2-B4B8-BB541150FE6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46262" y="5118742"/>
                  <a:ext cx="789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4D582754-2589-0891-2A77-D787D33627BA}"/>
                    </a:ext>
                  </a:extLst>
                </p14:cNvPr>
                <p14:cNvContentPartPr/>
                <p14:nvPr/>
              </p14:nvContentPartPr>
              <p14:xfrm>
                <a:off x="8389702" y="4732102"/>
                <a:ext cx="3960" cy="1440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4D582754-2589-0891-2A77-D787D33627BA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381062" y="4723102"/>
                  <a:ext cx="2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C4FF2A81-4BB8-511A-6D3E-DE440C6F1135}"/>
                    </a:ext>
                  </a:extLst>
                </p14:cNvPr>
                <p14:cNvContentPartPr/>
                <p14:nvPr/>
              </p14:nvContentPartPr>
              <p14:xfrm>
                <a:off x="6524182" y="5708062"/>
                <a:ext cx="216000" cy="8748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C4FF2A81-4BB8-511A-6D3E-DE440C6F1135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515182" y="5699422"/>
                  <a:ext cx="233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D7C960F0-15FE-57E0-4736-25BCDFEC24A0}"/>
                    </a:ext>
                  </a:extLst>
                </p14:cNvPr>
                <p14:cNvContentPartPr/>
                <p14:nvPr/>
              </p14:nvContentPartPr>
              <p14:xfrm>
                <a:off x="6748462" y="5584942"/>
                <a:ext cx="52920" cy="21492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D7C960F0-15FE-57E0-4736-25BCDFEC24A0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739462" y="5575942"/>
                  <a:ext cx="7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1F928CF2-A979-9A8B-3733-A06C4065D900}"/>
                    </a:ext>
                  </a:extLst>
                </p14:cNvPr>
                <p14:cNvContentPartPr/>
                <p14:nvPr/>
              </p14:nvContentPartPr>
              <p14:xfrm>
                <a:off x="6475582" y="5994982"/>
                <a:ext cx="79200" cy="23292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1F928CF2-A979-9A8B-3733-A06C4065D90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466942" y="5986342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4200645-7F54-105F-25B3-E98194C50282}"/>
                    </a:ext>
                  </a:extLst>
                </p14:cNvPr>
                <p14:cNvContentPartPr/>
                <p14:nvPr/>
              </p14:nvContentPartPr>
              <p14:xfrm>
                <a:off x="6643702" y="5735422"/>
                <a:ext cx="491040" cy="29160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4200645-7F54-105F-25B3-E98194C5028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635062" y="5726782"/>
                  <a:ext cx="508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30BF9284-07B2-94EE-A4DD-B8731F63536C}"/>
                    </a:ext>
                  </a:extLst>
                </p14:cNvPr>
                <p14:cNvContentPartPr/>
                <p14:nvPr/>
              </p14:nvContentPartPr>
              <p14:xfrm>
                <a:off x="7315822" y="5526622"/>
                <a:ext cx="332640" cy="32076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30BF9284-07B2-94EE-A4DD-B8731F63536C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307182" y="5517622"/>
                  <a:ext cx="350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A3D5900D-7CAF-B1B8-994D-537718F5F390}"/>
                    </a:ext>
                  </a:extLst>
                </p14:cNvPr>
                <p14:cNvContentPartPr/>
                <p14:nvPr/>
              </p14:nvContentPartPr>
              <p14:xfrm>
                <a:off x="7647742" y="5509342"/>
                <a:ext cx="97920" cy="16128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A3D5900D-7CAF-B1B8-994D-537718F5F390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639102" y="5500342"/>
                  <a:ext cx="11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81702833-3715-70A0-0DC1-8EE31F12DB08}"/>
                    </a:ext>
                  </a:extLst>
                </p14:cNvPr>
                <p14:cNvContentPartPr/>
                <p14:nvPr/>
              </p14:nvContentPartPr>
              <p14:xfrm>
                <a:off x="7660702" y="5572342"/>
                <a:ext cx="98280" cy="1620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81702833-3715-70A0-0DC1-8EE31F12DB08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652062" y="5563702"/>
                  <a:ext cx="115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7A4C8299-2EE8-F52C-C943-A65396D689FF}"/>
                    </a:ext>
                  </a:extLst>
                </p14:cNvPr>
                <p14:cNvContentPartPr/>
                <p14:nvPr/>
              </p14:nvContentPartPr>
              <p14:xfrm>
                <a:off x="7794262" y="5347702"/>
                <a:ext cx="414720" cy="2894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7A4C8299-2EE8-F52C-C943-A65396D689F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785262" y="5339062"/>
                  <a:ext cx="432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2A1A4970-8499-D7E6-EAEE-A748778233F6}"/>
                    </a:ext>
                  </a:extLst>
                </p14:cNvPr>
                <p14:cNvContentPartPr/>
                <p14:nvPr/>
              </p14:nvContentPartPr>
              <p14:xfrm>
                <a:off x="7924942" y="5350582"/>
                <a:ext cx="14400" cy="1332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2A1A4970-8499-D7E6-EAEE-A748778233F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915942" y="5341582"/>
                  <a:ext cx="32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FD9DD742-82EB-D8F0-36D2-5CF26CE79110}"/>
                    </a:ext>
                  </a:extLst>
                </p14:cNvPr>
                <p14:cNvContentPartPr/>
                <p14:nvPr/>
              </p14:nvContentPartPr>
              <p14:xfrm>
                <a:off x="6957982" y="6108382"/>
                <a:ext cx="188280" cy="24480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FD9DD742-82EB-D8F0-36D2-5CF26CE79110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948982" y="6099382"/>
                  <a:ext cx="205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AF84846C-C80C-CB39-3153-5093EDF79C49}"/>
                    </a:ext>
                  </a:extLst>
                </p14:cNvPr>
                <p14:cNvContentPartPr/>
                <p14:nvPr/>
              </p14:nvContentPartPr>
              <p14:xfrm>
                <a:off x="7193782" y="6147262"/>
                <a:ext cx="200880" cy="7488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AF84846C-C80C-CB39-3153-5093EDF79C49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185142" y="6138262"/>
                  <a:ext cx="21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60A08F17-A69F-6EB2-4F17-E01145FB19D8}"/>
                    </a:ext>
                  </a:extLst>
                </p14:cNvPr>
                <p14:cNvContentPartPr/>
                <p14:nvPr/>
              </p14:nvContentPartPr>
              <p14:xfrm>
                <a:off x="7450462" y="6077062"/>
                <a:ext cx="100080" cy="26676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60A08F17-A69F-6EB2-4F17-E01145FB19D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441822" y="6068062"/>
                  <a:ext cx="117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BAC83601-4B2E-1904-3A5D-F2F8BE603B75}"/>
                    </a:ext>
                  </a:extLst>
                </p14:cNvPr>
                <p14:cNvContentPartPr/>
                <p14:nvPr/>
              </p14:nvContentPartPr>
              <p14:xfrm>
                <a:off x="7587622" y="6000022"/>
                <a:ext cx="129240" cy="17064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BAC83601-4B2E-1904-3A5D-F2F8BE603B7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578622" y="5991022"/>
                  <a:ext cx="146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ACE36710-39C6-83ED-26D2-35A3EC9CAAB9}"/>
                    </a:ext>
                  </a:extLst>
                </p14:cNvPr>
                <p14:cNvContentPartPr/>
                <p14:nvPr/>
              </p14:nvContentPartPr>
              <p14:xfrm>
                <a:off x="7825222" y="5929102"/>
                <a:ext cx="190080" cy="14652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ACE36710-39C6-83ED-26D2-35A3EC9CAAB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816582" y="5920462"/>
                  <a:ext cx="207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91758BDF-6758-B9A3-2836-76BCE6931F23}"/>
                    </a:ext>
                  </a:extLst>
                </p14:cNvPr>
                <p14:cNvContentPartPr/>
                <p14:nvPr/>
              </p14:nvContentPartPr>
              <p14:xfrm>
                <a:off x="8039782" y="5908582"/>
                <a:ext cx="214920" cy="7236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91758BDF-6758-B9A3-2836-76BCE6931F2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031142" y="5899942"/>
                  <a:ext cx="232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B92ED5B6-B5CB-D490-1A15-0B49C18F0B60}"/>
                    </a:ext>
                  </a:extLst>
                </p14:cNvPr>
                <p14:cNvContentPartPr/>
                <p14:nvPr/>
              </p14:nvContentPartPr>
              <p14:xfrm>
                <a:off x="8297542" y="5710222"/>
                <a:ext cx="190800" cy="28980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B92ED5B6-B5CB-D490-1A15-0B49C18F0B6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288542" y="5701222"/>
                  <a:ext cx="20844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8" name="Gruppieren 1037">
            <a:extLst>
              <a:ext uri="{FF2B5EF4-FFF2-40B4-BE49-F238E27FC236}">
                <a16:creationId xmlns:a16="http://schemas.microsoft.com/office/drawing/2014/main" id="{F1305D9C-DE4E-25A5-AF1C-DA1A97A8331D}"/>
              </a:ext>
            </a:extLst>
          </p:cNvPr>
          <p:cNvGrpSpPr/>
          <p:nvPr/>
        </p:nvGrpSpPr>
        <p:grpSpPr>
          <a:xfrm>
            <a:off x="6950062" y="-52658"/>
            <a:ext cx="1493280" cy="458640"/>
            <a:chOff x="6950062" y="-52658"/>
            <a:chExt cx="149328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2BA5FD3-DE02-BF6B-8E54-9C6D9B73E0B9}"/>
                    </a:ext>
                  </a:extLst>
                </p14:cNvPr>
                <p14:cNvContentPartPr/>
                <p14:nvPr/>
              </p14:nvContentPartPr>
              <p14:xfrm>
                <a:off x="6951142" y="148582"/>
                <a:ext cx="9720" cy="7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2BA5FD3-DE02-BF6B-8E54-9C6D9B73E0B9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942502" y="139942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C078709-039E-D5AA-882D-26A788B50AAD}"/>
                    </a:ext>
                  </a:extLst>
                </p14:cNvPr>
                <p14:cNvContentPartPr/>
                <p14:nvPr/>
              </p14:nvContentPartPr>
              <p14:xfrm>
                <a:off x="6950062" y="246142"/>
                <a:ext cx="6480" cy="13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C078709-039E-D5AA-882D-26A788B50AA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41422" y="237502"/>
                  <a:ext cx="2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D13EA8A-55F0-EF44-F0C6-A803E0553E53}"/>
                    </a:ext>
                  </a:extLst>
                </p14:cNvPr>
                <p14:cNvContentPartPr/>
                <p14:nvPr/>
              </p14:nvContentPartPr>
              <p14:xfrm>
                <a:off x="7295662" y="109702"/>
                <a:ext cx="109080" cy="138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D13EA8A-55F0-EF44-F0C6-A803E0553E5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286662" y="101062"/>
                  <a:ext cx="126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B8B45CD-8749-25CF-8918-0F2EA4CD181E}"/>
                    </a:ext>
                  </a:extLst>
                </p14:cNvPr>
                <p14:cNvContentPartPr/>
                <p14:nvPr/>
              </p14:nvContentPartPr>
              <p14:xfrm>
                <a:off x="7476022" y="243982"/>
                <a:ext cx="10080" cy="61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B8B45CD-8749-25CF-8918-0F2EA4CD181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467022" y="234982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E4E3845-47CF-8D03-D6DA-CB738F34A118}"/>
                    </a:ext>
                  </a:extLst>
                </p14:cNvPr>
                <p14:cNvContentPartPr/>
                <p14:nvPr/>
              </p14:nvContentPartPr>
              <p14:xfrm>
                <a:off x="7438942" y="214822"/>
                <a:ext cx="113760" cy="136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E4E3845-47CF-8D03-D6DA-CB738F34A11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429942" y="206182"/>
                  <a:ext cx="131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9E8F5DD-5277-6CBD-A28E-B9A5B140B5CA}"/>
                    </a:ext>
                  </a:extLst>
                </p14:cNvPr>
                <p14:cNvContentPartPr/>
                <p14:nvPr/>
              </p14:nvContentPartPr>
              <p14:xfrm>
                <a:off x="7625782" y="154342"/>
                <a:ext cx="146520" cy="39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9E8F5DD-5277-6CBD-A28E-B9A5B140B5C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616782" y="145342"/>
                  <a:ext cx="16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F835DA8-9476-C445-FE7E-DC6E831C59AE}"/>
                    </a:ext>
                  </a:extLst>
                </p14:cNvPr>
                <p14:cNvContentPartPr/>
                <p14:nvPr/>
              </p14:nvContentPartPr>
              <p14:xfrm>
                <a:off x="7637662" y="199342"/>
                <a:ext cx="147960" cy="21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F835DA8-9476-C445-FE7E-DC6E831C59A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628662" y="190342"/>
                  <a:ext cx="16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D227230-71DB-81B9-8973-3562AD46E596}"/>
                    </a:ext>
                  </a:extLst>
                </p14:cNvPr>
                <p14:cNvContentPartPr/>
                <p14:nvPr/>
              </p14:nvContentPartPr>
              <p14:xfrm>
                <a:off x="7888942" y="107182"/>
                <a:ext cx="115560" cy="140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D227230-71DB-81B9-8973-3562AD46E59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879942" y="98182"/>
                  <a:ext cx="133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EDC7FB8-61F9-4C09-1594-34A38EA6C95E}"/>
                    </a:ext>
                  </a:extLst>
                </p14:cNvPr>
                <p14:cNvContentPartPr/>
                <p14:nvPr/>
              </p14:nvContentPartPr>
              <p14:xfrm>
                <a:off x="8066782" y="206542"/>
                <a:ext cx="10080" cy="87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EDC7FB8-61F9-4C09-1594-34A38EA6C95E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058142" y="197542"/>
                  <a:ext cx="27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8A7D274-0172-486E-9E25-BDB0CF94529B}"/>
                    </a:ext>
                  </a:extLst>
                </p14:cNvPr>
                <p14:cNvContentPartPr/>
                <p14:nvPr/>
              </p14:nvContentPartPr>
              <p14:xfrm>
                <a:off x="8028622" y="198262"/>
                <a:ext cx="117000" cy="122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8A7D274-0172-486E-9E25-BDB0CF94529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019622" y="189622"/>
                  <a:ext cx="13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83FF2B7-0ED2-C2EC-1A97-6AA6D37FC309}"/>
                    </a:ext>
                  </a:extLst>
                </p14:cNvPr>
                <p14:cNvContentPartPr/>
                <p14:nvPr/>
              </p14:nvContentPartPr>
              <p14:xfrm>
                <a:off x="7820542" y="44182"/>
                <a:ext cx="211680" cy="31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83FF2B7-0ED2-C2EC-1A97-6AA6D37FC30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811902" y="35182"/>
                  <a:ext cx="229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780CECFF-5674-7501-F8D8-5F7C71265C7E}"/>
                    </a:ext>
                  </a:extLst>
                </p14:cNvPr>
                <p14:cNvContentPartPr/>
                <p14:nvPr/>
              </p14:nvContentPartPr>
              <p14:xfrm>
                <a:off x="7075342" y="-52658"/>
                <a:ext cx="1368000" cy="45864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780CECFF-5674-7501-F8D8-5F7C71265C7E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066702" y="-61298"/>
                  <a:ext cx="1385640" cy="47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8FFF707-200A-4716-C3FF-E17F71DA5A40}"/>
                  </a:ext>
                </a:extLst>
              </p14:cNvPr>
              <p14:cNvContentPartPr/>
              <p14:nvPr/>
            </p14:nvContentPartPr>
            <p14:xfrm>
              <a:off x="1228582" y="2241851"/>
              <a:ext cx="998280" cy="102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8FFF707-200A-4716-C3FF-E17F71DA5A40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1219582" y="2232851"/>
                <a:ext cx="10159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F25F973-F91B-445C-6532-E9822E19B649}"/>
                  </a:ext>
                </a:extLst>
              </p14:cNvPr>
              <p14:cNvContentPartPr/>
              <p14:nvPr/>
            </p14:nvContentPartPr>
            <p14:xfrm>
              <a:off x="2487862" y="2132411"/>
              <a:ext cx="1992600" cy="193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F25F973-F91B-445C-6532-E9822E19B649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2479222" y="2123411"/>
                <a:ext cx="20102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860E7BE-3642-341F-C1B1-4362D62561BB}"/>
                  </a:ext>
                </a:extLst>
              </p14:cNvPr>
              <p14:cNvContentPartPr/>
              <p14:nvPr/>
            </p14:nvContentPartPr>
            <p14:xfrm>
              <a:off x="2527462" y="1542011"/>
              <a:ext cx="2370960" cy="881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860E7BE-3642-341F-C1B1-4362D62561BB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2518822" y="1533011"/>
                <a:ext cx="238860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0F852C1-63CD-16C2-31FC-2F9DE458B2FB}"/>
                  </a:ext>
                </a:extLst>
              </p14:cNvPr>
              <p14:cNvContentPartPr/>
              <p14:nvPr/>
            </p14:nvContentPartPr>
            <p14:xfrm>
              <a:off x="4810942" y="1352651"/>
              <a:ext cx="3032640" cy="913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0F852C1-63CD-16C2-31FC-2F9DE458B2FB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4802302" y="1343651"/>
                <a:ext cx="305028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6F93556-9C32-B4E2-B1BE-AE4A947BEBD4}"/>
                  </a:ext>
                </a:extLst>
              </p14:cNvPr>
              <p14:cNvContentPartPr/>
              <p14:nvPr/>
            </p14:nvContentPartPr>
            <p14:xfrm>
              <a:off x="6630742" y="4315811"/>
              <a:ext cx="1601640" cy="1177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6F93556-9C32-B4E2-B1BE-AE4A947BEBD4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6621742" y="4307171"/>
                <a:ext cx="1619280" cy="11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1337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E3D321-95D3-BC12-092A-D1C3E274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31757" cy="1805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6B3F3F-1F30-B781-5F29-A26409C019DD}"/>
                  </a:ext>
                </a:extLst>
              </p14:cNvPr>
              <p14:cNvContentPartPr/>
              <p14:nvPr/>
            </p14:nvContentPartPr>
            <p14:xfrm>
              <a:off x="1926982" y="1176022"/>
              <a:ext cx="781560" cy="18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6B3F3F-1F30-B781-5F29-A26409C019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7982" y="1167022"/>
                <a:ext cx="799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DF325EC-5641-60EF-1629-84FD3D7C4E9E}"/>
                  </a:ext>
                </a:extLst>
              </p14:cNvPr>
              <p14:cNvContentPartPr/>
              <p14:nvPr/>
            </p14:nvContentPartPr>
            <p14:xfrm>
              <a:off x="1155502" y="1476262"/>
              <a:ext cx="184320" cy="32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DF325EC-5641-60EF-1629-84FD3D7C4E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6862" y="1467262"/>
                <a:ext cx="201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39C541F-F57A-6127-2F67-406E8142489A}"/>
                  </a:ext>
                </a:extLst>
              </p14:cNvPr>
              <p14:cNvContentPartPr/>
              <p14:nvPr/>
            </p14:nvContentPartPr>
            <p14:xfrm>
              <a:off x="144982" y="826462"/>
              <a:ext cx="254880" cy="302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39C541F-F57A-6127-2F67-406E814248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82" y="817822"/>
                <a:ext cx="27252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EA44B1F-3348-E152-4436-12EC7C935C07}"/>
              </a:ext>
            </a:extLst>
          </p:cNvPr>
          <p:cNvGrpSpPr/>
          <p:nvPr/>
        </p:nvGrpSpPr>
        <p:grpSpPr>
          <a:xfrm>
            <a:off x="5528422" y="183862"/>
            <a:ext cx="192600" cy="294120"/>
            <a:chOff x="5528422" y="183862"/>
            <a:chExt cx="19260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9C1E809-0F3C-A872-B0CD-7B714914EF1E}"/>
                    </a:ext>
                  </a:extLst>
                </p14:cNvPr>
                <p14:cNvContentPartPr/>
                <p14:nvPr/>
              </p14:nvContentPartPr>
              <p14:xfrm>
                <a:off x="5528422" y="251902"/>
                <a:ext cx="72720" cy="194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9C1E809-0F3C-A872-B0CD-7B714914EF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19422" y="242902"/>
                  <a:ext cx="90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5218ABE-9F6D-9C15-2552-0B85A373E1B9}"/>
                    </a:ext>
                  </a:extLst>
                </p14:cNvPr>
                <p14:cNvContentPartPr/>
                <p14:nvPr/>
              </p14:nvContentPartPr>
              <p14:xfrm>
                <a:off x="5625622" y="183862"/>
                <a:ext cx="95400" cy="294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5218ABE-9F6D-9C15-2552-0B85A373E1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16982" y="174862"/>
                  <a:ext cx="11304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042D773-9C47-F9DF-8BA6-C705395817CC}"/>
              </a:ext>
            </a:extLst>
          </p:cNvPr>
          <p:cNvGrpSpPr/>
          <p:nvPr/>
        </p:nvGrpSpPr>
        <p:grpSpPr>
          <a:xfrm>
            <a:off x="5964022" y="166222"/>
            <a:ext cx="509400" cy="281880"/>
            <a:chOff x="5964022" y="166222"/>
            <a:chExt cx="5094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DB7E1E2-2307-E24B-DBB2-616C8611B939}"/>
                    </a:ext>
                  </a:extLst>
                </p14:cNvPr>
                <p14:cNvContentPartPr/>
                <p14:nvPr/>
              </p14:nvContentPartPr>
              <p14:xfrm>
                <a:off x="5964022" y="186022"/>
                <a:ext cx="55800" cy="262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DB7E1E2-2307-E24B-DBB2-616C8611B9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55382" y="177022"/>
                  <a:ext cx="73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8E36338-23BF-F816-9F8A-C310A45E66AC}"/>
                    </a:ext>
                  </a:extLst>
                </p14:cNvPr>
                <p14:cNvContentPartPr/>
                <p14:nvPr/>
              </p14:nvContentPartPr>
              <p14:xfrm>
                <a:off x="6083182" y="269542"/>
                <a:ext cx="135360" cy="85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8E36338-23BF-F816-9F8A-C310A45E66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4182" y="260902"/>
                  <a:ext cx="153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293C013-ED59-0539-3E18-01DF47369867}"/>
                    </a:ext>
                  </a:extLst>
                </p14:cNvPr>
                <p14:cNvContentPartPr/>
                <p14:nvPr/>
              </p14:nvContentPartPr>
              <p14:xfrm>
                <a:off x="6222142" y="166222"/>
                <a:ext cx="251280" cy="169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293C013-ED59-0539-3E18-01DF473698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3502" y="157222"/>
                  <a:ext cx="268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F5B1932-D083-2986-2364-8ED858F1CD2F}"/>
                    </a:ext>
                  </a:extLst>
                </p14:cNvPr>
                <p14:cNvContentPartPr/>
                <p14:nvPr/>
              </p14:nvContentPartPr>
              <p14:xfrm>
                <a:off x="6169942" y="187462"/>
                <a:ext cx="95760" cy="1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F5B1932-D083-2986-2364-8ED858F1CD2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1302" y="178462"/>
                  <a:ext cx="113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085622A-0E72-D09E-43F9-7B9AEDA5FC73}"/>
              </a:ext>
            </a:extLst>
          </p:cNvPr>
          <p:cNvGrpSpPr/>
          <p:nvPr/>
        </p:nvGrpSpPr>
        <p:grpSpPr>
          <a:xfrm>
            <a:off x="6709222" y="62542"/>
            <a:ext cx="1106640" cy="375120"/>
            <a:chOff x="6709222" y="62542"/>
            <a:chExt cx="11066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EEE011B-611B-6AC3-7488-62F5BF9E70F4}"/>
                    </a:ext>
                  </a:extLst>
                </p14:cNvPr>
                <p14:cNvContentPartPr/>
                <p14:nvPr/>
              </p14:nvContentPartPr>
              <p14:xfrm>
                <a:off x="6709222" y="234622"/>
                <a:ext cx="85320" cy="77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EEE011B-611B-6AC3-7488-62F5BF9E70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00222" y="225622"/>
                  <a:ext cx="102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965899-3BEE-47FB-7EFF-65ACE92610EB}"/>
                    </a:ext>
                  </a:extLst>
                </p14:cNvPr>
                <p14:cNvContentPartPr/>
                <p14:nvPr/>
              </p14:nvContentPartPr>
              <p14:xfrm>
                <a:off x="6814702" y="251902"/>
                <a:ext cx="88200" cy="18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965899-3BEE-47FB-7EFF-65ACE92610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06062" y="242902"/>
                  <a:ext cx="105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C75AD2E-54A5-AED0-000C-2E47F4324F47}"/>
                    </a:ext>
                  </a:extLst>
                </p14:cNvPr>
                <p14:cNvContentPartPr/>
                <p14:nvPr/>
              </p14:nvContentPartPr>
              <p14:xfrm>
                <a:off x="6959422" y="134542"/>
                <a:ext cx="339480" cy="144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C75AD2E-54A5-AED0-000C-2E47F4324F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50782" y="125902"/>
                  <a:ext cx="357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E6AF49C-B7B2-1ED1-7E75-BE8F4F6F0424}"/>
                    </a:ext>
                  </a:extLst>
                </p14:cNvPr>
                <p14:cNvContentPartPr/>
                <p14:nvPr/>
              </p14:nvContentPartPr>
              <p14:xfrm>
                <a:off x="7273342" y="124462"/>
                <a:ext cx="29880" cy="32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E6AF49C-B7B2-1ED1-7E75-BE8F4F6F04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64342" y="115462"/>
                  <a:ext cx="47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311B67C-EB54-6897-0739-B31E6F28F7BB}"/>
                    </a:ext>
                  </a:extLst>
                </p14:cNvPr>
                <p14:cNvContentPartPr/>
                <p14:nvPr/>
              </p14:nvContentPartPr>
              <p14:xfrm>
                <a:off x="7374862" y="188902"/>
                <a:ext cx="8640" cy="9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311B67C-EB54-6897-0739-B31E6F28F7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66222" y="179902"/>
                  <a:ext cx="26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03B0EB-3BC1-E821-B756-3824AAFBCC91}"/>
                    </a:ext>
                  </a:extLst>
                </p14:cNvPr>
                <p14:cNvContentPartPr/>
                <p14:nvPr/>
              </p14:nvContentPartPr>
              <p14:xfrm>
                <a:off x="7445782" y="183142"/>
                <a:ext cx="216360" cy="96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03B0EB-3BC1-E821-B756-3824AAFBCC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36782" y="174142"/>
                  <a:ext cx="234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7BE1CB-DED9-0D3A-D673-1E47956E2AD4}"/>
                    </a:ext>
                  </a:extLst>
                </p14:cNvPr>
                <p14:cNvContentPartPr/>
                <p14:nvPr/>
              </p14:nvContentPartPr>
              <p14:xfrm>
                <a:off x="7435342" y="62542"/>
                <a:ext cx="11880" cy="1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7BE1CB-DED9-0D3A-D673-1E47956E2A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26342" y="53542"/>
                  <a:ext cx="2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691D0F0-0D91-2BBC-0400-0442A9AAE83D}"/>
                    </a:ext>
                  </a:extLst>
                </p14:cNvPr>
                <p14:cNvContentPartPr/>
                <p14:nvPr/>
              </p14:nvContentPartPr>
              <p14:xfrm>
                <a:off x="7734862" y="80902"/>
                <a:ext cx="25200" cy="179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691D0F0-0D91-2BBC-0400-0442A9AAE8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26222" y="72262"/>
                  <a:ext cx="42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28F03F-8EE7-5A7B-9C1D-8693929FE583}"/>
                    </a:ext>
                  </a:extLst>
                </p14:cNvPr>
                <p14:cNvContentPartPr/>
                <p14:nvPr/>
              </p14:nvContentPartPr>
              <p14:xfrm>
                <a:off x="7681222" y="142462"/>
                <a:ext cx="134640" cy="23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28F03F-8EE7-5A7B-9C1D-8693929FE5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72582" y="133462"/>
                  <a:ext cx="1522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8A2B054-1013-FD34-70AC-A0B479018EB9}"/>
              </a:ext>
            </a:extLst>
          </p:cNvPr>
          <p:cNvGrpSpPr/>
          <p:nvPr/>
        </p:nvGrpSpPr>
        <p:grpSpPr>
          <a:xfrm>
            <a:off x="8075422" y="83062"/>
            <a:ext cx="167400" cy="204120"/>
            <a:chOff x="8075422" y="83062"/>
            <a:chExt cx="167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5AEFF0-492E-673C-382F-B8A9E80D834B}"/>
                    </a:ext>
                  </a:extLst>
                </p14:cNvPr>
                <p14:cNvContentPartPr/>
                <p14:nvPr/>
              </p14:nvContentPartPr>
              <p14:xfrm>
                <a:off x="8075422" y="84142"/>
                <a:ext cx="135360" cy="203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5AEFF0-492E-673C-382F-B8A9E80D83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66782" y="75142"/>
                  <a:ext cx="153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1DA20D6-AE22-61F6-CB2E-D3EF2700E59C}"/>
                    </a:ext>
                  </a:extLst>
                </p14:cNvPr>
                <p14:cNvContentPartPr/>
                <p14:nvPr/>
              </p14:nvContentPartPr>
              <p14:xfrm>
                <a:off x="8159302" y="83062"/>
                <a:ext cx="83520" cy="19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1DA20D6-AE22-61F6-CB2E-D3EF2700E5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50302" y="74422"/>
                  <a:ext cx="1011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B746341-3DEF-F1F0-AE85-883300428D08}"/>
              </a:ext>
            </a:extLst>
          </p:cNvPr>
          <p:cNvGrpSpPr/>
          <p:nvPr/>
        </p:nvGrpSpPr>
        <p:grpSpPr>
          <a:xfrm>
            <a:off x="5826862" y="697942"/>
            <a:ext cx="609480" cy="213840"/>
            <a:chOff x="5826862" y="697942"/>
            <a:chExt cx="6094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7A0C211-D8D4-687F-5984-ADD0C5004621}"/>
                    </a:ext>
                  </a:extLst>
                </p14:cNvPr>
                <p14:cNvContentPartPr/>
                <p14:nvPr/>
              </p14:nvContentPartPr>
              <p14:xfrm>
                <a:off x="5826862" y="697942"/>
                <a:ext cx="160200" cy="13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7A0C211-D8D4-687F-5984-ADD0C50046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18222" y="689302"/>
                  <a:ext cx="177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26FF3EE-3807-CDCD-F4B2-F960D8D77FAC}"/>
                    </a:ext>
                  </a:extLst>
                </p14:cNvPr>
                <p14:cNvContentPartPr/>
                <p14:nvPr/>
              </p14:nvContentPartPr>
              <p14:xfrm>
                <a:off x="6011902" y="767422"/>
                <a:ext cx="50760" cy="135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26FF3EE-3807-CDCD-F4B2-F960D8D77F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3262" y="758422"/>
                  <a:ext cx="68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084073-D3F8-9187-AE20-AAE8EA5313C0}"/>
                    </a:ext>
                  </a:extLst>
                </p14:cNvPr>
                <p14:cNvContentPartPr/>
                <p14:nvPr/>
              </p14:nvContentPartPr>
              <p14:xfrm>
                <a:off x="6026662" y="755542"/>
                <a:ext cx="115560" cy="15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084073-D3F8-9187-AE20-AAE8EA5313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7662" y="746542"/>
                  <a:ext cx="133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667F2F1-D643-BE4D-2173-65B44DBEF8ED}"/>
                    </a:ext>
                  </a:extLst>
                </p14:cNvPr>
                <p14:cNvContentPartPr/>
                <p14:nvPr/>
              </p14:nvContentPartPr>
              <p14:xfrm>
                <a:off x="6246982" y="723862"/>
                <a:ext cx="189360" cy="74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667F2F1-D643-BE4D-2173-65B44DBEF8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37982" y="715222"/>
                  <a:ext cx="2070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87CD22C-840B-B3B4-342D-AE5C4CEA7F2B}"/>
              </a:ext>
            </a:extLst>
          </p:cNvPr>
          <p:cNvGrpSpPr/>
          <p:nvPr/>
        </p:nvGrpSpPr>
        <p:grpSpPr>
          <a:xfrm>
            <a:off x="6647302" y="639622"/>
            <a:ext cx="329760" cy="247680"/>
            <a:chOff x="6647302" y="639622"/>
            <a:chExt cx="3297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1920CBA-145A-9B71-493C-E65B84568519}"/>
                    </a:ext>
                  </a:extLst>
                </p14:cNvPr>
                <p14:cNvContentPartPr/>
                <p14:nvPr/>
              </p14:nvContentPartPr>
              <p14:xfrm>
                <a:off x="6647302" y="639622"/>
                <a:ext cx="134640" cy="168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1920CBA-145A-9B71-493C-E65B845685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38662" y="630982"/>
                  <a:ext cx="152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4E1E8D6-A2A1-5CA8-D53B-CB52EBB9947A}"/>
                    </a:ext>
                  </a:extLst>
                </p14:cNvPr>
                <p14:cNvContentPartPr/>
                <p14:nvPr/>
              </p14:nvContentPartPr>
              <p14:xfrm>
                <a:off x="6648382" y="693982"/>
                <a:ext cx="137520" cy="68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4E1E8D6-A2A1-5CA8-D53B-CB52EBB994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39382" y="685342"/>
                  <a:ext cx="155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660216-5D84-5128-D98D-F718C587E225}"/>
                    </a:ext>
                  </a:extLst>
                </p14:cNvPr>
                <p14:cNvContentPartPr/>
                <p14:nvPr/>
              </p14:nvContentPartPr>
              <p14:xfrm>
                <a:off x="6860422" y="730702"/>
                <a:ext cx="74520" cy="15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660216-5D84-5128-D98D-F718C587E2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51422" y="721702"/>
                  <a:ext cx="92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0F82CD2-3F9E-E02C-0465-432115F6AF74}"/>
                    </a:ext>
                  </a:extLst>
                </p14:cNvPr>
                <p14:cNvContentPartPr/>
                <p14:nvPr/>
              </p14:nvContentPartPr>
              <p14:xfrm>
                <a:off x="6937462" y="714142"/>
                <a:ext cx="39600" cy="151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0F82CD2-3F9E-E02C-0465-432115F6AF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8462" y="705142"/>
                  <a:ext cx="5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165B011-64E3-35D0-E535-E329FD58F0CF}"/>
                    </a:ext>
                  </a:extLst>
                </p14:cNvPr>
                <p14:cNvContentPartPr/>
                <p14:nvPr/>
              </p14:nvContentPartPr>
              <p14:xfrm>
                <a:off x="6899302" y="801982"/>
                <a:ext cx="69480" cy="24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165B011-64E3-35D0-E535-E329FD58F0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90302" y="792982"/>
                  <a:ext cx="871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DB51319-27BF-01E1-2DF7-CE9DA9C5E954}"/>
              </a:ext>
            </a:extLst>
          </p:cNvPr>
          <p:cNvGrpSpPr/>
          <p:nvPr/>
        </p:nvGrpSpPr>
        <p:grpSpPr>
          <a:xfrm>
            <a:off x="7120342" y="490942"/>
            <a:ext cx="714600" cy="328320"/>
            <a:chOff x="7120342" y="490942"/>
            <a:chExt cx="71460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93A1662-53A8-8877-8358-BA763D7CE117}"/>
                    </a:ext>
                  </a:extLst>
                </p14:cNvPr>
                <p14:cNvContentPartPr/>
                <p14:nvPr/>
              </p14:nvContentPartPr>
              <p14:xfrm>
                <a:off x="7120342" y="711982"/>
                <a:ext cx="11160" cy="5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93A1662-53A8-8877-8358-BA763D7CE1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1702" y="703342"/>
                  <a:ext cx="2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2752BC1-4AE8-B831-AF5E-478ACCD6E356}"/>
                    </a:ext>
                  </a:extLst>
                </p14:cNvPr>
                <p14:cNvContentPartPr/>
                <p14:nvPr/>
              </p14:nvContentPartPr>
              <p14:xfrm>
                <a:off x="7225462" y="599662"/>
                <a:ext cx="162360" cy="219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2752BC1-4AE8-B831-AF5E-478ACCD6E3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16822" y="591022"/>
                  <a:ext cx="180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D073A0B-3544-182A-5283-9ADDBA8C7EF4}"/>
                    </a:ext>
                  </a:extLst>
                </p14:cNvPr>
                <p14:cNvContentPartPr/>
                <p14:nvPr/>
              </p14:nvContentPartPr>
              <p14:xfrm>
                <a:off x="7443982" y="490942"/>
                <a:ext cx="131760" cy="97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D073A0B-3544-182A-5283-9ADDBA8C7E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34982" y="482302"/>
                  <a:ext cx="149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102F8B-97DD-B828-3629-E9FD3C911A99}"/>
                    </a:ext>
                  </a:extLst>
                </p14:cNvPr>
                <p14:cNvContentPartPr/>
                <p14:nvPr/>
              </p14:nvContentPartPr>
              <p14:xfrm>
                <a:off x="7686622" y="651142"/>
                <a:ext cx="148320" cy="18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102F8B-97DD-B828-3629-E9FD3C911A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77622" y="642502"/>
                  <a:ext cx="165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13BF199-BB1D-54EE-55C1-CDD35B7D944F}"/>
                    </a:ext>
                  </a:extLst>
                </p14:cNvPr>
                <p14:cNvContentPartPr/>
                <p14:nvPr/>
              </p14:nvContentPartPr>
              <p14:xfrm>
                <a:off x="7684102" y="717382"/>
                <a:ext cx="141120" cy="10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13BF199-BB1D-54EE-55C1-CDD35B7D94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75102" y="708382"/>
                  <a:ext cx="1587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D265949-117A-1A42-B506-9D2E22ED9417}"/>
                  </a:ext>
                </a:extLst>
              </p14:cNvPr>
              <p14:cNvContentPartPr/>
              <p14:nvPr/>
            </p14:nvContentPartPr>
            <p14:xfrm>
              <a:off x="9852022" y="247582"/>
              <a:ext cx="152640" cy="1090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D265949-117A-1A42-B506-9D2E22ED94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843382" y="238942"/>
                <a:ext cx="170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6A700CB6-8284-0FB6-4F2C-D1E417CF6F8F}"/>
                  </a:ext>
                </a:extLst>
              </p14:cNvPr>
              <p14:cNvContentPartPr/>
              <p14:nvPr/>
            </p14:nvContentPartPr>
            <p14:xfrm>
              <a:off x="1194742" y="313822"/>
              <a:ext cx="213480" cy="547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6A700CB6-8284-0FB6-4F2C-D1E417CF6F8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86102" y="304822"/>
                <a:ext cx="231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25C45FE-D8AA-B77F-671D-A439AC4AEA21}"/>
                  </a:ext>
                </a:extLst>
              </p14:cNvPr>
              <p14:cNvContentPartPr/>
              <p14:nvPr/>
            </p14:nvContentPartPr>
            <p14:xfrm>
              <a:off x="2029582" y="322462"/>
              <a:ext cx="138240" cy="622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25C45FE-D8AA-B77F-671D-A439AC4AEA2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20582" y="313822"/>
                <a:ext cx="15588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EB6387F-5242-EFAC-FDB1-FD10D7BFEFF9}"/>
              </a:ext>
            </a:extLst>
          </p:cNvPr>
          <p:cNvGrpSpPr/>
          <p:nvPr/>
        </p:nvGrpSpPr>
        <p:grpSpPr>
          <a:xfrm>
            <a:off x="10227142" y="483022"/>
            <a:ext cx="262800" cy="194400"/>
            <a:chOff x="10227142" y="483022"/>
            <a:chExt cx="2628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EEC3EF7-520B-2BC5-6AF7-73DDBB9FA877}"/>
                    </a:ext>
                  </a:extLst>
                </p14:cNvPr>
                <p14:cNvContentPartPr/>
                <p14:nvPr/>
              </p14:nvContentPartPr>
              <p14:xfrm>
                <a:off x="10227142" y="495622"/>
                <a:ext cx="104040" cy="181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EEC3EF7-520B-2BC5-6AF7-73DDBB9FA8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18142" y="486622"/>
                  <a:ext cx="12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CF4B81-8D63-B390-1430-0B8370040553}"/>
                    </a:ext>
                  </a:extLst>
                </p14:cNvPr>
                <p14:cNvContentPartPr/>
                <p14:nvPr/>
              </p14:nvContentPartPr>
              <p14:xfrm>
                <a:off x="10410382" y="498502"/>
                <a:ext cx="11880" cy="114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CF4B81-8D63-B390-1430-0B83700405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01742" y="489502"/>
                  <a:ext cx="2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7AC295F-D71F-BB43-83F6-75F5537CAC62}"/>
                    </a:ext>
                  </a:extLst>
                </p14:cNvPr>
                <p14:cNvContentPartPr/>
                <p14:nvPr/>
              </p14:nvContentPartPr>
              <p14:xfrm>
                <a:off x="10369702" y="483022"/>
                <a:ext cx="120240" cy="177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7AC295F-D71F-BB43-83F6-75F5537CAC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062" y="474382"/>
                  <a:ext cx="13788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88D623F5-DA78-F1E3-8174-916588E4316E}"/>
                  </a:ext>
                </a:extLst>
              </p14:cNvPr>
              <p14:cNvContentPartPr/>
              <p14:nvPr/>
            </p14:nvContentPartPr>
            <p14:xfrm>
              <a:off x="8027182" y="880822"/>
              <a:ext cx="358560" cy="255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88D623F5-DA78-F1E3-8174-916588E431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18182" y="871822"/>
                <a:ext cx="3762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9A7F5022-E687-E781-4DC9-17BE81C40E56}"/>
              </a:ext>
            </a:extLst>
          </p:cNvPr>
          <p:cNvGrpSpPr/>
          <p:nvPr/>
        </p:nvGrpSpPr>
        <p:grpSpPr>
          <a:xfrm>
            <a:off x="10715302" y="482662"/>
            <a:ext cx="723960" cy="237600"/>
            <a:chOff x="10715302" y="482662"/>
            <a:chExt cx="7239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305A36-169B-BD64-F26E-F95782859B1B}"/>
                    </a:ext>
                  </a:extLst>
                </p14:cNvPr>
                <p14:cNvContentPartPr/>
                <p14:nvPr/>
              </p14:nvContentPartPr>
              <p14:xfrm>
                <a:off x="10715302" y="482662"/>
                <a:ext cx="100080" cy="197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305A36-169B-BD64-F26E-F95782859B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06662" y="473662"/>
                  <a:ext cx="117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4BBBCAF-7DB3-B9C8-1367-8113071D0F96}"/>
                    </a:ext>
                  </a:extLst>
                </p14:cNvPr>
                <p14:cNvContentPartPr/>
                <p14:nvPr/>
              </p14:nvContentPartPr>
              <p14:xfrm>
                <a:off x="10906102" y="550702"/>
                <a:ext cx="173520" cy="19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4BBBCAF-7DB3-B9C8-1367-8113071D0F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97462" y="541702"/>
                  <a:ext cx="19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62BA9BA-004F-01B5-D351-658231367718}"/>
                    </a:ext>
                  </a:extLst>
                </p14:cNvPr>
                <p14:cNvContentPartPr/>
                <p14:nvPr/>
              </p14:nvContentPartPr>
              <p14:xfrm>
                <a:off x="10891342" y="598942"/>
                <a:ext cx="169560" cy="43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62BA9BA-004F-01B5-D351-6582313677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82342" y="590302"/>
                  <a:ext cx="18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D35D2FA-243D-A15A-0926-4A99915EC7B2}"/>
                    </a:ext>
                  </a:extLst>
                </p14:cNvPr>
                <p14:cNvContentPartPr/>
                <p14:nvPr/>
              </p14:nvContentPartPr>
              <p14:xfrm>
                <a:off x="11185822" y="502822"/>
                <a:ext cx="104760" cy="16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D35D2FA-243D-A15A-0926-4A99915EC7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77182" y="494182"/>
                  <a:ext cx="122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D2641DA-2AF1-E6F7-A74E-95399BC51EDF}"/>
                    </a:ext>
                  </a:extLst>
                </p14:cNvPr>
                <p14:cNvContentPartPr/>
                <p14:nvPr/>
              </p14:nvContentPartPr>
              <p14:xfrm>
                <a:off x="11203822" y="524422"/>
                <a:ext cx="81360" cy="112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D2641DA-2AF1-E6F7-A74E-95399BC51E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95182" y="515422"/>
                  <a:ext cx="9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1BB0983-6967-11F8-5930-F0A7A710AF18}"/>
                    </a:ext>
                  </a:extLst>
                </p14:cNvPr>
                <p14:cNvContentPartPr/>
                <p14:nvPr/>
              </p14:nvContentPartPr>
              <p14:xfrm>
                <a:off x="11341702" y="565822"/>
                <a:ext cx="97560" cy="154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1BB0983-6967-11F8-5930-F0A7A710AF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32702" y="557182"/>
                  <a:ext cx="115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13D5DC91-D7A1-75DA-A419-25D8E4DF83B8}"/>
              </a:ext>
            </a:extLst>
          </p:cNvPr>
          <p:cNvGrpSpPr/>
          <p:nvPr/>
        </p:nvGrpSpPr>
        <p:grpSpPr>
          <a:xfrm>
            <a:off x="8048782" y="431542"/>
            <a:ext cx="1774080" cy="761760"/>
            <a:chOff x="8048782" y="431542"/>
            <a:chExt cx="177408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98C1289-FB6A-3976-4371-00376978A7C1}"/>
                    </a:ext>
                  </a:extLst>
                </p14:cNvPr>
                <p14:cNvContentPartPr/>
                <p14:nvPr/>
              </p14:nvContentPartPr>
              <p14:xfrm>
                <a:off x="8048782" y="583102"/>
                <a:ext cx="129960" cy="154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98C1289-FB6A-3976-4371-00376978A7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39782" y="574102"/>
                  <a:ext cx="147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94D3F7-4191-E639-1BE9-51AFFB5467C4}"/>
                    </a:ext>
                  </a:extLst>
                </p14:cNvPr>
                <p14:cNvContentPartPr/>
                <p14:nvPr/>
              </p14:nvContentPartPr>
              <p14:xfrm>
                <a:off x="8051662" y="629182"/>
                <a:ext cx="147240" cy="80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94D3F7-4191-E639-1BE9-51AFFB5467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43022" y="620182"/>
                  <a:ext cx="16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B390264-A9AF-BA69-6FBB-CC31DF7B2764}"/>
                    </a:ext>
                  </a:extLst>
                </p14:cNvPr>
                <p14:cNvContentPartPr/>
                <p14:nvPr/>
              </p14:nvContentPartPr>
              <p14:xfrm>
                <a:off x="8247502" y="638902"/>
                <a:ext cx="95760" cy="158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B390264-A9AF-BA69-6FBB-CC31DF7B27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38502" y="629902"/>
                  <a:ext cx="113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7357AA1-6F27-6CD2-390A-9EA2EF3FB1C3}"/>
                    </a:ext>
                  </a:extLst>
                </p14:cNvPr>
                <p14:cNvContentPartPr/>
                <p14:nvPr/>
              </p14:nvContentPartPr>
              <p14:xfrm>
                <a:off x="8277382" y="730702"/>
                <a:ext cx="69840" cy="6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7357AA1-6F27-6CD2-390A-9EA2EF3FB1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68382" y="721702"/>
                  <a:ext cx="8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4CC9551-93B7-E4A6-0816-FA58E569A3D0}"/>
                    </a:ext>
                  </a:extLst>
                </p14:cNvPr>
                <p14:cNvContentPartPr/>
                <p14:nvPr/>
              </p14:nvContentPartPr>
              <p14:xfrm>
                <a:off x="8489422" y="634582"/>
                <a:ext cx="19800" cy="17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4CC9551-93B7-E4A6-0816-FA58E569A3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80422" y="625942"/>
                  <a:ext cx="37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BDFD3D-53D6-749D-B599-BE6FA070F1D2}"/>
                    </a:ext>
                  </a:extLst>
                </p14:cNvPr>
                <p14:cNvContentPartPr/>
                <p14:nvPr/>
              </p14:nvContentPartPr>
              <p14:xfrm>
                <a:off x="8642782" y="453502"/>
                <a:ext cx="92160" cy="263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BDFD3D-53D6-749D-B599-BE6FA070F1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4142" y="444862"/>
                  <a:ext cx="109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9E28FA9-121A-CD9A-54D8-A494C16452CC}"/>
                    </a:ext>
                  </a:extLst>
                </p14:cNvPr>
                <p14:cNvContentPartPr/>
                <p14:nvPr/>
              </p14:nvContentPartPr>
              <p14:xfrm>
                <a:off x="8796502" y="476182"/>
                <a:ext cx="161640" cy="230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9E28FA9-121A-CD9A-54D8-A494C16452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87502" y="467182"/>
                  <a:ext cx="179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26C4E6E-1629-613F-E1C7-05DD44779FEE}"/>
                    </a:ext>
                  </a:extLst>
                </p14:cNvPr>
                <p14:cNvContentPartPr/>
                <p14:nvPr/>
              </p14:nvContentPartPr>
              <p14:xfrm>
                <a:off x="9001342" y="653302"/>
                <a:ext cx="64440" cy="108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26C4E6E-1629-613F-E1C7-05DD44779F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92342" y="644302"/>
                  <a:ext cx="82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BF1EBED-74B5-0597-7716-6C5134AD2917}"/>
                    </a:ext>
                  </a:extLst>
                </p14:cNvPr>
                <p14:cNvContentPartPr/>
                <p14:nvPr/>
              </p14:nvContentPartPr>
              <p14:xfrm>
                <a:off x="9016822" y="635302"/>
                <a:ext cx="101520" cy="131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BF1EBED-74B5-0597-7716-6C5134AD29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07822" y="626302"/>
                  <a:ext cx="11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4162DD-4729-5D3F-E9BB-F4BE66488182}"/>
                    </a:ext>
                  </a:extLst>
                </p14:cNvPr>
                <p14:cNvContentPartPr/>
                <p14:nvPr/>
              </p14:nvContentPartPr>
              <p14:xfrm>
                <a:off x="9232822" y="516502"/>
                <a:ext cx="14400" cy="127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4162DD-4729-5D3F-E9BB-F4BE664881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24182" y="507862"/>
                  <a:ext cx="32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71F8E58-3581-1A7F-6434-3AC718D723FD}"/>
                    </a:ext>
                  </a:extLst>
                </p14:cNvPr>
                <p14:cNvContentPartPr/>
                <p14:nvPr/>
              </p14:nvContentPartPr>
              <p14:xfrm>
                <a:off x="9191062" y="565102"/>
                <a:ext cx="120240" cy="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71F8E58-3581-1A7F-6434-3AC718D723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82422" y="556102"/>
                  <a:ext cx="137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FA480E8-E550-43A8-5227-B2BB631BBA71}"/>
                    </a:ext>
                  </a:extLst>
                </p14:cNvPr>
                <p14:cNvContentPartPr/>
                <p14:nvPr/>
              </p14:nvContentPartPr>
              <p14:xfrm>
                <a:off x="9373222" y="462142"/>
                <a:ext cx="240840" cy="220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FA480E8-E550-43A8-5227-B2BB631BBA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64582" y="453502"/>
                  <a:ext cx="25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883094B-7493-22E1-AFD8-2265811C0988}"/>
                    </a:ext>
                  </a:extLst>
                </p14:cNvPr>
                <p14:cNvContentPartPr/>
                <p14:nvPr/>
              </p14:nvContentPartPr>
              <p14:xfrm>
                <a:off x="9546022" y="569422"/>
                <a:ext cx="113760" cy="155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883094B-7493-22E1-AFD8-2265811C09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37382" y="560422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7792DA7-6981-4CB0-BB58-F1E61F32109F}"/>
                    </a:ext>
                  </a:extLst>
                </p14:cNvPr>
                <p14:cNvContentPartPr/>
                <p14:nvPr/>
              </p14:nvContentPartPr>
              <p14:xfrm>
                <a:off x="9678142" y="431542"/>
                <a:ext cx="144720" cy="307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7792DA7-6981-4CB0-BB58-F1E61F3210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69502" y="422542"/>
                  <a:ext cx="162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1AE8171-3D3A-973C-9BB4-75D13C9DEE1A}"/>
                    </a:ext>
                  </a:extLst>
                </p14:cNvPr>
                <p14:cNvContentPartPr/>
                <p14:nvPr/>
              </p14:nvContentPartPr>
              <p14:xfrm>
                <a:off x="8782102" y="782902"/>
                <a:ext cx="586080" cy="128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1AE8171-3D3A-973C-9BB4-75D13C9DEE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73102" y="773902"/>
                  <a:ext cx="603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527450B-BC27-D312-9C00-8B2A8F91374E}"/>
                    </a:ext>
                  </a:extLst>
                </p14:cNvPr>
                <p14:cNvContentPartPr/>
                <p14:nvPr/>
              </p14:nvContentPartPr>
              <p14:xfrm>
                <a:off x="9346942" y="795142"/>
                <a:ext cx="274320" cy="86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527450B-BC27-D312-9C00-8B2A8F9137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38302" y="786502"/>
                  <a:ext cx="29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161E0F-D39B-3911-B765-3FB40413DFF3}"/>
                    </a:ext>
                  </a:extLst>
                </p14:cNvPr>
                <p14:cNvContentPartPr/>
                <p14:nvPr/>
              </p14:nvContentPartPr>
              <p14:xfrm>
                <a:off x="9121942" y="958582"/>
                <a:ext cx="141840" cy="234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161E0F-D39B-3911-B765-3FB40413DF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13302" y="949942"/>
                  <a:ext cx="159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36444AB-FB3C-A744-3DEC-ABE407E48DB6}"/>
                    </a:ext>
                  </a:extLst>
                </p14:cNvPr>
                <p14:cNvContentPartPr/>
                <p14:nvPr/>
              </p14:nvContentPartPr>
              <p14:xfrm>
                <a:off x="8809462" y="795862"/>
                <a:ext cx="349200" cy="730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36444AB-FB3C-A744-3DEC-ABE407E48D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0462" y="787222"/>
                  <a:ext cx="3668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EBF5CB4D-6BBD-EB79-50DF-231578095214}"/>
              </a:ext>
            </a:extLst>
          </p:cNvPr>
          <p:cNvGrpSpPr/>
          <p:nvPr/>
        </p:nvGrpSpPr>
        <p:grpSpPr>
          <a:xfrm>
            <a:off x="11518102" y="443782"/>
            <a:ext cx="485280" cy="285480"/>
            <a:chOff x="11518102" y="443782"/>
            <a:chExt cx="4852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DB90E8F-8DDA-6147-66F7-BF2F1E27F818}"/>
                    </a:ext>
                  </a:extLst>
                </p14:cNvPr>
                <p14:cNvContentPartPr/>
                <p14:nvPr/>
              </p14:nvContentPartPr>
              <p14:xfrm>
                <a:off x="11569942" y="534502"/>
                <a:ext cx="45720" cy="148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DB90E8F-8DDA-6147-66F7-BF2F1E27F8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60942" y="525862"/>
                  <a:ext cx="63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9F80CC0-4D0B-BD12-C34C-099674948AA7}"/>
                    </a:ext>
                  </a:extLst>
                </p14:cNvPr>
                <p14:cNvContentPartPr/>
                <p14:nvPr/>
              </p14:nvContentPartPr>
              <p14:xfrm>
                <a:off x="11518102" y="556822"/>
                <a:ext cx="150480" cy="30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9F80CC0-4D0B-BD12-C34C-099674948AA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09462" y="547822"/>
                  <a:ext cx="16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D1D5040-53EE-85E9-437C-FD953EC03129}"/>
                    </a:ext>
                  </a:extLst>
                </p14:cNvPr>
                <p14:cNvContentPartPr/>
                <p14:nvPr/>
              </p14:nvContentPartPr>
              <p14:xfrm>
                <a:off x="11714302" y="443782"/>
                <a:ext cx="176760" cy="226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D1D5040-53EE-85E9-437C-FD953EC031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05662" y="43478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E04381-261E-87EB-BCBB-D0A9B0635AB1}"/>
                    </a:ext>
                  </a:extLst>
                </p14:cNvPr>
                <p14:cNvContentPartPr/>
                <p14:nvPr/>
              </p14:nvContentPartPr>
              <p14:xfrm>
                <a:off x="11900422" y="557182"/>
                <a:ext cx="97920" cy="172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E04381-261E-87EB-BCBB-D0A9B0635A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891782" y="548542"/>
                  <a:ext cx="115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6D3ED04-2A93-521F-7555-48BC7D861FFA}"/>
                    </a:ext>
                  </a:extLst>
                </p14:cNvPr>
                <p14:cNvContentPartPr/>
                <p14:nvPr/>
              </p14:nvContentPartPr>
              <p14:xfrm>
                <a:off x="11894302" y="665542"/>
                <a:ext cx="109080" cy="10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6D3ED04-2A93-521F-7555-48BC7D861F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885662" y="656902"/>
                  <a:ext cx="126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E5FE4962-4B3C-2B74-639E-23AAE0458A48}"/>
              </a:ext>
            </a:extLst>
          </p:cNvPr>
          <p:cNvGrpSpPr/>
          <p:nvPr/>
        </p:nvGrpSpPr>
        <p:grpSpPr>
          <a:xfrm>
            <a:off x="5323942" y="1397422"/>
            <a:ext cx="298440" cy="120960"/>
            <a:chOff x="5323942" y="1397422"/>
            <a:chExt cx="29844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34FEFBA-5E40-52F9-8791-560CADABF4F4}"/>
                    </a:ext>
                  </a:extLst>
                </p14:cNvPr>
                <p14:cNvContentPartPr/>
                <p14:nvPr/>
              </p14:nvContentPartPr>
              <p14:xfrm>
                <a:off x="5323942" y="1438102"/>
                <a:ext cx="203040" cy="18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34FEFBA-5E40-52F9-8791-560CADABF4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14942" y="1429102"/>
                  <a:ext cx="22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2FDB4C6-EA40-B445-F39C-6702281FE095}"/>
                    </a:ext>
                  </a:extLst>
                </p14:cNvPr>
                <p14:cNvContentPartPr/>
                <p14:nvPr/>
              </p14:nvContentPartPr>
              <p14:xfrm>
                <a:off x="5325742" y="1397422"/>
                <a:ext cx="296640" cy="120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2FDB4C6-EA40-B445-F39C-6702281FE0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17102" y="1388422"/>
                  <a:ext cx="3142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6802D031-720C-81ED-7551-0D1EBCEC2157}"/>
              </a:ext>
            </a:extLst>
          </p:cNvPr>
          <p:cNvGrpSpPr/>
          <p:nvPr/>
        </p:nvGrpSpPr>
        <p:grpSpPr>
          <a:xfrm>
            <a:off x="5856742" y="1341622"/>
            <a:ext cx="563400" cy="124200"/>
            <a:chOff x="5856742" y="1341622"/>
            <a:chExt cx="56340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497A1D0-6907-B88C-FDCC-EC567C0568F4}"/>
                    </a:ext>
                  </a:extLst>
                </p14:cNvPr>
                <p14:cNvContentPartPr/>
                <p14:nvPr/>
              </p14:nvContentPartPr>
              <p14:xfrm>
                <a:off x="5856742" y="1368262"/>
                <a:ext cx="230400" cy="97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497A1D0-6907-B88C-FDCC-EC567C0568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48102" y="1359622"/>
                  <a:ext cx="248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E7A4D29-AF71-803A-B910-3AF18D86619B}"/>
                    </a:ext>
                  </a:extLst>
                </p14:cNvPr>
                <p14:cNvContentPartPr/>
                <p14:nvPr/>
              </p14:nvContentPartPr>
              <p14:xfrm>
                <a:off x="6113422" y="1367542"/>
                <a:ext cx="140040" cy="81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E7A4D29-AF71-803A-B910-3AF18D8661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04782" y="1358542"/>
                  <a:ext cx="157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42261D6-0CAC-1A0E-47B6-0234FF26B93F}"/>
                    </a:ext>
                  </a:extLst>
                </p14:cNvPr>
                <p14:cNvContentPartPr/>
                <p14:nvPr/>
              </p14:nvContentPartPr>
              <p14:xfrm>
                <a:off x="6305302" y="1341622"/>
                <a:ext cx="114840" cy="104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42261D6-0CAC-1A0E-47B6-0234FF26B9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96302" y="1332622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40CDA22C-882F-DE81-A1F6-10F28FF24A95}"/>
              </a:ext>
            </a:extLst>
          </p:cNvPr>
          <p:cNvGrpSpPr/>
          <p:nvPr/>
        </p:nvGrpSpPr>
        <p:grpSpPr>
          <a:xfrm>
            <a:off x="6598342" y="1112662"/>
            <a:ext cx="2091960" cy="408240"/>
            <a:chOff x="6598342" y="1112662"/>
            <a:chExt cx="209196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DA66CFA-F40E-BFAD-C990-B9DE7887DBB8}"/>
                    </a:ext>
                  </a:extLst>
                </p14:cNvPr>
                <p14:cNvContentPartPr/>
                <p14:nvPr/>
              </p14:nvContentPartPr>
              <p14:xfrm>
                <a:off x="6598342" y="1372582"/>
                <a:ext cx="11880" cy="100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DA66CFA-F40E-BFAD-C990-B9DE7887DB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89342" y="1363582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7CDFE53-DF8F-0E4C-AA79-89EFEDE5846D}"/>
                    </a:ext>
                  </a:extLst>
                </p14:cNvPr>
                <p14:cNvContentPartPr/>
                <p14:nvPr/>
              </p14:nvContentPartPr>
              <p14:xfrm>
                <a:off x="6598342" y="1320742"/>
                <a:ext cx="127800" cy="111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7CDFE53-DF8F-0E4C-AA79-89EFEDE584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89342" y="1311742"/>
                  <a:ext cx="145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9FC0EB2-A462-F139-D90B-BE6A10FB0719}"/>
                    </a:ext>
                  </a:extLst>
                </p14:cNvPr>
                <p14:cNvContentPartPr/>
                <p14:nvPr/>
              </p14:nvContentPartPr>
              <p14:xfrm>
                <a:off x="6777262" y="1366822"/>
                <a:ext cx="84240" cy="130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9FC0EB2-A462-F139-D90B-BE6A10FB07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68262" y="1358182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A9AD290-CD18-DAE6-021D-5ACA1EE6F980}"/>
                    </a:ext>
                  </a:extLst>
                </p14:cNvPr>
                <p14:cNvContentPartPr/>
                <p14:nvPr/>
              </p14:nvContentPartPr>
              <p14:xfrm>
                <a:off x="6820822" y="1378702"/>
                <a:ext cx="74160" cy="126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A9AD290-CD18-DAE6-021D-5ACA1EE6F9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1822" y="1369702"/>
                  <a:ext cx="91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EAE8059-0EF7-A2E4-DBC5-21F95324B0E5}"/>
                    </a:ext>
                  </a:extLst>
                </p14:cNvPr>
                <p14:cNvContentPartPr/>
                <p14:nvPr/>
              </p14:nvContentPartPr>
              <p14:xfrm>
                <a:off x="6986782" y="1366462"/>
                <a:ext cx="144360" cy="7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EAE8059-0EF7-A2E4-DBC5-21F95324B0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78142" y="1357462"/>
                  <a:ext cx="162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3E0EC93-3016-4450-D88F-10ECAF53B998}"/>
                    </a:ext>
                  </a:extLst>
                </p14:cNvPr>
                <p14:cNvContentPartPr/>
                <p14:nvPr/>
              </p14:nvContentPartPr>
              <p14:xfrm>
                <a:off x="7012702" y="1409302"/>
                <a:ext cx="135000" cy="18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3E0EC93-3016-4450-D88F-10ECAF53B9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03702" y="1400302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9B46A06-EB49-79C6-728C-76BF79C3F3C8}"/>
                    </a:ext>
                  </a:extLst>
                </p14:cNvPr>
                <p14:cNvContentPartPr/>
                <p14:nvPr/>
              </p14:nvContentPartPr>
              <p14:xfrm>
                <a:off x="7258942" y="1300942"/>
                <a:ext cx="107280" cy="144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9B46A06-EB49-79C6-728C-76BF79C3F3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49942" y="1291942"/>
                  <a:ext cx="124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B5549A5-873C-5101-8216-1F10E66F1B1E}"/>
                    </a:ext>
                  </a:extLst>
                </p14:cNvPr>
                <p14:cNvContentPartPr/>
                <p14:nvPr/>
              </p14:nvContentPartPr>
              <p14:xfrm>
                <a:off x="7271542" y="1362862"/>
                <a:ext cx="208440" cy="117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B5549A5-873C-5101-8216-1F10E66F1B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62902" y="1353862"/>
                  <a:ext cx="226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5CD142-75CD-6C27-B30C-D272E71C2EF8}"/>
                    </a:ext>
                  </a:extLst>
                </p14:cNvPr>
                <p14:cNvContentPartPr/>
                <p14:nvPr/>
              </p14:nvContentPartPr>
              <p14:xfrm>
                <a:off x="7423462" y="1379062"/>
                <a:ext cx="120600" cy="141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5CD142-75CD-6C27-B30C-D272E71C2E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14462" y="1370422"/>
                  <a:ext cx="13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184EA05-1D23-2FA2-3181-9961554EEA49}"/>
                    </a:ext>
                  </a:extLst>
                </p14:cNvPr>
                <p14:cNvContentPartPr/>
                <p14:nvPr/>
              </p14:nvContentPartPr>
              <p14:xfrm>
                <a:off x="7612462" y="1211662"/>
                <a:ext cx="70920" cy="253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184EA05-1D23-2FA2-3181-9961554EEA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03822" y="1202662"/>
                  <a:ext cx="88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807FC62-9DE9-E842-4A69-98614DECA65A}"/>
                    </a:ext>
                  </a:extLst>
                </p14:cNvPr>
                <p14:cNvContentPartPr/>
                <p14:nvPr/>
              </p14:nvContentPartPr>
              <p14:xfrm>
                <a:off x="7787782" y="1250182"/>
                <a:ext cx="111600" cy="197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807FC62-9DE9-E842-4A69-98614DECA6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78782" y="1241182"/>
                  <a:ext cx="129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F2F2B79-362A-6C50-996C-4AD47219D3CE}"/>
                    </a:ext>
                  </a:extLst>
                </p14:cNvPr>
                <p14:cNvContentPartPr/>
                <p14:nvPr/>
              </p14:nvContentPartPr>
              <p14:xfrm>
                <a:off x="7944382" y="1379782"/>
                <a:ext cx="76320" cy="97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F2F2B79-362A-6C50-996C-4AD47219D3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35742" y="1371142"/>
                  <a:ext cx="9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29ED9D2-C966-0349-2453-875995C892E3}"/>
                    </a:ext>
                  </a:extLst>
                </p14:cNvPr>
                <p14:cNvContentPartPr/>
                <p14:nvPr/>
              </p14:nvContentPartPr>
              <p14:xfrm>
                <a:off x="7984702" y="1283662"/>
                <a:ext cx="187200" cy="200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29ED9D2-C966-0349-2453-875995C892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76062" y="1275022"/>
                  <a:ext cx="204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E8B324C-4079-81FF-F9E3-B0349302C35C}"/>
                    </a:ext>
                  </a:extLst>
                </p14:cNvPr>
                <p14:cNvContentPartPr/>
                <p14:nvPr/>
              </p14:nvContentPartPr>
              <p14:xfrm>
                <a:off x="8114662" y="1350982"/>
                <a:ext cx="123840" cy="29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E8B324C-4079-81FF-F9E3-B0349302C3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06022" y="1341982"/>
                  <a:ext cx="14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57D46EC-6C4E-AB3E-198D-9DE34266866A}"/>
                    </a:ext>
                  </a:extLst>
                </p14:cNvPr>
                <p14:cNvContentPartPr/>
                <p14:nvPr/>
              </p14:nvContentPartPr>
              <p14:xfrm>
                <a:off x="8248582" y="1247662"/>
                <a:ext cx="201240" cy="200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57D46EC-6C4E-AB3E-198D-9DE34266866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39942" y="1238662"/>
                  <a:ext cx="218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01C107F-CFF4-6465-1991-3EF34FFE6B8F}"/>
                    </a:ext>
                  </a:extLst>
                </p14:cNvPr>
                <p14:cNvContentPartPr/>
                <p14:nvPr/>
              </p14:nvContentPartPr>
              <p14:xfrm>
                <a:off x="8378902" y="1372582"/>
                <a:ext cx="99000" cy="131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01C107F-CFF4-6465-1991-3EF34FFE6B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70262" y="1363582"/>
                  <a:ext cx="116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FEE48D-6B1C-18FF-7B3C-42C04F4DDBB9}"/>
                    </a:ext>
                  </a:extLst>
                </p14:cNvPr>
                <p14:cNvContentPartPr/>
                <p14:nvPr/>
              </p14:nvContentPartPr>
              <p14:xfrm>
                <a:off x="8489422" y="1224982"/>
                <a:ext cx="83880" cy="245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FEE48D-6B1C-18FF-7B3C-42C04F4DDB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80422" y="1215982"/>
                  <a:ext cx="101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DA31CBC-7B4E-9C52-85FB-73FD03FB9431}"/>
                    </a:ext>
                  </a:extLst>
                </p14:cNvPr>
                <p14:cNvContentPartPr/>
                <p14:nvPr/>
              </p14:nvContentPartPr>
              <p14:xfrm>
                <a:off x="8544502" y="1112662"/>
                <a:ext cx="145800" cy="94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DA31CBC-7B4E-9C52-85FB-73FD03FB94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35862" y="1104022"/>
                  <a:ext cx="1634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D8ECD2D0-8C9F-BF13-B372-1E1C4D193AB7}"/>
              </a:ext>
            </a:extLst>
          </p:cNvPr>
          <p:cNvGrpSpPr/>
          <p:nvPr/>
        </p:nvGrpSpPr>
        <p:grpSpPr>
          <a:xfrm>
            <a:off x="9110782" y="1222462"/>
            <a:ext cx="428760" cy="228960"/>
            <a:chOff x="9110782" y="1222462"/>
            <a:chExt cx="42876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C5682DD-7890-2204-5F10-ABA08C121A14}"/>
                    </a:ext>
                  </a:extLst>
                </p14:cNvPr>
                <p14:cNvContentPartPr/>
                <p14:nvPr/>
              </p14:nvContentPartPr>
              <p14:xfrm>
                <a:off x="9110782" y="1253782"/>
                <a:ext cx="154440" cy="180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C5682DD-7890-2204-5F10-ABA08C121A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02142" y="1244782"/>
                  <a:ext cx="172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7F71CDA-50FF-E527-8FE6-2FE875042E3B}"/>
                    </a:ext>
                  </a:extLst>
                </p14:cNvPr>
                <p14:cNvContentPartPr/>
                <p14:nvPr/>
              </p14:nvContentPartPr>
              <p14:xfrm>
                <a:off x="9392302" y="1251262"/>
                <a:ext cx="18360" cy="153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7F71CDA-50FF-E527-8FE6-2FE875042E3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83662" y="1242262"/>
                  <a:ext cx="36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1C86BEE-3856-6A0C-CFDB-AF2C957DEFBD}"/>
                    </a:ext>
                  </a:extLst>
                </p14:cNvPr>
                <p14:cNvContentPartPr/>
                <p14:nvPr/>
              </p14:nvContentPartPr>
              <p14:xfrm>
                <a:off x="9328942" y="1222462"/>
                <a:ext cx="210600" cy="228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1C86BEE-3856-6A0C-CFDB-AF2C957DEF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19942" y="1213462"/>
                  <a:ext cx="2282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B87A9F96-07B3-D485-E3EE-A13609D19343}"/>
              </a:ext>
            </a:extLst>
          </p:cNvPr>
          <p:cNvGrpSpPr/>
          <p:nvPr/>
        </p:nvGrpSpPr>
        <p:grpSpPr>
          <a:xfrm>
            <a:off x="9861742" y="1156582"/>
            <a:ext cx="1353960" cy="305640"/>
            <a:chOff x="9861742" y="1156582"/>
            <a:chExt cx="135396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BA367C0-27BD-6DD0-162C-DEE89624085A}"/>
                    </a:ext>
                  </a:extLst>
                </p14:cNvPr>
                <p14:cNvContentPartPr/>
                <p14:nvPr/>
              </p14:nvContentPartPr>
              <p14:xfrm>
                <a:off x="9861742" y="1219222"/>
                <a:ext cx="94320" cy="177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BA367C0-27BD-6DD0-162C-DEE8962408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53102" y="1210222"/>
                  <a:ext cx="111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759BF5F-A07D-8290-F027-A49028227342}"/>
                    </a:ext>
                  </a:extLst>
                </p14:cNvPr>
                <p14:cNvContentPartPr/>
                <p14:nvPr/>
              </p14:nvContentPartPr>
              <p14:xfrm>
                <a:off x="10057582" y="1258822"/>
                <a:ext cx="144720" cy="102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759BF5F-A07D-8290-F027-A490282273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48582" y="1250182"/>
                  <a:ext cx="162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B4A50B1-82B8-A18E-5848-1BACDB907C24}"/>
                    </a:ext>
                  </a:extLst>
                </p14:cNvPr>
                <p14:cNvContentPartPr/>
                <p14:nvPr/>
              </p14:nvContentPartPr>
              <p14:xfrm>
                <a:off x="10303462" y="1197622"/>
                <a:ext cx="151920" cy="178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B4A50B1-82B8-A18E-5848-1BACDB907C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94822" y="1188622"/>
                  <a:ext cx="169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D6652B-8C30-DF31-F7C3-FB691EA51901}"/>
                    </a:ext>
                  </a:extLst>
                </p14:cNvPr>
                <p14:cNvContentPartPr/>
                <p14:nvPr/>
              </p14:nvContentPartPr>
              <p14:xfrm>
                <a:off x="10483102" y="1278262"/>
                <a:ext cx="82440" cy="133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D6652B-8C30-DF31-F7C3-FB691EA519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74462" y="1269262"/>
                  <a:ext cx="100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3A010C3-D713-E9C0-82EB-575801CA52B4}"/>
                    </a:ext>
                  </a:extLst>
                </p14:cNvPr>
                <p14:cNvContentPartPr/>
                <p14:nvPr/>
              </p14:nvContentPartPr>
              <p14:xfrm>
                <a:off x="10471222" y="1203742"/>
                <a:ext cx="219240" cy="203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3A010C3-D713-E9C0-82EB-575801CA52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62582" y="1195102"/>
                  <a:ext cx="236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0B996AD-53F3-C480-C7B3-4971E7D4699B}"/>
                    </a:ext>
                  </a:extLst>
                </p14:cNvPr>
                <p14:cNvContentPartPr/>
                <p14:nvPr/>
              </p14:nvContentPartPr>
              <p14:xfrm>
                <a:off x="10599742" y="1271782"/>
                <a:ext cx="135720" cy="21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0B996AD-53F3-C480-C7B3-4971E7D469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91102" y="1263142"/>
                  <a:ext cx="153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ECBA84F-F853-F256-62FD-8AA763810F5F}"/>
                    </a:ext>
                  </a:extLst>
                </p14:cNvPr>
                <p14:cNvContentPartPr/>
                <p14:nvPr/>
              </p14:nvContentPartPr>
              <p14:xfrm>
                <a:off x="10806022" y="1156582"/>
                <a:ext cx="188280" cy="228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ECBA84F-F853-F256-62FD-8AA763810F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97382" y="1147582"/>
                  <a:ext cx="205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AEF5F5F-DCDB-0D31-3C2F-BF10371B84BE}"/>
                    </a:ext>
                  </a:extLst>
                </p14:cNvPr>
                <p14:cNvContentPartPr/>
                <p14:nvPr/>
              </p14:nvContentPartPr>
              <p14:xfrm>
                <a:off x="11047222" y="1302382"/>
                <a:ext cx="97200" cy="134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AEF5F5F-DCDB-0D31-3C2F-BF10371B84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38222" y="1293382"/>
                  <a:ext cx="11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E4EDFCE-9D1B-E08C-4071-E46A3C549BA6}"/>
                    </a:ext>
                  </a:extLst>
                </p14:cNvPr>
                <p14:cNvContentPartPr/>
                <p14:nvPr/>
              </p14:nvContentPartPr>
              <p14:xfrm>
                <a:off x="11052262" y="1304902"/>
                <a:ext cx="163440" cy="157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E4EDFCE-9D1B-E08C-4071-E46A3C549BA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43622" y="1296262"/>
                  <a:ext cx="1810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19F0F012-E21E-9FE4-96B3-3D5337B80C70}"/>
              </a:ext>
            </a:extLst>
          </p:cNvPr>
          <p:cNvGrpSpPr/>
          <p:nvPr/>
        </p:nvGrpSpPr>
        <p:grpSpPr>
          <a:xfrm>
            <a:off x="275302" y="2041462"/>
            <a:ext cx="512280" cy="238320"/>
            <a:chOff x="275302" y="2041462"/>
            <a:chExt cx="5122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AA7F146-8F4F-1A9B-C96D-3A5EAC2E4927}"/>
                    </a:ext>
                  </a:extLst>
                </p14:cNvPr>
                <p14:cNvContentPartPr/>
                <p14:nvPr/>
              </p14:nvContentPartPr>
              <p14:xfrm>
                <a:off x="275302" y="2041462"/>
                <a:ext cx="138960" cy="238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AA7F146-8F4F-1A9B-C96D-3A5EAC2E49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6302" y="2032822"/>
                  <a:ext cx="156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8FCAF92-C016-BAE6-7ADB-2EF413C42697}"/>
                    </a:ext>
                  </a:extLst>
                </p14:cNvPr>
                <p14:cNvContentPartPr/>
                <p14:nvPr/>
              </p14:nvContentPartPr>
              <p14:xfrm>
                <a:off x="607582" y="2114542"/>
                <a:ext cx="180000" cy="8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8FCAF92-C016-BAE6-7ADB-2EF413C426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8942" y="2105542"/>
                  <a:ext cx="19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AC6EA4F-768E-9146-7180-9BA544FBA3B5}"/>
                    </a:ext>
                  </a:extLst>
                </p14:cNvPr>
                <p14:cNvContentPartPr/>
                <p14:nvPr/>
              </p14:nvContentPartPr>
              <p14:xfrm>
                <a:off x="598942" y="2185822"/>
                <a:ext cx="159120" cy="10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AC6EA4F-768E-9146-7180-9BA544FBA3B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0302" y="2176822"/>
                  <a:ext cx="176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8A57E767-917C-107C-A783-1A0594B60F62}"/>
              </a:ext>
            </a:extLst>
          </p:cNvPr>
          <p:cNvGrpSpPr/>
          <p:nvPr/>
        </p:nvGrpSpPr>
        <p:grpSpPr>
          <a:xfrm>
            <a:off x="5363542" y="1987102"/>
            <a:ext cx="267840" cy="94680"/>
            <a:chOff x="5363542" y="1987102"/>
            <a:chExt cx="26784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1B951D2-0DA4-0E9C-EF25-2759BDEDD2D4}"/>
                    </a:ext>
                  </a:extLst>
                </p14:cNvPr>
                <p14:cNvContentPartPr/>
                <p14:nvPr/>
              </p14:nvContentPartPr>
              <p14:xfrm>
                <a:off x="5363542" y="1987102"/>
                <a:ext cx="226440" cy="100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1B951D2-0DA4-0E9C-EF25-2759BDEDD2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54902" y="1978102"/>
                  <a:ext cx="24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8FBFCDC-9246-61E9-EA4C-781481C7466D}"/>
                    </a:ext>
                  </a:extLst>
                </p14:cNvPr>
                <p14:cNvContentPartPr/>
                <p14:nvPr/>
              </p14:nvContentPartPr>
              <p14:xfrm>
                <a:off x="5431222" y="2058382"/>
                <a:ext cx="200160" cy="23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8FBFCDC-9246-61E9-EA4C-781481C746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22222" y="2049382"/>
                  <a:ext cx="2178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6092B0B-948E-647B-BB44-AA7A4AB33126}"/>
                  </a:ext>
                </a:extLst>
              </p14:cNvPr>
              <p14:cNvContentPartPr/>
              <p14:nvPr/>
            </p14:nvContentPartPr>
            <p14:xfrm>
              <a:off x="5850262" y="1861462"/>
              <a:ext cx="266400" cy="2350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6092B0B-948E-647B-BB44-AA7A4AB3312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841262" y="1852822"/>
                <a:ext cx="2840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705CD8F5-552D-E9B2-EB92-DE4AFC322722}"/>
                  </a:ext>
                </a:extLst>
              </p14:cNvPr>
              <p14:cNvContentPartPr/>
              <p14:nvPr/>
            </p14:nvContentPartPr>
            <p14:xfrm>
              <a:off x="2171422" y="1895302"/>
              <a:ext cx="335520" cy="4186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705CD8F5-552D-E9B2-EB92-DE4AFC3227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162782" y="1886662"/>
                <a:ext cx="353160" cy="43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4DB46657-A61E-96D9-EB55-001C270EE405}"/>
              </a:ext>
            </a:extLst>
          </p:cNvPr>
          <p:cNvGrpSpPr/>
          <p:nvPr/>
        </p:nvGrpSpPr>
        <p:grpSpPr>
          <a:xfrm>
            <a:off x="6217462" y="1771102"/>
            <a:ext cx="1199880" cy="393480"/>
            <a:chOff x="6217462" y="1771102"/>
            <a:chExt cx="119988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E012E62-C2A1-A538-F35C-489E7D5284A6}"/>
                    </a:ext>
                  </a:extLst>
                </p14:cNvPr>
                <p14:cNvContentPartPr/>
                <p14:nvPr/>
              </p14:nvContentPartPr>
              <p14:xfrm>
                <a:off x="6217462" y="1771102"/>
                <a:ext cx="136080" cy="373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E012E62-C2A1-A538-F35C-489E7D5284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08462" y="1762102"/>
                  <a:ext cx="1537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D0087A7-F5AA-9392-D0E7-913E2D131989}"/>
                    </a:ext>
                  </a:extLst>
                </p14:cNvPr>
                <p14:cNvContentPartPr/>
                <p14:nvPr/>
              </p14:nvContentPartPr>
              <p14:xfrm>
                <a:off x="6420502" y="1874422"/>
                <a:ext cx="147240" cy="179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D0087A7-F5AA-9392-D0E7-913E2D1319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11862" y="1865422"/>
                  <a:ext cx="164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202D68C-9C79-5223-207C-F8F3BB40A369}"/>
                    </a:ext>
                  </a:extLst>
                </p14:cNvPr>
                <p14:cNvContentPartPr/>
                <p14:nvPr/>
              </p14:nvContentPartPr>
              <p14:xfrm>
                <a:off x="6434902" y="1899982"/>
                <a:ext cx="116280" cy="849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202D68C-9C79-5223-207C-F8F3BB40A3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25902" y="1890982"/>
                  <a:ext cx="133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4502106-78F0-AD8B-925A-60B9D3805514}"/>
                    </a:ext>
                  </a:extLst>
                </p14:cNvPr>
                <p14:cNvContentPartPr/>
                <p14:nvPr/>
              </p14:nvContentPartPr>
              <p14:xfrm>
                <a:off x="6624262" y="1963342"/>
                <a:ext cx="93960" cy="1494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4502106-78F0-AD8B-925A-60B9D38055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15262" y="1954342"/>
                  <a:ext cx="111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4D5A312-D274-73A6-A902-0561832A3E13}"/>
                    </a:ext>
                  </a:extLst>
                </p14:cNvPr>
                <p14:cNvContentPartPr/>
                <p14:nvPr/>
              </p14:nvContentPartPr>
              <p14:xfrm>
                <a:off x="6660262" y="1996462"/>
                <a:ext cx="217080" cy="1252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4D5A312-D274-73A6-A902-0561832A3E1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51262" y="1987462"/>
                  <a:ext cx="234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B4290E8-9888-3EFF-E12D-20DFA73DB5A5}"/>
                    </a:ext>
                  </a:extLst>
                </p14:cNvPr>
                <p14:cNvContentPartPr/>
                <p14:nvPr/>
              </p14:nvContentPartPr>
              <p14:xfrm>
                <a:off x="6960142" y="1841302"/>
                <a:ext cx="158400" cy="2275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B4290E8-9888-3EFF-E12D-20DFA73DB5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51502" y="1832302"/>
                  <a:ext cx="176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C4A2BC8-883C-4374-13F4-8DB8E3DBE7BB}"/>
                    </a:ext>
                  </a:extLst>
                </p14:cNvPr>
                <p14:cNvContentPartPr/>
                <p14:nvPr/>
              </p14:nvContentPartPr>
              <p14:xfrm>
                <a:off x="7172542" y="1970182"/>
                <a:ext cx="147960" cy="194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C4A2BC8-883C-4374-13F4-8DB8E3DBE7B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63902" y="1961182"/>
                  <a:ext cx="165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08BB5CD-4668-CFCC-DDEF-BF3B56DAB8ED}"/>
                    </a:ext>
                  </a:extLst>
                </p14:cNvPr>
                <p14:cNvContentPartPr/>
                <p14:nvPr/>
              </p14:nvContentPartPr>
              <p14:xfrm>
                <a:off x="7402582" y="1995742"/>
                <a:ext cx="14760" cy="108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08BB5CD-4668-CFCC-DDEF-BF3B56DAB8E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93942" y="1987102"/>
                  <a:ext cx="324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88422776-EA40-0E3A-E42B-CD757813EFBA}"/>
              </a:ext>
            </a:extLst>
          </p:cNvPr>
          <p:cNvGrpSpPr/>
          <p:nvPr/>
        </p:nvGrpSpPr>
        <p:grpSpPr>
          <a:xfrm>
            <a:off x="7578262" y="1720702"/>
            <a:ext cx="286920" cy="408960"/>
            <a:chOff x="7578262" y="1720702"/>
            <a:chExt cx="28692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4865958-0A65-1D6E-DC5D-E7FC4055FA93}"/>
                    </a:ext>
                  </a:extLst>
                </p14:cNvPr>
                <p14:cNvContentPartPr/>
                <p14:nvPr/>
              </p14:nvContentPartPr>
              <p14:xfrm>
                <a:off x="7578262" y="1878742"/>
                <a:ext cx="106560" cy="1494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4865958-0A65-1D6E-DC5D-E7FC4055FA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69262" y="1869742"/>
                  <a:ext cx="12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40E5C3F-5777-DDFF-7C88-C3E134D18E2B}"/>
                    </a:ext>
                  </a:extLst>
                </p14:cNvPr>
                <p14:cNvContentPartPr/>
                <p14:nvPr/>
              </p14:nvContentPartPr>
              <p14:xfrm>
                <a:off x="7612102" y="1720702"/>
                <a:ext cx="253080" cy="4089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40E5C3F-5777-DDFF-7C88-C3E134D18E2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03462" y="1712062"/>
                  <a:ext cx="27072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AA1677FD-3C3E-0163-FD9F-C418321EDE30}"/>
              </a:ext>
            </a:extLst>
          </p:cNvPr>
          <p:cNvGrpSpPr/>
          <p:nvPr/>
        </p:nvGrpSpPr>
        <p:grpSpPr>
          <a:xfrm>
            <a:off x="293662" y="2705302"/>
            <a:ext cx="297360" cy="199080"/>
            <a:chOff x="293662" y="2705302"/>
            <a:chExt cx="2973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1207350-91E6-8CB3-FEFA-21BFF03D06CD}"/>
                    </a:ext>
                  </a:extLst>
                </p14:cNvPr>
                <p14:cNvContentPartPr/>
                <p14:nvPr/>
              </p14:nvContentPartPr>
              <p14:xfrm>
                <a:off x="318862" y="2764702"/>
                <a:ext cx="193320" cy="10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1207350-91E6-8CB3-FEFA-21BFF03D06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9862" y="2755702"/>
                  <a:ext cx="210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E6636B3-4670-DF6C-860E-59F9B4182655}"/>
                    </a:ext>
                  </a:extLst>
                </p14:cNvPr>
                <p14:cNvContentPartPr/>
                <p14:nvPr/>
              </p14:nvContentPartPr>
              <p14:xfrm>
                <a:off x="293662" y="2820142"/>
                <a:ext cx="217080" cy="298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E6636B3-4670-DF6C-860E-59F9B418265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4662" y="2811502"/>
                  <a:ext cx="234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C333F96-E9F0-81C1-D759-4F7C779CB546}"/>
                    </a:ext>
                  </a:extLst>
                </p14:cNvPr>
                <p14:cNvContentPartPr/>
                <p14:nvPr/>
              </p14:nvContentPartPr>
              <p14:xfrm>
                <a:off x="478342" y="2705302"/>
                <a:ext cx="112680" cy="1990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C333F96-E9F0-81C1-D759-4F7C779CB5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9342" y="2696302"/>
                  <a:ext cx="1303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09905966-67A8-1AEE-CCE6-FD47DB9F1922}"/>
              </a:ext>
            </a:extLst>
          </p:cNvPr>
          <p:cNvGrpSpPr/>
          <p:nvPr/>
        </p:nvGrpSpPr>
        <p:grpSpPr>
          <a:xfrm>
            <a:off x="889462" y="2555542"/>
            <a:ext cx="398160" cy="312120"/>
            <a:chOff x="889462" y="2555542"/>
            <a:chExt cx="39816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1763404-2263-D1C8-29A3-BBCCD8486E4C}"/>
                    </a:ext>
                  </a:extLst>
                </p14:cNvPr>
                <p14:cNvContentPartPr/>
                <p14:nvPr/>
              </p14:nvContentPartPr>
              <p14:xfrm>
                <a:off x="914662" y="2597302"/>
                <a:ext cx="127080" cy="203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1763404-2263-D1C8-29A3-BBCCD8486E4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6022" y="2588302"/>
                  <a:ext cx="144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483E415-21A0-06D3-19D7-A9904AA02125}"/>
                    </a:ext>
                  </a:extLst>
                </p14:cNvPr>
                <p14:cNvContentPartPr/>
                <p14:nvPr/>
              </p14:nvContentPartPr>
              <p14:xfrm>
                <a:off x="1121662" y="2555542"/>
                <a:ext cx="146520" cy="2116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483E415-21A0-06D3-19D7-A9904AA021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2662" y="2546902"/>
                  <a:ext cx="164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E5451D8-4B16-5735-8C99-8BAE702CDD8B}"/>
                    </a:ext>
                  </a:extLst>
                </p14:cNvPr>
                <p14:cNvContentPartPr/>
                <p14:nvPr/>
              </p14:nvContentPartPr>
              <p14:xfrm>
                <a:off x="889462" y="2837782"/>
                <a:ext cx="398160" cy="29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E5451D8-4B16-5735-8C99-8BAE702CDD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0462" y="2829142"/>
                  <a:ext cx="4158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E4520108-95A1-5BD6-5484-E625F44BA5F1}"/>
              </a:ext>
            </a:extLst>
          </p:cNvPr>
          <p:cNvGrpSpPr/>
          <p:nvPr/>
        </p:nvGrpSpPr>
        <p:grpSpPr>
          <a:xfrm>
            <a:off x="885142" y="2954062"/>
            <a:ext cx="507960" cy="236160"/>
            <a:chOff x="885142" y="2954062"/>
            <a:chExt cx="5079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AAF3DBF-40A6-600D-7907-E0A568CDC268}"/>
                    </a:ext>
                  </a:extLst>
                </p14:cNvPr>
                <p14:cNvContentPartPr/>
                <p14:nvPr/>
              </p14:nvContentPartPr>
              <p14:xfrm>
                <a:off x="885142" y="2954062"/>
                <a:ext cx="124200" cy="2030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AAF3DBF-40A6-600D-7907-E0A568CDC2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6142" y="2945422"/>
                  <a:ext cx="141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AEF7D86-3F2B-4601-64CE-05787E0A8241}"/>
                    </a:ext>
                  </a:extLst>
                </p14:cNvPr>
                <p14:cNvContentPartPr/>
                <p14:nvPr/>
              </p14:nvContentPartPr>
              <p14:xfrm>
                <a:off x="1085662" y="2985022"/>
                <a:ext cx="129960" cy="131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AEF7D86-3F2B-4601-64CE-05787E0A824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6662" y="2976022"/>
                  <a:ext cx="147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FFF9700-2BAF-9C08-D7AA-670B97EE1043}"/>
                    </a:ext>
                  </a:extLst>
                </p14:cNvPr>
                <p14:cNvContentPartPr/>
                <p14:nvPr/>
              </p14:nvContentPartPr>
              <p14:xfrm>
                <a:off x="1232542" y="3028582"/>
                <a:ext cx="129240" cy="161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FFF9700-2BAF-9C08-D7AA-670B97EE10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23902" y="3019942"/>
                  <a:ext cx="146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9E733C4-2DC3-C7C3-C9A3-89C898FB0505}"/>
                    </a:ext>
                  </a:extLst>
                </p14:cNvPr>
                <p14:cNvContentPartPr/>
                <p14:nvPr/>
              </p14:nvContentPartPr>
              <p14:xfrm>
                <a:off x="1278622" y="3103462"/>
                <a:ext cx="114480" cy="23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9E733C4-2DC3-C7C3-C9A3-89C898FB05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69622" y="3094822"/>
                  <a:ext cx="13212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FC104440-3F04-F42F-FE91-08FFF88DB23F}"/>
                  </a:ext>
                </a:extLst>
              </p14:cNvPr>
              <p14:cNvContentPartPr/>
              <p14:nvPr/>
            </p14:nvContentPartPr>
            <p14:xfrm>
              <a:off x="1624582" y="2796742"/>
              <a:ext cx="186120" cy="590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FC104440-3F04-F42F-FE91-08FFF88DB23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615942" y="2787742"/>
                <a:ext cx="203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9D06AF33-ACA6-91FB-677C-6B19C399A8C2}"/>
              </a:ext>
            </a:extLst>
          </p:cNvPr>
          <p:cNvGrpSpPr/>
          <p:nvPr/>
        </p:nvGrpSpPr>
        <p:grpSpPr>
          <a:xfrm>
            <a:off x="887662" y="3386782"/>
            <a:ext cx="421560" cy="227880"/>
            <a:chOff x="887662" y="3386782"/>
            <a:chExt cx="421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7F22CD6-9F28-FFF7-63BE-9450A87D014E}"/>
                    </a:ext>
                  </a:extLst>
                </p14:cNvPr>
                <p14:cNvContentPartPr/>
                <p14:nvPr/>
              </p14:nvContentPartPr>
              <p14:xfrm>
                <a:off x="887662" y="3386782"/>
                <a:ext cx="129240" cy="2278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7F22CD6-9F28-FFF7-63BE-9450A87D014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8662" y="3377782"/>
                  <a:ext cx="146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7637563-6998-4334-80DD-1B31CC2CD20B}"/>
                    </a:ext>
                  </a:extLst>
                </p14:cNvPr>
                <p14:cNvContentPartPr/>
                <p14:nvPr/>
              </p14:nvContentPartPr>
              <p14:xfrm>
                <a:off x="1144342" y="3397942"/>
                <a:ext cx="164880" cy="1591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7637563-6998-4334-80DD-1B31CC2CD20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5342" y="3389302"/>
                  <a:ext cx="1825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52690058-9B56-34C4-1447-DBF5D140D1FA}"/>
                  </a:ext>
                </a:extLst>
              </p14:cNvPr>
              <p14:cNvContentPartPr/>
              <p14:nvPr/>
            </p14:nvContentPartPr>
            <p14:xfrm>
              <a:off x="826102" y="3696742"/>
              <a:ext cx="449280" cy="262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52690058-9B56-34C4-1447-DBF5D140D1F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17102" y="3688102"/>
                <a:ext cx="4669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45F4087B-9822-DD3D-1C7D-5AD2B88560C0}"/>
              </a:ext>
            </a:extLst>
          </p:cNvPr>
          <p:cNvGrpSpPr/>
          <p:nvPr/>
        </p:nvGrpSpPr>
        <p:grpSpPr>
          <a:xfrm>
            <a:off x="879022" y="3814462"/>
            <a:ext cx="573840" cy="235080"/>
            <a:chOff x="879022" y="3814462"/>
            <a:chExt cx="5738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BC6170D-6A08-86D6-AE7C-3C6CDD93BE9B}"/>
                    </a:ext>
                  </a:extLst>
                </p14:cNvPr>
                <p14:cNvContentPartPr/>
                <p14:nvPr/>
              </p14:nvContentPartPr>
              <p14:xfrm>
                <a:off x="879022" y="3814462"/>
                <a:ext cx="135360" cy="2178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BC6170D-6A08-86D6-AE7C-3C6CDD93BE9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0022" y="3805462"/>
                  <a:ext cx="153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804D183-7702-95C9-DBC2-A8969508E024}"/>
                    </a:ext>
                  </a:extLst>
                </p14:cNvPr>
                <p14:cNvContentPartPr/>
                <p14:nvPr/>
              </p14:nvContentPartPr>
              <p14:xfrm>
                <a:off x="1080982" y="3814462"/>
                <a:ext cx="170280" cy="2052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804D183-7702-95C9-DBC2-A8969508E0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2342" y="3805462"/>
                  <a:ext cx="187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951FA93-27EB-1B1F-C5C8-10FC3184074A}"/>
                    </a:ext>
                  </a:extLst>
                </p14:cNvPr>
                <p14:cNvContentPartPr/>
                <p14:nvPr/>
              </p14:nvContentPartPr>
              <p14:xfrm>
                <a:off x="1308862" y="3886822"/>
                <a:ext cx="125280" cy="162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951FA93-27EB-1B1F-C5C8-10FC318407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00222" y="3878182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03B2604-4532-07D7-5EF7-8DF7B55C3F5E}"/>
                    </a:ext>
                  </a:extLst>
                </p14:cNvPr>
                <p14:cNvContentPartPr/>
                <p14:nvPr/>
              </p14:nvContentPartPr>
              <p14:xfrm>
                <a:off x="1328662" y="3965302"/>
                <a:ext cx="124200" cy="7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03B2604-4532-07D7-5EF7-8DF7B55C3F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19662" y="3956302"/>
                  <a:ext cx="1418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A40352DF-18B7-64D2-46B6-F12A05546313}"/>
              </a:ext>
            </a:extLst>
          </p:cNvPr>
          <p:cNvGrpSpPr/>
          <p:nvPr/>
        </p:nvGrpSpPr>
        <p:grpSpPr>
          <a:xfrm>
            <a:off x="9419662" y="1764622"/>
            <a:ext cx="335880" cy="185040"/>
            <a:chOff x="9419662" y="1764622"/>
            <a:chExt cx="33588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F1B1823-085D-6821-9BD4-CC8AAD8D7A3B}"/>
                    </a:ext>
                  </a:extLst>
                </p14:cNvPr>
                <p14:cNvContentPartPr/>
                <p14:nvPr/>
              </p14:nvContentPartPr>
              <p14:xfrm>
                <a:off x="9419662" y="1836262"/>
                <a:ext cx="289440" cy="298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F1B1823-085D-6821-9BD4-CC8AAD8D7A3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11022" y="1827622"/>
                  <a:ext cx="307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4F33918-1BF5-715A-C046-77965617A263}"/>
                    </a:ext>
                  </a:extLst>
                </p14:cNvPr>
                <p14:cNvContentPartPr/>
                <p14:nvPr/>
              </p14:nvContentPartPr>
              <p14:xfrm>
                <a:off x="9502822" y="1883422"/>
                <a:ext cx="144720" cy="190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4F33918-1BF5-715A-C046-77965617A26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93822" y="1874422"/>
                  <a:ext cx="162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1F76C09-AF97-10CD-1890-B75FF23EDAC0}"/>
                    </a:ext>
                  </a:extLst>
                </p14:cNvPr>
                <p14:cNvContentPartPr/>
                <p14:nvPr/>
              </p14:nvContentPartPr>
              <p14:xfrm>
                <a:off x="9638542" y="1764622"/>
                <a:ext cx="117000" cy="185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1F76C09-AF97-10CD-1890-B75FF23EDAC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29542" y="1755982"/>
                  <a:ext cx="13464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D7FB4054-FA06-BA18-2B8A-755B8093781B}"/>
              </a:ext>
            </a:extLst>
          </p:cNvPr>
          <p:cNvGrpSpPr/>
          <p:nvPr/>
        </p:nvGrpSpPr>
        <p:grpSpPr>
          <a:xfrm>
            <a:off x="1035982" y="1842022"/>
            <a:ext cx="4099320" cy="537840"/>
            <a:chOff x="1035982" y="1842022"/>
            <a:chExt cx="40993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F71A1DC-087F-782C-4CD3-756D692C4B01}"/>
                    </a:ext>
                  </a:extLst>
                </p14:cNvPr>
                <p14:cNvContentPartPr/>
                <p14:nvPr/>
              </p14:nvContentPartPr>
              <p14:xfrm>
                <a:off x="1035982" y="2028862"/>
                <a:ext cx="165960" cy="216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F71A1DC-087F-782C-4CD3-756D692C4B0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7342" y="2019862"/>
                  <a:ext cx="183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5B70F5F-3CC6-605F-71F5-F25FABB9E7E4}"/>
                    </a:ext>
                  </a:extLst>
                </p14:cNvPr>
                <p14:cNvContentPartPr/>
                <p14:nvPr/>
              </p14:nvContentPartPr>
              <p14:xfrm>
                <a:off x="1043182" y="2116702"/>
                <a:ext cx="153720" cy="55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5B70F5F-3CC6-605F-71F5-F25FABB9E7E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4542" y="2107702"/>
                  <a:ext cx="171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5DECF50-FC3D-F77F-7201-D9E7C01ADFF4}"/>
                    </a:ext>
                  </a:extLst>
                </p14:cNvPr>
                <p14:cNvContentPartPr/>
                <p14:nvPr/>
              </p14:nvContentPartPr>
              <p14:xfrm>
                <a:off x="1262062" y="2128222"/>
                <a:ext cx="147240" cy="140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5DECF50-FC3D-F77F-7201-D9E7C01ADFF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53062" y="2119222"/>
                  <a:ext cx="164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211DCA8-3ABD-064D-95D3-C8FC1914C5C6}"/>
                    </a:ext>
                  </a:extLst>
                </p14:cNvPr>
                <p14:cNvContentPartPr/>
                <p14:nvPr/>
              </p14:nvContentPartPr>
              <p14:xfrm>
                <a:off x="1518022" y="1957582"/>
                <a:ext cx="42840" cy="214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211DCA8-3ABD-064D-95D3-C8FC1914C5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09022" y="1948942"/>
                  <a:ext cx="60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EA8F2E8-F41E-51F4-4762-84E8C2D820B4}"/>
                    </a:ext>
                  </a:extLst>
                </p14:cNvPr>
                <p14:cNvContentPartPr/>
                <p14:nvPr/>
              </p14:nvContentPartPr>
              <p14:xfrm>
                <a:off x="1675342" y="1981702"/>
                <a:ext cx="113400" cy="209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EA8F2E8-F41E-51F4-4762-84E8C2D820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66342" y="1973062"/>
                  <a:ext cx="131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E7152DD-FDEA-322D-9FD9-4A0B57A24664}"/>
                    </a:ext>
                  </a:extLst>
                </p14:cNvPr>
                <p14:cNvContentPartPr/>
                <p14:nvPr/>
              </p14:nvContentPartPr>
              <p14:xfrm>
                <a:off x="1839862" y="2104822"/>
                <a:ext cx="77400" cy="128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E7152DD-FDEA-322D-9FD9-4A0B57A246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31222" y="2095822"/>
                  <a:ext cx="95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582293A-8D91-C497-00CB-AC4BA90CEB28}"/>
                    </a:ext>
                  </a:extLst>
                </p14:cNvPr>
                <p14:cNvContentPartPr/>
                <p14:nvPr/>
              </p14:nvContentPartPr>
              <p14:xfrm>
                <a:off x="1867222" y="2058382"/>
                <a:ext cx="231480" cy="100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582293A-8D91-C497-00CB-AC4BA90CEB2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58582" y="2049382"/>
                  <a:ext cx="249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A9675C4-2341-EC68-9651-D302549A3C31}"/>
                    </a:ext>
                  </a:extLst>
                </p14:cNvPr>
                <p14:cNvContentPartPr/>
                <p14:nvPr/>
              </p14:nvContentPartPr>
              <p14:xfrm>
                <a:off x="2046142" y="2092942"/>
                <a:ext cx="113400" cy="7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A9675C4-2341-EC68-9651-D302549A3C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37502" y="2083942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D54A15D-CC58-9862-A434-F85B4DCC2E57}"/>
                    </a:ext>
                  </a:extLst>
                </p14:cNvPr>
                <p14:cNvContentPartPr/>
                <p14:nvPr/>
              </p14:nvContentPartPr>
              <p14:xfrm>
                <a:off x="2225062" y="2014462"/>
                <a:ext cx="192600" cy="1648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D54A15D-CC58-9862-A434-F85B4DCC2E5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16422" y="2005462"/>
                  <a:ext cx="210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648534F-ADB6-972B-A534-DF5FADCA30A9}"/>
                    </a:ext>
                  </a:extLst>
                </p14:cNvPr>
                <p14:cNvContentPartPr/>
                <p14:nvPr/>
              </p14:nvContentPartPr>
              <p14:xfrm>
                <a:off x="2375542" y="2097982"/>
                <a:ext cx="111600" cy="163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648534F-ADB6-972B-A534-DF5FADCA30A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66542" y="2089342"/>
                  <a:ext cx="129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8199AFE-4640-7B0C-966C-BB18C41E301C}"/>
                    </a:ext>
                  </a:extLst>
                </p14:cNvPr>
                <p14:cNvContentPartPr/>
                <p14:nvPr/>
              </p14:nvContentPartPr>
              <p14:xfrm>
                <a:off x="2500822" y="1980982"/>
                <a:ext cx="93600" cy="289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8199AFE-4640-7B0C-966C-BB18C41E301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92182" y="1971982"/>
                  <a:ext cx="111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201FB7A-E55B-E7AE-DDDF-81E6058FAC6A}"/>
                    </a:ext>
                  </a:extLst>
                </p14:cNvPr>
                <p14:cNvContentPartPr/>
                <p14:nvPr/>
              </p14:nvContentPartPr>
              <p14:xfrm>
                <a:off x="2613502" y="1842022"/>
                <a:ext cx="149040" cy="114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201FB7A-E55B-E7AE-DDDF-81E6058FAC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04502" y="1833022"/>
                  <a:ext cx="166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078CB0C-57EC-9C08-FCDC-BCAD651F8869}"/>
                    </a:ext>
                  </a:extLst>
                </p14:cNvPr>
                <p14:cNvContentPartPr/>
                <p14:nvPr/>
              </p14:nvContentPartPr>
              <p14:xfrm>
                <a:off x="2896822" y="2043622"/>
                <a:ext cx="20160" cy="147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078CB0C-57EC-9C08-FCDC-BCAD651F886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87822" y="2034622"/>
                  <a:ext cx="37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6E91C8A-6F1C-C0FF-938D-675C3DDFA8DB}"/>
                    </a:ext>
                  </a:extLst>
                </p14:cNvPr>
                <p14:cNvContentPartPr/>
                <p14:nvPr/>
              </p14:nvContentPartPr>
              <p14:xfrm>
                <a:off x="2840302" y="2096902"/>
                <a:ext cx="117360" cy="7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6E91C8A-6F1C-C0FF-938D-675C3DDFA8D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31662" y="2088262"/>
                  <a:ext cx="135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454FF61-C58E-DDE6-6297-4D5A354CBDA0}"/>
                    </a:ext>
                  </a:extLst>
                </p14:cNvPr>
                <p14:cNvContentPartPr/>
                <p14:nvPr/>
              </p14:nvContentPartPr>
              <p14:xfrm>
                <a:off x="3117862" y="2021662"/>
                <a:ext cx="132120" cy="132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454FF61-C58E-DDE6-6297-4D5A354CBD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09222" y="2012662"/>
                  <a:ext cx="14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4B3261A-2354-EF94-7A60-950CEEF971D3}"/>
                    </a:ext>
                  </a:extLst>
                </p14:cNvPr>
                <p14:cNvContentPartPr/>
                <p14:nvPr/>
              </p14:nvContentPartPr>
              <p14:xfrm>
                <a:off x="3186262" y="1894582"/>
                <a:ext cx="123120" cy="216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4B3261A-2354-EF94-7A60-950CEEF971D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77262" y="1885942"/>
                  <a:ext cx="140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6A19C4D-20AC-485B-1BC1-0429F3A45631}"/>
                    </a:ext>
                  </a:extLst>
                </p14:cNvPr>
                <p14:cNvContentPartPr/>
                <p14:nvPr/>
              </p14:nvContentPartPr>
              <p14:xfrm>
                <a:off x="3424582" y="1865782"/>
                <a:ext cx="105480" cy="282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6A19C4D-20AC-485B-1BC1-0429F3A4563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15582" y="1856782"/>
                  <a:ext cx="123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9A77D73-B15B-419D-9C88-DC9A4BA467C7}"/>
                    </a:ext>
                  </a:extLst>
                </p14:cNvPr>
                <p14:cNvContentPartPr/>
                <p14:nvPr/>
              </p14:nvContentPartPr>
              <p14:xfrm>
                <a:off x="3571462" y="1912582"/>
                <a:ext cx="192600" cy="185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9A77D73-B15B-419D-9C88-DC9A4BA467C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62822" y="1903942"/>
                  <a:ext cx="210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340F364-9833-569F-08F0-29761A2417A6}"/>
                    </a:ext>
                  </a:extLst>
                </p14:cNvPr>
                <p14:cNvContentPartPr/>
                <p14:nvPr/>
              </p14:nvContentPartPr>
              <p14:xfrm>
                <a:off x="3819862" y="2036062"/>
                <a:ext cx="164520" cy="309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340F364-9833-569F-08F0-29761A2417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10862" y="2027062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C50F2A4E-36B3-8109-732E-9A5D65108060}"/>
                    </a:ext>
                  </a:extLst>
                </p14:cNvPr>
                <p14:cNvContentPartPr/>
                <p14:nvPr/>
              </p14:nvContentPartPr>
              <p14:xfrm>
                <a:off x="4071142" y="1946422"/>
                <a:ext cx="123120" cy="168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C50F2A4E-36B3-8109-732E-9A5D6510806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62142" y="1937422"/>
                  <a:ext cx="140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5CE140F-7E50-C8D0-439F-54B798B304E4}"/>
                    </a:ext>
                  </a:extLst>
                </p14:cNvPr>
                <p14:cNvContentPartPr/>
                <p14:nvPr/>
              </p14:nvContentPartPr>
              <p14:xfrm>
                <a:off x="4075822" y="2008702"/>
                <a:ext cx="118440" cy="802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5CE140F-7E50-C8D0-439F-54B798B304E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66822" y="1999702"/>
                  <a:ext cx="136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6D23154-79F2-AE69-E136-82C10CD9BB75}"/>
                    </a:ext>
                  </a:extLst>
                </p14:cNvPr>
                <p14:cNvContentPartPr/>
                <p14:nvPr/>
              </p14:nvContentPartPr>
              <p14:xfrm>
                <a:off x="4250422" y="2079982"/>
                <a:ext cx="20520" cy="100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6D23154-79F2-AE69-E136-82C10CD9BB7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41782" y="2070982"/>
                  <a:ext cx="38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F44135F-8D83-D032-54A9-66FAFEDF92AA}"/>
                    </a:ext>
                  </a:extLst>
                </p14:cNvPr>
                <p14:cNvContentPartPr/>
                <p14:nvPr/>
              </p14:nvContentPartPr>
              <p14:xfrm>
                <a:off x="4247542" y="2095102"/>
                <a:ext cx="97560" cy="47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F44135F-8D83-D032-54A9-66FAFEDF92A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38542" y="2086462"/>
                  <a:ext cx="115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A1F5D98-CBE3-DDD3-DDD8-A107A17FB369}"/>
                    </a:ext>
                  </a:extLst>
                </p14:cNvPr>
                <p14:cNvContentPartPr/>
                <p14:nvPr/>
              </p14:nvContentPartPr>
              <p14:xfrm>
                <a:off x="4214422" y="2139742"/>
                <a:ext cx="75240" cy="26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A1F5D98-CBE3-DDD3-DDD8-A107A17FB3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05782" y="2131102"/>
                  <a:ext cx="92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39406F0-3339-1ECF-C3BE-8343DD2D62A1}"/>
                    </a:ext>
                  </a:extLst>
                </p14:cNvPr>
                <p14:cNvContentPartPr/>
                <p14:nvPr/>
              </p14:nvContentPartPr>
              <p14:xfrm>
                <a:off x="4427542" y="2053702"/>
                <a:ext cx="118440" cy="18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39406F0-3339-1ECF-C3BE-8343DD2D62A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18902" y="2044702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782CE26-B241-8FB4-B5C2-566B597B28E3}"/>
                    </a:ext>
                  </a:extLst>
                </p14:cNvPr>
                <p14:cNvContentPartPr/>
                <p14:nvPr/>
              </p14:nvContentPartPr>
              <p14:xfrm>
                <a:off x="4649302" y="1914382"/>
                <a:ext cx="182880" cy="221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782CE26-B241-8FB4-B5C2-566B597B28E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40662" y="1905382"/>
                  <a:ext cx="200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B8118C9-7AD9-F1FE-FFB5-1024D2710640}"/>
                    </a:ext>
                  </a:extLst>
                </p14:cNvPr>
                <p14:cNvContentPartPr/>
                <p14:nvPr/>
              </p14:nvContentPartPr>
              <p14:xfrm>
                <a:off x="4883662" y="2031742"/>
                <a:ext cx="56520" cy="106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B8118C9-7AD9-F1FE-FFB5-1024D271064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75022" y="2023102"/>
                  <a:ext cx="74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85E2752-778F-12C9-0950-4748B7288769}"/>
                    </a:ext>
                  </a:extLst>
                </p14:cNvPr>
                <p14:cNvContentPartPr/>
                <p14:nvPr/>
              </p14:nvContentPartPr>
              <p14:xfrm>
                <a:off x="4884382" y="2024542"/>
                <a:ext cx="122760" cy="117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85E2752-778F-12C9-0950-4748B728876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75382" y="2015902"/>
                  <a:ext cx="140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5583A26-2600-4F0E-F1CC-14B11700F536}"/>
                    </a:ext>
                  </a:extLst>
                </p14:cNvPr>
                <p14:cNvContentPartPr/>
                <p14:nvPr/>
              </p14:nvContentPartPr>
              <p14:xfrm>
                <a:off x="5068342" y="1888102"/>
                <a:ext cx="66960" cy="264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5583A26-2600-4F0E-F1CC-14B11700F53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59702" y="1879102"/>
                  <a:ext cx="84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E4E4070-67B2-17CD-CDE4-BEFADFC91095}"/>
                    </a:ext>
                  </a:extLst>
                </p14:cNvPr>
                <p14:cNvContentPartPr/>
                <p14:nvPr/>
              </p14:nvContentPartPr>
              <p14:xfrm>
                <a:off x="1058662" y="2361502"/>
                <a:ext cx="326880" cy="18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E4E4070-67B2-17CD-CDE4-BEFADFC910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0022" y="2352862"/>
                  <a:ext cx="34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D447A71-7D04-4FD8-7980-332999529F50}"/>
                    </a:ext>
                  </a:extLst>
                </p14:cNvPr>
                <p14:cNvContentPartPr/>
                <p14:nvPr/>
              </p14:nvContentPartPr>
              <p14:xfrm>
                <a:off x="1731502" y="2340982"/>
                <a:ext cx="234000" cy="262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D447A71-7D04-4FD8-7980-332999529F5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22862" y="2331982"/>
                  <a:ext cx="251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8C65D38-8C92-5E36-D8C7-D2A09BB5D203}"/>
                    </a:ext>
                  </a:extLst>
                </p14:cNvPr>
                <p14:cNvContentPartPr/>
                <p14:nvPr/>
              </p14:nvContentPartPr>
              <p14:xfrm>
                <a:off x="4052062" y="2319742"/>
                <a:ext cx="306360" cy="10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8C65D38-8C92-5E36-D8C7-D2A09BB5D20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43062" y="2311102"/>
                  <a:ext cx="324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F51B4E3-EF21-CAC2-C623-292FCA5824BC}"/>
                    </a:ext>
                  </a:extLst>
                </p14:cNvPr>
                <p14:cNvContentPartPr/>
                <p14:nvPr/>
              </p14:nvContentPartPr>
              <p14:xfrm>
                <a:off x="4713382" y="2262142"/>
                <a:ext cx="256680" cy="345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F51B4E3-EF21-CAC2-C623-292FCA5824B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04742" y="2253142"/>
                  <a:ext cx="274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57E1F6C-105B-74B8-722E-2737EA1E1B3F}"/>
                    </a:ext>
                  </a:extLst>
                </p14:cNvPr>
                <p14:cNvContentPartPr/>
                <p14:nvPr/>
              </p14:nvContentPartPr>
              <p14:xfrm>
                <a:off x="2164582" y="1898542"/>
                <a:ext cx="307440" cy="456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57E1F6C-105B-74B8-722E-2737EA1E1B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55582" y="1889902"/>
                  <a:ext cx="32508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EAA6D39A-9C2D-775D-BF54-6EC907CC3581}"/>
              </a:ext>
            </a:extLst>
          </p:cNvPr>
          <p:cNvGrpSpPr/>
          <p:nvPr/>
        </p:nvGrpSpPr>
        <p:grpSpPr>
          <a:xfrm>
            <a:off x="9933022" y="1609462"/>
            <a:ext cx="1131120" cy="466920"/>
            <a:chOff x="9933022" y="1609462"/>
            <a:chExt cx="113112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B755E72-1C9D-ED95-7AA3-825566721775}"/>
                    </a:ext>
                  </a:extLst>
                </p14:cNvPr>
                <p14:cNvContentPartPr/>
                <p14:nvPr/>
              </p14:nvContentPartPr>
              <p14:xfrm>
                <a:off x="9933022" y="1681102"/>
                <a:ext cx="199440" cy="2743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B755E72-1C9D-ED95-7AA3-82556672177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24022" y="1672462"/>
                  <a:ext cx="217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210633F-2953-1B53-10AA-1741CD20BCD8}"/>
                    </a:ext>
                  </a:extLst>
                </p14:cNvPr>
                <p14:cNvContentPartPr/>
                <p14:nvPr/>
              </p14:nvContentPartPr>
              <p14:xfrm>
                <a:off x="10124182" y="1850662"/>
                <a:ext cx="152640" cy="1915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210633F-2953-1B53-10AA-1741CD20BCD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15542" y="1842022"/>
                  <a:ext cx="170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D45E96C-49F6-C31C-C936-844255A61FDA}"/>
                    </a:ext>
                  </a:extLst>
                </p14:cNvPr>
                <p14:cNvContentPartPr/>
                <p14:nvPr/>
              </p14:nvContentPartPr>
              <p14:xfrm>
                <a:off x="10225342" y="1880182"/>
                <a:ext cx="63720" cy="154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D45E96C-49F6-C31C-C936-844255A61F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16342" y="1871542"/>
                  <a:ext cx="81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67B9BA3-4F85-941D-336B-B7DF7D6BB9BB}"/>
                    </a:ext>
                  </a:extLst>
                </p14:cNvPr>
                <p14:cNvContentPartPr/>
                <p14:nvPr/>
              </p14:nvContentPartPr>
              <p14:xfrm>
                <a:off x="10182862" y="1956502"/>
                <a:ext cx="80280" cy="13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67B9BA3-4F85-941D-336B-B7DF7D6BB9B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73862" y="1947862"/>
                  <a:ext cx="9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8258128-D062-18B9-F128-D49AA1E9BFBC}"/>
                    </a:ext>
                  </a:extLst>
                </p14:cNvPr>
                <p14:cNvContentPartPr/>
                <p14:nvPr/>
              </p14:nvContentPartPr>
              <p14:xfrm>
                <a:off x="10429822" y="1651942"/>
                <a:ext cx="126360" cy="298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8258128-D062-18B9-F128-D49AA1E9BFB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21182" y="1642942"/>
                  <a:ext cx="144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464105F-09AF-FD1C-2984-15CA228628DD}"/>
                    </a:ext>
                  </a:extLst>
                </p14:cNvPr>
                <p14:cNvContentPartPr/>
                <p14:nvPr/>
              </p14:nvContentPartPr>
              <p14:xfrm>
                <a:off x="10617742" y="1695862"/>
                <a:ext cx="151560" cy="2340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464105F-09AF-FD1C-2984-15CA228628D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609102" y="1687222"/>
                  <a:ext cx="169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91536FB-EC9A-E4F4-0B09-3DD215D32401}"/>
                    </a:ext>
                  </a:extLst>
                </p14:cNvPr>
                <p14:cNvContentPartPr/>
                <p14:nvPr/>
              </p14:nvContentPartPr>
              <p14:xfrm>
                <a:off x="10806742" y="1868302"/>
                <a:ext cx="19080" cy="70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91536FB-EC9A-E4F4-0B09-3DD215D324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97742" y="1859662"/>
                  <a:ext cx="3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49DF914-7788-9CAE-0949-2AF609CD65BA}"/>
                    </a:ext>
                  </a:extLst>
                </p14:cNvPr>
                <p14:cNvContentPartPr/>
                <p14:nvPr/>
              </p14:nvContentPartPr>
              <p14:xfrm>
                <a:off x="10788742" y="1843462"/>
                <a:ext cx="113760" cy="164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49DF914-7788-9CAE-0949-2AF609CD65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779742" y="1834822"/>
                  <a:ext cx="131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B9D7D98-F960-7F96-589C-EAEDD48783B3}"/>
                    </a:ext>
                  </a:extLst>
                </p14:cNvPr>
                <p14:cNvContentPartPr/>
                <p14:nvPr/>
              </p14:nvContentPartPr>
              <p14:xfrm>
                <a:off x="10915462" y="1609462"/>
                <a:ext cx="148680" cy="466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B9D7D98-F960-7F96-589C-EAEDD48783B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906822" y="1600462"/>
                  <a:ext cx="16632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C5723B6-2D01-0CD9-887B-B2E4000C9FEB}"/>
                  </a:ext>
                </a:extLst>
              </p14:cNvPr>
              <p14:cNvContentPartPr/>
              <p14:nvPr/>
            </p14:nvContentPartPr>
            <p14:xfrm>
              <a:off x="9889102" y="2160262"/>
              <a:ext cx="1168200" cy="1162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C5723B6-2D01-0CD9-887B-B2E4000C9FEB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880462" y="2151622"/>
                <a:ext cx="1185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9A6D72D0-3666-478D-8F89-55C9276FCF89}"/>
                  </a:ext>
                </a:extLst>
              </p14:cNvPr>
              <p14:cNvContentPartPr/>
              <p14:nvPr/>
            </p14:nvContentPartPr>
            <p14:xfrm>
              <a:off x="3139102" y="1445662"/>
              <a:ext cx="1385280" cy="849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9A6D72D0-3666-478D-8F89-55C9276FCF8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30102" y="1437022"/>
                <a:ext cx="1402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DDC7EB0-4028-B3A6-0737-E57E17A1796C}"/>
                  </a:ext>
                </a:extLst>
              </p14:cNvPr>
              <p14:cNvContentPartPr/>
              <p14:nvPr/>
            </p14:nvContentPartPr>
            <p14:xfrm>
              <a:off x="3795742" y="8902"/>
              <a:ext cx="185040" cy="222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DDC7EB0-4028-B3A6-0737-E57E17A1796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787102" y="262"/>
                <a:ext cx="202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C2C6775-6C79-3E9D-0641-64B74E140F72}"/>
                  </a:ext>
                </a:extLst>
              </p14:cNvPr>
              <p14:cNvContentPartPr/>
              <p14:nvPr/>
            </p14:nvContentPartPr>
            <p14:xfrm>
              <a:off x="3642382" y="10342"/>
              <a:ext cx="121680" cy="1785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C2C6775-6C79-3E9D-0641-64B74E140F7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633742" y="1702"/>
                <a:ext cx="139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CC0B3D4-9B8A-812F-163C-0DDA551C5A78}"/>
                  </a:ext>
                </a:extLst>
              </p14:cNvPr>
              <p14:cNvContentPartPr/>
              <p14:nvPr/>
            </p14:nvContentPartPr>
            <p14:xfrm>
              <a:off x="6453982" y="820702"/>
              <a:ext cx="1053720" cy="117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CC0B3D4-9B8A-812F-163C-0DDA551C5A7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445342" y="811702"/>
                <a:ext cx="1071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6EB52C3-A759-E16C-4516-B7E67A62353A}"/>
                  </a:ext>
                </a:extLst>
              </p14:cNvPr>
              <p14:cNvContentPartPr/>
              <p14:nvPr/>
            </p14:nvContentPartPr>
            <p14:xfrm>
              <a:off x="8232382" y="1463302"/>
              <a:ext cx="232200" cy="871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6EB52C3-A759-E16C-4516-B7E67A62353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223382" y="1454662"/>
                <a:ext cx="2498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DDC1795-6B50-A6CB-7D22-593027EF1A0B}"/>
                  </a:ext>
                </a:extLst>
              </p14:cNvPr>
              <p14:cNvContentPartPr/>
              <p14:nvPr/>
            </p14:nvContentPartPr>
            <p14:xfrm>
              <a:off x="7756462" y="1507222"/>
              <a:ext cx="262080" cy="96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DDC1795-6B50-A6CB-7D22-593027EF1A0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747462" y="1498582"/>
                <a:ext cx="2797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1B0C21B-AD41-2D22-3EBE-94EECFCC4DBA}"/>
                  </a:ext>
                </a:extLst>
              </p14:cNvPr>
              <p14:cNvContentPartPr/>
              <p14:nvPr/>
            </p14:nvContentPartPr>
            <p14:xfrm>
              <a:off x="9794062" y="1513342"/>
              <a:ext cx="261360" cy="73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1B0C21B-AD41-2D22-3EBE-94EECFCC4DB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785062" y="1504702"/>
                <a:ext cx="279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75F13A8-BBD7-18B1-DD97-E07197BFD744}"/>
                  </a:ext>
                </a:extLst>
              </p14:cNvPr>
              <p14:cNvContentPartPr/>
              <p14:nvPr/>
            </p14:nvContentPartPr>
            <p14:xfrm>
              <a:off x="10261342" y="1493542"/>
              <a:ext cx="259560" cy="691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75F13A8-BBD7-18B1-DD97-E07197BFD74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252342" y="1484542"/>
                <a:ext cx="277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2010DC2-4064-F308-CA6E-8F49CC02451F}"/>
                  </a:ext>
                </a:extLst>
              </p14:cNvPr>
              <p14:cNvContentPartPr/>
              <p14:nvPr/>
            </p14:nvContentPartPr>
            <p14:xfrm>
              <a:off x="10765702" y="1452502"/>
              <a:ext cx="376200" cy="489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2010DC2-4064-F308-CA6E-8F49CC02451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756702" y="1443502"/>
                <a:ext cx="393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D6D0808-036F-D429-C960-2BD0A5F128C4}"/>
                  </a:ext>
                </a:extLst>
              </p14:cNvPr>
              <p14:cNvContentPartPr/>
              <p14:nvPr/>
            </p14:nvContentPartPr>
            <p14:xfrm>
              <a:off x="7719022" y="1114102"/>
              <a:ext cx="339120" cy="4903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D6D0808-036F-D429-C960-2BD0A5F128C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710382" y="1105102"/>
                <a:ext cx="3567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2EEBD76-AE49-B6A0-F93F-D9E02CDDFC95}"/>
                  </a:ext>
                </a:extLst>
              </p14:cNvPr>
              <p14:cNvContentPartPr/>
              <p14:nvPr/>
            </p14:nvContentPartPr>
            <p14:xfrm>
              <a:off x="8187022" y="1143982"/>
              <a:ext cx="324000" cy="4510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2EEBD76-AE49-B6A0-F93F-D9E02CDDFC9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178382" y="1134982"/>
                <a:ext cx="3416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D29FF52-E29D-BACE-3700-CED3109B5DEC}"/>
                  </a:ext>
                </a:extLst>
              </p14:cNvPr>
              <p14:cNvContentPartPr/>
              <p14:nvPr/>
            </p14:nvContentPartPr>
            <p14:xfrm>
              <a:off x="7746382" y="1143982"/>
              <a:ext cx="293760" cy="472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D29FF52-E29D-BACE-3700-CED3109B5DEC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737742" y="1134982"/>
                <a:ext cx="311400" cy="49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3DDAF44-2D8D-7A37-69F9-22164F8C864E}"/>
              </a:ext>
            </a:extLst>
          </p:cNvPr>
          <p:cNvGrpSpPr/>
          <p:nvPr/>
        </p:nvGrpSpPr>
        <p:grpSpPr>
          <a:xfrm>
            <a:off x="7721902" y="876862"/>
            <a:ext cx="678600" cy="307080"/>
            <a:chOff x="7721902" y="876862"/>
            <a:chExt cx="67860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2493FB-73DA-AD6C-219F-D30165A225F0}"/>
                    </a:ext>
                  </a:extLst>
                </p14:cNvPr>
                <p14:cNvContentPartPr/>
                <p14:nvPr/>
              </p14:nvContentPartPr>
              <p14:xfrm>
                <a:off x="7721902" y="996022"/>
                <a:ext cx="678600" cy="187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2493FB-73DA-AD6C-219F-D30165A225F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13262" y="987022"/>
                  <a:ext cx="696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773EFF9-46EA-B9DD-102B-839A5023AF45}"/>
                    </a:ext>
                  </a:extLst>
                </p14:cNvPr>
                <p14:cNvContentPartPr/>
                <p14:nvPr/>
              </p14:nvContentPartPr>
              <p14:xfrm>
                <a:off x="7846462" y="876862"/>
                <a:ext cx="158040" cy="155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773EFF9-46EA-B9DD-102B-839A5023AF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37822" y="868222"/>
                  <a:ext cx="17568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A0914DA-8F9A-EE50-8533-2DBF6FD4F723}"/>
                  </a:ext>
                </a:extLst>
              </p14:cNvPr>
              <p14:cNvContentPartPr/>
              <p14:nvPr/>
            </p14:nvContentPartPr>
            <p14:xfrm>
              <a:off x="835822" y="2318302"/>
              <a:ext cx="2259360" cy="666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A0914DA-8F9A-EE50-8533-2DBF6FD4F72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26822" y="2309302"/>
                <a:ext cx="22770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D5C1BC90-74AB-39BF-9355-375EA3372546}"/>
                  </a:ext>
                </a:extLst>
              </p14:cNvPr>
              <p14:cNvContentPartPr/>
              <p14:nvPr/>
            </p14:nvContentPartPr>
            <p14:xfrm>
              <a:off x="1758142" y="3462382"/>
              <a:ext cx="148320" cy="2750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D5C1BC90-74AB-39BF-9355-375EA337254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749142" y="3453382"/>
                <a:ext cx="1659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1E457AC5-AA3C-650F-E92D-481983154E7B}"/>
                  </a:ext>
                </a:extLst>
              </p14:cNvPr>
              <p14:cNvContentPartPr/>
              <p14:nvPr/>
            </p14:nvContentPartPr>
            <p14:xfrm>
              <a:off x="9833302" y="1432702"/>
              <a:ext cx="1479960" cy="1191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1E457AC5-AA3C-650F-E92D-481983154E7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824662" y="1424062"/>
                <a:ext cx="14976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4C29F20E-55E4-69E3-A836-9CCF4A67894C}"/>
                  </a:ext>
                </a:extLst>
              </p14:cNvPr>
              <p14:cNvContentPartPr/>
              <p14:nvPr/>
            </p14:nvContentPartPr>
            <p14:xfrm>
              <a:off x="9606862" y="991342"/>
              <a:ext cx="1791720" cy="5389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4C29F20E-55E4-69E3-A836-9CCF4A67894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597862" y="982702"/>
                <a:ext cx="18093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18AC2DD8-FC2B-E339-1A2F-73D74CC3C52A}"/>
                  </a:ext>
                </a:extLst>
              </p14:cNvPr>
              <p14:cNvContentPartPr/>
              <p14:nvPr/>
            </p14:nvContentPartPr>
            <p14:xfrm>
              <a:off x="622342" y="2537902"/>
              <a:ext cx="143280" cy="163980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18AC2DD8-FC2B-E339-1A2F-73D74CC3C52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13702" y="2529262"/>
                <a:ext cx="160920" cy="16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56494EC-3CAE-E59B-CB33-D7D17EA915D7}"/>
                  </a:ext>
                </a:extLst>
              </p14:cNvPr>
              <p14:cNvContentPartPr/>
              <p14:nvPr/>
            </p14:nvContentPartPr>
            <p14:xfrm>
              <a:off x="7603102" y="2149102"/>
              <a:ext cx="185760" cy="86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56494EC-3CAE-E59B-CB33-D7D17EA915D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594102" y="2140102"/>
                <a:ext cx="203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973E9B0-94F6-E667-4846-E61E64EC6A0C}"/>
                  </a:ext>
                </a:extLst>
              </p14:cNvPr>
              <p14:cNvContentPartPr/>
              <p14:nvPr/>
            </p14:nvContentPartPr>
            <p14:xfrm>
              <a:off x="6504382" y="2150542"/>
              <a:ext cx="204120" cy="349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973E9B0-94F6-E667-4846-E61E64EC6A0C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495382" y="2141902"/>
                <a:ext cx="221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912635D6-0B52-2722-835C-1826C8EFEFF1}"/>
                  </a:ext>
                </a:extLst>
              </p14:cNvPr>
              <p14:cNvContentPartPr/>
              <p14:nvPr/>
            </p14:nvContentPartPr>
            <p14:xfrm>
              <a:off x="7040422" y="2129302"/>
              <a:ext cx="198000" cy="432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912635D6-0B52-2722-835C-1826C8EFEFF1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031782" y="2120662"/>
                <a:ext cx="2156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A393ED46-C00C-EB67-3A73-4EF45C2E09B2}"/>
                  </a:ext>
                </a:extLst>
              </p14:cNvPr>
              <p14:cNvContentPartPr/>
              <p14:nvPr/>
            </p14:nvContentPartPr>
            <p14:xfrm>
              <a:off x="2375542" y="3393622"/>
              <a:ext cx="74160" cy="3348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A393ED46-C00C-EB67-3A73-4EF45C2E09B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366542" y="3384622"/>
                <a:ext cx="918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CB3A273-A031-2F36-2C46-23A0916AC901}"/>
                  </a:ext>
                </a:extLst>
              </p14:cNvPr>
              <p14:cNvContentPartPr/>
              <p14:nvPr/>
            </p14:nvContentPartPr>
            <p14:xfrm>
              <a:off x="2621782" y="3410182"/>
              <a:ext cx="150120" cy="2631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CB3A273-A031-2F36-2C46-23A0916AC90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613142" y="3401542"/>
                <a:ext cx="1677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5EED65BA-AD0C-7621-C1D4-1B3DB7ABF165}"/>
                  </a:ext>
                </a:extLst>
              </p14:cNvPr>
              <p14:cNvContentPartPr/>
              <p14:nvPr/>
            </p14:nvContentPartPr>
            <p14:xfrm>
              <a:off x="2830582" y="3602062"/>
              <a:ext cx="89640" cy="1411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5EED65BA-AD0C-7621-C1D4-1B3DB7ABF16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2821942" y="3593062"/>
                <a:ext cx="1072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ED860F7-EB87-0C11-E1D6-F0D07C7C8212}"/>
                  </a:ext>
                </a:extLst>
              </p14:cNvPr>
              <p14:cNvContentPartPr/>
              <p14:nvPr/>
            </p14:nvContentPartPr>
            <p14:xfrm>
              <a:off x="2863702" y="3616822"/>
              <a:ext cx="82800" cy="1537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ED860F7-EB87-0C11-E1D6-F0D07C7C8212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854702" y="3608182"/>
                <a:ext cx="100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D82FC787-1086-E71E-59AE-5623C4537365}"/>
                  </a:ext>
                </a:extLst>
              </p14:cNvPr>
              <p14:cNvContentPartPr/>
              <p14:nvPr/>
            </p14:nvContentPartPr>
            <p14:xfrm>
              <a:off x="3085102" y="3498742"/>
              <a:ext cx="13680" cy="1490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D82FC787-1086-E71E-59AE-5623C453736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076102" y="3490102"/>
                <a:ext cx="31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100BD13-4265-FD0C-E738-72844FAACE65}"/>
                  </a:ext>
                </a:extLst>
              </p14:cNvPr>
              <p14:cNvContentPartPr/>
              <p14:nvPr/>
            </p14:nvContentPartPr>
            <p14:xfrm>
              <a:off x="3060622" y="3544822"/>
              <a:ext cx="112680" cy="3348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100BD13-4265-FD0C-E738-72844FAACE65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051982" y="3535822"/>
                <a:ext cx="1303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C4E331C3-8263-0C26-F551-B16496C2AD2C}"/>
                  </a:ext>
                </a:extLst>
              </p14:cNvPr>
              <p14:cNvContentPartPr/>
              <p14:nvPr/>
            </p14:nvContentPartPr>
            <p14:xfrm>
              <a:off x="3287422" y="3400822"/>
              <a:ext cx="209160" cy="29592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C4E331C3-8263-0C26-F551-B16496C2AD2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278782" y="3391822"/>
                <a:ext cx="226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6B26EAC6-965C-8F55-6A15-A2401744CCE3}"/>
                  </a:ext>
                </a:extLst>
              </p14:cNvPr>
              <p14:cNvContentPartPr/>
              <p14:nvPr/>
            </p14:nvContentPartPr>
            <p14:xfrm>
              <a:off x="3420262" y="3518182"/>
              <a:ext cx="124920" cy="22788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6B26EAC6-965C-8F55-6A15-A2401744CCE3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411622" y="3509182"/>
                <a:ext cx="1425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383D97CC-FB5D-DDF0-D00B-6E5C55D3FF03}"/>
                  </a:ext>
                </a:extLst>
              </p14:cNvPr>
              <p14:cNvContentPartPr/>
              <p14:nvPr/>
            </p14:nvContentPartPr>
            <p14:xfrm>
              <a:off x="3592702" y="3318742"/>
              <a:ext cx="118440" cy="4186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383D97CC-FB5D-DDF0-D00B-6E5C55D3FF0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583702" y="3309742"/>
                <a:ext cx="1360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9F476D3E-FDB2-4359-9035-065D6046F480}"/>
                  </a:ext>
                </a:extLst>
              </p14:cNvPr>
              <p14:cNvContentPartPr/>
              <p14:nvPr/>
            </p14:nvContentPartPr>
            <p14:xfrm>
              <a:off x="4655782" y="2168902"/>
              <a:ext cx="433800" cy="748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9F476D3E-FDB2-4359-9035-065D6046F480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4646782" y="2160262"/>
                <a:ext cx="4514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B7075841-BA32-4F18-51E8-ED7A49FE073A}"/>
                  </a:ext>
                </a:extLst>
              </p14:cNvPr>
              <p14:cNvContentPartPr/>
              <p14:nvPr/>
            </p14:nvContentPartPr>
            <p14:xfrm>
              <a:off x="3680542" y="2178982"/>
              <a:ext cx="1226160" cy="1278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B7075841-BA32-4F18-51E8-ED7A49FE073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671542" y="2169982"/>
                <a:ext cx="1243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D967DB1-7A7F-52B4-628F-381D5A5D908B}"/>
                  </a:ext>
                </a:extLst>
              </p14:cNvPr>
              <p14:cNvContentPartPr/>
              <p14:nvPr/>
            </p14:nvContentPartPr>
            <p14:xfrm>
              <a:off x="3486142" y="1781902"/>
              <a:ext cx="340560" cy="4899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D967DB1-7A7F-52B4-628F-381D5A5D908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477502" y="1772902"/>
                <a:ext cx="3582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23F6459-A3FC-BA45-03F5-EAA6F3AC9E55}"/>
                  </a:ext>
                </a:extLst>
              </p14:cNvPr>
              <p14:cNvContentPartPr/>
              <p14:nvPr/>
            </p14:nvContentPartPr>
            <p14:xfrm>
              <a:off x="3991582" y="1843102"/>
              <a:ext cx="170640" cy="3675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23F6459-A3FC-BA45-03F5-EAA6F3AC9E5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982582" y="1834102"/>
                <a:ext cx="1882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6A310F9A-6D6F-AA72-FC08-A3DF10A1BCBA}"/>
                  </a:ext>
                </a:extLst>
              </p14:cNvPr>
              <p14:cNvContentPartPr/>
              <p14:nvPr/>
            </p14:nvContentPartPr>
            <p14:xfrm>
              <a:off x="4007782" y="1863622"/>
              <a:ext cx="397440" cy="4435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6A310F9A-6D6F-AA72-FC08-A3DF10A1BCBA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998782" y="1854982"/>
                <a:ext cx="4150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C66BE371-A93C-DA66-7119-9030E7C84E08}"/>
                  </a:ext>
                </a:extLst>
              </p14:cNvPr>
              <p14:cNvContentPartPr/>
              <p14:nvPr/>
            </p14:nvContentPartPr>
            <p14:xfrm>
              <a:off x="4623022" y="1746982"/>
              <a:ext cx="482040" cy="5274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C66BE371-A93C-DA66-7119-9030E7C84E0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614382" y="1738342"/>
                <a:ext cx="4996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438E00C-61E6-E012-B8FD-FE25BB14F123}"/>
                  </a:ext>
                </a:extLst>
              </p14:cNvPr>
              <p14:cNvContentPartPr/>
              <p14:nvPr/>
            </p14:nvContentPartPr>
            <p14:xfrm>
              <a:off x="2149102" y="2634022"/>
              <a:ext cx="159480" cy="2026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438E00C-61E6-E012-B8FD-FE25BB14F123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140462" y="2625022"/>
                <a:ext cx="1771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F83ACEAA-6CD0-DE92-F5A4-CD3F9297F25A}"/>
                  </a:ext>
                </a:extLst>
              </p14:cNvPr>
              <p14:cNvContentPartPr/>
              <p14:nvPr/>
            </p14:nvContentPartPr>
            <p14:xfrm>
              <a:off x="2367622" y="2779462"/>
              <a:ext cx="82800" cy="15840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F83ACEAA-6CD0-DE92-F5A4-CD3F9297F25A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2358622" y="2770462"/>
                <a:ext cx="100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BAB2478-FD39-5182-9330-5875D318F6A5}"/>
                  </a:ext>
                </a:extLst>
              </p14:cNvPr>
              <p14:cNvContentPartPr/>
              <p14:nvPr/>
            </p14:nvContentPartPr>
            <p14:xfrm>
              <a:off x="2383822" y="2687302"/>
              <a:ext cx="238680" cy="1540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BAB2478-FD39-5182-9330-5875D318F6A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374822" y="2678302"/>
                <a:ext cx="256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57ED08EB-E992-E9B2-1B95-6ED0DB003CCA}"/>
                  </a:ext>
                </a:extLst>
              </p14:cNvPr>
              <p14:cNvContentPartPr/>
              <p14:nvPr/>
            </p14:nvContentPartPr>
            <p14:xfrm>
              <a:off x="2568502" y="2752102"/>
              <a:ext cx="59040" cy="28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57ED08EB-E992-E9B2-1B95-6ED0DB003CC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2559502" y="2743462"/>
                <a:ext cx="76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870C03C9-DFDB-9D6B-16A0-432AC640FB20}"/>
                  </a:ext>
                </a:extLst>
              </p14:cNvPr>
              <p14:cNvContentPartPr/>
              <p14:nvPr/>
            </p14:nvContentPartPr>
            <p14:xfrm>
              <a:off x="2783782" y="2609182"/>
              <a:ext cx="104040" cy="2077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870C03C9-DFDB-9D6B-16A0-432AC640FB20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775142" y="2600542"/>
                <a:ext cx="121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1588F297-E2A7-0C0E-8933-7D0BF2915214}"/>
                  </a:ext>
                </a:extLst>
              </p14:cNvPr>
              <p14:cNvContentPartPr/>
              <p14:nvPr/>
            </p14:nvContentPartPr>
            <p14:xfrm>
              <a:off x="2947222" y="2778022"/>
              <a:ext cx="27720" cy="774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1588F297-E2A7-0C0E-8933-7D0BF291521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938222" y="2769022"/>
                <a:ext cx="45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8C92C76-97D6-6D64-A7AF-60646DFC5B96}"/>
                  </a:ext>
                </a:extLst>
              </p14:cNvPr>
              <p14:cNvContentPartPr/>
              <p14:nvPr/>
            </p14:nvContentPartPr>
            <p14:xfrm>
              <a:off x="2926702" y="2734822"/>
              <a:ext cx="142920" cy="1688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8C92C76-97D6-6D64-A7AF-60646DFC5B96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917702" y="2726182"/>
                <a:ext cx="160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F481453-3E28-9DF5-EAA4-FFA1D539312D}"/>
                  </a:ext>
                </a:extLst>
              </p14:cNvPr>
              <p14:cNvContentPartPr/>
              <p14:nvPr/>
            </p14:nvContentPartPr>
            <p14:xfrm>
              <a:off x="3083302" y="2587582"/>
              <a:ext cx="83520" cy="2898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F481453-3E28-9DF5-EAA4-FFA1D539312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074662" y="2578942"/>
                <a:ext cx="1011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324A92B-551F-0DB9-4997-031FED16E35F}"/>
                  </a:ext>
                </a:extLst>
              </p14:cNvPr>
              <p14:cNvContentPartPr/>
              <p14:nvPr/>
            </p14:nvContentPartPr>
            <p14:xfrm>
              <a:off x="2082502" y="2575342"/>
              <a:ext cx="87120" cy="3445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324A92B-551F-0DB9-4997-031FED16E35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073502" y="2566342"/>
                <a:ext cx="104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E192636-7DC6-6E8A-653D-D5D6F5C0A8CA}"/>
                  </a:ext>
                </a:extLst>
              </p14:cNvPr>
              <p14:cNvContentPartPr/>
              <p14:nvPr/>
            </p14:nvContentPartPr>
            <p14:xfrm>
              <a:off x="3219022" y="2403982"/>
              <a:ext cx="100800" cy="1447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E192636-7DC6-6E8A-653D-D5D6F5C0A8CA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210382" y="2394982"/>
                <a:ext cx="118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7F1C6846-5A06-7DE8-7D5A-C36F18422DFE}"/>
                  </a:ext>
                </a:extLst>
              </p14:cNvPr>
              <p14:cNvContentPartPr/>
              <p14:nvPr/>
            </p14:nvContentPartPr>
            <p14:xfrm>
              <a:off x="4022902" y="2210662"/>
              <a:ext cx="358560" cy="889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7F1C6846-5A06-7DE8-7D5A-C36F18422DFE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014262" y="2202022"/>
                <a:ext cx="376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A6A46C29-13EB-CAFC-E9A6-144189C8C3CE}"/>
                  </a:ext>
                </a:extLst>
              </p14:cNvPr>
              <p14:cNvContentPartPr/>
              <p14:nvPr/>
            </p14:nvContentPartPr>
            <p14:xfrm>
              <a:off x="3496582" y="2670022"/>
              <a:ext cx="165600" cy="266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A6A46C29-13EB-CAFC-E9A6-144189C8C3CE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487942" y="2661382"/>
                <a:ext cx="183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869649A-53CA-96D8-347D-3585FFC925A0}"/>
                  </a:ext>
                </a:extLst>
              </p14:cNvPr>
              <p14:cNvContentPartPr/>
              <p14:nvPr/>
            </p14:nvContentPartPr>
            <p14:xfrm>
              <a:off x="3855502" y="2634382"/>
              <a:ext cx="119520" cy="11196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869649A-53CA-96D8-347D-3585FFC925A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846502" y="2625742"/>
                <a:ext cx="137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593851F8-2675-C846-0891-01633A755C14}"/>
                  </a:ext>
                </a:extLst>
              </p14:cNvPr>
              <p14:cNvContentPartPr/>
              <p14:nvPr/>
            </p14:nvContentPartPr>
            <p14:xfrm>
              <a:off x="3963142" y="2575342"/>
              <a:ext cx="16200" cy="1760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593851F8-2675-C846-0891-01633A755C1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954502" y="2566342"/>
                <a:ext cx="338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0FB2D63-59EE-EFFD-07F4-E6EF57DF6FCE}"/>
                  </a:ext>
                </a:extLst>
              </p14:cNvPr>
              <p14:cNvContentPartPr/>
              <p14:nvPr/>
            </p14:nvContentPartPr>
            <p14:xfrm>
              <a:off x="4190302" y="2662462"/>
              <a:ext cx="180000" cy="262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0FB2D63-59EE-EFFD-07F4-E6EF57DF6FC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181302" y="2653462"/>
                <a:ext cx="197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BFC6ED5-B4C9-F31F-4445-94A4D67F45B6}"/>
                  </a:ext>
                </a:extLst>
              </p14:cNvPr>
              <p14:cNvContentPartPr/>
              <p14:nvPr/>
            </p14:nvContentPartPr>
            <p14:xfrm>
              <a:off x="4222342" y="2731942"/>
              <a:ext cx="157680" cy="118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BFC6ED5-B4C9-F31F-4445-94A4D67F45B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213342" y="2723302"/>
                <a:ext cx="175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87FCDA0-BFC5-E3E4-55E1-FBB3F61D1A9B}"/>
                  </a:ext>
                </a:extLst>
              </p14:cNvPr>
              <p14:cNvContentPartPr/>
              <p14:nvPr/>
            </p14:nvContentPartPr>
            <p14:xfrm>
              <a:off x="4584502" y="2613862"/>
              <a:ext cx="192960" cy="1292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87FCDA0-BFC5-E3E4-55E1-FBB3F61D1A9B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575862" y="2604862"/>
                <a:ext cx="21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4AE97B1-7B40-F8AE-3A99-0F30DACD0350}"/>
                  </a:ext>
                </a:extLst>
              </p14:cNvPr>
              <p14:cNvContentPartPr/>
              <p14:nvPr/>
            </p14:nvContentPartPr>
            <p14:xfrm>
              <a:off x="934102" y="1809622"/>
              <a:ext cx="552600" cy="5961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4AE97B1-7B40-F8AE-3A99-0F30DACD0350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25462" y="1800982"/>
                <a:ext cx="57024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A9DCDA8-F264-30D3-6CDE-695DD694841F}"/>
                  </a:ext>
                </a:extLst>
              </p14:cNvPr>
              <p14:cNvContentPartPr/>
              <p14:nvPr/>
            </p14:nvContentPartPr>
            <p14:xfrm>
              <a:off x="1658422" y="1860382"/>
              <a:ext cx="338760" cy="5554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A9DCDA8-F264-30D3-6CDE-695DD694841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649782" y="1851382"/>
                <a:ext cx="3564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21159321-CC93-22F8-FE78-22F0F890253F}"/>
                  </a:ext>
                </a:extLst>
              </p14:cNvPr>
              <p14:cNvContentPartPr/>
              <p14:nvPr/>
            </p14:nvContentPartPr>
            <p14:xfrm>
              <a:off x="2159902" y="1802062"/>
              <a:ext cx="68040" cy="5342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21159321-CC93-22F8-FE78-22F0F890253F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150902" y="1793422"/>
                <a:ext cx="856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90EC3BE-4F78-B41F-1BFF-3B2DA3829517}"/>
                  </a:ext>
                </a:extLst>
              </p14:cNvPr>
              <p14:cNvContentPartPr/>
              <p14:nvPr/>
            </p14:nvContentPartPr>
            <p14:xfrm>
              <a:off x="2140822" y="1770382"/>
              <a:ext cx="414720" cy="5832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90EC3BE-4F78-B41F-1BFF-3B2DA3829517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131822" y="1761742"/>
                <a:ext cx="4323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D2BB987-130C-9CAF-F7E0-E4750A94EEE3}"/>
                  </a:ext>
                </a:extLst>
              </p14:cNvPr>
              <p14:cNvContentPartPr/>
              <p14:nvPr/>
            </p14:nvContentPartPr>
            <p14:xfrm>
              <a:off x="842302" y="1651222"/>
              <a:ext cx="1792800" cy="4212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D2BB987-130C-9CAF-F7E0-E4750A94EEE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33302" y="1642222"/>
                <a:ext cx="18104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79EFE8C7-DEB6-80F5-846A-072C923AD814}"/>
                  </a:ext>
                </a:extLst>
              </p14:cNvPr>
              <p14:cNvContentPartPr/>
              <p14:nvPr/>
            </p14:nvContentPartPr>
            <p14:xfrm>
              <a:off x="837262" y="1923382"/>
              <a:ext cx="141480" cy="3582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79EFE8C7-DEB6-80F5-846A-072C923AD814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28262" y="1914742"/>
                <a:ext cx="1591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8D3E809-39EF-3732-F04C-C6BF6C6B002A}"/>
                  </a:ext>
                </a:extLst>
              </p14:cNvPr>
              <p14:cNvContentPartPr/>
              <p14:nvPr/>
            </p14:nvContentPartPr>
            <p14:xfrm>
              <a:off x="4045582" y="2361502"/>
              <a:ext cx="584640" cy="1890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8D3E809-39EF-3732-F04C-C6BF6C6B002A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4036942" y="2352502"/>
                <a:ext cx="6022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04E837D7-7BA1-2D7B-C504-1A117CF97911}"/>
                  </a:ext>
                </a:extLst>
              </p14:cNvPr>
              <p14:cNvContentPartPr/>
              <p14:nvPr/>
            </p14:nvContentPartPr>
            <p14:xfrm>
              <a:off x="4525462" y="2343502"/>
              <a:ext cx="168840" cy="20772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04E837D7-7BA1-2D7B-C504-1A117CF9791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4516822" y="2334862"/>
                <a:ext cx="1864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BCA6A88E-126C-070A-2474-959ED8DEBE83}"/>
                  </a:ext>
                </a:extLst>
              </p14:cNvPr>
              <p14:cNvContentPartPr/>
              <p14:nvPr/>
            </p14:nvContentPartPr>
            <p14:xfrm>
              <a:off x="3880702" y="3549862"/>
              <a:ext cx="123840" cy="198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BCA6A88E-126C-070A-2474-959ED8DEBE83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871702" y="3541222"/>
                <a:ext cx="141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075F8745-BEB1-8736-13D8-0D76EDC8CF7A}"/>
                  </a:ext>
                </a:extLst>
              </p14:cNvPr>
              <p14:cNvContentPartPr/>
              <p14:nvPr/>
            </p14:nvContentPartPr>
            <p14:xfrm>
              <a:off x="4096702" y="3464902"/>
              <a:ext cx="138240" cy="1810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075F8745-BEB1-8736-13D8-0D76EDC8CF7A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088062" y="3455902"/>
                <a:ext cx="155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360D8AA-E17E-E290-E625-BA54F7853AF2}"/>
                  </a:ext>
                </a:extLst>
              </p14:cNvPr>
              <p14:cNvContentPartPr/>
              <p14:nvPr/>
            </p14:nvContentPartPr>
            <p14:xfrm>
              <a:off x="4164382" y="3338182"/>
              <a:ext cx="422280" cy="2494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360D8AA-E17E-E290-E625-BA54F7853AF2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155742" y="3329542"/>
                <a:ext cx="439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98FE370-D57F-0F91-7F06-4A9F66E78D0B}"/>
                  </a:ext>
                </a:extLst>
              </p14:cNvPr>
              <p14:cNvContentPartPr/>
              <p14:nvPr/>
            </p14:nvContentPartPr>
            <p14:xfrm>
              <a:off x="4414582" y="3517462"/>
              <a:ext cx="185040" cy="396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98FE370-D57F-0F91-7F06-4A9F66E78D0B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4405942" y="3508462"/>
                <a:ext cx="202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B375CDA-73BE-700B-D9EF-638636043D95}"/>
                  </a:ext>
                </a:extLst>
              </p14:cNvPr>
              <p14:cNvContentPartPr/>
              <p14:nvPr/>
            </p14:nvContentPartPr>
            <p14:xfrm>
              <a:off x="4697542" y="3423862"/>
              <a:ext cx="174600" cy="1404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B375CDA-73BE-700B-D9EF-638636043D95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4688902" y="3414862"/>
                <a:ext cx="1922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9E307D6B-379A-1142-E71B-AAFA83A84600}"/>
                  </a:ext>
                </a:extLst>
              </p14:cNvPr>
              <p14:cNvContentPartPr/>
              <p14:nvPr/>
            </p14:nvContentPartPr>
            <p14:xfrm>
              <a:off x="4219102" y="3096262"/>
              <a:ext cx="477720" cy="1965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9E307D6B-379A-1142-E71B-AAFA83A8460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4210462" y="3087622"/>
                <a:ext cx="4953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E6ABBCDC-B562-9B97-FCD8-FD333A7751B7}"/>
                  </a:ext>
                </a:extLst>
              </p14:cNvPr>
              <p14:cNvContentPartPr/>
              <p14:nvPr/>
            </p14:nvContentPartPr>
            <p14:xfrm>
              <a:off x="4570462" y="3124342"/>
              <a:ext cx="279000" cy="1634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E6ABBCDC-B562-9B97-FCD8-FD333A7751B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4561822" y="3115342"/>
                <a:ext cx="29664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FADD8C8A-9AA9-3A71-3A46-E89A685D1715}"/>
              </a:ext>
            </a:extLst>
          </p:cNvPr>
          <p:cNvGrpSpPr/>
          <p:nvPr/>
        </p:nvGrpSpPr>
        <p:grpSpPr>
          <a:xfrm>
            <a:off x="4941982" y="2307862"/>
            <a:ext cx="6721200" cy="1190520"/>
            <a:chOff x="4941982" y="2307862"/>
            <a:chExt cx="6721200" cy="11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DFA3983-5E33-D34E-09F4-DC534153FDCC}"/>
                    </a:ext>
                  </a:extLst>
                </p14:cNvPr>
                <p14:cNvContentPartPr/>
                <p14:nvPr/>
              </p14:nvContentPartPr>
              <p14:xfrm>
                <a:off x="4941982" y="2513062"/>
                <a:ext cx="333720" cy="985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DFA3983-5E33-D34E-09F4-DC534153FDC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933342" y="2504422"/>
                  <a:ext cx="35136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2AEB971-1414-7D66-3FD7-31B928976C44}"/>
                    </a:ext>
                  </a:extLst>
                </p14:cNvPr>
                <p14:cNvContentPartPr/>
                <p14:nvPr/>
              </p14:nvContentPartPr>
              <p14:xfrm>
                <a:off x="5448142" y="2920942"/>
                <a:ext cx="189360" cy="626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2AEB971-1414-7D66-3FD7-31B928976C4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439502" y="2911942"/>
                  <a:ext cx="20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5AEDA10-6F94-C01A-36B6-47D34BD74F93}"/>
                    </a:ext>
                  </a:extLst>
                </p14:cNvPr>
                <p14:cNvContentPartPr/>
                <p14:nvPr/>
              </p14:nvContentPartPr>
              <p14:xfrm>
                <a:off x="5503942" y="2865862"/>
                <a:ext cx="302040" cy="2016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5AEDA10-6F94-C01A-36B6-47D34BD74F9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94942" y="2856862"/>
                  <a:ext cx="319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D0C58C1-E9FC-0660-6B34-93F5C1F87DA1}"/>
                    </a:ext>
                  </a:extLst>
                </p14:cNvPr>
                <p14:cNvContentPartPr/>
                <p14:nvPr/>
              </p14:nvContentPartPr>
              <p14:xfrm>
                <a:off x="6127822" y="2543302"/>
                <a:ext cx="170280" cy="2466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D0C58C1-E9FC-0660-6B34-93F5C1F87DA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118822" y="2534662"/>
                  <a:ext cx="187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FB622F2-58E4-7A59-51EF-CABBECA73979}"/>
                    </a:ext>
                  </a:extLst>
                </p14:cNvPr>
                <p14:cNvContentPartPr/>
                <p14:nvPr/>
              </p14:nvContentPartPr>
              <p14:xfrm>
                <a:off x="6358222" y="2671102"/>
                <a:ext cx="100440" cy="136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FB622F2-58E4-7A59-51EF-CABBECA7397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349582" y="2662462"/>
                  <a:ext cx="118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82C933E-4966-17C1-3A66-F03514FA7FB7}"/>
                    </a:ext>
                  </a:extLst>
                </p14:cNvPr>
                <p14:cNvContentPartPr/>
                <p14:nvPr/>
              </p14:nvContentPartPr>
              <p14:xfrm>
                <a:off x="6420862" y="2655262"/>
                <a:ext cx="68400" cy="1512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82C933E-4966-17C1-3A66-F03514FA7FB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411862" y="2646262"/>
                  <a:ext cx="8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07A0844-8520-9867-9BEC-35110FC546FB}"/>
                    </a:ext>
                  </a:extLst>
                </p14:cNvPr>
                <p14:cNvContentPartPr/>
                <p14:nvPr/>
              </p14:nvContentPartPr>
              <p14:xfrm>
                <a:off x="6599782" y="2540062"/>
                <a:ext cx="95760" cy="163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07A0844-8520-9867-9BEC-35110FC546F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591142" y="2531422"/>
                  <a:ext cx="113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093B8E4-329A-BEB6-1B25-7FF1CE7990F5}"/>
                    </a:ext>
                  </a:extLst>
                </p14:cNvPr>
                <p14:cNvContentPartPr/>
                <p14:nvPr/>
              </p14:nvContentPartPr>
              <p14:xfrm>
                <a:off x="6799222" y="2497222"/>
                <a:ext cx="124560" cy="223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093B8E4-329A-BEB6-1B25-7FF1CE7990F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790222" y="2488582"/>
                  <a:ext cx="142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61E6BF2-C880-E3C5-2E1E-0049F40E96F6}"/>
                    </a:ext>
                  </a:extLst>
                </p14:cNvPr>
                <p14:cNvContentPartPr/>
                <p14:nvPr/>
              </p14:nvContentPartPr>
              <p14:xfrm>
                <a:off x="6955822" y="2657782"/>
                <a:ext cx="20880" cy="928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61E6BF2-C880-E3C5-2E1E-0049F40E96F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47182" y="2648782"/>
                  <a:ext cx="3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98DD544-13FB-C292-2155-B0DC3A426E82}"/>
                    </a:ext>
                  </a:extLst>
                </p14:cNvPr>
                <p14:cNvContentPartPr/>
                <p14:nvPr/>
              </p14:nvContentPartPr>
              <p14:xfrm>
                <a:off x="6939262" y="2611702"/>
                <a:ext cx="121320" cy="1918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98DD544-13FB-C292-2155-B0DC3A426E8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930622" y="2603062"/>
                  <a:ext cx="138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C8B6A75-209E-D66F-4B3E-CD0F8DE0E235}"/>
                    </a:ext>
                  </a:extLst>
                </p14:cNvPr>
                <p14:cNvContentPartPr/>
                <p14:nvPr/>
              </p14:nvContentPartPr>
              <p14:xfrm>
                <a:off x="7038982" y="2497222"/>
                <a:ext cx="132840" cy="2991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C8B6A75-209E-D66F-4B3E-CD0F8DE0E23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029982" y="2488582"/>
                  <a:ext cx="150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A1A6C82-753F-2DFF-EAF8-F3B0F50A3FA9}"/>
                    </a:ext>
                  </a:extLst>
                </p14:cNvPr>
                <p14:cNvContentPartPr/>
                <p14:nvPr/>
              </p14:nvContentPartPr>
              <p14:xfrm>
                <a:off x="5977702" y="2510902"/>
                <a:ext cx="89280" cy="315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A1A6C82-753F-2DFF-EAF8-F3B0F50A3FA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68702" y="2501902"/>
                  <a:ext cx="106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C79D289-5404-7FB4-B92D-91D1F2CE8C91}"/>
                    </a:ext>
                  </a:extLst>
                </p14:cNvPr>
                <p14:cNvContentPartPr/>
                <p14:nvPr/>
              </p14:nvContentPartPr>
              <p14:xfrm>
                <a:off x="7151662" y="2322982"/>
                <a:ext cx="144720" cy="1573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C79D289-5404-7FB4-B92D-91D1F2CE8C9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143022" y="2313982"/>
                  <a:ext cx="162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756714F-E13C-8D21-17E4-0962B2BF7CB4}"/>
                    </a:ext>
                  </a:extLst>
                </p14:cNvPr>
                <p14:cNvContentPartPr/>
                <p14:nvPr/>
              </p14:nvContentPartPr>
              <p14:xfrm>
                <a:off x="6034942" y="2849662"/>
                <a:ext cx="1317240" cy="1270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756714F-E13C-8D21-17E4-0962B2BF7CB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026302" y="2841022"/>
                  <a:ext cx="1334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440BAC4-8416-1134-DD1C-0EE9B18040FD}"/>
                    </a:ext>
                  </a:extLst>
                </p14:cNvPr>
                <p14:cNvContentPartPr/>
                <p14:nvPr/>
              </p14:nvContentPartPr>
              <p14:xfrm>
                <a:off x="5834062" y="3129742"/>
                <a:ext cx="159480" cy="218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440BAC4-8416-1134-DD1C-0EE9B18040F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25062" y="3120742"/>
                  <a:ext cx="177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95CA1B1-112F-E523-A78A-D75547D29656}"/>
                    </a:ext>
                  </a:extLst>
                </p14:cNvPr>
                <p14:cNvContentPartPr/>
                <p14:nvPr/>
              </p14:nvContentPartPr>
              <p14:xfrm>
                <a:off x="6094702" y="3038662"/>
                <a:ext cx="111240" cy="2941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95CA1B1-112F-E523-A78A-D75547D2965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86062" y="3029662"/>
                  <a:ext cx="128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3EE0826-9184-AFA9-B862-8D83596A073E}"/>
                    </a:ext>
                  </a:extLst>
                </p14:cNvPr>
                <p14:cNvContentPartPr/>
                <p14:nvPr/>
              </p14:nvContentPartPr>
              <p14:xfrm>
                <a:off x="6256702" y="3060622"/>
                <a:ext cx="133560" cy="2199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3EE0826-9184-AFA9-B862-8D83596A073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247702" y="3051982"/>
                  <a:ext cx="151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780F83F-61A1-A754-CD12-9C47CA8A2AC7}"/>
                    </a:ext>
                  </a:extLst>
                </p14:cNvPr>
                <p14:cNvContentPartPr/>
                <p14:nvPr/>
              </p14:nvContentPartPr>
              <p14:xfrm>
                <a:off x="6443902" y="3218662"/>
                <a:ext cx="52560" cy="87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780F83F-61A1-A754-CD12-9C47CA8A2AC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435262" y="3209662"/>
                  <a:ext cx="70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85095E3-CF1D-BB5C-B9E7-F155FBE1883E}"/>
                    </a:ext>
                  </a:extLst>
                </p14:cNvPr>
                <p14:cNvContentPartPr/>
                <p14:nvPr/>
              </p14:nvContentPartPr>
              <p14:xfrm>
                <a:off x="6479182" y="3208222"/>
                <a:ext cx="78840" cy="119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85095E3-CF1D-BB5C-B9E7-F155FBE1883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70182" y="3199582"/>
                  <a:ext cx="96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67A4F6A-1058-2C6F-0ACE-750909BCD049}"/>
                    </a:ext>
                  </a:extLst>
                </p14:cNvPr>
                <p14:cNvContentPartPr/>
                <p14:nvPr/>
              </p14:nvContentPartPr>
              <p14:xfrm>
                <a:off x="6664222" y="3109222"/>
                <a:ext cx="139680" cy="1407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67A4F6A-1058-2C6F-0ACE-750909BCD04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55582" y="3100582"/>
                  <a:ext cx="157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441301A-F3E3-EB3F-37A2-2422DCA53BE1}"/>
                    </a:ext>
                  </a:extLst>
                </p14:cNvPr>
                <p14:cNvContentPartPr/>
                <p14:nvPr/>
              </p14:nvContentPartPr>
              <p14:xfrm>
                <a:off x="6882742" y="3054502"/>
                <a:ext cx="121680" cy="1965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441301A-F3E3-EB3F-37A2-2422DCA53BE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74102" y="3045862"/>
                  <a:ext cx="139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7DDD61F-24FC-A447-3580-9CCD42F44E2C}"/>
                    </a:ext>
                  </a:extLst>
                </p14:cNvPr>
                <p14:cNvContentPartPr/>
                <p14:nvPr/>
              </p14:nvContentPartPr>
              <p14:xfrm>
                <a:off x="7092622" y="3192742"/>
                <a:ext cx="12240" cy="75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7DDD61F-24FC-A447-3580-9CCD42F44E2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83622" y="3184102"/>
                  <a:ext cx="29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3EA935C-D753-47B5-E8B7-AF8273D12CBF}"/>
                    </a:ext>
                  </a:extLst>
                </p14:cNvPr>
                <p14:cNvContentPartPr/>
                <p14:nvPr/>
              </p14:nvContentPartPr>
              <p14:xfrm>
                <a:off x="7031062" y="3153502"/>
                <a:ext cx="150840" cy="1670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3EA935C-D753-47B5-E8B7-AF8273D12CB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22422" y="3144862"/>
                  <a:ext cx="168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B610382-1AF9-A1DC-563C-EBDBD6048CE3}"/>
                    </a:ext>
                  </a:extLst>
                </p14:cNvPr>
                <p14:cNvContentPartPr/>
                <p14:nvPr/>
              </p14:nvContentPartPr>
              <p14:xfrm>
                <a:off x="7212862" y="2992582"/>
                <a:ext cx="138600" cy="3362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B610382-1AF9-A1DC-563C-EBDBD6048CE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03862" y="2983942"/>
                  <a:ext cx="156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8C87E17-B502-D2DA-A720-D4F522B93C41}"/>
                    </a:ext>
                  </a:extLst>
                </p14:cNvPr>
                <p14:cNvContentPartPr/>
                <p14:nvPr/>
              </p14:nvContentPartPr>
              <p14:xfrm>
                <a:off x="7536862" y="2815822"/>
                <a:ext cx="151200" cy="26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8C87E17-B502-D2DA-A720-D4F522B93C4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28222" y="2806822"/>
                  <a:ext cx="16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A84054B-3F1C-733F-A8CC-2E4AFBFEC0BC}"/>
                    </a:ext>
                  </a:extLst>
                </p14:cNvPr>
                <p14:cNvContentPartPr/>
                <p14:nvPr/>
              </p14:nvContentPartPr>
              <p14:xfrm>
                <a:off x="7542622" y="2868382"/>
                <a:ext cx="100080" cy="14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A84054B-3F1C-733F-A8CC-2E4AFBFEC0B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533622" y="2859382"/>
                  <a:ext cx="11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C9B8A44-97BF-2A8B-42AA-099D016E773F}"/>
                    </a:ext>
                  </a:extLst>
                </p14:cNvPr>
                <p14:cNvContentPartPr/>
                <p14:nvPr/>
              </p14:nvContentPartPr>
              <p14:xfrm>
                <a:off x="7899742" y="2586142"/>
                <a:ext cx="127440" cy="1314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C9B8A44-97BF-2A8B-42AA-099D016E773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890742" y="2577142"/>
                  <a:ext cx="145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C11750A-BCA3-AFC9-E3E8-A1288F85E65D}"/>
                    </a:ext>
                  </a:extLst>
                </p14:cNvPr>
                <p14:cNvContentPartPr/>
                <p14:nvPr/>
              </p14:nvContentPartPr>
              <p14:xfrm>
                <a:off x="7821262" y="2511622"/>
                <a:ext cx="397080" cy="291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C11750A-BCA3-AFC9-E3E8-A1288F85E65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812262" y="2502982"/>
                  <a:ext cx="414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7A094C3-1D08-28F1-EE81-1CE4E7AC4499}"/>
                    </a:ext>
                  </a:extLst>
                </p14:cNvPr>
                <p14:cNvContentPartPr/>
                <p14:nvPr/>
              </p14:nvContentPartPr>
              <p14:xfrm>
                <a:off x="7858342" y="2937502"/>
                <a:ext cx="133560" cy="103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7A094C3-1D08-28F1-EE81-1CE4E7AC449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849342" y="2928502"/>
                  <a:ext cx="151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80B42CA-6738-AF68-54D8-C71E912E2E46}"/>
                    </a:ext>
                  </a:extLst>
                </p14:cNvPr>
                <p14:cNvContentPartPr/>
                <p14:nvPr/>
              </p14:nvContentPartPr>
              <p14:xfrm>
                <a:off x="7900102" y="2839942"/>
                <a:ext cx="171720" cy="174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80B42CA-6738-AF68-54D8-C71E912E2E4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891462" y="2830942"/>
                  <a:ext cx="189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A636966-AD83-8393-7635-8F82C678F4A8}"/>
                    </a:ext>
                  </a:extLst>
                </p14:cNvPr>
                <p14:cNvContentPartPr/>
                <p14:nvPr/>
              </p14:nvContentPartPr>
              <p14:xfrm>
                <a:off x="8332462" y="2787742"/>
                <a:ext cx="205560" cy="122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A636966-AD83-8393-7635-8F82C678F4A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323822" y="2779102"/>
                  <a:ext cx="223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DA1FD02-C0BD-28E5-B9FC-40FADE4E8589}"/>
                    </a:ext>
                  </a:extLst>
                </p14:cNvPr>
                <p14:cNvContentPartPr/>
                <p14:nvPr/>
              </p14:nvContentPartPr>
              <p14:xfrm>
                <a:off x="8346502" y="2720782"/>
                <a:ext cx="515880" cy="1569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DA1FD02-C0BD-28E5-B9FC-40FADE4E858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337502" y="2712142"/>
                  <a:ext cx="533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5956A78-8F95-E8BC-C174-9A3D182C0EDF}"/>
                    </a:ext>
                  </a:extLst>
                </p14:cNvPr>
                <p14:cNvContentPartPr/>
                <p14:nvPr/>
              </p14:nvContentPartPr>
              <p14:xfrm>
                <a:off x="6099382" y="2848582"/>
                <a:ext cx="1538640" cy="593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5956A78-8F95-E8BC-C174-9A3D182C0ED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090382" y="2839942"/>
                  <a:ext cx="155628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0B9A357-309A-AB13-9E6E-36181CC706D7}"/>
                    </a:ext>
                  </a:extLst>
                </p14:cNvPr>
                <p14:cNvContentPartPr/>
                <p14:nvPr/>
              </p14:nvContentPartPr>
              <p14:xfrm>
                <a:off x="7119982" y="2307862"/>
                <a:ext cx="345960" cy="1184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0B9A357-309A-AB13-9E6E-36181CC706D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110982" y="2299222"/>
                  <a:ext cx="363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629FFD0-D60F-AB35-8A22-CEEC2EE6BF30}"/>
                    </a:ext>
                  </a:extLst>
                </p14:cNvPr>
                <p14:cNvContentPartPr/>
                <p14:nvPr/>
              </p14:nvContentPartPr>
              <p14:xfrm>
                <a:off x="9043102" y="2773702"/>
                <a:ext cx="169560" cy="27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629FFD0-D60F-AB35-8A22-CEEC2EE6BF3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034102" y="2765062"/>
                  <a:ext cx="187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873508F-6F46-5993-26E8-813D1587EA1D}"/>
                    </a:ext>
                  </a:extLst>
                </p14:cNvPr>
                <p14:cNvContentPartPr/>
                <p14:nvPr/>
              </p14:nvContentPartPr>
              <p14:xfrm>
                <a:off x="9034102" y="2817622"/>
                <a:ext cx="165960" cy="255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873508F-6F46-5993-26E8-813D1587EA1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025462" y="2808982"/>
                  <a:ext cx="183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7A3FBEC-FC24-50E8-8067-1032D4E740B6}"/>
                    </a:ext>
                  </a:extLst>
                </p14:cNvPr>
                <p14:cNvContentPartPr/>
                <p14:nvPr/>
              </p14:nvContentPartPr>
              <p14:xfrm>
                <a:off x="9259102" y="2700982"/>
                <a:ext cx="155520" cy="2498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7A3FBEC-FC24-50E8-8067-1032D4E740B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250462" y="2691982"/>
                  <a:ext cx="173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5B37EAE-D97A-3CC9-057A-534C9A7C3BAF}"/>
                    </a:ext>
                  </a:extLst>
                </p14:cNvPr>
                <p14:cNvContentPartPr/>
                <p14:nvPr/>
              </p14:nvContentPartPr>
              <p14:xfrm>
                <a:off x="9603622" y="2620702"/>
                <a:ext cx="144720" cy="3070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5B37EAE-D97A-3CC9-057A-534C9A7C3BA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594622" y="2611702"/>
                  <a:ext cx="162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FFEC789-26C2-4F2F-E911-C615D3E9D3AA}"/>
                    </a:ext>
                  </a:extLst>
                </p14:cNvPr>
                <p14:cNvContentPartPr/>
                <p14:nvPr/>
              </p14:nvContentPartPr>
              <p14:xfrm>
                <a:off x="9806662" y="2794582"/>
                <a:ext cx="78120" cy="1728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FFEC789-26C2-4F2F-E911-C615D3E9D3A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798022" y="2785582"/>
                  <a:ext cx="95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B5F3DE1-1044-1CB8-226D-54A2230DAB68}"/>
                    </a:ext>
                  </a:extLst>
                </p14:cNvPr>
                <p14:cNvContentPartPr/>
                <p14:nvPr/>
              </p14:nvContentPartPr>
              <p14:xfrm>
                <a:off x="9816382" y="2736622"/>
                <a:ext cx="290520" cy="2066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B5F3DE1-1044-1CB8-226D-54A2230DAB6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807742" y="2727982"/>
                  <a:ext cx="308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E176416-EDEC-6B7F-50B6-F9F30A5ABC8E}"/>
                    </a:ext>
                  </a:extLst>
                </p14:cNvPr>
                <p14:cNvContentPartPr/>
                <p14:nvPr/>
              </p14:nvContentPartPr>
              <p14:xfrm>
                <a:off x="10015102" y="2789182"/>
                <a:ext cx="92880" cy="7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E176416-EDEC-6B7F-50B6-F9F30A5ABC8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006462" y="2780542"/>
                  <a:ext cx="110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336A3E3-2809-47E0-0304-8B891BE821E1}"/>
                    </a:ext>
                  </a:extLst>
                </p14:cNvPr>
                <p14:cNvContentPartPr/>
                <p14:nvPr/>
              </p14:nvContentPartPr>
              <p14:xfrm>
                <a:off x="10224622" y="2594782"/>
                <a:ext cx="179280" cy="2617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336A3E3-2809-47E0-0304-8B891BE821E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15982" y="2586142"/>
                  <a:ext cx="196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70F8691-0F59-DDB3-3511-527E73CC2660}"/>
                    </a:ext>
                  </a:extLst>
                </p14:cNvPr>
                <p14:cNvContentPartPr/>
                <p14:nvPr/>
              </p14:nvContentPartPr>
              <p14:xfrm>
                <a:off x="10507942" y="2763982"/>
                <a:ext cx="24120" cy="802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70F8691-0F59-DDB3-3511-527E73CC266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498942" y="2755342"/>
                  <a:ext cx="41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8E6FF82-6605-FC64-C35D-8768EEC67BEC}"/>
                    </a:ext>
                  </a:extLst>
                </p14:cNvPr>
                <p14:cNvContentPartPr/>
                <p14:nvPr/>
              </p14:nvContentPartPr>
              <p14:xfrm>
                <a:off x="10449262" y="2732662"/>
                <a:ext cx="164880" cy="180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8E6FF82-6605-FC64-C35D-8768EEC67BE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40262" y="2723662"/>
                  <a:ext cx="182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F539343-B011-A29A-F1D5-B35ACB1870D2}"/>
                    </a:ext>
                  </a:extLst>
                </p14:cNvPr>
                <p14:cNvContentPartPr/>
                <p14:nvPr/>
              </p14:nvContentPartPr>
              <p14:xfrm>
                <a:off x="10757782" y="2692342"/>
                <a:ext cx="216000" cy="21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F539343-B011-A29A-F1D5-B35ACB1870D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748782" y="2683342"/>
                  <a:ext cx="23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060C93E-BFE8-373E-7676-4CFC0FCF3116}"/>
                    </a:ext>
                  </a:extLst>
                </p14:cNvPr>
                <p14:cNvContentPartPr/>
                <p14:nvPr/>
              </p14:nvContentPartPr>
              <p14:xfrm>
                <a:off x="10769662" y="2759302"/>
                <a:ext cx="175320" cy="19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060C93E-BFE8-373E-7676-4CFC0FCF311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760662" y="2750662"/>
                  <a:ext cx="192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5F49D26-246B-A214-3F4F-13DA9170AC3B}"/>
                    </a:ext>
                  </a:extLst>
                </p14:cNvPr>
                <p14:cNvContentPartPr/>
                <p14:nvPr/>
              </p14:nvContentPartPr>
              <p14:xfrm>
                <a:off x="11117422" y="2603422"/>
                <a:ext cx="195840" cy="1940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5F49D26-246B-A214-3F4F-13DA9170AC3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108422" y="2594422"/>
                  <a:ext cx="213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8F03990-B7B8-978D-E28B-5DF8571B2EC9}"/>
                    </a:ext>
                  </a:extLst>
                </p14:cNvPr>
                <p14:cNvContentPartPr/>
                <p14:nvPr/>
              </p14:nvContentPartPr>
              <p14:xfrm>
                <a:off x="11396782" y="2585422"/>
                <a:ext cx="151200" cy="195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8F03990-B7B8-978D-E28B-5DF8571B2EC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387782" y="2576422"/>
                  <a:ext cx="168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B69E33C-CF82-9745-50F3-151D8206653C}"/>
                    </a:ext>
                  </a:extLst>
                </p14:cNvPr>
                <p14:cNvContentPartPr/>
                <p14:nvPr/>
              </p14:nvContentPartPr>
              <p14:xfrm>
                <a:off x="11513782" y="2744542"/>
                <a:ext cx="131760" cy="1105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B69E33C-CF82-9745-50F3-151D8206653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504782" y="2735902"/>
                  <a:ext cx="149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684BA49-C45A-0405-1513-0C1FF5695492}"/>
                    </a:ext>
                  </a:extLst>
                </p14:cNvPr>
                <p14:cNvContentPartPr/>
                <p14:nvPr/>
              </p14:nvContentPartPr>
              <p14:xfrm>
                <a:off x="11585422" y="2726542"/>
                <a:ext cx="77760" cy="150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684BA49-C45A-0405-1513-0C1FF569549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76422" y="2717542"/>
                  <a:ext cx="95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7F8B7FE-1AD2-7B31-DF8B-AD5B0F7A6107}"/>
                    </a:ext>
                  </a:extLst>
                </p14:cNvPr>
                <p14:cNvContentPartPr/>
                <p14:nvPr/>
              </p14:nvContentPartPr>
              <p14:xfrm>
                <a:off x="5961142" y="3171502"/>
                <a:ext cx="87480" cy="162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7F8B7FE-1AD2-7B31-DF8B-AD5B0F7A610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952142" y="3162502"/>
                  <a:ext cx="105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9C54AB3-1CBC-5712-9169-281E8C23F878}"/>
                    </a:ext>
                  </a:extLst>
                </p14:cNvPr>
                <p14:cNvContentPartPr/>
                <p14:nvPr/>
              </p14:nvContentPartPr>
              <p14:xfrm>
                <a:off x="5939902" y="3228382"/>
                <a:ext cx="99360" cy="763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9C54AB3-1CBC-5712-9169-281E8C23F87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931262" y="3219742"/>
                  <a:ext cx="11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F08E32D-DD2E-B28D-F489-2BFBF99C8978}"/>
                    </a:ext>
                  </a:extLst>
                </p14:cNvPr>
                <p14:cNvContentPartPr/>
                <p14:nvPr/>
              </p14:nvContentPartPr>
              <p14:xfrm>
                <a:off x="6005782" y="3301822"/>
                <a:ext cx="107640" cy="1800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F08E32D-DD2E-B28D-F489-2BFBF99C897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997142" y="3292822"/>
                  <a:ext cx="125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542B2DB-456C-34FF-66AC-86313EF583CF}"/>
                    </a:ext>
                  </a:extLst>
                </p14:cNvPr>
                <p14:cNvContentPartPr/>
                <p14:nvPr/>
              </p14:nvContentPartPr>
              <p14:xfrm>
                <a:off x="6060502" y="3322702"/>
                <a:ext cx="87120" cy="1609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542B2DB-456C-34FF-66AC-86313EF583C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051862" y="3314062"/>
                  <a:ext cx="1047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7739C125-279D-C124-0C4F-ACABB3F535A3}"/>
              </a:ext>
            </a:extLst>
          </p:cNvPr>
          <p:cNvGrpSpPr/>
          <p:nvPr/>
        </p:nvGrpSpPr>
        <p:grpSpPr>
          <a:xfrm>
            <a:off x="1533862" y="3524302"/>
            <a:ext cx="752040" cy="403920"/>
            <a:chOff x="1533862" y="3524302"/>
            <a:chExt cx="75204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90BE4F0-EDAC-9864-8305-FE946D56DB4A}"/>
                    </a:ext>
                  </a:extLst>
                </p14:cNvPr>
                <p14:cNvContentPartPr/>
                <p14:nvPr/>
              </p14:nvContentPartPr>
              <p14:xfrm>
                <a:off x="1533862" y="3557062"/>
                <a:ext cx="150120" cy="52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90BE4F0-EDAC-9864-8305-FE946D56DB4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525222" y="3548422"/>
                  <a:ext cx="167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8FF1D9E-1E05-7155-D768-54E6E1DA3581}"/>
                    </a:ext>
                  </a:extLst>
                </p14:cNvPr>
                <p14:cNvContentPartPr/>
                <p14:nvPr/>
              </p14:nvContentPartPr>
              <p14:xfrm>
                <a:off x="1613422" y="3692422"/>
                <a:ext cx="118440" cy="27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8FF1D9E-1E05-7155-D768-54E6E1DA358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604422" y="3683422"/>
                  <a:ext cx="136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62EF3AC-90F8-3FFD-EDBD-4E4A3B6BC618}"/>
                    </a:ext>
                  </a:extLst>
                </p14:cNvPr>
                <p14:cNvContentPartPr/>
                <p14:nvPr/>
              </p14:nvContentPartPr>
              <p14:xfrm>
                <a:off x="1969462" y="3524302"/>
                <a:ext cx="110520" cy="169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62EF3AC-90F8-3FFD-EDBD-4E4A3B6BC61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960462" y="3515662"/>
                  <a:ext cx="128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9A6E66A-72AC-46B0-B4A5-84148747D593}"/>
                    </a:ext>
                  </a:extLst>
                </p14:cNvPr>
                <p14:cNvContentPartPr/>
                <p14:nvPr/>
              </p14:nvContentPartPr>
              <p14:xfrm>
                <a:off x="1955422" y="3575782"/>
                <a:ext cx="117000" cy="66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9A6E66A-72AC-46B0-B4A5-84148747D59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946782" y="3566782"/>
                  <a:ext cx="134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07FC0A8-7353-1745-F22F-C435FFF099F4}"/>
                    </a:ext>
                  </a:extLst>
                </p14:cNvPr>
                <p14:cNvContentPartPr/>
                <p14:nvPr/>
              </p14:nvContentPartPr>
              <p14:xfrm>
                <a:off x="2139022" y="3638062"/>
                <a:ext cx="88560" cy="124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07FC0A8-7353-1745-F22F-C435FFF099F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130382" y="3629422"/>
                  <a:ext cx="106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7D94148-B990-ADBF-8DC0-46EA6B2E8103}"/>
                    </a:ext>
                  </a:extLst>
                </p14:cNvPr>
                <p14:cNvContentPartPr/>
                <p14:nvPr/>
              </p14:nvContentPartPr>
              <p14:xfrm>
                <a:off x="2159902" y="3633022"/>
                <a:ext cx="83520" cy="173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7D94148-B990-ADBF-8DC0-46EA6B2E810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150902" y="3624022"/>
                  <a:ext cx="101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235367B-28BF-6C90-710B-0CD810669E9F}"/>
                    </a:ext>
                  </a:extLst>
                </p14:cNvPr>
                <p14:cNvContentPartPr/>
                <p14:nvPr/>
              </p14:nvContentPartPr>
              <p14:xfrm>
                <a:off x="1974142" y="3855142"/>
                <a:ext cx="311760" cy="730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235367B-28BF-6C90-710B-0CD810669E9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965142" y="3846142"/>
                  <a:ext cx="32940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36A617F3-C096-A528-C2D2-AD4AE0DEDB0B}"/>
                  </a:ext>
                </a:extLst>
              </p14:cNvPr>
              <p14:cNvContentPartPr/>
              <p14:nvPr/>
            </p14:nvContentPartPr>
            <p14:xfrm>
              <a:off x="11171422" y="2983222"/>
              <a:ext cx="527400" cy="3672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36A617F3-C096-A528-C2D2-AD4AE0DEDB0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1162782" y="2974582"/>
                <a:ext cx="545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C4042D27-E6B2-677A-2A80-C56CB4E244C5}"/>
                  </a:ext>
                </a:extLst>
              </p14:cNvPr>
              <p14:cNvContentPartPr/>
              <p14:nvPr/>
            </p14:nvContentPartPr>
            <p14:xfrm>
              <a:off x="9996382" y="1430182"/>
              <a:ext cx="1194120" cy="16380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C4042D27-E6B2-677A-2A80-C56CB4E244C5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9987742" y="1421542"/>
                <a:ext cx="121176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FC9774A9-479C-8E0F-899C-3341B5A2BE29}"/>
              </a:ext>
            </a:extLst>
          </p:cNvPr>
          <p:cNvGrpSpPr/>
          <p:nvPr/>
        </p:nvGrpSpPr>
        <p:grpSpPr>
          <a:xfrm>
            <a:off x="10413982" y="833662"/>
            <a:ext cx="1705680" cy="322560"/>
            <a:chOff x="10413982" y="833662"/>
            <a:chExt cx="170568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E7AB90C-7ACF-9A80-FACC-D1A5E7D69735}"/>
                    </a:ext>
                  </a:extLst>
                </p14:cNvPr>
                <p14:cNvContentPartPr/>
                <p14:nvPr/>
              </p14:nvContentPartPr>
              <p14:xfrm>
                <a:off x="10413982" y="934462"/>
                <a:ext cx="547920" cy="2217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E7AB90C-7ACF-9A80-FACC-D1A5E7D6973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404982" y="925462"/>
                  <a:ext cx="565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416ACCB-D9F2-D291-F275-B778616ABB02}"/>
                    </a:ext>
                  </a:extLst>
                </p14:cNvPr>
                <p14:cNvContentPartPr/>
                <p14:nvPr/>
              </p14:nvContentPartPr>
              <p14:xfrm>
                <a:off x="10897462" y="854542"/>
                <a:ext cx="214560" cy="162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416ACCB-D9F2-D291-F275-B778616ABB0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888822" y="845902"/>
                  <a:ext cx="232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308BF67-3802-8C9D-F859-5B048E490E61}"/>
                    </a:ext>
                  </a:extLst>
                </p14:cNvPr>
                <p14:cNvContentPartPr/>
                <p14:nvPr/>
              </p14:nvContentPartPr>
              <p14:xfrm>
                <a:off x="11187262" y="868942"/>
                <a:ext cx="143640" cy="1677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308BF67-3802-8C9D-F859-5B048E490E6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1178622" y="859942"/>
                  <a:ext cx="161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CD2B883-5503-BEC0-1BB5-455FE353F2EE}"/>
                    </a:ext>
                  </a:extLst>
                </p14:cNvPr>
                <p14:cNvContentPartPr/>
                <p14:nvPr/>
              </p14:nvContentPartPr>
              <p14:xfrm>
                <a:off x="11227582" y="935902"/>
                <a:ext cx="181080" cy="1227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CD2B883-5503-BEC0-1BB5-455FE353F2E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218942" y="927262"/>
                  <a:ext cx="198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E28BC7A-45EB-075E-7DEA-90FC4739F5EF}"/>
                    </a:ext>
                  </a:extLst>
                </p14:cNvPr>
                <p14:cNvContentPartPr/>
                <p14:nvPr/>
              </p14:nvContentPartPr>
              <p14:xfrm>
                <a:off x="11354302" y="963982"/>
                <a:ext cx="73800" cy="1447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E28BC7A-45EB-075E-7DEA-90FC4739F5E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345302" y="954982"/>
                  <a:ext cx="91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4727E42-3D91-654A-90AC-D70F75AFE5F9}"/>
                    </a:ext>
                  </a:extLst>
                </p14:cNvPr>
                <p14:cNvContentPartPr/>
                <p14:nvPr/>
              </p14:nvContentPartPr>
              <p14:xfrm>
                <a:off x="11479942" y="934462"/>
                <a:ext cx="82440" cy="478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4727E42-3D91-654A-90AC-D70F75AFE5F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471302" y="925462"/>
                  <a:ext cx="100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8D352DE-1534-180B-19C3-359C5F5CAAF1}"/>
                    </a:ext>
                  </a:extLst>
                </p14:cNvPr>
                <p14:cNvContentPartPr/>
                <p14:nvPr/>
              </p14:nvContentPartPr>
              <p14:xfrm>
                <a:off x="11647702" y="880822"/>
                <a:ext cx="104040" cy="118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8D352DE-1534-180B-19C3-359C5F5CAAF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639062" y="871822"/>
                  <a:ext cx="121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F9C0D76-6426-524C-699C-DC27C9AEAD1D}"/>
                    </a:ext>
                  </a:extLst>
                </p14:cNvPr>
                <p14:cNvContentPartPr/>
                <p14:nvPr/>
              </p14:nvContentPartPr>
              <p14:xfrm>
                <a:off x="11813302" y="949582"/>
                <a:ext cx="92160" cy="39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F9C0D76-6426-524C-699C-DC27C9AEAD1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804662" y="940582"/>
                  <a:ext cx="109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BD5734D-A9F2-78DA-9C6D-B7C43DAC4F98}"/>
                    </a:ext>
                  </a:extLst>
                </p14:cNvPr>
                <p14:cNvContentPartPr/>
                <p14:nvPr/>
              </p14:nvContentPartPr>
              <p14:xfrm>
                <a:off x="11910142" y="833662"/>
                <a:ext cx="124920" cy="2106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BD5734D-A9F2-78DA-9C6D-B7C43DAC4F9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901142" y="825022"/>
                  <a:ext cx="142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21B171F-2432-2600-CDFE-4804CAEEB5A6}"/>
                    </a:ext>
                  </a:extLst>
                </p14:cNvPr>
                <p14:cNvContentPartPr/>
                <p14:nvPr/>
              </p14:nvContentPartPr>
              <p14:xfrm>
                <a:off x="12018502" y="971182"/>
                <a:ext cx="82080" cy="1382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21B171F-2432-2600-CDFE-4804CAEEB5A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2009502" y="962542"/>
                  <a:ext cx="99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C867F09-1B26-D449-BD41-A63BDC7B23DD}"/>
                    </a:ext>
                  </a:extLst>
                </p14:cNvPr>
                <p14:cNvContentPartPr/>
                <p14:nvPr/>
              </p14:nvContentPartPr>
              <p14:xfrm>
                <a:off x="12034342" y="1029862"/>
                <a:ext cx="85320" cy="14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C867F09-1B26-D449-BD41-A63BDC7B23D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2025342" y="1021222"/>
                  <a:ext cx="10296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D1C737C2-188C-DE11-B292-E857A9DBBFCC}"/>
                  </a:ext>
                </a:extLst>
              </p14:cNvPr>
              <p14:cNvContentPartPr/>
              <p14:nvPr/>
            </p14:nvContentPartPr>
            <p14:xfrm>
              <a:off x="11651302" y="1184662"/>
              <a:ext cx="425160" cy="180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D1C737C2-188C-DE11-B292-E857A9DBBFC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1642662" y="1176022"/>
                <a:ext cx="4428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0875ED8F-4438-23BB-DF5F-E2010F108CE3}"/>
              </a:ext>
            </a:extLst>
          </p:cNvPr>
          <p:cNvGrpSpPr/>
          <p:nvPr/>
        </p:nvGrpSpPr>
        <p:grpSpPr>
          <a:xfrm>
            <a:off x="11526742" y="1326142"/>
            <a:ext cx="341640" cy="1105200"/>
            <a:chOff x="11526742" y="1326142"/>
            <a:chExt cx="341640" cy="11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A83D29C-2B2E-D4E6-6655-52383E5628BA}"/>
                    </a:ext>
                  </a:extLst>
                </p14:cNvPr>
                <p14:cNvContentPartPr/>
                <p14:nvPr/>
              </p14:nvContentPartPr>
              <p14:xfrm>
                <a:off x="11576062" y="1326142"/>
                <a:ext cx="292320" cy="989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A83D29C-2B2E-D4E6-6655-52383E5628B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567062" y="1317142"/>
                  <a:ext cx="30996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35C2109-2251-2F4D-8A8B-3117BBE287E1}"/>
                    </a:ext>
                  </a:extLst>
                </p14:cNvPr>
                <p14:cNvContentPartPr/>
                <p14:nvPr/>
              </p14:nvContentPartPr>
              <p14:xfrm>
                <a:off x="11526742" y="2162062"/>
                <a:ext cx="218520" cy="2692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35C2109-2251-2F4D-8A8B-3117BBE287E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517742" y="2153062"/>
                  <a:ext cx="23616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DA47A4DD-6EE9-F36E-3671-C7E87387351B}"/>
                  </a:ext>
                </a:extLst>
              </p14:cNvPr>
              <p14:cNvContentPartPr/>
              <p14:nvPr/>
            </p14:nvContentPartPr>
            <p14:xfrm>
              <a:off x="4570462" y="4452382"/>
              <a:ext cx="640080" cy="7308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DA47A4DD-6EE9-F36E-3671-C7E87387351B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4561822" y="4443382"/>
                <a:ext cx="6577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7" name="Gruppieren 506">
            <a:extLst>
              <a:ext uri="{FF2B5EF4-FFF2-40B4-BE49-F238E27FC236}">
                <a16:creationId xmlns:a16="http://schemas.microsoft.com/office/drawing/2014/main" id="{B6E0F736-2858-0432-6C9D-82B98FD3B86C}"/>
              </a:ext>
            </a:extLst>
          </p:cNvPr>
          <p:cNvGrpSpPr/>
          <p:nvPr/>
        </p:nvGrpSpPr>
        <p:grpSpPr>
          <a:xfrm>
            <a:off x="181702" y="1709902"/>
            <a:ext cx="318960" cy="416520"/>
            <a:chOff x="181702" y="1709902"/>
            <a:chExt cx="31896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1BDDC58-EF17-71BF-36CB-3A2BD2EFF5A2}"/>
                    </a:ext>
                  </a:extLst>
                </p14:cNvPr>
                <p14:cNvContentPartPr/>
                <p14:nvPr/>
              </p14:nvContentPartPr>
              <p14:xfrm>
                <a:off x="213022" y="1810702"/>
                <a:ext cx="213480" cy="2088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1BDDC58-EF17-71BF-36CB-3A2BD2EFF5A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04022" y="1801702"/>
                  <a:ext cx="231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9EA4832-29A4-F604-B957-018107A33094}"/>
                    </a:ext>
                  </a:extLst>
                </p14:cNvPr>
                <p14:cNvContentPartPr/>
                <p14:nvPr/>
              </p14:nvContentPartPr>
              <p14:xfrm>
                <a:off x="181702" y="1709902"/>
                <a:ext cx="318960" cy="4165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9EA4832-29A4-F604-B957-018107A3309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72702" y="1700902"/>
                  <a:ext cx="336600" cy="43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E018EFA1-634E-6054-1348-A47EC78B2E00}"/>
                  </a:ext>
                </a:extLst>
              </p14:cNvPr>
              <p14:cNvContentPartPr/>
              <p14:nvPr/>
            </p14:nvContentPartPr>
            <p14:xfrm>
              <a:off x="9134182" y="3350782"/>
              <a:ext cx="194400" cy="21060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E018EFA1-634E-6054-1348-A47EC78B2E0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9125542" y="3341782"/>
                <a:ext cx="21204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3" name="Gruppieren 532">
            <a:extLst>
              <a:ext uri="{FF2B5EF4-FFF2-40B4-BE49-F238E27FC236}">
                <a16:creationId xmlns:a16="http://schemas.microsoft.com/office/drawing/2014/main" id="{7B94DE50-6012-0BF6-0DBB-FE231C250E50}"/>
              </a:ext>
            </a:extLst>
          </p:cNvPr>
          <p:cNvGrpSpPr/>
          <p:nvPr/>
        </p:nvGrpSpPr>
        <p:grpSpPr>
          <a:xfrm>
            <a:off x="9483742" y="3077902"/>
            <a:ext cx="1838880" cy="485640"/>
            <a:chOff x="9483742" y="3077902"/>
            <a:chExt cx="183888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3E6EF4A-6A26-52D7-B7FC-AD6F23C9BF81}"/>
                    </a:ext>
                  </a:extLst>
                </p14:cNvPr>
                <p14:cNvContentPartPr/>
                <p14:nvPr/>
              </p14:nvContentPartPr>
              <p14:xfrm>
                <a:off x="9483742" y="3410542"/>
                <a:ext cx="176400" cy="122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3E6EF4A-6A26-52D7-B7FC-AD6F23C9BF8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474742" y="3401902"/>
                  <a:ext cx="194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E8D1108-9DF1-FE15-478F-3D2F971439D8}"/>
                    </a:ext>
                  </a:extLst>
                </p14:cNvPr>
                <p14:cNvContentPartPr/>
                <p14:nvPr/>
              </p14:nvContentPartPr>
              <p14:xfrm>
                <a:off x="9500302" y="3465622"/>
                <a:ext cx="168120" cy="54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E8D1108-9DF1-FE15-478F-3D2F971439D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491302" y="3456982"/>
                  <a:ext cx="185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82D6B40-BFE2-AC96-F61E-38662D6CA276}"/>
                    </a:ext>
                  </a:extLst>
                </p14:cNvPr>
                <p14:cNvContentPartPr/>
                <p14:nvPr/>
              </p14:nvContentPartPr>
              <p14:xfrm>
                <a:off x="9813862" y="3322342"/>
                <a:ext cx="133560" cy="1710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82D6B40-BFE2-AC96-F61E-38662D6CA27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805222" y="3313342"/>
                  <a:ext cx="151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A4C42F4-61EE-E144-E888-5A82FB494FD5}"/>
                    </a:ext>
                  </a:extLst>
                </p14:cNvPr>
                <p14:cNvContentPartPr/>
                <p14:nvPr/>
              </p14:nvContentPartPr>
              <p14:xfrm>
                <a:off x="9811702" y="3398302"/>
                <a:ext cx="96480" cy="864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A4C42F4-61EE-E144-E888-5A82FB494FD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803062" y="3389302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5F62AC5-339A-EB27-AD00-BC6889DBE6D5}"/>
                    </a:ext>
                  </a:extLst>
                </p14:cNvPr>
                <p14:cNvContentPartPr/>
                <p14:nvPr/>
              </p14:nvContentPartPr>
              <p14:xfrm>
                <a:off x="9996022" y="3483982"/>
                <a:ext cx="96480" cy="795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5F62AC5-339A-EB27-AD00-BC6889DBE6D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987022" y="3474982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76C8E7B-F139-ED3B-E682-7A5263D19A3F}"/>
                    </a:ext>
                  </a:extLst>
                </p14:cNvPr>
                <p14:cNvContentPartPr/>
                <p14:nvPr/>
              </p14:nvContentPartPr>
              <p14:xfrm>
                <a:off x="10028062" y="3209302"/>
                <a:ext cx="122400" cy="864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76C8E7B-F139-ED3B-E682-7A5263D19A3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019062" y="3200662"/>
                  <a:ext cx="140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FBC3820-1041-D456-8F32-291C78A377B7}"/>
                    </a:ext>
                  </a:extLst>
                </p14:cNvPr>
                <p14:cNvContentPartPr/>
                <p14:nvPr/>
              </p14:nvContentPartPr>
              <p14:xfrm>
                <a:off x="10274662" y="3272662"/>
                <a:ext cx="131040" cy="193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FBC3820-1041-D456-8F32-291C78A377B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266022" y="3264022"/>
                  <a:ext cx="148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27522E8-B894-1699-3C0C-B76F7502EFD7}"/>
                    </a:ext>
                  </a:extLst>
                </p14:cNvPr>
                <p14:cNvContentPartPr/>
                <p14:nvPr/>
              </p14:nvContentPartPr>
              <p14:xfrm>
                <a:off x="10288702" y="3329902"/>
                <a:ext cx="101520" cy="1144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27522E8-B894-1699-3C0C-B76F7502EFD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279702" y="3321262"/>
                  <a:ext cx="119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120AF85-0155-F222-CD02-08A0CE5B0DDA}"/>
                    </a:ext>
                  </a:extLst>
                </p14:cNvPr>
                <p14:cNvContentPartPr/>
                <p14:nvPr/>
              </p14:nvContentPartPr>
              <p14:xfrm>
                <a:off x="10441702" y="3407662"/>
                <a:ext cx="110520" cy="986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120AF85-0155-F222-CD02-08A0CE5B0DD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432702" y="3399022"/>
                  <a:ext cx="128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4EDBBDB-E467-174B-AA54-E3C705333EC6}"/>
                    </a:ext>
                  </a:extLst>
                </p14:cNvPr>
                <p14:cNvContentPartPr/>
                <p14:nvPr/>
              </p14:nvContentPartPr>
              <p14:xfrm>
                <a:off x="10494622" y="3093742"/>
                <a:ext cx="145080" cy="2116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4EDBBDB-E467-174B-AA54-E3C705333EC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485982" y="3085102"/>
                  <a:ext cx="162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75510AE-80F1-7087-A46E-A09D0D52317B}"/>
                    </a:ext>
                  </a:extLst>
                </p14:cNvPr>
                <p14:cNvContentPartPr/>
                <p14:nvPr/>
              </p14:nvContentPartPr>
              <p14:xfrm>
                <a:off x="10684342" y="3353302"/>
                <a:ext cx="55080" cy="126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75510AE-80F1-7087-A46E-A09D0D52317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675702" y="3344302"/>
                  <a:ext cx="7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572F694-BEF6-106F-75A0-410BFBA8837E}"/>
                    </a:ext>
                  </a:extLst>
                </p14:cNvPr>
                <p14:cNvContentPartPr/>
                <p14:nvPr/>
              </p14:nvContentPartPr>
              <p14:xfrm>
                <a:off x="10764262" y="3255742"/>
                <a:ext cx="133560" cy="2660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572F694-BEF6-106F-75A0-410BFBA8837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755622" y="3247102"/>
                  <a:ext cx="151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AD1F45D4-C59D-1AC0-3FEC-FE2156684D18}"/>
                    </a:ext>
                  </a:extLst>
                </p14:cNvPr>
                <p14:cNvContentPartPr/>
                <p14:nvPr/>
              </p14:nvContentPartPr>
              <p14:xfrm>
                <a:off x="10914382" y="3077902"/>
                <a:ext cx="149040" cy="2192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AD1F45D4-C59D-1AC0-3FEC-FE2156684D1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905382" y="3068902"/>
                  <a:ext cx="166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6FB82E6-1743-D99B-3DD1-C59D1F61B10E}"/>
                    </a:ext>
                  </a:extLst>
                </p14:cNvPr>
                <p14:cNvContentPartPr/>
                <p14:nvPr/>
              </p14:nvContentPartPr>
              <p14:xfrm>
                <a:off x="10034902" y="3289582"/>
                <a:ext cx="1287720" cy="939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6FB82E6-1743-D99B-3DD1-C59D1F61B10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025902" y="3280582"/>
                  <a:ext cx="13053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9" name="Gruppieren 598">
            <a:extLst>
              <a:ext uri="{FF2B5EF4-FFF2-40B4-BE49-F238E27FC236}">
                <a16:creationId xmlns:a16="http://schemas.microsoft.com/office/drawing/2014/main" id="{C4405E12-6235-2556-BAF5-CEC629774951}"/>
              </a:ext>
            </a:extLst>
          </p:cNvPr>
          <p:cNvGrpSpPr/>
          <p:nvPr/>
        </p:nvGrpSpPr>
        <p:grpSpPr>
          <a:xfrm>
            <a:off x="85222" y="3901222"/>
            <a:ext cx="8560800" cy="2769840"/>
            <a:chOff x="85222" y="3901222"/>
            <a:chExt cx="8560800" cy="27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78AE4F3-93FC-4D1F-AF8C-563CD4DABB81}"/>
                    </a:ext>
                  </a:extLst>
                </p14:cNvPr>
                <p14:cNvContentPartPr/>
                <p14:nvPr/>
              </p14:nvContentPartPr>
              <p14:xfrm>
                <a:off x="371062" y="4420702"/>
                <a:ext cx="175680" cy="144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78AE4F3-93FC-4D1F-AF8C-563CD4DABB8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62062" y="4412062"/>
                  <a:ext cx="193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F93B488-1FDA-4217-9848-BC5078A05C07}"/>
                    </a:ext>
                  </a:extLst>
                </p14:cNvPr>
                <p14:cNvContentPartPr/>
                <p14:nvPr/>
              </p14:nvContentPartPr>
              <p14:xfrm>
                <a:off x="382222" y="4485862"/>
                <a:ext cx="157320" cy="26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F93B488-1FDA-4217-9848-BC5078A05C0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73582" y="4476862"/>
                  <a:ext cx="17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21F2EAF-B952-E4F8-36F4-929574014B13}"/>
                    </a:ext>
                  </a:extLst>
                </p14:cNvPr>
                <p14:cNvContentPartPr/>
                <p14:nvPr/>
              </p14:nvContentPartPr>
              <p14:xfrm>
                <a:off x="584902" y="4383622"/>
                <a:ext cx="128520" cy="230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21F2EAF-B952-E4F8-36F4-929574014B13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76262" y="4374622"/>
                  <a:ext cx="146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C1D5BEB-77F9-0C06-814E-6647C1A7DFF3}"/>
                    </a:ext>
                  </a:extLst>
                </p14:cNvPr>
                <p14:cNvContentPartPr/>
                <p14:nvPr/>
              </p14:nvContentPartPr>
              <p14:xfrm>
                <a:off x="194662" y="4182022"/>
                <a:ext cx="131040" cy="165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C1D5BEB-77F9-0C06-814E-6647C1A7DFF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85662" y="4173022"/>
                  <a:ext cx="148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1592BB1-F6CE-6216-37BA-AB60993D67FD}"/>
                    </a:ext>
                  </a:extLst>
                </p14:cNvPr>
                <p14:cNvContentPartPr/>
                <p14:nvPr/>
              </p14:nvContentPartPr>
              <p14:xfrm>
                <a:off x="436582" y="4177342"/>
                <a:ext cx="16920" cy="113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1592BB1-F6CE-6216-37BA-AB60993D67F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27582" y="4168342"/>
                  <a:ext cx="34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39ACE30-E21A-9877-30C6-671A9F0245C4}"/>
                    </a:ext>
                  </a:extLst>
                </p14:cNvPr>
                <p14:cNvContentPartPr/>
                <p14:nvPr/>
              </p14:nvContentPartPr>
              <p14:xfrm>
                <a:off x="405622" y="4151422"/>
                <a:ext cx="171360" cy="2138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39ACE30-E21A-9877-30C6-671A9F0245C4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96622" y="4142782"/>
                  <a:ext cx="189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E034B7E-044B-2C46-2B2E-25473BB9F850}"/>
                    </a:ext>
                  </a:extLst>
                </p14:cNvPr>
                <p14:cNvContentPartPr/>
                <p14:nvPr/>
              </p14:nvContentPartPr>
              <p14:xfrm>
                <a:off x="287902" y="3901222"/>
                <a:ext cx="20520" cy="1454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E034B7E-044B-2C46-2B2E-25473BB9F85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78902" y="3892582"/>
                  <a:ext cx="38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99E79B5-9AB7-4F1A-BBD3-24FFADE56A21}"/>
                    </a:ext>
                  </a:extLst>
                </p14:cNvPr>
                <p14:cNvContentPartPr/>
                <p14:nvPr/>
              </p14:nvContentPartPr>
              <p14:xfrm>
                <a:off x="241822" y="3959902"/>
                <a:ext cx="141120" cy="54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99E79B5-9AB7-4F1A-BBD3-24FFADE56A2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33182" y="3951262"/>
                  <a:ext cx="158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213D5D3-400F-7A60-5DD0-2E220D68DC80}"/>
                    </a:ext>
                  </a:extLst>
                </p14:cNvPr>
                <p14:cNvContentPartPr/>
                <p14:nvPr/>
              </p14:nvContentPartPr>
              <p14:xfrm>
                <a:off x="5437342" y="4236742"/>
                <a:ext cx="139320" cy="309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213D5D3-400F-7A60-5DD0-2E220D68DC8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428342" y="4227742"/>
                  <a:ext cx="156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6B695C1-6A82-D5E7-397F-0067D2AEDD6C}"/>
                    </a:ext>
                  </a:extLst>
                </p14:cNvPr>
                <p14:cNvContentPartPr/>
                <p14:nvPr/>
              </p14:nvContentPartPr>
              <p14:xfrm>
                <a:off x="5445622" y="4286062"/>
                <a:ext cx="118080" cy="44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6B695C1-6A82-D5E7-397F-0067D2AEDD6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436622" y="4277422"/>
                  <a:ext cx="135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83DA604D-9DCA-5934-2E41-9459C1EE532A}"/>
                    </a:ext>
                  </a:extLst>
                </p14:cNvPr>
                <p14:cNvContentPartPr/>
                <p14:nvPr/>
              </p14:nvContentPartPr>
              <p14:xfrm>
                <a:off x="5622022" y="4162942"/>
                <a:ext cx="176040" cy="209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83DA604D-9DCA-5934-2E41-9459C1EE532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13382" y="4153942"/>
                  <a:ext cx="193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D6817A0-4406-BE74-9304-F8B86BF2226E}"/>
                    </a:ext>
                  </a:extLst>
                </p14:cNvPr>
                <p14:cNvContentPartPr/>
                <p14:nvPr/>
              </p14:nvContentPartPr>
              <p14:xfrm>
                <a:off x="5903902" y="4158262"/>
                <a:ext cx="118440" cy="197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D6817A0-4406-BE74-9304-F8B86BF2226E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895262" y="4149622"/>
                  <a:ext cx="136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AF69E14-0691-180A-2A9B-494A0234ED18}"/>
                    </a:ext>
                  </a:extLst>
                </p14:cNvPr>
                <p14:cNvContentPartPr/>
                <p14:nvPr/>
              </p14:nvContentPartPr>
              <p14:xfrm>
                <a:off x="6168502" y="4121902"/>
                <a:ext cx="182880" cy="2538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AF69E14-0691-180A-2A9B-494A0234ED1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159502" y="4113262"/>
                  <a:ext cx="200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AED0527-AE33-3BC3-ECA4-00CF64E0813B}"/>
                    </a:ext>
                  </a:extLst>
                </p14:cNvPr>
                <p14:cNvContentPartPr/>
                <p14:nvPr/>
              </p14:nvContentPartPr>
              <p14:xfrm>
                <a:off x="6425902" y="4225222"/>
                <a:ext cx="90000" cy="163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AED0527-AE33-3BC3-ECA4-00CF64E0813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416902" y="4216582"/>
                  <a:ext cx="107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F56290E-E841-375E-E9C6-5F1D7B0A4E79}"/>
                    </a:ext>
                  </a:extLst>
                </p14:cNvPr>
                <p14:cNvContentPartPr/>
                <p14:nvPr/>
              </p14:nvContentPartPr>
              <p14:xfrm>
                <a:off x="6459382" y="4198582"/>
                <a:ext cx="77760" cy="189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F56290E-E841-375E-E9C6-5F1D7B0A4E7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450742" y="4189582"/>
                  <a:ext cx="95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1E4EF6F-FA36-489B-59CC-516ADCB15C64}"/>
                    </a:ext>
                  </a:extLst>
                </p14:cNvPr>
                <p14:cNvContentPartPr/>
                <p14:nvPr/>
              </p14:nvContentPartPr>
              <p14:xfrm>
                <a:off x="6713902" y="4200382"/>
                <a:ext cx="139680" cy="61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1E4EF6F-FA36-489B-59CC-516ADCB15C64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704902" y="4191742"/>
                  <a:ext cx="157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9BEB6AE-1601-CC7F-2C4E-B0A30FA6AD1C}"/>
                    </a:ext>
                  </a:extLst>
                </p14:cNvPr>
                <p14:cNvContentPartPr/>
                <p14:nvPr/>
              </p14:nvContentPartPr>
              <p14:xfrm>
                <a:off x="6738022" y="4238542"/>
                <a:ext cx="149400" cy="352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9BEB6AE-1601-CC7F-2C4E-B0A30FA6AD1C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729382" y="4229902"/>
                  <a:ext cx="167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4B14D02-AC43-AD04-21AF-078457DF8C8E}"/>
                    </a:ext>
                  </a:extLst>
                </p14:cNvPr>
                <p14:cNvContentPartPr/>
                <p14:nvPr/>
              </p14:nvContentPartPr>
              <p14:xfrm>
                <a:off x="7041862" y="4095982"/>
                <a:ext cx="146880" cy="2145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4B14D02-AC43-AD04-21AF-078457DF8C8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033222" y="4087342"/>
                  <a:ext cx="164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8D7210F-104C-8C00-AEF2-C5B992FF5A2B}"/>
                    </a:ext>
                  </a:extLst>
                </p14:cNvPr>
                <p14:cNvContentPartPr/>
                <p14:nvPr/>
              </p14:nvContentPartPr>
              <p14:xfrm>
                <a:off x="1048582" y="4331062"/>
                <a:ext cx="188280" cy="2340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8D7210F-104C-8C00-AEF2-C5B992FF5A2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39582" y="4322422"/>
                  <a:ext cx="205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1BCA01B-6834-21A3-88E9-5330CFFFD40C}"/>
                    </a:ext>
                  </a:extLst>
                </p14:cNvPr>
                <p14:cNvContentPartPr/>
                <p14:nvPr/>
              </p14:nvContentPartPr>
              <p14:xfrm>
                <a:off x="1287622" y="4434382"/>
                <a:ext cx="103680" cy="1422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1BCA01B-6834-21A3-88E9-5330CFFFD40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278982" y="4425742"/>
                  <a:ext cx="12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A2AE36A-E8F7-070C-B049-84745B909444}"/>
                    </a:ext>
                  </a:extLst>
                </p14:cNvPr>
                <p14:cNvContentPartPr/>
                <p14:nvPr/>
              </p14:nvContentPartPr>
              <p14:xfrm>
                <a:off x="1320382" y="4384342"/>
                <a:ext cx="288360" cy="122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A2AE36A-E8F7-070C-B049-84745B90944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311382" y="4375342"/>
                  <a:ext cx="306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CCC18FD-A41E-12D6-2DD5-15AAA4AC2BCA}"/>
                    </a:ext>
                  </a:extLst>
                </p14:cNvPr>
                <p14:cNvContentPartPr/>
                <p14:nvPr/>
              </p14:nvContentPartPr>
              <p14:xfrm>
                <a:off x="1527382" y="4407382"/>
                <a:ext cx="128880" cy="54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CCC18FD-A41E-12D6-2DD5-15AAA4AC2BC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518382" y="4398742"/>
                  <a:ext cx="146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1F9185F-DA5E-751E-910D-34DAC052426E}"/>
                    </a:ext>
                  </a:extLst>
                </p14:cNvPr>
                <p14:cNvContentPartPr/>
                <p14:nvPr/>
              </p14:nvContentPartPr>
              <p14:xfrm>
                <a:off x="1770022" y="4317022"/>
                <a:ext cx="135000" cy="221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1F9185F-DA5E-751E-910D-34DAC052426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761022" y="4308382"/>
                  <a:ext cx="152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A08E122-A634-A504-7B98-689B0AC9E938}"/>
                    </a:ext>
                  </a:extLst>
                </p14:cNvPr>
                <p14:cNvContentPartPr/>
                <p14:nvPr/>
              </p14:nvContentPartPr>
              <p14:xfrm>
                <a:off x="1917982" y="4418182"/>
                <a:ext cx="119880" cy="187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A08E122-A634-A504-7B98-689B0AC9E93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908982" y="4409182"/>
                  <a:ext cx="137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955FE21-313E-8C74-AB98-49178AAB4E93}"/>
                    </a:ext>
                  </a:extLst>
                </p14:cNvPr>
                <p14:cNvContentPartPr/>
                <p14:nvPr/>
              </p14:nvContentPartPr>
              <p14:xfrm>
                <a:off x="2285182" y="4356262"/>
                <a:ext cx="120600" cy="90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955FE21-313E-8C74-AB98-49178AAB4E9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276542" y="4347622"/>
                  <a:ext cx="138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6DE9427-F5FF-11A1-254F-7701D7243D4C}"/>
                    </a:ext>
                  </a:extLst>
                </p14:cNvPr>
                <p14:cNvContentPartPr/>
                <p14:nvPr/>
              </p14:nvContentPartPr>
              <p14:xfrm>
                <a:off x="2293102" y="4422502"/>
                <a:ext cx="115920" cy="17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6DE9427-F5FF-11A1-254F-7701D7243D4C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284102" y="4413502"/>
                  <a:ext cx="133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2794A7E-F22E-B8D4-27C4-06D4D3D254DF}"/>
                    </a:ext>
                  </a:extLst>
                </p14:cNvPr>
                <p14:cNvContentPartPr/>
                <p14:nvPr/>
              </p14:nvContentPartPr>
              <p14:xfrm>
                <a:off x="2515222" y="4280662"/>
                <a:ext cx="135000" cy="2008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2794A7E-F22E-B8D4-27C4-06D4D3D254DF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506582" y="4272022"/>
                  <a:ext cx="152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77F1C1D-2C5A-423A-FF35-51C0B6EEADA3}"/>
                    </a:ext>
                  </a:extLst>
                </p14:cNvPr>
                <p14:cNvContentPartPr/>
                <p14:nvPr/>
              </p14:nvContentPartPr>
              <p14:xfrm>
                <a:off x="2770102" y="4188502"/>
                <a:ext cx="110160" cy="3376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77F1C1D-2C5A-423A-FF35-51C0B6EEADA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761462" y="4179862"/>
                  <a:ext cx="127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975726B-C4A3-D638-2166-CA672918DAF4}"/>
                    </a:ext>
                  </a:extLst>
                </p14:cNvPr>
                <p14:cNvContentPartPr/>
                <p14:nvPr/>
              </p14:nvContentPartPr>
              <p14:xfrm>
                <a:off x="2892142" y="4282822"/>
                <a:ext cx="170280" cy="1360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975726B-C4A3-D638-2166-CA672918DAF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883142" y="4274182"/>
                  <a:ext cx="187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0F700CFD-FE06-E585-DFEC-FA2BD8E339BC}"/>
                    </a:ext>
                  </a:extLst>
                </p14:cNvPr>
                <p14:cNvContentPartPr/>
                <p14:nvPr/>
              </p14:nvContentPartPr>
              <p14:xfrm>
                <a:off x="3132262" y="4338622"/>
                <a:ext cx="113760" cy="17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0F700CFD-FE06-E585-DFEC-FA2BD8E339B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123622" y="4329982"/>
                  <a:ext cx="13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CDB61C4-A056-68C7-4FC8-3E64035170AA}"/>
                    </a:ext>
                  </a:extLst>
                </p14:cNvPr>
                <p14:cNvContentPartPr/>
                <p14:nvPr/>
              </p14:nvContentPartPr>
              <p14:xfrm>
                <a:off x="3334222" y="4226662"/>
                <a:ext cx="122040" cy="205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CDB61C4-A056-68C7-4FC8-3E64035170A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325582" y="4218022"/>
                  <a:ext cx="139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F381441-F163-7C10-1E55-D4F01298D8D5}"/>
                    </a:ext>
                  </a:extLst>
                </p14:cNvPr>
                <p14:cNvContentPartPr/>
                <p14:nvPr/>
              </p14:nvContentPartPr>
              <p14:xfrm>
                <a:off x="3511342" y="4358422"/>
                <a:ext cx="58320" cy="752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F381441-F163-7C10-1E55-D4F01298D8D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502342" y="4349422"/>
                  <a:ext cx="75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A36308B-3871-176C-5047-E4AC870B8220}"/>
                    </a:ext>
                  </a:extLst>
                </p14:cNvPr>
                <p14:cNvContentPartPr/>
                <p14:nvPr/>
              </p14:nvContentPartPr>
              <p14:xfrm>
                <a:off x="3534022" y="4363462"/>
                <a:ext cx="117360" cy="849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A36308B-3871-176C-5047-E4AC870B822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525022" y="4354822"/>
                  <a:ext cx="135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627FFE5-D44C-88D8-BA24-E238330C5721}"/>
                    </a:ext>
                  </a:extLst>
                </p14:cNvPr>
                <p14:cNvContentPartPr/>
                <p14:nvPr/>
              </p14:nvContentPartPr>
              <p14:xfrm>
                <a:off x="3609262" y="4165462"/>
                <a:ext cx="181080" cy="3877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627FFE5-D44C-88D8-BA24-E238330C572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600262" y="4156462"/>
                  <a:ext cx="1987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F0515BA5-F9C2-AB52-B761-AE56B7882595}"/>
                    </a:ext>
                  </a:extLst>
                </p14:cNvPr>
                <p14:cNvContentPartPr/>
                <p14:nvPr/>
              </p14:nvContentPartPr>
              <p14:xfrm>
                <a:off x="3929662" y="4319182"/>
                <a:ext cx="107280" cy="194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F0515BA5-F9C2-AB52-B761-AE56B788259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920662" y="4310182"/>
                  <a:ext cx="124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8AD3183-FF8F-3DFE-5FBB-F52ECB6791B7}"/>
                    </a:ext>
                  </a:extLst>
                </p14:cNvPr>
                <p14:cNvContentPartPr/>
                <p14:nvPr/>
              </p14:nvContentPartPr>
              <p14:xfrm>
                <a:off x="3921022" y="4384702"/>
                <a:ext cx="131040" cy="7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8AD3183-FF8F-3DFE-5FBB-F52ECB6791B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912022" y="4375702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020C1A78-B768-EAB8-B790-C13C6107A13E}"/>
                    </a:ext>
                  </a:extLst>
                </p14:cNvPr>
                <p14:cNvContentPartPr/>
                <p14:nvPr/>
              </p14:nvContentPartPr>
              <p14:xfrm>
                <a:off x="4126222" y="4224862"/>
                <a:ext cx="129600" cy="170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020C1A78-B768-EAB8-B790-C13C6107A13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117222" y="4216222"/>
                  <a:ext cx="147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4813987-47A0-4DD0-107D-70172C88D29E}"/>
                    </a:ext>
                  </a:extLst>
                </p14:cNvPr>
                <p14:cNvContentPartPr/>
                <p14:nvPr/>
              </p14:nvContentPartPr>
              <p14:xfrm>
                <a:off x="4382542" y="4317742"/>
                <a:ext cx="60120" cy="86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4813987-47A0-4DD0-107D-70172C88D29E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373902" y="4308742"/>
                  <a:ext cx="77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E9ACAD0F-9947-1D70-BC41-E6E1AC8E10A0}"/>
                    </a:ext>
                  </a:extLst>
                </p14:cNvPr>
                <p14:cNvContentPartPr/>
                <p14:nvPr/>
              </p14:nvContentPartPr>
              <p14:xfrm>
                <a:off x="4582702" y="4182382"/>
                <a:ext cx="132480" cy="1998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E9ACAD0F-9947-1D70-BC41-E6E1AC8E10A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574062" y="4173382"/>
                  <a:ext cx="150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95F958F-C99F-7231-E1C1-3F5D7E736BFE}"/>
                    </a:ext>
                  </a:extLst>
                </p14:cNvPr>
                <p14:cNvContentPartPr/>
                <p14:nvPr/>
              </p14:nvContentPartPr>
              <p14:xfrm>
                <a:off x="4865302" y="4166542"/>
                <a:ext cx="163080" cy="2340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95F958F-C99F-7231-E1C1-3F5D7E736BF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856662" y="4157542"/>
                  <a:ext cx="180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867B752-DA07-D06A-689F-6F337A20F1EF}"/>
                    </a:ext>
                  </a:extLst>
                </p14:cNvPr>
                <p14:cNvContentPartPr/>
                <p14:nvPr/>
              </p14:nvContentPartPr>
              <p14:xfrm>
                <a:off x="5036662" y="4306582"/>
                <a:ext cx="90360" cy="129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867B752-DA07-D06A-689F-6F337A20F1E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027662" y="4297582"/>
                  <a:ext cx="10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ED157CB-3DD3-1FFF-7CC0-ADB2A358F6E1}"/>
                    </a:ext>
                  </a:extLst>
                </p14:cNvPr>
                <p14:cNvContentPartPr/>
                <p14:nvPr/>
              </p14:nvContentPartPr>
              <p14:xfrm>
                <a:off x="5069062" y="4365982"/>
                <a:ext cx="89280" cy="133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ED157CB-3DD3-1FFF-7CC0-ADB2A358F6E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060062" y="4357342"/>
                  <a:ext cx="106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58769DA-817E-3B09-B83F-393BF0D9D43A}"/>
                    </a:ext>
                  </a:extLst>
                </p14:cNvPr>
                <p14:cNvContentPartPr/>
                <p14:nvPr/>
              </p14:nvContentPartPr>
              <p14:xfrm>
                <a:off x="4122982" y="4522942"/>
                <a:ext cx="134640" cy="421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58769DA-817E-3B09-B83F-393BF0D9D43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114342" y="4514302"/>
                  <a:ext cx="152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A23883C-A6DD-632D-63F6-F4BE167F6244}"/>
                    </a:ext>
                  </a:extLst>
                </p14:cNvPr>
                <p14:cNvContentPartPr/>
                <p14:nvPr/>
              </p14:nvContentPartPr>
              <p14:xfrm>
                <a:off x="1943902" y="4056742"/>
                <a:ext cx="1183320" cy="1875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A23883C-A6DD-632D-63F6-F4BE167F624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934902" y="4047742"/>
                  <a:ext cx="1200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6FCDAD39-2B7F-3E17-0A88-027469BEDBBD}"/>
                    </a:ext>
                  </a:extLst>
                </p14:cNvPr>
                <p14:cNvContentPartPr/>
                <p14:nvPr/>
              </p14:nvContentPartPr>
              <p14:xfrm>
                <a:off x="3078982" y="4003462"/>
                <a:ext cx="260640" cy="1879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6FCDAD39-2B7F-3E17-0A88-027469BEDBB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070342" y="3994462"/>
                  <a:ext cx="278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ECB84A3-E6D6-E85C-077E-FFDCD637672B}"/>
                    </a:ext>
                  </a:extLst>
                </p14:cNvPr>
                <p14:cNvContentPartPr/>
                <p14:nvPr/>
              </p14:nvContentPartPr>
              <p14:xfrm>
                <a:off x="7400782" y="4189582"/>
                <a:ext cx="151560" cy="20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ECB84A3-E6D6-E85C-077E-FFDCD637672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391782" y="4180942"/>
                  <a:ext cx="169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B753F5B-E94D-B2EE-D4EC-FE02A2E78824}"/>
                    </a:ext>
                  </a:extLst>
                </p14:cNvPr>
                <p14:cNvContentPartPr/>
                <p14:nvPr/>
              </p14:nvContentPartPr>
              <p14:xfrm>
                <a:off x="7715422" y="4059622"/>
                <a:ext cx="162360" cy="2397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B753F5B-E94D-B2EE-D4EC-FE02A2E7882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706782" y="4050982"/>
                  <a:ext cx="180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5439E27-9C07-11B6-F7C4-EEFDACE3EAF8}"/>
                    </a:ext>
                  </a:extLst>
                </p14:cNvPr>
                <p14:cNvContentPartPr/>
                <p14:nvPr/>
              </p14:nvContentPartPr>
              <p14:xfrm>
                <a:off x="7981102" y="4184542"/>
                <a:ext cx="28080" cy="1674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5439E27-9C07-11B6-F7C4-EEFDACE3EAF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972462" y="4175542"/>
                  <a:ext cx="45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8622545-4C95-CFBE-580D-0D835C3059BE}"/>
                    </a:ext>
                  </a:extLst>
                </p14:cNvPr>
                <p14:cNvContentPartPr/>
                <p14:nvPr/>
              </p14:nvContentPartPr>
              <p14:xfrm>
                <a:off x="7947262" y="4165822"/>
                <a:ext cx="134280" cy="178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8622545-4C95-CFBE-580D-0D835C3059B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938622" y="4157182"/>
                  <a:ext cx="151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9C47D17-ACDC-750E-FE52-58DE36AFCDED}"/>
                    </a:ext>
                  </a:extLst>
                </p14:cNvPr>
                <p14:cNvContentPartPr/>
                <p14:nvPr/>
              </p14:nvContentPartPr>
              <p14:xfrm>
                <a:off x="362782" y="4914982"/>
                <a:ext cx="146880" cy="7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9C47D17-ACDC-750E-FE52-58DE36AFCDED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53782" y="4906342"/>
                  <a:ext cx="164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130F11A-02E2-CFA0-568C-356A29CEE573}"/>
                    </a:ext>
                  </a:extLst>
                </p14:cNvPr>
                <p14:cNvContentPartPr/>
                <p14:nvPr/>
              </p14:nvContentPartPr>
              <p14:xfrm>
                <a:off x="346582" y="4963222"/>
                <a:ext cx="178200" cy="417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130F11A-02E2-CFA0-568C-356A29CEE573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37942" y="4954222"/>
                  <a:ext cx="195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A36AD86-EA2A-C112-4A90-CC55308B38D3}"/>
                    </a:ext>
                  </a:extLst>
                </p14:cNvPr>
                <p14:cNvContentPartPr/>
                <p14:nvPr/>
              </p14:nvContentPartPr>
              <p14:xfrm>
                <a:off x="530902" y="4848742"/>
                <a:ext cx="142560" cy="234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A36AD86-EA2A-C112-4A90-CC55308B38D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21902" y="4840102"/>
                  <a:ext cx="160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A8D87990-9271-D135-690B-1A06F0A6A6F4}"/>
                    </a:ext>
                  </a:extLst>
                </p14:cNvPr>
                <p14:cNvContentPartPr/>
                <p14:nvPr/>
              </p14:nvContentPartPr>
              <p14:xfrm>
                <a:off x="916462" y="4840822"/>
                <a:ext cx="176400" cy="2584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A8D87990-9271-D135-690B-1A06F0A6A6F4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07462" y="4831822"/>
                  <a:ext cx="194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60469D8-7DEB-B7BD-E00F-D7A88B8DB85F}"/>
                    </a:ext>
                  </a:extLst>
                </p14:cNvPr>
                <p14:cNvContentPartPr/>
                <p14:nvPr/>
              </p14:nvContentPartPr>
              <p14:xfrm>
                <a:off x="1177102" y="4957462"/>
                <a:ext cx="81720" cy="147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60469D8-7DEB-B7BD-E00F-D7A88B8DB85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68102" y="4948462"/>
                  <a:ext cx="99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B70E867-64A3-E99E-6C2C-AD493251F36C}"/>
                    </a:ext>
                  </a:extLst>
                </p14:cNvPr>
                <p14:cNvContentPartPr/>
                <p14:nvPr/>
              </p14:nvContentPartPr>
              <p14:xfrm>
                <a:off x="1196542" y="4912102"/>
                <a:ext cx="338400" cy="1432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B70E867-64A3-E99E-6C2C-AD493251F36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87542" y="4903102"/>
                  <a:ext cx="356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9B5A871-D824-61C9-F439-696D3846EDF3}"/>
                    </a:ext>
                  </a:extLst>
                </p14:cNvPr>
                <p14:cNvContentPartPr/>
                <p14:nvPr/>
              </p14:nvContentPartPr>
              <p14:xfrm>
                <a:off x="1443142" y="4977622"/>
                <a:ext cx="79920" cy="180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9B5A871-D824-61C9-F439-696D3846EDF3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434142" y="4968622"/>
                  <a:ext cx="97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F70B4F6-CEDB-3C40-0FA5-B9AF0D10ACEC}"/>
                    </a:ext>
                  </a:extLst>
                </p14:cNvPr>
                <p14:cNvContentPartPr/>
                <p14:nvPr/>
              </p14:nvContentPartPr>
              <p14:xfrm>
                <a:off x="1800262" y="4750102"/>
                <a:ext cx="28800" cy="1418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F70B4F6-CEDB-3C40-0FA5-B9AF0D10ACE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791262" y="4741102"/>
                  <a:ext cx="46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00F9CBA-1C74-9060-A439-3ABE100C0628}"/>
                    </a:ext>
                  </a:extLst>
                </p14:cNvPr>
                <p14:cNvContentPartPr/>
                <p14:nvPr/>
              </p14:nvContentPartPr>
              <p14:xfrm>
                <a:off x="1732222" y="4896622"/>
                <a:ext cx="203760" cy="190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00F9CBA-1C74-9060-A439-3ABE100C062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723222" y="4887622"/>
                  <a:ext cx="22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7E36916-52E6-0658-7471-6220402636B1}"/>
                    </a:ext>
                  </a:extLst>
                </p14:cNvPr>
                <p14:cNvContentPartPr/>
                <p14:nvPr/>
              </p14:nvContentPartPr>
              <p14:xfrm>
                <a:off x="1752742" y="4967902"/>
                <a:ext cx="138600" cy="1767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7E36916-52E6-0658-7471-6220402636B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743742" y="4958902"/>
                  <a:ext cx="156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3498BCD-4037-104A-CB92-5CADD14A7801}"/>
                    </a:ext>
                  </a:extLst>
                </p14:cNvPr>
                <p14:cNvContentPartPr/>
                <p14:nvPr/>
              </p14:nvContentPartPr>
              <p14:xfrm>
                <a:off x="2088262" y="4781062"/>
                <a:ext cx="95040" cy="3121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3498BCD-4037-104A-CB92-5CADD14A780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079622" y="4772062"/>
                  <a:ext cx="112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667628E-6298-27D4-94B4-E4371AF2AA65}"/>
                    </a:ext>
                  </a:extLst>
                </p14:cNvPr>
                <p14:cNvContentPartPr/>
                <p14:nvPr/>
              </p14:nvContentPartPr>
              <p14:xfrm>
                <a:off x="2286262" y="4809142"/>
                <a:ext cx="93240" cy="1623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667628E-6298-27D4-94B4-E4371AF2AA6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2277622" y="4800142"/>
                  <a:ext cx="110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F741F2A-7005-0680-C97A-75D61A21F90A}"/>
                    </a:ext>
                  </a:extLst>
                </p14:cNvPr>
                <p14:cNvContentPartPr/>
                <p14:nvPr/>
              </p14:nvContentPartPr>
              <p14:xfrm>
                <a:off x="2520622" y="4863862"/>
                <a:ext cx="100080" cy="90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F741F2A-7005-0680-C97A-75D61A21F90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511622" y="4855222"/>
                  <a:ext cx="11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A2A8DD6-EDFB-C41F-E740-A91E915EB68E}"/>
                    </a:ext>
                  </a:extLst>
                </p14:cNvPr>
                <p14:cNvContentPartPr/>
                <p14:nvPr/>
              </p14:nvContentPartPr>
              <p14:xfrm>
                <a:off x="2709622" y="4782142"/>
                <a:ext cx="142200" cy="2296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A2A8DD6-EDFB-C41F-E740-A91E915EB68E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700982" y="4773502"/>
                  <a:ext cx="159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3155C85-8E65-B1BC-35BF-09615FE10ABD}"/>
                    </a:ext>
                  </a:extLst>
                </p14:cNvPr>
                <p14:cNvContentPartPr/>
                <p14:nvPr/>
              </p14:nvContentPartPr>
              <p14:xfrm>
                <a:off x="2953342" y="4905262"/>
                <a:ext cx="32400" cy="1591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3155C85-8E65-B1BC-35BF-09615FE10ABD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944702" y="4896622"/>
                  <a:ext cx="50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29EF7EC-7592-43AF-3E03-CDCC5ABB63DA}"/>
                    </a:ext>
                  </a:extLst>
                </p14:cNvPr>
                <p14:cNvContentPartPr/>
                <p14:nvPr/>
              </p14:nvContentPartPr>
              <p14:xfrm>
                <a:off x="2888902" y="4880782"/>
                <a:ext cx="169920" cy="1969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29EF7EC-7592-43AF-3E03-CDCC5ABB63DA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879902" y="4871782"/>
                  <a:ext cx="187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9F532E2-C5D5-1D1E-AFDE-FDC2DEF5F2C6}"/>
                    </a:ext>
                  </a:extLst>
                </p14:cNvPr>
                <p14:cNvContentPartPr/>
                <p14:nvPr/>
              </p14:nvContentPartPr>
              <p14:xfrm>
                <a:off x="3114982" y="4728862"/>
                <a:ext cx="165240" cy="396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9F532E2-C5D5-1D1E-AFDE-FDC2DEF5F2C6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105982" y="4719862"/>
                  <a:ext cx="1828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8B01C81-AABF-3BEE-8D9F-33DED9D2A5BE}"/>
                    </a:ext>
                  </a:extLst>
                </p14:cNvPr>
                <p14:cNvContentPartPr/>
                <p14:nvPr/>
              </p14:nvContentPartPr>
              <p14:xfrm>
                <a:off x="3534742" y="4907422"/>
                <a:ext cx="156600" cy="208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8B01C81-AABF-3BEE-8D9F-33DED9D2A5B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526102" y="4898422"/>
                  <a:ext cx="17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C2C45D5-009C-8CAD-9241-077A7B99A783}"/>
                    </a:ext>
                  </a:extLst>
                </p14:cNvPr>
                <p14:cNvContentPartPr/>
                <p14:nvPr/>
              </p14:nvContentPartPr>
              <p14:xfrm>
                <a:off x="3529702" y="5000302"/>
                <a:ext cx="140040" cy="234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C2C45D5-009C-8CAD-9241-077A7B99A783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521062" y="4991302"/>
                  <a:ext cx="15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4BA4672-BE2E-377B-80B4-9E017F845502}"/>
                    </a:ext>
                  </a:extLst>
                </p14:cNvPr>
                <p14:cNvContentPartPr/>
                <p14:nvPr/>
              </p14:nvContentPartPr>
              <p14:xfrm>
                <a:off x="3720502" y="4875022"/>
                <a:ext cx="66240" cy="1382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4BA4672-BE2E-377B-80B4-9E017F84550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711862" y="4866022"/>
                  <a:ext cx="83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0E66252-3862-0702-047D-88607DF52BD9}"/>
                    </a:ext>
                  </a:extLst>
                </p14:cNvPr>
                <p14:cNvContentPartPr/>
                <p14:nvPr/>
              </p14:nvContentPartPr>
              <p14:xfrm>
                <a:off x="4032622" y="4795462"/>
                <a:ext cx="184320" cy="2502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0E66252-3862-0702-047D-88607DF52BD9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023982" y="4786462"/>
                  <a:ext cx="201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0849D35-3D86-5139-FABB-271BD6DEEFEC}"/>
                    </a:ext>
                  </a:extLst>
                </p14:cNvPr>
                <p14:cNvContentPartPr/>
                <p14:nvPr/>
              </p14:nvContentPartPr>
              <p14:xfrm>
                <a:off x="4298302" y="4896982"/>
                <a:ext cx="122760" cy="1890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0849D35-3D86-5139-FABB-271BD6DEEFE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289662" y="4888342"/>
                  <a:ext cx="140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787D0DE-0DF9-EDE2-AFA5-30F24B5A0663}"/>
                    </a:ext>
                  </a:extLst>
                </p14:cNvPr>
                <p14:cNvContentPartPr/>
                <p14:nvPr/>
              </p14:nvContentPartPr>
              <p14:xfrm>
                <a:off x="4337182" y="4993462"/>
                <a:ext cx="85320" cy="172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787D0DE-0DF9-EDE2-AFA5-30F24B5A066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328542" y="4984822"/>
                  <a:ext cx="10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9CE52F84-92B3-82E5-9B6F-7D495994DA66}"/>
                    </a:ext>
                  </a:extLst>
                </p14:cNvPr>
                <p14:cNvContentPartPr/>
                <p14:nvPr/>
              </p14:nvContentPartPr>
              <p14:xfrm>
                <a:off x="4522222" y="4754782"/>
                <a:ext cx="105120" cy="3258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9CE52F84-92B3-82E5-9B6F-7D495994DA6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513222" y="4746142"/>
                  <a:ext cx="122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3DB8B3C-D87D-567D-3953-28D2850EB694}"/>
                    </a:ext>
                  </a:extLst>
                </p14:cNvPr>
                <p14:cNvContentPartPr/>
                <p14:nvPr/>
              </p14:nvContentPartPr>
              <p14:xfrm>
                <a:off x="4722022" y="4779262"/>
                <a:ext cx="176760" cy="2793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3DB8B3C-D87D-567D-3953-28D2850EB69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713382" y="4770622"/>
                  <a:ext cx="194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91A03BF-EFF7-D6E3-D9DB-D577466899AD}"/>
                    </a:ext>
                  </a:extLst>
                </p14:cNvPr>
                <p14:cNvContentPartPr/>
                <p14:nvPr/>
              </p14:nvContentPartPr>
              <p14:xfrm>
                <a:off x="5011102" y="4970422"/>
                <a:ext cx="16200" cy="1036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91A03BF-EFF7-D6E3-D9DB-D577466899A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002462" y="4961422"/>
                  <a:ext cx="33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F3E97AF-A245-CD2F-C06A-C7A59E02A781}"/>
                    </a:ext>
                  </a:extLst>
                </p14:cNvPr>
                <p14:cNvContentPartPr/>
                <p14:nvPr/>
              </p14:nvContentPartPr>
              <p14:xfrm>
                <a:off x="4948102" y="4949542"/>
                <a:ext cx="154800" cy="1746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F3E97AF-A245-CD2F-C06A-C7A59E02A781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939462" y="4940902"/>
                  <a:ext cx="172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7137BBC-0A1F-862C-4C99-BE72341C5280}"/>
                    </a:ext>
                  </a:extLst>
                </p14:cNvPr>
                <p14:cNvContentPartPr/>
                <p14:nvPr/>
              </p14:nvContentPartPr>
              <p14:xfrm>
                <a:off x="5185702" y="4756582"/>
                <a:ext cx="155160" cy="3412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7137BBC-0A1F-862C-4C99-BE72341C5280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5176702" y="4747942"/>
                  <a:ext cx="172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1C238AF-D80B-AA8F-EC20-0123B4634C54}"/>
                    </a:ext>
                  </a:extLst>
                </p14:cNvPr>
                <p14:cNvContentPartPr/>
                <p14:nvPr/>
              </p14:nvContentPartPr>
              <p14:xfrm>
                <a:off x="5553982" y="4863502"/>
                <a:ext cx="188280" cy="97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1C238AF-D80B-AA8F-EC20-0123B4634C5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5544982" y="4854862"/>
                  <a:ext cx="205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4C029DE1-B8E9-D9BA-F2FF-C95B1FA230B9}"/>
                    </a:ext>
                  </a:extLst>
                </p14:cNvPr>
                <p14:cNvContentPartPr/>
                <p14:nvPr/>
              </p14:nvContentPartPr>
              <p14:xfrm>
                <a:off x="5563342" y="4904182"/>
                <a:ext cx="141120" cy="262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4C029DE1-B8E9-D9BA-F2FF-C95B1FA230B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554342" y="4895542"/>
                  <a:ext cx="158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B437FCB-890B-626C-905E-7516CEFEED60}"/>
                    </a:ext>
                  </a:extLst>
                </p14:cNvPr>
                <p14:cNvContentPartPr/>
                <p14:nvPr/>
              </p14:nvContentPartPr>
              <p14:xfrm>
                <a:off x="5931622" y="4639222"/>
                <a:ext cx="160920" cy="1969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B437FCB-890B-626C-905E-7516CEFEED6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922982" y="4630222"/>
                  <a:ext cx="178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8023B65-C896-EAE8-9AD1-370CBDD507CD}"/>
                    </a:ext>
                  </a:extLst>
                </p14:cNvPr>
                <p14:cNvContentPartPr/>
                <p14:nvPr/>
              </p14:nvContentPartPr>
              <p14:xfrm>
                <a:off x="5978782" y="4835782"/>
                <a:ext cx="188280" cy="252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8023B65-C896-EAE8-9AD1-370CBDD507CD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969782" y="4826782"/>
                  <a:ext cx="205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EE4F61C-6665-49CB-6047-3250E939B135}"/>
                    </a:ext>
                  </a:extLst>
                </p14:cNvPr>
                <p14:cNvContentPartPr/>
                <p14:nvPr/>
              </p14:nvContentPartPr>
              <p14:xfrm>
                <a:off x="5977342" y="4920742"/>
                <a:ext cx="100080" cy="1587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EE4F61C-6665-49CB-6047-3250E939B13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968702" y="4912102"/>
                  <a:ext cx="117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D45A082-7173-7080-3A2F-9077630B5CF3}"/>
                    </a:ext>
                  </a:extLst>
                </p14:cNvPr>
                <p14:cNvContentPartPr/>
                <p14:nvPr/>
              </p14:nvContentPartPr>
              <p14:xfrm>
                <a:off x="6245902" y="4644262"/>
                <a:ext cx="62640" cy="2804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D45A082-7173-7080-3A2F-9077630B5CF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236902" y="4635262"/>
                  <a:ext cx="802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220897F-45B0-135B-DBC4-D81499953435}"/>
                    </a:ext>
                  </a:extLst>
                </p14:cNvPr>
                <p14:cNvContentPartPr/>
                <p14:nvPr/>
              </p14:nvContentPartPr>
              <p14:xfrm>
                <a:off x="6481702" y="4659022"/>
                <a:ext cx="128880" cy="1918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220897F-45B0-135B-DBC4-D81499953435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472702" y="4650382"/>
                  <a:ext cx="146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A306A23B-1F01-DAC8-26EF-3B69F4B90870}"/>
                    </a:ext>
                  </a:extLst>
                </p14:cNvPr>
                <p14:cNvContentPartPr/>
                <p14:nvPr/>
              </p14:nvContentPartPr>
              <p14:xfrm>
                <a:off x="6710302" y="4744702"/>
                <a:ext cx="77760" cy="262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A306A23B-1F01-DAC8-26EF-3B69F4B90870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701302" y="4736062"/>
                  <a:ext cx="95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F31FE3C-618C-9703-020F-398A0F816010}"/>
                    </a:ext>
                  </a:extLst>
                </p14:cNvPr>
                <p14:cNvContentPartPr/>
                <p14:nvPr/>
              </p14:nvContentPartPr>
              <p14:xfrm>
                <a:off x="6925222" y="4616182"/>
                <a:ext cx="185040" cy="2840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F31FE3C-618C-9703-020F-398A0F81601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916222" y="4607542"/>
                  <a:ext cx="202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0B1FE3C-34E8-8EA5-C0BA-5D99FCB80712}"/>
                    </a:ext>
                  </a:extLst>
                </p14:cNvPr>
                <p14:cNvContentPartPr/>
                <p14:nvPr/>
              </p14:nvContentPartPr>
              <p14:xfrm>
                <a:off x="7182262" y="4813462"/>
                <a:ext cx="16920" cy="1206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0B1FE3C-34E8-8EA5-C0BA-5D99FCB8071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173622" y="4804822"/>
                  <a:ext cx="34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FBF1E932-1D9A-931E-F6EE-C7DA724B8F40}"/>
                    </a:ext>
                  </a:extLst>
                </p14:cNvPr>
                <p14:cNvContentPartPr/>
                <p14:nvPr/>
              </p14:nvContentPartPr>
              <p14:xfrm>
                <a:off x="7144822" y="4814182"/>
                <a:ext cx="142560" cy="160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FBF1E932-1D9A-931E-F6EE-C7DA724B8F4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135822" y="4805182"/>
                  <a:ext cx="160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6FA795E-9102-8319-6F30-63F90A824ADA}"/>
                    </a:ext>
                  </a:extLst>
                </p14:cNvPr>
                <p14:cNvContentPartPr/>
                <p14:nvPr/>
              </p14:nvContentPartPr>
              <p14:xfrm>
                <a:off x="7338142" y="4561822"/>
                <a:ext cx="149040" cy="4453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6FA795E-9102-8319-6F30-63F90A824AD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329502" y="4553182"/>
                  <a:ext cx="1666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844DCCF-1829-B089-1482-C23073BFEA61}"/>
                    </a:ext>
                  </a:extLst>
                </p14:cNvPr>
                <p14:cNvContentPartPr/>
                <p14:nvPr/>
              </p14:nvContentPartPr>
              <p14:xfrm>
                <a:off x="302302" y="5481622"/>
                <a:ext cx="27360" cy="2109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844DCCF-1829-B089-1482-C23073BFEA6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93302" y="5472982"/>
                  <a:ext cx="4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BFA1BF7-9E26-2652-7E71-E32C8D903526}"/>
                    </a:ext>
                  </a:extLst>
                </p14:cNvPr>
                <p14:cNvContentPartPr/>
                <p14:nvPr/>
              </p14:nvContentPartPr>
              <p14:xfrm>
                <a:off x="215182" y="5472982"/>
                <a:ext cx="162000" cy="2026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BFA1BF7-9E26-2652-7E71-E32C8D903526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06182" y="5463982"/>
                  <a:ext cx="179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A76A8E8-220B-899D-BF96-76CDD9F979AB}"/>
                    </a:ext>
                  </a:extLst>
                </p14:cNvPr>
                <p14:cNvContentPartPr/>
                <p14:nvPr/>
              </p14:nvContentPartPr>
              <p14:xfrm>
                <a:off x="412102" y="5556862"/>
                <a:ext cx="89640" cy="1008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A76A8E8-220B-899D-BF96-76CDD9F979A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03462" y="5548222"/>
                  <a:ext cx="107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8E150F2-DC34-45C2-4254-E85BA107D55F}"/>
                    </a:ext>
                  </a:extLst>
                </p14:cNvPr>
                <p14:cNvContentPartPr/>
                <p14:nvPr/>
              </p14:nvContentPartPr>
              <p14:xfrm>
                <a:off x="561502" y="5519782"/>
                <a:ext cx="79560" cy="1004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8E150F2-DC34-45C2-4254-E85BA107D55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52862" y="5511142"/>
                  <a:ext cx="97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5F5DED7-A36E-5B6A-ADD5-0E029E6BC303}"/>
                    </a:ext>
                  </a:extLst>
                </p14:cNvPr>
                <p14:cNvContentPartPr/>
                <p14:nvPr/>
              </p14:nvContentPartPr>
              <p14:xfrm>
                <a:off x="843382" y="5457502"/>
                <a:ext cx="97920" cy="1162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5F5DED7-A36E-5B6A-ADD5-0E029E6BC30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34742" y="5448502"/>
                  <a:ext cx="115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14D84404-D74B-94E3-1AC6-95304F58FCCA}"/>
                    </a:ext>
                  </a:extLst>
                </p14:cNvPr>
                <p14:cNvContentPartPr/>
                <p14:nvPr/>
              </p14:nvContentPartPr>
              <p14:xfrm>
                <a:off x="887302" y="5438422"/>
                <a:ext cx="105480" cy="1630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14D84404-D74B-94E3-1AC6-95304F58FCCA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78662" y="5429422"/>
                  <a:ext cx="12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F7C5737A-BFED-1FC0-6E87-CF1B764AE575}"/>
                    </a:ext>
                  </a:extLst>
                </p14:cNvPr>
                <p14:cNvContentPartPr/>
                <p14:nvPr/>
              </p14:nvContentPartPr>
              <p14:xfrm>
                <a:off x="85222" y="5213062"/>
                <a:ext cx="1276200" cy="7027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F7C5737A-BFED-1FC0-6E87-CF1B764AE57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6222" y="5204422"/>
                  <a:ext cx="129384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3E4CA8AF-A3B7-599B-BEA4-3C3573B65DF2}"/>
                    </a:ext>
                  </a:extLst>
                </p14:cNvPr>
                <p14:cNvContentPartPr/>
                <p14:nvPr/>
              </p14:nvContentPartPr>
              <p14:xfrm>
                <a:off x="1512262" y="5637862"/>
                <a:ext cx="144720" cy="108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3E4CA8AF-A3B7-599B-BEA4-3C3573B65DF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503262" y="5629222"/>
                  <a:ext cx="162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7BEF2663-4107-AFA6-42BE-7BC66C1A1393}"/>
                    </a:ext>
                  </a:extLst>
                </p14:cNvPr>
                <p14:cNvContentPartPr/>
                <p14:nvPr/>
              </p14:nvContentPartPr>
              <p14:xfrm>
                <a:off x="1518382" y="5686102"/>
                <a:ext cx="112320" cy="183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7BEF2663-4107-AFA6-42BE-7BC66C1A139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509742" y="5677102"/>
                  <a:ext cx="12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A34A5C35-D317-956F-05AD-62C0D6480457}"/>
                    </a:ext>
                  </a:extLst>
                </p14:cNvPr>
                <p14:cNvContentPartPr/>
                <p14:nvPr/>
              </p14:nvContentPartPr>
              <p14:xfrm>
                <a:off x="1719982" y="5574862"/>
                <a:ext cx="79920" cy="1774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A34A5C35-D317-956F-05AD-62C0D648045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711342" y="5565862"/>
                  <a:ext cx="97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668FAE3-1BDB-A816-3D9E-D15E7E93432D}"/>
                    </a:ext>
                  </a:extLst>
                </p14:cNvPr>
                <p14:cNvContentPartPr/>
                <p14:nvPr/>
              </p14:nvContentPartPr>
              <p14:xfrm>
                <a:off x="2112742" y="5522662"/>
                <a:ext cx="163440" cy="2383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668FAE3-1BDB-A816-3D9E-D15E7E93432D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104102" y="5513662"/>
                  <a:ext cx="181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88DEA23-F30E-FEF7-5B8B-B35539AD1B47}"/>
                    </a:ext>
                  </a:extLst>
                </p14:cNvPr>
                <p14:cNvContentPartPr/>
                <p14:nvPr/>
              </p14:nvContentPartPr>
              <p14:xfrm>
                <a:off x="2330542" y="5676382"/>
                <a:ext cx="95400" cy="1580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88DEA23-F30E-FEF7-5B8B-B35539AD1B47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321542" y="5667382"/>
                  <a:ext cx="113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E1972038-0209-6B38-13F1-B6C22BEDEA94}"/>
                    </a:ext>
                  </a:extLst>
                </p14:cNvPr>
                <p14:cNvContentPartPr/>
                <p14:nvPr/>
              </p14:nvContentPartPr>
              <p14:xfrm>
                <a:off x="2600182" y="5503582"/>
                <a:ext cx="95040" cy="2664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E1972038-0209-6B38-13F1-B6C22BEDEA94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2591542" y="5494942"/>
                  <a:ext cx="112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FE0843E-D030-6067-B5B2-9522F9F099C4}"/>
                    </a:ext>
                  </a:extLst>
                </p14:cNvPr>
                <p14:cNvContentPartPr/>
                <p14:nvPr/>
              </p14:nvContentPartPr>
              <p14:xfrm>
                <a:off x="2830582" y="5498902"/>
                <a:ext cx="170640" cy="2509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FE0843E-D030-6067-B5B2-9522F9F099C4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2821582" y="5489902"/>
                  <a:ext cx="188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2861ED96-FC9B-AE82-5CAC-838FA7068146}"/>
                    </a:ext>
                  </a:extLst>
                </p14:cNvPr>
                <p14:cNvContentPartPr/>
                <p14:nvPr/>
              </p14:nvContentPartPr>
              <p14:xfrm>
                <a:off x="3066022" y="5645782"/>
                <a:ext cx="146160" cy="1566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2861ED96-FC9B-AE82-5CAC-838FA706814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057022" y="5637142"/>
                  <a:ext cx="163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B8C4B646-B142-4A65-AE8E-6EBA424BB883}"/>
                    </a:ext>
                  </a:extLst>
                </p14:cNvPr>
                <p14:cNvContentPartPr/>
                <p14:nvPr/>
              </p14:nvContentPartPr>
              <p14:xfrm>
                <a:off x="3285622" y="5464702"/>
                <a:ext cx="70920" cy="3146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B8C4B646-B142-4A65-AE8E-6EBA424BB88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276982" y="5455702"/>
                  <a:ext cx="88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E23F2FF-C327-FCDE-8E87-429EBDB5F086}"/>
                    </a:ext>
                  </a:extLst>
                </p14:cNvPr>
                <p14:cNvContentPartPr/>
                <p14:nvPr/>
              </p14:nvContentPartPr>
              <p14:xfrm>
                <a:off x="3521422" y="5604382"/>
                <a:ext cx="145800" cy="122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E23F2FF-C327-FCDE-8E87-429EBDB5F08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512782" y="5595742"/>
                  <a:ext cx="163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3C9BAA0F-0725-E5E2-7680-BADD020F9F72}"/>
                    </a:ext>
                  </a:extLst>
                </p14:cNvPr>
                <p14:cNvContentPartPr/>
                <p14:nvPr/>
              </p14:nvContentPartPr>
              <p14:xfrm>
                <a:off x="3517822" y="5628862"/>
                <a:ext cx="156600" cy="291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3C9BAA0F-0725-E5E2-7680-BADD020F9F7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509182" y="5619862"/>
                  <a:ext cx="174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3B2EB7D-36B3-BF35-320A-6DE8CF0DF4A1}"/>
                    </a:ext>
                  </a:extLst>
                </p14:cNvPr>
                <p14:cNvContentPartPr/>
                <p14:nvPr/>
              </p14:nvContentPartPr>
              <p14:xfrm>
                <a:off x="3874582" y="5368942"/>
                <a:ext cx="136800" cy="1807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3B2EB7D-36B3-BF35-320A-6DE8CF0DF4A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865942" y="5360302"/>
                  <a:ext cx="154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DEF090D-8990-CD81-A066-8543151858A0}"/>
                    </a:ext>
                  </a:extLst>
                </p14:cNvPr>
                <p14:cNvContentPartPr/>
                <p14:nvPr/>
              </p14:nvContentPartPr>
              <p14:xfrm>
                <a:off x="3894382" y="5561182"/>
                <a:ext cx="119520" cy="23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DEF090D-8990-CD81-A066-8543151858A0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3885742" y="5552182"/>
                  <a:ext cx="137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05FCBFEE-797E-86FB-2EAA-C46258B2D2A2}"/>
                    </a:ext>
                  </a:extLst>
                </p14:cNvPr>
                <p14:cNvContentPartPr/>
                <p14:nvPr/>
              </p14:nvContentPartPr>
              <p14:xfrm>
                <a:off x="3931102" y="5643262"/>
                <a:ext cx="92160" cy="1386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05FCBFEE-797E-86FB-2EAA-C46258B2D2A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922462" y="5634262"/>
                  <a:ext cx="109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D8CBA0F-7707-5A2C-FB34-A62678359C82}"/>
                    </a:ext>
                  </a:extLst>
                </p14:cNvPr>
                <p14:cNvContentPartPr/>
                <p14:nvPr/>
              </p14:nvContentPartPr>
              <p14:xfrm>
                <a:off x="4173382" y="5465422"/>
                <a:ext cx="114120" cy="2926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D8CBA0F-7707-5A2C-FB34-A62678359C8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164742" y="5456422"/>
                  <a:ext cx="131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F5DA49E-2073-CA76-8297-06C61E45043C}"/>
                    </a:ext>
                  </a:extLst>
                </p14:cNvPr>
                <p14:cNvContentPartPr/>
                <p14:nvPr/>
              </p14:nvContentPartPr>
              <p14:xfrm>
                <a:off x="4395502" y="5487022"/>
                <a:ext cx="140760" cy="1422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F5DA49E-2073-CA76-8297-06C61E45043C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386862" y="5478022"/>
                  <a:ext cx="158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029D2980-92A9-27E4-9FBB-8D6CD6176BA9}"/>
                    </a:ext>
                  </a:extLst>
                </p14:cNvPr>
                <p14:cNvContentPartPr/>
                <p14:nvPr/>
              </p14:nvContentPartPr>
              <p14:xfrm>
                <a:off x="4683502" y="5546782"/>
                <a:ext cx="126720" cy="111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029D2980-92A9-27E4-9FBB-8D6CD6176BA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674502" y="5537782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6260931-C7D0-60C3-AA64-00F3BD11E419}"/>
                    </a:ext>
                  </a:extLst>
                </p14:cNvPr>
                <p14:cNvContentPartPr/>
                <p14:nvPr/>
              </p14:nvContentPartPr>
              <p14:xfrm>
                <a:off x="4917502" y="5402782"/>
                <a:ext cx="166320" cy="2412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6260931-C7D0-60C3-AA64-00F3BD11E419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908862" y="5393782"/>
                  <a:ext cx="183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54C7C9F-4555-C136-615A-E68BAC90A3F1}"/>
                    </a:ext>
                  </a:extLst>
                </p14:cNvPr>
                <p14:cNvContentPartPr/>
                <p14:nvPr/>
              </p14:nvContentPartPr>
              <p14:xfrm>
                <a:off x="5141062" y="5542102"/>
                <a:ext cx="119160" cy="1623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54C7C9F-4555-C136-615A-E68BAC90A3F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132422" y="5533102"/>
                  <a:ext cx="13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DF5261B2-B8B6-3DCB-2FB8-8E72A8044073}"/>
                    </a:ext>
                  </a:extLst>
                </p14:cNvPr>
                <p14:cNvContentPartPr/>
                <p14:nvPr/>
              </p14:nvContentPartPr>
              <p14:xfrm>
                <a:off x="5176702" y="5548582"/>
                <a:ext cx="146520" cy="1191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DF5261B2-B8B6-3DCB-2FB8-8E72A8044073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168062" y="5539942"/>
                  <a:ext cx="164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58433C4-2987-97A4-F611-E7DC7D1ACC54}"/>
                    </a:ext>
                  </a:extLst>
                </p14:cNvPr>
                <p14:cNvContentPartPr/>
                <p14:nvPr/>
              </p14:nvContentPartPr>
              <p14:xfrm>
                <a:off x="5301982" y="5359942"/>
                <a:ext cx="205200" cy="44316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58433C4-2987-97A4-F611-E7DC7D1ACC54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293342" y="5350942"/>
                  <a:ext cx="2228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538CFD7-3C79-8846-59B3-0DFB8E43B011}"/>
                    </a:ext>
                  </a:extLst>
                </p14:cNvPr>
                <p14:cNvContentPartPr/>
                <p14:nvPr/>
              </p14:nvContentPartPr>
              <p14:xfrm>
                <a:off x="5917222" y="5373982"/>
                <a:ext cx="105120" cy="1846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538CFD7-3C79-8846-59B3-0DFB8E43B01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908582" y="5365342"/>
                  <a:ext cx="122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7332EA1-ECA6-05E7-930C-8510A30CEE02}"/>
                    </a:ext>
                  </a:extLst>
                </p14:cNvPr>
                <p14:cNvContentPartPr/>
                <p14:nvPr/>
              </p14:nvContentPartPr>
              <p14:xfrm>
                <a:off x="6078502" y="5455342"/>
                <a:ext cx="103680" cy="741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7332EA1-ECA6-05E7-930C-8510A30CEE02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069862" y="5446342"/>
                  <a:ext cx="121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2C78595-7B98-842E-046F-7AD8060E2A82}"/>
                    </a:ext>
                  </a:extLst>
                </p14:cNvPr>
                <p14:cNvContentPartPr/>
                <p14:nvPr/>
              </p14:nvContentPartPr>
              <p14:xfrm>
                <a:off x="6532822" y="5338342"/>
                <a:ext cx="119880" cy="2041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2C78595-7B98-842E-046F-7AD8060E2A82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524182" y="5329342"/>
                  <a:ext cx="137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519339DE-395C-870A-3C65-0568C7872D68}"/>
                    </a:ext>
                  </a:extLst>
                </p14:cNvPr>
                <p14:cNvContentPartPr/>
                <p14:nvPr/>
              </p14:nvContentPartPr>
              <p14:xfrm>
                <a:off x="6577102" y="5448142"/>
                <a:ext cx="83520" cy="136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519339DE-395C-870A-3C65-0568C7872D68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568462" y="5439142"/>
                  <a:ext cx="101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0114214C-2642-47A6-296F-079A68B56D2A}"/>
                    </a:ext>
                  </a:extLst>
                </p14:cNvPr>
                <p14:cNvContentPartPr/>
                <p14:nvPr/>
              </p14:nvContentPartPr>
              <p14:xfrm>
                <a:off x="6881662" y="5413582"/>
                <a:ext cx="205200" cy="925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0114214C-2642-47A6-296F-079A68B56D2A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873022" y="5404582"/>
                  <a:ext cx="222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D868BE6-787B-04EF-10F9-502D4A1AB2D0}"/>
                    </a:ext>
                  </a:extLst>
                </p14:cNvPr>
                <p14:cNvContentPartPr/>
                <p14:nvPr/>
              </p14:nvContentPartPr>
              <p14:xfrm>
                <a:off x="7091182" y="5370382"/>
                <a:ext cx="104400" cy="1256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D868BE6-787B-04EF-10F9-502D4A1AB2D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082182" y="5361382"/>
                  <a:ext cx="122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434C097-0A28-29D5-F731-C00D7DC53F7B}"/>
                    </a:ext>
                  </a:extLst>
                </p14:cNvPr>
                <p14:cNvContentPartPr/>
                <p14:nvPr/>
              </p14:nvContentPartPr>
              <p14:xfrm>
                <a:off x="7406182" y="5345542"/>
                <a:ext cx="11880" cy="1537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434C097-0A28-29D5-F731-C00D7DC53F7B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397542" y="5336542"/>
                  <a:ext cx="29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EC5E8A2-D568-7265-CFA3-4C13171F604B}"/>
                    </a:ext>
                  </a:extLst>
                </p14:cNvPr>
                <p14:cNvContentPartPr/>
                <p14:nvPr/>
              </p14:nvContentPartPr>
              <p14:xfrm>
                <a:off x="7369822" y="5312422"/>
                <a:ext cx="134640" cy="1508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EC5E8A2-D568-7265-CFA3-4C13171F604B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360822" y="5303782"/>
                  <a:ext cx="152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FDE5CB9C-8198-0E77-F958-715CE0B6C838}"/>
                    </a:ext>
                  </a:extLst>
                </p14:cNvPr>
                <p14:cNvContentPartPr/>
                <p14:nvPr/>
              </p14:nvContentPartPr>
              <p14:xfrm>
                <a:off x="7655662" y="5385502"/>
                <a:ext cx="194400" cy="586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FDE5CB9C-8198-0E77-F958-715CE0B6C838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646662" y="5376862"/>
                  <a:ext cx="212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0B43C2EB-C59F-B70F-A155-E220490081C1}"/>
                    </a:ext>
                  </a:extLst>
                </p14:cNvPr>
                <p14:cNvContentPartPr/>
                <p14:nvPr/>
              </p14:nvContentPartPr>
              <p14:xfrm>
                <a:off x="7824862" y="5303782"/>
                <a:ext cx="13680" cy="64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0B43C2EB-C59F-B70F-A155-E220490081C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815862" y="5294782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4C369BC-A7B5-DFE5-2345-C4CE9DD7E8F5}"/>
                    </a:ext>
                  </a:extLst>
                </p14:cNvPr>
                <p14:cNvContentPartPr/>
                <p14:nvPr/>
              </p14:nvContentPartPr>
              <p14:xfrm>
                <a:off x="8006302" y="5292982"/>
                <a:ext cx="284760" cy="1220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4C369BC-A7B5-DFE5-2345-C4CE9DD7E8F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997302" y="5283982"/>
                  <a:ext cx="302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ECFF1AC7-148D-1950-21D3-CC574A8C2DF7}"/>
                    </a:ext>
                  </a:extLst>
                </p14:cNvPr>
                <p14:cNvContentPartPr/>
                <p14:nvPr/>
              </p14:nvContentPartPr>
              <p14:xfrm>
                <a:off x="6379822" y="5673862"/>
                <a:ext cx="137520" cy="2437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ECFF1AC7-148D-1950-21D3-CC574A8C2DF7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371182" y="5664862"/>
                  <a:ext cx="155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5079590-E550-D013-61B6-EFAC5715015F}"/>
                    </a:ext>
                  </a:extLst>
                </p14:cNvPr>
                <p14:cNvContentPartPr/>
                <p14:nvPr/>
              </p14:nvContentPartPr>
              <p14:xfrm>
                <a:off x="6556222" y="5775382"/>
                <a:ext cx="128520" cy="1036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5079590-E550-D013-61B6-EFAC5715015F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547582" y="5766382"/>
                  <a:ext cx="146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2096C008-4A69-9A0A-56E5-43D86AC2742C}"/>
                    </a:ext>
                  </a:extLst>
                </p14:cNvPr>
                <p14:cNvContentPartPr/>
                <p14:nvPr/>
              </p14:nvContentPartPr>
              <p14:xfrm>
                <a:off x="6682942" y="5784022"/>
                <a:ext cx="113400" cy="572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2096C008-4A69-9A0A-56E5-43D86AC2742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673942" y="5775022"/>
                  <a:ext cx="131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B9CC1EF8-EF22-8F08-9A90-F9BF32DBABE0}"/>
                    </a:ext>
                  </a:extLst>
                </p14:cNvPr>
                <p14:cNvContentPartPr/>
                <p14:nvPr/>
              </p14:nvContentPartPr>
              <p14:xfrm>
                <a:off x="6855022" y="5636422"/>
                <a:ext cx="384120" cy="2455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B9CC1EF8-EF22-8F08-9A90-F9BF32DBABE0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846022" y="5627782"/>
                  <a:ext cx="401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47DE694-3209-4913-3B33-765892DF2E54}"/>
                    </a:ext>
                  </a:extLst>
                </p14:cNvPr>
                <p14:cNvContentPartPr/>
                <p14:nvPr/>
              </p14:nvContentPartPr>
              <p14:xfrm>
                <a:off x="7284502" y="5721382"/>
                <a:ext cx="79920" cy="918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47DE694-3209-4913-3B33-765892DF2E5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275862" y="5712742"/>
                  <a:ext cx="97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BE7FF60-5F84-C838-4EAD-1579EED58AE1}"/>
                    </a:ext>
                  </a:extLst>
                </p14:cNvPr>
                <p14:cNvContentPartPr/>
                <p14:nvPr/>
              </p14:nvContentPartPr>
              <p14:xfrm>
                <a:off x="7401142" y="5719942"/>
                <a:ext cx="228600" cy="655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BE7FF60-5F84-C838-4EAD-1579EED58AE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392502" y="5710942"/>
                  <a:ext cx="246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417DE45C-CEAE-6226-1C07-F9B362142173}"/>
                    </a:ext>
                  </a:extLst>
                </p14:cNvPr>
                <p14:cNvContentPartPr/>
                <p14:nvPr/>
              </p14:nvContentPartPr>
              <p14:xfrm>
                <a:off x="7786702" y="5710582"/>
                <a:ext cx="214920" cy="640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417DE45C-CEAE-6226-1C07-F9B362142173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778062" y="5701942"/>
                  <a:ext cx="232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CB32C70-2C09-F633-69D0-10D53C6C29C6}"/>
                    </a:ext>
                  </a:extLst>
                </p14:cNvPr>
                <p14:cNvContentPartPr/>
                <p14:nvPr/>
              </p14:nvContentPartPr>
              <p14:xfrm>
                <a:off x="8042662" y="5635342"/>
                <a:ext cx="156960" cy="1317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CB32C70-2C09-F633-69D0-10D53C6C29C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033662" y="5626342"/>
                  <a:ext cx="174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8F4F153-CA03-DB54-9596-7F432782FCD8}"/>
                    </a:ext>
                  </a:extLst>
                </p14:cNvPr>
                <p14:cNvContentPartPr/>
                <p14:nvPr/>
              </p14:nvContentPartPr>
              <p14:xfrm>
                <a:off x="6474502" y="6063022"/>
                <a:ext cx="72000" cy="1432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8F4F153-CA03-DB54-9596-7F432782FCD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65502" y="6054382"/>
                  <a:ext cx="89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4CFAB08-5D7D-BF13-EF28-D612AA5CE194}"/>
                    </a:ext>
                  </a:extLst>
                </p14:cNvPr>
                <p14:cNvContentPartPr/>
                <p14:nvPr/>
              </p14:nvContentPartPr>
              <p14:xfrm>
                <a:off x="6513022" y="6053302"/>
                <a:ext cx="208440" cy="1454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4CFAB08-5D7D-BF13-EF28-D612AA5CE194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504382" y="6044302"/>
                  <a:ext cx="22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6E6A6235-517B-3296-FA1F-32BDAE17DF5F}"/>
                    </a:ext>
                  </a:extLst>
                </p14:cNvPr>
                <p14:cNvContentPartPr/>
                <p14:nvPr/>
              </p14:nvContentPartPr>
              <p14:xfrm>
                <a:off x="6795982" y="5996062"/>
                <a:ext cx="350280" cy="2739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6E6A6235-517B-3296-FA1F-32BDAE17DF5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786982" y="5987062"/>
                  <a:ext cx="367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0E21F4F-9CDC-9602-69F6-8B51FC47C13C}"/>
                    </a:ext>
                  </a:extLst>
                </p14:cNvPr>
                <p14:cNvContentPartPr/>
                <p14:nvPr/>
              </p14:nvContentPartPr>
              <p14:xfrm>
                <a:off x="7167502" y="6043582"/>
                <a:ext cx="81360" cy="1432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0E21F4F-9CDC-9602-69F6-8B51FC47C13C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158502" y="6034582"/>
                  <a:ext cx="99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2CE6267-F79C-E1C1-86D4-94D235E76A36}"/>
                    </a:ext>
                  </a:extLst>
                </p14:cNvPr>
                <p14:cNvContentPartPr/>
                <p14:nvPr/>
              </p14:nvContentPartPr>
              <p14:xfrm>
                <a:off x="7310782" y="6075622"/>
                <a:ext cx="250200" cy="1047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2CE6267-F79C-E1C1-86D4-94D235E76A3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302142" y="6066622"/>
                  <a:ext cx="267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0B96F62-C7A6-5581-2EB5-555BA9D71F8D}"/>
                    </a:ext>
                  </a:extLst>
                </p14:cNvPr>
                <p14:cNvContentPartPr/>
                <p14:nvPr/>
              </p14:nvContentPartPr>
              <p14:xfrm>
                <a:off x="7593022" y="6043222"/>
                <a:ext cx="61200" cy="1238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0B96F62-C7A6-5581-2EB5-555BA9D71F8D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584382" y="6034582"/>
                  <a:ext cx="78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C1B80E9-B09B-BA35-59C6-B4CFA59D14E9}"/>
                    </a:ext>
                  </a:extLst>
                </p14:cNvPr>
                <p14:cNvContentPartPr/>
                <p14:nvPr/>
              </p14:nvContentPartPr>
              <p14:xfrm>
                <a:off x="7687342" y="6044662"/>
                <a:ext cx="74880" cy="1317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C1B80E9-B09B-BA35-59C6-B4CFA59D14E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678702" y="6036022"/>
                  <a:ext cx="92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2FD9DA0B-C6E2-ABFF-FC9E-2E0FF3A11C5A}"/>
                    </a:ext>
                  </a:extLst>
                </p14:cNvPr>
                <p14:cNvContentPartPr/>
                <p14:nvPr/>
              </p14:nvContentPartPr>
              <p14:xfrm>
                <a:off x="7800742" y="5967262"/>
                <a:ext cx="162720" cy="1738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2FD9DA0B-C6E2-ABFF-FC9E-2E0FF3A11C5A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792102" y="5958622"/>
                  <a:ext cx="180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25B60C2-B770-B4A6-D50F-5CEAF721768E}"/>
                    </a:ext>
                  </a:extLst>
                </p14:cNvPr>
                <p14:cNvContentPartPr/>
                <p14:nvPr/>
              </p14:nvContentPartPr>
              <p14:xfrm>
                <a:off x="8036902" y="5942782"/>
                <a:ext cx="555840" cy="298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25B60C2-B770-B4A6-D50F-5CEAF721768E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028262" y="5934142"/>
                  <a:ext cx="573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AE202D0-B86E-9675-1614-CD2B81181D8C}"/>
                    </a:ext>
                  </a:extLst>
                </p14:cNvPr>
                <p14:cNvContentPartPr/>
                <p14:nvPr/>
              </p14:nvContentPartPr>
              <p14:xfrm>
                <a:off x="7153822" y="6327982"/>
                <a:ext cx="476640" cy="3430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AE202D0-B86E-9675-1614-CD2B81181D8C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144822" y="6318982"/>
                  <a:ext cx="494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7E31993-B7D2-0DF8-E269-1540B5D59D2F}"/>
                    </a:ext>
                  </a:extLst>
                </p14:cNvPr>
                <p14:cNvContentPartPr/>
                <p14:nvPr/>
              </p14:nvContentPartPr>
              <p14:xfrm>
                <a:off x="7647382" y="6321502"/>
                <a:ext cx="11160" cy="464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7E31993-B7D2-0DF8-E269-1540B5D59D2F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638382" y="6312862"/>
                  <a:ext cx="28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6AE88661-4F51-4D8F-FC14-1DE46D953184}"/>
                    </a:ext>
                  </a:extLst>
                </p14:cNvPr>
                <p14:cNvContentPartPr/>
                <p14:nvPr/>
              </p14:nvContentPartPr>
              <p14:xfrm>
                <a:off x="7743142" y="6266062"/>
                <a:ext cx="166680" cy="20196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6AE88661-4F51-4D8F-FC14-1DE46D953184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734502" y="6257422"/>
                  <a:ext cx="184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86DDAB82-A950-6508-5D53-988D42102969}"/>
                    </a:ext>
                  </a:extLst>
                </p14:cNvPr>
                <p14:cNvContentPartPr/>
                <p14:nvPr/>
              </p14:nvContentPartPr>
              <p14:xfrm>
                <a:off x="7981102" y="6367942"/>
                <a:ext cx="94680" cy="1224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86DDAB82-A950-6508-5D53-988D42102969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972102" y="6358942"/>
                  <a:ext cx="112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B433C15-05BC-91AC-1947-37EE5B5A46BB}"/>
                    </a:ext>
                  </a:extLst>
                </p14:cNvPr>
                <p14:cNvContentPartPr/>
                <p14:nvPr/>
              </p14:nvContentPartPr>
              <p14:xfrm>
                <a:off x="8112862" y="6302062"/>
                <a:ext cx="210600" cy="1670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B433C15-05BC-91AC-1947-37EE5B5A46BB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8103862" y="6293062"/>
                  <a:ext cx="228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3091382-CC9B-6B69-33B6-9C08D1CEC55D}"/>
                    </a:ext>
                  </a:extLst>
                </p14:cNvPr>
                <p14:cNvContentPartPr/>
                <p14:nvPr/>
              </p14:nvContentPartPr>
              <p14:xfrm>
                <a:off x="8382142" y="6162022"/>
                <a:ext cx="252000" cy="2793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3091382-CC9B-6B69-33B6-9C08D1CEC55D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8373502" y="6153382"/>
                  <a:ext cx="269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1B393002-8F15-6601-7244-D23AC61191D7}"/>
                    </a:ext>
                  </a:extLst>
                </p14:cNvPr>
                <p14:cNvContentPartPr/>
                <p14:nvPr/>
              </p14:nvContentPartPr>
              <p14:xfrm>
                <a:off x="8622622" y="6457942"/>
                <a:ext cx="23400" cy="273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1B393002-8F15-6601-7244-D23AC61191D7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613622" y="6448942"/>
                  <a:ext cx="4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369E2809-D1A6-88BD-2AB1-CAD29D48B7FA}"/>
                    </a:ext>
                  </a:extLst>
                </p14:cNvPr>
                <p14:cNvContentPartPr/>
                <p14:nvPr/>
              </p14:nvContentPartPr>
              <p14:xfrm>
                <a:off x="3909862" y="4426102"/>
                <a:ext cx="3808800" cy="7725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369E2809-D1A6-88BD-2AB1-CAD29D48B7FA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3901222" y="4417102"/>
                  <a:ext cx="382644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A07D26D-C78B-2296-5A10-7380F6464AD9}"/>
                    </a:ext>
                  </a:extLst>
                </p14:cNvPr>
                <p14:cNvContentPartPr/>
                <p14:nvPr/>
              </p14:nvContentPartPr>
              <p14:xfrm>
                <a:off x="1935262" y="5260222"/>
                <a:ext cx="3776040" cy="8395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A07D26D-C78B-2296-5A10-7380F6464AD9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926622" y="5251582"/>
                  <a:ext cx="3793680" cy="85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96588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E3D321-95D3-BC12-092A-D1C3E274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31757" cy="18056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6FEAC70-BFFA-352E-6B44-AACBAC1E1268}"/>
                  </a:ext>
                </a:extLst>
              </p14:cNvPr>
              <p14:cNvContentPartPr/>
              <p14:nvPr/>
            </p14:nvContentPartPr>
            <p14:xfrm>
              <a:off x="5339782" y="1419022"/>
              <a:ext cx="12240" cy="126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6FEAC70-BFFA-352E-6B44-AACBAC1E12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1142" y="1410022"/>
                <a:ext cx="29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58F36D94-0127-50D7-1DC0-55E76808E88C}"/>
                  </a:ext>
                </a:extLst>
              </p14:cNvPr>
              <p14:cNvContentPartPr/>
              <p14:nvPr/>
            </p14:nvContentPartPr>
            <p14:xfrm>
              <a:off x="7181542" y="1328662"/>
              <a:ext cx="30240" cy="349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58F36D94-0127-50D7-1DC0-55E76808E8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2542" y="1319662"/>
                <a:ext cx="478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32C02330-8A71-19E4-5360-98F36B4546DD}"/>
              </a:ext>
            </a:extLst>
          </p:cNvPr>
          <p:cNvGrpSpPr/>
          <p:nvPr/>
        </p:nvGrpSpPr>
        <p:grpSpPr>
          <a:xfrm>
            <a:off x="7422022" y="217342"/>
            <a:ext cx="1102680" cy="329040"/>
            <a:chOff x="7422022" y="217342"/>
            <a:chExt cx="110268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55DB8D0-B2A3-1224-2673-6E2346A3B2FE}"/>
                    </a:ext>
                  </a:extLst>
                </p14:cNvPr>
                <p14:cNvContentPartPr/>
                <p14:nvPr/>
              </p14:nvContentPartPr>
              <p14:xfrm>
                <a:off x="7422022" y="224902"/>
                <a:ext cx="143280" cy="1782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55DB8D0-B2A3-1224-2673-6E2346A3B2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13382" y="216262"/>
                  <a:ext cx="160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24614CA-9D6E-07C8-3F4E-51F4E36486FB}"/>
                    </a:ext>
                  </a:extLst>
                </p14:cNvPr>
                <p14:cNvContentPartPr/>
                <p14:nvPr/>
              </p14:nvContentPartPr>
              <p14:xfrm>
                <a:off x="7658542" y="290062"/>
                <a:ext cx="137160" cy="147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24614CA-9D6E-07C8-3F4E-51F4E36486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49902" y="281062"/>
                  <a:ext cx="15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6F783E4-BAB6-10BF-AFDB-AE4B560295B8}"/>
                    </a:ext>
                  </a:extLst>
                </p14:cNvPr>
                <p14:cNvContentPartPr/>
                <p14:nvPr/>
              </p14:nvContentPartPr>
              <p14:xfrm>
                <a:off x="7902982" y="224542"/>
                <a:ext cx="178920" cy="2192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6F783E4-BAB6-10BF-AFDB-AE4B560295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93982" y="215542"/>
                  <a:ext cx="196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B42FEDCC-8DF3-0A4D-F130-CD6981040EA9}"/>
                    </a:ext>
                  </a:extLst>
                </p14:cNvPr>
                <p14:cNvContentPartPr/>
                <p14:nvPr/>
              </p14:nvContentPartPr>
              <p14:xfrm>
                <a:off x="8268382" y="381862"/>
                <a:ext cx="22680" cy="116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B42FEDCC-8DF3-0A4D-F130-CD6981040E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59742" y="372862"/>
                  <a:ext cx="4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29820119-8C7B-D477-C2EB-E70282FAE47E}"/>
                    </a:ext>
                  </a:extLst>
                </p14:cNvPr>
                <p14:cNvContentPartPr/>
                <p14:nvPr/>
              </p14:nvContentPartPr>
              <p14:xfrm>
                <a:off x="8198542" y="340462"/>
                <a:ext cx="160560" cy="182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29820119-8C7B-D477-C2EB-E70282FAE4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89542" y="331462"/>
                  <a:ext cx="178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979CD6A-C88E-70DA-E3EF-21E11588E463}"/>
                    </a:ext>
                  </a:extLst>
                </p14:cNvPr>
                <p14:cNvContentPartPr/>
                <p14:nvPr/>
              </p14:nvContentPartPr>
              <p14:xfrm>
                <a:off x="8399782" y="217342"/>
                <a:ext cx="124920" cy="3290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979CD6A-C88E-70DA-E3EF-21E11588E4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90782" y="208342"/>
                  <a:ext cx="14256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5" name="Gruppieren 604">
            <a:extLst>
              <a:ext uri="{FF2B5EF4-FFF2-40B4-BE49-F238E27FC236}">
                <a16:creationId xmlns:a16="http://schemas.microsoft.com/office/drawing/2014/main" id="{7C6F5E7C-A167-71FB-4D62-E9A1AEF55EBE}"/>
              </a:ext>
            </a:extLst>
          </p:cNvPr>
          <p:cNvGrpSpPr/>
          <p:nvPr/>
        </p:nvGrpSpPr>
        <p:grpSpPr>
          <a:xfrm>
            <a:off x="5524462" y="125542"/>
            <a:ext cx="1759680" cy="935640"/>
            <a:chOff x="5524462" y="125542"/>
            <a:chExt cx="1759680" cy="93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2B4AEDE-969D-C290-93C1-0C838E86565A}"/>
                    </a:ext>
                  </a:extLst>
                </p14:cNvPr>
                <p14:cNvContentPartPr/>
                <p14:nvPr/>
              </p14:nvContentPartPr>
              <p14:xfrm>
                <a:off x="5524462" y="193942"/>
                <a:ext cx="159120" cy="2581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2B4AEDE-969D-C290-93C1-0C838E8656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5822" y="184942"/>
                  <a:ext cx="176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CECDA08-8501-8FED-8FFB-4DC00D57EA5F}"/>
                    </a:ext>
                  </a:extLst>
                </p14:cNvPr>
                <p14:cNvContentPartPr/>
                <p14:nvPr/>
              </p14:nvContentPartPr>
              <p14:xfrm>
                <a:off x="5712742" y="381862"/>
                <a:ext cx="72720" cy="1029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CECDA08-8501-8FED-8FFB-4DC00D57EA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4102" y="372862"/>
                  <a:ext cx="90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E8529B0-B937-DDD3-D526-85E49F169679}"/>
                    </a:ext>
                  </a:extLst>
                </p14:cNvPr>
                <p14:cNvContentPartPr/>
                <p14:nvPr/>
              </p14:nvContentPartPr>
              <p14:xfrm>
                <a:off x="5749462" y="361342"/>
                <a:ext cx="92880" cy="1418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E8529B0-B937-DDD3-D526-85E49F1696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40822" y="352342"/>
                  <a:ext cx="110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AF1E7A2-0F29-754B-529F-8B6118E98EEA}"/>
                    </a:ext>
                  </a:extLst>
                </p14:cNvPr>
                <p14:cNvContentPartPr/>
                <p14:nvPr/>
              </p14:nvContentPartPr>
              <p14:xfrm>
                <a:off x="5935942" y="184942"/>
                <a:ext cx="73080" cy="248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AF1E7A2-0F29-754B-529F-8B6118E98E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27302" y="175942"/>
                  <a:ext cx="90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6412D96-8FF8-9688-1FBB-B9E97928498D}"/>
                    </a:ext>
                  </a:extLst>
                </p14:cNvPr>
                <p14:cNvContentPartPr/>
                <p14:nvPr/>
              </p14:nvContentPartPr>
              <p14:xfrm>
                <a:off x="6069862" y="218422"/>
                <a:ext cx="137520" cy="2016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6412D96-8FF8-9688-1FBB-B9E9792849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61222" y="209782"/>
                  <a:ext cx="155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4E0CDBD-13A1-3A02-01D0-47EB8DFF9E24}"/>
                    </a:ext>
                  </a:extLst>
                </p14:cNvPr>
                <p14:cNvContentPartPr/>
                <p14:nvPr/>
              </p14:nvContentPartPr>
              <p14:xfrm>
                <a:off x="6222142" y="331102"/>
                <a:ext cx="127440" cy="1746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4E0CDBD-13A1-3A02-01D0-47EB8DFF9E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13502" y="322462"/>
                  <a:ext cx="145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D76BBB0-FAC9-9EAD-F75E-00EA5EA50701}"/>
                    </a:ext>
                  </a:extLst>
                </p14:cNvPr>
                <p14:cNvContentPartPr/>
                <p14:nvPr/>
              </p14:nvContentPartPr>
              <p14:xfrm>
                <a:off x="6340222" y="214822"/>
                <a:ext cx="98280" cy="2710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D76BBB0-FAC9-9EAD-F75E-00EA5EA507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31582" y="205822"/>
                  <a:ext cx="115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A7AC6A9-47F1-4CF5-6F31-93B95A677311}"/>
                    </a:ext>
                  </a:extLst>
                </p14:cNvPr>
                <p14:cNvContentPartPr/>
                <p14:nvPr/>
              </p14:nvContentPartPr>
              <p14:xfrm>
                <a:off x="6602302" y="293662"/>
                <a:ext cx="139680" cy="86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A7AC6A9-47F1-4CF5-6F31-93B95A6773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93662" y="284662"/>
                  <a:ext cx="157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1E7FD55-DBDB-4F7C-9D5F-51A159685DAC}"/>
                    </a:ext>
                  </a:extLst>
                </p14:cNvPr>
                <p14:cNvContentPartPr/>
                <p14:nvPr/>
              </p14:nvContentPartPr>
              <p14:xfrm>
                <a:off x="6598342" y="353062"/>
                <a:ext cx="124560" cy="417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1E7FD55-DBDB-4F7C-9D5F-51A159685D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9342" y="344062"/>
                  <a:ext cx="142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5E053983-9D6C-D5FA-7945-8F30C91D4378}"/>
                    </a:ext>
                  </a:extLst>
                </p14:cNvPr>
                <p14:cNvContentPartPr/>
                <p14:nvPr/>
              </p14:nvContentPartPr>
              <p14:xfrm>
                <a:off x="6932782" y="125542"/>
                <a:ext cx="152640" cy="1782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5E053983-9D6C-D5FA-7945-8F30C91D43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23782" y="116542"/>
                  <a:ext cx="170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0F46F7DE-E048-A5C5-2C25-87BFDC218812}"/>
                    </a:ext>
                  </a:extLst>
                </p14:cNvPr>
                <p14:cNvContentPartPr/>
                <p14:nvPr/>
              </p14:nvContentPartPr>
              <p14:xfrm>
                <a:off x="6970222" y="368902"/>
                <a:ext cx="75600" cy="1339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0F46F7DE-E048-A5C5-2C25-87BFDC2188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61222" y="360262"/>
                  <a:ext cx="93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58489C-A646-DE7E-B339-8B5A1DC91D74}"/>
                    </a:ext>
                  </a:extLst>
                </p14:cNvPr>
                <p14:cNvContentPartPr/>
                <p14:nvPr/>
              </p14:nvContentPartPr>
              <p14:xfrm>
                <a:off x="7190542" y="191422"/>
                <a:ext cx="93600" cy="251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58489C-A646-DE7E-B339-8B5A1DC91D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1902" y="182782"/>
                  <a:ext cx="111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DE10431-C48D-A7A5-7C48-868EEA8E82DE}"/>
                    </a:ext>
                  </a:extLst>
                </p14:cNvPr>
                <p14:cNvContentPartPr/>
                <p14:nvPr/>
              </p14:nvContentPartPr>
              <p14:xfrm>
                <a:off x="5566582" y="727822"/>
                <a:ext cx="178560" cy="269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DE10431-C48D-A7A5-7C48-868EEA8E82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57582" y="718822"/>
                  <a:ext cx="196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D584744-BAFC-9266-D66C-B313281699F8}"/>
                    </a:ext>
                  </a:extLst>
                </p14:cNvPr>
                <p14:cNvContentPartPr/>
                <p14:nvPr/>
              </p14:nvContentPartPr>
              <p14:xfrm>
                <a:off x="5785462" y="930862"/>
                <a:ext cx="16920" cy="72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D584744-BAFC-9266-D66C-B313281699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6822" y="921862"/>
                  <a:ext cx="34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3500B42-E74B-96BE-9F7F-6349A9AAE711}"/>
                    </a:ext>
                  </a:extLst>
                </p14:cNvPr>
                <p14:cNvContentPartPr/>
                <p14:nvPr/>
              </p14:nvContentPartPr>
              <p14:xfrm>
                <a:off x="5788342" y="881182"/>
                <a:ext cx="120600" cy="180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3500B42-E74B-96BE-9F7F-6349A9AAE7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79342" y="872542"/>
                  <a:ext cx="138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21EEB3C-EA8B-B8E9-EDC3-1BF150354C62}"/>
                    </a:ext>
                  </a:extLst>
                </p14:cNvPr>
                <p14:cNvContentPartPr/>
                <p14:nvPr/>
              </p14:nvContentPartPr>
              <p14:xfrm>
                <a:off x="5988142" y="722782"/>
                <a:ext cx="107280" cy="2444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21EEB3C-EA8B-B8E9-EDC3-1BF150354C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79502" y="714142"/>
                  <a:ext cx="124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DDBFF45A-0A37-872D-345A-0CA7657B35D8}"/>
                    </a:ext>
                  </a:extLst>
                </p14:cNvPr>
                <p14:cNvContentPartPr/>
                <p14:nvPr/>
              </p14:nvContentPartPr>
              <p14:xfrm>
                <a:off x="6142582" y="742222"/>
                <a:ext cx="154440" cy="2192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DDBFF45A-0A37-872D-345A-0CA7657B35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33582" y="733582"/>
                  <a:ext cx="172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158941E-3D24-C0FA-A80D-6FE85769393F}"/>
                    </a:ext>
                  </a:extLst>
                </p14:cNvPr>
                <p14:cNvContentPartPr/>
                <p14:nvPr/>
              </p14:nvContentPartPr>
              <p14:xfrm>
                <a:off x="6329422" y="850222"/>
                <a:ext cx="93600" cy="1357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158941E-3D24-C0FA-A80D-6FE8576939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20782" y="841582"/>
                  <a:ext cx="111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3433A041-008E-9E35-A271-3590CAC8EF12}"/>
                    </a:ext>
                  </a:extLst>
                </p14:cNvPr>
                <p14:cNvContentPartPr/>
                <p14:nvPr/>
              </p14:nvContentPartPr>
              <p14:xfrm>
                <a:off x="6397102" y="709102"/>
                <a:ext cx="177480" cy="2894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3433A041-008E-9E35-A271-3590CAC8EF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88102" y="700102"/>
                  <a:ext cx="195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8129262F-490F-B445-3998-7C5899EF048B}"/>
                    </a:ext>
                  </a:extLst>
                </p14:cNvPr>
                <p14:cNvContentPartPr/>
                <p14:nvPr/>
              </p14:nvContentPartPr>
              <p14:xfrm>
                <a:off x="6702022" y="785422"/>
                <a:ext cx="168480" cy="1252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8129262F-490F-B445-3998-7C5899EF04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93022" y="776422"/>
                  <a:ext cx="186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A1159EE6-4808-E4C2-6DDE-ACF8EA4F7A74}"/>
                    </a:ext>
                  </a:extLst>
                </p14:cNvPr>
                <p14:cNvContentPartPr/>
                <p14:nvPr/>
              </p14:nvContentPartPr>
              <p14:xfrm>
                <a:off x="7098382" y="614062"/>
                <a:ext cx="7560" cy="1256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A1159EE6-4808-E4C2-6DDE-ACF8EA4F7A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89382" y="605062"/>
                  <a:ext cx="25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1CE24AB-3567-1ED6-C227-C02D2C459417}"/>
                    </a:ext>
                  </a:extLst>
                </p14:cNvPr>
                <p14:cNvContentPartPr/>
                <p14:nvPr/>
              </p14:nvContentPartPr>
              <p14:xfrm>
                <a:off x="7003342" y="770302"/>
                <a:ext cx="171720" cy="399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1CE24AB-3567-1ED6-C227-C02D2C4594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94702" y="761662"/>
                  <a:ext cx="18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8BD3F339-7965-8CA2-0EF3-17263FDF2670}"/>
                    </a:ext>
                  </a:extLst>
                </p14:cNvPr>
                <p14:cNvContentPartPr/>
                <p14:nvPr/>
              </p14:nvContentPartPr>
              <p14:xfrm>
                <a:off x="7004422" y="897742"/>
                <a:ext cx="167040" cy="1396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8BD3F339-7965-8CA2-0EF3-17263FDF26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95422" y="889102"/>
                  <a:ext cx="18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8C62B6BC-94D4-A16E-0A1E-A8198542FA20}"/>
                    </a:ext>
                  </a:extLst>
                </p14:cNvPr>
                <p14:cNvContentPartPr/>
                <p14:nvPr/>
              </p14:nvContentPartPr>
              <p14:xfrm>
                <a:off x="6928822" y="515782"/>
                <a:ext cx="129240" cy="756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8C62B6BC-94D4-A16E-0A1E-A8198542FA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19822" y="506782"/>
                  <a:ext cx="14688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50F18337-7DE8-5115-7A5B-D5C007F1782F}"/>
                  </a:ext>
                </a:extLst>
              </p14:cNvPr>
              <p14:cNvContentPartPr/>
              <p14:nvPr/>
            </p14:nvContentPartPr>
            <p14:xfrm>
              <a:off x="7361902" y="667702"/>
              <a:ext cx="60120" cy="24228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50F18337-7DE8-5115-7A5B-D5C007F178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53262" y="659062"/>
                <a:ext cx="77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F129B5F-4118-09DF-108D-11F126DEB08B}"/>
                  </a:ext>
                </a:extLst>
              </p14:cNvPr>
              <p14:cNvContentPartPr/>
              <p14:nvPr/>
            </p14:nvContentPartPr>
            <p14:xfrm>
              <a:off x="7581862" y="701542"/>
              <a:ext cx="115560" cy="14256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F129B5F-4118-09DF-108D-11F126DEB0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72862" y="692902"/>
                <a:ext cx="13320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8F674750-B626-23BE-269A-26516BA97D17}"/>
              </a:ext>
            </a:extLst>
          </p:cNvPr>
          <p:cNvGrpSpPr/>
          <p:nvPr/>
        </p:nvGrpSpPr>
        <p:grpSpPr>
          <a:xfrm>
            <a:off x="7834222" y="675622"/>
            <a:ext cx="568800" cy="309600"/>
            <a:chOff x="7834222" y="675622"/>
            <a:chExt cx="5688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E0E0C39-81FF-A65D-3E7A-2C20ED874239}"/>
                    </a:ext>
                  </a:extLst>
                </p14:cNvPr>
                <p14:cNvContentPartPr/>
                <p14:nvPr/>
              </p14:nvContentPartPr>
              <p14:xfrm>
                <a:off x="7834222" y="732142"/>
                <a:ext cx="110160" cy="194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E0E0C39-81FF-A65D-3E7A-2C20ED87423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25222" y="723502"/>
                  <a:ext cx="12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5E11808-4A7A-2F93-ABF7-06B345A26890}"/>
                    </a:ext>
                  </a:extLst>
                </p14:cNvPr>
                <p14:cNvContentPartPr/>
                <p14:nvPr/>
              </p14:nvContentPartPr>
              <p14:xfrm>
                <a:off x="7976782" y="675622"/>
                <a:ext cx="143280" cy="2113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5E11808-4A7A-2F93-ABF7-06B345A268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68142" y="666622"/>
                  <a:ext cx="160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450FEB18-648E-633E-6FC8-1DF51430339A}"/>
                    </a:ext>
                  </a:extLst>
                </p14:cNvPr>
                <p14:cNvContentPartPr/>
                <p14:nvPr/>
              </p14:nvContentPartPr>
              <p14:xfrm>
                <a:off x="8168302" y="787942"/>
                <a:ext cx="94320" cy="1335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450FEB18-648E-633E-6FC8-1DF5143033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59662" y="778942"/>
                  <a:ext cx="111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B3ABD34-2CCB-B7A9-A8FE-C0FD944198CA}"/>
                    </a:ext>
                  </a:extLst>
                </p14:cNvPr>
                <p14:cNvContentPartPr/>
                <p14:nvPr/>
              </p14:nvContentPartPr>
              <p14:xfrm>
                <a:off x="8254342" y="781822"/>
                <a:ext cx="16200" cy="1569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B3ABD34-2CCB-B7A9-A8FE-C0FD944198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45342" y="772822"/>
                  <a:ext cx="33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62A3995E-918B-5C7D-9045-37D85CE35C72}"/>
                    </a:ext>
                  </a:extLst>
                </p14:cNvPr>
                <p14:cNvContentPartPr/>
                <p14:nvPr/>
              </p14:nvContentPartPr>
              <p14:xfrm>
                <a:off x="8197462" y="702262"/>
                <a:ext cx="205560" cy="2829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62A3995E-918B-5C7D-9045-37D85CE35C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88462" y="693622"/>
                  <a:ext cx="223200" cy="30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5E7E6C47-6725-2DEE-1B9B-12B663C2C1FC}"/>
                  </a:ext>
                </a:extLst>
              </p14:cNvPr>
              <p14:cNvContentPartPr/>
              <p14:nvPr/>
            </p14:nvContentPartPr>
            <p14:xfrm>
              <a:off x="8825662" y="215902"/>
              <a:ext cx="79920" cy="61200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5E7E6C47-6725-2DEE-1B9B-12B663C2C1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816662" y="206902"/>
                <a:ext cx="97560" cy="62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3E6B75B7-A686-E35C-F2F4-DB73ED0366E5}"/>
              </a:ext>
            </a:extLst>
          </p:cNvPr>
          <p:cNvGrpSpPr/>
          <p:nvPr/>
        </p:nvGrpSpPr>
        <p:grpSpPr>
          <a:xfrm>
            <a:off x="9207262" y="229582"/>
            <a:ext cx="2798280" cy="1919520"/>
            <a:chOff x="9207262" y="229582"/>
            <a:chExt cx="2798280" cy="19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C5BAA24-3CBA-4812-11BF-14F500751B4B}"/>
                    </a:ext>
                  </a:extLst>
                </p14:cNvPr>
                <p14:cNvContentPartPr/>
                <p14:nvPr/>
              </p14:nvContentPartPr>
              <p14:xfrm>
                <a:off x="9207262" y="443782"/>
                <a:ext cx="72360" cy="1551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C5BAA24-3CBA-4812-11BF-14F500751B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8622" y="435142"/>
                  <a:ext cx="90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BD5F2C90-73A1-D85A-3BD1-AD12583D1445}"/>
                    </a:ext>
                  </a:extLst>
                </p14:cNvPr>
                <p14:cNvContentPartPr/>
                <p14:nvPr/>
              </p14:nvContentPartPr>
              <p14:xfrm>
                <a:off x="9349462" y="476182"/>
                <a:ext cx="190800" cy="601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BD5F2C90-73A1-D85A-3BD1-AD12583D14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40462" y="467542"/>
                  <a:ext cx="208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C7B45FE-F2A8-7545-9E47-DC7B55346D4C}"/>
                    </a:ext>
                  </a:extLst>
                </p14:cNvPr>
                <p14:cNvContentPartPr/>
                <p14:nvPr/>
              </p14:nvContentPartPr>
              <p14:xfrm>
                <a:off x="9549262" y="407062"/>
                <a:ext cx="52560" cy="72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C7B45FE-F2A8-7545-9E47-DC7B55346D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40262" y="398422"/>
                  <a:ext cx="70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77AA535-737B-E44A-9D55-3E4F64C87FCB}"/>
                    </a:ext>
                  </a:extLst>
                </p14:cNvPr>
                <p14:cNvContentPartPr/>
                <p14:nvPr/>
              </p14:nvContentPartPr>
              <p14:xfrm>
                <a:off x="9643582" y="372502"/>
                <a:ext cx="182520" cy="1339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77AA535-737B-E44A-9D55-3E4F64C87F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34942" y="363862"/>
                  <a:ext cx="200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5780686-1291-88B8-BDAC-597716679CB2}"/>
                    </a:ext>
                  </a:extLst>
                </p14:cNvPr>
                <p14:cNvContentPartPr/>
                <p14:nvPr/>
              </p14:nvContentPartPr>
              <p14:xfrm>
                <a:off x="10033462" y="229582"/>
                <a:ext cx="661320" cy="4359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5780686-1291-88B8-BDAC-597716679C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24822" y="220942"/>
                  <a:ext cx="6789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618008F-6873-69C4-7E3E-BDF55B419FB3}"/>
                    </a:ext>
                  </a:extLst>
                </p14:cNvPr>
                <p14:cNvContentPartPr/>
                <p14:nvPr/>
              </p14:nvContentPartPr>
              <p14:xfrm>
                <a:off x="10554382" y="323182"/>
                <a:ext cx="10800" cy="1494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618008F-6873-69C4-7E3E-BDF55B419F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45382" y="314182"/>
                  <a:ext cx="2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F3B0DE4E-0561-25FF-C8A0-2D445DD953E7}"/>
                    </a:ext>
                  </a:extLst>
                </p14:cNvPr>
                <p14:cNvContentPartPr/>
                <p14:nvPr/>
              </p14:nvContentPartPr>
              <p14:xfrm>
                <a:off x="10722142" y="351262"/>
                <a:ext cx="100800" cy="1299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F3B0DE4E-0561-25FF-C8A0-2D445DD953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13502" y="342622"/>
                  <a:ext cx="118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8604CA85-F6D9-7B95-D302-454D68C6C7A0}"/>
                    </a:ext>
                  </a:extLst>
                </p14:cNvPr>
                <p14:cNvContentPartPr/>
                <p14:nvPr/>
              </p14:nvContentPartPr>
              <p14:xfrm>
                <a:off x="10956502" y="261622"/>
                <a:ext cx="78120" cy="1897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8604CA85-F6D9-7B95-D302-454D68C6C7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47502" y="252982"/>
                  <a:ext cx="95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7B1F6D7C-E417-3091-B682-9EE3A64114A9}"/>
                    </a:ext>
                  </a:extLst>
                </p14:cNvPr>
                <p14:cNvContentPartPr/>
                <p14:nvPr/>
              </p14:nvContentPartPr>
              <p14:xfrm>
                <a:off x="11058742" y="326062"/>
                <a:ext cx="124560" cy="1044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7B1F6D7C-E417-3091-B682-9EE3A64114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49742" y="317062"/>
                  <a:ext cx="142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65E8730E-5B9A-0417-4B83-F6BDB54FE4F1}"/>
                    </a:ext>
                  </a:extLst>
                </p14:cNvPr>
                <p14:cNvContentPartPr/>
                <p14:nvPr/>
              </p14:nvContentPartPr>
              <p14:xfrm>
                <a:off x="11188702" y="304102"/>
                <a:ext cx="102960" cy="14220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65E8730E-5B9A-0417-4B83-F6BDB54FE4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79702" y="295102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280894C3-DBC9-6EC4-79BE-A8C16061DA81}"/>
                    </a:ext>
                  </a:extLst>
                </p14:cNvPr>
                <p14:cNvContentPartPr/>
                <p14:nvPr/>
              </p14:nvContentPartPr>
              <p14:xfrm>
                <a:off x="11328382" y="243982"/>
                <a:ext cx="160200" cy="1821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280894C3-DBC9-6EC4-79BE-A8C16061DA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19382" y="235342"/>
                  <a:ext cx="177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00A72C0-F161-CFEC-A2FC-A723C879225A}"/>
                    </a:ext>
                  </a:extLst>
                </p14:cNvPr>
                <p14:cNvContentPartPr/>
                <p14:nvPr/>
              </p14:nvContentPartPr>
              <p14:xfrm>
                <a:off x="9287182" y="747262"/>
                <a:ext cx="318600" cy="2188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00A72C0-F161-CFEC-A2FC-A723C87922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78182" y="738262"/>
                  <a:ext cx="336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DC7F8AB-1FEC-6591-D158-F6BED3DEF95C}"/>
                    </a:ext>
                  </a:extLst>
                </p14:cNvPr>
                <p14:cNvContentPartPr/>
                <p14:nvPr/>
              </p14:nvContentPartPr>
              <p14:xfrm>
                <a:off x="9647902" y="714142"/>
                <a:ext cx="113760" cy="1940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DC7F8AB-1FEC-6591-D158-F6BED3DEF9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38902" y="705142"/>
                  <a:ext cx="131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E45C49B1-A599-01F8-F335-91EB2FBFEF5F}"/>
                    </a:ext>
                  </a:extLst>
                </p14:cNvPr>
                <p14:cNvContentPartPr/>
                <p14:nvPr/>
              </p14:nvContentPartPr>
              <p14:xfrm>
                <a:off x="9779662" y="780382"/>
                <a:ext cx="191880" cy="1436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E45C49B1-A599-01F8-F335-91EB2FBFEF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71022" y="771742"/>
                  <a:ext cx="209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1E16718-C800-D951-E3A2-0AEF2BAD9ECE}"/>
                    </a:ext>
                  </a:extLst>
                </p14:cNvPr>
                <p14:cNvContentPartPr/>
                <p14:nvPr/>
              </p14:nvContentPartPr>
              <p14:xfrm>
                <a:off x="10015462" y="782182"/>
                <a:ext cx="169920" cy="9756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1E16718-C800-D951-E3A2-0AEF2BAD9E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06462" y="773182"/>
                  <a:ext cx="187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34A84718-8203-9E72-2380-A6B25623D4E8}"/>
                    </a:ext>
                  </a:extLst>
                </p14:cNvPr>
                <p14:cNvContentPartPr/>
                <p14:nvPr/>
              </p14:nvContentPartPr>
              <p14:xfrm>
                <a:off x="10255222" y="673462"/>
                <a:ext cx="260640" cy="2077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34A84718-8203-9E72-2380-A6B25623D4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46582" y="664462"/>
                  <a:ext cx="278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47AA28E-AFC5-FD56-65B3-FEAB12F099A7}"/>
                    </a:ext>
                  </a:extLst>
                </p14:cNvPr>
                <p14:cNvContentPartPr/>
                <p14:nvPr/>
              </p14:nvContentPartPr>
              <p14:xfrm>
                <a:off x="10698742" y="746182"/>
                <a:ext cx="191520" cy="2343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47AA28E-AFC5-FD56-65B3-FEAB12F099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90102" y="737542"/>
                  <a:ext cx="209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C045615A-5EB1-175B-2A1E-632A5EF523BC}"/>
                    </a:ext>
                  </a:extLst>
                </p14:cNvPr>
                <p14:cNvContentPartPr/>
                <p14:nvPr/>
              </p14:nvContentPartPr>
              <p14:xfrm>
                <a:off x="10932382" y="731062"/>
                <a:ext cx="221040" cy="2300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C045615A-5EB1-175B-2A1E-632A5EF523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23742" y="722422"/>
                  <a:ext cx="238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B138C8A2-4B23-D69E-5296-EDB7AB2984C5}"/>
                    </a:ext>
                  </a:extLst>
                </p14:cNvPr>
                <p14:cNvContentPartPr/>
                <p14:nvPr/>
              </p14:nvContentPartPr>
              <p14:xfrm>
                <a:off x="11210662" y="618022"/>
                <a:ext cx="133920" cy="18252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B138C8A2-4B23-D69E-5296-EDB7AB2984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201662" y="609382"/>
                  <a:ext cx="151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9231306-1FEC-A808-34CE-5457E621A855}"/>
                    </a:ext>
                  </a:extLst>
                </p14:cNvPr>
                <p14:cNvContentPartPr/>
                <p14:nvPr/>
              </p14:nvContentPartPr>
              <p14:xfrm>
                <a:off x="11401822" y="708742"/>
                <a:ext cx="261360" cy="684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9231306-1FEC-A808-34CE-5457E621A8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93182" y="700102"/>
                  <a:ext cx="279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F2B89219-FB37-83DD-7790-FD1B5F5B11D6}"/>
                    </a:ext>
                  </a:extLst>
                </p14:cNvPr>
                <p14:cNvContentPartPr/>
                <p14:nvPr/>
              </p14:nvContentPartPr>
              <p14:xfrm>
                <a:off x="9341182" y="1109422"/>
                <a:ext cx="356040" cy="1249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F2B89219-FB37-83DD-7790-FD1B5F5B11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32542" y="1100422"/>
                  <a:ext cx="373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E45C2E9-01A9-F6B4-1C0C-67E5FEFCBEA7}"/>
                    </a:ext>
                  </a:extLst>
                </p14:cNvPr>
                <p14:cNvContentPartPr/>
                <p14:nvPr/>
              </p14:nvContentPartPr>
              <p14:xfrm>
                <a:off x="9669502" y="1015462"/>
                <a:ext cx="3600" cy="864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E45C2E9-01A9-F6B4-1C0C-67E5FEFCBE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60502" y="1006822"/>
                  <a:ext cx="21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64B403F-76F6-1CDC-6CCA-244B5031552A}"/>
                    </a:ext>
                  </a:extLst>
                </p14:cNvPr>
                <p14:cNvContentPartPr/>
                <p14:nvPr/>
              </p14:nvContentPartPr>
              <p14:xfrm>
                <a:off x="9882622" y="1024462"/>
                <a:ext cx="152280" cy="18540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64B403F-76F6-1CDC-6CCA-244B503155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73982" y="1015822"/>
                  <a:ext cx="169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B9AE19E-0ECB-8B14-9418-52650D74493D}"/>
                    </a:ext>
                  </a:extLst>
                </p14:cNvPr>
                <p14:cNvContentPartPr/>
                <p14:nvPr/>
              </p14:nvContentPartPr>
              <p14:xfrm>
                <a:off x="10071982" y="1122742"/>
                <a:ext cx="268560" cy="71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B9AE19E-0ECB-8B14-9418-52650D7449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62982" y="1114102"/>
                  <a:ext cx="28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FA36828-509F-5596-FB59-515BA51A29D8}"/>
                    </a:ext>
                  </a:extLst>
                </p14:cNvPr>
                <p14:cNvContentPartPr/>
                <p14:nvPr/>
              </p14:nvContentPartPr>
              <p14:xfrm>
                <a:off x="10355302" y="1120942"/>
                <a:ext cx="126000" cy="232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FA36828-509F-5596-FB59-515BA51A29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46302" y="1111942"/>
                  <a:ext cx="143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C9E8BEA-BBF4-1C10-6A55-CB50CEBC0813}"/>
                    </a:ext>
                  </a:extLst>
                </p14:cNvPr>
                <p14:cNvContentPartPr/>
                <p14:nvPr/>
              </p14:nvContentPartPr>
              <p14:xfrm>
                <a:off x="10482742" y="1120942"/>
                <a:ext cx="137520" cy="92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C9E8BEA-BBF4-1C10-6A55-CB50CEBC08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74102" y="1112302"/>
                  <a:ext cx="155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84CFC49-D80D-7A52-7EE4-347C882A1A12}"/>
                    </a:ext>
                  </a:extLst>
                </p14:cNvPr>
                <p14:cNvContentPartPr/>
                <p14:nvPr/>
              </p14:nvContentPartPr>
              <p14:xfrm>
                <a:off x="10812502" y="1033822"/>
                <a:ext cx="187920" cy="201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84CFC49-D80D-7A52-7EE4-347C882A1A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03502" y="1024822"/>
                  <a:ext cx="205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115F40C-7848-E9A5-856B-5EB6D2186916}"/>
                    </a:ext>
                  </a:extLst>
                </p14:cNvPr>
                <p14:cNvContentPartPr/>
                <p14:nvPr/>
              </p14:nvContentPartPr>
              <p14:xfrm>
                <a:off x="11060902" y="1047862"/>
                <a:ext cx="51840" cy="216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115F40C-7848-E9A5-856B-5EB6D218691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52262" y="1039222"/>
                  <a:ext cx="6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53C0731-FA71-6CC4-78D4-158E76D02C31}"/>
                    </a:ext>
                  </a:extLst>
                </p14:cNvPr>
                <p14:cNvContentPartPr/>
                <p14:nvPr/>
              </p14:nvContentPartPr>
              <p14:xfrm>
                <a:off x="11390302" y="981262"/>
                <a:ext cx="73080" cy="190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53C0731-FA71-6CC4-78D4-158E76D02C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81662" y="972262"/>
                  <a:ext cx="9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66B6F08-55F3-060B-FEE1-CBA50DD6D941}"/>
                    </a:ext>
                  </a:extLst>
                </p14:cNvPr>
                <p14:cNvContentPartPr/>
                <p14:nvPr/>
              </p14:nvContentPartPr>
              <p14:xfrm>
                <a:off x="11508022" y="1001062"/>
                <a:ext cx="93600" cy="142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66B6F08-55F3-060B-FEE1-CBA50DD6D94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99022" y="992062"/>
                  <a:ext cx="111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193FB1D-C8D4-5660-598E-02C44A6F4B6D}"/>
                    </a:ext>
                  </a:extLst>
                </p14:cNvPr>
                <p14:cNvContentPartPr/>
                <p14:nvPr/>
              </p14:nvContentPartPr>
              <p14:xfrm>
                <a:off x="11563462" y="1065502"/>
                <a:ext cx="144360" cy="1364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193FB1D-C8D4-5660-598E-02C44A6F4B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54822" y="1056862"/>
                  <a:ext cx="162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F041DB9-3941-8F1A-A4C0-A556B546C31A}"/>
                    </a:ext>
                  </a:extLst>
                </p14:cNvPr>
                <p14:cNvContentPartPr/>
                <p14:nvPr/>
              </p14:nvContentPartPr>
              <p14:xfrm>
                <a:off x="11807542" y="1001422"/>
                <a:ext cx="25200" cy="1396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F041DB9-3941-8F1A-A4C0-A556B546C3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98902" y="992782"/>
                  <a:ext cx="42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F37566B-E7DC-BD9C-CDC1-54FEF1249EF3}"/>
                    </a:ext>
                  </a:extLst>
                </p14:cNvPr>
                <p14:cNvContentPartPr/>
                <p14:nvPr/>
              </p14:nvContentPartPr>
              <p14:xfrm>
                <a:off x="11770102" y="975142"/>
                <a:ext cx="124920" cy="2178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F37566B-E7DC-BD9C-CDC1-54FEF1249E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61102" y="966502"/>
                  <a:ext cx="142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0C9ECF3-34B5-614A-9F27-112AF62662E1}"/>
                    </a:ext>
                  </a:extLst>
                </p14:cNvPr>
                <p14:cNvContentPartPr/>
                <p14:nvPr/>
              </p14:nvContentPartPr>
              <p14:xfrm>
                <a:off x="11877742" y="949942"/>
                <a:ext cx="105120" cy="2912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0C9ECF3-34B5-614A-9F27-112AF62662E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869102" y="940942"/>
                  <a:ext cx="122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31D29E4-9512-3E20-D495-BB1895A82C12}"/>
                    </a:ext>
                  </a:extLst>
                </p14:cNvPr>
                <p14:cNvContentPartPr/>
                <p14:nvPr/>
              </p14:nvContentPartPr>
              <p14:xfrm>
                <a:off x="9386542" y="1412542"/>
                <a:ext cx="327240" cy="1249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31D29E4-9512-3E20-D495-BB1895A82C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77542" y="1403542"/>
                  <a:ext cx="344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FDACF0F-0319-60C9-AB27-87E320CB7348}"/>
                    </a:ext>
                  </a:extLst>
                </p14:cNvPr>
                <p14:cNvContentPartPr/>
                <p14:nvPr/>
              </p14:nvContentPartPr>
              <p14:xfrm>
                <a:off x="9839782" y="1354582"/>
                <a:ext cx="174600" cy="1717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FDACF0F-0319-60C9-AB27-87E320CB73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30782" y="1345582"/>
                  <a:ext cx="192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AD95B56-3840-E03A-1E4A-9C4754903DDE}"/>
                    </a:ext>
                  </a:extLst>
                </p14:cNvPr>
                <p14:cNvContentPartPr/>
                <p14:nvPr/>
              </p14:nvContentPartPr>
              <p14:xfrm>
                <a:off x="9844462" y="1420462"/>
                <a:ext cx="157320" cy="194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AD95B56-3840-E03A-1E4A-9C4754903D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35462" y="1411822"/>
                  <a:ext cx="174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6429F5F-04F5-1165-C1F1-1EC2B28D8538}"/>
                    </a:ext>
                  </a:extLst>
                </p14:cNvPr>
                <p14:cNvContentPartPr/>
                <p14:nvPr/>
              </p14:nvContentPartPr>
              <p14:xfrm>
                <a:off x="9992782" y="1400302"/>
                <a:ext cx="277200" cy="842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6429F5F-04F5-1165-C1F1-1EC2B28D853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84142" y="1391662"/>
                  <a:ext cx="294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9B5B30C-9EBD-56CC-7B36-AF31362FCAD6}"/>
                    </a:ext>
                  </a:extLst>
                </p14:cNvPr>
                <p14:cNvContentPartPr/>
                <p14:nvPr/>
              </p14:nvContentPartPr>
              <p14:xfrm>
                <a:off x="10265662" y="1429822"/>
                <a:ext cx="300960" cy="1058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9B5B30C-9EBD-56CC-7B36-AF31362FCAD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57022" y="1421182"/>
                  <a:ext cx="318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0413DE0-22F5-2AFB-351B-0299D8B79CB5}"/>
                    </a:ext>
                  </a:extLst>
                </p14:cNvPr>
                <p14:cNvContentPartPr/>
                <p14:nvPr/>
              </p14:nvContentPartPr>
              <p14:xfrm>
                <a:off x="10484182" y="1470142"/>
                <a:ext cx="107280" cy="16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0413DE0-22F5-2AFB-351B-0299D8B79C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75542" y="1461142"/>
                  <a:ext cx="12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EB3D5FA-94A0-D9F2-BA0A-020E05DD7AFD}"/>
                    </a:ext>
                  </a:extLst>
                </p14:cNvPr>
                <p14:cNvContentPartPr/>
                <p14:nvPr/>
              </p14:nvContentPartPr>
              <p14:xfrm>
                <a:off x="10613062" y="1440622"/>
                <a:ext cx="283320" cy="194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EB3D5FA-94A0-D9F2-BA0A-020E05DD7A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04422" y="1431622"/>
                  <a:ext cx="300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5E2A8167-036F-AED8-6A98-134724E4579A}"/>
                    </a:ext>
                  </a:extLst>
                </p14:cNvPr>
                <p14:cNvContentPartPr/>
                <p14:nvPr/>
              </p14:nvContentPartPr>
              <p14:xfrm>
                <a:off x="10844182" y="1337302"/>
                <a:ext cx="16920" cy="126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5E2A8167-036F-AED8-6A98-134724E4579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35542" y="1328662"/>
                  <a:ext cx="3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6F46A614-4134-8376-B011-B0DFBD344BCA}"/>
                    </a:ext>
                  </a:extLst>
                </p14:cNvPr>
                <p14:cNvContentPartPr/>
                <p14:nvPr/>
              </p14:nvContentPartPr>
              <p14:xfrm>
                <a:off x="11063062" y="1350622"/>
                <a:ext cx="266760" cy="11700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6F46A614-4134-8376-B011-B0DFBD344BC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54062" y="1341622"/>
                  <a:ext cx="284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2DAC418D-1543-1B10-0238-E77A2865AF30}"/>
                    </a:ext>
                  </a:extLst>
                </p14:cNvPr>
                <p14:cNvContentPartPr/>
                <p14:nvPr/>
              </p14:nvContentPartPr>
              <p14:xfrm>
                <a:off x="11391742" y="1391662"/>
                <a:ext cx="79560" cy="896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2DAC418D-1543-1B10-0238-E77A2865AF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83102" y="1382662"/>
                  <a:ext cx="97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36731E57-98AB-FF7C-D98B-70D52F5FD23D}"/>
                    </a:ext>
                  </a:extLst>
                </p14:cNvPr>
                <p14:cNvContentPartPr/>
                <p14:nvPr/>
              </p14:nvContentPartPr>
              <p14:xfrm>
                <a:off x="9422902" y="1613062"/>
                <a:ext cx="363960" cy="31716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36731E57-98AB-FF7C-D98B-70D52F5FD2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13902" y="1604062"/>
                  <a:ext cx="381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2EC3F945-4691-AB9B-7025-9C9B20D3753C}"/>
                    </a:ext>
                  </a:extLst>
                </p14:cNvPr>
                <p14:cNvContentPartPr/>
                <p14:nvPr/>
              </p14:nvContentPartPr>
              <p14:xfrm>
                <a:off x="9545302" y="1781182"/>
                <a:ext cx="88200" cy="1728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2EC3F945-4691-AB9B-7025-9C9B20D3753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36662" y="1772182"/>
                  <a:ext cx="105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D27532CD-1F51-10C6-A4B2-302DC7E0AE41}"/>
                    </a:ext>
                  </a:extLst>
                </p14:cNvPr>
                <p14:cNvContentPartPr/>
                <p14:nvPr/>
              </p14:nvContentPartPr>
              <p14:xfrm>
                <a:off x="9758062" y="1640782"/>
                <a:ext cx="419040" cy="16776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D27532CD-1F51-10C6-A4B2-302DC7E0AE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49422" y="1632142"/>
                  <a:ext cx="436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1389F9F-9E9F-1704-F469-F0E7A13BC9B1}"/>
                    </a:ext>
                  </a:extLst>
                </p14:cNvPr>
                <p14:cNvContentPartPr/>
                <p14:nvPr/>
              </p14:nvContentPartPr>
              <p14:xfrm>
                <a:off x="10239742" y="1781182"/>
                <a:ext cx="7200" cy="198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1389F9F-9E9F-1704-F469-F0E7A13BC9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30742" y="1772182"/>
                  <a:ext cx="24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ED3DED2-4469-5FC0-8B7A-40789A0A8D9F}"/>
                    </a:ext>
                  </a:extLst>
                </p14:cNvPr>
                <p14:cNvContentPartPr/>
                <p14:nvPr/>
              </p14:nvContentPartPr>
              <p14:xfrm>
                <a:off x="10315342" y="1645822"/>
                <a:ext cx="185400" cy="1764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ED3DED2-4469-5FC0-8B7A-40789A0A8D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06342" y="1636822"/>
                  <a:ext cx="203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C6E7789A-CF9B-B26B-953C-ADF757C4243A}"/>
                    </a:ext>
                  </a:extLst>
                </p14:cNvPr>
                <p14:cNvContentPartPr/>
                <p14:nvPr/>
              </p14:nvContentPartPr>
              <p14:xfrm>
                <a:off x="10528822" y="1652302"/>
                <a:ext cx="271440" cy="1602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C6E7789A-CF9B-B26B-953C-ADF757C424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20182" y="1643302"/>
                  <a:ext cx="289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CBE85BC-42D7-C045-CA82-00B11F1E0E7E}"/>
                    </a:ext>
                  </a:extLst>
                </p14:cNvPr>
                <p14:cNvContentPartPr/>
                <p14:nvPr/>
              </p14:nvContentPartPr>
              <p14:xfrm>
                <a:off x="10807822" y="1684702"/>
                <a:ext cx="100080" cy="1040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CBE85BC-42D7-C045-CA82-00B11F1E0E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98822" y="1675702"/>
                  <a:ext cx="117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E57CA4B-9564-013C-DA4E-DA7044E0B561}"/>
                    </a:ext>
                  </a:extLst>
                </p14:cNvPr>
                <p14:cNvContentPartPr/>
                <p14:nvPr/>
              </p14:nvContentPartPr>
              <p14:xfrm>
                <a:off x="10954702" y="1656262"/>
                <a:ext cx="87120" cy="1497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E57CA4B-9564-013C-DA4E-DA7044E0B5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46062" y="1647622"/>
                  <a:ext cx="104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6AAFC9D-732A-2D40-E84F-25153108F1F4}"/>
                    </a:ext>
                  </a:extLst>
                </p14:cNvPr>
                <p14:cNvContentPartPr/>
                <p14:nvPr/>
              </p14:nvContentPartPr>
              <p14:xfrm>
                <a:off x="11215342" y="1626022"/>
                <a:ext cx="213840" cy="1490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6AAFC9D-732A-2D40-E84F-25153108F1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06342" y="1617022"/>
                  <a:ext cx="231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12734830-7296-E43A-5177-DC0A84345DB5}"/>
                    </a:ext>
                  </a:extLst>
                </p14:cNvPr>
                <p14:cNvContentPartPr/>
                <p14:nvPr/>
              </p14:nvContentPartPr>
              <p14:xfrm>
                <a:off x="11456182" y="1662022"/>
                <a:ext cx="120960" cy="1098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12734830-7296-E43A-5177-DC0A84345D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47182" y="1653022"/>
                  <a:ext cx="138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DD8A13AD-E378-EFEA-0BB5-7ED18412B444}"/>
                    </a:ext>
                  </a:extLst>
                </p14:cNvPr>
                <p14:cNvContentPartPr/>
                <p14:nvPr/>
              </p14:nvContentPartPr>
              <p14:xfrm>
                <a:off x="11645182" y="1647982"/>
                <a:ext cx="106200" cy="1069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DD8A13AD-E378-EFEA-0BB5-7ED18412B44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36542" y="1639342"/>
                  <a:ext cx="123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7177A08A-B6B7-28A1-31DC-F8360930EDF8}"/>
                    </a:ext>
                  </a:extLst>
                </p14:cNvPr>
                <p14:cNvContentPartPr/>
                <p14:nvPr/>
              </p14:nvContentPartPr>
              <p14:xfrm>
                <a:off x="9540982" y="1962622"/>
                <a:ext cx="147600" cy="18648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7177A08A-B6B7-28A1-31DC-F8360930ED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32342" y="1953982"/>
                  <a:ext cx="165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920B4B41-3AB8-1DD3-EA8F-D6BCF812926C}"/>
                    </a:ext>
                  </a:extLst>
                </p14:cNvPr>
                <p14:cNvContentPartPr/>
                <p14:nvPr/>
              </p14:nvContentPartPr>
              <p14:xfrm>
                <a:off x="9599302" y="2001142"/>
                <a:ext cx="268560" cy="11808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920B4B41-3AB8-1DD3-EA8F-D6BCF81292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90302" y="1992502"/>
                  <a:ext cx="286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BEC3C53-64B1-AE20-1BCE-3F94A83D57F3}"/>
                    </a:ext>
                  </a:extLst>
                </p14:cNvPr>
                <p14:cNvContentPartPr/>
                <p14:nvPr/>
              </p14:nvContentPartPr>
              <p14:xfrm>
                <a:off x="9913582" y="1952902"/>
                <a:ext cx="540720" cy="1616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BEC3C53-64B1-AE20-1BCE-3F94A83D57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04582" y="1943902"/>
                  <a:ext cx="558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6948AF5F-6DEE-CCD4-48A0-A6A3121F529C}"/>
                    </a:ext>
                  </a:extLst>
                </p14:cNvPr>
                <p14:cNvContentPartPr/>
                <p14:nvPr/>
              </p14:nvContentPartPr>
              <p14:xfrm>
                <a:off x="10709182" y="1952542"/>
                <a:ext cx="47880" cy="16740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6948AF5F-6DEE-CCD4-48A0-A6A3121F529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00182" y="1943542"/>
                  <a:ext cx="65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451E1AA-30C0-9CA5-ECD1-A522C817E8A9}"/>
                    </a:ext>
                  </a:extLst>
                </p14:cNvPr>
                <p14:cNvContentPartPr/>
                <p14:nvPr/>
              </p14:nvContentPartPr>
              <p14:xfrm>
                <a:off x="10647622" y="1927702"/>
                <a:ext cx="178920" cy="1706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451E1AA-30C0-9CA5-ECD1-A522C817E8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38982" y="1918702"/>
                  <a:ext cx="196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AB4D093-AA58-F33B-90DC-B08767D0526E}"/>
                    </a:ext>
                  </a:extLst>
                </p14:cNvPr>
                <p14:cNvContentPartPr/>
                <p14:nvPr/>
              </p14:nvContentPartPr>
              <p14:xfrm>
                <a:off x="10809982" y="2006182"/>
                <a:ext cx="112320" cy="903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AB4D093-AA58-F33B-90DC-B08767D0526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01342" y="1997182"/>
                  <a:ext cx="129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97618223-0869-2717-9250-503835B1F960}"/>
                    </a:ext>
                  </a:extLst>
                </p14:cNvPr>
                <p14:cNvContentPartPr/>
                <p14:nvPr/>
              </p14:nvContentPartPr>
              <p14:xfrm>
                <a:off x="10975222" y="1955062"/>
                <a:ext cx="158040" cy="13032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97618223-0869-2717-9250-503835B1F96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66222" y="1946422"/>
                  <a:ext cx="175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24F7352-7EB5-6CD8-16DF-627FF1960609}"/>
                    </a:ext>
                  </a:extLst>
                </p14:cNvPr>
                <p14:cNvContentPartPr/>
                <p14:nvPr/>
              </p14:nvContentPartPr>
              <p14:xfrm>
                <a:off x="11159182" y="1939582"/>
                <a:ext cx="16920" cy="86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24F7352-7EB5-6CD8-16DF-627FF19606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50182" y="1930582"/>
                  <a:ext cx="3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0CCDE673-4FCA-677B-DD58-DA799E4364D9}"/>
                    </a:ext>
                  </a:extLst>
                </p14:cNvPr>
                <p14:cNvContentPartPr/>
                <p14:nvPr/>
              </p14:nvContentPartPr>
              <p14:xfrm>
                <a:off x="11183302" y="1977382"/>
                <a:ext cx="222480" cy="1026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0CCDE673-4FCA-677B-DD58-DA799E4364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74662" y="1968382"/>
                  <a:ext cx="24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373EF24-7840-0C2E-357A-E4346AA2208B}"/>
                    </a:ext>
                  </a:extLst>
                </p14:cNvPr>
                <p14:cNvContentPartPr/>
                <p14:nvPr/>
              </p14:nvContentPartPr>
              <p14:xfrm>
                <a:off x="11424862" y="1933822"/>
                <a:ext cx="14760" cy="457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373EF24-7840-0C2E-357A-E4346AA220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15862" y="1925182"/>
                  <a:ext cx="32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A3A6DAD-80BF-14E4-DC21-1D6A02CC8466}"/>
                    </a:ext>
                  </a:extLst>
                </p14:cNvPr>
                <p14:cNvContentPartPr/>
                <p14:nvPr/>
              </p14:nvContentPartPr>
              <p14:xfrm>
                <a:off x="11430622" y="1928062"/>
                <a:ext cx="479880" cy="1522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A3A6DAD-80BF-14E4-DC21-1D6A02CC84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21982" y="1919062"/>
                  <a:ext cx="497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A102119D-4888-ABBE-EFC2-70DAF0A013AC}"/>
                    </a:ext>
                  </a:extLst>
                </p14:cNvPr>
                <p14:cNvContentPartPr/>
                <p14:nvPr/>
              </p14:nvContentPartPr>
              <p14:xfrm>
                <a:off x="11934982" y="1971622"/>
                <a:ext cx="70560" cy="1206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A102119D-4888-ABBE-EFC2-70DAF0A013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926342" y="1962622"/>
                  <a:ext cx="882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C4A3AED4-3077-DA15-CCB8-BB63682EB51F}"/>
              </a:ext>
            </a:extLst>
          </p:cNvPr>
          <p:cNvGrpSpPr/>
          <p:nvPr/>
        </p:nvGrpSpPr>
        <p:grpSpPr>
          <a:xfrm>
            <a:off x="164062" y="1971982"/>
            <a:ext cx="236520" cy="177840"/>
            <a:chOff x="164062" y="1971982"/>
            <a:chExt cx="23652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BDE6DDDA-9883-A346-94B8-99A9F14A4F3D}"/>
                    </a:ext>
                  </a:extLst>
                </p14:cNvPr>
                <p14:cNvContentPartPr/>
                <p14:nvPr/>
              </p14:nvContentPartPr>
              <p14:xfrm>
                <a:off x="164062" y="2068462"/>
                <a:ext cx="173880" cy="90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BDE6DDDA-9883-A346-94B8-99A9F14A4F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5062" y="2059822"/>
                  <a:ext cx="191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C1DADE42-F6F7-4E97-FDE2-753EBC5868E2}"/>
                    </a:ext>
                  </a:extLst>
                </p14:cNvPr>
                <p14:cNvContentPartPr/>
                <p14:nvPr/>
              </p14:nvContentPartPr>
              <p14:xfrm>
                <a:off x="348022" y="1971982"/>
                <a:ext cx="52560" cy="17784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C1DADE42-F6F7-4E97-FDE2-753EBC5868E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9382" y="1962982"/>
                  <a:ext cx="702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9" name="Gruppieren 728">
            <a:extLst>
              <a:ext uri="{FF2B5EF4-FFF2-40B4-BE49-F238E27FC236}">
                <a16:creationId xmlns:a16="http://schemas.microsoft.com/office/drawing/2014/main" id="{2DF77A0C-8560-2B52-3DA4-243B9D1B32C5}"/>
              </a:ext>
            </a:extLst>
          </p:cNvPr>
          <p:cNvGrpSpPr/>
          <p:nvPr/>
        </p:nvGrpSpPr>
        <p:grpSpPr>
          <a:xfrm>
            <a:off x="605062" y="1883422"/>
            <a:ext cx="1941840" cy="223560"/>
            <a:chOff x="605062" y="1883422"/>
            <a:chExt cx="194184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0DDD60AA-59F1-C368-B78D-83510D1C4C12}"/>
                    </a:ext>
                  </a:extLst>
                </p14:cNvPr>
                <p14:cNvContentPartPr/>
                <p14:nvPr/>
              </p14:nvContentPartPr>
              <p14:xfrm>
                <a:off x="605062" y="1977742"/>
                <a:ext cx="538200" cy="1292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0DDD60AA-59F1-C368-B78D-83510D1C4C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6062" y="1969102"/>
                  <a:ext cx="555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A0B2DF14-0CB5-9C11-F9DD-4864D1E3B498}"/>
                    </a:ext>
                  </a:extLst>
                </p14:cNvPr>
                <p14:cNvContentPartPr/>
                <p14:nvPr/>
              </p14:nvContentPartPr>
              <p14:xfrm>
                <a:off x="1197622" y="1983862"/>
                <a:ext cx="126720" cy="874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A0B2DF14-0CB5-9C11-F9DD-4864D1E3B49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88622" y="1975222"/>
                  <a:ext cx="144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436D672-9FBD-6113-E04A-602BA77CE789}"/>
                    </a:ext>
                  </a:extLst>
                </p14:cNvPr>
                <p14:cNvContentPartPr/>
                <p14:nvPr/>
              </p14:nvContentPartPr>
              <p14:xfrm>
                <a:off x="1476262" y="1937422"/>
                <a:ext cx="138600" cy="12960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436D672-9FBD-6113-E04A-602BA77CE7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67262" y="1928422"/>
                  <a:ext cx="15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27BF01F6-4436-224C-AD5C-8B8B0A4F8DC0}"/>
                    </a:ext>
                  </a:extLst>
                </p14:cNvPr>
                <p14:cNvContentPartPr/>
                <p14:nvPr/>
              </p14:nvContentPartPr>
              <p14:xfrm>
                <a:off x="1675342" y="1906102"/>
                <a:ext cx="106200" cy="15408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27BF01F6-4436-224C-AD5C-8B8B0A4F8DC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66342" y="1897102"/>
                  <a:ext cx="123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6719140F-A411-3517-71B9-67B9A2A033A2}"/>
                    </a:ext>
                  </a:extLst>
                </p14:cNvPr>
                <p14:cNvContentPartPr/>
                <p14:nvPr/>
              </p14:nvContentPartPr>
              <p14:xfrm>
                <a:off x="1938862" y="1932742"/>
                <a:ext cx="418320" cy="12924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6719140F-A411-3517-71B9-67B9A2A033A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30222" y="1924102"/>
                  <a:ext cx="43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0945C52C-061C-2097-2EB6-73B909A1059D}"/>
                    </a:ext>
                  </a:extLst>
                </p14:cNvPr>
                <p14:cNvContentPartPr/>
                <p14:nvPr/>
              </p14:nvContentPartPr>
              <p14:xfrm>
                <a:off x="2347462" y="1883422"/>
                <a:ext cx="46800" cy="1692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0945C52C-061C-2097-2EB6-73B909A105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38822" y="1874422"/>
                  <a:ext cx="6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4DE1BCA8-C224-BC9F-4D6F-44E916C0F738}"/>
                    </a:ext>
                  </a:extLst>
                </p14:cNvPr>
                <p14:cNvContentPartPr/>
                <p14:nvPr/>
              </p14:nvContentPartPr>
              <p14:xfrm>
                <a:off x="2456902" y="1909702"/>
                <a:ext cx="90000" cy="1105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4DE1BCA8-C224-BC9F-4D6F-44E916C0F7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47902" y="1900702"/>
                  <a:ext cx="1076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8" name="Gruppieren 727">
            <a:extLst>
              <a:ext uri="{FF2B5EF4-FFF2-40B4-BE49-F238E27FC236}">
                <a16:creationId xmlns:a16="http://schemas.microsoft.com/office/drawing/2014/main" id="{3410DF34-8C61-F070-9EFD-71C6FD456C5A}"/>
              </a:ext>
            </a:extLst>
          </p:cNvPr>
          <p:cNvGrpSpPr/>
          <p:nvPr/>
        </p:nvGrpSpPr>
        <p:grpSpPr>
          <a:xfrm>
            <a:off x="2797102" y="1830142"/>
            <a:ext cx="510120" cy="296280"/>
            <a:chOff x="2797102" y="1830142"/>
            <a:chExt cx="51012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32647746-C2D5-F0CF-C9A9-A5BD4C60EF45}"/>
                    </a:ext>
                  </a:extLst>
                </p14:cNvPr>
                <p14:cNvContentPartPr/>
                <p14:nvPr/>
              </p14:nvContentPartPr>
              <p14:xfrm>
                <a:off x="2797102" y="1830142"/>
                <a:ext cx="243360" cy="1922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32647746-C2D5-F0CF-C9A9-A5BD4C60EF4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88102" y="1821502"/>
                  <a:ext cx="261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642F4D19-4857-9FFC-5487-3E8647B0F855}"/>
                    </a:ext>
                  </a:extLst>
                </p14:cNvPr>
                <p14:cNvContentPartPr/>
                <p14:nvPr/>
              </p14:nvContentPartPr>
              <p14:xfrm>
                <a:off x="3088342" y="1896382"/>
                <a:ext cx="124200" cy="2300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642F4D19-4857-9FFC-5487-3E8647B0F85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79342" y="1887382"/>
                  <a:ext cx="141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FCE365C4-1CD1-2993-5A81-AEF124D431E4}"/>
                    </a:ext>
                  </a:extLst>
                </p14:cNvPr>
                <p14:cNvContentPartPr/>
                <p14:nvPr/>
              </p14:nvContentPartPr>
              <p14:xfrm>
                <a:off x="3296062" y="1977382"/>
                <a:ext cx="11160" cy="252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FCE365C4-1CD1-2993-5A81-AEF124D431E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87062" y="1968382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7" name="Gruppieren 726">
            <a:extLst>
              <a:ext uri="{FF2B5EF4-FFF2-40B4-BE49-F238E27FC236}">
                <a16:creationId xmlns:a16="http://schemas.microsoft.com/office/drawing/2014/main" id="{783D8E38-8B13-ACD7-8D5E-CBEC5DA60822}"/>
              </a:ext>
            </a:extLst>
          </p:cNvPr>
          <p:cNvGrpSpPr/>
          <p:nvPr/>
        </p:nvGrpSpPr>
        <p:grpSpPr>
          <a:xfrm>
            <a:off x="3531502" y="1722862"/>
            <a:ext cx="488880" cy="408240"/>
            <a:chOff x="3531502" y="1722862"/>
            <a:chExt cx="48888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B2DF4BC-716E-4BE8-A519-DB805A2457E4}"/>
                    </a:ext>
                  </a:extLst>
                </p14:cNvPr>
                <p14:cNvContentPartPr/>
                <p14:nvPr/>
              </p14:nvContentPartPr>
              <p14:xfrm>
                <a:off x="3531502" y="1899622"/>
                <a:ext cx="234360" cy="2314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B2DF4BC-716E-4BE8-A519-DB805A2457E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22502" y="1890982"/>
                  <a:ext cx="252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F206897-F5D3-2164-0B04-DFA05995FE6E}"/>
                    </a:ext>
                  </a:extLst>
                </p14:cNvPr>
                <p14:cNvContentPartPr/>
                <p14:nvPr/>
              </p14:nvContentPartPr>
              <p14:xfrm>
                <a:off x="3809782" y="1810702"/>
                <a:ext cx="104040" cy="17280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F206897-F5D3-2164-0B04-DFA05995FE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01142" y="1801702"/>
                  <a:ext cx="121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5A3DD399-FA3B-499F-E6E2-CEC08234D6D1}"/>
                    </a:ext>
                  </a:extLst>
                </p14:cNvPr>
                <p14:cNvContentPartPr/>
                <p14:nvPr/>
              </p14:nvContentPartPr>
              <p14:xfrm>
                <a:off x="3944062" y="1807462"/>
                <a:ext cx="76320" cy="1713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5A3DD399-FA3B-499F-E6E2-CEC08234D6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35062" y="1798822"/>
                  <a:ext cx="9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1ED47932-E997-FA19-B6F8-BAFDF9046C63}"/>
                    </a:ext>
                  </a:extLst>
                </p14:cNvPr>
                <p14:cNvContentPartPr/>
                <p14:nvPr/>
              </p14:nvContentPartPr>
              <p14:xfrm>
                <a:off x="3739222" y="1722862"/>
                <a:ext cx="22680" cy="97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1ED47932-E997-FA19-B6F8-BAFDF9046C6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30582" y="1713862"/>
                  <a:ext cx="40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6" name="Gruppieren 725">
            <a:extLst>
              <a:ext uri="{FF2B5EF4-FFF2-40B4-BE49-F238E27FC236}">
                <a16:creationId xmlns:a16="http://schemas.microsoft.com/office/drawing/2014/main" id="{E1CDBF47-6C0A-E1F9-7A73-E40B911711A9}"/>
              </a:ext>
            </a:extLst>
          </p:cNvPr>
          <p:cNvGrpSpPr/>
          <p:nvPr/>
        </p:nvGrpSpPr>
        <p:grpSpPr>
          <a:xfrm>
            <a:off x="4248622" y="1808542"/>
            <a:ext cx="350280" cy="184680"/>
            <a:chOff x="4248622" y="1808542"/>
            <a:chExt cx="35028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48120B6B-F1B6-1859-7992-C2AE928034E2}"/>
                    </a:ext>
                  </a:extLst>
                </p14:cNvPr>
                <p14:cNvContentPartPr/>
                <p14:nvPr/>
              </p14:nvContentPartPr>
              <p14:xfrm>
                <a:off x="4261582" y="1898902"/>
                <a:ext cx="4320" cy="766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48120B6B-F1B6-1859-7992-C2AE928034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52582" y="1889902"/>
                  <a:ext cx="2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3270269E-119B-2D88-22E8-E681856CE0CD}"/>
                    </a:ext>
                  </a:extLst>
                </p14:cNvPr>
                <p14:cNvContentPartPr/>
                <p14:nvPr/>
              </p14:nvContentPartPr>
              <p14:xfrm>
                <a:off x="4248622" y="1836982"/>
                <a:ext cx="102600" cy="86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3270269E-119B-2D88-22E8-E681856CE0C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39622" y="1827982"/>
                  <a:ext cx="120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41911601-0C86-61B5-016E-C667F0404248}"/>
                    </a:ext>
                  </a:extLst>
                </p14:cNvPr>
                <p14:cNvContentPartPr/>
                <p14:nvPr/>
              </p14:nvContentPartPr>
              <p14:xfrm>
                <a:off x="4344022" y="1859662"/>
                <a:ext cx="128520" cy="1335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41911601-0C86-61B5-016E-C667F04042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35382" y="1850662"/>
                  <a:ext cx="146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DFBB1D8B-5227-E2BF-16DE-812D143D5554}"/>
                    </a:ext>
                  </a:extLst>
                </p14:cNvPr>
                <p14:cNvContentPartPr/>
                <p14:nvPr/>
              </p14:nvContentPartPr>
              <p14:xfrm>
                <a:off x="4471102" y="1808542"/>
                <a:ext cx="127800" cy="1836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DFBB1D8B-5227-E2BF-16DE-812D143D555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62102" y="1799542"/>
                  <a:ext cx="14544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1" name="Gruppieren 740">
            <a:extLst>
              <a:ext uri="{FF2B5EF4-FFF2-40B4-BE49-F238E27FC236}">
                <a16:creationId xmlns:a16="http://schemas.microsoft.com/office/drawing/2014/main" id="{98BC675A-DE9D-FD29-4431-BFA46E32420A}"/>
              </a:ext>
            </a:extLst>
          </p:cNvPr>
          <p:cNvGrpSpPr/>
          <p:nvPr/>
        </p:nvGrpSpPr>
        <p:grpSpPr>
          <a:xfrm>
            <a:off x="4813462" y="1222102"/>
            <a:ext cx="4236840" cy="848880"/>
            <a:chOff x="4813462" y="1222102"/>
            <a:chExt cx="423684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7CB728F2-6F3C-3ED5-6711-AEE009DFEB7E}"/>
                    </a:ext>
                  </a:extLst>
                </p14:cNvPr>
                <p14:cNvContentPartPr/>
                <p14:nvPr/>
              </p14:nvContentPartPr>
              <p14:xfrm>
                <a:off x="5294782" y="1469422"/>
                <a:ext cx="246600" cy="3276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7CB728F2-6F3C-3ED5-6711-AEE009DFEB7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86142" y="1460782"/>
                  <a:ext cx="264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25DE7B0-7BFF-B5D2-8BF8-86C97D3E0F99}"/>
                    </a:ext>
                  </a:extLst>
                </p14:cNvPr>
                <p14:cNvContentPartPr/>
                <p14:nvPr/>
              </p14:nvContentPartPr>
              <p14:xfrm>
                <a:off x="5571622" y="1394542"/>
                <a:ext cx="134640" cy="1584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25DE7B0-7BFF-B5D2-8BF8-86C97D3E0F9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62622" y="1385902"/>
                  <a:ext cx="152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6FF93E60-5A0D-72A6-5B90-8983A9AA2425}"/>
                    </a:ext>
                  </a:extLst>
                </p14:cNvPr>
                <p14:cNvContentPartPr/>
                <p14:nvPr/>
              </p14:nvContentPartPr>
              <p14:xfrm>
                <a:off x="5874022" y="1276462"/>
                <a:ext cx="134640" cy="2113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6FF93E60-5A0D-72A6-5B90-8983A9AA242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65382" y="1267822"/>
                  <a:ext cx="152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99788D3-8DB4-BE5A-D84E-FB1436C4A5A9}"/>
                    </a:ext>
                  </a:extLst>
                </p14:cNvPr>
                <p14:cNvContentPartPr/>
                <p14:nvPr/>
              </p14:nvContentPartPr>
              <p14:xfrm>
                <a:off x="6095782" y="1360702"/>
                <a:ext cx="200160" cy="784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99788D3-8DB4-BE5A-D84E-FB1436C4A5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86782" y="1351702"/>
                  <a:ext cx="217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B2A7D468-AAFF-FEBE-25D1-141EEB35CA63}"/>
                    </a:ext>
                  </a:extLst>
                </p14:cNvPr>
                <p14:cNvContentPartPr/>
                <p14:nvPr/>
              </p14:nvContentPartPr>
              <p14:xfrm>
                <a:off x="6329062" y="1305982"/>
                <a:ext cx="46440" cy="338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B2A7D468-AAFF-FEBE-25D1-141EEB35CA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20062" y="1296982"/>
                  <a:ext cx="64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FF1B17C9-ABCA-1A06-4683-9562F3EFC468}"/>
                    </a:ext>
                  </a:extLst>
                </p14:cNvPr>
                <p14:cNvContentPartPr/>
                <p14:nvPr/>
              </p14:nvContentPartPr>
              <p14:xfrm>
                <a:off x="6370462" y="1349902"/>
                <a:ext cx="309240" cy="910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FF1B17C9-ABCA-1A06-4683-9562F3EFC46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61462" y="1341262"/>
                  <a:ext cx="326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04299D86-70AE-69B5-76EB-C0B2AD2BCC74}"/>
                    </a:ext>
                  </a:extLst>
                </p14:cNvPr>
                <p14:cNvContentPartPr/>
                <p14:nvPr/>
              </p14:nvContentPartPr>
              <p14:xfrm>
                <a:off x="6924142" y="1222102"/>
                <a:ext cx="213480" cy="2174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04299D86-70AE-69B5-76EB-C0B2AD2BCC7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15502" y="1213102"/>
                  <a:ext cx="231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6083C02E-A546-F39B-FFDD-18C1AC50365C}"/>
                    </a:ext>
                  </a:extLst>
                </p14:cNvPr>
                <p14:cNvContentPartPr/>
                <p14:nvPr/>
              </p14:nvContentPartPr>
              <p14:xfrm>
                <a:off x="7174702" y="1222462"/>
                <a:ext cx="276840" cy="1983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6083C02E-A546-F39B-FFDD-18C1AC50365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66062" y="1213462"/>
                  <a:ext cx="294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7605235F-5579-4E01-3D3A-280EC9E71E08}"/>
                    </a:ext>
                  </a:extLst>
                </p14:cNvPr>
                <p14:cNvContentPartPr/>
                <p14:nvPr/>
              </p14:nvContentPartPr>
              <p14:xfrm>
                <a:off x="7455502" y="1254502"/>
                <a:ext cx="26640" cy="550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7605235F-5579-4E01-3D3A-280EC9E71E0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46502" y="1245502"/>
                  <a:ext cx="44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73E6D81B-DA7D-2D30-EA03-641442516F5C}"/>
                    </a:ext>
                  </a:extLst>
                </p14:cNvPr>
                <p14:cNvContentPartPr/>
                <p14:nvPr/>
              </p14:nvContentPartPr>
              <p14:xfrm>
                <a:off x="7494742" y="1223542"/>
                <a:ext cx="763200" cy="2790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73E6D81B-DA7D-2D30-EA03-641442516F5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85742" y="1214542"/>
                  <a:ext cx="780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E4A0362C-BE98-9304-13EE-233AA789130C}"/>
                    </a:ext>
                  </a:extLst>
                </p14:cNvPr>
                <p14:cNvContentPartPr/>
                <p14:nvPr/>
              </p14:nvContentPartPr>
              <p14:xfrm>
                <a:off x="5926582" y="1646542"/>
                <a:ext cx="413640" cy="1080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E4A0362C-BE98-9304-13EE-233AA789130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17942" y="1637542"/>
                  <a:ext cx="43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7D546E9-CED6-EDE7-BEAF-030CC8F25BA6}"/>
                    </a:ext>
                  </a:extLst>
                </p14:cNvPr>
                <p14:cNvContentPartPr/>
                <p14:nvPr/>
              </p14:nvContentPartPr>
              <p14:xfrm>
                <a:off x="6428062" y="1631062"/>
                <a:ext cx="83520" cy="975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7D546E9-CED6-EDE7-BEAF-030CC8F25BA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19062" y="1622062"/>
                  <a:ext cx="101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C4EB7BC5-FE67-184F-75C9-0A43C87BF9AC}"/>
                    </a:ext>
                  </a:extLst>
                </p14:cNvPr>
                <p14:cNvContentPartPr/>
                <p14:nvPr/>
              </p14:nvContentPartPr>
              <p14:xfrm>
                <a:off x="6531022" y="1629622"/>
                <a:ext cx="83520" cy="993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C4EB7BC5-FE67-184F-75C9-0A43C87BF9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22382" y="1620622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3C082BDF-C79D-6BB2-019B-63FE5C2BCEAF}"/>
                    </a:ext>
                  </a:extLst>
                </p14:cNvPr>
                <p14:cNvContentPartPr/>
                <p14:nvPr/>
              </p14:nvContentPartPr>
              <p14:xfrm>
                <a:off x="6649102" y="1642942"/>
                <a:ext cx="255960" cy="846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3C082BDF-C79D-6BB2-019B-63FE5C2BCEA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40102" y="1634302"/>
                  <a:ext cx="273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81B4414D-58A8-B77C-A023-5844F4EBDF62}"/>
                    </a:ext>
                  </a:extLst>
                </p14:cNvPr>
                <p14:cNvContentPartPr/>
                <p14:nvPr/>
              </p14:nvContentPartPr>
              <p14:xfrm>
                <a:off x="6294862" y="1601542"/>
                <a:ext cx="178920" cy="118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81B4414D-58A8-B77C-A023-5844F4EBDF6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86222" y="1592902"/>
                  <a:ext cx="196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C8A1D823-BDCB-AB5F-4029-41839D5AA537}"/>
                    </a:ext>
                  </a:extLst>
                </p14:cNvPr>
                <p14:cNvContentPartPr/>
                <p14:nvPr/>
              </p14:nvContentPartPr>
              <p14:xfrm>
                <a:off x="6939622" y="1632142"/>
                <a:ext cx="119880" cy="1112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C8A1D823-BDCB-AB5F-4029-41839D5AA53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30982" y="1623502"/>
                  <a:ext cx="137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507BD9E0-1DB5-A0C0-3B6E-571C06A7CBA6}"/>
                    </a:ext>
                  </a:extLst>
                </p14:cNvPr>
                <p14:cNvContentPartPr/>
                <p14:nvPr/>
              </p14:nvContentPartPr>
              <p14:xfrm>
                <a:off x="7137622" y="1651222"/>
                <a:ext cx="27360" cy="7812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507BD9E0-1DB5-A0C0-3B6E-571C06A7CBA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28622" y="1642222"/>
                  <a:ext cx="45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0E48428-E7D9-F0AB-EF20-202C61A1276D}"/>
                    </a:ext>
                  </a:extLst>
                </p14:cNvPr>
                <p14:cNvContentPartPr/>
                <p14:nvPr/>
              </p14:nvContentPartPr>
              <p14:xfrm>
                <a:off x="7206742" y="1631062"/>
                <a:ext cx="218160" cy="698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0E48428-E7D9-F0AB-EF20-202C61A127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98102" y="1622062"/>
                  <a:ext cx="235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BA9470D1-DEC5-42B5-F681-D02DBAAFED32}"/>
                    </a:ext>
                  </a:extLst>
                </p14:cNvPr>
                <p14:cNvContentPartPr/>
                <p14:nvPr/>
              </p14:nvContentPartPr>
              <p14:xfrm>
                <a:off x="7358302" y="1528462"/>
                <a:ext cx="36000" cy="3348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BA9470D1-DEC5-42B5-F681-D02DBAAFED3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49662" y="1519462"/>
                  <a:ext cx="53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9EC266A-32EF-4F8E-6458-0F16FA385645}"/>
                    </a:ext>
                  </a:extLst>
                </p14:cNvPr>
                <p14:cNvContentPartPr/>
                <p14:nvPr/>
              </p14:nvContentPartPr>
              <p14:xfrm>
                <a:off x="7471342" y="1552582"/>
                <a:ext cx="228240" cy="1285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9EC266A-32EF-4F8E-6458-0F16FA38564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62702" y="1543582"/>
                  <a:ext cx="245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D5906309-E225-DE59-0585-06B1D6BF02ED}"/>
                    </a:ext>
                  </a:extLst>
                </p14:cNvPr>
                <p14:cNvContentPartPr/>
                <p14:nvPr/>
              </p14:nvContentPartPr>
              <p14:xfrm>
                <a:off x="7779862" y="1500382"/>
                <a:ext cx="50760" cy="1947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D5906309-E225-DE59-0585-06B1D6BF02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71222" y="1491742"/>
                  <a:ext cx="68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EE6A0188-574B-682A-C886-261E08728AF8}"/>
                    </a:ext>
                  </a:extLst>
                </p14:cNvPr>
                <p14:cNvContentPartPr/>
                <p14:nvPr/>
              </p14:nvContentPartPr>
              <p14:xfrm>
                <a:off x="7856182" y="1611982"/>
                <a:ext cx="262080" cy="5112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EE6A0188-574B-682A-C886-261E08728AF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47182" y="1602982"/>
                  <a:ext cx="279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9C43AB49-81F2-C6F6-1E6A-4B7E8D7BAC1F}"/>
                    </a:ext>
                  </a:extLst>
                </p14:cNvPr>
                <p14:cNvContentPartPr/>
                <p14:nvPr/>
              </p14:nvContentPartPr>
              <p14:xfrm>
                <a:off x="8268382" y="1420822"/>
                <a:ext cx="672120" cy="3938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9C43AB49-81F2-C6F6-1E6A-4B7E8D7BAC1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59742" y="1411822"/>
                  <a:ext cx="6897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FE34E21E-321F-FC9E-ACFF-96A07DA10147}"/>
                    </a:ext>
                  </a:extLst>
                </p14:cNvPr>
                <p14:cNvContentPartPr/>
                <p14:nvPr/>
              </p14:nvContentPartPr>
              <p14:xfrm>
                <a:off x="9012142" y="1418302"/>
                <a:ext cx="38160" cy="25668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FE34E21E-321F-FC9E-ACFF-96A07DA101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03142" y="1409662"/>
                  <a:ext cx="55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3ACAA5EF-C58F-144F-48CA-B9FD0C5D180F}"/>
                    </a:ext>
                  </a:extLst>
                </p14:cNvPr>
                <p14:cNvContentPartPr/>
                <p14:nvPr/>
              </p14:nvContentPartPr>
              <p14:xfrm>
                <a:off x="4813462" y="1810342"/>
                <a:ext cx="357480" cy="16056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3ACAA5EF-C58F-144F-48CA-B9FD0C5D180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04462" y="1801342"/>
                  <a:ext cx="375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EBD64505-AC44-F20E-D367-C03C01DB5C01}"/>
                    </a:ext>
                  </a:extLst>
                </p14:cNvPr>
                <p14:cNvContentPartPr/>
                <p14:nvPr/>
              </p14:nvContentPartPr>
              <p14:xfrm>
                <a:off x="5191102" y="1814302"/>
                <a:ext cx="128160" cy="1684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EBD64505-AC44-F20E-D367-C03C01DB5C0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82462" y="1805302"/>
                  <a:ext cx="145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170C7C5E-7303-270F-2A84-DB0D8446FFCB}"/>
                    </a:ext>
                  </a:extLst>
                </p14:cNvPr>
                <p14:cNvContentPartPr/>
                <p14:nvPr/>
              </p14:nvContentPartPr>
              <p14:xfrm>
                <a:off x="5372902" y="1883782"/>
                <a:ext cx="132480" cy="7884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170C7C5E-7303-270F-2A84-DB0D8446FF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63902" y="1874782"/>
                  <a:ext cx="150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89AAA4D4-5F16-C40C-895B-306011A6B7CC}"/>
                    </a:ext>
                  </a:extLst>
                </p14:cNvPr>
                <p14:cNvContentPartPr/>
                <p14:nvPr/>
              </p14:nvContentPartPr>
              <p14:xfrm>
                <a:off x="5727862" y="1890622"/>
                <a:ext cx="389160" cy="12312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89AAA4D4-5F16-C40C-895B-306011A6B7C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19222" y="1881622"/>
                  <a:ext cx="40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E2032A1D-0BD0-EBEB-CE61-F12DDA5A8628}"/>
                    </a:ext>
                  </a:extLst>
                </p14:cNvPr>
                <p14:cNvContentPartPr/>
                <p14:nvPr/>
              </p14:nvContentPartPr>
              <p14:xfrm>
                <a:off x="6112702" y="1871902"/>
                <a:ext cx="37440" cy="234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E2032A1D-0BD0-EBEB-CE61-F12DDA5A862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04062" y="1863262"/>
                  <a:ext cx="5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FA6D5442-D0BF-0310-18ED-54FC39BE6F21}"/>
                    </a:ext>
                  </a:extLst>
                </p14:cNvPr>
                <p14:cNvContentPartPr/>
                <p14:nvPr/>
              </p14:nvContentPartPr>
              <p14:xfrm>
                <a:off x="6205582" y="1910062"/>
                <a:ext cx="115200" cy="14400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FA6D5442-D0BF-0310-18ED-54FC39BE6F2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96582" y="1901062"/>
                  <a:ext cx="132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2E5AF0A9-0014-C937-50F5-1F4FD5CEFB5E}"/>
                    </a:ext>
                  </a:extLst>
                </p14:cNvPr>
                <p14:cNvContentPartPr/>
                <p14:nvPr/>
              </p14:nvContentPartPr>
              <p14:xfrm>
                <a:off x="6646582" y="1872982"/>
                <a:ext cx="167400" cy="1530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2E5AF0A9-0014-C937-50F5-1F4FD5CEFB5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37942" y="1863982"/>
                  <a:ext cx="185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A2A509C0-0A70-DC44-0B97-E2C1851B579C}"/>
                    </a:ext>
                  </a:extLst>
                </p14:cNvPr>
                <p14:cNvContentPartPr/>
                <p14:nvPr/>
              </p14:nvContentPartPr>
              <p14:xfrm>
                <a:off x="6790942" y="1923742"/>
                <a:ext cx="507600" cy="1098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A2A509C0-0A70-DC44-0B97-E2C1851B57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81942" y="1915102"/>
                  <a:ext cx="525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C0BCAB93-393E-0631-0367-6BA6FFC714EF}"/>
                    </a:ext>
                  </a:extLst>
                </p14:cNvPr>
                <p14:cNvContentPartPr/>
                <p14:nvPr/>
              </p14:nvContentPartPr>
              <p14:xfrm>
                <a:off x="7325902" y="1833742"/>
                <a:ext cx="163440" cy="15264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C0BCAB93-393E-0631-0367-6BA6FFC714E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16902" y="1824742"/>
                  <a:ext cx="181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D4EAB71F-DB42-CC0E-2FAE-41A9649DFE6B}"/>
                    </a:ext>
                  </a:extLst>
                </p14:cNvPr>
                <p14:cNvContentPartPr/>
                <p14:nvPr/>
              </p14:nvContentPartPr>
              <p14:xfrm>
                <a:off x="7521022" y="1923022"/>
                <a:ext cx="100080" cy="86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D4EAB71F-DB42-CC0E-2FAE-41A9649DFE6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12022" y="1914382"/>
                  <a:ext cx="11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FC30CCA-8123-63D6-0369-60ABAF6FCB21}"/>
                    </a:ext>
                  </a:extLst>
                </p14:cNvPr>
                <p14:cNvContentPartPr/>
                <p14:nvPr/>
              </p14:nvContentPartPr>
              <p14:xfrm>
                <a:off x="7712182" y="1852822"/>
                <a:ext cx="164880" cy="1166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FC30CCA-8123-63D6-0369-60ABAF6FCB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03182" y="1843822"/>
                  <a:ext cx="182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4FA3FE91-11AA-F1A0-3C91-FE125AEB88A3}"/>
                    </a:ext>
                  </a:extLst>
                </p14:cNvPr>
                <p14:cNvContentPartPr/>
                <p14:nvPr/>
              </p14:nvContentPartPr>
              <p14:xfrm>
                <a:off x="7882462" y="1901062"/>
                <a:ext cx="115200" cy="4716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4FA3FE91-11AA-F1A0-3C91-FE125AEB88A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873462" y="1892422"/>
                  <a:ext cx="132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8E65A42D-FE0A-4687-7FDD-67D067696A92}"/>
                    </a:ext>
                  </a:extLst>
                </p14:cNvPr>
                <p14:cNvContentPartPr/>
                <p14:nvPr/>
              </p14:nvContentPartPr>
              <p14:xfrm>
                <a:off x="8010262" y="1890262"/>
                <a:ext cx="70200" cy="7452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8E65A42D-FE0A-4687-7FDD-67D067696A9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01622" y="1881262"/>
                  <a:ext cx="87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734156A8-8992-9AC7-48DA-5FBF17F463EA}"/>
                    </a:ext>
                  </a:extLst>
                </p14:cNvPr>
                <p14:cNvContentPartPr/>
                <p14:nvPr/>
              </p14:nvContentPartPr>
              <p14:xfrm>
                <a:off x="8102062" y="1777582"/>
                <a:ext cx="87840" cy="18540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734156A8-8992-9AC7-48DA-5FBF17F463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93062" y="1768582"/>
                  <a:ext cx="105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08028901-FC01-F048-67BD-67E2D6A7E847}"/>
                    </a:ext>
                  </a:extLst>
                </p14:cNvPr>
                <p14:cNvContentPartPr/>
                <p14:nvPr/>
              </p14:nvContentPartPr>
              <p14:xfrm>
                <a:off x="8245342" y="1910062"/>
                <a:ext cx="101520" cy="1980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08028901-FC01-F048-67BD-67E2D6A7E84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36342" y="1901422"/>
                  <a:ext cx="119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BC72C853-497D-3281-E1BE-726AB47F0F08}"/>
                    </a:ext>
                  </a:extLst>
                </p14:cNvPr>
                <p14:cNvContentPartPr/>
                <p14:nvPr/>
              </p14:nvContentPartPr>
              <p14:xfrm>
                <a:off x="8430742" y="1834102"/>
                <a:ext cx="205560" cy="17892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BC72C853-497D-3281-E1BE-726AB47F0F0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22102" y="1825102"/>
                  <a:ext cx="223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16352AC7-8ED9-E902-951D-274DAD01AF2E}"/>
                    </a:ext>
                  </a:extLst>
                </p14:cNvPr>
                <p14:cNvContentPartPr/>
                <p14:nvPr/>
              </p14:nvContentPartPr>
              <p14:xfrm>
                <a:off x="8705062" y="1833022"/>
                <a:ext cx="172080" cy="23796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16352AC7-8ED9-E902-951D-274DAD01AF2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96062" y="1824022"/>
                  <a:ext cx="1897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7" name="Gruppieren 776">
            <a:extLst>
              <a:ext uri="{FF2B5EF4-FFF2-40B4-BE49-F238E27FC236}">
                <a16:creationId xmlns:a16="http://schemas.microsoft.com/office/drawing/2014/main" id="{43A9D030-7A92-9A9F-9EBD-9A35C3BFD05A}"/>
              </a:ext>
            </a:extLst>
          </p:cNvPr>
          <p:cNvGrpSpPr/>
          <p:nvPr/>
        </p:nvGrpSpPr>
        <p:grpSpPr>
          <a:xfrm>
            <a:off x="3432142" y="2898622"/>
            <a:ext cx="411120" cy="192600"/>
            <a:chOff x="3432142" y="2898622"/>
            <a:chExt cx="41112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38B4FB09-782F-8F3E-E170-D91F45998A54}"/>
                    </a:ext>
                  </a:extLst>
                </p14:cNvPr>
                <p14:cNvContentPartPr/>
                <p14:nvPr/>
              </p14:nvContentPartPr>
              <p14:xfrm>
                <a:off x="3432142" y="2990422"/>
                <a:ext cx="226800" cy="334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38B4FB09-782F-8F3E-E170-D91F45998A5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23502" y="2981782"/>
                  <a:ext cx="244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4FF31322-710D-1345-BF99-5EEE94947C6E}"/>
                    </a:ext>
                  </a:extLst>
                </p14:cNvPr>
                <p14:cNvContentPartPr/>
                <p14:nvPr/>
              </p14:nvContentPartPr>
              <p14:xfrm>
                <a:off x="3656062" y="2898622"/>
                <a:ext cx="187200" cy="1926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4FF31322-710D-1345-BF99-5EEE94947C6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47422" y="2889622"/>
                  <a:ext cx="2048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" name="Gruppieren 797">
            <a:extLst>
              <a:ext uri="{FF2B5EF4-FFF2-40B4-BE49-F238E27FC236}">
                <a16:creationId xmlns:a16="http://schemas.microsoft.com/office/drawing/2014/main" id="{E633BF19-9157-F172-7FBB-6AC5EAFB72C5}"/>
              </a:ext>
            </a:extLst>
          </p:cNvPr>
          <p:cNvGrpSpPr/>
          <p:nvPr/>
        </p:nvGrpSpPr>
        <p:grpSpPr>
          <a:xfrm>
            <a:off x="4101382" y="2770822"/>
            <a:ext cx="1760400" cy="302760"/>
            <a:chOff x="4101382" y="2770822"/>
            <a:chExt cx="176040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45DDF3E3-7333-37E7-C08B-1D1967FD6ACD}"/>
                    </a:ext>
                  </a:extLst>
                </p14:cNvPr>
                <p14:cNvContentPartPr/>
                <p14:nvPr/>
              </p14:nvContentPartPr>
              <p14:xfrm>
                <a:off x="4120462" y="2917702"/>
                <a:ext cx="109800" cy="14688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45DDF3E3-7333-37E7-C08B-1D1967FD6AC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111462" y="2908702"/>
                  <a:ext cx="127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44787D58-CF36-2903-AE8B-FDCB16432769}"/>
                    </a:ext>
                  </a:extLst>
                </p14:cNvPr>
                <p14:cNvContentPartPr/>
                <p14:nvPr/>
              </p14:nvContentPartPr>
              <p14:xfrm>
                <a:off x="4101382" y="2832022"/>
                <a:ext cx="91440" cy="11052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44787D58-CF36-2903-AE8B-FDCB1643276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92742" y="2823022"/>
                  <a:ext cx="10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78A365CA-301A-5507-E297-B807A10E84DB}"/>
                    </a:ext>
                  </a:extLst>
                </p14:cNvPr>
                <p14:cNvContentPartPr/>
                <p14:nvPr/>
              </p14:nvContentPartPr>
              <p14:xfrm>
                <a:off x="4247902" y="2818342"/>
                <a:ext cx="172800" cy="23112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78A365CA-301A-5507-E297-B807A10E84D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239262" y="2809702"/>
                  <a:ext cx="190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77C2387F-FA06-F34A-A79C-550D4E5A1447}"/>
                    </a:ext>
                  </a:extLst>
                </p14:cNvPr>
                <p14:cNvContentPartPr/>
                <p14:nvPr/>
              </p14:nvContentPartPr>
              <p14:xfrm>
                <a:off x="4508182" y="2995102"/>
                <a:ext cx="48240" cy="6264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77C2387F-FA06-F34A-A79C-550D4E5A144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99182" y="2986462"/>
                  <a:ext cx="65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863A86A7-6FC6-E6CA-4663-08B7A874AF7F}"/>
                    </a:ext>
                  </a:extLst>
                </p14:cNvPr>
                <p14:cNvContentPartPr/>
                <p14:nvPr/>
              </p14:nvContentPartPr>
              <p14:xfrm>
                <a:off x="4492702" y="2923822"/>
                <a:ext cx="160560" cy="1497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863A86A7-6FC6-E6CA-4663-08B7A874AF7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83702" y="2914822"/>
                  <a:ext cx="17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7F6DA9F7-D2B2-2F5C-DB36-7AA4E2D92879}"/>
                    </a:ext>
                  </a:extLst>
                </p14:cNvPr>
                <p14:cNvContentPartPr/>
                <p14:nvPr/>
              </p14:nvContentPartPr>
              <p14:xfrm>
                <a:off x="4702942" y="2854702"/>
                <a:ext cx="190080" cy="2736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7F6DA9F7-D2B2-2F5C-DB36-7AA4E2D9287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94302" y="2846062"/>
                  <a:ext cx="207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90D094E-4150-734A-D86B-E92C0F4B5854}"/>
                    </a:ext>
                  </a:extLst>
                </p14:cNvPr>
                <p14:cNvContentPartPr/>
                <p14:nvPr/>
              </p14:nvContentPartPr>
              <p14:xfrm>
                <a:off x="4755142" y="2898262"/>
                <a:ext cx="131040" cy="3096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90D094E-4150-734A-D86B-E92C0F4B58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46502" y="2889262"/>
                  <a:ext cx="148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30BB899E-1C4F-86D5-4256-BA4ACEEF00B6}"/>
                    </a:ext>
                  </a:extLst>
                </p14:cNvPr>
                <p14:cNvContentPartPr/>
                <p14:nvPr/>
              </p14:nvContentPartPr>
              <p14:xfrm>
                <a:off x="5015782" y="2799622"/>
                <a:ext cx="148320" cy="1591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30BB899E-1C4F-86D5-4256-BA4ACEEF00B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06782" y="2790982"/>
                  <a:ext cx="165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1A0CE93B-EBBC-97B1-044E-7678B51AA4A1}"/>
                    </a:ext>
                  </a:extLst>
                </p14:cNvPr>
                <p14:cNvContentPartPr/>
                <p14:nvPr/>
              </p14:nvContentPartPr>
              <p14:xfrm>
                <a:off x="5267062" y="2854702"/>
                <a:ext cx="101880" cy="1584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1A0CE93B-EBBC-97B1-044E-7678B51AA4A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58422" y="2846062"/>
                  <a:ext cx="11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49D1531B-79EB-249A-2FE3-1ECFE017D33F}"/>
                    </a:ext>
                  </a:extLst>
                </p14:cNvPr>
                <p14:cNvContentPartPr/>
                <p14:nvPr/>
              </p14:nvContentPartPr>
              <p14:xfrm>
                <a:off x="5518342" y="2770822"/>
                <a:ext cx="148320" cy="23004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49D1531B-79EB-249A-2FE3-1ECFE017D3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509702" y="2762182"/>
                  <a:ext cx="165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DCCE4096-F3BF-EA92-93CA-B346751241C9}"/>
                    </a:ext>
                  </a:extLst>
                </p14:cNvPr>
                <p14:cNvContentPartPr/>
                <p14:nvPr/>
              </p14:nvContentPartPr>
              <p14:xfrm>
                <a:off x="5684662" y="2912302"/>
                <a:ext cx="122760" cy="1602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DCCE4096-F3BF-EA92-93CA-B346751241C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75662" y="2903302"/>
                  <a:ext cx="140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C6DDEC3C-0420-4397-3EBD-013128F94306}"/>
                    </a:ext>
                  </a:extLst>
                </p14:cNvPr>
                <p14:cNvContentPartPr/>
                <p14:nvPr/>
              </p14:nvContentPartPr>
              <p14:xfrm>
                <a:off x="5780062" y="2930302"/>
                <a:ext cx="81720" cy="1267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C6DDEC3C-0420-4397-3EBD-013128F9430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71062" y="2921302"/>
                  <a:ext cx="993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7" name="Gruppieren 796">
            <a:extLst>
              <a:ext uri="{FF2B5EF4-FFF2-40B4-BE49-F238E27FC236}">
                <a16:creationId xmlns:a16="http://schemas.microsoft.com/office/drawing/2014/main" id="{60AB7CE7-144F-AAC1-EC33-EE4F7F7C51E7}"/>
              </a:ext>
            </a:extLst>
          </p:cNvPr>
          <p:cNvGrpSpPr/>
          <p:nvPr/>
        </p:nvGrpSpPr>
        <p:grpSpPr>
          <a:xfrm>
            <a:off x="6118102" y="2789902"/>
            <a:ext cx="341640" cy="193320"/>
            <a:chOff x="6118102" y="2789902"/>
            <a:chExt cx="3416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E262363E-FDF4-9EEB-C1BC-04251F792C00}"/>
                    </a:ext>
                  </a:extLst>
                </p14:cNvPr>
                <p14:cNvContentPartPr/>
                <p14:nvPr/>
              </p14:nvContentPartPr>
              <p14:xfrm>
                <a:off x="6118102" y="2862622"/>
                <a:ext cx="201960" cy="7200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E262363E-FDF4-9EEB-C1BC-04251F792C0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09102" y="2853622"/>
                  <a:ext cx="219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200E962C-E31C-DCCD-BCEB-CC11CD982706}"/>
                    </a:ext>
                  </a:extLst>
                </p14:cNvPr>
                <p14:cNvContentPartPr/>
                <p14:nvPr/>
              </p14:nvContentPartPr>
              <p14:xfrm>
                <a:off x="6329422" y="2789902"/>
                <a:ext cx="130320" cy="19332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200E962C-E31C-DCCD-BCEB-CC11CD9827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20782" y="2780902"/>
                  <a:ext cx="1479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0" name="Gruppieren 809">
            <a:extLst>
              <a:ext uri="{FF2B5EF4-FFF2-40B4-BE49-F238E27FC236}">
                <a16:creationId xmlns:a16="http://schemas.microsoft.com/office/drawing/2014/main" id="{ADD00A25-99DB-4A8E-B30E-117B6F672DCF}"/>
              </a:ext>
            </a:extLst>
          </p:cNvPr>
          <p:cNvGrpSpPr/>
          <p:nvPr/>
        </p:nvGrpSpPr>
        <p:grpSpPr>
          <a:xfrm>
            <a:off x="6703822" y="2713942"/>
            <a:ext cx="1463040" cy="336960"/>
            <a:chOff x="6703822" y="2713942"/>
            <a:chExt cx="146304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E905C541-C358-999D-E34C-D5EF7DA9CD7A}"/>
                    </a:ext>
                  </a:extLst>
                </p14:cNvPr>
                <p14:cNvContentPartPr/>
                <p14:nvPr/>
              </p14:nvContentPartPr>
              <p14:xfrm>
                <a:off x="6703822" y="2761822"/>
                <a:ext cx="144720" cy="20268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E905C541-C358-999D-E34C-D5EF7DA9CD7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694822" y="2753182"/>
                  <a:ext cx="162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449187A8-D5B0-42DC-14BC-31BF560D5A8C}"/>
                    </a:ext>
                  </a:extLst>
                </p14:cNvPr>
                <p14:cNvContentPartPr/>
                <p14:nvPr/>
              </p14:nvContentPartPr>
              <p14:xfrm>
                <a:off x="7011622" y="2841022"/>
                <a:ext cx="111240" cy="1116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449187A8-D5B0-42DC-14BC-31BF560D5A8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02622" y="2832022"/>
                  <a:ext cx="12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1EED977A-24BB-EED2-768B-41CD4778AD91}"/>
                    </a:ext>
                  </a:extLst>
                </p14:cNvPr>
                <p14:cNvContentPartPr/>
                <p14:nvPr/>
              </p14:nvContentPartPr>
              <p14:xfrm>
                <a:off x="7205302" y="2752102"/>
                <a:ext cx="150840" cy="19224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1EED977A-24BB-EED2-768B-41CD4778AD9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96662" y="2743462"/>
                  <a:ext cx="168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14DD08A0-9EAB-970E-C129-A8FC4785C510}"/>
                    </a:ext>
                  </a:extLst>
                </p14:cNvPr>
                <p14:cNvContentPartPr/>
                <p14:nvPr/>
              </p14:nvContentPartPr>
              <p14:xfrm>
                <a:off x="7039342" y="2713942"/>
                <a:ext cx="168120" cy="27144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14DD08A0-9EAB-970E-C129-A8FC4785C51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30342" y="2704942"/>
                  <a:ext cx="185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A24D875-E889-D3E4-DE3B-F56CD1EC7F17}"/>
                    </a:ext>
                  </a:extLst>
                </p14:cNvPr>
                <p14:cNvContentPartPr/>
                <p14:nvPr/>
              </p14:nvContentPartPr>
              <p14:xfrm>
                <a:off x="7353622" y="2900422"/>
                <a:ext cx="45360" cy="1191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A24D875-E889-D3E4-DE3B-F56CD1EC7F1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44982" y="2891422"/>
                  <a:ext cx="63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70F3198D-5562-A1DD-F44E-B6C49118E106}"/>
                    </a:ext>
                  </a:extLst>
                </p14:cNvPr>
                <p14:cNvContentPartPr/>
                <p14:nvPr/>
              </p14:nvContentPartPr>
              <p14:xfrm>
                <a:off x="7332022" y="2878462"/>
                <a:ext cx="145080" cy="1670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70F3198D-5562-A1DD-F44E-B6C49118E10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23382" y="2869462"/>
                  <a:ext cx="162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52ABC255-8645-4876-7D66-8F1C0CDD73AE}"/>
                    </a:ext>
                  </a:extLst>
                </p14:cNvPr>
                <p14:cNvContentPartPr/>
                <p14:nvPr/>
              </p14:nvContentPartPr>
              <p14:xfrm>
                <a:off x="7638022" y="2829502"/>
                <a:ext cx="123840" cy="1548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52ABC255-8645-4876-7D66-8F1C0CDD73A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29022" y="2820862"/>
                  <a:ext cx="14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3C072ECC-AA38-7138-5D8B-6C9A53DB08FA}"/>
                    </a:ext>
                  </a:extLst>
                </p14:cNvPr>
                <p14:cNvContentPartPr/>
                <p14:nvPr/>
              </p14:nvContentPartPr>
              <p14:xfrm>
                <a:off x="7614622" y="2887822"/>
                <a:ext cx="170280" cy="2916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3C072ECC-AA38-7138-5D8B-6C9A53DB08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05982" y="2879182"/>
                  <a:ext cx="187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794CDF0C-928B-913F-916B-6E813F7DDA71}"/>
                    </a:ext>
                  </a:extLst>
                </p14:cNvPr>
                <p14:cNvContentPartPr/>
                <p14:nvPr/>
              </p14:nvContentPartPr>
              <p14:xfrm>
                <a:off x="7855462" y="2789902"/>
                <a:ext cx="140760" cy="2041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794CDF0C-928B-913F-916B-6E813F7DDA7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46822" y="2780902"/>
                  <a:ext cx="158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0DC73C3C-7B4B-9148-9297-8684D2D4C91B}"/>
                    </a:ext>
                  </a:extLst>
                </p14:cNvPr>
                <p14:cNvContentPartPr/>
                <p14:nvPr/>
              </p14:nvContentPartPr>
              <p14:xfrm>
                <a:off x="8022862" y="2934982"/>
                <a:ext cx="126360" cy="11592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0DC73C3C-7B4B-9148-9297-8684D2D4C91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14222" y="2925982"/>
                  <a:ext cx="144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F603669-1A6C-9C11-A4BC-626DEE69D068}"/>
                    </a:ext>
                  </a:extLst>
                </p14:cNvPr>
                <p14:cNvContentPartPr/>
                <p14:nvPr/>
              </p14:nvContentPartPr>
              <p14:xfrm>
                <a:off x="8066422" y="2991502"/>
                <a:ext cx="100440" cy="1800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F603669-1A6C-9C11-A4BC-626DEE69D06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057422" y="2982862"/>
                  <a:ext cx="1180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ADF2D8E2-D73D-FB68-7D42-CC298DCF7D4B}"/>
                  </a:ext>
                </a:extLst>
              </p14:cNvPr>
              <p14:cNvContentPartPr/>
              <p14:nvPr/>
            </p14:nvContentPartPr>
            <p14:xfrm>
              <a:off x="7880662" y="3150622"/>
              <a:ext cx="419760" cy="37440"/>
            </p14:xfrm>
          </p:contentPart>
        </mc:Choice>
        <mc:Fallback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ADF2D8E2-D73D-FB68-7D42-CC298DCF7D4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871662" y="3141622"/>
                <a:ext cx="437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E3459403-1D64-29A0-2C48-2E2C05450203}"/>
                  </a:ext>
                </a:extLst>
              </p14:cNvPr>
              <p14:cNvContentPartPr/>
              <p14:nvPr/>
            </p14:nvContentPartPr>
            <p14:xfrm>
              <a:off x="601462" y="2671822"/>
              <a:ext cx="428040" cy="5040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E3459403-1D64-29A0-2C48-2E2C05450203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92822" y="2662822"/>
                <a:ext cx="4456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3" name="Gruppieren 872">
            <a:extLst>
              <a:ext uri="{FF2B5EF4-FFF2-40B4-BE49-F238E27FC236}">
                <a16:creationId xmlns:a16="http://schemas.microsoft.com/office/drawing/2014/main" id="{866AD302-B659-2E99-A599-7FD37A194794}"/>
              </a:ext>
            </a:extLst>
          </p:cNvPr>
          <p:cNvGrpSpPr/>
          <p:nvPr/>
        </p:nvGrpSpPr>
        <p:grpSpPr>
          <a:xfrm>
            <a:off x="8883622" y="2347822"/>
            <a:ext cx="2596680" cy="972000"/>
            <a:chOff x="8883622" y="2347822"/>
            <a:chExt cx="2596680" cy="9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19051E32-C08C-FF2B-CD71-A768FC8C7A14}"/>
                    </a:ext>
                  </a:extLst>
                </p14:cNvPr>
                <p14:cNvContentPartPr/>
                <p14:nvPr/>
              </p14:nvContentPartPr>
              <p14:xfrm>
                <a:off x="8890462" y="2747422"/>
                <a:ext cx="208440" cy="3132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19051E32-C08C-FF2B-CD71-A768FC8C7A1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81462" y="2738782"/>
                  <a:ext cx="226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36714DDD-4A36-4C51-DDB6-892585799E9E}"/>
                    </a:ext>
                  </a:extLst>
                </p14:cNvPr>
                <p14:cNvContentPartPr/>
                <p14:nvPr/>
              </p14:nvContentPartPr>
              <p14:xfrm>
                <a:off x="8883622" y="2801782"/>
                <a:ext cx="153720" cy="2448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36714DDD-4A36-4C51-DDB6-892585799E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74622" y="2792782"/>
                  <a:ext cx="171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62BBD8BE-7E6A-EA70-B0CF-D05D9826D61C}"/>
                    </a:ext>
                  </a:extLst>
                </p14:cNvPr>
                <p14:cNvContentPartPr/>
                <p14:nvPr/>
              </p14:nvContentPartPr>
              <p14:xfrm>
                <a:off x="9108982" y="2655262"/>
                <a:ext cx="118440" cy="1983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62BBD8BE-7E6A-EA70-B0CF-D05D9826D61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00342" y="2646262"/>
                  <a:ext cx="136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809AAC79-1113-2318-6359-6B1548344E9A}"/>
                    </a:ext>
                  </a:extLst>
                </p14:cNvPr>
                <p14:cNvContentPartPr/>
                <p14:nvPr/>
              </p14:nvContentPartPr>
              <p14:xfrm>
                <a:off x="9457822" y="2370142"/>
                <a:ext cx="140760" cy="19512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809AAC79-1113-2318-6359-6B1548344E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448822" y="2361142"/>
                  <a:ext cx="158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90853C72-74A1-7792-5DD2-9D97847FB00C}"/>
                    </a:ext>
                  </a:extLst>
                </p14:cNvPr>
                <p14:cNvContentPartPr/>
                <p14:nvPr/>
              </p14:nvContentPartPr>
              <p14:xfrm>
                <a:off x="9675982" y="2361502"/>
                <a:ext cx="162360" cy="2343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90853C72-74A1-7792-5DD2-9D97847FB0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667342" y="2352502"/>
                  <a:ext cx="180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684DD151-4CCE-2541-2620-C53B89AE636E}"/>
                    </a:ext>
                  </a:extLst>
                </p14:cNvPr>
                <p14:cNvContentPartPr/>
                <p14:nvPr/>
              </p14:nvContentPartPr>
              <p14:xfrm>
                <a:off x="10243342" y="2405062"/>
                <a:ext cx="21960" cy="1540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684DD151-4CCE-2541-2620-C53B89AE636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34342" y="2396062"/>
                  <a:ext cx="39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BCF53D82-6869-46DC-1E52-B66F0B048662}"/>
                    </a:ext>
                  </a:extLst>
                </p14:cNvPr>
                <p14:cNvContentPartPr/>
                <p14:nvPr/>
              </p14:nvContentPartPr>
              <p14:xfrm>
                <a:off x="10177102" y="2459062"/>
                <a:ext cx="117000" cy="1584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BCF53D82-6869-46DC-1E52-B66F0B04866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68462" y="2450422"/>
                  <a:ext cx="134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7A64CA48-6F2B-91F7-3546-9C6A2A132D58}"/>
                    </a:ext>
                  </a:extLst>
                </p14:cNvPr>
                <p14:cNvContentPartPr/>
                <p14:nvPr/>
              </p14:nvContentPartPr>
              <p14:xfrm>
                <a:off x="10389502" y="2347822"/>
                <a:ext cx="144000" cy="2235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7A64CA48-6F2B-91F7-3546-9C6A2A132D5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80502" y="2338822"/>
                  <a:ext cx="161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F418BADA-07C7-1088-252A-3A94BD1C54E2}"/>
                    </a:ext>
                  </a:extLst>
                </p14:cNvPr>
                <p14:cNvContentPartPr/>
                <p14:nvPr/>
              </p14:nvContentPartPr>
              <p14:xfrm>
                <a:off x="9821062" y="2562382"/>
                <a:ext cx="96840" cy="15768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F418BADA-07C7-1088-252A-3A94BD1C54E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12422" y="2553742"/>
                  <a:ext cx="114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5D531263-AEA3-F810-6305-65FF32A2226B}"/>
                    </a:ext>
                  </a:extLst>
                </p14:cNvPr>
                <p14:cNvContentPartPr/>
                <p14:nvPr/>
              </p14:nvContentPartPr>
              <p14:xfrm>
                <a:off x="9861022" y="2578582"/>
                <a:ext cx="66240" cy="13716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5D531263-AEA3-F810-6305-65FF32A2226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52022" y="2569582"/>
                  <a:ext cx="83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E2BE010E-89DD-14F0-73FC-D506798F3618}"/>
                    </a:ext>
                  </a:extLst>
                </p14:cNvPr>
                <p14:cNvContentPartPr/>
                <p14:nvPr/>
              </p14:nvContentPartPr>
              <p14:xfrm>
                <a:off x="10610542" y="2547982"/>
                <a:ext cx="13320" cy="8856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E2BE010E-89DD-14F0-73FC-D506798F361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01902" y="2538982"/>
                  <a:ext cx="30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8DFAD143-AA64-19E8-272A-DF95C14FBB28}"/>
                    </a:ext>
                  </a:extLst>
                </p14:cNvPr>
                <p14:cNvContentPartPr/>
                <p14:nvPr/>
              </p14:nvContentPartPr>
              <p14:xfrm>
                <a:off x="10556182" y="2531062"/>
                <a:ext cx="140760" cy="17244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8DFAD143-AA64-19E8-272A-DF95C14FBB2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47182" y="2522062"/>
                  <a:ext cx="158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2C68193A-5BA2-41A3-4CB7-5F334141D8F9}"/>
                    </a:ext>
                  </a:extLst>
                </p14:cNvPr>
                <p14:cNvContentPartPr/>
                <p14:nvPr/>
              </p14:nvContentPartPr>
              <p14:xfrm>
                <a:off x="10823662" y="2428822"/>
                <a:ext cx="138600" cy="540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2C68193A-5BA2-41A3-4CB7-5F334141D8F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815022" y="2419822"/>
                  <a:ext cx="156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4CF35E60-721F-EE05-02DE-AAF1BA2F28D9}"/>
                    </a:ext>
                  </a:extLst>
                </p14:cNvPr>
                <p14:cNvContentPartPr/>
                <p14:nvPr/>
              </p14:nvContentPartPr>
              <p14:xfrm>
                <a:off x="10813942" y="2479222"/>
                <a:ext cx="120600" cy="2520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4CF35E60-721F-EE05-02DE-AAF1BA2F28D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804942" y="2470582"/>
                  <a:ext cx="13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2295DD59-3D29-013A-7FEA-BDD6473213D2}"/>
                    </a:ext>
                  </a:extLst>
                </p14:cNvPr>
                <p14:cNvContentPartPr/>
                <p14:nvPr/>
              </p14:nvContentPartPr>
              <p14:xfrm>
                <a:off x="11162782" y="2387422"/>
                <a:ext cx="133920" cy="18540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2295DD59-3D29-013A-7FEA-BDD6473213D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53782" y="2378782"/>
                  <a:ext cx="151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53E11BF7-11AB-897F-BBC9-CE378F1B6F55}"/>
                    </a:ext>
                  </a:extLst>
                </p14:cNvPr>
                <p14:cNvContentPartPr/>
                <p14:nvPr/>
              </p14:nvContentPartPr>
              <p14:xfrm>
                <a:off x="9591742" y="2872702"/>
                <a:ext cx="156600" cy="29808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53E11BF7-11AB-897F-BBC9-CE378F1B6F5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83102" y="2864062"/>
                  <a:ext cx="174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3A56E889-2CBB-1E25-1D8A-EFC505747881}"/>
                    </a:ext>
                  </a:extLst>
                </p14:cNvPr>
                <p14:cNvContentPartPr/>
                <p14:nvPr/>
              </p14:nvContentPartPr>
              <p14:xfrm>
                <a:off x="11162062" y="2427022"/>
                <a:ext cx="225720" cy="16200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3A56E889-2CBB-1E25-1D8A-EFC50574788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153422" y="2418382"/>
                  <a:ext cx="243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E22F7EA2-2973-638C-CA77-DB9283E1DF7C}"/>
                    </a:ext>
                  </a:extLst>
                </p14:cNvPr>
                <p14:cNvContentPartPr/>
                <p14:nvPr/>
              </p14:nvContentPartPr>
              <p14:xfrm>
                <a:off x="9854182" y="3057742"/>
                <a:ext cx="21600" cy="13752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E22F7EA2-2973-638C-CA77-DB9283E1DF7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845182" y="3048742"/>
                  <a:ext cx="39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52459977-CFA1-3521-879C-41C25FE56CF4}"/>
                    </a:ext>
                  </a:extLst>
                </p14:cNvPr>
                <p14:cNvContentPartPr/>
                <p14:nvPr/>
              </p14:nvContentPartPr>
              <p14:xfrm>
                <a:off x="9816382" y="3046222"/>
                <a:ext cx="128880" cy="19800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52459977-CFA1-3521-879C-41C25FE56CF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807382" y="3037582"/>
                  <a:ext cx="146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BE01E0CE-9988-A070-98CD-DEDECD4E0B85}"/>
                    </a:ext>
                  </a:extLst>
                </p14:cNvPr>
                <p14:cNvContentPartPr/>
                <p14:nvPr/>
              </p14:nvContentPartPr>
              <p14:xfrm>
                <a:off x="10185022" y="2951182"/>
                <a:ext cx="36360" cy="13932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BE01E0CE-9988-A070-98CD-DEDECD4E0B8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76022" y="2942542"/>
                  <a:ext cx="5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65F51381-BCD8-4880-8F3F-031A18417609}"/>
                    </a:ext>
                  </a:extLst>
                </p14:cNvPr>
                <p14:cNvContentPartPr/>
                <p14:nvPr/>
              </p14:nvContentPartPr>
              <p14:xfrm>
                <a:off x="10125622" y="3008062"/>
                <a:ext cx="144720" cy="252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65F51381-BCD8-4880-8F3F-031A1841760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116622" y="2999422"/>
                  <a:ext cx="162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3DBD6532-BE12-4DA3-ADC7-21200BA888E4}"/>
                    </a:ext>
                  </a:extLst>
                </p14:cNvPr>
                <p14:cNvContentPartPr/>
                <p14:nvPr/>
              </p14:nvContentPartPr>
              <p14:xfrm>
                <a:off x="10327222" y="2849662"/>
                <a:ext cx="124200" cy="2206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3DBD6532-BE12-4DA3-ADC7-21200BA888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318222" y="2840662"/>
                  <a:ext cx="141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8207DCD9-6098-14C3-E1A3-D08EBE45C47D}"/>
                    </a:ext>
                  </a:extLst>
                </p14:cNvPr>
                <p14:cNvContentPartPr/>
                <p14:nvPr/>
              </p14:nvContentPartPr>
              <p14:xfrm>
                <a:off x="10493902" y="2851102"/>
                <a:ext cx="118080" cy="24336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8207DCD9-6098-14C3-E1A3-D08EBE45C47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85262" y="2842462"/>
                  <a:ext cx="135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F764862F-5F51-8276-9E74-8B5F90A12A40}"/>
                    </a:ext>
                  </a:extLst>
                </p14:cNvPr>
                <p14:cNvContentPartPr/>
                <p14:nvPr/>
              </p14:nvContentPartPr>
              <p14:xfrm>
                <a:off x="10615942" y="2998702"/>
                <a:ext cx="86040" cy="12204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F764862F-5F51-8276-9E74-8B5F90A12A4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606942" y="2990062"/>
                  <a:ext cx="103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D2C743C8-DE91-5D2F-9D53-9B9B3F4AB39C}"/>
                    </a:ext>
                  </a:extLst>
                </p14:cNvPr>
                <p14:cNvContentPartPr/>
                <p14:nvPr/>
              </p14:nvContentPartPr>
              <p14:xfrm>
                <a:off x="10644022" y="2981782"/>
                <a:ext cx="139680" cy="16560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D2C743C8-DE91-5D2F-9D53-9B9B3F4AB39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35382" y="2973142"/>
                  <a:ext cx="157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8748E212-F169-6C32-D20E-693EA9403409}"/>
                    </a:ext>
                  </a:extLst>
                </p14:cNvPr>
                <p14:cNvContentPartPr/>
                <p14:nvPr/>
              </p14:nvContentPartPr>
              <p14:xfrm>
                <a:off x="10887022" y="2911222"/>
                <a:ext cx="180360" cy="9648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8748E212-F169-6C32-D20E-693EA940340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878382" y="2902222"/>
                  <a:ext cx="198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91ABCBED-0525-3F20-09C9-27B7D1B458A1}"/>
                    </a:ext>
                  </a:extLst>
                </p14:cNvPr>
                <p14:cNvContentPartPr/>
                <p14:nvPr/>
              </p14:nvContentPartPr>
              <p14:xfrm>
                <a:off x="11196982" y="2830942"/>
                <a:ext cx="155880" cy="17028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91ABCBED-0525-3F20-09C9-27B7D1B458A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188342" y="2821942"/>
                  <a:ext cx="173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C5F2A700-3215-F7F3-2DAD-1C5E8034AEAA}"/>
                    </a:ext>
                  </a:extLst>
                </p14:cNvPr>
                <p14:cNvContentPartPr/>
                <p14:nvPr/>
              </p14:nvContentPartPr>
              <p14:xfrm>
                <a:off x="9231022" y="3136942"/>
                <a:ext cx="2249280" cy="18288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C5F2A700-3215-F7F3-2DAD-1C5E8034AEA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22382" y="3128302"/>
                  <a:ext cx="22669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484A78DC-1290-2F7E-B3D8-C07891414759}"/>
              </a:ext>
            </a:extLst>
          </p:cNvPr>
          <p:cNvGrpSpPr/>
          <p:nvPr/>
        </p:nvGrpSpPr>
        <p:grpSpPr>
          <a:xfrm>
            <a:off x="11618182" y="2770822"/>
            <a:ext cx="377640" cy="257760"/>
            <a:chOff x="11618182" y="2770822"/>
            <a:chExt cx="37764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35500724-16C9-D394-7578-3C43FDBEDD05}"/>
                    </a:ext>
                  </a:extLst>
                </p14:cNvPr>
                <p14:cNvContentPartPr/>
                <p14:nvPr/>
              </p14:nvContentPartPr>
              <p14:xfrm>
                <a:off x="11618182" y="2914102"/>
                <a:ext cx="33840" cy="1692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35500724-16C9-D394-7578-3C43FDBEDD0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09542" y="2905462"/>
                  <a:ext cx="51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FD0CB3D2-7009-C230-DB04-7344CD8B326B}"/>
                    </a:ext>
                  </a:extLst>
                </p14:cNvPr>
                <p14:cNvContentPartPr/>
                <p14:nvPr/>
              </p14:nvContentPartPr>
              <p14:xfrm>
                <a:off x="11824822" y="2770822"/>
                <a:ext cx="171000" cy="25776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FD0CB3D2-7009-C230-DB04-7344CD8B326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815822" y="2761822"/>
                  <a:ext cx="18864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0" name="Gruppieren 899">
            <a:extLst>
              <a:ext uri="{FF2B5EF4-FFF2-40B4-BE49-F238E27FC236}">
                <a16:creationId xmlns:a16="http://schemas.microsoft.com/office/drawing/2014/main" id="{8A9BFCD4-26A2-2C8C-973D-D5CBC258BC7B}"/>
              </a:ext>
            </a:extLst>
          </p:cNvPr>
          <p:cNvGrpSpPr/>
          <p:nvPr/>
        </p:nvGrpSpPr>
        <p:grpSpPr>
          <a:xfrm>
            <a:off x="582742" y="3483262"/>
            <a:ext cx="1615680" cy="284400"/>
            <a:chOff x="582742" y="3483262"/>
            <a:chExt cx="16156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18628FA8-9953-37CD-2ABB-906C6C989AF6}"/>
                    </a:ext>
                  </a:extLst>
                </p14:cNvPr>
                <p14:cNvContentPartPr/>
                <p14:nvPr/>
              </p14:nvContentPartPr>
              <p14:xfrm>
                <a:off x="582742" y="3496942"/>
                <a:ext cx="135720" cy="22680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18628FA8-9953-37CD-2ABB-906C6C989AF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4102" y="3487942"/>
                  <a:ext cx="153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4413A719-B394-C139-AFC2-482FF9A236F1}"/>
                    </a:ext>
                  </a:extLst>
                </p14:cNvPr>
                <p14:cNvContentPartPr/>
                <p14:nvPr/>
              </p14:nvContentPartPr>
              <p14:xfrm>
                <a:off x="841942" y="3491542"/>
                <a:ext cx="160560" cy="24408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4413A719-B394-C139-AFC2-482FF9A236F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3302" y="3482902"/>
                  <a:ext cx="178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7C6D7835-9A1C-0D35-85F5-34D9E3B5C888}"/>
                    </a:ext>
                  </a:extLst>
                </p14:cNvPr>
                <p14:cNvContentPartPr/>
                <p14:nvPr/>
              </p14:nvContentPartPr>
              <p14:xfrm>
                <a:off x="1053262" y="3630502"/>
                <a:ext cx="82440" cy="13140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7C6D7835-9A1C-0D35-85F5-34D9E3B5C88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4262" y="3621502"/>
                  <a:ext cx="100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4D468850-E44A-9229-6255-1F3803D50E20}"/>
                    </a:ext>
                  </a:extLst>
                </p14:cNvPr>
                <p14:cNvContentPartPr/>
                <p14:nvPr/>
              </p14:nvContentPartPr>
              <p14:xfrm>
                <a:off x="1089622" y="3523942"/>
                <a:ext cx="282600" cy="1587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4D468850-E44A-9229-6255-1F3803D50E2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80982" y="3515302"/>
                  <a:ext cx="300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C0B95E76-B8B5-3F55-2F78-28D9510FD72F}"/>
                    </a:ext>
                  </a:extLst>
                </p14:cNvPr>
                <p14:cNvContentPartPr/>
                <p14:nvPr/>
              </p14:nvContentPartPr>
              <p14:xfrm>
                <a:off x="1282222" y="3546262"/>
                <a:ext cx="127440" cy="1620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C0B95E76-B8B5-3F55-2F78-28D9510FD72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273222" y="3537262"/>
                  <a:ext cx="145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25A36C4D-C2CC-DF72-4784-7BE52DA49CE7}"/>
                    </a:ext>
                  </a:extLst>
                </p14:cNvPr>
                <p14:cNvContentPartPr/>
                <p14:nvPr/>
              </p14:nvContentPartPr>
              <p14:xfrm>
                <a:off x="1548982" y="3483262"/>
                <a:ext cx="180360" cy="24408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25A36C4D-C2CC-DF72-4784-7BE52DA49CE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540342" y="3474622"/>
                  <a:ext cx="198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E8ED2F52-07F5-19B1-C62A-4E3A90073D15}"/>
                    </a:ext>
                  </a:extLst>
                </p14:cNvPr>
                <p14:cNvContentPartPr/>
                <p14:nvPr/>
              </p14:nvContentPartPr>
              <p14:xfrm>
                <a:off x="1825462" y="3643102"/>
                <a:ext cx="49320" cy="7560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E8ED2F52-07F5-19B1-C62A-4E3A90073D1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816462" y="3634462"/>
                  <a:ext cx="66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48F42A64-7057-FA8A-243B-91772F14E05D}"/>
                    </a:ext>
                  </a:extLst>
                </p14:cNvPr>
                <p14:cNvContentPartPr/>
                <p14:nvPr/>
              </p14:nvContentPartPr>
              <p14:xfrm>
                <a:off x="1777222" y="3527542"/>
                <a:ext cx="421200" cy="24012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48F42A64-7057-FA8A-243B-91772F14E05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68582" y="3518902"/>
                  <a:ext cx="438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312B6434-5070-4EDD-A9F0-51644DB7D29D}"/>
                    </a:ext>
                  </a:extLst>
                </p14:cNvPr>
                <p14:cNvContentPartPr/>
                <p14:nvPr/>
              </p14:nvContentPartPr>
              <p14:xfrm>
                <a:off x="2047942" y="3611422"/>
                <a:ext cx="137520" cy="219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312B6434-5070-4EDD-A9F0-51644DB7D29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038942" y="3602422"/>
                  <a:ext cx="1551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886" name="Freihand 885">
                <a:extLst>
                  <a:ext uri="{FF2B5EF4-FFF2-40B4-BE49-F238E27FC236}">
                    <a16:creationId xmlns:a16="http://schemas.microsoft.com/office/drawing/2014/main" id="{E2C59E9F-2348-892B-587A-2563A0D26508}"/>
                  </a:ext>
                </a:extLst>
              </p14:cNvPr>
              <p14:cNvContentPartPr/>
              <p14:nvPr/>
            </p14:nvContentPartPr>
            <p14:xfrm>
              <a:off x="2432782" y="3462382"/>
              <a:ext cx="180000" cy="153720"/>
            </p14:xfrm>
          </p:contentPart>
        </mc:Choice>
        <mc:Fallback>
          <p:pic>
            <p:nvPicPr>
              <p:cNvPr id="886" name="Freihand 885">
                <a:extLst>
                  <a:ext uri="{FF2B5EF4-FFF2-40B4-BE49-F238E27FC236}">
                    <a16:creationId xmlns:a16="http://schemas.microsoft.com/office/drawing/2014/main" id="{E2C59E9F-2348-892B-587A-2563A0D26508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423782" y="3453382"/>
                <a:ext cx="197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887" name="Freihand 886">
                <a:extLst>
                  <a:ext uri="{FF2B5EF4-FFF2-40B4-BE49-F238E27FC236}">
                    <a16:creationId xmlns:a16="http://schemas.microsoft.com/office/drawing/2014/main" id="{3734ED23-78CF-7B66-BB90-FADF0312D809}"/>
                  </a:ext>
                </a:extLst>
              </p14:cNvPr>
              <p14:cNvContentPartPr/>
              <p14:nvPr/>
            </p14:nvContentPartPr>
            <p14:xfrm>
              <a:off x="564022" y="4047742"/>
              <a:ext cx="149040" cy="207720"/>
            </p14:xfrm>
          </p:contentPart>
        </mc:Choice>
        <mc:Fallback>
          <p:pic>
            <p:nvPicPr>
              <p:cNvPr id="887" name="Freihand 886">
                <a:extLst>
                  <a:ext uri="{FF2B5EF4-FFF2-40B4-BE49-F238E27FC236}">
                    <a16:creationId xmlns:a16="http://schemas.microsoft.com/office/drawing/2014/main" id="{3734ED23-78CF-7B66-BB90-FADF0312D80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55022" y="4038742"/>
                <a:ext cx="16668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9" name="Gruppieren 898">
            <a:extLst>
              <a:ext uri="{FF2B5EF4-FFF2-40B4-BE49-F238E27FC236}">
                <a16:creationId xmlns:a16="http://schemas.microsoft.com/office/drawing/2014/main" id="{AE7186F8-5788-BA3B-CF1F-0392C145242F}"/>
              </a:ext>
            </a:extLst>
          </p:cNvPr>
          <p:cNvGrpSpPr/>
          <p:nvPr/>
        </p:nvGrpSpPr>
        <p:grpSpPr>
          <a:xfrm>
            <a:off x="885862" y="3971422"/>
            <a:ext cx="361080" cy="313560"/>
            <a:chOff x="885862" y="3971422"/>
            <a:chExt cx="36108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85C554DF-088F-7E7B-FEB5-8873D855F8AF}"/>
                    </a:ext>
                  </a:extLst>
                </p14:cNvPr>
                <p14:cNvContentPartPr/>
                <p14:nvPr/>
              </p14:nvContentPartPr>
              <p14:xfrm>
                <a:off x="885862" y="3971422"/>
                <a:ext cx="190080" cy="25848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85C554DF-088F-7E7B-FEB5-8873D855F8A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76862" y="3962422"/>
                  <a:ext cx="207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6F5E0430-264B-A2D4-5CB3-6C36A1D894BA}"/>
                    </a:ext>
                  </a:extLst>
                </p14:cNvPr>
                <p14:cNvContentPartPr/>
                <p14:nvPr/>
              </p14:nvContentPartPr>
              <p14:xfrm>
                <a:off x="1107262" y="4138102"/>
                <a:ext cx="84960" cy="14688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6F5E0430-264B-A2D4-5CB3-6C36A1D894B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98262" y="4129102"/>
                  <a:ext cx="102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8EA838CF-E39D-3B35-10D0-5953FA9AE835}"/>
                    </a:ext>
                  </a:extLst>
                </p14:cNvPr>
                <p14:cNvContentPartPr/>
                <p14:nvPr/>
              </p14:nvContentPartPr>
              <p14:xfrm>
                <a:off x="1159462" y="4114702"/>
                <a:ext cx="87480" cy="14688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8EA838CF-E39D-3B35-10D0-5953FA9AE83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50462" y="4106062"/>
                  <a:ext cx="1051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8" name="Gruppieren 897">
            <a:extLst>
              <a:ext uri="{FF2B5EF4-FFF2-40B4-BE49-F238E27FC236}">
                <a16:creationId xmlns:a16="http://schemas.microsoft.com/office/drawing/2014/main" id="{5DEABD52-7E0E-3051-0BB2-BAEBCAFA7FCD}"/>
              </a:ext>
            </a:extLst>
          </p:cNvPr>
          <p:cNvGrpSpPr/>
          <p:nvPr/>
        </p:nvGrpSpPr>
        <p:grpSpPr>
          <a:xfrm>
            <a:off x="1446022" y="3979342"/>
            <a:ext cx="934920" cy="310680"/>
            <a:chOff x="1446022" y="3979342"/>
            <a:chExt cx="93492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EDFC4EB1-2C93-9F50-7121-BE922F2952EC}"/>
                    </a:ext>
                  </a:extLst>
                </p14:cNvPr>
                <p14:cNvContentPartPr/>
                <p14:nvPr/>
              </p14:nvContentPartPr>
              <p14:xfrm>
                <a:off x="1446022" y="4040542"/>
                <a:ext cx="92160" cy="15732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EDFC4EB1-2C93-9F50-7121-BE922F2952E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37382" y="4031902"/>
                  <a:ext cx="109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2B820FA1-175E-8D5B-D388-F6057A392B2A}"/>
                    </a:ext>
                  </a:extLst>
                </p14:cNvPr>
                <p14:cNvContentPartPr/>
                <p14:nvPr/>
              </p14:nvContentPartPr>
              <p14:xfrm>
                <a:off x="1629262" y="3986182"/>
                <a:ext cx="90360" cy="19620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2B820FA1-175E-8D5B-D388-F6057A392B2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620262" y="3977182"/>
                  <a:ext cx="10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1C4AFF49-A8D3-2053-04A3-BA215207C617}"/>
                    </a:ext>
                  </a:extLst>
                </p14:cNvPr>
                <p14:cNvContentPartPr/>
                <p14:nvPr/>
              </p14:nvContentPartPr>
              <p14:xfrm>
                <a:off x="1805662" y="3979342"/>
                <a:ext cx="122760" cy="22248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1C4AFF49-A8D3-2053-04A3-BA215207C61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96662" y="3970342"/>
                  <a:ext cx="140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C4A684E2-F4E2-A70E-0806-4A2A1B4C0E3B}"/>
                    </a:ext>
                  </a:extLst>
                </p14:cNvPr>
                <p14:cNvContentPartPr/>
                <p14:nvPr/>
              </p14:nvContentPartPr>
              <p14:xfrm>
                <a:off x="1980622" y="4103542"/>
                <a:ext cx="74520" cy="12780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C4A684E2-F4E2-A70E-0806-4A2A1B4C0E3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971982" y="4094542"/>
                  <a:ext cx="9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5458F763-E8E3-0E8C-9B43-F2C1B4AC38DD}"/>
                    </a:ext>
                  </a:extLst>
                </p14:cNvPr>
                <p14:cNvContentPartPr/>
                <p14:nvPr/>
              </p14:nvContentPartPr>
              <p14:xfrm>
                <a:off x="1939222" y="4090222"/>
                <a:ext cx="174600" cy="19980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5458F763-E8E3-0E8C-9B43-F2C1B4AC38D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930582" y="4081222"/>
                  <a:ext cx="192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0E25D3E3-B821-7546-42CC-A1BFD0438CE8}"/>
                    </a:ext>
                  </a:extLst>
                </p14:cNvPr>
                <p14:cNvContentPartPr/>
                <p14:nvPr/>
              </p14:nvContentPartPr>
              <p14:xfrm>
                <a:off x="2218582" y="4045222"/>
                <a:ext cx="162360" cy="9540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0E25D3E3-B821-7546-42CC-A1BFD0438CE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209942" y="4036222"/>
                  <a:ext cx="1800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DBE78F7A-1600-9FD4-2C03-2ED4974FA93C}"/>
                  </a:ext>
                </a:extLst>
              </p14:cNvPr>
              <p14:cNvContentPartPr/>
              <p14:nvPr/>
            </p14:nvContentPartPr>
            <p14:xfrm>
              <a:off x="2555902" y="3935422"/>
              <a:ext cx="144000" cy="192600"/>
            </p14:xfrm>
          </p:contentPart>
        </mc:Choice>
        <mc:Fallback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DBE78F7A-1600-9FD4-2C03-2ED4974FA93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547262" y="3926422"/>
                <a:ext cx="16164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3" name="Gruppieren 902">
            <a:extLst>
              <a:ext uri="{FF2B5EF4-FFF2-40B4-BE49-F238E27FC236}">
                <a16:creationId xmlns:a16="http://schemas.microsoft.com/office/drawing/2014/main" id="{48535A4C-6BF9-B947-D3D4-8850868A31F2}"/>
              </a:ext>
            </a:extLst>
          </p:cNvPr>
          <p:cNvGrpSpPr/>
          <p:nvPr/>
        </p:nvGrpSpPr>
        <p:grpSpPr>
          <a:xfrm>
            <a:off x="3067462" y="3532582"/>
            <a:ext cx="611280" cy="380160"/>
            <a:chOff x="3067462" y="3532582"/>
            <a:chExt cx="61128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04634AC2-1F50-744C-823F-D7B9CCD1DC49}"/>
                    </a:ext>
                  </a:extLst>
                </p14:cNvPr>
                <p14:cNvContentPartPr/>
                <p14:nvPr/>
              </p14:nvContentPartPr>
              <p14:xfrm>
                <a:off x="3067462" y="3532582"/>
                <a:ext cx="138600" cy="38016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04634AC2-1F50-744C-823F-D7B9CCD1DC4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058462" y="3523582"/>
                  <a:ext cx="156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CCDCC244-BC24-653E-4FBF-0974F18711F8}"/>
                    </a:ext>
                  </a:extLst>
                </p14:cNvPr>
                <p14:cNvContentPartPr/>
                <p14:nvPr/>
              </p14:nvContentPartPr>
              <p14:xfrm>
                <a:off x="3363742" y="3705022"/>
                <a:ext cx="315000" cy="2088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CCDCC244-BC24-653E-4FBF-0974F18711F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354742" y="3696382"/>
                  <a:ext cx="3326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5" name="Gruppieren 904">
            <a:extLst>
              <a:ext uri="{FF2B5EF4-FFF2-40B4-BE49-F238E27FC236}">
                <a16:creationId xmlns:a16="http://schemas.microsoft.com/office/drawing/2014/main" id="{A963B1ED-DC28-4EEA-E511-DA4D496EE574}"/>
              </a:ext>
            </a:extLst>
          </p:cNvPr>
          <p:cNvGrpSpPr/>
          <p:nvPr/>
        </p:nvGrpSpPr>
        <p:grpSpPr>
          <a:xfrm>
            <a:off x="9138502" y="3442942"/>
            <a:ext cx="3067200" cy="728640"/>
            <a:chOff x="9138502" y="3442942"/>
            <a:chExt cx="3067200" cy="72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AE62725B-CEDD-53D9-FF33-6563CF4993A8}"/>
                    </a:ext>
                  </a:extLst>
                </p14:cNvPr>
                <p14:cNvContentPartPr/>
                <p14:nvPr/>
              </p14:nvContentPartPr>
              <p14:xfrm>
                <a:off x="9537382" y="3511702"/>
                <a:ext cx="125280" cy="17964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AE62725B-CEDD-53D9-FF33-6563CF4993A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528742" y="3502702"/>
                  <a:ext cx="142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EE37A72A-698A-4841-4EEF-EFE24BFCA8B2}"/>
                    </a:ext>
                  </a:extLst>
                </p14:cNvPr>
                <p14:cNvContentPartPr/>
                <p14:nvPr/>
              </p14:nvContentPartPr>
              <p14:xfrm>
                <a:off x="9599662" y="3900142"/>
                <a:ext cx="131760" cy="13464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EE37A72A-698A-4841-4EEF-EFE24BFCA8B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90662" y="3891502"/>
                  <a:ext cx="149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932ADF72-C285-D303-47B1-3704121C0F59}"/>
                    </a:ext>
                  </a:extLst>
                </p14:cNvPr>
                <p14:cNvContentPartPr/>
                <p14:nvPr/>
              </p14:nvContentPartPr>
              <p14:xfrm>
                <a:off x="9291862" y="3499462"/>
                <a:ext cx="198000" cy="54360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932ADF72-C285-D303-47B1-3704121C0F5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82862" y="3490462"/>
                  <a:ext cx="2156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2A40A016-599A-E5F7-83C8-E825A820B5EB}"/>
                    </a:ext>
                  </a:extLst>
                </p14:cNvPr>
                <p14:cNvContentPartPr/>
                <p14:nvPr/>
              </p14:nvContentPartPr>
              <p14:xfrm>
                <a:off x="10080622" y="3500542"/>
                <a:ext cx="147240" cy="18072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2A40A016-599A-E5F7-83C8-E825A820B5E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71982" y="3491902"/>
                  <a:ext cx="164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74E34D0A-3613-E91B-6FDE-9AAF1CCE6BFE}"/>
                    </a:ext>
                  </a:extLst>
                </p14:cNvPr>
                <p14:cNvContentPartPr/>
                <p14:nvPr/>
              </p14:nvContentPartPr>
              <p14:xfrm>
                <a:off x="10044982" y="3841822"/>
                <a:ext cx="108000" cy="16992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74E34D0A-3613-E91B-6FDE-9AAF1CCE6BF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36342" y="3833182"/>
                  <a:ext cx="125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28D780EC-DC28-48E4-B118-E30347745DE3}"/>
                    </a:ext>
                  </a:extLst>
                </p14:cNvPr>
                <p14:cNvContentPartPr/>
                <p14:nvPr/>
              </p14:nvContentPartPr>
              <p14:xfrm>
                <a:off x="10218862" y="3512062"/>
                <a:ext cx="213120" cy="49572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28D780EC-DC28-48E4-B118-E30347745DE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210222" y="3503422"/>
                  <a:ext cx="2307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239CBFFD-1CBE-D3DB-4AB9-3680B9C4239C}"/>
                    </a:ext>
                  </a:extLst>
                </p14:cNvPr>
                <p14:cNvContentPartPr/>
                <p14:nvPr/>
              </p14:nvContentPartPr>
              <p14:xfrm>
                <a:off x="10550422" y="3480742"/>
                <a:ext cx="140400" cy="44928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239CBFFD-1CBE-D3DB-4AB9-3680B9C4239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541422" y="3472102"/>
                  <a:ext cx="1580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A449C863-A2E8-4E39-7D73-E17712EC29B3}"/>
                    </a:ext>
                  </a:extLst>
                </p14:cNvPr>
                <p14:cNvContentPartPr/>
                <p14:nvPr/>
              </p14:nvContentPartPr>
              <p14:xfrm>
                <a:off x="10731862" y="3442942"/>
                <a:ext cx="185400" cy="23544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A449C863-A2E8-4E39-7D73-E17712EC29B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22862" y="3434302"/>
                  <a:ext cx="203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0AAA0C90-DCAC-A1C8-AF99-4D57E7405803}"/>
                    </a:ext>
                  </a:extLst>
                </p14:cNvPr>
                <p14:cNvContentPartPr/>
                <p14:nvPr/>
              </p14:nvContentPartPr>
              <p14:xfrm>
                <a:off x="10962262" y="3521422"/>
                <a:ext cx="61200" cy="1566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0AAA0C90-DCAC-A1C8-AF99-4D57E740580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53622" y="3512782"/>
                  <a:ext cx="78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E64A66C5-FA52-640D-1D1C-AA79D5806279}"/>
                    </a:ext>
                  </a:extLst>
                </p14:cNvPr>
                <p14:cNvContentPartPr/>
                <p14:nvPr/>
              </p14:nvContentPartPr>
              <p14:xfrm>
                <a:off x="10985662" y="3613942"/>
                <a:ext cx="64440" cy="2088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E64A66C5-FA52-640D-1D1C-AA79D580627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977022" y="3604942"/>
                  <a:ext cx="82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AB16EFCA-679D-B207-52A0-9BE21E14860E}"/>
                    </a:ext>
                  </a:extLst>
                </p14:cNvPr>
                <p14:cNvContentPartPr/>
                <p14:nvPr/>
              </p14:nvContentPartPr>
              <p14:xfrm>
                <a:off x="10785502" y="3853342"/>
                <a:ext cx="23760" cy="9288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AB16EFCA-679D-B207-52A0-9BE21E14860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776862" y="3844342"/>
                  <a:ext cx="41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32A283C6-FF9A-79D4-E6A8-6A5D666CF489}"/>
                    </a:ext>
                  </a:extLst>
                </p14:cNvPr>
                <p14:cNvContentPartPr/>
                <p14:nvPr/>
              </p14:nvContentPartPr>
              <p14:xfrm>
                <a:off x="10751302" y="3825262"/>
                <a:ext cx="101520" cy="5868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32A283C6-FF9A-79D4-E6A8-6A5D666CF48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742302" y="3816622"/>
                  <a:ext cx="119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7A309E5B-F3D6-4EB9-BE9B-DB28DA4E8BB2}"/>
                    </a:ext>
                  </a:extLst>
                </p14:cNvPr>
                <p14:cNvContentPartPr/>
                <p14:nvPr/>
              </p14:nvContentPartPr>
              <p14:xfrm>
                <a:off x="10739782" y="3769822"/>
                <a:ext cx="165240" cy="23544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7A309E5B-F3D6-4EB9-BE9B-DB28DA4E8BB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731142" y="3761182"/>
                  <a:ext cx="182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01F7A921-E197-3923-AC54-1EC846946A1E}"/>
                    </a:ext>
                  </a:extLst>
                </p14:cNvPr>
                <p14:cNvContentPartPr/>
                <p14:nvPr/>
              </p14:nvContentPartPr>
              <p14:xfrm>
                <a:off x="10926262" y="3899062"/>
                <a:ext cx="121320" cy="17100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01F7A921-E197-3923-AC54-1EC846946A1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917622" y="3890062"/>
                  <a:ext cx="138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769EE3CE-2F3F-2673-FDB1-E8A7B0AC1C4D}"/>
                    </a:ext>
                  </a:extLst>
                </p14:cNvPr>
                <p14:cNvContentPartPr/>
                <p14:nvPr/>
              </p14:nvContentPartPr>
              <p14:xfrm>
                <a:off x="11154862" y="3486502"/>
                <a:ext cx="99720" cy="53028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769EE3CE-2F3F-2673-FDB1-E8A7B0AC1C4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46222" y="3477502"/>
                  <a:ext cx="1173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61D39056-D548-1E9B-A1D2-77709C544D27}"/>
                    </a:ext>
                  </a:extLst>
                </p14:cNvPr>
                <p14:cNvContentPartPr/>
                <p14:nvPr/>
              </p14:nvContentPartPr>
              <p14:xfrm>
                <a:off x="11367982" y="3678742"/>
                <a:ext cx="162720" cy="144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61D39056-D548-1E9B-A1D2-77709C544D2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359342" y="3670102"/>
                  <a:ext cx="180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EFDC8E8C-2EAD-A76C-3B98-A0DC317362B1}"/>
                    </a:ext>
                  </a:extLst>
                </p14:cNvPr>
                <p14:cNvContentPartPr/>
                <p14:nvPr/>
              </p14:nvContentPartPr>
              <p14:xfrm>
                <a:off x="11432422" y="3500902"/>
                <a:ext cx="325800" cy="43056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EFDC8E8C-2EAD-A76C-3B98-A0DC317362B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423782" y="3491902"/>
                  <a:ext cx="3434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1AB5E3B9-44A4-6491-9E64-E9F6314BD54A}"/>
                    </a:ext>
                  </a:extLst>
                </p14:cNvPr>
                <p14:cNvContentPartPr/>
                <p14:nvPr/>
              </p14:nvContentPartPr>
              <p14:xfrm>
                <a:off x="11824102" y="3478222"/>
                <a:ext cx="142920" cy="1814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1AB5E3B9-44A4-6491-9E64-E9F6314BD54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815462" y="3469222"/>
                  <a:ext cx="160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2596DD32-A74B-3EC8-6142-87F151BCD809}"/>
                    </a:ext>
                  </a:extLst>
                </p14:cNvPr>
                <p14:cNvContentPartPr/>
                <p14:nvPr/>
              </p14:nvContentPartPr>
              <p14:xfrm>
                <a:off x="11825902" y="3807262"/>
                <a:ext cx="122040" cy="1260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2596DD32-A74B-3EC8-6142-87F151BCD80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816902" y="3798622"/>
                  <a:ext cx="139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A8841727-0DB2-39E2-4D62-01CA54DE97E0}"/>
                    </a:ext>
                  </a:extLst>
                </p14:cNvPr>
                <p14:cNvContentPartPr/>
                <p14:nvPr/>
              </p14:nvContentPartPr>
              <p14:xfrm>
                <a:off x="11965222" y="3525022"/>
                <a:ext cx="111960" cy="48600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A8841727-0DB2-39E2-4D62-01CA54DE97E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956222" y="3516382"/>
                  <a:ext cx="1296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570B76A0-7BDB-44C9-2E19-E4AD250438D6}"/>
                    </a:ext>
                  </a:extLst>
                </p14:cNvPr>
                <p14:cNvContentPartPr/>
                <p14:nvPr/>
              </p14:nvContentPartPr>
              <p14:xfrm>
                <a:off x="9138502" y="4018222"/>
                <a:ext cx="3067200" cy="15336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570B76A0-7BDB-44C9-2E19-E4AD250438D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129862" y="4009222"/>
                  <a:ext cx="308484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F88CF01A-7E04-3172-B36F-667ACC62A2E1}"/>
                  </a:ext>
                </a:extLst>
              </p14:cNvPr>
              <p14:cNvContentPartPr/>
              <p14:nvPr/>
            </p14:nvContentPartPr>
            <p14:xfrm>
              <a:off x="6661342" y="3219742"/>
              <a:ext cx="1675440" cy="20880"/>
            </p14:xfrm>
          </p:contentPart>
        </mc:Choice>
        <mc:Fallback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F88CF01A-7E04-3172-B36F-667ACC62A2E1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652702" y="3210742"/>
                <a:ext cx="169308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8" name="Gruppieren 907">
            <a:extLst>
              <a:ext uri="{FF2B5EF4-FFF2-40B4-BE49-F238E27FC236}">
                <a16:creationId xmlns:a16="http://schemas.microsoft.com/office/drawing/2014/main" id="{61304E98-58A8-B338-2199-287A535AF9F4}"/>
              </a:ext>
            </a:extLst>
          </p:cNvPr>
          <p:cNvGrpSpPr/>
          <p:nvPr/>
        </p:nvGrpSpPr>
        <p:grpSpPr>
          <a:xfrm>
            <a:off x="583462" y="2271862"/>
            <a:ext cx="2767680" cy="1000800"/>
            <a:chOff x="583462" y="2271862"/>
            <a:chExt cx="2767680" cy="10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EDF95FF-97E6-4FE2-3BE1-2EA73A659FAE}"/>
                    </a:ext>
                  </a:extLst>
                </p14:cNvPr>
                <p14:cNvContentPartPr/>
                <p14:nvPr/>
              </p14:nvContentPartPr>
              <p14:xfrm>
                <a:off x="1203742" y="2398582"/>
                <a:ext cx="129240" cy="810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EDF95FF-97E6-4FE2-3BE1-2EA73A659FA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94742" y="2389942"/>
                  <a:ext cx="146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6180D940-E0C4-364B-2E53-29B8E2F9219D}"/>
                    </a:ext>
                  </a:extLst>
                </p14:cNvPr>
                <p14:cNvContentPartPr/>
                <p14:nvPr/>
              </p14:nvContentPartPr>
              <p14:xfrm>
                <a:off x="1663822" y="2286622"/>
                <a:ext cx="28800" cy="9648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6180D940-E0C4-364B-2E53-29B8E2F9219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655182" y="2277982"/>
                  <a:ext cx="4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828ADFBB-7444-C336-3C72-1D544E6E28DD}"/>
                    </a:ext>
                  </a:extLst>
                </p14:cNvPr>
                <p14:cNvContentPartPr/>
                <p14:nvPr/>
              </p14:nvContentPartPr>
              <p14:xfrm>
                <a:off x="1599022" y="2396782"/>
                <a:ext cx="118440" cy="2628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828ADFBB-7444-C336-3C72-1D544E6E28D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590022" y="2387782"/>
                  <a:ext cx="136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3BE4715-7E97-A6BC-4DD1-BD4395360D3C}"/>
                    </a:ext>
                  </a:extLst>
                </p14:cNvPr>
                <p14:cNvContentPartPr/>
                <p14:nvPr/>
              </p14:nvContentPartPr>
              <p14:xfrm>
                <a:off x="1638982" y="2494702"/>
                <a:ext cx="126000" cy="13752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3BE4715-7E97-A6BC-4DD1-BD4395360D3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630342" y="2486062"/>
                  <a:ext cx="143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D1D64036-9036-2701-CBF2-BBA3F44B3AC4}"/>
                    </a:ext>
                  </a:extLst>
                </p14:cNvPr>
                <p14:cNvContentPartPr/>
                <p14:nvPr/>
              </p14:nvContentPartPr>
              <p14:xfrm>
                <a:off x="1965142" y="2311102"/>
                <a:ext cx="107640" cy="20664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D1D64036-9036-2701-CBF2-BBA3F44B3AC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956502" y="2302102"/>
                  <a:ext cx="125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30DE19F1-D79E-9D5C-69A9-FC5AEB31FE01}"/>
                    </a:ext>
                  </a:extLst>
                </p14:cNvPr>
                <p14:cNvContentPartPr/>
                <p14:nvPr/>
              </p14:nvContentPartPr>
              <p14:xfrm>
                <a:off x="2191222" y="2325862"/>
                <a:ext cx="100800" cy="1476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30DE19F1-D79E-9D5C-69A9-FC5AEB31FE0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182222" y="2316862"/>
                  <a:ext cx="118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7CC529C-3A0A-0E71-ED04-113B2FD883C0}"/>
                    </a:ext>
                  </a:extLst>
                </p14:cNvPr>
                <p14:cNvContentPartPr/>
                <p14:nvPr/>
              </p14:nvContentPartPr>
              <p14:xfrm>
                <a:off x="2398222" y="2374102"/>
                <a:ext cx="100440" cy="205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7CC529C-3A0A-0E71-ED04-113B2FD883C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389222" y="2365102"/>
                  <a:ext cx="11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9CC924D4-9FCB-8D81-62BF-CC1FEDC731B8}"/>
                    </a:ext>
                  </a:extLst>
                </p14:cNvPr>
                <p14:cNvContentPartPr/>
                <p14:nvPr/>
              </p14:nvContentPartPr>
              <p14:xfrm>
                <a:off x="2577862" y="2280502"/>
                <a:ext cx="190440" cy="17640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9CC924D4-9FCB-8D81-62BF-CC1FEDC731B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568862" y="2271862"/>
                  <a:ext cx="20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961CDC39-057A-2395-EA7D-3BE94247FFCF}"/>
                    </a:ext>
                  </a:extLst>
                </p14:cNvPr>
                <p14:cNvContentPartPr/>
                <p14:nvPr/>
              </p14:nvContentPartPr>
              <p14:xfrm>
                <a:off x="2827342" y="2375182"/>
                <a:ext cx="42840" cy="12564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961CDC39-057A-2395-EA7D-3BE94247FFC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818702" y="2366182"/>
                  <a:ext cx="60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A998D219-4B73-91B7-8848-C3241C79BF5F}"/>
                    </a:ext>
                  </a:extLst>
                </p14:cNvPr>
                <p14:cNvContentPartPr/>
                <p14:nvPr/>
              </p14:nvContentPartPr>
              <p14:xfrm>
                <a:off x="2799622" y="2271862"/>
                <a:ext cx="308160" cy="29952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A998D219-4B73-91B7-8848-C3241C79BF5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790982" y="2262862"/>
                  <a:ext cx="325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02E8EC90-699A-3AF0-B10C-CF05FBB43FE7}"/>
                    </a:ext>
                  </a:extLst>
                </p14:cNvPr>
                <p14:cNvContentPartPr/>
                <p14:nvPr/>
              </p14:nvContentPartPr>
              <p14:xfrm>
                <a:off x="662662" y="2910862"/>
                <a:ext cx="161280" cy="2628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02E8EC90-699A-3AF0-B10C-CF05FBB43FE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53662" y="2901862"/>
                  <a:ext cx="178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62089963-C1E8-5664-8AFB-5A41EF1E0A6D}"/>
                    </a:ext>
                  </a:extLst>
                </p14:cNvPr>
                <p14:cNvContentPartPr/>
                <p14:nvPr/>
              </p14:nvContentPartPr>
              <p14:xfrm>
                <a:off x="957502" y="3046942"/>
                <a:ext cx="26640" cy="14364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62089963-C1E8-5664-8AFB-5A41EF1E0A6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48862" y="3037942"/>
                  <a:ext cx="44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560B628D-596F-F983-811C-AC39D705AB5A}"/>
                    </a:ext>
                  </a:extLst>
                </p14:cNvPr>
                <p14:cNvContentPartPr/>
                <p14:nvPr/>
              </p14:nvContentPartPr>
              <p14:xfrm>
                <a:off x="944542" y="3032182"/>
                <a:ext cx="159840" cy="1810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560B628D-596F-F983-811C-AC39D705AB5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5902" y="3023542"/>
                  <a:ext cx="177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3A7072DD-2331-9D0F-93A7-01841AFC4E50}"/>
                    </a:ext>
                  </a:extLst>
                </p14:cNvPr>
                <p14:cNvContentPartPr/>
                <p14:nvPr/>
              </p14:nvContentPartPr>
              <p14:xfrm>
                <a:off x="1293022" y="2993302"/>
                <a:ext cx="141120" cy="572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3A7072DD-2331-9D0F-93A7-01841AFC4E5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284022" y="2984302"/>
                  <a:ext cx="158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A09BD15D-183E-D32D-F5A3-4022839067FD}"/>
                    </a:ext>
                  </a:extLst>
                </p14:cNvPr>
                <p14:cNvContentPartPr/>
                <p14:nvPr/>
              </p14:nvContentPartPr>
              <p14:xfrm>
                <a:off x="1695862" y="2812222"/>
                <a:ext cx="24120" cy="1551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A09BD15D-183E-D32D-F5A3-4022839067F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687222" y="2803222"/>
                  <a:ext cx="4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8EEB277E-9ED3-B269-F991-2B26D8AC3FE9}"/>
                    </a:ext>
                  </a:extLst>
                </p14:cNvPr>
                <p14:cNvContentPartPr/>
                <p14:nvPr/>
              </p14:nvContentPartPr>
              <p14:xfrm>
                <a:off x="1640062" y="2977822"/>
                <a:ext cx="174600" cy="1224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8EEB277E-9ED3-B269-F991-2B26D8AC3FE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631422" y="2968822"/>
                  <a:ext cx="192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E35846D7-7252-5346-329A-54A78035A7A8}"/>
                    </a:ext>
                  </a:extLst>
                </p14:cNvPr>
                <p14:cNvContentPartPr/>
                <p14:nvPr/>
              </p14:nvContentPartPr>
              <p14:xfrm>
                <a:off x="1649062" y="3055582"/>
                <a:ext cx="164160" cy="1717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E35846D7-7252-5346-329A-54A78035A7A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640062" y="3046942"/>
                  <a:ext cx="181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019E46C8-2E94-F976-AD67-2A3683C8087F}"/>
                    </a:ext>
                  </a:extLst>
                </p14:cNvPr>
                <p14:cNvContentPartPr/>
                <p14:nvPr/>
              </p14:nvContentPartPr>
              <p14:xfrm>
                <a:off x="1974142" y="2854702"/>
                <a:ext cx="85320" cy="24372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019E46C8-2E94-F976-AD67-2A3683C8087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965142" y="2846062"/>
                  <a:ext cx="102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33A8F4C6-43E5-CA83-87BC-9819D40F69F0}"/>
                    </a:ext>
                  </a:extLst>
                </p14:cNvPr>
                <p14:cNvContentPartPr/>
                <p14:nvPr/>
              </p14:nvContentPartPr>
              <p14:xfrm>
                <a:off x="2288782" y="2920942"/>
                <a:ext cx="77400" cy="15588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33A8F4C6-43E5-CA83-87BC-9819D40F69F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279782" y="2911942"/>
                  <a:ext cx="95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6BF9ED00-D9E8-CF29-AA0B-DC0C81A4D759}"/>
                    </a:ext>
                  </a:extLst>
                </p14:cNvPr>
                <p14:cNvContentPartPr/>
                <p14:nvPr/>
              </p14:nvContentPartPr>
              <p14:xfrm>
                <a:off x="2515222" y="3009142"/>
                <a:ext cx="92160" cy="288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6BF9ED00-D9E8-CF29-AA0B-DC0C81A4D75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506582" y="3000502"/>
                  <a:ext cx="10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A5326E58-BA01-23DB-589F-2CB027DF84E2}"/>
                    </a:ext>
                  </a:extLst>
                </p14:cNvPr>
                <p14:cNvContentPartPr/>
                <p14:nvPr/>
              </p14:nvContentPartPr>
              <p14:xfrm>
                <a:off x="2718982" y="2877382"/>
                <a:ext cx="188280" cy="2325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A5326E58-BA01-23DB-589F-2CB027DF84E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709982" y="2868742"/>
                  <a:ext cx="205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E39C63BB-9248-A42E-98FA-A0A4D767B393}"/>
                    </a:ext>
                  </a:extLst>
                </p14:cNvPr>
                <p14:cNvContentPartPr/>
                <p14:nvPr/>
              </p14:nvContentPartPr>
              <p14:xfrm>
                <a:off x="2909422" y="2997622"/>
                <a:ext cx="114840" cy="14364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E39C63BB-9248-A42E-98FA-A0A4D767B39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900782" y="2988982"/>
                  <a:ext cx="132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B5CA4850-456C-7EA5-E2E3-0BFD69D23348}"/>
                    </a:ext>
                  </a:extLst>
                </p14:cNvPr>
                <p14:cNvContentPartPr/>
                <p14:nvPr/>
              </p14:nvContentPartPr>
              <p14:xfrm>
                <a:off x="2978182" y="2973502"/>
                <a:ext cx="76320" cy="21096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B5CA4850-456C-7EA5-E2E3-0BFD69D2334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969182" y="2964862"/>
                  <a:ext cx="93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67EDD1C-587F-7994-F0AE-060B8B2D55B1}"/>
                    </a:ext>
                  </a:extLst>
                </p14:cNvPr>
                <p14:cNvContentPartPr/>
                <p14:nvPr/>
              </p14:nvContentPartPr>
              <p14:xfrm>
                <a:off x="3029662" y="2835622"/>
                <a:ext cx="196920" cy="43704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67EDD1C-587F-7994-F0AE-060B8B2D55B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021022" y="2826982"/>
                  <a:ext cx="214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FCAB9DF3-F859-E790-0D6B-0CF2A1C3813F}"/>
                    </a:ext>
                  </a:extLst>
                </p14:cNvPr>
                <p14:cNvContentPartPr/>
                <p14:nvPr/>
              </p14:nvContentPartPr>
              <p14:xfrm>
                <a:off x="629542" y="2333062"/>
                <a:ext cx="210600" cy="2329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FCAB9DF3-F859-E790-0D6B-0CF2A1C3813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20902" y="2324422"/>
                  <a:ext cx="228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82BE537C-A76F-B595-1014-B7ABCCFD6B74}"/>
                    </a:ext>
                  </a:extLst>
                </p14:cNvPr>
                <p14:cNvContentPartPr/>
                <p14:nvPr/>
              </p14:nvContentPartPr>
              <p14:xfrm>
                <a:off x="895222" y="2471662"/>
                <a:ext cx="90000" cy="12384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82BE537C-A76F-B595-1014-B7ABCCFD6B7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86222" y="2462662"/>
                  <a:ext cx="1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7E65B44B-C133-25F2-8E2A-266553DD11F6}"/>
                    </a:ext>
                  </a:extLst>
                </p14:cNvPr>
                <p14:cNvContentPartPr/>
                <p14:nvPr/>
              </p14:nvContentPartPr>
              <p14:xfrm>
                <a:off x="938062" y="2452582"/>
                <a:ext cx="84960" cy="15264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7E65B44B-C133-25F2-8E2A-266553DD11F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29062" y="2443582"/>
                  <a:ext cx="102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A0448F2D-8AD8-F3E9-94FB-A02DED7CB4DE}"/>
                    </a:ext>
                  </a:extLst>
                </p14:cNvPr>
                <p14:cNvContentPartPr/>
                <p14:nvPr/>
              </p14:nvContentPartPr>
              <p14:xfrm>
                <a:off x="583462" y="2564902"/>
                <a:ext cx="2767680" cy="22536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A0448F2D-8AD8-F3E9-94FB-A02DED7CB4D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74462" y="2555902"/>
                  <a:ext cx="278532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F9F14D70-AEB3-887E-24CF-C9B7CCB56ACF}"/>
                  </a:ext>
                </a:extLst>
              </p14:cNvPr>
              <p14:cNvContentPartPr/>
              <p14:nvPr/>
            </p14:nvContentPartPr>
            <p14:xfrm>
              <a:off x="390142" y="2172862"/>
              <a:ext cx="2937960" cy="601920"/>
            </p14:xfrm>
          </p:contentPart>
        </mc:Choice>
        <mc:Fallback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F9F14D70-AEB3-887E-24CF-C9B7CCB56ACF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81142" y="2163862"/>
                <a:ext cx="29556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910" name="Freihand 909">
                <a:extLst>
                  <a:ext uri="{FF2B5EF4-FFF2-40B4-BE49-F238E27FC236}">
                    <a16:creationId xmlns:a16="http://schemas.microsoft.com/office/drawing/2014/main" id="{D303B766-784E-9B20-6608-AA35367525BC}"/>
                  </a:ext>
                </a:extLst>
              </p14:cNvPr>
              <p14:cNvContentPartPr/>
              <p14:nvPr/>
            </p14:nvContentPartPr>
            <p14:xfrm>
              <a:off x="9061102" y="3178342"/>
              <a:ext cx="3095280" cy="947880"/>
            </p14:xfrm>
          </p:contentPart>
        </mc:Choice>
        <mc:Fallback>
          <p:pic>
            <p:nvPicPr>
              <p:cNvPr id="910" name="Freihand 909">
                <a:extLst>
                  <a:ext uri="{FF2B5EF4-FFF2-40B4-BE49-F238E27FC236}">
                    <a16:creationId xmlns:a16="http://schemas.microsoft.com/office/drawing/2014/main" id="{D303B766-784E-9B20-6608-AA35367525BC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052462" y="3169702"/>
                <a:ext cx="3112920" cy="9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6" name="Gruppieren 935">
            <a:extLst>
              <a:ext uri="{FF2B5EF4-FFF2-40B4-BE49-F238E27FC236}">
                <a16:creationId xmlns:a16="http://schemas.microsoft.com/office/drawing/2014/main" id="{399CBF07-7563-49F1-ADDE-74D6919A7FE1}"/>
              </a:ext>
            </a:extLst>
          </p:cNvPr>
          <p:cNvGrpSpPr/>
          <p:nvPr/>
        </p:nvGrpSpPr>
        <p:grpSpPr>
          <a:xfrm>
            <a:off x="3120022" y="3377782"/>
            <a:ext cx="1328400" cy="1036080"/>
            <a:chOff x="3120022" y="3377782"/>
            <a:chExt cx="1328400" cy="10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8B8FEB5C-1009-7109-99B6-E1B6DD48D2C4}"/>
                    </a:ext>
                  </a:extLst>
                </p14:cNvPr>
                <p14:cNvContentPartPr/>
                <p14:nvPr/>
              </p14:nvContentPartPr>
              <p14:xfrm>
                <a:off x="3276982" y="3424942"/>
                <a:ext cx="187920" cy="19728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8B8FEB5C-1009-7109-99B6-E1B6DD48D2C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267982" y="3415942"/>
                  <a:ext cx="205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A0BAB107-9380-6ACF-AA40-DDDDF8CF413D}"/>
                    </a:ext>
                  </a:extLst>
                </p14:cNvPr>
                <p14:cNvContentPartPr/>
                <p14:nvPr/>
              </p14:nvContentPartPr>
              <p14:xfrm>
                <a:off x="3496942" y="3519262"/>
                <a:ext cx="116280" cy="9360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A0BAB107-9380-6ACF-AA40-DDDDF8CF413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487942" y="3510622"/>
                  <a:ext cx="133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46987346-0EEA-95C6-8FA4-C31536D10CCE}"/>
                    </a:ext>
                  </a:extLst>
                </p14:cNvPr>
                <p14:cNvContentPartPr/>
                <p14:nvPr/>
              </p14:nvContentPartPr>
              <p14:xfrm>
                <a:off x="3652822" y="3377782"/>
                <a:ext cx="178200" cy="36756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46987346-0EEA-95C6-8FA4-C31536D10CC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644182" y="3368782"/>
                  <a:ext cx="195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5EC4C379-720E-41C9-4CFA-27FFBB441DF4}"/>
                    </a:ext>
                  </a:extLst>
                </p14:cNvPr>
                <p14:cNvContentPartPr/>
                <p14:nvPr/>
              </p14:nvContentPartPr>
              <p14:xfrm>
                <a:off x="3872422" y="3478222"/>
                <a:ext cx="91080" cy="10152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5EC4C379-720E-41C9-4CFA-27FFBB441DF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63782" y="3469222"/>
                  <a:ext cx="108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6A7E2659-ED6D-940F-324C-E169287A2824}"/>
                    </a:ext>
                  </a:extLst>
                </p14:cNvPr>
                <p14:cNvContentPartPr/>
                <p14:nvPr/>
              </p14:nvContentPartPr>
              <p14:xfrm>
                <a:off x="3979342" y="3425662"/>
                <a:ext cx="235440" cy="12204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6A7E2659-ED6D-940F-324C-E169287A282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970342" y="3416662"/>
                  <a:ext cx="253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32A4D20B-4C1F-763C-4696-EDFF80F4C9CB}"/>
                    </a:ext>
                  </a:extLst>
                </p14:cNvPr>
                <p14:cNvContentPartPr/>
                <p14:nvPr/>
              </p14:nvContentPartPr>
              <p14:xfrm>
                <a:off x="3120022" y="3940822"/>
                <a:ext cx="10080" cy="13860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32A4D20B-4C1F-763C-4696-EDFF80F4C9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11382" y="3932182"/>
                  <a:ext cx="27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8794D181-E0BF-56E7-2963-DC96DFC86773}"/>
                    </a:ext>
                  </a:extLst>
                </p14:cNvPr>
                <p14:cNvContentPartPr/>
                <p14:nvPr/>
              </p14:nvContentPartPr>
              <p14:xfrm>
                <a:off x="3128302" y="3912742"/>
                <a:ext cx="151200" cy="9900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8794D181-E0BF-56E7-2963-DC96DFC8677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119662" y="3903742"/>
                  <a:ext cx="168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079640F4-99FA-5901-EA50-CA6BE571D3E0}"/>
                    </a:ext>
                  </a:extLst>
                </p14:cNvPr>
                <p14:cNvContentPartPr/>
                <p14:nvPr/>
              </p14:nvContentPartPr>
              <p14:xfrm>
                <a:off x="3176902" y="3998422"/>
                <a:ext cx="119160" cy="11700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079640F4-99FA-5901-EA50-CA6BE571D3E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167902" y="3989422"/>
                  <a:ext cx="136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414AC225-F7CB-B786-C47F-46AB3FB3B649}"/>
                    </a:ext>
                  </a:extLst>
                </p14:cNvPr>
                <p14:cNvContentPartPr/>
                <p14:nvPr/>
              </p14:nvContentPartPr>
              <p14:xfrm>
                <a:off x="3300022" y="3890422"/>
                <a:ext cx="109080" cy="14904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414AC225-F7CB-B786-C47F-46AB3FB3B64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291022" y="3881422"/>
                  <a:ext cx="126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66B42FE3-CB5F-EB99-AE51-A88C02EFAFB4}"/>
                    </a:ext>
                  </a:extLst>
                </p14:cNvPr>
                <p14:cNvContentPartPr/>
                <p14:nvPr/>
              </p14:nvContentPartPr>
              <p14:xfrm>
                <a:off x="3486862" y="3933622"/>
                <a:ext cx="285840" cy="6588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66B42FE3-CB5F-EB99-AE51-A88C02EFAFB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477862" y="3924982"/>
                  <a:ext cx="303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9903A056-859D-4F44-76A7-A429276A5D36}"/>
                    </a:ext>
                  </a:extLst>
                </p14:cNvPr>
                <p14:cNvContentPartPr/>
                <p14:nvPr/>
              </p14:nvContentPartPr>
              <p14:xfrm>
                <a:off x="3792502" y="3866662"/>
                <a:ext cx="50760" cy="3600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9903A056-859D-4F44-76A7-A429276A5D3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783502" y="3858022"/>
                  <a:ext cx="68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439E5047-EFA0-8A9E-C109-722A04295161}"/>
                    </a:ext>
                  </a:extLst>
                </p14:cNvPr>
                <p14:cNvContentPartPr/>
                <p14:nvPr/>
              </p14:nvContentPartPr>
              <p14:xfrm>
                <a:off x="3836422" y="3779182"/>
                <a:ext cx="399240" cy="17568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439E5047-EFA0-8A9E-C109-722A0429516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827422" y="3770542"/>
                  <a:ext cx="416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C7209BA4-5654-01DE-A5C6-37402EE56BCD}"/>
                    </a:ext>
                  </a:extLst>
                </p14:cNvPr>
                <p14:cNvContentPartPr/>
                <p14:nvPr/>
              </p14:nvContentPartPr>
              <p14:xfrm>
                <a:off x="4268782" y="3793942"/>
                <a:ext cx="71640" cy="10980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C7209BA4-5654-01DE-A5C6-37402EE56BC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259782" y="3784942"/>
                  <a:ext cx="89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4F6FE87B-3273-FFFB-9DEB-C6189D468AC9}"/>
                    </a:ext>
                  </a:extLst>
                </p14:cNvPr>
                <p14:cNvContentPartPr/>
                <p14:nvPr/>
              </p14:nvContentPartPr>
              <p14:xfrm>
                <a:off x="4409542" y="3823822"/>
                <a:ext cx="38880" cy="313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4F6FE87B-3273-FFFB-9DEB-C6189D468AC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400542" y="3815182"/>
                  <a:ext cx="56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696FFA6F-51DB-BFCC-87BE-66BCC0A2AEDB}"/>
                    </a:ext>
                  </a:extLst>
                </p14:cNvPr>
                <p14:cNvContentPartPr/>
                <p14:nvPr/>
              </p14:nvContentPartPr>
              <p14:xfrm>
                <a:off x="3220102" y="4126582"/>
                <a:ext cx="306000" cy="28728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696FFA6F-51DB-BFCC-87BE-66BCC0A2AED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211102" y="4117582"/>
                  <a:ext cx="323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E240D0ED-6A14-05D2-0015-DBD048C77861}"/>
                    </a:ext>
                  </a:extLst>
                </p14:cNvPr>
                <p14:cNvContentPartPr/>
                <p14:nvPr/>
              </p14:nvContentPartPr>
              <p14:xfrm>
                <a:off x="3569662" y="4091662"/>
                <a:ext cx="467280" cy="18900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E240D0ED-6A14-05D2-0015-DBD048C7786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561022" y="4083022"/>
                  <a:ext cx="4849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8" name="Gruppieren 937">
            <a:extLst>
              <a:ext uri="{FF2B5EF4-FFF2-40B4-BE49-F238E27FC236}">
                <a16:creationId xmlns:a16="http://schemas.microsoft.com/office/drawing/2014/main" id="{02FD08CD-AD91-09FA-EA03-4A17FFAF7D7F}"/>
              </a:ext>
            </a:extLst>
          </p:cNvPr>
          <p:cNvGrpSpPr/>
          <p:nvPr/>
        </p:nvGrpSpPr>
        <p:grpSpPr>
          <a:xfrm>
            <a:off x="6495742" y="2416222"/>
            <a:ext cx="2765160" cy="1725120"/>
            <a:chOff x="6495742" y="2416222"/>
            <a:chExt cx="2765160" cy="172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D51DA438-D2D6-9F80-B10C-D2B60A7D91A1}"/>
                    </a:ext>
                  </a:extLst>
                </p14:cNvPr>
                <p14:cNvContentPartPr/>
                <p14:nvPr/>
              </p14:nvContentPartPr>
              <p14:xfrm>
                <a:off x="8719462" y="3689542"/>
                <a:ext cx="182160" cy="10188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D51DA438-D2D6-9F80-B10C-D2B60A7D91A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710822" y="3680902"/>
                  <a:ext cx="19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2FC1FB4C-FF7A-73C6-677C-26E4AA2A3A52}"/>
                    </a:ext>
                  </a:extLst>
                </p14:cNvPr>
                <p14:cNvContentPartPr/>
                <p14:nvPr/>
              </p14:nvContentPartPr>
              <p14:xfrm>
                <a:off x="8871382" y="3611422"/>
                <a:ext cx="73440" cy="17172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2FC1FB4C-FF7A-73C6-677C-26E4AA2A3A5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862382" y="3602422"/>
                  <a:ext cx="91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36FC8541-CB0D-E6DD-29BD-2817B6858CF3}"/>
                    </a:ext>
                  </a:extLst>
                </p14:cNvPr>
                <p14:cNvContentPartPr/>
                <p14:nvPr/>
              </p14:nvContentPartPr>
              <p14:xfrm>
                <a:off x="8381422" y="3478222"/>
                <a:ext cx="156600" cy="19512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36FC8541-CB0D-E6DD-29BD-2817B6858CF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372422" y="3469222"/>
                  <a:ext cx="174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89F137C9-AAF1-21EB-C180-0FE80C4637F5}"/>
                    </a:ext>
                  </a:extLst>
                </p14:cNvPr>
                <p14:cNvContentPartPr/>
                <p14:nvPr/>
              </p14:nvContentPartPr>
              <p14:xfrm>
                <a:off x="8512102" y="3504502"/>
                <a:ext cx="339840" cy="15840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89F137C9-AAF1-21EB-C180-0FE80C4637F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503462" y="3495502"/>
                  <a:ext cx="357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58523E68-F4D9-FFB2-EF80-4E54A0C55C39}"/>
                    </a:ext>
                  </a:extLst>
                </p14:cNvPr>
                <p14:cNvContentPartPr/>
                <p14:nvPr/>
              </p14:nvContentPartPr>
              <p14:xfrm>
                <a:off x="8877502" y="3416302"/>
                <a:ext cx="138600" cy="8208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58523E68-F4D9-FFB2-EF80-4E54A0C55C3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868502" y="3407302"/>
                  <a:ext cx="156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C37DEEAC-340F-589D-9CFA-3E5C05F49B75}"/>
                    </a:ext>
                  </a:extLst>
                </p14:cNvPr>
                <p14:cNvContentPartPr/>
                <p14:nvPr/>
              </p14:nvContentPartPr>
              <p14:xfrm>
                <a:off x="9035182" y="3300022"/>
                <a:ext cx="225720" cy="17820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C37DEEAC-340F-589D-9CFA-3E5C05F49B7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026182" y="3291022"/>
                  <a:ext cx="243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C379EA71-ADF4-3AC0-5D2F-E55DB52567FF}"/>
                    </a:ext>
                  </a:extLst>
                </p14:cNvPr>
                <p14:cNvContentPartPr/>
                <p14:nvPr/>
              </p14:nvContentPartPr>
              <p14:xfrm>
                <a:off x="8500582" y="3905542"/>
                <a:ext cx="211320" cy="23580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C379EA71-ADF4-3AC0-5D2F-E55DB52567F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491942" y="3896542"/>
                  <a:ext cx="228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24BAD8B9-8E01-B531-3A44-4F13AF755316}"/>
                    </a:ext>
                  </a:extLst>
                </p14:cNvPr>
                <p14:cNvContentPartPr/>
                <p14:nvPr/>
              </p14:nvContentPartPr>
              <p14:xfrm>
                <a:off x="8751142" y="3835702"/>
                <a:ext cx="330120" cy="2502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24BAD8B9-8E01-B531-3A44-4F13AF75531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742142" y="3827062"/>
                  <a:ext cx="347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B8C2D36D-8E43-8322-E15B-870D31B5CE2A}"/>
                    </a:ext>
                  </a:extLst>
                </p14:cNvPr>
                <p14:cNvContentPartPr/>
                <p14:nvPr/>
              </p14:nvContentPartPr>
              <p14:xfrm>
                <a:off x="6495742" y="2416222"/>
                <a:ext cx="1866960" cy="105876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B8C2D36D-8E43-8322-E15B-870D31B5CE2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487102" y="2407222"/>
                  <a:ext cx="1884600" cy="10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982" name="Freihand 981">
                <a:extLst>
                  <a:ext uri="{FF2B5EF4-FFF2-40B4-BE49-F238E27FC236}">
                    <a16:creationId xmlns:a16="http://schemas.microsoft.com/office/drawing/2014/main" id="{70117678-A893-4268-AD8A-0F5D4C490F16}"/>
                  </a:ext>
                </a:extLst>
              </p14:cNvPr>
              <p14:cNvContentPartPr/>
              <p14:nvPr/>
            </p14:nvContentPartPr>
            <p14:xfrm>
              <a:off x="2590102" y="4171582"/>
              <a:ext cx="187560" cy="19800"/>
            </p14:xfrm>
          </p:contentPart>
        </mc:Choice>
        <mc:Fallback>
          <p:pic>
            <p:nvPicPr>
              <p:cNvPr id="982" name="Freihand 981">
                <a:extLst>
                  <a:ext uri="{FF2B5EF4-FFF2-40B4-BE49-F238E27FC236}">
                    <a16:creationId xmlns:a16="http://schemas.microsoft.com/office/drawing/2014/main" id="{70117678-A893-4268-AD8A-0F5D4C490F16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2581462" y="4162942"/>
                <a:ext cx="205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6D9D78F3-CCCA-3539-CDE1-C9D1FD59AE4A}"/>
                  </a:ext>
                </a:extLst>
              </p14:cNvPr>
              <p14:cNvContentPartPr/>
              <p14:nvPr/>
            </p14:nvContentPartPr>
            <p14:xfrm>
              <a:off x="1658422" y="4256182"/>
              <a:ext cx="199440" cy="51840"/>
            </p14:xfrm>
          </p:contentPart>
        </mc:Choice>
        <mc:Fallback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6D9D78F3-CCCA-3539-CDE1-C9D1FD59AE4A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649422" y="4247542"/>
                <a:ext cx="2170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984" name="Freihand 983">
                <a:extLst>
                  <a:ext uri="{FF2B5EF4-FFF2-40B4-BE49-F238E27FC236}">
                    <a16:creationId xmlns:a16="http://schemas.microsoft.com/office/drawing/2014/main" id="{75F88B05-8F61-0D0E-E109-7E5B6AC3BF9C}"/>
                  </a:ext>
                </a:extLst>
              </p14:cNvPr>
              <p14:cNvContentPartPr/>
              <p14:nvPr/>
            </p14:nvContentPartPr>
            <p14:xfrm>
              <a:off x="6516262" y="4660822"/>
              <a:ext cx="127440" cy="74160"/>
            </p14:xfrm>
          </p:contentPart>
        </mc:Choice>
        <mc:Fallback>
          <p:pic>
            <p:nvPicPr>
              <p:cNvPr id="984" name="Freihand 983">
                <a:extLst>
                  <a:ext uri="{FF2B5EF4-FFF2-40B4-BE49-F238E27FC236}">
                    <a16:creationId xmlns:a16="http://schemas.microsoft.com/office/drawing/2014/main" id="{75F88B05-8F61-0D0E-E109-7E5B6AC3BF9C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6507622" y="4651822"/>
                <a:ext cx="145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1021" name="Freihand 1020">
                <a:extLst>
                  <a:ext uri="{FF2B5EF4-FFF2-40B4-BE49-F238E27FC236}">
                    <a16:creationId xmlns:a16="http://schemas.microsoft.com/office/drawing/2014/main" id="{24B68C1B-CA69-A90F-D353-24FE1CE2F9CA}"/>
                  </a:ext>
                </a:extLst>
              </p14:cNvPr>
              <p14:cNvContentPartPr/>
              <p14:nvPr/>
            </p14:nvContentPartPr>
            <p14:xfrm>
              <a:off x="2546902" y="2536462"/>
              <a:ext cx="342000" cy="57960"/>
            </p14:xfrm>
          </p:contentPart>
        </mc:Choice>
        <mc:Fallback>
          <p:pic>
            <p:nvPicPr>
              <p:cNvPr id="1021" name="Freihand 1020">
                <a:extLst>
                  <a:ext uri="{FF2B5EF4-FFF2-40B4-BE49-F238E27FC236}">
                    <a16:creationId xmlns:a16="http://schemas.microsoft.com/office/drawing/2014/main" id="{24B68C1B-CA69-A90F-D353-24FE1CE2F9CA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2538262" y="2527462"/>
                <a:ext cx="359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1022" name="Freihand 1021">
                <a:extLst>
                  <a:ext uri="{FF2B5EF4-FFF2-40B4-BE49-F238E27FC236}">
                    <a16:creationId xmlns:a16="http://schemas.microsoft.com/office/drawing/2014/main" id="{3F6E69BB-3E05-AEDF-D5F2-28B55965CE51}"/>
                  </a:ext>
                </a:extLst>
              </p14:cNvPr>
              <p14:cNvContentPartPr/>
              <p14:nvPr/>
            </p14:nvContentPartPr>
            <p14:xfrm>
              <a:off x="658702" y="2684062"/>
              <a:ext cx="420480" cy="101880"/>
            </p14:xfrm>
          </p:contentPart>
        </mc:Choice>
        <mc:Fallback>
          <p:pic>
            <p:nvPicPr>
              <p:cNvPr id="1022" name="Freihand 1021">
                <a:extLst>
                  <a:ext uri="{FF2B5EF4-FFF2-40B4-BE49-F238E27FC236}">
                    <a16:creationId xmlns:a16="http://schemas.microsoft.com/office/drawing/2014/main" id="{3F6E69BB-3E05-AEDF-D5F2-28B55965CE51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650062" y="2675062"/>
                <a:ext cx="438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1056" name="Freihand 1055">
                <a:extLst>
                  <a:ext uri="{FF2B5EF4-FFF2-40B4-BE49-F238E27FC236}">
                    <a16:creationId xmlns:a16="http://schemas.microsoft.com/office/drawing/2014/main" id="{5B42CE52-AA6A-0913-01DC-3C5C68C9C1AC}"/>
                  </a:ext>
                </a:extLst>
              </p14:cNvPr>
              <p14:cNvContentPartPr/>
              <p14:nvPr/>
            </p14:nvContentPartPr>
            <p14:xfrm>
              <a:off x="2790982" y="5362462"/>
              <a:ext cx="241200" cy="203760"/>
            </p14:xfrm>
          </p:contentPart>
        </mc:Choice>
        <mc:Fallback>
          <p:pic>
            <p:nvPicPr>
              <p:cNvPr id="1056" name="Freihand 1055">
                <a:extLst>
                  <a:ext uri="{FF2B5EF4-FFF2-40B4-BE49-F238E27FC236}">
                    <a16:creationId xmlns:a16="http://schemas.microsoft.com/office/drawing/2014/main" id="{5B42CE52-AA6A-0913-01DC-3C5C68C9C1A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2781982" y="5353822"/>
                <a:ext cx="2588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1057" name="Freihand 1056">
                <a:extLst>
                  <a:ext uri="{FF2B5EF4-FFF2-40B4-BE49-F238E27FC236}">
                    <a16:creationId xmlns:a16="http://schemas.microsoft.com/office/drawing/2014/main" id="{A3EC2E61-01D6-6907-0B89-5AF4D165B9D2}"/>
                  </a:ext>
                </a:extLst>
              </p14:cNvPr>
              <p14:cNvContentPartPr/>
              <p14:nvPr/>
            </p14:nvContentPartPr>
            <p14:xfrm>
              <a:off x="6713902" y="5515102"/>
              <a:ext cx="254160" cy="262080"/>
            </p14:xfrm>
          </p:contentPart>
        </mc:Choice>
        <mc:Fallback>
          <p:pic>
            <p:nvPicPr>
              <p:cNvPr id="1057" name="Freihand 1056">
                <a:extLst>
                  <a:ext uri="{FF2B5EF4-FFF2-40B4-BE49-F238E27FC236}">
                    <a16:creationId xmlns:a16="http://schemas.microsoft.com/office/drawing/2014/main" id="{A3EC2E61-01D6-6907-0B89-5AF4D165B9D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6704902" y="5506102"/>
                <a:ext cx="271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2FB15429-3D5E-F82B-08C3-45D694203686}"/>
                  </a:ext>
                </a:extLst>
              </p14:cNvPr>
              <p14:cNvContentPartPr/>
              <p14:nvPr/>
            </p14:nvContentPartPr>
            <p14:xfrm>
              <a:off x="258382" y="4929022"/>
              <a:ext cx="144360" cy="19800"/>
            </p14:xfrm>
          </p:contentPart>
        </mc:Choice>
        <mc:Fallback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2FB15429-3D5E-F82B-08C3-45D694203686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49742" y="4920382"/>
                <a:ext cx="162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E517B0D5-311C-BC85-1220-D3CE7255B21E}"/>
                  </a:ext>
                </a:extLst>
              </p14:cNvPr>
              <p14:cNvContentPartPr/>
              <p14:nvPr/>
            </p14:nvContentPartPr>
            <p14:xfrm>
              <a:off x="223822" y="4981582"/>
              <a:ext cx="205560" cy="45720"/>
            </p14:xfrm>
          </p:contentPart>
        </mc:Choice>
        <mc:Fallback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E517B0D5-311C-BC85-1220-D3CE7255B21E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215182" y="4972942"/>
                <a:ext cx="2232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0277040E-72B1-8F65-AB19-5017130F78D9}"/>
                  </a:ext>
                </a:extLst>
              </p14:cNvPr>
              <p14:cNvContentPartPr/>
              <p14:nvPr/>
            </p14:nvContentPartPr>
            <p14:xfrm>
              <a:off x="527302" y="4846942"/>
              <a:ext cx="71640" cy="18612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0277040E-72B1-8F65-AB19-5017130F78D9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518302" y="4838302"/>
                <a:ext cx="892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D398D807-6010-ED38-CBDD-3B2976048038}"/>
                  </a:ext>
                </a:extLst>
              </p14:cNvPr>
              <p14:cNvContentPartPr/>
              <p14:nvPr/>
            </p14:nvContentPartPr>
            <p14:xfrm>
              <a:off x="747622" y="4650742"/>
              <a:ext cx="227520" cy="207360"/>
            </p14:xfrm>
          </p:contentPart>
        </mc:Choice>
        <mc:Fallback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D398D807-6010-ED38-CBDD-3B2976048038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738622" y="4642102"/>
                <a:ext cx="2451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A5241C62-ABC4-BAA1-0FEA-108CA02C489E}"/>
                  </a:ext>
                </a:extLst>
              </p14:cNvPr>
              <p14:cNvContentPartPr/>
              <p14:nvPr/>
            </p14:nvContentPartPr>
            <p14:xfrm>
              <a:off x="801262" y="4884022"/>
              <a:ext cx="173160" cy="26280"/>
            </p14:xfrm>
          </p:contentPart>
        </mc:Choice>
        <mc:Fallback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A5241C62-ABC4-BAA1-0FEA-108CA02C489E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792262" y="4875382"/>
                <a:ext cx="190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944" name="Freihand 943">
                <a:extLst>
                  <a:ext uri="{FF2B5EF4-FFF2-40B4-BE49-F238E27FC236}">
                    <a16:creationId xmlns:a16="http://schemas.microsoft.com/office/drawing/2014/main" id="{25D08FE1-1954-0347-BA5B-E28FDA271F42}"/>
                  </a:ext>
                </a:extLst>
              </p14:cNvPr>
              <p14:cNvContentPartPr/>
              <p14:nvPr/>
            </p14:nvContentPartPr>
            <p14:xfrm>
              <a:off x="801622" y="4986262"/>
              <a:ext cx="156960" cy="207000"/>
            </p14:xfrm>
          </p:contentPart>
        </mc:Choice>
        <mc:Fallback>
          <p:pic>
            <p:nvPicPr>
              <p:cNvPr id="944" name="Freihand 943">
                <a:extLst>
                  <a:ext uri="{FF2B5EF4-FFF2-40B4-BE49-F238E27FC236}">
                    <a16:creationId xmlns:a16="http://schemas.microsoft.com/office/drawing/2014/main" id="{25D08FE1-1954-0347-BA5B-E28FDA271F42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792622" y="4977622"/>
                <a:ext cx="1746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468BC05C-6B2C-AC5D-5E74-461105D30114}"/>
                  </a:ext>
                </a:extLst>
              </p14:cNvPr>
              <p14:cNvContentPartPr/>
              <p14:nvPr/>
            </p14:nvContentPartPr>
            <p14:xfrm>
              <a:off x="1108702" y="4741822"/>
              <a:ext cx="123840" cy="27576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468BC05C-6B2C-AC5D-5E74-461105D3011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100062" y="4732822"/>
                <a:ext cx="1414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946" name="Freihand 945">
                <a:extLst>
                  <a:ext uri="{FF2B5EF4-FFF2-40B4-BE49-F238E27FC236}">
                    <a16:creationId xmlns:a16="http://schemas.microsoft.com/office/drawing/2014/main" id="{36A9FBE6-F62F-582F-C7BC-6690F8CBCA68}"/>
                  </a:ext>
                </a:extLst>
              </p14:cNvPr>
              <p14:cNvContentPartPr/>
              <p14:nvPr/>
            </p14:nvContentPartPr>
            <p14:xfrm>
              <a:off x="1332622" y="4788262"/>
              <a:ext cx="108000" cy="180360"/>
            </p14:xfrm>
          </p:contentPart>
        </mc:Choice>
        <mc:Fallback>
          <p:pic>
            <p:nvPicPr>
              <p:cNvPr id="946" name="Freihand 945">
                <a:extLst>
                  <a:ext uri="{FF2B5EF4-FFF2-40B4-BE49-F238E27FC236}">
                    <a16:creationId xmlns:a16="http://schemas.microsoft.com/office/drawing/2014/main" id="{36A9FBE6-F62F-582F-C7BC-6690F8CBCA68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323622" y="4779262"/>
                <a:ext cx="1256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AED0162B-E8F2-D49A-54F2-FACF0FC4B8B3}"/>
                  </a:ext>
                </a:extLst>
              </p14:cNvPr>
              <p14:cNvContentPartPr/>
              <p14:nvPr/>
            </p14:nvContentPartPr>
            <p14:xfrm>
              <a:off x="1591822" y="4859902"/>
              <a:ext cx="101520" cy="9000"/>
            </p14:xfrm>
          </p:contentPart>
        </mc:Choice>
        <mc:Fallback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AED0162B-E8F2-D49A-54F2-FACF0FC4B8B3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582822" y="4850902"/>
                <a:ext cx="1191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948" name="Freihand 947">
                <a:extLst>
                  <a:ext uri="{FF2B5EF4-FFF2-40B4-BE49-F238E27FC236}">
                    <a16:creationId xmlns:a16="http://schemas.microsoft.com/office/drawing/2014/main" id="{4A2DC24D-1AB0-37F0-F6A7-B4F18322D390}"/>
                  </a:ext>
                </a:extLst>
              </p14:cNvPr>
              <p14:cNvContentPartPr/>
              <p14:nvPr/>
            </p14:nvContentPartPr>
            <p14:xfrm>
              <a:off x="1833022" y="4770622"/>
              <a:ext cx="169560" cy="217800"/>
            </p14:xfrm>
          </p:contentPart>
        </mc:Choice>
        <mc:Fallback>
          <p:pic>
            <p:nvPicPr>
              <p:cNvPr id="948" name="Freihand 947">
                <a:extLst>
                  <a:ext uri="{FF2B5EF4-FFF2-40B4-BE49-F238E27FC236}">
                    <a16:creationId xmlns:a16="http://schemas.microsoft.com/office/drawing/2014/main" id="{4A2DC24D-1AB0-37F0-F6A7-B4F18322D390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824022" y="4761982"/>
                <a:ext cx="187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949" name="Freihand 948">
                <a:extLst>
                  <a:ext uri="{FF2B5EF4-FFF2-40B4-BE49-F238E27FC236}">
                    <a16:creationId xmlns:a16="http://schemas.microsoft.com/office/drawing/2014/main" id="{BDD6E59F-75E0-9F3E-1C23-11F1A7B50E6F}"/>
                  </a:ext>
                </a:extLst>
              </p14:cNvPr>
              <p14:cNvContentPartPr/>
              <p14:nvPr/>
            </p14:nvContentPartPr>
            <p14:xfrm>
              <a:off x="2097982" y="4915702"/>
              <a:ext cx="31680" cy="112320"/>
            </p14:xfrm>
          </p:contentPart>
        </mc:Choice>
        <mc:Fallback>
          <p:pic>
            <p:nvPicPr>
              <p:cNvPr id="949" name="Freihand 948">
                <a:extLst>
                  <a:ext uri="{FF2B5EF4-FFF2-40B4-BE49-F238E27FC236}">
                    <a16:creationId xmlns:a16="http://schemas.microsoft.com/office/drawing/2014/main" id="{BDD6E59F-75E0-9F3E-1C23-11F1A7B50E6F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2088982" y="4906702"/>
                <a:ext cx="493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950" name="Freihand 949">
                <a:extLst>
                  <a:ext uri="{FF2B5EF4-FFF2-40B4-BE49-F238E27FC236}">
                    <a16:creationId xmlns:a16="http://schemas.microsoft.com/office/drawing/2014/main" id="{27BB4CD8-853B-C33A-3805-6C280695A20D}"/>
                  </a:ext>
                </a:extLst>
              </p14:cNvPr>
              <p14:cNvContentPartPr/>
              <p14:nvPr/>
            </p14:nvContentPartPr>
            <p14:xfrm>
              <a:off x="2085382" y="4864942"/>
              <a:ext cx="130680" cy="221760"/>
            </p14:xfrm>
          </p:contentPart>
        </mc:Choice>
        <mc:Fallback>
          <p:pic>
            <p:nvPicPr>
              <p:cNvPr id="950" name="Freihand 949">
                <a:extLst>
                  <a:ext uri="{FF2B5EF4-FFF2-40B4-BE49-F238E27FC236}">
                    <a16:creationId xmlns:a16="http://schemas.microsoft.com/office/drawing/2014/main" id="{27BB4CD8-853B-C33A-3805-6C280695A20D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076742" y="4855942"/>
                <a:ext cx="1483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951" name="Freihand 950">
                <a:extLst>
                  <a:ext uri="{FF2B5EF4-FFF2-40B4-BE49-F238E27FC236}">
                    <a16:creationId xmlns:a16="http://schemas.microsoft.com/office/drawing/2014/main" id="{A84C920E-4186-8E59-E158-2D777DBD3F54}"/>
                  </a:ext>
                </a:extLst>
              </p14:cNvPr>
              <p14:cNvContentPartPr/>
              <p14:nvPr/>
            </p14:nvContentPartPr>
            <p14:xfrm>
              <a:off x="2229382" y="4681342"/>
              <a:ext cx="151560" cy="415080"/>
            </p14:xfrm>
          </p:contentPart>
        </mc:Choice>
        <mc:Fallback>
          <p:pic>
            <p:nvPicPr>
              <p:cNvPr id="951" name="Freihand 950">
                <a:extLst>
                  <a:ext uri="{FF2B5EF4-FFF2-40B4-BE49-F238E27FC236}">
                    <a16:creationId xmlns:a16="http://schemas.microsoft.com/office/drawing/2014/main" id="{A84C920E-4186-8E59-E158-2D777DBD3F54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2220742" y="4672702"/>
                <a:ext cx="1692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952" name="Freihand 951">
                <a:extLst>
                  <a:ext uri="{FF2B5EF4-FFF2-40B4-BE49-F238E27FC236}">
                    <a16:creationId xmlns:a16="http://schemas.microsoft.com/office/drawing/2014/main" id="{80291056-D0EE-DDB1-111F-C07A22662CEE}"/>
                  </a:ext>
                </a:extLst>
              </p14:cNvPr>
              <p14:cNvContentPartPr/>
              <p14:nvPr/>
            </p14:nvContentPartPr>
            <p14:xfrm>
              <a:off x="2621782" y="4752622"/>
              <a:ext cx="191160" cy="44280"/>
            </p14:xfrm>
          </p:contentPart>
        </mc:Choice>
        <mc:Fallback>
          <p:pic>
            <p:nvPicPr>
              <p:cNvPr id="952" name="Freihand 951">
                <a:extLst>
                  <a:ext uri="{FF2B5EF4-FFF2-40B4-BE49-F238E27FC236}">
                    <a16:creationId xmlns:a16="http://schemas.microsoft.com/office/drawing/2014/main" id="{80291056-D0EE-DDB1-111F-C07A22662CEE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2612782" y="4743622"/>
                <a:ext cx="2088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953" name="Freihand 952">
                <a:extLst>
                  <a:ext uri="{FF2B5EF4-FFF2-40B4-BE49-F238E27FC236}">
                    <a16:creationId xmlns:a16="http://schemas.microsoft.com/office/drawing/2014/main" id="{22D2E7DF-4F7F-1A36-59F1-20C539A4B7E6}"/>
                  </a:ext>
                </a:extLst>
              </p14:cNvPr>
              <p14:cNvContentPartPr/>
              <p14:nvPr/>
            </p14:nvContentPartPr>
            <p14:xfrm>
              <a:off x="2631862" y="4858822"/>
              <a:ext cx="172800" cy="6480"/>
            </p14:xfrm>
          </p:contentPart>
        </mc:Choice>
        <mc:Fallback>
          <p:pic>
            <p:nvPicPr>
              <p:cNvPr id="953" name="Freihand 952">
                <a:extLst>
                  <a:ext uri="{FF2B5EF4-FFF2-40B4-BE49-F238E27FC236}">
                    <a16:creationId xmlns:a16="http://schemas.microsoft.com/office/drawing/2014/main" id="{22D2E7DF-4F7F-1A36-59F1-20C539A4B7E6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2623222" y="4850182"/>
                <a:ext cx="190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956" name="Freihand 955">
                <a:extLst>
                  <a:ext uri="{FF2B5EF4-FFF2-40B4-BE49-F238E27FC236}">
                    <a16:creationId xmlns:a16="http://schemas.microsoft.com/office/drawing/2014/main" id="{5C9C4BD3-7C7B-5008-9A56-26FCE67F9C29}"/>
                  </a:ext>
                </a:extLst>
              </p14:cNvPr>
              <p14:cNvContentPartPr/>
              <p14:nvPr/>
            </p14:nvContentPartPr>
            <p14:xfrm>
              <a:off x="3004102" y="4682062"/>
              <a:ext cx="121320" cy="195480"/>
            </p14:xfrm>
          </p:contentPart>
        </mc:Choice>
        <mc:Fallback>
          <p:pic>
            <p:nvPicPr>
              <p:cNvPr id="956" name="Freihand 955">
                <a:extLst>
                  <a:ext uri="{FF2B5EF4-FFF2-40B4-BE49-F238E27FC236}">
                    <a16:creationId xmlns:a16="http://schemas.microsoft.com/office/drawing/2014/main" id="{5C9C4BD3-7C7B-5008-9A56-26FCE67F9C29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995102" y="4673422"/>
                <a:ext cx="1389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9EEF66DC-5E18-7D16-EC98-F02A49879DFF}"/>
                  </a:ext>
                </a:extLst>
              </p14:cNvPr>
              <p14:cNvContentPartPr/>
              <p14:nvPr/>
            </p14:nvContentPartPr>
            <p14:xfrm>
              <a:off x="3227302" y="4812382"/>
              <a:ext cx="91800" cy="9720"/>
            </p14:xfrm>
          </p:contentPart>
        </mc:Choice>
        <mc:Fallback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9EEF66DC-5E18-7D16-EC98-F02A49879DFF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3218662" y="4803742"/>
                <a:ext cx="109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B365BD63-4020-D0CC-1E59-9DEA9ED544BC}"/>
                  </a:ext>
                </a:extLst>
              </p14:cNvPr>
              <p14:cNvContentPartPr/>
              <p14:nvPr/>
            </p14:nvContentPartPr>
            <p14:xfrm>
              <a:off x="3418102" y="4669102"/>
              <a:ext cx="150120" cy="239040"/>
            </p14:xfrm>
          </p:contentPart>
        </mc:Choice>
        <mc:Fallback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B365BD63-4020-D0CC-1E59-9DEA9ED544BC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3409102" y="4660102"/>
                <a:ext cx="167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07F47378-2AC8-D040-AD99-CE398F1A9D18}"/>
                  </a:ext>
                </a:extLst>
              </p14:cNvPr>
              <p14:cNvContentPartPr/>
              <p14:nvPr/>
            </p14:nvContentPartPr>
            <p14:xfrm>
              <a:off x="3703222" y="4644622"/>
              <a:ext cx="179640" cy="250560"/>
            </p14:xfrm>
          </p:contentPart>
        </mc:Choice>
        <mc:Fallback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07F47378-2AC8-D040-AD99-CE398F1A9D18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3694582" y="4635622"/>
                <a:ext cx="1972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7CC84D35-E7B7-5D3C-9744-A77322713810}"/>
                  </a:ext>
                </a:extLst>
              </p14:cNvPr>
              <p14:cNvContentPartPr/>
              <p14:nvPr/>
            </p14:nvContentPartPr>
            <p14:xfrm>
              <a:off x="3971062" y="4816702"/>
              <a:ext cx="42120" cy="118080"/>
            </p14:xfrm>
          </p:contentPart>
        </mc:Choice>
        <mc:Fallback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7CC84D35-E7B7-5D3C-9744-A77322713810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3962062" y="4807702"/>
                <a:ext cx="59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961" name="Freihand 960">
                <a:extLst>
                  <a:ext uri="{FF2B5EF4-FFF2-40B4-BE49-F238E27FC236}">
                    <a16:creationId xmlns:a16="http://schemas.microsoft.com/office/drawing/2014/main" id="{EE04048C-CBEE-702A-9546-7668B5D3CFF1}"/>
                  </a:ext>
                </a:extLst>
              </p14:cNvPr>
              <p14:cNvContentPartPr/>
              <p14:nvPr/>
            </p14:nvContentPartPr>
            <p14:xfrm>
              <a:off x="3902302" y="4788262"/>
              <a:ext cx="186120" cy="206640"/>
            </p14:xfrm>
          </p:contentPart>
        </mc:Choice>
        <mc:Fallback>
          <p:pic>
            <p:nvPicPr>
              <p:cNvPr id="961" name="Freihand 960">
                <a:extLst>
                  <a:ext uri="{FF2B5EF4-FFF2-40B4-BE49-F238E27FC236}">
                    <a16:creationId xmlns:a16="http://schemas.microsoft.com/office/drawing/2014/main" id="{EE04048C-CBEE-702A-9546-7668B5D3CFF1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3893302" y="4779622"/>
                <a:ext cx="2037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25DFEAB4-B913-83DC-F690-6FDD61C2496D}"/>
                  </a:ext>
                </a:extLst>
              </p14:cNvPr>
              <p14:cNvContentPartPr/>
              <p14:nvPr/>
            </p14:nvContentPartPr>
            <p14:xfrm>
              <a:off x="4324942" y="4745782"/>
              <a:ext cx="24120" cy="13680"/>
            </p14:xfrm>
          </p:contentPart>
        </mc:Choice>
        <mc:Fallback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25DFEAB4-B913-83DC-F690-6FDD61C2496D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4315942" y="4737142"/>
                <a:ext cx="41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B59E7A3A-81EA-D5EB-7928-D58F43C3E997}"/>
                  </a:ext>
                </a:extLst>
              </p14:cNvPr>
              <p14:cNvContentPartPr/>
              <p14:nvPr/>
            </p14:nvContentPartPr>
            <p14:xfrm>
              <a:off x="4480102" y="4633822"/>
              <a:ext cx="110880" cy="207000"/>
            </p14:xfrm>
          </p:contentPart>
        </mc:Choice>
        <mc:Fallback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B59E7A3A-81EA-D5EB-7928-D58F43C3E997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471102" y="4624822"/>
                <a:ext cx="128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58E252EB-F507-8841-71E6-39D3A46BF293}"/>
                  </a:ext>
                </a:extLst>
              </p14:cNvPr>
              <p14:cNvContentPartPr/>
              <p14:nvPr/>
            </p14:nvContentPartPr>
            <p14:xfrm>
              <a:off x="4814182" y="4691062"/>
              <a:ext cx="127800" cy="9720"/>
            </p14:xfrm>
          </p:contentPart>
        </mc:Choice>
        <mc:Fallback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58E252EB-F507-8841-71E6-39D3A46BF293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4805182" y="4682422"/>
                <a:ext cx="145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68D45830-709B-7BF6-87C9-9A83A9A0F758}"/>
                  </a:ext>
                </a:extLst>
              </p14:cNvPr>
              <p14:cNvContentPartPr/>
              <p14:nvPr/>
            </p14:nvContentPartPr>
            <p14:xfrm>
              <a:off x="4815622" y="4751542"/>
              <a:ext cx="120960" cy="29160"/>
            </p14:xfrm>
          </p:contentPart>
        </mc:Choice>
        <mc:Fallback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68D45830-709B-7BF6-87C9-9A83A9A0F758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806622" y="4742902"/>
                <a:ext cx="13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968" name="Freihand 967">
                <a:extLst>
                  <a:ext uri="{FF2B5EF4-FFF2-40B4-BE49-F238E27FC236}">
                    <a16:creationId xmlns:a16="http://schemas.microsoft.com/office/drawing/2014/main" id="{EF71FA68-D8D3-EF41-762A-C59689843589}"/>
                  </a:ext>
                </a:extLst>
              </p14:cNvPr>
              <p14:cNvContentPartPr/>
              <p14:nvPr/>
            </p14:nvContentPartPr>
            <p14:xfrm>
              <a:off x="4959622" y="4633462"/>
              <a:ext cx="115560" cy="223200"/>
            </p14:xfrm>
          </p:contentPart>
        </mc:Choice>
        <mc:Fallback>
          <p:pic>
            <p:nvPicPr>
              <p:cNvPr id="968" name="Freihand 967">
                <a:extLst>
                  <a:ext uri="{FF2B5EF4-FFF2-40B4-BE49-F238E27FC236}">
                    <a16:creationId xmlns:a16="http://schemas.microsoft.com/office/drawing/2014/main" id="{EF71FA68-D8D3-EF41-762A-C59689843589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4950622" y="4624462"/>
                <a:ext cx="133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1007" name="Freihand 1006">
                <a:extLst>
                  <a:ext uri="{FF2B5EF4-FFF2-40B4-BE49-F238E27FC236}">
                    <a16:creationId xmlns:a16="http://schemas.microsoft.com/office/drawing/2014/main" id="{44283E79-F2D8-041B-01BA-4F131E096D1D}"/>
                  </a:ext>
                </a:extLst>
              </p14:cNvPr>
              <p14:cNvContentPartPr/>
              <p14:nvPr/>
            </p14:nvContentPartPr>
            <p14:xfrm>
              <a:off x="225262" y="5630302"/>
              <a:ext cx="182880" cy="48960"/>
            </p14:xfrm>
          </p:contentPart>
        </mc:Choice>
        <mc:Fallback>
          <p:pic>
            <p:nvPicPr>
              <p:cNvPr id="1007" name="Freihand 1006">
                <a:extLst>
                  <a:ext uri="{FF2B5EF4-FFF2-40B4-BE49-F238E27FC236}">
                    <a16:creationId xmlns:a16="http://schemas.microsoft.com/office/drawing/2014/main" id="{44283E79-F2D8-041B-01BA-4F131E096D1D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216622" y="5621302"/>
                <a:ext cx="200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4E91EC81-22E2-0372-7017-2A9BAAD5D508}"/>
                  </a:ext>
                </a:extLst>
              </p14:cNvPr>
              <p14:cNvContentPartPr/>
              <p14:nvPr/>
            </p14:nvContentPartPr>
            <p14:xfrm>
              <a:off x="254782" y="5712742"/>
              <a:ext cx="176400" cy="42840"/>
            </p14:xfrm>
          </p:contentPart>
        </mc:Choice>
        <mc:Fallback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4E91EC81-22E2-0372-7017-2A9BAAD5D508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246142" y="5704102"/>
                <a:ext cx="194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1009" name="Freihand 1008">
                <a:extLst>
                  <a:ext uri="{FF2B5EF4-FFF2-40B4-BE49-F238E27FC236}">
                    <a16:creationId xmlns:a16="http://schemas.microsoft.com/office/drawing/2014/main" id="{F7C3BF5F-2176-3D02-4EED-8CB912CF2D19}"/>
                  </a:ext>
                </a:extLst>
              </p14:cNvPr>
              <p14:cNvContentPartPr/>
              <p14:nvPr/>
            </p14:nvContentPartPr>
            <p14:xfrm>
              <a:off x="445582" y="5559022"/>
              <a:ext cx="93240" cy="244800"/>
            </p14:xfrm>
          </p:contentPart>
        </mc:Choice>
        <mc:Fallback>
          <p:pic>
            <p:nvPicPr>
              <p:cNvPr id="1009" name="Freihand 1008">
                <a:extLst>
                  <a:ext uri="{FF2B5EF4-FFF2-40B4-BE49-F238E27FC236}">
                    <a16:creationId xmlns:a16="http://schemas.microsoft.com/office/drawing/2014/main" id="{F7C3BF5F-2176-3D02-4EED-8CB912CF2D19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436942" y="5550382"/>
                <a:ext cx="1108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1010" name="Freihand 1009">
                <a:extLst>
                  <a:ext uri="{FF2B5EF4-FFF2-40B4-BE49-F238E27FC236}">
                    <a16:creationId xmlns:a16="http://schemas.microsoft.com/office/drawing/2014/main" id="{1BDF72D2-BF29-8E51-00D4-70CA0CBA5B09}"/>
                  </a:ext>
                </a:extLst>
              </p14:cNvPr>
              <p14:cNvContentPartPr/>
              <p14:nvPr/>
            </p14:nvContentPartPr>
            <p14:xfrm>
              <a:off x="756982" y="5528422"/>
              <a:ext cx="168480" cy="286920"/>
            </p14:xfrm>
          </p:contentPart>
        </mc:Choice>
        <mc:Fallback>
          <p:pic>
            <p:nvPicPr>
              <p:cNvPr id="1010" name="Freihand 1009">
                <a:extLst>
                  <a:ext uri="{FF2B5EF4-FFF2-40B4-BE49-F238E27FC236}">
                    <a16:creationId xmlns:a16="http://schemas.microsoft.com/office/drawing/2014/main" id="{1BDF72D2-BF29-8E51-00D4-70CA0CBA5B09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748342" y="5519422"/>
                <a:ext cx="1861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1011" name="Freihand 1010">
                <a:extLst>
                  <a:ext uri="{FF2B5EF4-FFF2-40B4-BE49-F238E27FC236}">
                    <a16:creationId xmlns:a16="http://schemas.microsoft.com/office/drawing/2014/main" id="{02139382-5805-A01E-C403-347ACABF84AF}"/>
                  </a:ext>
                </a:extLst>
              </p14:cNvPr>
              <p14:cNvContentPartPr/>
              <p14:nvPr/>
            </p14:nvContentPartPr>
            <p14:xfrm>
              <a:off x="1036342" y="5692582"/>
              <a:ext cx="96840" cy="144720"/>
            </p14:xfrm>
          </p:contentPart>
        </mc:Choice>
        <mc:Fallback>
          <p:pic>
            <p:nvPicPr>
              <p:cNvPr id="1011" name="Freihand 1010">
                <a:extLst>
                  <a:ext uri="{FF2B5EF4-FFF2-40B4-BE49-F238E27FC236}">
                    <a16:creationId xmlns:a16="http://schemas.microsoft.com/office/drawing/2014/main" id="{02139382-5805-A01E-C403-347ACABF84AF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027702" y="5683942"/>
                <a:ext cx="114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1012" name="Freihand 1011">
                <a:extLst>
                  <a:ext uri="{FF2B5EF4-FFF2-40B4-BE49-F238E27FC236}">
                    <a16:creationId xmlns:a16="http://schemas.microsoft.com/office/drawing/2014/main" id="{EA007826-8C9F-42D1-7CE2-CABE8E2E4AF7}"/>
                  </a:ext>
                </a:extLst>
              </p14:cNvPr>
              <p14:cNvContentPartPr/>
              <p14:nvPr/>
            </p14:nvContentPartPr>
            <p14:xfrm>
              <a:off x="1086382" y="5690062"/>
              <a:ext cx="120600" cy="174600"/>
            </p14:xfrm>
          </p:contentPart>
        </mc:Choice>
        <mc:Fallback>
          <p:pic>
            <p:nvPicPr>
              <p:cNvPr id="1012" name="Freihand 1011">
                <a:extLst>
                  <a:ext uri="{FF2B5EF4-FFF2-40B4-BE49-F238E27FC236}">
                    <a16:creationId xmlns:a16="http://schemas.microsoft.com/office/drawing/2014/main" id="{EA007826-8C9F-42D1-7CE2-CABE8E2E4AF7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1077742" y="5681422"/>
                <a:ext cx="138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1016" name="Freihand 1015">
                <a:extLst>
                  <a:ext uri="{FF2B5EF4-FFF2-40B4-BE49-F238E27FC236}">
                    <a16:creationId xmlns:a16="http://schemas.microsoft.com/office/drawing/2014/main" id="{AE8C4452-618F-93CE-C6E9-4426FE359B8B}"/>
                  </a:ext>
                </a:extLst>
              </p14:cNvPr>
              <p14:cNvContentPartPr/>
              <p14:nvPr/>
            </p14:nvContentPartPr>
            <p14:xfrm>
              <a:off x="1417942" y="5653342"/>
              <a:ext cx="123120" cy="24480"/>
            </p14:xfrm>
          </p:contentPart>
        </mc:Choice>
        <mc:Fallback>
          <p:pic>
            <p:nvPicPr>
              <p:cNvPr id="1016" name="Freihand 1015">
                <a:extLst>
                  <a:ext uri="{FF2B5EF4-FFF2-40B4-BE49-F238E27FC236}">
                    <a16:creationId xmlns:a16="http://schemas.microsoft.com/office/drawing/2014/main" id="{AE8C4452-618F-93CE-C6E9-4426FE359B8B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1408942" y="5644702"/>
                <a:ext cx="140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1017" name="Freihand 1016">
                <a:extLst>
                  <a:ext uri="{FF2B5EF4-FFF2-40B4-BE49-F238E27FC236}">
                    <a16:creationId xmlns:a16="http://schemas.microsoft.com/office/drawing/2014/main" id="{DFEBB411-6234-4384-4928-1769D2AC4EFE}"/>
                  </a:ext>
                </a:extLst>
              </p14:cNvPr>
              <p14:cNvContentPartPr/>
              <p14:nvPr/>
            </p14:nvContentPartPr>
            <p14:xfrm>
              <a:off x="1458982" y="5713822"/>
              <a:ext cx="86400" cy="25200"/>
            </p14:xfrm>
          </p:contentPart>
        </mc:Choice>
        <mc:Fallback>
          <p:pic>
            <p:nvPicPr>
              <p:cNvPr id="1017" name="Freihand 1016">
                <a:extLst>
                  <a:ext uri="{FF2B5EF4-FFF2-40B4-BE49-F238E27FC236}">
                    <a16:creationId xmlns:a16="http://schemas.microsoft.com/office/drawing/2014/main" id="{DFEBB411-6234-4384-4928-1769D2AC4EFE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450342" y="5704822"/>
                <a:ext cx="1040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1018" name="Freihand 1017">
                <a:extLst>
                  <a:ext uri="{FF2B5EF4-FFF2-40B4-BE49-F238E27FC236}">
                    <a16:creationId xmlns:a16="http://schemas.microsoft.com/office/drawing/2014/main" id="{CFD1C4D8-0C81-3684-B71D-596256AE84FD}"/>
                  </a:ext>
                </a:extLst>
              </p14:cNvPr>
              <p14:cNvContentPartPr/>
              <p14:nvPr/>
            </p14:nvContentPartPr>
            <p14:xfrm>
              <a:off x="1672822" y="5463982"/>
              <a:ext cx="123120" cy="190800"/>
            </p14:xfrm>
          </p:contentPart>
        </mc:Choice>
        <mc:Fallback>
          <p:pic>
            <p:nvPicPr>
              <p:cNvPr id="1018" name="Freihand 1017">
                <a:extLst>
                  <a:ext uri="{FF2B5EF4-FFF2-40B4-BE49-F238E27FC236}">
                    <a16:creationId xmlns:a16="http://schemas.microsoft.com/office/drawing/2014/main" id="{CFD1C4D8-0C81-3684-B71D-596256AE84FD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663822" y="5455342"/>
                <a:ext cx="1407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1019" name="Freihand 1018">
                <a:extLst>
                  <a:ext uri="{FF2B5EF4-FFF2-40B4-BE49-F238E27FC236}">
                    <a16:creationId xmlns:a16="http://schemas.microsoft.com/office/drawing/2014/main" id="{9DE5A8B5-A90C-AFE1-97B4-50456F551B1F}"/>
                  </a:ext>
                </a:extLst>
              </p14:cNvPr>
              <p14:cNvContentPartPr/>
              <p14:nvPr/>
            </p14:nvContentPartPr>
            <p14:xfrm>
              <a:off x="1715302" y="5714902"/>
              <a:ext cx="115560" cy="163080"/>
            </p14:xfrm>
          </p:contentPart>
        </mc:Choice>
        <mc:Fallback>
          <p:pic>
            <p:nvPicPr>
              <p:cNvPr id="1019" name="Freihand 1018">
                <a:extLst>
                  <a:ext uri="{FF2B5EF4-FFF2-40B4-BE49-F238E27FC236}">
                    <a16:creationId xmlns:a16="http://schemas.microsoft.com/office/drawing/2014/main" id="{9DE5A8B5-A90C-AFE1-97B4-50456F551B1F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1706662" y="5705902"/>
                <a:ext cx="1332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1023" name="Freihand 1022">
                <a:extLst>
                  <a:ext uri="{FF2B5EF4-FFF2-40B4-BE49-F238E27FC236}">
                    <a16:creationId xmlns:a16="http://schemas.microsoft.com/office/drawing/2014/main" id="{2B8B1855-E4F7-764D-7AB0-4EAAF9B3721C}"/>
                  </a:ext>
                </a:extLst>
              </p14:cNvPr>
              <p14:cNvContentPartPr/>
              <p14:nvPr/>
            </p14:nvContentPartPr>
            <p14:xfrm>
              <a:off x="2180062" y="5758822"/>
              <a:ext cx="182520" cy="15840"/>
            </p14:xfrm>
          </p:contentPart>
        </mc:Choice>
        <mc:Fallback>
          <p:pic>
            <p:nvPicPr>
              <p:cNvPr id="1023" name="Freihand 1022">
                <a:extLst>
                  <a:ext uri="{FF2B5EF4-FFF2-40B4-BE49-F238E27FC236}">
                    <a16:creationId xmlns:a16="http://schemas.microsoft.com/office/drawing/2014/main" id="{2B8B1855-E4F7-764D-7AB0-4EAAF9B3721C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171062" y="5749822"/>
                <a:ext cx="200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1024" name="Freihand 1023">
                <a:extLst>
                  <a:ext uri="{FF2B5EF4-FFF2-40B4-BE49-F238E27FC236}">
                    <a16:creationId xmlns:a16="http://schemas.microsoft.com/office/drawing/2014/main" id="{EDC210B8-5BB4-338F-256D-6A8A6823D2DD}"/>
                  </a:ext>
                </a:extLst>
              </p14:cNvPr>
              <p14:cNvContentPartPr/>
              <p14:nvPr/>
            </p14:nvContentPartPr>
            <p14:xfrm>
              <a:off x="2187622" y="5818942"/>
              <a:ext cx="168480" cy="24120"/>
            </p14:xfrm>
          </p:contentPart>
        </mc:Choice>
        <mc:Fallback>
          <p:pic>
            <p:nvPicPr>
              <p:cNvPr id="1024" name="Freihand 1023">
                <a:extLst>
                  <a:ext uri="{FF2B5EF4-FFF2-40B4-BE49-F238E27FC236}">
                    <a16:creationId xmlns:a16="http://schemas.microsoft.com/office/drawing/2014/main" id="{EDC210B8-5BB4-338F-256D-6A8A6823D2DD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2178982" y="5810302"/>
                <a:ext cx="186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1025" name="Freihand 1024">
                <a:extLst>
                  <a:ext uri="{FF2B5EF4-FFF2-40B4-BE49-F238E27FC236}">
                    <a16:creationId xmlns:a16="http://schemas.microsoft.com/office/drawing/2014/main" id="{C7554FA4-1EF3-98E1-8185-9D84D7CDAC5C}"/>
                  </a:ext>
                </a:extLst>
              </p14:cNvPr>
              <p14:cNvContentPartPr/>
              <p14:nvPr/>
            </p14:nvContentPartPr>
            <p14:xfrm>
              <a:off x="2399662" y="5679262"/>
              <a:ext cx="117000" cy="184680"/>
            </p14:xfrm>
          </p:contentPart>
        </mc:Choice>
        <mc:Fallback>
          <p:pic>
            <p:nvPicPr>
              <p:cNvPr id="1025" name="Freihand 1024">
                <a:extLst>
                  <a:ext uri="{FF2B5EF4-FFF2-40B4-BE49-F238E27FC236}">
                    <a16:creationId xmlns:a16="http://schemas.microsoft.com/office/drawing/2014/main" id="{C7554FA4-1EF3-98E1-8185-9D84D7CDAC5C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2391022" y="5670262"/>
                <a:ext cx="1346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1026" name="Freihand 1025">
                <a:extLst>
                  <a:ext uri="{FF2B5EF4-FFF2-40B4-BE49-F238E27FC236}">
                    <a16:creationId xmlns:a16="http://schemas.microsoft.com/office/drawing/2014/main" id="{E14CD0F9-3FCD-C943-D268-6D01473FBB12}"/>
                  </a:ext>
                </a:extLst>
              </p14:cNvPr>
              <p14:cNvContentPartPr/>
              <p14:nvPr/>
            </p14:nvContentPartPr>
            <p14:xfrm>
              <a:off x="2775142" y="5594302"/>
              <a:ext cx="231120" cy="334800"/>
            </p14:xfrm>
          </p:contentPart>
        </mc:Choice>
        <mc:Fallback>
          <p:pic>
            <p:nvPicPr>
              <p:cNvPr id="1026" name="Freihand 1025">
                <a:extLst>
                  <a:ext uri="{FF2B5EF4-FFF2-40B4-BE49-F238E27FC236}">
                    <a16:creationId xmlns:a16="http://schemas.microsoft.com/office/drawing/2014/main" id="{E14CD0F9-3FCD-C943-D268-6D01473FBB12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766502" y="5585302"/>
                <a:ext cx="248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1028" name="Freihand 1027">
                <a:extLst>
                  <a:ext uri="{FF2B5EF4-FFF2-40B4-BE49-F238E27FC236}">
                    <a16:creationId xmlns:a16="http://schemas.microsoft.com/office/drawing/2014/main" id="{A9F791BD-74EB-BEBF-EF49-7A29A4847CCC}"/>
                  </a:ext>
                </a:extLst>
              </p14:cNvPr>
              <p14:cNvContentPartPr/>
              <p14:nvPr/>
            </p14:nvContentPartPr>
            <p14:xfrm>
              <a:off x="3211822" y="5694742"/>
              <a:ext cx="113400" cy="27720"/>
            </p14:xfrm>
          </p:contentPart>
        </mc:Choice>
        <mc:Fallback>
          <p:pic>
            <p:nvPicPr>
              <p:cNvPr id="1028" name="Freihand 1027">
                <a:extLst>
                  <a:ext uri="{FF2B5EF4-FFF2-40B4-BE49-F238E27FC236}">
                    <a16:creationId xmlns:a16="http://schemas.microsoft.com/office/drawing/2014/main" id="{A9F791BD-74EB-BEBF-EF49-7A29A4847CCC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3203182" y="5685742"/>
                <a:ext cx="131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1029" name="Freihand 1028">
                <a:extLst>
                  <a:ext uri="{FF2B5EF4-FFF2-40B4-BE49-F238E27FC236}">
                    <a16:creationId xmlns:a16="http://schemas.microsoft.com/office/drawing/2014/main" id="{530364AA-6378-BF52-01E9-9EF4363950B3}"/>
                  </a:ext>
                </a:extLst>
              </p14:cNvPr>
              <p14:cNvContentPartPr/>
              <p14:nvPr/>
            </p14:nvContentPartPr>
            <p14:xfrm>
              <a:off x="3208222" y="5761702"/>
              <a:ext cx="111240" cy="10080"/>
            </p14:xfrm>
          </p:contentPart>
        </mc:Choice>
        <mc:Fallback>
          <p:pic>
            <p:nvPicPr>
              <p:cNvPr id="1029" name="Freihand 1028">
                <a:extLst>
                  <a:ext uri="{FF2B5EF4-FFF2-40B4-BE49-F238E27FC236}">
                    <a16:creationId xmlns:a16="http://schemas.microsoft.com/office/drawing/2014/main" id="{530364AA-6378-BF52-01E9-9EF4363950B3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3199582" y="5753062"/>
                <a:ext cx="128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1030" name="Freihand 1029">
                <a:extLst>
                  <a:ext uri="{FF2B5EF4-FFF2-40B4-BE49-F238E27FC236}">
                    <a16:creationId xmlns:a16="http://schemas.microsoft.com/office/drawing/2014/main" id="{54468AEC-CF43-E513-56BB-480741EE2268}"/>
                  </a:ext>
                </a:extLst>
              </p14:cNvPr>
              <p14:cNvContentPartPr/>
              <p14:nvPr/>
            </p14:nvContentPartPr>
            <p14:xfrm>
              <a:off x="3407662" y="5538142"/>
              <a:ext cx="176400" cy="288720"/>
            </p14:xfrm>
          </p:contentPart>
        </mc:Choice>
        <mc:Fallback>
          <p:pic>
            <p:nvPicPr>
              <p:cNvPr id="1030" name="Freihand 1029">
                <a:extLst>
                  <a:ext uri="{FF2B5EF4-FFF2-40B4-BE49-F238E27FC236}">
                    <a16:creationId xmlns:a16="http://schemas.microsoft.com/office/drawing/2014/main" id="{54468AEC-CF43-E513-56BB-480741EE2268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399022" y="5529142"/>
                <a:ext cx="1940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1031" name="Freihand 1030">
                <a:extLst>
                  <a:ext uri="{FF2B5EF4-FFF2-40B4-BE49-F238E27FC236}">
                    <a16:creationId xmlns:a16="http://schemas.microsoft.com/office/drawing/2014/main" id="{9B9D2D01-DBDE-039D-D791-5495CD511301}"/>
                  </a:ext>
                </a:extLst>
              </p14:cNvPr>
              <p14:cNvContentPartPr/>
              <p14:nvPr/>
            </p14:nvContentPartPr>
            <p14:xfrm>
              <a:off x="3583342" y="5725702"/>
              <a:ext cx="55080" cy="107640"/>
            </p14:xfrm>
          </p:contentPart>
        </mc:Choice>
        <mc:Fallback>
          <p:pic>
            <p:nvPicPr>
              <p:cNvPr id="1031" name="Freihand 1030">
                <a:extLst>
                  <a:ext uri="{FF2B5EF4-FFF2-40B4-BE49-F238E27FC236}">
                    <a16:creationId xmlns:a16="http://schemas.microsoft.com/office/drawing/2014/main" id="{9B9D2D01-DBDE-039D-D791-5495CD511301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3574702" y="5716702"/>
                <a:ext cx="72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1032" name="Freihand 1031">
                <a:extLst>
                  <a:ext uri="{FF2B5EF4-FFF2-40B4-BE49-F238E27FC236}">
                    <a16:creationId xmlns:a16="http://schemas.microsoft.com/office/drawing/2014/main" id="{834B3964-9BAC-6BBE-53B8-A80B48BFB228}"/>
                  </a:ext>
                </a:extLst>
              </p14:cNvPr>
              <p14:cNvContentPartPr/>
              <p14:nvPr/>
            </p14:nvContentPartPr>
            <p14:xfrm>
              <a:off x="3613942" y="5749822"/>
              <a:ext cx="78480" cy="115920"/>
            </p14:xfrm>
          </p:contentPart>
        </mc:Choice>
        <mc:Fallback>
          <p:pic>
            <p:nvPicPr>
              <p:cNvPr id="1032" name="Freihand 1031">
                <a:extLst>
                  <a:ext uri="{FF2B5EF4-FFF2-40B4-BE49-F238E27FC236}">
                    <a16:creationId xmlns:a16="http://schemas.microsoft.com/office/drawing/2014/main" id="{834B3964-9BAC-6BBE-53B8-A80B48BFB228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604942" y="5741182"/>
                <a:ext cx="96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1034" name="Freihand 1033">
                <a:extLst>
                  <a:ext uri="{FF2B5EF4-FFF2-40B4-BE49-F238E27FC236}">
                    <a16:creationId xmlns:a16="http://schemas.microsoft.com/office/drawing/2014/main" id="{0C34BF91-AC14-5A96-FB54-1842834A5E6B}"/>
                  </a:ext>
                </a:extLst>
              </p14:cNvPr>
              <p14:cNvContentPartPr/>
              <p14:nvPr/>
            </p14:nvContentPartPr>
            <p14:xfrm>
              <a:off x="3851182" y="5636782"/>
              <a:ext cx="104040" cy="118440"/>
            </p14:xfrm>
          </p:contentPart>
        </mc:Choice>
        <mc:Fallback>
          <p:pic>
            <p:nvPicPr>
              <p:cNvPr id="1034" name="Freihand 1033">
                <a:extLst>
                  <a:ext uri="{FF2B5EF4-FFF2-40B4-BE49-F238E27FC236}">
                    <a16:creationId xmlns:a16="http://schemas.microsoft.com/office/drawing/2014/main" id="{0C34BF91-AC14-5A96-FB54-1842834A5E6B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3842542" y="5628142"/>
                <a:ext cx="121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1035" name="Freihand 1034">
                <a:extLst>
                  <a:ext uri="{FF2B5EF4-FFF2-40B4-BE49-F238E27FC236}">
                    <a16:creationId xmlns:a16="http://schemas.microsoft.com/office/drawing/2014/main" id="{1205C950-CDB5-B2D0-0F94-4FA4F6DF2E7B}"/>
                  </a:ext>
                </a:extLst>
              </p14:cNvPr>
              <p14:cNvContentPartPr/>
              <p14:nvPr/>
            </p14:nvContentPartPr>
            <p14:xfrm>
              <a:off x="4075102" y="5568022"/>
              <a:ext cx="144000" cy="213480"/>
            </p14:xfrm>
          </p:contentPart>
        </mc:Choice>
        <mc:Fallback>
          <p:pic>
            <p:nvPicPr>
              <p:cNvPr id="1035" name="Freihand 1034">
                <a:extLst>
                  <a:ext uri="{FF2B5EF4-FFF2-40B4-BE49-F238E27FC236}">
                    <a16:creationId xmlns:a16="http://schemas.microsoft.com/office/drawing/2014/main" id="{1205C950-CDB5-B2D0-0F94-4FA4F6DF2E7B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066462" y="5559382"/>
                <a:ext cx="161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1036" name="Freihand 1035">
                <a:extLst>
                  <a:ext uri="{FF2B5EF4-FFF2-40B4-BE49-F238E27FC236}">
                    <a16:creationId xmlns:a16="http://schemas.microsoft.com/office/drawing/2014/main" id="{116BCFDD-977F-1729-FCDF-09188F5A51F5}"/>
                  </a:ext>
                </a:extLst>
              </p14:cNvPr>
              <p14:cNvContentPartPr/>
              <p14:nvPr/>
            </p14:nvContentPartPr>
            <p14:xfrm>
              <a:off x="4279582" y="5771062"/>
              <a:ext cx="19440" cy="45720"/>
            </p14:xfrm>
          </p:contentPart>
        </mc:Choice>
        <mc:Fallback>
          <p:pic>
            <p:nvPicPr>
              <p:cNvPr id="1036" name="Freihand 1035">
                <a:extLst>
                  <a:ext uri="{FF2B5EF4-FFF2-40B4-BE49-F238E27FC236}">
                    <a16:creationId xmlns:a16="http://schemas.microsoft.com/office/drawing/2014/main" id="{116BCFDD-977F-1729-FCDF-09188F5A51F5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4270582" y="5762422"/>
                <a:ext cx="37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1037" name="Freihand 1036">
                <a:extLst>
                  <a:ext uri="{FF2B5EF4-FFF2-40B4-BE49-F238E27FC236}">
                    <a16:creationId xmlns:a16="http://schemas.microsoft.com/office/drawing/2014/main" id="{46133A59-5B43-FF37-4135-8660CC5E37A6}"/>
                  </a:ext>
                </a:extLst>
              </p14:cNvPr>
              <p14:cNvContentPartPr/>
              <p14:nvPr/>
            </p14:nvContentPartPr>
            <p14:xfrm>
              <a:off x="4261942" y="5709142"/>
              <a:ext cx="158400" cy="116640"/>
            </p14:xfrm>
          </p:contentPart>
        </mc:Choice>
        <mc:Fallback>
          <p:pic>
            <p:nvPicPr>
              <p:cNvPr id="1037" name="Freihand 1036">
                <a:extLst>
                  <a:ext uri="{FF2B5EF4-FFF2-40B4-BE49-F238E27FC236}">
                    <a16:creationId xmlns:a16="http://schemas.microsoft.com/office/drawing/2014/main" id="{46133A59-5B43-FF37-4135-8660CC5E37A6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4252942" y="5700502"/>
                <a:ext cx="1760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969" name="Freihand 968">
                <a:extLst>
                  <a:ext uri="{FF2B5EF4-FFF2-40B4-BE49-F238E27FC236}">
                    <a16:creationId xmlns:a16="http://schemas.microsoft.com/office/drawing/2014/main" id="{2EE131E5-CE33-E8FA-A721-D2CDCBAF52A3}"/>
                  </a:ext>
                </a:extLst>
              </p14:cNvPr>
              <p14:cNvContentPartPr/>
              <p14:nvPr/>
            </p14:nvContentPartPr>
            <p14:xfrm>
              <a:off x="5293342" y="4606822"/>
              <a:ext cx="346680" cy="150120"/>
            </p14:xfrm>
          </p:contentPart>
        </mc:Choice>
        <mc:Fallback>
          <p:pic>
            <p:nvPicPr>
              <p:cNvPr id="969" name="Freihand 968">
                <a:extLst>
                  <a:ext uri="{FF2B5EF4-FFF2-40B4-BE49-F238E27FC236}">
                    <a16:creationId xmlns:a16="http://schemas.microsoft.com/office/drawing/2014/main" id="{2EE131E5-CE33-E8FA-A721-D2CDCBAF52A3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5284702" y="4597822"/>
                <a:ext cx="3643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7F5FEF99-5F2D-A713-EEF4-0B9821394C65}"/>
                  </a:ext>
                </a:extLst>
              </p14:cNvPr>
              <p14:cNvContentPartPr/>
              <p14:nvPr/>
            </p14:nvContentPartPr>
            <p14:xfrm>
              <a:off x="5714902" y="4579822"/>
              <a:ext cx="131760" cy="218160"/>
            </p14:xfrm>
          </p:contentPart>
        </mc:Choice>
        <mc:Fallback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7F5FEF99-5F2D-A713-EEF4-0B9821394C65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705902" y="4570822"/>
                <a:ext cx="1494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971" name="Freihand 970">
                <a:extLst>
                  <a:ext uri="{FF2B5EF4-FFF2-40B4-BE49-F238E27FC236}">
                    <a16:creationId xmlns:a16="http://schemas.microsoft.com/office/drawing/2014/main" id="{E71F0EF3-3FE4-BEDD-D3CD-20187C259EA8}"/>
                  </a:ext>
                </a:extLst>
              </p14:cNvPr>
              <p14:cNvContentPartPr/>
              <p14:nvPr/>
            </p14:nvContentPartPr>
            <p14:xfrm>
              <a:off x="5959342" y="4699342"/>
              <a:ext cx="30960" cy="114840"/>
            </p14:xfrm>
          </p:contentPart>
        </mc:Choice>
        <mc:Fallback>
          <p:pic>
            <p:nvPicPr>
              <p:cNvPr id="971" name="Freihand 970">
                <a:extLst>
                  <a:ext uri="{FF2B5EF4-FFF2-40B4-BE49-F238E27FC236}">
                    <a16:creationId xmlns:a16="http://schemas.microsoft.com/office/drawing/2014/main" id="{E71F0EF3-3FE4-BEDD-D3CD-20187C259EA8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5950702" y="4690702"/>
                <a:ext cx="486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972" name="Freihand 971">
                <a:extLst>
                  <a:ext uri="{FF2B5EF4-FFF2-40B4-BE49-F238E27FC236}">
                    <a16:creationId xmlns:a16="http://schemas.microsoft.com/office/drawing/2014/main" id="{72925F71-F160-81B9-90D1-8360A07B627F}"/>
                  </a:ext>
                </a:extLst>
              </p14:cNvPr>
              <p14:cNvContentPartPr/>
              <p14:nvPr/>
            </p14:nvContentPartPr>
            <p14:xfrm>
              <a:off x="5892742" y="4666222"/>
              <a:ext cx="164880" cy="182520"/>
            </p14:xfrm>
          </p:contentPart>
        </mc:Choice>
        <mc:Fallback>
          <p:pic>
            <p:nvPicPr>
              <p:cNvPr id="972" name="Freihand 971">
                <a:extLst>
                  <a:ext uri="{FF2B5EF4-FFF2-40B4-BE49-F238E27FC236}">
                    <a16:creationId xmlns:a16="http://schemas.microsoft.com/office/drawing/2014/main" id="{72925F71-F160-81B9-90D1-8360A07B627F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884102" y="4657582"/>
                <a:ext cx="1825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973" name="Freihand 972">
                <a:extLst>
                  <a:ext uri="{FF2B5EF4-FFF2-40B4-BE49-F238E27FC236}">
                    <a16:creationId xmlns:a16="http://schemas.microsoft.com/office/drawing/2014/main" id="{4FAD9257-3127-A0B9-FE76-7F2F3ACA2387}"/>
                  </a:ext>
                </a:extLst>
              </p14:cNvPr>
              <p14:cNvContentPartPr/>
              <p14:nvPr/>
            </p14:nvContentPartPr>
            <p14:xfrm>
              <a:off x="6180742" y="4656502"/>
              <a:ext cx="202680" cy="75240"/>
            </p14:xfrm>
          </p:contentPart>
        </mc:Choice>
        <mc:Fallback>
          <p:pic>
            <p:nvPicPr>
              <p:cNvPr id="973" name="Freihand 972">
                <a:extLst>
                  <a:ext uri="{FF2B5EF4-FFF2-40B4-BE49-F238E27FC236}">
                    <a16:creationId xmlns:a16="http://schemas.microsoft.com/office/drawing/2014/main" id="{4FAD9257-3127-A0B9-FE76-7F2F3ACA2387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6172102" y="4647862"/>
                <a:ext cx="220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974" name="Freihand 973">
                <a:extLst>
                  <a:ext uri="{FF2B5EF4-FFF2-40B4-BE49-F238E27FC236}">
                    <a16:creationId xmlns:a16="http://schemas.microsoft.com/office/drawing/2014/main" id="{E3852AB5-4BD1-2E45-8D8B-07166C0D5D88}"/>
                  </a:ext>
                </a:extLst>
              </p14:cNvPr>
              <p14:cNvContentPartPr/>
              <p14:nvPr/>
            </p14:nvContentPartPr>
            <p14:xfrm>
              <a:off x="6511942" y="4492702"/>
              <a:ext cx="219240" cy="275760"/>
            </p14:xfrm>
          </p:contentPart>
        </mc:Choice>
        <mc:Fallback>
          <p:pic>
            <p:nvPicPr>
              <p:cNvPr id="974" name="Freihand 973">
                <a:extLst>
                  <a:ext uri="{FF2B5EF4-FFF2-40B4-BE49-F238E27FC236}">
                    <a16:creationId xmlns:a16="http://schemas.microsoft.com/office/drawing/2014/main" id="{E3852AB5-4BD1-2E45-8D8B-07166C0D5D88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6503302" y="4483702"/>
                <a:ext cx="236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F211FE6A-B13B-3713-6220-2D86A270E453}"/>
                  </a:ext>
                </a:extLst>
              </p14:cNvPr>
              <p14:cNvContentPartPr/>
              <p14:nvPr/>
            </p14:nvContentPartPr>
            <p14:xfrm>
              <a:off x="6894622" y="4623022"/>
              <a:ext cx="154800" cy="7560"/>
            </p14:xfrm>
          </p:contentPart>
        </mc:Choice>
        <mc:Fallback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F211FE6A-B13B-3713-6220-2D86A270E453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6885622" y="4614382"/>
                <a:ext cx="172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63AAA03C-66AB-EB74-702C-434404E7A29A}"/>
                  </a:ext>
                </a:extLst>
              </p14:cNvPr>
              <p14:cNvContentPartPr/>
              <p14:nvPr/>
            </p14:nvContentPartPr>
            <p14:xfrm>
              <a:off x="7139422" y="4526902"/>
              <a:ext cx="119520" cy="17136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63AAA03C-66AB-EB74-702C-434404E7A29A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7130782" y="4517902"/>
                <a:ext cx="137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977" name="Freihand 976">
                <a:extLst>
                  <a:ext uri="{FF2B5EF4-FFF2-40B4-BE49-F238E27FC236}">
                    <a16:creationId xmlns:a16="http://schemas.microsoft.com/office/drawing/2014/main" id="{DD5ADEE9-34DB-1DB3-CBBE-A0887366E280}"/>
                  </a:ext>
                </a:extLst>
              </p14:cNvPr>
              <p14:cNvContentPartPr/>
              <p14:nvPr/>
            </p14:nvContentPartPr>
            <p14:xfrm>
              <a:off x="7385662" y="4514302"/>
              <a:ext cx="201960" cy="212040"/>
            </p14:xfrm>
          </p:contentPart>
        </mc:Choice>
        <mc:Fallback>
          <p:pic>
            <p:nvPicPr>
              <p:cNvPr id="977" name="Freihand 976">
                <a:extLst>
                  <a:ext uri="{FF2B5EF4-FFF2-40B4-BE49-F238E27FC236}">
                    <a16:creationId xmlns:a16="http://schemas.microsoft.com/office/drawing/2014/main" id="{DD5ADEE9-34DB-1DB3-CBBE-A0887366E280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7377022" y="4505302"/>
                <a:ext cx="2196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978" name="Freihand 977">
                <a:extLst>
                  <a:ext uri="{FF2B5EF4-FFF2-40B4-BE49-F238E27FC236}">
                    <a16:creationId xmlns:a16="http://schemas.microsoft.com/office/drawing/2014/main" id="{86331DA4-E9E3-EC50-5F53-6D35AF904D3F}"/>
                  </a:ext>
                </a:extLst>
              </p14:cNvPr>
              <p14:cNvContentPartPr/>
              <p14:nvPr/>
            </p14:nvContentPartPr>
            <p14:xfrm>
              <a:off x="7639462" y="4668382"/>
              <a:ext cx="18000" cy="147960"/>
            </p14:xfrm>
          </p:contentPart>
        </mc:Choice>
        <mc:Fallback>
          <p:pic>
            <p:nvPicPr>
              <p:cNvPr id="978" name="Freihand 977">
                <a:extLst>
                  <a:ext uri="{FF2B5EF4-FFF2-40B4-BE49-F238E27FC236}">
                    <a16:creationId xmlns:a16="http://schemas.microsoft.com/office/drawing/2014/main" id="{86331DA4-E9E3-EC50-5F53-6D35AF904D3F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7630822" y="4659742"/>
                <a:ext cx="35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979" name="Freihand 978">
                <a:extLst>
                  <a:ext uri="{FF2B5EF4-FFF2-40B4-BE49-F238E27FC236}">
                    <a16:creationId xmlns:a16="http://schemas.microsoft.com/office/drawing/2014/main" id="{81C0E67C-2E31-57E7-E806-E5D3C9B9A5FF}"/>
                  </a:ext>
                </a:extLst>
              </p14:cNvPr>
              <p14:cNvContentPartPr/>
              <p14:nvPr/>
            </p14:nvContentPartPr>
            <p14:xfrm>
              <a:off x="7613182" y="4661542"/>
              <a:ext cx="158040" cy="193320"/>
            </p14:xfrm>
          </p:contentPart>
        </mc:Choice>
        <mc:Fallback>
          <p:pic>
            <p:nvPicPr>
              <p:cNvPr id="979" name="Freihand 978">
                <a:extLst>
                  <a:ext uri="{FF2B5EF4-FFF2-40B4-BE49-F238E27FC236}">
                    <a16:creationId xmlns:a16="http://schemas.microsoft.com/office/drawing/2014/main" id="{81C0E67C-2E31-57E7-E806-E5D3C9B9A5FF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7604542" y="4652902"/>
                <a:ext cx="1756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985" name="Freihand 984">
                <a:extLst>
                  <a:ext uri="{FF2B5EF4-FFF2-40B4-BE49-F238E27FC236}">
                    <a16:creationId xmlns:a16="http://schemas.microsoft.com/office/drawing/2014/main" id="{84AA5E80-9F8A-1E24-4976-71F0ACC1F10E}"/>
                  </a:ext>
                </a:extLst>
              </p14:cNvPr>
              <p14:cNvContentPartPr/>
              <p14:nvPr/>
            </p14:nvContentPartPr>
            <p14:xfrm>
              <a:off x="5568022" y="5016142"/>
              <a:ext cx="158760" cy="267840"/>
            </p14:xfrm>
          </p:contentPart>
        </mc:Choice>
        <mc:Fallback>
          <p:pic>
            <p:nvPicPr>
              <p:cNvPr id="985" name="Freihand 984">
                <a:extLst>
                  <a:ext uri="{FF2B5EF4-FFF2-40B4-BE49-F238E27FC236}">
                    <a16:creationId xmlns:a16="http://schemas.microsoft.com/office/drawing/2014/main" id="{84AA5E80-9F8A-1E24-4976-71F0ACC1F10E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5559022" y="5007502"/>
                <a:ext cx="1764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986" name="Freihand 985">
                <a:extLst>
                  <a:ext uri="{FF2B5EF4-FFF2-40B4-BE49-F238E27FC236}">
                    <a16:creationId xmlns:a16="http://schemas.microsoft.com/office/drawing/2014/main" id="{9663940C-D131-17D3-5B63-72E9AE06F613}"/>
                  </a:ext>
                </a:extLst>
              </p14:cNvPr>
              <p14:cNvContentPartPr/>
              <p14:nvPr/>
            </p14:nvContentPartPr>
            <p14:xfrm>
              <a:off x="5773582" y="5021182"/>
              <a:ext cx="165600" cy="244800"/>
            </p14:xfrm>
          </p:contentPart>
        </mc:Choice>
        <mc:Fallback>
          <p:pic>
            <p:nvPicPr>
              <p:cNvPr id="986" name="Freihand 985">
                <a:extLst>
                  <a:ext uri="{FF2B5EF4-FFF2-40B4-BE49-F238E27FC236}">
                    <a16:creationId xmlns:a16="http://schemas.microsoft.com/office/drawing/2014/main" id="{9663940C-D131-17D3-5B63-72E9AE06F613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5764942" y="5012182"/>
                <a:ext cx="183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987" name="Freihand 986">
                <a:extLst>
                  <a:ext uri="{FF2B5EF4-FFF2-40B4-BE49-F238E27FC236}">
                    <a16:creationId xmlns:a16="http://schemas.microsoft.com/office/drawing/2014/main" id="{A8AC3346-84BF-25AF-92BB-B5552846FF2B}"/>
                  </a:ext>
                </a:extLst>
              </p14:cNvPr>
              <p14:cNvContentPartPr/>
              <p14:nvPr/>
            </p14:nvContentPartPr>
            <p14:xfrm>
              <a:off x="6017302" y="5169862"/>
              <a:ext cx="22320" cy="147960"/>
            </p14:xfrm>
          </p:contentPart>
        </mc:Choice>
        <mc:Fallback>
          <p:pic>
            <p:nvPicPr>
              <p:cNvPr id="987" name="Freihand 986">
                <a:extLst>
                  <a:ext uri="{FF2B5EF4-FFF2-40B4-BE49-F238E27FC236}">
                    <a16:creationId xmlns:a16="http://schemas.microsoft.com/office/drawing/2014/main" id="{A8AC3346-84BF-25AF-92BB-B5552846FF2B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6008662" y="5161222"/>
                <a:ext cx="39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988" name="Freihand 987">
                <a:extLst>
                  <a:ext uri="{FF2B5EF4-FFF2-40B4-BE49-F238E27FC236}">
                    <a16:creationId xmlns:a16="http://schemas.microsoft.com/office/drawing/2014/main" id="{905037C1-30A4-E6BB-757C-0892B3EB4607}"/>
                  </a:ext>
                </a:extLst>
              </p14:cNvPr>
              <p14:cNvContentPartPr/>
              <p14:nvPr/>
            </p14:nvContentPartPr>
            <p14:xfrm>
              <a:off x="5975902" y="5158702"/>
              <a:ext cx="166320" cy="189000"/>
            </p14:xfrm>
          </p:contentPart>
        </mc:Choice>
        <mc:Fallback>
          <p:pic>
            <p:nvPicPr>
              <p:cNvPr id="988" name="Freihand 987">
                <a:extLst>
                  <a:ext uri="{FF2B5EF4-FFF2-40B4-BE49-F238E27FC236}">
                    <a16:creationId xmlns:a16="http://schemas.microsoft.com/office/drawing/2014/main" id="{905037C1-30A4-E6BB-757C-0892B3EB4607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5966902" y="5150062"/>
                <a:ext cx="183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989" name="Freihand 988">
                <a:extLst>
                  <a:ext uri="{FF2B5EF4-FFF2-40B4-BE49-F238E27FC236}">
                    <a16:creationId xmlns:a16="http://schemas.microsoft.com/office/drawing/2014/main" id="{B79892F2-C43F-985D-6782-3210BB951546}"/>
                  </a:ext>
                </a:extLst>
              </p14:cNvPr>
              <p14:cNvContentPartPr/>
              <p14:nvPr/>
            </p14:nvContentPartPr>
            <p14:xfrm>
              <a:off x="6261382" y="5092102"/>
              <a:ext cx="184680" cy="18000"/>
            </p14:xfrm>
          </p:contentPart>
        </mc:Choice>
        <mc:Fallback>
          <p:pic>
            <p:nvPicPr>
              <p:cNvPr id="989" name="Freihand 988">
                <a:extLst>
                  <a:ext uri="{FF2B5EF4-FFF2-40B4-BE49-F238E27FC236}">
                    <a16:creationId xmlns:a16="http://schemas.microsoft.com/office/drawing/2014/main" id="{B79892F2-C43F-985D-6782-3210BB951546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6252382" y="5083102"/>
                <a:ext cx="202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990" name="Freihand 989">
                <a:extLst>
                  <a:ext uri="{FF2B5EF4-FFF2-40B4-BE49-F238E27FC236}">
                    <a16:creationId xmlns:a16="http://schemas.microsoft.com/office/drawing/2014/main" id="{3AFCC136-C42C-B21A-1BBE-A2EAFFA1127F}"/>
                  </a:ext>
                </a:extLst>
              </p14:cNvPr>
              <p14:cNvContentPartPr/>
              <p14:nvPr/>
            </p14:nvContentPartPr>
            <p14:xfrm>
              <a:off x="6286222" y="5156182"/>
              <a:ext cx="161280" cy="16200"/>
            </p14:xfrm>
          </p:contentPart>
        </mc:Choice>
        <mc:Fallback>
          <p:pic>
            <p:nvPicPr>
              <p:cNvPr id="990" name="Freihand 989">
                <a:extLst>
                  <a:ext uri="{FF2B5EF4-FFF2-40B4-BE49-F238E27FC236}">
                    <a16:creationId xmlns:a16="http://schemas.microsoft.com/office/drawing/2014/main" id="{3AFCC136-C42C-B21A-1BBE-A2EAFFA1127F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6277222" y="5147182"/>
                <a:ext cx="178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991" name="Freihand 990">
                <a:extLst>
                  <a:ext uri="{FF2B5EF4-FFF2-40B4-BE49-F238E27FC236}">
                    <a16:creationId xmlns:a16="http://schemas.microsoft.com/office/drawing/2014/main" id="{DB81C862-C44A-9716-4795-34AEE4540AB8}"/>
                  </a:ext>
                </a:extLst>
              </p14:cNvPr>
              <p14:cNvContentPartPr/>
              <p14:nvPr/>
            </p14:nvContentPartPr>
            <p14:xfrm>
              <a:off x="6627502" y="4948102"/>
              <a:ext cx="118800" cy="151920"/>
            </p14:xfrm>
          </p:contentPart>
        </mc:Choice>
        <mc:Fallback>
          <p:pic>
            <p:nvPicPr>
              <p:cNvPr id="991" name="Freihand 990">
                <a:extLst>
                  <a:ext uri="{FF2B5EF4-FFF2-40B4-BE49-F238E27FC236}">
                    <a16:creationId xmlns:a16="http://schemas.microsoft.com/office/drawing/2014/main" id="{DB81C862-C44A-9716-4795-34AEE4540AB8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6618502" y="4939462"/>
                <a:ext cx="136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992" name="Freihand 991">
                <a:extLst>
                  <a:ext uri="{FF2B5EF4-FFF2-40B4-BE49-F238E27FC236}">
                    <a16:creationId xmlns:a16="http://schemas.microsoft.com/office/drawing/2014/main" id="{5AB7D72D-1350-3C84-C088-25C310B0AB11}"/>
                  </a:ext>
                </a:extLst>
              </p14:cNvPr>
              <p14:cNvContentPartPr/>
              <p14:nvPr/>
            </p14:nvContentPartPr>
            <p14:xfrm>
              <a:off x="6711382" y="4992022"/>
              <a:ext cx="28800" cy="177840"/>
            </p14:xfrm>
          </p:contentPart>
        </mc:Choice>
        <mc:Fallback>
          <p:pic>
            <p:nvPicPr>
              <p:cNvPr id="992" name="Freihand 991">
                <a:extLst>
                  <a:ext uri="{FF2B5EF4-FFF2-40B4-BE49-F238E27FC236}">
                    <a16:creationId xmlns:a16="http://schemas.microsoft.com/office/drawing/2014/main" id="{5AB7D72D-1350-3C84-C088-25C310B0AB11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6702382" y="4983022"/>
                <a:ext cx="464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994" name="Freihand 993">
                <a:extLst>
                  <a:ext uri="{FF2B5EF4-FFF2-40B4-BE49-F238E27FC236}">
                    <a16:creationId xmlns:a16="http://schemas.microsoft.com/office/drawing/2014/main" id="{33745E0C-15EA-2A22-7BCD-67B65003394A}"/>
                  </a:ext>
                </a:extLst>
              </p14:cNvPr>
              <p14:cNvContentPartPr/>
              <p14:nvPr/>
            </p14:nvContentPartPr>
            <p14:xfrm>
              <a:off x="6912622" y="5046022"/>
              <a:ext cx="163440" cy="17280"/>
            </p14:xfrm>
          </p:contentPart>
        </mc:Choice>
        <mc:Fallback>
          <p:pic>
            <p:nvPicPr>
              <p:cNvPr id="994" name="Freihand 993">
                <a:extLst>
                  <a:ext uri="{FF2B5EF4-FFF2-40B4-BE49-F238E27FC236}">
                    <a16:creationId xmlns:a16="http://schemas.microsoft.com/office/drawing/2014/main" id="{33745E0C-15EA-2A22-7BCD-67B65003394A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6903622" y="5037382"/>
                <a:ext cx="181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995" name="Freihand 994">
                <a:extLst>
                  <a:ext uri="{FF2B5EF4-FFF2-40B4-BE49-F238E27FC236}">
                    <a16:creationId xmlns:a16="http://schemas.microsoft.com/office/drawing/2014/main" id="{139E5B30-1814-A9C8-EF30-0A5E79A0704D}"/>
                  </a:ext>
                </a:extLst>
              </p14:cNvPr>
              <p14:cNvContentPartPr/>
              <p14:nvPr/>
            </p14:nvContentPartPr>
            <p14:xfrm>
              <a:off x="6866542" y="5095342"/>
              <a:ext cx="217440" cy="45720"/>
            </p14:xfrm>
          </p:contentPart>
        </mc:Choice>
        <mc:Fallback>
          <p:pic>
            <p:nvPicPr>
              <p:cNvPr id="995" name="Freihand 994">
                <a:extLst>
                  <a:ext uri="{FF2B5EF4-FFF2-40B4-BE49-F238E27FC236}">
                    <a16:creationId xmlns:a16="http://schemas.microsoft.com/office/drawing/2014/main" id="{139E5B30-1814-A9C8-EF30-0A5E79A0704D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6857902" y="5086342"/>
                <a:ext cx="235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996" name="Freihand 995">
                <a:extLst>
                  <a:ext uri="{FF2B5EF4-FFF2-40B4-BE49-F238E27FC236}">
                    <a16:creationId xmlns:a16="http://schemas.microsoft.com/office/drawing/2014/main" id="{1E2F2AE9-074D-9582-D648-ECE86F74549F}"/>
                  </a:ext>
                </a:extLst>
              </p14:cNvPr>
              <p14:cNvContentPartPr/>
              <p14:nvPr/>
            </p14:nvContentPartPr>
            <p14:xfrm>
              <a:off x="7076062" y="5000302"/>
              <a:ext cx="139320" cy="220680"/>
            </p14:xfrm>
          </p:contentPart>
        </mc:Choice>
        <mc:Fallback>
          <p:pic>
            <p:nvPicPr>
              <p:cNvPr id="996" name="Freihand 995">
                <a:extLst>
                  <a:ext uri="{FF2B5EF4-FFF2-40B4-BE49-F238E27FC236}">
                    <a16:creationId xmlns:a16="http://schemas.microsoft.com/office/drawing/2014/main" id="{1E2F2AE9-074D-9582-D648-ECE86F74549F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7067422" y="4991302"/>
                <a:ext cx="1569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998" name="Freihand 997">
                <a:extLst>
                  <a:ext uri="{FF2B5EF4-FFF2-40B4-BE49-F238E27FC236}">
                    <a16:creationId xmlns:a16="http://schemas.microsoft.com/office/drawing/2014/main" id="{05B2A37E-5ED6-D951-4EB9-7FFA2A710553}"/>
                  </a:ext>
                </a:extLst>
              </p14:cNvPr>
              <p14:cNvContentPartPr/>
              <p14:nvPr/>
            </p14:nvContentPartPr>
            <p14:xfrm>
              <a:off x="7528222" y="4950262"/>
              <a:ext cx="199800" cy="278280"/>
            </p14:xfrm>
          </p:contentPart>
        </mc:Choice>
        <mc:Fallback>
          <p:pic>
            <p:nvPicPr>
              <p:cNvPr id="998" name="Freihand 997">
                <a:extLst>
                  <a:ext uri="{FF2B5EF4-FFF2-40B4-BE49-F238E27FC236}">
                    <a16:creationId xmlns:a16="http://schemas.microsoft.com/office/drawing/2014/main" id="{05B2A37E-5ED6-D951-4EB9-7FFA2A710553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7519222" y="4941262"/>
                <a:ext cx="2174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999" name="Freihand 998">
                <a:extLst>
                  <a:ext uri="{FF2B5EF4-FFF2-40B4-BE49-F238E27FC236}">
                    <a16:creationId xmlns:a16="http://schemas.microsoft.com/office/drawing/2014/main" id="{AF29E28C-C8BB-A245-DA12-FAF85C6F7456}"/>
                  </a:ext>
                </a:extLst>
              </p14:cNvPr>
              <p14:cNvContentPartPr/>
              <p14:nvPr/>
            </p14:nvContentPartPr>
            <p14:xfrm>
              <a:off x="7783462" y="5118382"/>
              <a:ext cx="10080" cy="107640"/>
            </p14:xfrm>
          </p:contentPart>
        </mc:Choice>
        <mc:Fallback>
          <p:pic>
            <p:nvPicPr>
              <p:cNvPr id="999" name="Freihand 998">
                <a:extLst>
                  <a:ext uri="{FF2B5EF4-FFF2-40B4-BE49-F238E27FC236}">
                    <a16:creationId xmlns:a16="http://schemas.microsoft.com/office/drawing/2014/main" id="{AF29E28C-C8BB-A245-DA12-FAF85C6F7456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7774822" y="5109742"/>
                <a:ext cx="27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1000" name="Freihand 999">
                <a:extLst>
                  <a:ext uri="{FF2B5EF4-FFF2-40B4-BE49-F238E27FC236}">
                    <a16:creationId xmlns:a16="http://schemas.microsoft.com/office/drawing/2014/main" id="{2B206E15-E90C-86BF-D2D1-0679C477213C}"/>
                  </a:ext>
                </a:extLst>
              </p14:cNvPr>
              <p14:cNvContentPartPr/>
              <p14:nvPr/>
            </p14:nvContentPartPr>
            <p14:xfrm>
              <a:off x="7775902" y="5099662"/>
              <a:ext cx="120600" cy="169560"/>
            </p14:xfrm>
          </p:contentPart>
        </mc:Choice>
        <mc:Fallback>
          <p:pic>
            <p:nvPicPr>
              <p:cNvPr id="1000" name="Freihand 999">
                <a:extLst>
                  <a:ext uri="{FF2B5EF4-FFF2-40B4-BE49-F238E27FC236}">
                    <a16:creationId xmlns:a16="http://schemas.microsoft.com/office/drawing/2014/main" id="{2B206E15-E90C-86BF-D2D1-0679C477213C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7766902" y="5091022"/>
                <a:ext cx="138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1002" name="Freihand 1001">
                <a:extLst>
                  <a:ext uri="{FF2B5EF4-FFF2-40B4-BE49-F238E27FC236}">
                    <a16:creationId xmlns:a16="http://schemas.microsoft.com/office/drawing/2014/main" id="{23C47CE4-3CC4-A189-3DD2-8F91C4796B76}"/>
                  </a:ext>
                </a:extLst>
              </p14:cNvPr>
              <p14:cNvContentPartPr/>
              <p14:nvPr/>
            </p14:nvContentPartPr>
            <p14:xfrm>
              <a:off x="7990822" y="5025502"/>
              <a:ext cx="147960" cy="18360"/>
            </p14:xfrm>
          </p:contentPart>
        </mc:Choice>
        <mc:Fallback>
          <p:pic>
            <p:nvPicPr>
              <p:cNvPr id="1002" name="Freihand 1001">
                <a:extLst>
                  <a:ext uri="{FF2B5EF4-FFF2-40B4-BE49-F238E27FC236}">
                    <a16:creationId xmlns:a16="http://schemas.microsoft.com/office/drawing/2014/main" id="{23C47CE4-3CC4-A189-3DD2-8F91C4796B76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7982182" y="5016862"/>
                <a:ext cx="165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1003" name="Freihand 1002">
                <a:extLst>
                  <a:ext uri="{FF2B5EF4-FFF2-40B4-BE49-F238E27FC236}">
                    <a16:creationId xmlns:a16="http://schemas.microsoft.com/office/drawing/2014/main" id="{847B5A15-05C2-DAFC-CA76-70BC368D582F}"/>
                  </a:ext>
                </a:extLst>
              </p14:cNvPr>
              <p14:cNvContentPartPr/>
              <p14:nvPr/>
            </p14:nvContentPartPr>
            <p14:xfrm>
              <a:off x="8018902" y="5069422"/>
              <a:ext cx="143640" cy="9000"/>
            </p14:xfrm>
          </p:contentPart>
        </mc:Choice>
        <mc:Fallback>
          <p:pic>
            <p:nvPicPr>
              <p:cNvPr id="1003" name="Freihand 1002">
                <a:extLst>
                  <a:ext uri="{FF2B5EF4-FFF2-40B4-BE49-F238E27FC236}">
                    <a16:creationId xmlns:a16="http://schemas.microsoft.com/office/drawing/2014/main" id="{847B5A15-05C2-DAFC-CA76-70BC368D582F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8009902" y="5060422"/>
                <a:ext cx="161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0C0BC83A-B7EF-F6EB-8F9E-EFB8E6C497ED}"/>
                  </a:ext>
                </a:extLst>
              </p14:cNvPr>
              <p14:cNvContentPartPr/>
              <p14:nvPr/>
            </p14:nvContentPartPr>
            <p14:xfrm>
              <a:off x="8292142" y="4777462"/>
              <a:ext cx="175680" cy="244800"/>
            </p14:xfrm>
          </p:contentPart>
        </mc:Choice>
        <mc:Fallback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0C0BC83A-B7EF-F6EB-8F9E-EFB8E6C497ED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8283502" y="4768462"/>
                <a:ext cx="1933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1005" name="Freihand 1004">
                <a:extLst>
                  <a:ext uri="{FF2B5EF4-FFF2-40B4-BE49-F238E27FC236}">
                    <a16:creationId xmlns:a16="http://schemas.microsoft.com/office/drawing/2014/main" id="{246F9829-0E6B-5A97-AF2A-5FC4B88F6794}"/>
                  </a:ext>
                </a:extLst>
              </p14:cNvPr>
              <p14:cNvContentPartPr/>
              <p14:nvPr/>
            </p14:nvContentPartPr>
            <p14:xfrm>
              <a:off x="8292862" y="5060422"/>
              <a:ext cx="178560" cy="167760"/>
            </p14:xfrm>
          </p:contentPart>
        </mc:Choice>
        <mc:Fallback>
          <p:pic>
            <p:nvPicPr>
              <p:cNvPr id="1005" name="Freihand 1004">
                <a:extLst>
                  <a:ext uri="{FF2B5EF4-FFF2-40B4-BE49-F238E27FC236}">
                    <a16:creationId xmlns:a16="http://schemas.microsoft.com/office/drawing/2014/main" id="{246F9829-0E6B-5A97-AF2A-5FC4B88F6794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8283862" y="5051422"/>
                <a:ext cx="196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1051" name="Freihand 1050">
                <a:extLst>
                  <a:ext uri="{FF2B5EF4-FFF2-40B4-BE49-F238E27FC236}">
                    <a16:creationId xmlns:a16="http://schemas.microsoft.com/office/drawing/2014/main" id="{BB36DEEE-9BCE-FC8D-1BF9-AA05BBE55730}"/>
                  </a:ext>
                </a:extLst>
              </p14:cNvPr>
              <p14:cNvContentPartPr/>
              <p14:nvPr/>
            </p14:nvContentPartPr>
            <p14:xfrm>
              <a:off x="7502302" y="4863142"/>
              <a:ext cx="226080" cy="149760"/>
            </p14:xfrm>
          </p:contentPart>
        </mc:Choice>
        <mc:Fallback>
          <p:pic>
            <p:nvPicPr>
              <p:cNvPr id="1051" name="Freihand 1050">
                <a:extLst>
                  <a:ext uri="{FF2B5EF4-FFF2-40B4-BE49-F238E27FC236}">
                    <a16:creationId xmlns:a16="http://schemas.microsoft.com/office/drawing/2014/main" id="{BB36DEEE-9BCE-FC8D-1BF9-AA05BBE55730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7493302" y="4854142"/>
                <a:ext cx="243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1053" name="Freihand 1052">
                <a:extLst>
                  <a:ext uri="{FF2B5EF4-FFF2-40B4-BE49-F238E27FC236}">
                    <a16:creationId xmlns:a16="http://schemas.microsoft.com/office/drawing/2014/main" id="{04C54D39-31A1-07F6-8FF9-67DE899EE0C7}"/>
                  </a:ext>
                </a:extLst>
              </p14:cNvPr>
              <p14:cNvContentPartPr/>
              <p14:nvPr/>
            </p14:nvContentPartPr>
            <p14:xfrm>
              <a:off x="774622" y="5390542"/>
              <a:ext cx="122040" cy="157320"/>
            </p14:xfrm>
          </p:contentPart>
        </mc:Choice>
        <mc:Fallback>
          <p:pic>
            <p:nvPicPr>
              <p:cNvPr id="1053" name="Freihand 1052">
                <a:extLst>
                  <a:ext uri="{FF2B5EF4-FFF2-40B4-BE49-F238E27FC236}">
                    <a16:creationId xmlns:a16="http://schemas.microsoft.com/office/drawing/2014/main" id="{04C54D39-31A1-07F6-8FF9-67DE899EE0C7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765982" y="5381542"/>
                <a:ext cx="1396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1054" name="Freihand 1053">
                <a:extLst>
                  <a:ext uri="{FF2B5EF4-FFF2-40B4-BE49-F238E27FC236}">
                    <a16:creationId xmlns:a16="http://schemas.microsoft.com/office/drawing/2014/main" id="{603C93A6-76BF-035A-672C-513805A72395}"/>
                  </a:ext>
                </a:extLst>
              </p14:cNvPr>
              <p14:cNvContentPartPr/>
              <p14:nvPr/>
            </p14:nvContentPartPr>
            <p14:xfrm>
              <a:off x="3391462" y="5339062"/>
              <a:ext cx="162000" cy="190440"/>
            </p14:xfrm>
          </p:contentPart>
        </mc:Choice>
        <mc:Fallback>
          <p:pic>
            <p:nvPicPr>
              <p:cNvPr id="1054" name="Freihand 1053">
                <a:extLst>
                  <a:ext uri="{FF2B5EF4-FFF2-40B4-BE49-F238E27FC236}">
                    <a16:creationId xmlns:a16="http://schemas.microsoft.com/office/drawing/2014/main" id="{603C93A6-76BF-035A-672C-513805A72395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3382462" y="5330062"/>
                <a:ext cx="179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1055" name="Freihand 1054">
                <a:extLst>
                  <a:ext uri="{FF2B5EF4-FFF2-40B4-BE49-F238E27FC236}">
                    <a16:creationId xmlns:a16="http://schemas.microsoft.com/office/drawing/2014/main" id="{58227D30-33C8-31E1-3612-A199C8A7399C}"/>
                  </a:ext>
                </a:extLst>
              </p14:cNvPr>
              <p14:cNvContentPartPr/>
              <p14:nvPr/>
            </p14:nvContentPartPr>
            <p14:xfrm>
              <a:off x="4035502" y="5328262"/>
              <a:ext cx="203040" cy="232560"/>
            </p14:xfrm>
          </p:contentPart>
        </mc:Choice>
        <mc:Fallback>
          <p:pic>
            <p:nvPicPr>
              <p:cNvPr id="1055" name="Freihand 1054">
                <a:extLst>
                  <a:ext uri="{FF2B5EF4-FFF2-40B4-BE49-F238E27FC236}">
                    <a16:creationId xmlns:a16="http://schemas.microsoft.com/office/drawing/2014/main" id="{58227D30-33C8-31E1-3612-A199C8A7399C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4026502" y="5319622"/>
                <a:ext cx="220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1058" name="Freihand 1057">
                <a:extLst>
                  <a:ext uri="{FF2B5EF4-FFF2-40B4-BE49-F238E27FC236}">
                    <a16:creationId xmlns:a16="http://schemas.microsoft.com/office/drawing/2014/main" id="{9994FB8D-6D04-9879-F434-8BAB8A97CF61}"/>
                  </a:ext>
                </a:extLst>
              </p14:cNvPr>
              <p14:cNvContentPartPr/>
              <p14:nvPr/>
            </p14:nvContentPartPr>
            <p14:xfrm>
              <a:off x="7142662" y="5392702"/>
              <a:ext cx="118440" cy="207000"/>
            </p14:xfrm>
          </p:contentPart>
        </mc:Choice>
        <mc:Fallback>
          <p:pic>
            <p:nvPicPr>
              <p:cNvPr id="1058" name="Freihand 1057">
                <a:extLst>
                  <a:ext uri="{FF2B5EF4-FFF2-40B4-BE49-F238E27FC236}">
                    <a16:creationId xmlns:a16="http://schemas.microsoft.com/office/drawing/2014/main" id="{9994FB8D-6D04-9879-F434-8BAB8A97CF61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7134022" y="5383702"/>
                <a:ext cx="136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1059" name="Freihand 1058">
                <a:extLst>
                  <a:ext uri="{FF2B5EF4-FFF2-40B4-BE49-F238E27FC236}">
                    <a16:creationId xmlns:a16="http://schemas.microsoft.com/office/drawing/2014/main" id="{4043E083-2E8A-2E08-D9F6-A58873C89E3C}"/>
                  </a:ext>
                </a:extLst>
              </p14:cNvPr>
              <p14:cNvContentPartPr/>
              <p14:nvPr/>
            </p14:nvContentPartPr>
            <p14:xfrm>
              <a:off x="7152742" y="5309902"/>
              <a:ext cx="150840" cy="235080"/>
            </p14:xfrm>
          </p:contentPart>
        </mc:Choice>
        <mc:Fallback>
          <p:pic>
            <p:nvPicPr>
              <p:cNvPr id="1059" name="Freihand 1058">
                <a:extLst>
                  <a:ext uri="{FF2B5EF4-FFF2-40B4-BE49-F238E27FC236}">
                    <a16:creationId xmlns:a16="http://schemas.microsoft.com/office/drawing/2014/main" id="{4043E083-2E8A-2E08-D9F6-A58873C89E3C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7143742" y="5301262"/>
                <a:ext cx="168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1060" name="Freihand 1059">
                <a:extLst>
                  <a:ext uri="{FF2B5EF4-FFF2-40B4-BE49-F238E27FC236}">
                    <a16:creationId xmlns:a16="http://schemas.microsoft.com/office/drawing/2014/main" id="{964E6E0E-50CC-E16B-381B-086B6F60260B}"/>
                  </a:ext>
                </a:extLst>
              </p14:cNvPr>
              <p14:cNvContentPartPr/>
              <p14:nvPr/>
            </p14:nvContentPartPr>
            <p14:xfrm>
              <a:off x="7244182" y="5364622"/>
              <a:ext cx="48240" cy="253800"/>
            </p14:xfrm>
          </p:contentPart>
        </mc:Choice>
        <mc:Fallback>
          <p:pic>
            <p:nvPicPr>
              <p:cNvPr id="1060" name="Freihand 1059">
                <a:extLst>
                  <a:ext uri="{FF2B5EF4-FFF2-40B4-BE49-F238E27FC236}">
                    <a16:creationId xmlns:a16="http://schemas.microsoft.com/office/drawing/2014/main" id="{964E6E0E-50CC-E16B-381B-086B6F60260B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235542" y="5355622"/>
                <a:ext cx="65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1061" name="Freihand 1060">
                <a:extLst>
                  <a:ext uri="{FF2B5EF4-FFF2-40B4-BE49-F238E27FC236}">
                    <a16:creationId xmlns:a16="http://schemas.microsoft.com/office/drawing/2014/main" id="{9A96A5B6-DE5F-CCB2-C31A-84D1A001B1D0}"/>
                  </a:ext>
                </a:extLst>
              </p14:cNvPr>
              <p14:cNvContentPartPr/>
              <p14:nvPr/>
            </p14:nvContentPartPr>
            <p14:xfrm>
              <a:off x="7122502" y="5652982"/>
              <a:ext cx="214200" cy="41400"/>
            </p14:xfrm>
          </p:contentPart>
        </mc:Choice>
        <mc:Fallback>
          <p:pic>
            <p:nvPicPr>
              <p:cNvPr id="1061" name="Freihand 1060">
                <a:extLst>
                  <a:ext uri="{FF2B5EF4-FFF2-40B4-BE49-F238E27FC236}">
                    <a16:creationId xmlns:a16="http://schemas.microsoft.com/office/drawing/2014/main" id="{9A96A5B6-DE5F-CCB2-C31A-84D1A001B1D0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7113502" y="5643982"/>
                <a:ext cx="2318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1062" name="Freihand 1061">
                <a:extLst>
                  <a:ext uri="{FF2B5EF4-FFF2-40B4-BE49-F238E27FC236}">
                    <a16:creationId xmlns:a16="http://schemas.microsoft.com/office/drawing/2014/main" id="{41933411-ED30-1F83-7257-5166F709492F}"/>
                  </a:ext>
                </a:extLst>
              </p14:cNvPr>
              <p14:cNvContentPartPr/>
              <p14:nvPr/>
            </p14:nvContentPartPr>
            <p14:xfrm>
              <a:off x="7132222" y="5762782"/>
              <a:ext cx="186480" cy="269280"/>
            </p14:xfrm>
          </p:contentPart>
        </mc:Choice>
        <mc:Fallback>
          <p:pic>
            <p:nvPicPr>
              <p:cNvPr id="1062" name="Freihand 1061">
                <a:extLst>
                  <a:ext uri="{FF2B5EF4-FFF2-40B4-BE49-F238E27FC236}">
                    <a16:creationId xmlns:a16="http://schemas.microsoft.com/office/drawing/2014/main" id="{41933411-ED30-1F83-7257-5166F709492F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7123582" y="5754142"/>
                <a:ext cx="2041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1063" name="Freihand 1062">
                <a:extLst>
                  <a:ext uri="{FF2B5EF4-FFF2-40B4-BE49-F238E27FC236}">
                    <a16:creationId xmlns:a16="http://schemas.microsoft.com/office/drawing/2014/main" id="{D1A3EA4A-7F73-25F6-CC7F-46C5928A14C2}"/>
                  </a:ext>
                </a:extLst>
              </p14:cNvPr>
              <p14:cNvContentPartPr/>
              <p14:nvPr/>
            </p14:nvContentPartPr>
            <p14:xfrm>
              <a:off x="7497262" y="5676742"/>
              <a:ext cx="160200" cy="21600"/>
            </p14:xfrm>
          </p:contentPart>
        </mc:Choice>
        <mc:Fallback>
          <p:pic>
            <p:nvPicPr>
              <p:cNvPr id="1063" name="Freihand 1062">
                <a:extLst>
                  <a:ext uri="{FF2B5EF4-FFF2-40B4-BE49-F238E27FC236}">
                    <a16:creationId xmlns:a16="http://schemas.microsoft.com/office/drawing/2014/main" id="{D1A3EA4A-7F73-25F6-CC7F-46C5928A14C2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7488262" y="5667742"/>
                <a:ext cx="177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1064" name="Freihand 1063">
                <a:extLst>
                  <a:ext uri="{FF2B5EF4-FFF2-40B4-BE49-F238E27FC236}">
                    <a16:creationId xmlns:a16="http://schemas.microsoft.com/office/drawing/2014/main" id="{3211201B-7FE1-0621-8281-5FE851EABF9D}"/>
                  </a:ext>
                </a:extLst>
              </p14:cNvPr>
              <p14:cNvContentPartPr/>
              <p14:nvPr/>
            </p14:nvContentPartPr>
            <p14:xfrm>
              <a:off x="7544062" y="5720662"/>
              <a:ext cx="170280" cy="29160"/>
            </p14:xfrm>
          </p:contentPart>
        </mc:Choice>
        <mc:Fallback>
          <p:pic>
            <p:nvPicPr>
              <p:cNvPr id="1064" name="Freihand 1063">
                <a:extLst>
                  <a:ext uri="{FF2B5EF4-FFF2-40B4-BE49-F238E27FC236}">
                    <a16:creationId xmlns:a16="http://schemas.microsoft.com/office/drawing/2014/main" id="{3211201B-7FE1-0621-8281-5FE851EABF9D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7535422" y="5711662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1065" name="Freihand 1064">
                <a:extLst>
                  <a:ext uri="{FF2B5EF4-FFF2-40B4-BE49-F238E27FC236}">
                    <a16:creationId xmlns:a16="http://schemas.microsoft.com/office/drawing/2014/main" id="{4EAFCF2B-D624-993E-DC70-FEA267DB87A3}"/>
                  </a:ext>
                </a:extLst>
              </p14:cNvPr>
              <p14:cNvContentPartPr/>
              <p14:nvPr/>
            </p14:nvContentPartPr>
            <p14:xfrm>
              <a:off x="7826662" y="5528062"/>
              <a:ext cx="203400" cy="254520"/>
            </p14:xfrm>
          </p:contentPart>
        </mc:Choice>
        <mc:Fallback>
          <p:pic>
            <p:nvPicPr>
              <p:cNvPr id="1065" name="Freihand 1064">
                <a:extLst>
                  <a:ext uri="{FF2B5EF4-FFF2-40B4-BE49-F238E27FC236}">
                    <a16:creationId xmlns:a16="http://schemas.microsoft.com/office/drawing/2014/main" id="{4EAFCF2B-D624-993E-DC70-FEA267DB87A3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7817662" y="5519422"/>
                <a:ext cx="2210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1066" name="Freihand 1065">
                <a:extLst>
                  <a:ext uri="{FF2B5EF4-FFF2-40B4-BE49-F238E27FC236}">
                    <a16:creationId xmlns:a16="http://schemas.microsoft.com/office/drawing/2014/main" id="{85BA024F-E2F7-DEEE-F762-684A048434FC}"/>
                  </a:ext>
                </a:extLst>
              </p14:cNvPr>
              <p14:cNvContentPartPr/>
              <p14:nvPr/>
            </p14:nvContentPartPr>
            <p14:xfrm>
              <a:off x="8098822" y="5434102"/>
              <a:ext cx="172080" cy="175320"/>
            </p14:xfrm>
          </p:contentPart>
        </mc:Choice>
        <mc:Fallback>
          <p:pic>
            <p:nvPicPr>
              <p:cNvPr id="1066" name="Freihand 1065">
                <a:extLst>
                  <a:ext uri="{FF2B5EF4-FFF2-40B4-BE49-F238E27FC236}">
                    <a16:creationId xmlns:a16="http://schemas.microsoft.com/office/drawing/2014/main" id="{85BA024F-E2F7-DEEE-F762-684A048434FC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8090182" y="5425462"/>
                <a:ext cx="1897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1067" name="Freihand 1066">
                <a:extLst>
                  <a:ext uri="{FF2B5EF4-FFF2-40B4-BE49-F238E27FC236}">
                    <a16:creationId xmlns:a16="http://schemas.microsoft.com/office/drawing/2014/main" id="{EC1AEA3F-063B-4AA5-80A8-1A3CAC4A0789}"/>
                  </a:ext>
                </a:extLst>
              </p14:cNvPr>
              <p14:cNvContentPartPr/>
              <p14:nvPr/>
            </p14:nvContentPartPr>
            <p14:xfrm>
              <a:off x="7890742" y="5958262"/>
              <a:ext cx="47160" cy="132840"/>
            </p14:xfrm>
          </p:contentPart>
        </mc:Choice>
        <mc:Fallback>
          <p:pic>
            <p:nvPicPr>
              <p:cNvPr id="1067" name="Freihand 1066">
                <a:extLst>
                  <a:ext uri="{FF2B5EF4-FFF2-40B4-BE49-F238E27FC236}">
                    <a16:creationId xmlns:a16="http://schemas.microsoft.com/office/drawing/2014/main" id="{EC1AEA3F-063B-4AA5-80A8-1A3CAC4A0789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7882102" y="5949622"/>
                <a:ext cx="648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1068" name="Freihand 1067">
                <a:extLst>
                  <a:ext uri="{FF2B5EF4-FFF2-40B4-BE49-F238E27FC236}">
                    <a16:creationId xmlns:a16="http://schemas.microsoft.com/office/drawing/2014/main" id="{FB3003D3-7F26-C178-41B7-9DB0CD8D0459}"/>
                  </a:ext>
                </a:extLst>
              </p14:cNvPr>
              <p14:cNvContentPartPr/>
              <p14:nvPr/>
            </p14:nvContentPartPr>
            <p14:xfrm>
              <a:off x="7812262" y="5838382"/>
              <a:ext cx="203760" cy="149040"/>
            </p14:xfrm>
          </p:contentPart>
        </mc:Choice>
        <mc:Fallback>
          <p:pic>
            <p:nvPicPr>
              <p:cNvPr id="1068" name="Freihand 1067">
                <a:extLst>
                  <a:ext uri="{FF2B5EF4-FFF2-40B4-BE49-F238E27FC236}">
                    <a16:creationId xmlns:a16="http://schemas.microsoft.com/office/drawing/2014/main" id="{FB3003D3-7F26-C178-41B7-9DB0CD8D0459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7803262" y="5829382"/>
                <a:ext cx="221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1069" name="Freihand 1068">
                <a:extLst>
                  <a:ext uri="{FF2B5EF4-FFF2-40B4-BE49-F238E27FC236}">
                    <a16:creationId xmlns:a16="http://schemas.microsoft.com/office/drawing/2014/main" id="{1000F097-F92B-BD77-857A-3698B29E1AF8}"/>
                  </a:ext>
                </a:extLst>
              </p14:cNvPr>
              <p14:cNvContentPartPr/>
              <p14:nvPr/>
            </p14:nvContentPartPr>
            <p14:xfrm>
              <a:off x="7493662" y="6184342"/>
              <a:ext cx="110520" cy="243720"/>
            </p14:xfrm>
          </p:contentPart>
        </mc:Choice>
        <mc:Fallback>
          <p:pic>
            <p:nvPicPr>
              <p:cNvPr id="1069" name="Freihand 1068">
                <a:extLst>
                  <a:ext uri="{FF2B5EF4-FFF2-40B4-BE49-F238E27FC236}">
                    <a16:creationId xmlns:a16="http://schemas.microsoft.com/office/drawing/2014/main" id="{1000F097-F92B-BD77-857A-3698B29E1AF8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7484662" y="6175342"/>
                <a:ext cx="128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1070" name="Freihand 1069">
                <a:extLst>
                  <a:ext uri="{FF2B5EF4-FFF2-40B4-BE49-F238E27FC236}">
                    <a16:creationId xmlns:a16="http://schemas.microsoft.com/office/drawing/2014/main" id="{596DAA1F-0075-D873-6F71-7383B3FC5122}"/>
                  </a:ext>
                </a:extLst>
              </p14:cNvPr>
              <p14:cNvContentPartPr/>
              <p14:nvPr/>
            </p14:nvContentPartPr>
            <p14:xfrm>
              <a:off x="7652062" y="6144742"/>
              <a:ext cx="311400" cy="106200"/>
            </p14:xfrm>
          </p:contentPart>
        </mc:Choice>
        <mc:Fallback>
          <p:pic>
            <p:nvPicPr>
              <p:cNvPr id="1070" name="Freihand 1069">
                <a:extLst>
                  <a:ext uri="{FF2B5EF4-FFF2-40B4-BE49-F238E27FC236}">
                    <a16:creationId xmlns:a16="http://schemas.microsoft.com/office/drawing/2014/main" id="{596DAA1F-0075-D873-6F71-7383B3FC5122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7643422" y="6135742"/>
                <a:ext cx="329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1071" name="Freihand 1070">
                <a:extLst>
                  <a:ext uri="{FF2B5EF4-FFF2-40B4-BE49-F238E27FC236}">
                    <a16:creationId xmlns:a16="http://schemas.microsoft.com/office/drawing/2014/main" id="{D8592B1C-C8C1-A0BE-ECBE-67B607482A88}"/>
                  </a:ext>
                </a:extLst>
              </p14:cNvPr>
              <p14:cNvContentPartPr/>
              <p14:nvPr/>
            </p14:nvContentPartPr>
            <p14:xfrm>
              <a:off x="7986502" y="6046102"/>
              <a:ext cx="133200" cy="189000"/>
            </p14:xfrm>
          </p:contentPart>
        </mc:Choice>
        <mc:Fallback>
          <p:pic>
            <p:nvPicPr>
              <p:cNvPr id="1071" name="Freihand 1070">
                <a:extLst>
                  <a:ext uri="{FF2B5EF4-FFF2-40B4-BE49-F238E27FC236}">
                    <a16:creationId xmlns:a16="http://schemas.microsoft.com/office/drawing/2014/main" id="{D8592B1C-C8C1-A0BE-ECBE-67B607482A88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7977502" y="6037102"/>
                <a:ext cx="150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1072" name="Freihand 1071">
                <a:extLst>
                  <a:ext uri="{FF2B5EF4-FFF2-40B4-BE49-F238E27FC236}">
                    <a16:creationId xmlns:a16="http://schemas.microsoft.com/office/drawing/2014/main" id="{5EF551EB-0C06-A620-3760-F074880FB3AC}"/>
                  </a:ext>
                </a:extLst>
              </p14:cNvPr>
              <p14:cNvContentPartPr/>
              <p14:nvPr/>
            </p14:nvContentPartPr>
            <p14:xfrm>
              <a:off x="8198542" y="6182182"/>
              <a:ext cx="82800" cy="12240"/>
            </p14:xfrm>
          </p:contentPart>
        </mc:Choice>
        <mc:Fallback>
          <p:pic>
            <p:nvPicPr>
              <p:cNvPr id="1072" name="Freihand 1071">
                <a:extLst>
                  <a:ext uri="{FF2B5EF4-FFF2-40B4-BE49-F238E27FC236}">
                    <a16:creationId xmlns:a16="http://schemas.microsoft.com/office/drawing/2014/main" id="{5EF551EB-0C06-A620-3760-F074880FB3AC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8189542" y="6173542"/>
                <a:ext cx="100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1073" name="Freihand 1072">
                <a:extLst>
                  <a:ext uri="{FF2B5EF4-FFF2-40B4-BE49-F238E27FC236}">
                    <a16:creationId xmlns:a16="http://schemas.microsoft.com/office/drawing/2014/main" id="{13799B2E-8C31-6E4A-45E5-7BFE37942DC5}"/>
                  </a:ext>
                </a:extLst>
              </p14:cNvPr>
              <p14:cNvContentPartPr/>
              <p14:nvPr/>
            </p14:nvContentPartPr>
            <p14:xfrm>
              <a:off x="8331382" y="5950342"/>
              <a:ext cx="222480" cy="299880"/>
            </p14:xfrm>
          </p:contentPart>
        </mc:Choice>
        <mc:Fallback>
          <p:pic>
            <p:nvPicPr>
              <p:cNvPr id="1073" name="Freihand 1072">
                <a:extLst>
                  <a:ext uri="{FF2B5EF4-FFF2-40B4-BE49-F238E27FC236}">
                    <a16:creationId xmlns:a16="http://schemas.microsoft.com/office/drawing/2014/main" id="{13799B2E-8C31-6E4A-45E5-7BFE37942DC5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8322742" y="5941342"/>
                <a:ext cx="2401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1074" name="Freihand 1073">
                <a:extLst>
                  <a:ext uri="{FF2B5EF4-FFF2-40B4-BE49-F238E27FC236}">
                    <a16:creationId xmlns:a16="http://schemas.microsoft.com/office/drawing/2014/main" id="{40A2BBBD-89FA-B9E7-546B-8D85F7B2276B}"/>
                  </a:ext>
                </a:extLst>
              </p14:cNvPr>
              <p14:cNvContentPartPr/>
              <p14:nvPr/>
            </p14:nvContentPartPr>
            <p14:xfrm>
              <a:off x="8551702" y="6047182"/>
              <a:ext cx="64440" cy="133560"/>
            </p14:xfrm>
          </p:contentPart>
        </mc:Choice>
        <mc:Fallback>
          <p:pic>
            <p:nvPicPr>
              <p:cNvPr id="1074" name="Freihand 1073">
                <a:extLst>
                  <a:ext uri="{FF2B5EF4-FFF2-40B4-BE49-F238E27FC236}">
                    <a16:creationId xmlns:a16="http://schemas.microsoft.com/office/drawing/2014/main" id="{40A2BBBD-89FA-B9E7-546B-8D85F7B2276B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8542702" y="6038182"/>
                <a:ext cx="82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1075" name="Freihand 1074">
                <a:extLst>
                  <a:ext uri="{FF2B5EF4-FFF2-40B4-BE49-F238E27FC236}">
                    <a16:creationId xmlns:a16="http://schemas.microsoft.com/office/drawing/2014/main" id="{0F6A3D40-25E7-E3DC-491D-3E5B4C947602}"/>
                  </a:ext>
                </a:extLst>
              </p14:cNvPr>
              <p14:cNvContentPartPr/>
              <p14:nvPr/>
            </p14:nvContentPartPr>
            <p14:xfrm>
              <a:off x="8566102" y="6126742"/>
              <a:ext cx="58680" cy="29880"/>
            </p14:xfrm>
          </p:contentPart>
        </mc:Choice>
        <mc:Fallback>
          <p:pic>
            <p:nvPicPr>
              <p:cNvPr id="1075" name="Freihand 1074">
                <a:extLst>
                  <a:ext uri="{FF2B5EF4-FFF2-40B4-BE49-F238E27FC236}">
                    <a16:creationId xmlns:a16="http://schemas.microsoft.com/office/drawing/2014/main" id="{0F6A3D40-25E7-E3DC-491D-3E5B4C947602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8557462" y="6117742"/>
                <a:ext cx="76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1076" name="Freihand 1075">
                <a:extLst>
                  <a:ext uri="{FF2B5EF4-FFF2-40B4-BE49-F238E27FC236}">
                    <a16:creationId xmlns:a16="http://schemas.microsoft.com/office/drawing/2014/main" id="{E1CF97C6-C695-6351-AB11-99424C850A7D}"/>
                  </a:ext>
                </a:extLst>
              </p14:cNvPr>
              <p14:cNvContentPartPr/>
              <p14:nvPr/>
            </p14:nvContentPartPr>
            <p14:xfrm>
              <a:off x="8625862" y="5993182"/>
              <a:ext cx="171720" cy="215640"/>
            </p14:xfrm>
          </p:contentPart>
        </mc:Choice>
        <mc:Fallback>
          <p:pic>
            <p:nvPicPr>
              <p:cNvPr id="1076" name="Freihand 1075">
                <a:extLst>
                  <a:ext uri="{FF2B5EF4-FFF2-40B4-BE49-F238E27FC236}">
                    <a16:creationId xmlns:a16="http://schemas.microsoft.com/office/drawing/2014/main" id="{E1CF97C6-C695-6351-AB11-99424C850A7D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8617222" y="5984542"/>
                <a:ext cx="1893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1077" name="Freihand 1076">
                <a:extLst>
                  <a:ext uri="{FF2B5EF4-FFF2-40B4-BE49-F238E27FC236}">
                    <a16:creationId xmlns:a16="http://schemas.microsoft.com/office/drawing/2014/main" id="{3DFED7E9-DC30-7740-F90B-520590548907}"/>
                  </a:ext>
                </a:extLst>
              </p14:cNvPr>
              <p14:cNvContentPartPr/>
              <p14:nvPr/>
            </p14:nvContentPartPr>
            <p14:xfrm>
              <a:off x="8692822" y="5931982"/>
              <a:ext cx="11880" cy="6480"/>
            </p14:xfrm>
          </p:contentPart>
        </mc:Choice>
        <mc:Fallback>
          <p:pic>
            <p:nvPicPr>
              <p:cNvPr id="1077" name="Freihand 1076">
                <a:extLst>
                  <a:ext uri="{FF2B5EF4-FFF2-40B4-BE49-F238E27FC236}">
                    <a16:creationId xmlns:a16="http://schemas.microsoft.com/office/drawing/2014/main" id="{3DFED7E9-DC30-7740-F90B-520590548907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8683822" y="5923342"/>
                <a:ext cx="295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3" name="Gruppieren 1082">
            <a:extLst>
              <a:ext uri="{FF2B5EF4-FFF2-40B4-BE49-F238E27FC236}">
                <a16:creationId xmlns:a16="http://schemas.microsoft.com/office/drawing/2014/main" id="{CBB61E4E-B7D7-5C14-B8EC-AE03C8CF9319}"/>
              </a:ext>
            </a:extLst>
          </p:cNvPr>
          <p:cNvGrpSpPr/>
          <p:nvPr/>
        </p:nvGrpSpPr>
        <p:grpSpPr>
          <a:xfrm>
            <a:off x="7633342" y="6405742"/>
            <a:ext cx="612000" cy="270000"/>
            <a:chOff x="7633342" y="6405742"/>
            <a:chExt cx="61200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1B64699C-CE0D-6E72-B070-3905E7920575}"/>
                    </a:ext>
                  </a:extLst>
                </p14:cNvPr>
                <p14:cNvContentPartPr/>
                <p14:nvPr/>
              </p14:nvContentPartPr>
              <p14:xfrm>
                <a:off x="7633342" y="6405742"/>
                <a:ext cx="131760" cy="19548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1B64699C-CE0D-6E72-B070-3905E7920575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624342" y="6397102"/>
                  <a:ext cx="14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761AF307-2E1B-4FBD-5ED9-53B141080166}"/>
                    </a:ext>
                  </a:extLst>
                </p14:cNvPr>
                <p14:cNvContentPartPr/>
                <p14:nvPr/>
              </p14:nvContentPartPr>
              <p14:xfrm>
                <a:off x="7805782" y="6459742"/>
                <a:ext cx="207360" cy="8604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761AF307-2E1B-4FBD-5ED9-53B14108016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796782" y="6451102"/>
                  <a:ext cx="225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F311B62F-105D-FE0A-326A-88B384F22D60}"/>
                    </a:ext>
                  </a:extLst>
                </p14:cNvPr>
                <p14:cNvContentPartPr/>
                <p14:nvPr/>
              </p14:nvContentPartPr>
              <p14:xfrm>
                <a:off x="8049502" y="6424102"/>
                <a:ext cx="195840" cy="25164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F311B62F-105D-FE0A-326A-88B384F22D6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040862" y="6415102"/>
                  <a:ext cx="21348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9" name="Gruppieren 1098">
            <a:extLst>
              <a:ext uri="{FF2B5EF4-FFF2-40B4-BE49-F238E27FC236}">
                <a16:creationId xmlns:a16="http://schemas.microsoft.com/office/drawing/2014/main" id="{7BC3F364-664A-C6D2-2ADE-0251C688CFF3}"/>
              </a:ext>
            </a:extLst>
          </p:cNvPr>
          <p:cNvGrpSpPr/>
          <p:nvPr/>
        </p:nvGrpSpPr>
        <p:grpSpPr>
          <a:xfrm>
            <a:off x="4688182" y="5475502"/>
            <a:ext cx="2041560" cy="1196640"/>
            <a:chOff x="4688182" y="5475502"/>
            <a:chExt cx="2041560" cy="11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B3FED1C5-9897-3BA2-E889-E49E32E6A97F}"/>
                    </a:ext>
                  </a:extLst>
                </p14:cNvPr>
                <p14:cNvContentPartPr/>
                <p14:nvPr/>
              </p14:nvContentPartPr>
              <p14:xfrm>
                <a:off x="4688182" y="5595742"/>
                <a:ext cx="179280" cy="9648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B3FED1C5-9897-3BA2-E889-E49E32E6A97F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679182" y="5586742"/>
                  <a:ext cx="19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1EA819B0-3FE3-EBD2-2CE3-991B557BE553}"/>
                    </a:ext>
                  </a:extLst>
                </p14:cNvPr>
                <p14:cNvContentPartPr/>
                <p14:nvPr/>
              </p14:nvContentPartPr>
              <p14:xfrm>
                <a:off x="4964662" y="5475502"/>
                <a:ext cx="147960" cy="20016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1EA819B0-3FE3-EBD2-2CE3-991B557BE553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956022" y="5466502"/>
                  <a:ext cx="16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FAFC435F-26CA-8C8C-163C-49D13D76DA08}"/>
                    </a:ext>
                  </a:extLst>
                </p14:cNvPr>
                <p14:cNvContentPartPr/>
                <p14:nvPr/>
              </p14:nvContentPartPr>
              <p14:xfrm>
                <a:off x="5003902" y="5588902"/>
                <a:ext cx="308520" cy="21744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FAFC435F-26CA-8C8C-163C-49D13D76DA0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995262" y="5580262"/>
                  <a:ext cx="326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DE449603-1651-2280-1648-4F8C222ADE9C}"/>
                    </a:ext>
                  </a:extLst>
                </p14:cNvPr>
                <p14:cNvContentPartPr/>
                <p14:nvPr/>
              </p14:nvContentPartPr>
              <p14:xfrm>
                <a:off x="5249422" y="5488822"/>
                <a:ext cx="382320" cy="20160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DE449603-1651-2280-1648-4F8C222ADE9C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240782" y="5480182"/>
                  <a:ext cx="399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5ABD0D16-7C96-217D-6179-49A2194D8BA8}"/>
                    </a:ext>
                  </a:extLst>
                </p14:cNvPr>
                <p14:cNvContentPartPr/>
                <p14:nvPr/>
              </p14:nvContentPartPr>
              <p14:xfrm>
                <a:off x="5566942" y="5606542"/>
                <a:ext cx="141840" cy="5076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5ABD0D16-7C96-217D-6179-49A2194D8BA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557942" y="5597542"/>
                  <a:ext cx="159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17D96A0D-7DB5-8D5A-47F2-7101C535128A}"/>
                    </a:ext>
                  </a:extLst>
                </p14:cNvPr>
                <p14:cNvContentPartPr/>
                <p14:nvPr/>
              </p14:nvContentPartPr>
              <p14:xfrm>
                <a:off x="5600422" y="5731102"/>
                <a:ext cx="172080" cy="9108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17D96A0D-7DB5-8D5A-47F2-7101C535128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591422" y="5722462"/>
                  <a:ext cx="189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4904C690-81FB-DDAD-E75B-3578C8D93C05}"/>
                    </a:ext>
                  </a:extLst>
                </p14:cNvPr>
                <p14:cNvContentPartPr/>
                <p14:nvPr/>
              </p14:nvContentPartPr>
              <p14:xfrm>
                <a:off x="5953942" y="5605462"/>
                <a:ext cx="201240" cy="3384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4904C690-81FB-DDAD-E75B-3578C8D93C05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944942" y="5596822"/>
                  <a:ext cx="218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CF1FA95F-4C5F-D02E-6EF3-E06E2529CD04}"/>
                    </a:ext>
                  </a:extLst>
                </p14:cNvPr>
                <p14:cNvContentPartPr/>
                <p14:nvPr/>
              </p14:nvContentPartPr>
              <p14:xfrm>
                <a:off x="5947102" y="5647222"/>
                <a:ext cx="213120" cy="4428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CF1FA95F-4C5F-D02E-6EF3-E06E2529CD04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938462" y="5638582"/>
                  <a:ext cx="230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944ACCB2-CF02-A083-E307-32D87A5DF61D}"/>
                    </a:ext>
                  </a:extLst>
                </p14:cNvPr>
                <p14:cNvContentPartPr/>
                <p14:nvPr/>
              </p14:nvContentPartPr>
              <p14:xfrm>
                <a:off x="6294862" y="5503942"/>
                <a:ext cx="264960" cy="26748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944ACCB2-CF02-A083-E307-32D87A5DF61D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286222" y="5495302"/>
                  <a:ext cx="282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99E92A4F-12C5-EF77-C6B8-66B24E8E7301}"/>
                    </a:ext>
                  </a:extLst>
                </p14:cNvPr>
                <p14:cNvContentPartPr/>
                <p14:nvPr/>
              </p14:nvContentPartPr>
              <p14:xfrm>
                <a:off x="6099382" y="5860702"/>
                <a:ext cx="329040" cy="30780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99E92A4F-12C5-EF77-C6B8-66B24E8E7301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090742" y="5852062"/>
                  <a:ext cx="346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442F39FE-B935-E3BD-8C0F-5B82A015838E}"/>
                    </a:ext>
                  </a:extLst>
                </p14:cNvPr>
                <p14:cNvContentPartPr/>
                <p14:nvPr/>
              </p14:nvContentPartPr>
              <p14:xfrm>
                <a:off x="6223582" y="5809582"/>
                <a:ext cx="250560" cy="16812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442F39FE-B935-E3BD-8C0F-5B82A015838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214942" y="5800942"/>
                  <a:ext cx="268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1247F255-8675-4FE8-DC9B-418360742944}"/>
                    </a:ext>
                  </a:extLst>
                </p14:cNvPr>
                <p14:cNvContentPartPr/>
                <p14:nvPr/>
              </p14:nvContentPartPr>
              <p14:xfrm>
                <a:off x="4772062" y="6231502"/>
                <a:ext cx="187560" cy="12852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1247F255-8675-4FE8-DC9B-41836074294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763422" y="6222502"/>
                  <a:ext cx="205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A2B39915-D1FB-4D3E-0621-0B756F4853C9}"/>
                    </a:ext>
                  </a:extLst>
                </p14:cNvPr>
                <p14:cNvContentPartPr/>
                <p14:nvPr/>
              </p14:nvContentPartPr>
              <p14:xfrm>
                <a:off x="4927942" y="6114142"/>
                <a:ext cx="50040" cy="6984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A2B39915-D1FB-4D3E-0621-0B756F4853C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919302" y="6105502"/>
                  <a:ext cx="67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CEBB85E3-DE62-64D9-0C94-A2385277BF9E}"/>
                    </a:ext>
                  </a:extLst>
                </p14:cNvPr>
                <p14:cNvContentPartPr/>
                <p14:nvPr/>
              </p14:nvContentPartPr>
              <p14:xfrm>
                <a:off x="5035582" y="6138262"/>
                <a:ext cx="202680" cy="17964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CEBB85E3-DE62-64D9-0C94-A2385277BF9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026942" y="6129262"/>
                  <a:ext cx="220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1A46B8C3-04AB-6658-1A98-1899D3C52A70}"/>
                    </a:ext>
                  </a:extLst>
                </p14:cNvPr>
                <p14:cNvContentPartPr/>
                <p14:nvPr/>
              </p14:nvContentPartPr>
              <p14:xfrm>
                <a:off x="5282542" y="6035662"/>
                <a:ext cx="399240" cy="23472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1A46B8C3-04AB-6658-1A98-1899D3C52A7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273902" y="6027022"/>
                  <a:ext cx="416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94CF7B5E-7040-05F6-E76F-982A57379F91}"/>
                    </a:ext>
                  </a:extLst>
                </p14:cNvPr>
                <p14:cNvContentPartPr/>
                <p14:nvPr/>
              </p14:nvContentPartPr>
              <p14:xfrm>
                <a:off x="5768902" y="6005422"/>
                <a:ext cx="524520" cy="24516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94CF7B5E-7040-05F6-E76F-982A57379F91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759902" y="5996422"/>
                  <a:ext cx="542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F93F642B-351A-428C-E28C-BE971927F7F3}"/>
                    </a:ext>
                  </a:extLst>
                </p14:cNvPr>
                <p14:cNvContentPartPr/>
                <p14:nvPr/>
              </p14:nvContentPartPr>
              <p14:xfrm>
                <a:off x="6196942" y="6014782"/>
                <a:ext cx="29880" cy="144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F93F642B-351A-428C-E28C-BE971927F7F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187942" y="6005782"/>
                  <a:ext cx="47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489E53E4-24F8-3571-CC5F-E386A817C589}"/>
                    </a:ext>
                  </a:extLst>
                </p14:cNvPr>
                <p14:cNvContentPartPr/>
                <p14:nvPr/>
              </p14:nvContentPartPr>
              <p14:xfrm>
                <a:off x="6357502" y="6073822"/>
                <a:ext cx="145800" cy="5004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489E53E4-24F8-3571-CC5F-E386A817C58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348502" y="6065182"/>
                  <a:ext cx="163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1FAEC4D7-89E9-2E85-0770-45A17C44D8BF}"/>
                    </a:ext>
                  </a:extLst>
                </p14:cNvPr>
                <p14:cNvContentPartPr/>
                <p14:nvPr/>
              </p14:nvContentPartPr>
              <p14:xfrm>
                <a:off x="5058622" y="6434542"/>
                <a:ext cx="217440" cy="23760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1FAEC4D7-89E9-2E85-0770-45A17C44D8B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049982" y="6425902"/>
                  <a:ext cx="235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BA8CFDD8-6602-7160-3078-74BC7C0227C5}"/>
                    </a:ext>
                  </a:extLst>
                </p14:cNvPr>
                <p14:cNvContentPartPr/>
                <p14:nvPr/>
              </p14:nvContentPartPr>
              <p14:xfrm>
                <a:off x="5334382" y="6399622"/>
                <a:ext cx="115560" cy="17244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BA8CFDD8-6602-7160-3078-74BC7C0227C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325382" y="6390622"/>
                  <a:ext cx="133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7DF014AC-37A7-F105-E161-CFB04A43BB1C}"/>
                    </a:ext>
                  </a:extLst>
                </p14:cNvPr>
                <p14:cNvContentPartPr/>
                <p14:nvPr/>
              </p14:nvContentPartPr>
              <p14:xfrm>
                <a:off x="5474422" y="6299542"/>
                <a:ext cx="596880" cy="23724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7DF014AC-37A7-F105-E161-CFB04A43BB1C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465782" y="6290542"/>
                  <a:ext cx="614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BC7FFDF0-C5D4-51C7-9957-1FBDF7A690D5}"/>
                    </a:ext>
                  </a:extLst>
                </p14:cNvPr>
                <p14:cNvContentPartPr/>
                <p14:nvPr/>
              </p14:nvContentPartPr>
              <p14:xfrm>
                <a:off x="6212422" y="6283342"/>
                <a:ext cx="177840" cy="21240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BC7FFDF0-C5D4-51C7-9957-1FBDF7A690D5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203422" y="6274342"/>
                  <a:ext cx="195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C5767A1B-41BE-1C15-208E-6702837D3703}"/>
                    </a:ext>
                  </a:extLst>
                </p14:cNvPr>
                <p14:cNvContentPartPr/>
                <p14:nvPr/>
              </p14:nvContentPartPr>
              <p14:xfrm>
                <a:off x="6416542" y="6335542"/>
                <a:ext cx="313200" cy="25632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C5767A1B-41BE-1C15-208E-6702837D3703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407902" y="6326542"/>
                  <a:ext cx="330840" cy="27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8">
            <p14:nvContentPartPr>
              <p14:cNvPr id="1100" name="Freihand 1099">
                <a:extLst>
                  <a:ext uri="{FF2B5EF4-FFF2-40B4-BE49-F238E27FC236}">
                    <a16:creationId xmlns:a16="http://schemas.microsoft.com/office/drawing/2014/main" id="{47B7E60E-9ABB-6AD7-D1DA-4EE9A7E92BE9}"/>
                  </a:ext>
                </a:extLst>
              </p14:cNvPr>
              <p14:cNvContentPartPr/>
              <p14:nvPr/>
            </p14:nvContentPartPr>
            <p14:xfrm>
              <a:off x="2888902" y="1602262"/>
              <a:ext cx="1830960" cy="55080"/>
            </p14:xfrm>
          </p:contentPart>
        </mc:Choice>
        <mc:Fallback>
          <p:pic>
            <p:nvPicPr>
              <p:cNvPr id="1100" name="Freihand 1099">
                <a:extLst>
                  <a:ext uri="{FF2B5EF4-FFF2-40B4-BE49-F238E27FC236}">
                    <a16:creationId xmlns:a16="http://schemas.microsoft.com/office/drawing/2014/main" id="{47B7E60E-9ABB-6AD7-D1DA-4EE9A7E92BE9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2879902" y="1593262"/>
                <a:ext cx="1848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1101" name="Freihand 1100">
                <a:extLst>
                  <a:ext uri="{FF2B5EF4-FFF2-40B4-BE49-F238E27FC236}">
                    <a16:creationId xmlns:a16="http://schemas.microsoft.com/office/drawing/2014/main" id="{2C4B0E5D-0353-3AD3-898C-8E97C17A3AC3}"/>
                  </a:ext>
                </a:extLst>
              </p14:cNvPr>
              <p14:cNvContentPartPr/>
              <p14:nvPr/>
            </p14:nvContentPartPr>
            <p14:xfrm>
              <a:off x="308062" y="1806382"/>
              <a:ext cx="1267920" cy="110160"/>
            </p14:xfrm>
          </p:contentPart>
        </mc:Choice>
        <mc:Fallback>
          <p:pic>
            <p:nvPicPr>
              <p:cNvPr id="1101" name="Freihand 1100">
                <a:extLst>
                  <a:ext uri="{FF2B5EF4-FFF2-40B4-BE49-F238E27FC236}">
                    <a16:creationId xmlns:a16="http://schemas.microsoft.com/office/drawing/2014/main" id="{2C4B0E5D-0353-3AD3-898C-8E97C17A3AC3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299422" y="1797742"/>
                <a:ext cx="128556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4" name="Gruppieren 1103">
            <a:extLst>
              <a:ext uri="{FF2B5EF4-FFF2-40B4-BE49-F238E27FC236}">
                <a16:creationId xmlns:a16="http://schemas.microsoft.com/office/drawing/2014/main" id="{E38983E1-C26F-B99E-3047-B2BBE901AD95}"/>
              </a:ext>
            </a:extLst>
          </p:cNvPr>
          <p:cNvGrpSpPr/>
          <p:nvPr/>
        </p:nvGrpSpPr>
        <p:grpSpPr>
          <a:xfrm>
            <a:off x="151822" y="5962942"/>
            <a:ext cx="303480" cy="443520"/>
            <a:chOff x="151822" y="5962942"/>
            <a:chExt cx="30348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D67EDFBF-FB9A-C575-1E35-85379964D26A}"/>
                    </a:ext>
                  </a:extLst>
                </p14:cNvPr>
                <p14:cNvContentPartPr/>
                <p14:nvPr/>
              </p14:nvContentPartPr>
              <p14:xfrm>
                <a:off x="151822" y="6060502"/>
                <a:ext cx="140040" cy="21456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D67EDFBF-FB9A-C575-1E35-85379964D26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43182" y="6051502"/>
                  <a:ext cx="15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CAF29C52-FC59-8E67-E529-81960737FF07}"/>
                    </a:ext>
                  </a:extLst>
                </p14:cNvPr>
                <p14:cNvContentPartPr/>
                <p14:nvPr/>
              </p14:nvContentPartPr>
              <p14:xfrm>
                <a:off x="352342" y="5962942"/>
                <a:ext cx="102960" cy="44352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CAF29C52-FC59-8E67-E529-81960737FF0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43342" y="5954302"/>
                  <a:ext cx="12060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1" name="Gruppieren 1130">
            <a:extLst>
              <a:ext uri="{FF2B5EF4-FFF2-40B4-BE49-F238E27FC236}">
                <a16:creationId xmlns:a16="http://schemas.microsoft.com/office/drawing/2014/main" id="{79C8A1F1-FABD-E555-12DF-38BDC7E94DE9}"/>
              </a:ext>
            </a:extLst>
          </p:cNvPr>
          <p:cNvGrpSpPr/>
          <p:nvPr/>
        </p:nvGrpSpPr>
        <p:grpSpPr>
          <a:xfrm>
            <a:off x="575182" y="6015142"/>
            <a:ext cx="3226320" cy="656640"/>
            <a:chOff x="575182" y="6015142"/>
            <a:chExt cx="322632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246FBE10-2944-848F-BD0F-0B2D498DD2F9}"/>
                    </a:ext>
                  </a:extLst>
                </p14:cNvPr>
                <p14:cNvContentPartPr/>
                <p14:nvPr/>
              </p14:nvContentPartPr>
              <p14:xfrm>
                <a:off x="575182" y="6140422"/>
                <a:ext cx="126360" cy="3096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246FBE10-2944-848F-BD0F-0B2D498DD2F9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66542" y="6131782"/>
                  <a:ext cx="144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59776F69-1E00-9CEF-5517-5F4EEB38B81F}"/>
                    </a:ext>
                  </a:extLst>
                </p14:cNvPr>
                <p14:cNvContentPartPr/>
                <p14:nvPr/>
              </p14:nvContentPartPr>
              <p14:xfrm>
                <a:off x="578782" y="6225022"/>
                <a:ext cx="93240" cy="1908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59776F69-1E00-9CEF-5517-5F4EEB38B81F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70142" y="6216382"/>
                  <a:ext cx="110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E2D8BE6F-8DED-56C7-4923-EC0752850A68}"/>
                    </a:ext>
                  </a:extLst>
                </p14:cNvPr>
                <p14:cNvContentPartPr/>
                <p14:nvPr/>
              </p14:nvContentPartPr>
              <p14:xfrm>
                <a:off x="705142" y="6096502"/>
                <a:ext cx="58680" cy="16128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E2D8BE6F-8DED-56C7-4923-EC0752850A6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96502" y="6087862"/>
                  <a:ext cx="76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CE824361-AD77-BACC-A65B-5C190C73CDDE}"/>
                    </a:ext>
                  </a:extLst>
                </p14:cNvPr>
                <p14:cNvContentPartPr/>
                <p14:nvPr/>
              </p14:nvContentPartPr>
              <p14:xfrm>
                <a:off x="926542" y="6086422"/>
                <a:ext cx="83160" cy="14688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CE824361-AD77-BACC-A65B-5C190C73CDD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7542" y="6077782"/>
                  <a:ext cx="100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909C531C-C8B1-1C3C-EE1D-FD7DDAD41092}"/>
                    </a:ext>
                  </a:extLst>
                </p14:cNvPr>
                <p14:cNvContentPartPr/>
                <p14:nvPr/>
              </p14:nvContentPartPr>
              <p14:xfrm>
                <a:off x="927982" y="6170302"/>
                <a:ext cx="175680" cy="6120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909C531C-C8B1-1C3C-EE1D-FD7DDAD41092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919342" y="6161662"/>
                  <a:ext cx="193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E37D4706-3446-6676-71C4-BA387DCE7203}"/>
                    </a:ext>
                  </a:extLst>
                </p14:cNvPr>
                <p14:cNvContentPartPr/>
                <p14:nvPr/>
              </p14:nvContentPartPr>
              <p14:xfrm>
                <a:off x="1173142" y="6074542"/>
                <a:ext cx="33480" cy="13248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E37D4706-3446-6676-71C4-BA387DCE7203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164502" y="6065542"/>
                  <a:ext cx="51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6028FFC0-92DD-99EB-BE52-480E83E9FC06}"/>
                    </a:ext>
                  </a:extLst>
                </p14:cNvPr>
                <p14:cNvContentPartPr/>
                <p14:nvPr/>
              </p14:nvContentPartPr>
              <p14:xfrm>
                <a:off x="1107262" y="6027022"/>
                <a:ext cx="239760" cy="20556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6028FFC0-92DD-99EB-BE52-480E83E9FC06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098262" y="6018022"/>
                  <a:ext cx="257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C66537C7-82AE-A939-2984-1E1CF0E2200B}"/>
                    </a:ext>
                  </a:extLst>
                </p14:cNvPr>
                <p14:cNvContentPartPr/>
                <p14:nvPr/>
              </p14:nvContentPartPr>
              <p14:xfrm>
                <a:off x="1556182" y="6061942"/>
                <a:ext cx="471600" cy="17280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C66537C7-82AE-A939-2984-1E1CF0E2200B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547542" y="6052942"/>
                  <a:ext cx="48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02232E54-4B02-1AD5-F038-641A9356BAA3}"/>
                    </a:ext>
                  </a:extLst>
                </p14:cNvPr>
                <p14:cNvContentPartPr/>
                <p14:nvPr/>
              </p14:nvContentPartPr>
              <p14:xfrm>
                <a:off x="1532422" y="6015142"/>
                <a:ext cx="138600" cy="1332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02232E54-4B02-1AD5-F038-641A9356BAA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523422" y="6006142"/>
                  <a:ext cx="156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47846539-20CE-E975-846A-5D6EA7C57A17}"/>
                    </a:ext>
                  </a:extLst>
                </p14:cNvPr>
                <p14:cNvContentPartPr/>
                <p14:nvPr/>
              </p14:nvContentPartPr>
              <p14:xfrm>
                <a:off x="2224342" y="6060142"/>
                <a:ext cx="367200" cy="17568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47846539-20CE-E975-846A-5D6EA7C57A17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215342" y="6051142"/>
                  <a:ext cx="38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A0DA2CA4-30A4-6D93-66AD-10F43FD88D94}"/>
                    </a:ext>
                  </a:extLst>
                </p14:cNvPr>
                <p14:cNvContentPartPr/>
                <p14:nvPr/>
              </p14:nvContentPartPr>
              <p14:xfrm>
                <a:off x="2643742" y="6077782"/>
                <a:ext cx="74520" cy="15912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A0DA2CA4-30A4-6D93-66AD-10F43FD88D94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635102" y="6069142"/>
                  <a:ext cx="9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27052D81-E249-F1A0-7D2A-006CE7170B8E}"/>
                    </a:ext>
                  </a:extLst>
                </p14:cNvPr>
                <p14:cNvContentPartPr/>
                <p14:nvPr/>
              </p14:nvContentPartPr>
              <p14:xfrm>
                <a:off x="2736622" y="6160582"/>
                <a:ext cx="108720" cy="5544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27052D81-E249-F1A0-7D2A-006CE7170B8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727622" y="6151582"/>
                  <a:ext cx="126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FFB13434-B3D8-2FD5-7D2A-CA2E1EE5771C}"/>
                    </a:ext>
                  </a:extLst>
                </p14:cNvPr>
                <p14:cNvContentPartPr/>
                <p14:nvPr/>
              </p14:nvContentPartPr>
              <p14:xfrm>
                <a:off x="2875942" y="6156982"/>
                <a:ext cx="91800" cy="17496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FFB13434-B3D8-2FD5-7D2A-CA2E1EE5771C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867302" y="6148342"/>
                  <a:ext cx="109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5276EA12-9B10-37BE-088F-58B864F65F6E}"/>
                    </a:ext>
                  </a:extLst>
                </p14:cNvPr>
                <p14:cNvContentPartPr/>
                <p14:nvPr/>
              </p14:nvContentPartPr>
              <p14:xfrm>
                <a:off x="2991502" y="6121342"/>
                <a:ext cx="96120" cy="11304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5276EA12-9B10-37BE-088F-58B864F65F6E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982862" y="6112342"/>
                  <a:ext cx="113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04520CEC-6BFD-0305-B260-DA8765F98175}"/>
                    </a:ext>
                  </a:extLst>
                </p14:cNvPr>
                <p14:cNvContentPartPr/>
                <p14:nvPr/>
              </p14:nvContentPartPr>
              <p14:xfrm>
                <a:off x="3236302" y="6169582"/>
                <a:ext cx="86400" cy="9360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04520CEC-6BFD-0305-B260-DA8765F9817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3227662" y="6160582"/>
                  <a:ext cx="104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4CD4F41E-2008-BD92-D7B5-A385552ADD07}"/>
                    </a:ext>
                  </a:extLst>
                </p14:cNvPr>
                <p14:cNvContentPartPr/>
                <p14:nvPr/>
              </p14:nvContentPartPr>
              <p14:xfrm>
                <a:off x="3382822" y="6097582"/>
                <a:ext cx="418680" cy="12024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4CD4F41E-2008-BD92-D7B5-A385552ADD0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3374182" y="6088942"/>
                  <a:ext cx="436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659C1BBF-679A-F797-49C2-E16C3C39CE12}"/>
                    </a:ext>
                  </a:extLst>
                </p14:cNvPr>
                <p14:cNvContentPartPr/>
                <p14:nvPr/>
              </p14:nvContentPartPr>
              <p14:xfrm>
                <a:off x="999262" y="6371902"/>
                <a:ext cx="100800" cy="19404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659C1BBF-679A-F797-49C2-E16C3C39CE12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990622" y="6363262"/>
                  <a:ext cx="118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47735F76-EC67-0770-DDDD-F70FCB3ACA49}"/>
                    </a:ext>
                  </a:extLst>
                </p14:cNvPr>
                <p14:cNvContentPartPr/>
                <p14:nvPr/>
              </p14:nvContentPartPr>
              <p14:xfrm>
                <a:off x="1188982" y="6365782"/>
                <a:ext cx="287280" cy="16776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47735F76-EC67-0770-DDDD-F70FCB3ACA4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180342" y="6356782"/>
                  <a:ext cx="304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11DE9C5E-9D0E-C41F-3FFE-EBAD7278E731}"/>
                    </a:ext>
                  </a:extLst>
                </p14:cNvPr>
                <p14:cNvContentPartPr/>
                <p14:nvPr/>
              </p14:nvContentPartPr>
              <p14:xfrm>
                <a:off x="1572742" y="6454702"/>
                <a:ext cx="227520" cy="6408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11DE9C5E-9D0E-C41F-3FFE-EBAD7278E73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564102" y="6446062"/>
                  <a:ext cx="245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E2D53656-741B-B0FC-F9E3-3B17A15CA9DD}"/>
                    </a:ext>
                  </a:extLst>
                </p14:cNvPr>
                <p14:cNvContentPartPr/>
                <p14:nvPr/>
              </p14:nvContentPartPr>
              <p14:xfrm>
                <a:off x="1932022" y="6319702"/>
                <a:ext cx="367920" cy="21240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E2D53656-741B-B0FC-F9E3-3B17A15CA9DD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923022" y="6310702"/>
                  <a:ext cx="385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CF280CCE-FDCA-23CF-BCBC-2ACF51799DCB}"/>
                    </a:ext>
                  </a:extLst>
                </p14:cNvPr>
                <p14:cNvContentPartPr/>
                <p14:nvPr/>
              </p14:nvContentPartPr>
              <p14:xfrm>
                <a:off x="2223262" y="6405382"/>
                <a:ext cx="72720" cy="4176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CF280CCE-FDCA-23CF-BCBC-2ACF51799DCB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2214622" y="6396382"/>
                  <a:ext cx="90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87B265E4-4EC4-CEDA-670C-02F0FA81BFDA}"/>
                    </a:ext>
                  </a:extLst>
                </p14:cNvPr>
                <p14:cNvContentPartPr/>
                <p14:nvPr/>
              </p14:nvContentPartPr>
              <p14:xfrm>
                <a:off x="2342422" y="6469822"/>
                <a:ext cx="349920" cy="10224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87B265E4-4EC4-CEDA-670C-02F0FA81BFD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2333422" y="6460822"/>
                  <a:ext cx="367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D153BF3F-CC2F-2EA3-D506-BC1406F52EB4}"/>
                    </a:ext>
                  </a:extLst>
                </p14:cNvPr>
                <p14:cNvContentPartPr/>
                <p14:nvPr/>
              </p14:nvContentPartPr>
              <p14:xfrm>
                <a:off x="2636542" y="6480622"/>
                <a:ext cx="218160" cy="7092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D153BF3F-CC2F-2EA3-D506-BC1406F52EB4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2627902" y="6471622"/>
                  <a:ext cx="235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C4970248-44C7-0BDC-352C-03A075160452}"/>
                    </a:ext>
                  </a:extLst>
                </p14:cNvPr>
                <p14:cNvContentPartPr/>
                <p14:nvPr/>
              </p14:nvContentPartPr>
              <p14:xfrm>
                <a:off x="2881702" y="6493582"/>
                <a:ext cx="339840" cy="17820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C4970248-44C7-0BDC-352C-03A07516045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2872702" y="6484942"/>
                  <a:ext cx="357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629BD0D6-0FD5-6447-FAAB-CE2A396E7AAD}"/>
                    </a:ext>
                  </a:extLst>
                </p14:cNvPr>
                <p14:cNvContentPartPr/>
                <p14:nvPr/>
              </p14:nvContentPartPr>
              <p14:xfrm>
                <a:off x="2986462" y="6336622"/>
                <a:ext cx="375480" cy="10080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629BD0D6-0FD5-6447-FAAB-CE2A396E7AA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2977462" y="6327622"/>
                  <a:ext cx="393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91D54452-E048-B469-C544-7DAFBCB4E300}"/>
                    </a:ext>
                  </a:extLst>
                </p14:cNvPr>
                <p14:cNvContentPartPr/>
                <p14:nvPr/>
              </p14:nvContentPartPr>
              <p14:xfrm>
                <a:off x="3390382" y="6633622"/>
                <a:ext cx="2880" cy="2268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91D54452-E048-B469-C544-7DAFBCB4E30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3381742" y="6624982"/>
                  <a:ext cx="20520" cy="4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22473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401664-C6EA-E72B-255F-EFA1D1DDE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42634" cy="23417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E2089A7-FF3B-6CB0-707C-038BBFAF7EBE}"/>
                  </a:ext>
                </a:extLst>
              </p14:cNvPr>
              <p14:cNvContentPartPr/>
              <p14:nvPr/>
            </p14:nvContentPartPr>
            <p14:xfrm>
              <a:off x="1560862" y="783622"/>
              <a:ext cx="123480" cy="65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E2089A7-FF3B-6CB0-707C-038BBFAF7E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222" y="774982"/>
                <a:ext cx="141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6F1A370-74BB-5DB1-EA8E-44873A23A754}"/>
                  </a:ext>
                </a:extLst>
              </p14:cNvPr>
              <p14:cNvContentPartPr/>
              <p14:nvPr/>
            </p14:nvContentPartPr>
            <p14:xfrm>
              <a:off x="1709182" y="1262062"/>
              <a:ext cx="7920" cy="3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6F1A370-74BB-5DB1-EA8E-44873A23A7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0542" y="1253422"/>
                <a:ext cx="25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BB18CE2-232B-D781-7362-C8670D1E5590}"/>
                  </a:ext>
                </a:extLst>
              </p14:cNvPr>
              <p14:cNvContentPartPr/>
              <p14:nvPr/>
            </p14:nvContentPartPr>
            <p14:xfrm>
              <a:off x="1537102" y="587782"/>
              <a:ext cx="191520" cy="221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BB18CE2-232B-D781-7362-C8670D1E55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8102" y="579142"/>
                <a:ext cx="209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4BB5FDE-8E0D-3E15-E682-465F46976001}"/>
                  </a:ext>
                </a:extLst>
              </p14:cNvPr>
              <p14:cNvContentPartPr/>
              <p14:nvPr/>
            </p14:nvContentPartPr>
            <p14:xfrm>
              <a:off x="2322262" y="597142"/>
              <a:ext cx="260640" cy="218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4BB5FDE-8E0D-3E15-E682-465F469760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3262" y="588142"/>
                <a:ext cx="2782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53BC4CC-CD00-64E2-0898-047C02D85FAB}"/>
                  </a:ext>
                </a:extLst>
              </p14:cNvPr>
              <p14:cNvContentPartPr/>
              <p14:nvPr/>
            </p14:nvContentPartPr>
            <p14:xfrm>
              <a:off x="1866862" y="576262"/>
              <a:ext cx="226800" cy="2264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53BC4CC-CD00-64E2-0898-047C02D85F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7862" y="567622"/>
                <a:ext cx="2444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5F8806D-A03E-2BB5-41A9-635A058F432A}"/>
                  </a:ext>
                </a:extLst>
              </p14:cNvPr>
              <p14:cNvContentPartPr/>
              <p14:nvPr/>
            </p14:nvContentPartPr>
            <p14:xfrm>
              <a:off x="2594422" y="599662"/>
              <a:ext cx="204840" cy="250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5F8806D-A03E-2BB5-41A9-635A058F43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5782" y="590662"/>
                <a:ext cx="22248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B9FEE72-9C40-4054-7A76-5625FC17BC18}"/>
              </a:ext>
            </a:extLst>
          </p:cNvPr>
          <p:cNvGrpSpPr/>
          <p:nvPr/>
        </p:nvGrpSpPr>
        <p:grpSpPr>
          <a:xfrm>
            <a:off x="4527262" y="142822"/>
            <a:ext cx="249120" cy="338760"/>
            <a:chOff x="4527262" y="142822"/>
            <a:chExt cx="2491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5C515DE-5FEE-0663-875D-56186436DE50}"/>
                    </a:ext>
                  </a:extLst>
                </p14:cNvPr>
                <p14:cNvContentPartPr/>
                <p14:nvPr/>
              </p14:nvContentPartPr>
              <p14:xfrm>
                <a:off x="4527262" y="162982"/>
                <a:ext cx="118080" cy="204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5C515DE-5FEE-0663-875D-56186436DE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8622" y="154342"/>
                  <a:ext cx="135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4E7F4FE-3D36-D28A-8BEB-47C69457DAB0}"/>
                    </a:ext>
                  </a:extLst>
                </p14:cNvPr>
                <p14:cNvContentPartPr/>
                <p14:nvPr/>
              </p14:nvContentPartPr>
              <p14:xfrm>
                <a:off x="4654702" y="142822"/>
                <a:ext cx="121680" cy="338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4E7F4FE-3D36-D28A-8BEB-47C69457DA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5702" y="134182"/>
                  <a:ext cx="13932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FC0D02A-C0C8-4FA0-67CC-6453948CC3EC}"/>
              </a:ext>
            </a:extLst>
          </p:cNvPr>
          <p:cNvGrpSpPr/>
          <p:nvPr/>
        </p:nvGrpSpPr>
        <p:grpSpPr>
          <a:xfrm>
            <a:off x="5047102" y="224182"/>
            <a:ext cx="482040" cy="93960"/>
            <a:chOff x="5047102" y="224182"/>
            <a:chExt cx="48204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9683AF-1ADC-AA0C-1DA8-39EE717C5057}"/>
                    </a:ext>
                  </a:extLst>
                </p14:cNvPr>
                <p14:cNvContentPartPr/>
                <p14:nvPr/>
              </p14:nvContentPartPr>
              <p14:xfrm>
                <a:off x="5047102" y="224182"/>
                <a:ext cx="196920" cy="93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9683AF-1ADC-AA0C-1DA8-39EE717C50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38102" y="215542"/>
                  <a:ext cx="214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E0FF28C-F8DC-95C3-6B6A-A4A269F8F257}"/>
                    </a:ext>
                  </a:extLst>
                </p14:cNvPr>
                <p14:cNvContentPartPr/>
                <p14:nvPr/>
              </p14:nvContentPartPr>
              <p14:xfrm>
                <a:off x="5275702" y="241102"/>
                <a:ext cx="131040" cy="52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E0FF28C-F8DC-95C3-6B6A-A4A269F8F2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7062" y="232102"/>
                  <a:ext cx="148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D33A5D6-D280-0B2B-FB95-F6D8476359ED}"/>
                    </a:ext>
                  </a:extLst>
                </p14:cNvPr>
                <p14:cNvContentPartPr/>
                <p14:nvPr/>
              </p14:nvContentPartPr>
              <p14:xfrm>
                <a:off x="5429062" y="226702"/>
                <a:ext cx="100080" cy="83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D33A5D6-D280-0B2B-FB95-F6D8476359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20422" y="217702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C6BFE87-E2D8-C45E-A317-E57D21776A4C}"/>
              </a:ext>
            </a:extLst>
          </p:cNvPr>
          <p:cNvGrpSpPr/>
          <p:nvPr/>
        </p:nvGrpSpPr>
        <p:grpSpPr>
          <a:xfrm>
            <a:off x="5628142" y="47782"/>
            <a:ext cx="1287720" cy="335160"/>
            <a:chOff x="5628142" y="47782"/>
            <a:chExt cx="128772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60BA96-6818-4A37-9296-1A584F9B210D}"/>
                    </a:ext>
                  </a:extLst>
                </p14:cNvPr>
                <p14:cNvContentPartPr/>
                <p14:nvPr/>
              </p14:nvContentPartPr>
              <p14:xfrm>
                <a:off x="5628142" y="102142"/>
                <a:ext cx="65520" cy="249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60BA96-6818-4A37-9296-1A584F9B21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19142" y="93502"/>
                  <a:ext cx="83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88BD6CE-B195-AE6A-D7E5-05D86F68DE97}"/>
                    </a:ext>
                  </a:extLst>
                </p14:cNvPr>
                <p14:cNvContentPartPr/>
                <p14:nvPr/>
              </p14:nvContentPartPr>
              <p14:xfrm>
                <a:off x="5764222" y="202942"/>
                <a:ext cx="142200" cy="82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88BD6CE-B195-AE6A-D7E5-05D86F68DE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55582" y="193942"/>
                  <a:ext cx="159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E0E93E-B03D-67B0-493B-C84EE6AC7B96}"/>
                    </a:ext>
                  </a:extLst>
                </p14:cNvPr>
                <p14:cNvContentPartPr/>
                <p14:nvPr/>
              </p14:nvContentPartPr>
              <p14:xfrm>
                <a:off x="5974102" y="225622"/>
                <a:ext cx="65160" cy="107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E0E93E-B03D-67B0-493B-C84EE6AC7B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65102" y="216622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B5C28A9-C362-0706-9397-04421C1E90C9}"/>
                    </a:ext>
                  </a:extLst>
                </p14:cNvPr>
                <p14:cNvContentPartPr/>
                <p14:nvPr/>
              </p14:nvContentPartPr>
              <p14:xfrm>
                <a:off x="6000382" y="205822"/>
                <a:ext cx="218520" cy="142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B5C28A9-C362-0706-9397-04421C1E90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91382" y="197182"/>
                  <a:ext cx="236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AB75ACD-D834-3D25-FD70-4E7B114E4B40}"/>
                    </a:ext>
                  </a:extLst>
                </p14:cNvPr>
                <p14:cNvContentPartPr/>
                <p14:nvPr/>
              </p14:nvContentPartPr>
              <p14:xfrm>
                <a:off x="6351742" y="132382"/>
                <a:ext cx="118800" cy="159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AB75ACD-D834-3D25-FD70-4E7B114E4B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43102" y="123742"/>
                  <a:ext cx="136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1B18B6-40E1-C580-1886-B9B98617594E}"/>
                    </a:ext>
                  </a:extLst>
                </p14:cNvPr>
                <p14:cNvContentPartPr/>
                <p14:nvPr/>
              </p14:nvContentPartPr>
              <p14:xfrm>
                <a:off x="6570982" y="47782"/>
                <a:ext cx="323640" cy="225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1B18B6-40E1-C580-1886-B9B9861759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61982" y="38782"/>
                  <a:ext cx="341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70C8DB7-BCBE-003C-1502-B930F2D18540}"/>
                    </a:ext>
                  </a:extLst>
                </p14:cNvPr>
                <p14:cNvContentPartPr/>
                <p14:nvPr/>
              </p14:nvContentPartPr>
              <p14:xfrm>
                <a:off x="6679342" y="171262"/>
                <a:ext cx="91080" cy="102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70C8DB7-BCBE-003C-1502-B930F2D185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70702" y="162622"/>
                  <a:ext cx="108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150FEF-B9D4-48E0-69DC-91EDC5A25895}"/>
                    </a:ext>
                  </a:extLst>
                </p14:cNvPr>
                <p14:cNvContentPartPr/>
                <p14:nvPr/>
              </p14:nvContentPartPr>
              <p14:xfrm>
                <a:off x="6369022" y="105022"/>
                <a:ext cx="119520" cy="195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150FEF-B9D4-48E0-69DC-91EDC5A258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0382" y="96382"/>
                  <a:ext cx="137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DDA6EC-FCBD-6852-1812-AB37A70A7A94}"/>
                    </a:ext>
                  </a:extLst>
                </p14:cNvPr>
                <p14:cNvContentPartPr/>
                <p14:nvPr/>
              </p14:nvContentPartPr>
              <p14:xfrm>
                <a:off x="6806782" y="241102"/>
                <a:ext cx="96840" cy="141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DDA6EC-FCBD-6852-1812-AB37A70A7A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98142" y="232462"/>
                  <a:ext cx="114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C3551D-9BA6-8ACF-0208-9A3BB2F51656}"/>
                    </a:ext>
                  </a:extLst>
                </p14:cNvPr>
                <p14:cNvContentPartPr/>
                <p14:nvPr/>
              </p14:nvContentPartPr>
              <p14:xfrm>
                <a:off x="6868702" y="297622"/>
                <a:ext cx="47160" cy="77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C3551D-9BA6-8ACF-0208-9A3BB2F516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9702" y="288982"/>
                  <a:ext cx="6480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C803720-7B11-E768-C657-EFC860B6E876}"/>
                  </a:ext>
                </a:extLst>
              </p14:cNvPr>
              <p14:cNvContentPartPr/>
              <p14:nvPr/>
            </p14:nvContentPartPr>
            <p14:xfrm>
              <a:off x="7082902" y="60382"/>
              <a:ext cx="56160" cy="3160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C803720-7B11-E768-C657-EFC860B6E87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73902" y="51382"/>
                <a:ext cx="7380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91DFDF2-3CE8-9540-8AA0-3D8ECE1932BF}"/>
              </a:ext>
            </a:extLst>
          </p:cNvPr>
          <p:cNvGrpSpPr/>
          <p:nvPr/>
        </p:nvGrpSpPr>
        <p:grpSpPr>
          <a:xfrm>
            <a:off x="7731982" y="118342"/>
            <a:ext cx="311760" cy="165600"/>
            <a:chOff x="7731982" y="118342"/>
            <a:chExt cx="31176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18BF7B5-2C01-A486-4832-84C18B1A89A2}"/>
                    </a:ext>
                  </a:extLst>
                </p14:cNvPr>
                <p14:cNvContentPartPr/>
                <p14:nvPr/>
              </p14:nvContentPartPr>
              <p14:xfrm>
                <a:off x="7731982" y="120502"/>
                <a:ext cx="128160" cy="158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18BF7B5-2C01-A486-4832-84C18B1A89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23342" y="111862"/>
                  <a:ext cx="145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39C7A3D-B351-6D61-3308-3E5AC5F71E9F}"/>
                    </a:ext>
                  </a:extLst>
                </p14:cNvPr>
                <p14:cNvContentPartPr/>
                <p14:nvPr/>
              </p14:nvContentPartPr>
              <p14:xfrm>
                <a:off x="7954822" y="118342"/>
                <a:ext cx="13680" cy="144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39C7A3D-B351-6D61-3308-3E5AC5F71E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46182" y="109342"/>
                  <a:ext cx="31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222C4EE-73A4-E518-1FD5-3552ED38C81D}"/>
                    </a:ext>
                  </a:extLst>
                </p14:cNvPr>
                <p14:cNvContentPartPr/>
                <p14:nvPr/>
              </p14:nvContentPartPr>
              <p14:xfrm>
                <a:off x="7913782" y="118342"/>
                <a:ext cx="129960" cy="165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222C4EE-73A4-E518-1FD5-3552ED38C8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04782" y="109702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9E7F48F-B02F-CE14-A449-ECD9717F1217}"/>
              </a:ext>
            </a:extLst>
          </p:cNvPr>
          <p:cNvGrpSpPr/>
          <p:nvPr/>
        </p:nvGrpSpPr>
        <p:grpSpPr>
          <a:xfrm>
            <a:off x="8440102" y="138862"/>
            <a:ext cx="303840" cy="131040"/>
            <a:chOff x="8440102" y="138862"/>
            <a:chExt cx="30384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89F817C-CE08-7232-64D0-B9103FF0B452}"/>
                    </a:ext>
                  </a:extLst>
                </p14:cNvPr>
                <p14:cNvContentPartPr/>
                <p14:nvPr/>
              </p14:nvContentPartPr>
              <p14:xfrm>
                <a:off x="8440102" y="138862"/>
                <a:ext cx="106200" cy="131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89F817C-CE08-7232-64D0-B9103FF0B4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31462" y="130222"/>
                  <a:ext cx="123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0006B39-4565-0882-B352-9FA8E819E75B}"/>
                    </a:ext>
                  </a:extLst>
                </p14:cNvPr>
                <p14:cNvContentPartPr/>
                <p14:nvPr/>
              </p14:nvContentPartPr>
              <p14:xfrm>
                <a:off x="8614702" y="157222"/>
                <a:ext cx="129240" cy="108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0006B39-4565-0882-B352-9FA8E819E7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06062" y="148582"/>
                  <a:ext cx="1468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0C5ACB1-6369-24C7-9BA7-9DC219F20FE9}"/>
              </a:ext>
            </a:extLst>
          </p:cNvPr>
          <p:cNvGrpSpPr/>
          <p:nvPr/>
        </p:nvGrpSpPr>
        <p:grpSpPr>
          <a:xfrm>
            <a:off x="8847622" y="101062"/>
            <a:ext cx="771480" cy="250200"/>
            <a:chOff x="8847622" y="101062"/>
            <a:chExt cx="77148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35B6085-FE86-6C14-6957-C002A13A11BC}"/>
                    </a:ext>
                  </a:extLst>
                </p14:cNvPr>
                <p14:cNvContentPartPr/>
                <p14:nvPr/>
              </p14:nvContentPartPr>
              <p14:xfrm>
                <a:off x="8847622" y="216262"/>
                <a:ext cx="99000" cy="11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35B6085-FE86-6C14-6957-C002A13A11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38622" y="207262"/>
                  <a:ext cx="11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302EB6D-D9B7-A98C-9B20-AB7476631FE5}"/>
                    </a:ext>
                  </a:extLst>
                </p14:cNvPr>
                <p14:cNvContentPartPr/>
                <p14:nvPr/>
              </p14:nvContentPartPr>
              <p14:xfrm>
                <a:off x="9062902" y="145702"/>
                <a:ext cx="111600" cy="120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302EB6D-D9B7-A98C-9B20-AB7476631F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53902" y="136702"/>
                  <a:ext cx="129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5A0ABBF-14B2-A8A1-1361-87C7652809B2}"/>
                    </a:ext>
                  </a:extLst>
                </p14:cNvPr>
                <p14:cNvContentPartPr/>
                <p14:nvPr/>
              </p14:nvContentPartPr>
              <p14:xfrm>
                <a:off x="8950582" y="101062"/>
                <a:ext cx="65880" cy="207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5A0ABBF-14B2-A8A1-1361-87C7652809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41942" y="92062"/>
                  <a:ext cx="83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20DDC7E-F969-634D-0398-394382DE1C6B}"/>
                    </a:ext>
                  </a:extLst>
                </p14:cNvPr>
                <p14:cNvContentPartPr/>
                <p14:nvPr/>
              </p14:nvContentPartPr>
              <p14:xfrm>
                <a:off x="9024022" y="207982"/>
                <a:ext cx="21240" cy="20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20DDC7E-F969-634D-0398-394382DE1C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15022" y="199342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7776B8B-5440-8E0A-B0E1-5FD921D12B54}"/>
                    </a:ext>
                  </a:extLst>
                </p14:cNvPr>
                <p14:cNvContentPartPr/>
                <p14:nvPr/>
              </p14:nvContentPartPr>
              <p14:xfrm>
                <a:off x="9197542" y="215182"/>
                <a:ext cx="107640" cy="116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7776B8B-5440-8E0A-B0E1-5FD921D12B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88902" y="206542"/>
                  <a:ext cx="125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E74961-6DB0-C3D3-1B5C-AE1374814DA6}"/>
                    </a:ext>
                  </a:extLst>
                </p14:cNvPr>
                <p14:cNvContentPartPr/>
                <p14:nvPr/>
              </p14:nvContentPartPr>
              <p14:xfrm>
                <a:off x="9256222" y="263782"/>
                <a:ext cx="48240" cy="87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E74961-6DB0-C3D3-1B5C-AE1374814D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47222" y="254782"/>
                  <a:ext cx="65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37FB1A-66ED-E496-ADAD-BB70B257CE7F}"/>
                    </a:ext>
                  </a:extLst>
                </p14:cNvPr>
                <p14:cNvContentPartPr/>
                <p14:nvPr/>
              </p14:nvContentPartPr>
              <p14:xfrm>
                <a:off x="9441262" y="173422"/>
                <a:ext cx="177840" cy="41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37FB1A-66ED-E496-ADAD-BB70B257CE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32622" y="164422"/>
                  <a:ext cx="195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D39E290-2CF0-6752-779D-1C5BB9C93336}"/>
                    </a:ext>
                  </a:extLst>
                </p14:cNvPr>
                <p14:cNvContentPartPr/>
                <p14:nvPr/>
              </p14:nvContentPartPr>
              <p14:xfrm>
                <a:off x="9432262" y="246142"/>
                <a:ext cx="169560" cy="12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D39E290-2CF0-6752-779D-1C5BB9C933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23262" y="237502"/>
                  <a:ext cx="1872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70F1050-82C3-E38E-5CD2-CD996ADDF2F0}"/>
                  </a:ext>
                </a:extLst>
              </p14:cNvPr>
              <p14:cNvContentPartPr/>
              <p14:nvPr/>
            </p14:nvContentPartPr>
            <p14:xfrm>
              <a:off x="9816742" y="371782"/>
              <a:ext cx="351360" cy="421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70F1050-82C3-E38E-5CD2-CD996ADDF2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807742" y="362782"/>
                <a:ext cx="36900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40754E67-614A-E653-8AAC-787791C28050}"/>
              </a:ext>
            </a:extLst>
          </p:cNvPr>
          <p:cNvGrpSpPr/>
          <p:nvPr/>
        </p:nvGrpSpPr>
        <p:grpSpPr>
          <a:xfrm>
            <a:off x="4628782" y="698662"/>
            <a:ext cx="294480" cy="89280"/>
            <a:chOff x="4628782" y="698662"/>
            <a:chExt cx="294480" cy="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7B793B6-AE56-CDE7-7992-4EFC555559B8}"/>
                    </a:ext>
                  </a:extLst>
                </p14:cNvPr>
                <p14:cNvContentPartPr/>
                <p14:nvPr/>
              </p14:nvContentPartPr>
              <p14:xfrm>
                <a:off x="4628782" y="744022"/>
                <a:ext cx="216720" cy="29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7B793B6-AE56-CDE7-7992-4EFC555559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20142" y="735382"/>
                  <a:ext cx="234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91081A-BC0B-0D61-DCED-55B01D24CDEF}"/>
                    </a:ext>
                  </a:extLst>
                </p14:cNvPr>
                <p14:cNvContentPartPr/>
                <p14:nvPr/>
              </p14:nvContentPartPr>
              <p14:xfrm>
                <a:off x="4814542" y="698662"/>
                <a:ext cx="108720" cy="89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91081A-BC0B-0D61-DCED-55B01D24CD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05902" y="690022"/>
                  <a:ext cx="1263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B18B54A-BA51-E8FA-12F3-C557C640356D}"/>
              </a:ext>
            </a:extLst>
          </p:cNvPr>
          <p:cNvGrpSpPr/>
          <p:nvPr/>
        </p:nvGrpSpPr>
        <p:grpSpPr>
          <a:xfrm>
            <a:off x="5185342" y="674182"/>
            <a:ext cx="361800" cy="179640"/>
            <a:chOff x="5185342" y="674182"/>
            <a:chExt cx="3618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7832D05-A69B-B9DB-B77C-CE47E1080DDA}"/>
                    </a:ext>
                  </a:extLst>
                </p14:cNvPr>
                <p14:cNvContentPartPr/>
                <p14:nvPr/>
              </p14:nvContentPartPr>
              <p14:xfrm>
                <a:off x="5185342" y="674182"/>
                <a:ext cx="185760" cy="105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7832D05-A69B-B9DB-B77C-CE47E1080D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76702" y="665182"/>
                  <a:ext cx="20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2A19F32-B909-9499-B6C8-FD5BEABB4F44}"/>
                    </a:ext>
                  </a:extLst>
                </p14:cNvPr>
                <p14:cNvContentPartPr/>
                <p14:nvPr/>
              </p14:nvContentPartPr>
              <p14:xfrm>
                <a:off x="5426182" y="728902"/>
                <a:ext cx="120960" cy="105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2A19F32-B909-9499-B6C8-FD5BEABB4F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17182" y="719902"/>
                  <a:ext cx="138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079653C-84FC-C73E-7548-AAB9A459584C}"/>
                    </a:ext>
                  </a:extLst>
                </p14:cNvPr>
                <p14:cNvContentPartPr/>
                <p14:nvPr/>
              </p14:nvContentPartPr>
              <p14:xfrm>
                <a:off x="5501422" y="803782"/>
                <a:ext cx="43200" cy="50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079653C-84FC-C73E-7548-AAB9A45958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92422" y="795142"/>
                  <a:ext cx="608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F466B086-CDE3-5F94-9D2E-B1C8A9D2691E}"/>
              </a:ext>
            </a:extLst>
          </p:cNvPr>
          <p:cNvGrpSpPr/>
          <p:nvPr/>
        </p:nvGrpSpPr>
        <p:grpSpPr>
          <a:xfrm>
            <a:off x="5780062" y="704782"/>
            <a:ext cx="200880" cy="57240"/>
            <a:chOff x="5780062" y="704782"/>
            <a:chExt cx="20088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D549F48-55E1-D7F6-2BF5-5037D6C8154C}"/>
                    </a:ext>
                  </a:extLst>
                </p14:cNvPr>
                <p14:cNvContentPartPr/>
                <p14:nvPr/>
              </p14:nvContentPartPr>
              <p14:xfrm>
                <a:off x="5780062" y="704782"/>
                <a:ext cx="180360" cy="20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D549F48-55E1-D7F6-2BF5-5037D6C815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71062" y="696142"/>
                  <a:ext cx="19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C24B44C-170B-8385-3891-EE91BE76029D}"/>
                    </a:ext>
                  </a:extLst>
                </p14:cNvPr>
                <p14:cNvContentPartPr/>
                <p14:nvPr/>
              </p14:nvContentPartPr>
              <p14:xfrm>
                <a:off x="5790142" y="747262"/>
                <a:ext cx="190800" cy="14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C24B44C-170B-8385-3891-EE91BE7602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81502" y="738262"/>
                  <a:ext cx="2084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F1DA94B7-1CF4-092C-E5FF-FE52B149C4C6}"/>
              </a:ext>
            </a:extLst>
          </p:cNvPr>
          <p:cNvGrpSpPr/>
          <p:nvPr/>
        </p:nvGrpSpPr>
        <p:grpSpPr>
          <a:xfrm>
            <a:off x="6151582" y="519382"/>
            <a:ext cx="1357920" cy="302040"/>
            <a:chOff x="6151582" y="519382"/>
            <a:chExt cx="135792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2A0F79F-B15C-89F7-DE3E-E1A80E3AE6FD}"/>
                    </a:ext>
                  </a:extLst>
                </p14:cNvPr>
                <p14:cNvContentPartPr/>
                <p14:nvPr/>
              </p14:nvContentPartPr>
              <p14:xfrm>
                <a:off x="6151582" y="678502"/>
                <a:ext cx="212760" cy="64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2A0F79F-B15C-89F7-DE3E-E1A80E3AE6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42582" y="669502"/>
                  <a:ext cx="230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EAC736B-4520-D208-9B28-62DCB1717B88}"/>
                    </a:ext>
                  </a:extLst>
                </p14:cNvPr>
                <p14:cNvContentPartPr/>
                <p14:nvPr/>
              </p14:nvContentPartPr>
              <p14:xfrm>
                <a:off x="6479182" y="718822"/>
                <a:ext cx="115560" cy="97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EAC736B-4520-D208-9B28-62DCB1717B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70542" y="710182"/>
                  <a:ext cx="133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13FC3E1-3A7D-2C01-2DAD-DC4CF652CCC0}"/>
                    </a:ext>
                  </a:extLst>
                </p14:cNvPr>
                <p14:cNvContentPartPr/>
                <p14:nvPr/>
              </p14:nvContentPartPr>
              <p14:xfrm>
                <a:off x="6534262" y="771022"/>
                <a:ext cx="54000" cy="46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13FC3E1-3A7D-2C01-2DAD-DC4CF652CC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25622" y="762022"/>
                  <a:ext cx="71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488DFE-7546-DB13-266E-270ABB870388}"/>
                    </a:ext>
                  </a:extLst>
                </p14:cNvPr>
                <p14:cNvContentPartPr/>
                <p14:nvPr/>
              </p14:nvContentPartPr>
              <p14:xfrm>
                <a:off x="6757822" y="675982"/>
                <a:ext cx="12240" cy="79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488DFE-7546-DB13-266E-270ABB8703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48822" y="666982"/>
                  <a:ext cx="29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CE51862-7704-72A1-F565-1A774F4C2EB3}"/>
                    </a:ext>
                  </a:extLst>
                </p14:cNvPr>
                <p14:cNvContentPartPr/>
                <p14:nvPr/>
              </p14:nvContentPartPr>
              <p14:xfrm>
                <a:off x="6718582" y="702262"/>
                <a:ext cx="142200" cy="12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CE51862-7704-72A1-F565-1A774F4C2E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09582" y="693622"/>
                  <a:ext cx="159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A62FBCF-170A-E7FC-A68E-5E8062C3815D}"/>
                    </a:ext>
                  </a:extLst>
                </p14:cNvPr>
                <p14:cNvContentPartPr/>
                <p14:nvPr/>
              </p14:nvContentPartPr>
              <p14:xfrm>
                <a:off x="6907582" y="601102"/>
                <a:ext cx="133920" cy="167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A62FBCF-170A-E7FC-A68E-5E8062C381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98942" y="592102"/>
                  <a:ext cx="151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585205A-05E1-70BA-EF21-38850CD01023}"/>
                    </a:ext>
                  </a:extLst>
                </p14:cNvPr>
                <p14:cNvContentPartPr/>
                <p14:nvPr/>
              </p14:nvContentPartPr>
              <p14:xfrm>
                <a:off x="7167502" y="519382"/>
                <a:ext cx="330120" cy="249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585205A-05E1-70BA-EF21-38850CD010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58862" y="510742"/>
                  <a:ext cx="347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DD01156-D515-4943-5FB7-70CA16F8D7AA}"/>
                    </a:ext>
                  </a:extLst>
                </p14:cNvPr>
                <p14:cNvContentPartPr/>
                <p14:nvPr/>
              </p14:nvContentPartPr>
              <p14:xfrm>
                <a:off x="6914782" y="582742"/>
                <a:ext cx="129240" cy="196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DD01156-D515-4943-5FB7-70CA16F8D7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5782" y="574102"/>
                  <a:ext cx="146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8B8B3F7-A280-593D-2F82-2E68CE9F6916}"/>
                    </a:ext>
                  </a:extLst>
                </p14:cNvPr>
                <p14:cNvContentPartPr/>
                <p14:nvPr/>
              </p14:nvContentPartPr>
              <p14:xfrm>
                <a:off x="6906142" y="553222"/>
                <a:ext cx="150120" cy="240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8B8B3F7-A280-593D-2F82-2E68CE9F69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97502" y="544222"/>
                  <a:ext cx="167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3C1141-3CFA-00ED-B0C5-5C84A9CB4048}"/>
                    </a:ext>
                  </a:extLst>
                </p14:cNvPr>
                <p14:cNvContentPartPr/>
                <p14:nvPr/>
              </p14:nvContentPartPr>
              <p14:xfrm>
                <a:off x="7299262" y="642142"/>
                <a:ext cx="71280" cy="104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3C1141-3CFA-00ED-B0C5-5C84A9CB40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90262" y="633502"/>
                  <a:ext cx="88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C04EABF-93EE-2DD0-FCB9-71F89F7BCA6D}"/>
                    </a:ext>
                  </a:extLst>
                </p14:cNvPr>
                <p14:cNvContentPartPr/>
                <p14:nvPr/>
              </p14:nvContentPartPr>
              <p14:xfrm>
                <a:off x="7399702" y="703702"/>
                <a:ext cx="109800" cy="70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C04EABF-93EE-2DD0-FCB9-71F89F7BCA6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90702" y="695062"/>
                  <a:ext cx="127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0AA9B8D-5115-6EC7-06F8-B06921372430}"/>
                    </a:ext>
                  </a:extLst>
                </p14:cNvPr>
                <p14:cNvContentPartPr/>
                <p14:nvPr/>
              </p14:nvContentPartPr>
              <p14:xfrm>
                <a:off x="7456222" y="763102"/>
                <a:ext cx="38880" cy="58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0AA9B8D-5115-6EC7-06F8-B0692137243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47582" y="754462"/>
                  <a:ext cx="565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1331AF49-42F5-1D57-9A7A-D7D4E0AD3D38}"/>
              </a:ext>
            </a:extLst>
          </p:cNvPr>
          <p:cNvGrpSpPr/>
          <p:nvPr/>
        </p:nvGrpSpPr>
        <p:grpSpPr>
          <a:xfrm>
            <a:off x="9812782" y="134542"/>
            <a:ext cx="377280" cy="315720"/>
            <a:chOff x="9812782" y="134542"/>
            <a:chExt cx="37728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743A0D9-1B90-A51A-8DF8-C3528540FA55}"/>
                    </a:ext>
                  </a:extLst>
                </p14:cNvPr>
                <p14:cNvContentPartPr/>
                <p14:nvPr/>
              </p14:nvContentPartPr>
              <p14:xfrm>
                <a:off x="9812782" y="134542"/>
                <a:ext cx="177120" cy="111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743A0D9-1B90-A51A-8DF8-C3528540FA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03782" y="125902"/>
                  <a:ext cx="194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CB0769A-AD42-A3CE-DA66-C856AB168835}"/>
                    </a:ext>
                  </a:extLst>
                </p14:cNvPr>
                <p14:cNvContentPartPr/>
                <p14:nvPr/>
              </p14:nvContentPartPr>
              <p14:xfrm>
                <a:off x="10041022" y="166582"/>
                <a:ext cx="136800" cy="132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CB0769A-AD42-A3CE-DA66-C856AB1688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32022" y="157942"/>
                  <a:ext cx="154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25F3997-7CC2-E667-7CA3-A9C5ABA616D7}"/>
                    </a:ext>
                  </a:extLst>
                </p14:cNvPr>
                <p14:cNvContentPartPr/>
                <p14:nvPr/>
              </p14:nvContentPartPr>
              <p14:xfrm>
                <a:off x="10079182" y="265222"/>
                <a:ext cx="56520" cy="36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25F3997-7CC2-E667-7CA3-A9C5ABA616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70182" y="256582"/>
                  <a:ext cx="74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7D89A55-454A-63A5-F79C-E61F7B429B7E}"/>
                    </a:ext>
                  </a:extLst>
                </p14:cNvPr>
                <p14:cNvContentPartPr/>
                <p14:nvPr/>
              </p14:nvContentPartPr>
              <p14:xfrm>
                <a:off x="9826462" y="367462"/>
                <a:ext cx="363600" cy="82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7D89A55-454A-63A5-F79C-E61F7B429B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17462" y="358822"/>
                  <a:ext cx="3812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19716965-ED04-9EA1-A3D5-C1372BCF7983}"/>
              </a:ext>
            </a:extLst>
          </p:cNvPr>
          <p:cNvGrpSpPr/>
          <p:nvPr/>
        </p:nvGrpSpPr>
        <p:grpSpPr>
          <a:xfrm>
            <a:off x="7697422" y="686782"/>
            <a:ext cx="162000" cy="48960"/>
            <a:chOff x="7697422" y="686782"/>
            <a:chExt cx="162000" cy="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2D7D504-5F35-BD12-5E88-A1EC33A7B7E3}"/>
                    </a:ext>
                  </a:extLst>
                </p14:cNvPr>
                <p14:cNvContentPartPr/>
                <p14:nvPr/>
              </p14:nvContentPartPr>
              <p14:xfrm>
                <a:off x="7697422" y="686782"/>
                <a:ext cx="162000" cy="25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2D7D504-5F35-BD12-5E88-A1EC33A7B7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88422" y="678142"/>
                  <a:ext cx="17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4BEB8A6-F8E2-DD4B-250F-F87F10758F52}"/>
                    </a:ext>
                  </a:extLst>
                </p14:cNvPr>
                <p14:cNvContentPartPr/>
                <p14:nvPr/>
              </p14:nvContentPartPr>
              <p14:xfrm>
                <a:off x="7704622" y="722422"/>
                <a:ext cx="143280" cy="13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4BEB8A6-F8E2-DD4B-250F-F87F10758F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95622" y="713422"/>
                  <a:ext cx="1609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EA83125-1A39-8DE1-DC08-05B296F14969}"/>
              </a:ext>
            </a:extLst>
          </p:cNvPr>
          <p:cNvGrpSpPr/>
          <p:nvPr/>
        </p:nvGrpSpPr>
        <p:grpSpPr>
          <a:xfrm>
            <a:off x="8031142" y="507142"/>
            <a:ext cx="2124000" cy="260640"/>
            <a:chOff x="8031142" y="507142"/>
            <a:chExt cx="212400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A1C321-CABC-0D67-D948-B0136D90A4CC}"/>
                    </a:ext>
                  </a:extLst>
                </p14:cNvPr>
                <p14:cNvContentPartPr/>
                <p14:nvPr/>
              </p14:nvContentPartPr>
              <p14:xfrm>
                <a:off x="8031142" y="614062"/>
                <a:ext cx="126360" cy="121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A1C321-CABC-0D67-D948-B0136D90A4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22502" y="605062"/>
                  <a:ext cx="144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5DB19D1-1E89-3C95-DCAA-DF110AE344F9}"/>
                    </a:ext>
                  </a:extLst>
                </p14:cNvPr>
                <p14:cNvContentPartPr/>
                <p14:nvPr/>
              </p14:nvContentPartPr>
              <p14:xfrm>
                <a:off x="8238862" y="614062"/>
                <a:ext cx="160560" cy="101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5DB19D1-1E89-3C95-DCAA-DF110AE344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29862" y="605422"/>
                  <a:ext cx="178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00DF29-03B3-B2E8-9FEF-F7172486178A}"/>
                    </a:ext>
                  </a:extLst>
                </p14:cNvPr>
                <p14:cNvContentPartPr/>
                <p14:nvPr/>
              </p14:nvContentPartPr>
              <p14:xfrm>
                <a:off x="8538382" y="691102"/>
                <a:ext cx="172080" cy="14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00DF29-03B3-B2E8-9FEF-F717248617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29742" y="682102"/>
                  <a:ext cx="189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0DDCDC5-5EE2-BD60-3072-71BF04984354}"/>
                    </a:ext>
                  </a:extLst>
                </p14:cNvPr>
                <p14:cNvContentPartPr/>
                <p14:nvPr/>
              </p14:nvContentPartPr>
              <p14:xfrm>
                <a:off x="8848342" y="656902"/>
                <a:ext cx="115920" cy="73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0DDCDC5-5EE2-BD60-3072-71BF049843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39702" y="648262"/>
                  <a:ext cx="13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53688DB-48D6-9958-664B-61BA4973D198}"/>
                    </a:ext>
                  </a:extLst>
                </p14:cNvPr>
                <p14:cNvContentPartPr/>
                <p14:nvPr/>
              </p14:nvContentPartPr>
              <p14:xfrm>
                <a:off x="9004942" y="659062"/>
                <a:ext cx="137160" cy="88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53688DB-48D6-9958-664B-61BA4973D1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95942" y="650062"/>
                  <a:ext cx="15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8BA0FDB-B4AC-3C6F-C379-390D5C7E4632}"/>
                    </a:ext>
                  </a:extLst>
                </p14:cNvPr>
                <p14:cNvContentPartPr/>
                <p14:nvPr/>
              </p14:nvContentPartPr>
              <p14:xfrm>
                <a:off x="9081622" y="719182"/>
                <a:ext cx="38160" cy="35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8BA0FDB-B4AC-3C6F-C379-390D5C7E46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72982" y="710542"/>
                  <a:ext cx="5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077E961-725F-4593-E003-D0B396AB7D63}"/>
                    </a:ext>
                  </a:extLst>
                </p14:cNvPr>
                <p14:cNvContentPartPr/>
                <p14:nvPr/>
              </p14:nvContentPartPr>
              <p14:xfrm>
                <a:off x="9317422" y="654382"/>
                <a:ext cx="27720" cy="91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077E961-725F-4593-E003-D0B396AB7D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08782" y="645382"/>
                  <a:ext cx="45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89FEDE-D05A-40DD-7EFF-36810B3F4D63}"/>
                    </a:ext>
                  </a:extLst>
                </p14:cNvPr>
                <p14:cNvContentPartPr/>
                <p14:nvPr/>
              </p14:nvContentPartPr>
              <p14:xfrm>
                <a:off x="9257662" y="699022"/>
                <a:ext cx="138240" cy="3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89FEDE-D05A-40DD-7EFF-36810B3F4D6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49022" y="690382"/>
                  <a:ext cx="155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5D1101E-1200-722E-142C-7E39D7A988F2}"/>
                    </a:ext>
                  </a:extLst>
                </p14:cNvPr>
                <p14:cNvContentPartPr/>
                <p14:nvPr/>
              </p14:nvContentPartPr>
              <p14:xfrm>
                <a:off x="9524422" y="564742"/>
                <a:ext cx="111240" cy="184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5D1101E-1200-722E-142C-7E39D7A988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15782" y="555742"/>
                  <a:ext cx="12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9AD8FBB-F346-1EC5-0976-9DE2C3AD8FF1}"/>
                    </a:ext>
                  </a:extLst>
                </p14:cNvPr>
                <p14:cNvContentPartPr/>
                <p14:nvPr/>
              </p14:nvContentPartPr>
              <p14:xfrm>
                <a:off x="9780742" y="507142"/>
                <a:ext cx="338400" cy="237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9AD8FBB-F346-1EC5-0976-9DE2C3AD8F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72102" y="498502"/>
                  <a:ext cx="356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C94620D-5C4E-292B-6C36-4DCDC105A580}"/>
                    </a:ext>
                  </a:extLst>
                </p14:cNvPr>
                <p14:cNvContentPartPr/>
                <p14:nvPr/>
              </p14:nvContentPartPr>
              <p14:xfrm>
                <a:off x="9929062" y="582382"/>
                <a:ext cx="83880" cy="154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C94620D-5C4E-292B-6C36-4DCDC105A5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20062" y="573382"/>
                  <a:ext cx="101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E781D8A-42D7-E438-B7C4-58A874F69161}"/>
                    </a:ext>
                  </a:extLst>
                </p14:cNvPr>
                <p14:cNvContentPartPr/>
                <p14:nvPr/>
              </p14:nvContentPartPr>
              <p14:xfrm>
                <a:off x="10054702" y="669142"/>
                <a:ext cx="100440" cy="89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E781D8A-42D7-E438-B7C4-58A874F6916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46062" y="660502"/>
                  <a:ext cx="118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34A4789-5E26-98EE-4C1B-22D92DE171BE}"/>
                    </a:ext>
                  </a:extLst>
                </p14:cNvPr>
                <p14:cNvContentPartPr/>
                <p14:nvPr/>
              </p14:nvContentPartPr>
              <p14:xfrm>
                <a:off x="10091062" y="730702"/>
                <a:ext cx="37080" cy="37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34A4789-5E26-98EE-4C1B-22D92DE171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82062" y="721702"/>
                  <a:ext cx="547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3E7EAE8D-A48A-802A-3CA0-E0429DCD3D9C}"/>
              </a:ext>
            </a:extLst>
          </p:cNvPr>
          <p:cNvGrpSpPr/>
          <p:nvPr/>
        </p:nvGrpSpPr>
        <p:grpSpPr>
          <a:xfrm>
            <a:off x="10338022" y="1001422"/>
            <a:ext cx="1806480" cy="407160"/>
            <a:chOff x="10338022" y="1001422"/>
            <a:chExt cx="180648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26A2F04-CE27-4AFE-7480-80F3595298A3}"/>
                    </a:ext>
                  </a:extLst>
                </p14:cNvPr>
                <p14:cNvContentPartPr/>
                <p14:nvPr/>
              </p14:nvContentPartPr>
              <p14:xfrm>
                <a:off x="10338022" y="1063342"/>
                <a:ext cx="158760" cy="345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26A2F04-CE27-4AFE-7480-80F3595298A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29022" y="1054702"/>
                  <a:ext cx="176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93AED6D-19B3-7E93-1911-6E53852A8904}"/>
                    </a:ext>
                  </a:extLst>
                </p14:cNvPr>
                <p14:cNvContentPartPr/>
                <p14:nvPr/>
              </p14:nvContentPartPr>
              <p14:xfrm>
                <a:off x="10574542" y="1044982"/>
                <a:ext cx="80280" cy="233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93AED6D-19B3-7E93-1911-6E53852A890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65542" y="1035982"/>
                  <a:ext cx="97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94A6BFE-AD38-893F-D7E2-0196A29F8203}"/>
                    </a:ext>
                  </a:extLst>
                </p14:cNvPr>
                <p14:cNvContentPartPr/>
                <p14:nvPr/>
              </p14:nvContentPartPr>
              <p14:xfrm>
                <a:off x="10694062" y="1099702"/>
                <a:ext cx="209520" cy="211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94A6BFE-AD38-893F-D7E2-0196A29F82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85422" y="1090702"/>
                  <a:ext cx="227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56912ED-9512-A5FB-E17C-6E87268E5E15}"/>
                    </a:ext>
                  </a:extLst>
                </p14:cNvPr>
                <p14:cNvContentPartPr/>
                <p14:nvPr/>
              </p14:nvContentPartPr>
              <p14:xfrm>
                <a:off x="10979542" y="1180702"/>
                <a:ext cx="165960" cy="16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56912ED-9512-A5FB-E17C-6E87268E5E1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70542" y="1171702"/>
                  <a:ext cx="183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2662CAF-A03D-1EF9-76C7-DFAC2A86B1F6}"/>
                    </a:ext>
                  </a:extLst>
                </p14:cNvPr>
                <p14:cNvContentPartPr/>
                <p14:nvPr/>
              </p14:nvContentPartPr>
              <p14:xfrm>
                <a:off x="11009422" y="1105462"/>
                <a:ext cx="301680" cy="153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2662CAF-A03D-1EF9-76C7-DFAC2A86B1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00782" y="1096822"/>
                  <a:ext cx="319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0B7FB25-69ED-998D-3C90-F445598B796D}"/>
                    </a:ext>
                  </a:extLst>
                </p14:cNvPr>
                <p14:cNvContentPartPr/>
                <p14:nvPr/>
              </p14:nvContentPartPr>
              <p14:xfrm>
                <a:off x="11370142" y="1156582"/>
                <a:ext cx="95040" cy="74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0B7FB25-69ED-998D-3C90-F445598B79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61142" y="1147942"/>
                  <a:ext cx="11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8E448D7-1CA9-EA31-F10F-78997B836A4D}"/>
                    </a:ext>
                  </a:extLst>
                </p14:cNvPr>
                <p14:cNvContentPartPr/>
                <p14:nvPr/>
              </p14:nvContentPartPr>
              <p14:xfrm>
                <a:off x="11516662" y="1216342"/>
                <a:ext cx="109080" cy="2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8E448D7-1CA9-EA31-F10F-78997B836A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08022" y="1207342"/>
                  <a:ext cx="126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BBF7A07-B7E4-0895-E705-E8DD98F52988}"/>
                    </a:ext>
                  </a:extLst>
                </p14:cNvPr>
                <p14:cNvContentPartPr/>
                <p14:nvPr/>
              </p14:nvContentPartPr>
              <p14:xfrm>
                <a:off x="11636902" y="1131382"/>
                <a:ext cx="132840" cy="139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BBF7A07-B7E4-0895-E705-E8DD98F529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27902" y="1122742"/>
                  <a:ext cx="150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B03AD3-FABF-0F74-4AAC-BC5E6CA23BBF}"/>
                    </a:ext>
                  </a:extLst>
                </p14:cNvPr>
                <p14:cNvContentPartPr/>
                <p14:nvPr/>
              </p14:nvContentPartPr>
              <p14:xfrm>
                <a:off x="11647702" y="1155862"/>
                <a:ext cx="77760" cy="69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B03AD3-FABF-0F74-4AAC-BC5E6CA23B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39062" y="1146862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6A199B-773F-DFC6-E0D2-569E0F8CF85B}"/>
                    </a:ext>
                  </a:extLst>
                </p14:cNvPr>
                <p14:cNvContentPartPr/>
                <p14:nvPr/>
              </p14:nvContentPartPr>
              <p14:xfrm>
                <a:off x="11840302" y="1150822"/>
                <a:ext cx="25560" cy="96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6A199B-773F-DFC6-E0D2-569E0F8CF85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831302" y="1142182"/>
                  <a:ext cx="43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FE66AD6-5234-C876-FE85-15CE11A2290D}"/>
                    </a:ext>
                  </a:extLst>
                </p14:cNvPr>
                <p14:cNvContentPartPr/>
                <p14:nvPr/>
              </p14:nvContentPartPr>
              <p14:xfrm>
                <a:off x="11808622" y="1196542"/>
                <a:ext cx="94680" cy="6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FE66AD6-5234-C876-FE85-15CE11A229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99982" y="1187902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5B67967-48A8-C2CE-077C-2F3C0C21D306}"/>
                    </a:ext>
                  </a:extLst>
                </p14:cNvPr>
                <p14:cNvContentPartPr/>
                <p14:nvPr/>
              </p14:nvContentPartPr>
              <p14:xfrm>
                <a:off x="11889622" y="1086742"/>
                <a:ext cx="89280" cy="158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5B67967-48A8-C2CE-077C-2F3C0C21D3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80982" y="1077742"/>
                  <a:ext cx="10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A1B7FD2-AC13-A1E2-FD81-911FA91435FC}"/>
                    </a:ext>
                  </a:extLst>
                </p14:cNvPr>
                <p14:cNvContentPartPr/>
                <p14:nvPr/>
              </p14:nvContentPartPr>
              <p14:xfrm>
                <a:off x="11969542" y="1001422"/>
                <a:ext cx="174960" cy="296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A1B7FD2-AC13-A1E2-FD81-911FA91435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960902" y="992782"/>
                  <a:ext cx="192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0DCE626-0796-6231-2DAB-7E532341C65C}"/>
                    </a:ext>
                  </a:extLst>
                </p14:cNvPr>
                <p14:cNvContentPartPr/>
                <p14:nvPr/>
              </p14:nvContentPartPr>
              <p14:xfrm>
                <a:off x="12015982" y="1183222"/>
                <a:ext cx="115560" cy="91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0DCE626-0796-6231-2DAB-7E532341C6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006982" y="1174222"/>
                  <a:ext cx="13320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24BF7B2F-E904-A313-2C95-FC6F134BA34D}"/>
              </a:ext>
            </a:extLst>
          </p:cNvPr>
          <p:cNvGrpSpPr/>
          <p:nvPr/>
        </p:nvGrpSpPr>
        <p:grpSpPr>
          <a:xfrm>
            <a:off x="10319302" y="1530262"/>
            <a:ext cx="807120" cy="365400"/>
            <a:chOff x="10319302" y="1530262"/>
            <a:chExt cx="8071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5092186-D106-1346-D760-57E8CBFA874C}"/>
                    </a:ext>
                  </a:extLst>
                </p14:cNvPr>
                <p14:cNvContentPartPr/>
                <p14:nvPr/>
              </p14:nvContentPartPr>
              <p14:xfrm>
                <a:off x="10319302" y="1638622"/>
                <a:ext cx="109440" cy="257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5092186-D106-1346-D760-57E8CBFA87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10302" y="1629982"/>
                  <a:ext cx="127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678607D-557C-2823-E40C-5793728B9E7B}"/>
                    </a:ext>
                  </a:extLst>
                </p14:cNvPr>
                <p14:cNvContentPartPr/>
                <p14:nvPr/>
              </p14:nvContentPartPr>
              <p14:xfrm>
                <a:off x="10480942" y="1530262"/>
                <a:ext cx="30960" cy="146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678607D-557C-2823-E40C-5793728B9E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72302" y="1521622"/>
                  <a:ext cx="48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11FFDAC-487C-F872-4F69-6F55927E1761}"/>
                    </a:ext>
                  </a:extLst>
                </p14:cNvPr>
                <p14:cNvContentPartPr/>
                <p14:nvPr/>
              </p14:nvContentPartPr>
              <p14:xfrm>
                <a:off x="10548262" y="1591822"/>
                <a:ext cx="230040" cy="241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11FFDAC-487C-F872-4F69-6F55927E17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39262" y="1582822"/>
                  <a:ext cx="247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CA27B52-C597-AEC9-C9F9-6CC74597CA75}"/>
                    </a:ext>
                  </a:extLst>
                </p14:cNvPr>
                <p14:cNvContentPartPr/>
                <p14:nvPr/>
              </p14:nvContentPartPr>
              <p14:xfrm>
                <a:off x="10699462" y="1621702"/>
                <a:ext cx="150120" cy="192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CA27B52-C597-AEC9-C9F9-6CC74597CA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90462" y="1613062"/>
                  <a:ext cx="16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A820B1D-6E06-1352-D49C-0861ABD34DF2}"/>
                    </a:ext>
                  </a:extLst>
                </p14:cNvPr>
                <p14:cNvContentPartPr/>
                <p14:nvPr/>
              </p14:nvContentPartPr>
              <p14:xfrm>
                <a:off x="10987102" y="1663102"/>
                <a:ext cx="139320" cy="63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A820B1D-6E06-1352-D49C-0861ABD34D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78462" y="1654102"/>
                  <a:ext cx="1569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62E7F10-9E4C-6C0E-C248-8513C9B542CC}"/>
                  </a:ext>
                </a:extLst>
              </p14:cNvPr>
              <p14:cNvContentPartPr/>
              <p14:nvPr/>
            </p14:nvContentPartPr>
            <p14:xfrm>
              <a:off x="11506942" y="1369342"/>
              <a:ext cx="288720" cy="324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62E7F10-9E4C-6C0E-C248-8513C9B542C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497942" y="1360702"/>
                <a:ext cx="3063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E71D52F-DE0C-082E-9307-D2DFAB5618A5}"/>
              </a:ext>
            </a:extLst>
          </p:cNvPr>
          <p:cNvGrpSpPr/>
          <p:nvPr/>
        </p:nvGrpSpPr>
        <p:grpSpPr>
          <a:xfrm>
            <a:off x="11213902" y="1586062"/>
            <a:ext cx="264960" cy="148680"/>
            <a:chOff x="11213902" y="1586062"/>
            <a:chExt cx="26496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F3E269A-277D-7641-D4A2-0E48348AC0AB}"/>
                    </a:ext>
                  </a:extLst>
                </p14:cNvPr>
                <p14:cNvContentPartPr/>
                <p14:nvPr/>
              </p14:nvContentPartPr>
              <p14:xfrm>
                <a:off x="11213902" y="1649062"/>
                <a:ext cx="66960" cy="15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F3E269A-277D-7641-D4A2-0E48348AC0A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04902" y="1640422"/>
                  <a:ext cx="84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E547194-E0F3-2BCF-A538-328C7735AA95}"/>
                    </a:ext>
                  </a:extLst>
                </p14:cNvPr>
                <p14:cNvContentPartPr/>
                <p14:nvPr/>
              </p14:nvContentPartPr>
              <p14:xfrm>
                <a:off x="11371942" y="1586062"/>
                <a:ext cx="106920" cy="148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E547194-E0F3-2BCF-A538-328C7735AA9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62942" y="1577062"/>
                  <a:ext cx="124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35EA6FC3-E8F9-294B-888C-242258DEDCE0}"/>
              </a:ext>
            </a:extLst>
          </p:cNvPr>
          <p:cNvGrpSpPr/>
          <p:nvPr/>
        </p:nvGrpSpPr>
        <p:grpSpPr>
          <a:xfrm>
            <a:off x="10767502" y="136342"/>
            <a:ext cx="905400" cy="376560"/>
            <a:chOff x="10767502" y="136342"/>
            <a:chExt cx="90540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3739FD5-A40B-03F9-EEDB-29372E0C20A8}"/>
                    </a:ext>
                  </a:extLst>
                </p14:cNvPr>
                <p14:cNvContentPartPr/>
                <p14:nvPr/>
              </p14:nvContentPartPr>
              <p14:xfrm>
                <a:off x="10767502" y="197542"/>
                <a:ext cx="290160" cy="315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3739FD5-A40B-03F9-EEDB-29372E0C20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58502" y="188542"/>
                  <a:ext cx="3078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2141DB6-834B-25CB-FFEB-96BDCB7F076E}"/>
                    </a:ext>
                  </a:extLst>
                </p14:cNvPr>
                <p14:cNvContentPartPr/>
                <p14:nvPr/>
              </p14:nvContentPartPr>
              <p14:xfrm>
                <a:off x="10935262" y="352342"/>
                <a:ext cx="102960" cy="137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2141DB6-834B-25CB-FFEB-96BDCB7F07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26622" y="343702"/>
                  <a:ext cx="120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CF29141-94F8-B242-F157-664579F69E60}"/>
                    </a:ext>
                  </a:extLst>
                </p14:cNvPr>
                <p14:cNvContentPartPr/>
                <p14:nvPr/>
              </p14:nvContentPartPr>
              <p14:xfrm>
                <a:off x="11142622" y="373582"/>
                <a:ext cx="92880" cy="76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CF29141-94F8-B242-F157-664579F69E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33622" y="364942"/>
                  <a:ext cx="110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4EA3AA1-29DD-718E-6118-F390A29D2804}"/>
                    </a:ext>
                  </a:extLst>
                </p14:cNvPr>
                <p14:cNvContentPartPr/>
                <p14:nvPr/>
              </p14:nvContentPartPr>
              <p14:xfrm>
                <a:off x="11360422" y="333262"/>
                <a:ext cx="103680" cy="137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4EA3AA1-29DD-718E-6118-F390A29D280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51422" y="324622"/>
                  <a:ext cx="121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ECD5534-F73F-66C4-83B0-5D2E7A3FA150}"/>
                    </a:ext>
                  </a:extLst>
                </p14:cNvPr>
                <p14:cNvContentPartPr/>
                <p14:nvPr/>
              </p14:nvContentPartPr>
              <p14:xfrm>
                <a:off x="11383462" y="340102"/>
                <a:ext cx="78120" cy="97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ECD5534-F73F-66C4-83B0-5D2E7A3FA15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74822" y="331102"/>
                  <a:ext cx="95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B43FB57-A828-EEF8-9052-4EA0B56B0D01}"/>
                    </a:ext>
                  </a:extLst>
                </p14:cNvPr>
                <p14:cNvContentPartPr/>
                <p14:nvPr/>
              </p14:nvContentPartPr>
              <p14:xfrm>
                <a:off x="11562022" y="136342"/>
                <a:ext cx="110880" cy="144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B43FB57-A828-EEF8-9052-4EA0B56B0D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553382" y="127342"/>
                  <a:ext cx="128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EA1ADF0-8414-8BAD-AE87-31F0E9BCD6EE}"/>
                    </a:ext>
                  </a:extLst>
                </p14:cNvPr>
                <p14:cNvContentPartPr/>
                <p14:nvPr/>
              </p14:nvContentPartPr>
              <p14:xfrm>
                <a:off x="11550862" y="308422"/>
                <a:ext cx="111600" cy="122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EA1ADF0-8414-8BAD-AE87-31F0E9BCD6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42222" y="299782"/>
                  <a:ext cx="1292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12EAE66E-3D75-7D0E-A8C9-038B91764335}"/>
              </a:ext>
            </a:extLst>
          </p:cNvPr>
          <p:cNvGrpSpPr/>
          <p:nvPr/>
        </p:nvGrpSpPr>
        <p:grpSpPr>
          <a:xfrm>
            <a:off x="11608102" y="1457542"/>
            <a:ext cx="348840" cy="442080"/>
            <a:chOff x="11608102" y="1457542"/>
            <a:chExt cx="3488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CC485F9-C002-60DA-C326-69BB097FA1CA}"/>
                    </a:ext>
                  </a:extLst>
                </p14:cNvPr>
                <p14:cNvContentPartPr/>
                <p14:nvPr/>
              </p14:nvContentPartPr>
              <p14:xfrm>
                <a:off x="11646622" y="1622782"/>
                <a:ext cx="14400" cy="87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CC485F9-C002-60DA-C326-69BB097FA1C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37982" y="1613782"/>
                  <a:ext cx="32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1BB213A-AF46-067A-8EF5-8EDCF0B2C5C4}"/>
                    </a:ext>
                  </a:extLst>
                </p14:cNvPr>
                <p14:cNvContentPartPr/>
                <p14:nvPr/>
              </p14:nvContentPartPr>
              <p14:xfrm>
                <a:off x="11608102" y="1648702"/>
                <a:ext cx="88200" cy="7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1BB213A-AF46-067A-8EF5-8EDCF0B2C5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99102" y="1639702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91B40DF-5F04-9449-F0E5-768CC7BAF2F3}"/>
                    </a:ext>
                  </a:extLst>
                </p14:cNvPr>
                <p14:cNvContentPartPr/>
                <p14:nvPr/>
              </p14:nvContentPartPr>
              <p14:xfrm>
                <a:off x="11756782" y="1457542"/>
                <a:ext cx="76680" cy="149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91B40DF-5F04-9449-F0E5-768CC7BAF2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47782" y="1448542"/>
                  <a:ext cx="94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92A0151-2F47-44D0-4409-96CDB6BB8ECB}"/>
                    </a:ext>
                  </a:extLst>
                </p14:cNvPr>
                <p14:cNvContentPartPr/>
                <p14:nvPr/>
              </p14:nvContentPartPr>
              <p14:xfrm>
                <a:off x="11715382" y="1626742"/>
                <a:ext cx="229320" cy="30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92A0151-2F47-44D0-4409-96CDB6BB8EC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06382" y="1618102"/>
                  <a:ext cx="246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8069AAA-B7D1-7220-5446-9C0B0CAE62E2}"/>
                    </a:ext>
                  </a:extLst>
                </p14:cNvPr>
                <p14:cNvContentPartPr/>
                <p14:nvPr/>
              </p14:nvContentPartPr>
              <p14:xfrm>
                <a:off x="11708902" y="1659502"/>
                <a:ext cx="248040" cy="232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8069AAA-B7D1-7220-5446-9C0B0CAE62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700262" y="1650862"/>
                  <a:ext cx="265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080BF17-75B9-383E-4BFA-92B43AF50B90}"/>
                    </a:ext>
                  </a:extLst>
                </p14:cNvPr>
                <p14:cNvContentPartPr/>
                <p14:nvPr/>
              </p14:nvContentPartPr>
              <p14:xfrm>
                <a:off x="11811142" y="1793422"/>
                <a:ext cx="64800" cy="105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080BF17-75B9-383E-4BFA-92B43AF50B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02502" y="1784782"/>
                  <a:ext cx="8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7B71170-BBA3-82BC-E594-84B653DF45FE}"/>
                    </a:ext>
                  </a:extLst>
                </p14:cNvPr>
                <p14:cNvContentPartPr/>
                <p14:nvPr/>
              </p14:nvContentPartPr>
              <p14:xfrm>
                <a:off x="11828782" y="1780102"/>
                <a:ext cx="100080" cy="119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7B71170-BBA3-82BC-E594-84B653DF45F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820142" y="1771462"/>
                  <a:ext cx="1177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AD6B7AE3-1455-050F-B34F-870C4EFE6006}"/>
              </a:ext>
            </a:extLst>
          </p:cNvPr>
          <p:cNvGrpSpPr/>
          <p:nvPr/>
        </p:nvGrpSpPr>
        <p:grpSpPr>
          <a:xfrm>
            <a:off x="4371022" y="966142"/>
            <a:ext cx="4389480" cy="1460160"/>
            <a:chOff x="4371022" y="966142"/>
            <a:chExt cx="4389480" cy="14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B5AA31B-074E-457A-0F43-C50C34B4392A}"/>
                    </a:ext>
                  </a:extLst>
                </p14:cNvPr>
                <p14:cNvContentPartPr/>
                <p14:nvPr/>
              </p14:nvContentPartPr>
              <p14:xfrm>
                <a:off x="4643182" y="1090702"/>
                <a:ext cx="171720" cy="31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B5AA31B-074E-457A-0F43-C50C34B4392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34542" y="1082062"/>
                  <a:ext cx="189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85DE676-F6ED-AE20-FB4C-19CB32292916}"/>
                    </a:ext>
                  </a:extLst>
                </p14:cNvPr>
                <p14:cNvContentPartPr/>
                <p14:nvPr/>
              </p14:nvContentPartPr>
              <p14:xfrm>
                <a:off x="4771342" y="1046062"/>
                <a:ext cx="99000" cy="162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85DE676-F6ED-AE20-FB4C-19CB3229291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62342" y="1037062"/>
                  <a:ext cx="116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CEC4F3C-C867-2A15-7306-6E8B934E11D7}"/>
                    </a:ext>
                  </a:extLst>
                </p14:cNvPr>
                <p14:cNvContentPartPr/>
                <p14:nvPr/>
              </p14:nvContentPartPr>
              <p14:xfrm>
                <a:off x="5132782" y="968302"/>
                <a:ext cx="151920" cy="171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CEC4F3C-C867-2A15-7306-6E8B934E11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3782" y="959662"/>
                  <a:ext cx="169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C50DB26-CCD5-9AD4-6521-A98B4A70BFBC}"/>
                    </a:ext>
                  </a:extLst>
                </p14:cNvPr>
                <p14:cNvContentPartPr/>
                <p14:nvPr/>
              </p14:nvContentPartPr>
              <p14:xfrm>
                <a:off x="5411422" y="1025182"/>
                <a:ext cx="136800" cy="94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C50DB26-CCD5-9AD4-6521-A98B4A70BFB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02422" y="1016182"/>
                  <a:ext cx="154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6C53AB4-7783-DB49-497B-CC061E571C9C}"/>
                    </a:ext>
                  </a:extLst>
                </p14:cNvPr>
                <p14:cNvContentPartPr/>
                <p14:nvPr/>
              </p14:nvContentPartPr>
              <p14:xfrm>
                <a:off x="5560102" y="1024102"/>
                <a:ext cx="119880" cy="129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6C53AB4-7783-DB49-497B-CC061E571C9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51102" y="1015462"/>
                  <a:ext cx="137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BE25D79-6BD7-4A8E-49BE-8549018B3C18}"/>
                    </a:ext>
                  </a:extLst>
                </p14:cNvPr>
                <p14:cNvContentPartPr/>
                <p14:nvPr/>
              </p14:nvContentPartPr>
              <p14:xfrm>
                <a:off x="5621662" y="1111582"/>
                <a:ext cx="54360" cy="38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BE25D79-6BD7-4A8E-49BE-8549018B3C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12662" y="1102582"/>
                  <a:ext cx="72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73BBB6E-3B74-856C-67F7-44A30F85B0DA}"/>
                    </a:ext>
                  </a:extLst>
                </p14:cNvPr>
                <p14:cNvContentPartPr/>
                <p14:nvPr/>
              </p14:nvContentPartPr>
              <p14:xfrm>
                <a:off x="5059342" y="1197622"/>
                <a:ext cx="748800" cy="74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73BBB6E-3B74-856C-67F7-44A30F85B0D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50702" y="1188982"/>
                  <a:ext cx="766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8BF490B-071B-DD7E-87AD-CEE0E8DF5260}"/>
                    </a:ext>
                  </a:extLst>
                </p14:cNvPr>
                <p14:cNvContentPartPr/>
                <p14:nvPr/>
              </p14:nvContentPartPr>
              <p14:xfrm>
                <a:off x="5128822" y="1307062"/>
                <a:ext cx="144360" cy="154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8BF490B-071B-DD7E-87AD-CEE0E8DF526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20182" y="1298422"/>
                  <a:ext cx="162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354BC4A-6EF4-CCCA-403E-56724035326A}"/>
                    </a:ext>
                  </a:extLst>
                </p14:cNvPr>
                <p14:cNvContentPartPr/>
                <p14:nvPr/>
              </p14:nvContentPartPr>
              <p14:xfrm>
                <a:off x="5422942" y="1352782"/>
                <a:ext cx="120240" cy="101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354BC4A-6EF4-CCCA-403E-5672403532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14302" y="1344142"/>
                  <a:ext cx="137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0D008D3-E8F8-DFA8-19A1-ED1F917455D4}"/>
                    </a:ext>
                  </a:extLst>
                </p14:cNvPr>
                <p14:cNvContentPartPr/>
                <p14:nvPr/>
              </p14:nvContentPartPr>
              <p14:xfrm>
                <a:off x="5556142" y="1410742"/>
                <a:ext cx="119160" cy="98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0D008D3-E8F8-DFA8-19A1-ED1F917455D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47142" y="1401742"/>
                  <a:ext cx="136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4B24C84-B69C-BFDF-12B4-AFFEE4D78000}"/>
                    </a:ext>
                  </a:extLst>
                </p14:cNvPr>
                <p14:cNvContentPartPr/>
                <p14:nvPr/>
              </p14:nvContentPartPr>
              <p14:xfrm>
                <a:off x="5619862" y="1463302"/>
                <a:ext cx="29160" cy="55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4B24C84-B69C-BFDF-12B4-AFFEE4D780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11222" y="1454662"/>
                  <a:ext cx="46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6BA5473-0066-8B44-93C7-8E97445C6583}"/>
                    </a:ext>
                  </a:extLst>
                </p14:cNvPr>
                <p14:cNvContentPartPr/>
                <p14:nvPr/>
              </p14:nvContentPartPr>
              <p14:xfrm>
                <a:off x="5978062" y="1234342"/>
                <a:ext cx="222840" cy="21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6BA5473-0066-8B44-93C7-8E97445C658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69422" y="1225342"/>
                  <a:ext cx="240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4896EC0-6AD3-5200-3814-69C3C4EFD995}"/>
                    </a:ext>
                  </a:extLst>
                </p14:cNvPr>
                <p14:cNvContentPartPr/>
                <p14:nvPr/>
              </p14:nvContentPartPr>
              <p14:xfrm>
                <a:off x="6016942" y="1273582"/>
                <a:ext cx="210960" cy="45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4896EC0-6AD3-5200-3814-69C3C4EFD9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07942" y="1264582"/>
                  <a:ext cx="228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1448848-545C-E1E2-F609-383CB437D647}"/>
                    </a:ext>
                  </a:extLst>
                </p14:cNvPr>
                <p14:cNvContentPartPr/>
                <p14:nvPr/>
              </p14:nvContentPartPr>
              <p14:xfrm>
                <a:off x="6344542" y="1221742"/>
                <a:ext cx="134640" cy="23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1448848-545C-E1E2-F609-383CB437D6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35542" y="1213102"/>
                  <a:ext cx="152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EE55FDF-7626-5850-18D3-DDFD3D187192}"/>
                    </a:ext>
                  </a:extLst>
                </p14:cNvPr>
                <p14:cNvContentPartPr/>
                <p14:nvPr/>
              </p14:nvContentPartPr>
              <p14:xfrm>
                <a:off x="6549382" y="1119502"/>
                <a:ext cx="166680" cy="122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EE55FDF-7626-5850-18D3-DDFD3D1871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40382" y="1110862"/>
                  <a:ext cx="184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79838AA-0CA1-4D6D-0FF3-3AEB5C938136}"/>
                    </a:ext>
                  </a:extLst>
                </p14:cNvPr>
                <p14:cNvContentPartPr/>
                <p14:nvPr/>
              </p14:nvContentPartPr>
              <p14:xfrm>
                <a:off x="4988782" y="1893502"/>
                <a:ext cx="208800" cy="37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79838AA-0CA1-4D6D-0FF3-3AEB5C9381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80142" y="1884862"/>
                  <a:ext cx="226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7076AA5-9B92-F105-106A-0F1BD1D4541E}"/>
                    </a:ext>
                  </a:extLst>
                </p14:cNvPr>
                <p14:cNvContentPartPr/>
                <p14:nvPr/>
              </p14:nvContentPartPr>
              <p14:xfrm>
                <a:off x="4989502" y="1951822"/>
                <a:ext cx="188640" cy="38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7076AA5-9B92-F105-106A-0F1BD1D4541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80502" y="1943182"/>
                  <a:ext cx="206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42B3BEB-BF5D-AA7F-71E2-38D675EE0D33}"/>
                    </a:ext>
                  </a:extLst>
                </p14:cNvPr>
                <p14:cNvContentPartPr/>
                <p14:nvPr/>
              </p14:nvContentPartPr>
              <p14:xfrm>
                <a:off x="5290462" y="1820422"/>
                <a:ext cx="131400" cy="238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42B3BEB-BF5D-AA7F-71E2-38D675EE0D3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81462" y="1811422"/>
                  <a:ext cx="149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91E9FFF-9A6E-5E40-5181-95C5454E3A31}"/>
                    </a:ext>
                  </a:extLst>
                </p14:cNvPr>
                <p14:cNvContentPartPr/>
                <p14:nvPr/>
              </p14:nvContentPartPr>
              <p14:xfrm>
                <a:off x="5583502" y="1642582"/>
                <a:ext cx="396360" cy="3153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91E9FFF-9A6E-5E40-5181-95C5454E3A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74502" y="1633942"/>
                  <a:ext cx="414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865EAAE-7C65-3593-2237-67FCE7211FE0}"/>
                    </a:ext>
                  </a:extLst>
                </p14:cNvPr>
                <p14:cNvContentPartPr/>
                <p14:nvPr/>
              </p14:nvContentPartPr>
              <p14:xfrm>
                <a:off x="5718502" y="1819702"/>
                <a:ext cx="113400" cy="93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865EAAE-7C65-3593-2237-67FCE7211FE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09862" y="1811062"/>
                  <a:ext cx="131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C14B171-3542-0478-EF55-52A7940153D3}"/>
                    </a:ext>
                  </a:extLst>
                </p14:cNvPr>
                <p14:cNvContentPartPr/>
                <p14:nvPr/>
              </p14:nvContentPartPr>
              <p14:xfrm>
                <a:off x="5882302" y="1856422"/>
                <a:ext cx="112320" cy="87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C14B171-3542-0478-EF55-52A7940153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73302" y="1847782"/>
                  <a:ext cx="129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AD8E0A4-7480-12B4-E61E-21009D330191}"/>
                    </a:ext>
                  </a:extLst>
                </p14:cNvPr>
                <p14:cNvContentPartPr/>
                <p14:nvPr/>
              </p14:nvContentPartPr>
              <p14:xfrm>
                <a:off x="5937382" y="1760662"/>
                <a:ext cx="371880" cy="226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AD8E0A4-7480-12B4-E61E-21009D3301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28382" y="1751662"/>
                  <a:ext cx="389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82E8852-A4FE-3834-B8F6-13D18856FA04}"/>
                    </a:ext>
                  </a:extLst>
                </p14:cNvPr>
                <p14:cNvContentPartPr/>
                <p14:nvPr/>
              </p14:nvContentPartPr>
              <p14:xfrm>
                <a:off x="6196222" y="1842022"/>
                <a:ext cx="166680" cy="19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82E8852-A4FE-3834-B8F6-13D18856FA0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87582" y="1833382"/>
                  <a:ext cx="184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13AFD6B-12BB-C01E-0954-22BD7C3CF3D3}"/>
                    </a:ext>
                  </a:extLst>
                </p14:cNvPr>
                <p14:cNvContentPartPr/>
                <p14:nvPr/>
              </p14:nvContentPartPr>
              <p14:xfrm>
                <a:off x="6430222" y="1668862"/>
                <a:ext cx="146880" cy="193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13AFD6B-12BB-C01E-0954-22BD7C3CF3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21222" y="1660222"/>
                  <a:ext cx="164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F23FA70-45E5-1AA4-60B2-C360C786C22B}"/>
                    </a:ext>
                  </a:extLst>
                </p14:cNvPr>
                <p14:cNvContentPartPr/>
                <p14:nvPr/>
              </p14:nvContentPartPr>
              <p14:xfrm>
                <a:off x="6938902" y="1176382"/>
                <a:ext cx="21960" cy="946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F23FA70-45E5-1AA4-60B2-C360C786C2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29902" y="1167742"/>
                  <a:ext cx="39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DD5205-53AE-808C-C97B-9CD7A934A788}"/>
                    </a:ext>
                  </a:extLst>
                </p14:cNvPr>
                <p14:cNvContentPartPr/>
                <p14:nvPr/>
              </p14:nvContentPartPr>
              <p14:xfrm>
                <a:off x="6901822" y="1224262"/>
                <a:ext cx="106200" cy="22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DD5205-53AE-808C-C97B-9CD7A934A7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92822" y="1215622"/>
                  <a:ext cx="123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A90B183-4E81-C574-B0D6-D9201BE279F2}"/>
                    </a:ext>
                  </a:extLst>
                </p14:cNvPr>
                <p14:cNvContentPartPr/>
                <p14:nvPr/>
              </p14:nvContentPartPr>
              <p14:xfrm>
                <a:off x="7207822" y="966142"/>
                <a:ext cx="100440" cy="150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A90B183-4E81-C574-B0D6-D9201BE279F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98822" y="957502"/>
                  <a:ext cx="118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C981297-EC69-9CD0-7204-D79846CC52B7}"/>
                    </a:ext>
                  </a:extLst>
                </p14:cNvPr>
                <p14:cNvContentPartPr/>
                <p14:nvPr/>
              </p14:nvContentPartPr>
              <p14:xfrm>
                <a:off x="7072102" y="1125982"/>
                <a:ext cx="426600" cy="74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C981297-EC69-9CD0-7204-D79846CC52B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63102" y="1116982"/>
                  <a:ext cx="444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5E0DE7B-DAC7-DE6D-D1CF-5E46269E8F64}"/>
                    </a:ext>
                  </a:extLst>
                </p14:cNvPr>
                <p14:cNvContentPartPr/>
                <p14:nvPr/>
              </p14:nvContentPartPr>
              <p14:xfrm>
                <a:off x="7089742" y="1198702"/>
                <a:ext cx="356040" cy="297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5E0DE7B-DAC7-DE6D-D1CF-5E46269E8F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81102" y="1190062"/>
                  <a:ext cx="373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7F15C9A-B7E3-F24E-3D76-2FD913791AE4}"/>
                    </a:ext>
                  </a:extLst>
                </p14:cNvPr>
                <p14:cNvContentPartPr/>
                <p14:nvPr/>
              </p14:nvContentPartPr>
              <p14:xfrm>
                <a:off x="7211422" y="1395622"/>
                <a:ext cx="118080" cy="92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7F15C9A-B7E3-F24E-3D76-2FD913791AE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02422" y="1386982"/>
                  <a:ext cx="135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4FE1387-4386-8087-E015-26AD56710E87}"/>
                    </a:ext>
                  </a:extLst>
                </p14:cNvPr>
                <p14:cNvContentPartPr/>
                <p14:nvPr/>
              </p14:nvContentPartPr>
              <p14:xfrm>
                <a:off x="7351822" y="1417222"/>
                <a:ext cx="100080" cy="105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4FE1387-4386-8087-E015-26AD56710E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42822" y="1408222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5D659EA-CAFA-A662-4EC1-7EB9FBE8B05D}"/>
                    </a:ext>
                  </a:extLst>
                </p14:cNvPr>
                <p14:cNvContentPartPr/>
                <p14:nvPr/>
              </p14:nvContentPartPr>
              <p14:xfrm>
                <a:off x="7408342" y="1467622"/>
                <a:ext cx="33480" cy="69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5D659EA-CAFA-A662-4EC1-7EB9FBE8B05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99702" y="1458622"/>
                  <a:ext cx="51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A32CCEA-81BC-B00F-A924-0C3851688A69}"/>
                    </a:ext>
                  </a:extLst>
                </p14:cNvPr>
                <p14:cNvContentPartPr/>
                <p14:nvPr/>
              </p14:nvContentPartPr>
              <p14:xfrm>
                <a:off x="7646302" y="1162342"/>
                <a:ext cx="239760" cy="15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A32CCEA-81BC-B00F-A924-0C3851688A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37302" y="1153702"/>
                  <a:ext cx="257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F819DEF-204E-844E-7F72-C8752B594420}"/>
                    </a:ext>
                  </a:extLst>
                </p14:cNvPr>
                <p14:cNvContentPartPr/>
                <p14:nvPr/>
              </p14:nvContentPartPr>
              <p14:xfrm>
                <a:off x="7685902" y="1205182"/>
                <a:ext cx="235800" cy="17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F819DEF-204E-844E-7F72-C8752B59442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77262" y="1196542"/>
                  <a:ext cx="253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A72A2A0-463B-82ED-F930-6795EC7B4DCF}"/>
                    </a:ext>
                  </a:extLst>
                </p14:cNvPr>
                <p14:cNvContentPartPr/>
                <p14:nvPr/>
              </p14:nvContentPartPr>
              <p14:xfrm>
                <a:off x="8036902" y="1116982"/>
                <a:ext cx="197280" cy="97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A72A2A0-463B-82ED-F930-6795EC7B4DC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27902" y="1108342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F994D16-0CDD-3FDA-3F56-00D6A137CE4D}"/>
                    </a:ext>
                  </a:extLst>
                </p14:cNvPr>
                <p14:cNvContentPartPr/>
                <p14:nvPr/>
              </p14:nvContentPartPr>
              <p14:xfrm>
                <a:off x="6951142" y="1758862"/>
                <a:ext cx="195480" cy="20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F994D16-0CDD-3FDA-3F56-00D6A137CE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42502" y="1750222"/>
                  <a:ext cx="21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B8A2331-EC8E-BA19-7A0A-98790A903CAF}"/>
                    </a:ext>
                  </a:extLst>
                </p14:cNvPr>
                <p14:cNvContentPartPr/>
                <p14:nvPr/>
              </p14:nvContentPartPr>
              <p14:xfrm>
                <a:off x="6922702" y="1701262"/>
                <a:ext cx="412200" cy="172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B8A2331-EC8E-BA19-7A0A-98790A903CA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14062" y="1692262"/>
                  <a:ext cx="429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ED161C8-B799-62E8-15CB-659311F98283}"/>
                    </a:ext>
                  </a:extLst>
                </p14:cNvPr>
                <p14:cNvContentPartPr/>
                <p14:nvPr/>
              </p14:nvContentPartPr>
              <p14:xfrm>
                <a:off x="7568182" y="1696582"/>
                <a:ext cx="163800" cy="127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ED161C8-B799-62E8-15CB-659311F9828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59542" y="1687582"/>
                  <a:ext cx="181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35268D-7DEA-EB50-C2E5-99CDC916C504}"/>
                    </a:ext>
                  </a:extLst>
                </p14:cNvPr>
                <p14:cNvContentPartPr/>
                <p14:nvPr/>
              </p14:nvContentPartPr>
              <p14:xfrm>
                <a:off x="7791742" y="1806382"/>
                <a:ext cx="100440" cy="997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35268D-7DEA-EB50-C2E5-99CDC916C50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83102" y="1797742"/>
                  <a:ext cx="118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3C71691-8835-4481-5E93-7C6D2F2567D8}"/>
                    </a:ext>
                  </a:extLst>
                </p14:cNvPr>
                <p14:cNvContentPartPr/>
                <p14:nvPr/>
              </p14:nvContentPartPr>
              <p14:xfrm>
                <a:off x="7844302" y="1891702"/>
                <a:ext cx="50040" cy="42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3C71691-8835-4481-5E93-7C6D2F2567D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35662" y="1882702"/>
                  <a:ext cx="6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7768652-C78E-2B65-5E34-8DE2647ED61F}"/>
                    </a:ext>
                  </a:extLst>
                </p14:cNvPr>
                <p14:cNvContentPartPr/>
                <p14:nvPr/>
              </p14:nvContentPartPr>
              <p14:xfrm>
                <a:off x="7833502" y="1489582"/>
                <a:ext cx="208440" cy="154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7768652-C78E-2B65-5E34-8DE2647ED61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24502" y="1480942"/>
                  <a:ext cx="226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2D02777-0243-D40D-6F0B-E392A0DD7497}"/>
                    </a:ext>
                  </a:extLst>
                </p14:cNvPr>
                <p14:cNvContentPartPr/>
                <p14:nvPr/>
              </p14:nvContentPartPr>
              <p14:xfrm>
                <a:off x="8190622" y="1657702"/>
                <a:ext cx="142920" cy="14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2D02777-0243-D40D-6F0B-E392A0DD74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81982" y="1649062"/>
                  <a:ext cx="160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939A06C-8B6B-83A3-769E-D8FB857CB561}"/>
                    </a:ext>
                  </a:extLst>
                </p14:cNvPr>
                <p14:cNvContentPartPr/>
                <p14:nvPr/>
              </p14:nvContentPartPr>
              <p14:xfrm>
                <a:off x="8125102" y="1695862"/>
                <a:ext cx="251280" cy="37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939A06C-8B6B-83A3-769E-D8FB857CB56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16462" y="1687222"/>
                  <a:ext cx="268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9943A88-68E4-E858-E695-5556FCBAD2F1}"/>
                    </a:ext>
                  </a:extLst>
                </p14:cNvPr>
                <p14:cNvContentPartPr/>
                <p14:nvPr/>
              </p14:nvContentPartPr>
              <p14:xfrm>
                <a:off x="8451262" y="1476622"/>
                <a:ext cx="309240" cy="325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9943A88-68E4-E858-E695-5556FCBAD2F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42262" y="1467982"/>
                  <a:ext cx="326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091A30A-A0D0-C7B8-ED23-FB745CC7E26F}"/>
                    </a:ext>
                  </a:extLst>
                </p14:cNvPr>
                <p14:cNvContentPartPr/>
                <p14:nvPr/>
              </p14:nvContentPartPr>
              <p14:xfrm>
                <a:off x="4371022" y="2243422"/>
                <a:ext cx="205560" cy="146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091A30A-A0D0-C7B8-ED23-FB745CC7E26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62022" y="2234782"/>
                  <a:ext cx="22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FE95B73-2FA8-8C6E-AE3C-C65098E4B71B}"/>
                    </a:ext>
                  </a:extLst>
                </p14:cNvPr>
                <p14:cNvContentPartPr/>
                <p14:nvPr/>
              </p14:nvContentPartPr>
              <p14:xfrm>
                <a:off x="4610422" y="2322262"/>
                <a:ext cx="146520" cy="867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FE95B73-2FA8-8C6E-AE3C-C65098E4B71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01422" y="2313622"/>
                  <a:ext cx="164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BA7FE3A-E52B-521A-5B52-D8BD72537968}"/>
                    </a:ext>
                  </a:extLst>
                </p14:cNvPr>
                <p14:cNvContentPartPr/>
                <p14:nvPr/>
              </p14:nvContentPartPr>
              <p14:xfrm>
                <a:off x="4683862" y="2400742"/>
                <a:ext cx="57240" cy="25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BA7FE3A-E52B-521A-5B52-D8BD7253796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75222" y="2392102"/>
                  <a:ext cx="7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2077DFF-5DD1-656C-A843-B06D5FE272C7}"/>
                    </a:ext>
                  </a:extLst>
                </p14:cNvPr>
                <p14:cNvContentPartPr/>
                <p14:nvPr/>
              </p14:nvContentPartPr>
              <p14:xfrm>
                <a:off x="4711582" y="2118502"/>
                <a:ext cx="133560" cy="137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2077DFF-5DD1-656C-A843-B06D5FE272C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02942" y="2109862"/>
                  <a:ext cx="151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4B68BC7-6A93-FF4D-0216-89F327842AB9}"/>
                    </a:ext>
                  </a:extLst>
                </p14:cNvPr>
                <p14:cNvContentPartPr/>
                <p14:nvPr/>
              </p14:nvContentPartPr>
              <p14:xfrm>
                <a:off x="5073022" y="2300302"/>
                <a:ext cx="188280" cy="20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4B68BC7-6A93-FF4D-0216-89F327842AB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64382" y="2291302"/>
                  <a:ext cx="205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B1196DF-F360-459E-BC4A-D8023AB48C0D}"/>
                    </a:ext>
                  </a:extLst>
                </p14:cNvPr>
                <p14:cNvContentPartPr/>
                <p14:nvPr/>
              </p14:nvContentPartPr>
              <p14:xfrm>
                <a:off x="5060062" y="2349262"/>
                <a:ext cx="208440" cy="19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B1196DF-F360-459E-BC4A-D8023AB48C0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51422" y="2340262"/>
                  <a:ext cx="226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0B53BB0-109E-CE2B-89C1-6BE09A1B69D9}"/>
                    </a:ext>
                  </a:extLst>
                </p14:cNvPr>
                <p14:cNvContentPartPr/>
                <p14:nvPr/>
              </p14:nvContentPartPr>
              <p14:xfrm>
                <a:off x="5449222" y="2185462"/>
                <a:ext cx="127440" cy="179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0B53BB0-109E-CE2B-89C1-6BE09A1B69D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40582" y="2176462"/>
                  <a:ext cx="145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BF5F045-4989-FCCC-0716-7F4638FD3FB5}"/>
                    </a:ext>
                  </a:extLst>
                </p14:cNvPr>
                <p14:cNvContentPartPr/>
                <p14:nvPr/>
              </p14:nvContentPartPr>
              <p14:xfrm>
                <a:off x="5758102" y="2193022"/>
                <a:ext cx="180000" cy="137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BF5F045-4989-FCCC-0716-7F4638FD3F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749462" y="2184022"/>
                  <a:ext cx="197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B735D58-847E-B30E-5538-61C80146994A}"/>
                    </a:ext>
                  </a:extLst>
                </p14:cNvPr>
                <p14:cNvContentPartPr/>
                <p14:nvPr/>
              </p14:nvContentPartPr>
              <p14:xfrm>
                <a:off x="6014782" y="2275462"/>
                <a:ext cx="232200" cy="27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B735D58-847E-B30E-5538-61C8014699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05782" y="2266462"/>
                  <a:ext cx="249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4420E8C-DEBB-7301-A126-7EC56BF97D85}"/>
                    </a:ext>
                  </a:extLst>
                </p14:cNvPr>
                <p14:cNvContentPartPr/>
                <p14:nvPr/>
              </p14:nvContentPartPr>
              <p14:xfrm>
                <a:off x="6397822" y="2133262"/>
                <a:ext cx="168840" cy="240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4420E8C-DEBB-7301-A126-7EC56BF97D8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88822" y="2124262"/>
                  <a:ext cx="186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9ABBDC1-4BC3-E469-3E36-27F904B1276D}"/>
                    </a:ext>
                  </a:extLst>
                </p14:cNvPr>
                <p14:cNvContentPartPr/>
                <p14:nvPr/>
              </p14:nvContentPartPr>
              <p14:xfrm>
                <a:off x="6732622" y="2201662"/>
                <a:ext cx="49320" cy="153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9ABBDC1-4BC3-E469-3E36-27F904B1276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23622" y="2192662"/>
                  <a:ext cx="66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2B6DB50-C5FF-BE4F-90C7-08186A727A5D}"/>
                    </a:ext>
                  </a:extLst>
                </p14:cNvPr>
                <p14:cNvContentPartPr/>
                <p14:nvPr/>
              </p14:nvContentPartPr>
              <p14:xfrm>
                <a:off x="6676102" y="2271862"/>
                <a:ext cx="180360" cy="13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2B6DB50-C5FF-BE4F-90C7-08186A727A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67462" y="2262862"/>
                  <a:ext cx="19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74DB771-2AD7-4711-22F0-F03804BD206A}"/>
                    </a:ext>
                  </a:extLst>
                </p14:cNvPr>
                <p14:cNvContentPartPr/>
                <p14:nvPr/>
              </p14:nvContentPartPr>
              <p14:xfrm>
                <a:off x="6956902" y="2123182"/>
                <a:ext cx="149040" cy="213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74DB771-2AD7-4711-22F0-F03804BD206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47902" y="2114182"/>
                  <a:ext cx="166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A179D77-5BD5-BD6E-7C3D-C7E9940E6070}"/>
                    </a:ext>
                  </a:extLst>
                </p14:cNvPr>
                <p14:cNvContentPartPr/>
                <p14:nvPr/>
              </p14:nvContentPartPr>
              <p14:xfrm>
                <a:off x="6918382" y="2095462"/>
                <a:ext cx="187920" cy="2541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A179D77-5BD5-BD6E-7C3D-C7E9940E607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09382" y="2086822"/>
                  <a:ext cx="205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5D2D875-0D79-BC2D-C955-1648B040F1FF}"/>
                    </a:ext>
                  </a:extLst>
                </p14:cNvPr>
                <p14:cNvContentPartPr/>
                <p14:nvPr/>
              </p14:nvContentPartPr>
              <p14:xfrm>
                <a:off x="6949342" y="2117062"/>
                <a:ext cx="175320" cy="227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5D2D875-0D79-BC2D-C955-1648B040F1F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940342" y="2108422"/>
                  <a:ext cx="192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1DE289F-D1BA-A67E-48D4-50E9D99C9687}"/>
                    </a:ext>
                  </a:extLst>
                </p14:cNvPr>
                <p14:cNvContentPartPr/>
                <p14:nvPr/>
              </p14:nvContentPartPr>
              <p14:xfrm>
                <a:off x="7210702" y="2190862"/>
                <a:ext cx="39600" cy="23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1DE289F-D1BA-A67E-48D4-50E9D99C968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02062" y="2181862"/>
                  <a:ext cx="57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D770CC4-BC94-4CEF-A6C2-D9FC7F7343FF}"/>
                    </a:ext>
                  </a:extLst>
                </p14:cNvPr>
                <p14:cNvContentPartPr/>
                <p14:nvPr/>
              </p14:nvContentPartPr>
              <p14:xfrm>
                <a:off x="7371262" y="1983142"/>
                <a:ext cx="319680" cy="324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D770CC4-BC94-4CEF-A6C2-D9FC7F7343F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62622" y="1974502"/>
                  <a:ext cx="33732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6DBB2FA-8D29-CD90-5388-1CB7F405BD6C}"/>
                  </a:ext>
                </a:extLst>
              </p14:cNvPr>
              <p14:cNvContentPartPr/>
              <p14:nvPr/>
            </p14:nvContentPartPr>
            <p14:xfrm>
              <a:off x="7472062" y="2083942"/>
              <a:ext cx="119160" cy="2156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6DBB2FA-8D29-CD90-5388-1CB7F405BD6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463422" y="2074942"/>
                <a:ext cx="13680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5F66627C-FC45-AE91-7107-A3C0A80DA64B}"/>
              </a:ext>
            </a:extLst>
          </p:cNvPr>
          <p:cNvGrpSpPr/>
          <p:nvPr/>
        </p:nvGrpSpPr>
        <p:grpSpPr>
          <a:xfrm>
            <a:off x="7899022" y="2047222"/>
            <a:ext cx="763920" cy="182160"/>
            <a:chOff x="7899022" y="2047222"/>
            <a:chExt cx="76392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8D511A6-12BF-2D95-5649-11439F1823E5}"/>
                    </a:ext>
                  </a:extLst>
                </p14:cNvPr>
                <p14:cNvContentPartPr/>
                <p14:nvPr/>
              </p14:nvContentPartPr>
              <p14:xfrm>
                <a:off x="7899022" y="2128942"/>
                <a:ext cx="185040" cy="27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8D511A6-12BF-2D95-5649-11439F1823E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90382" y="2119942"/>
                  <a:ext cx="202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00C88E7-4304-9FDD-9168-98DB0A2F4456}"/>
                    </a:ext>
                  </a:extLst>
                </p14:cNvPr>
                <p14:cNvContentPartPr/>
                <p14:nvPr/>
              </p14:nvContentPartPr>
              <p14:xfrm>
                <a:off x="7939342" y="2182222"/>
                <a:ext cx="166680" cy="45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00C88E7-4304-9FDD-9168-98DB0A2F445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30702" y="2173222"/>
                  <a:ext cx="184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8C804EC-92A8-1C29-F57D-0A378454C34A}"/>
                    </a:ext>
                  </a:extLst>
                </p14:cNvPr>
                <p14:cNvContentPartPr/>
                <p14:nvPr/>
              </p14:nvContentPartPr>
              <p14:xfrm>
                <a:off x="8230942" y="2061262"/>
                <a:ext cx="154080" cy="168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8C804EC-92A8-1C29-F57D-0A378454C34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21942" y="2052262"/>
                  <a:ext cx="171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2D6F08C-AACF-8F3E-83EF-2083EFBC3500}"/>
                    </a:ext>
                  </a:extLst>
                </p14:cNvPr>
                <p14:cNvContentPartPr/>
                <p14:nvPr/>
              </p14:nvContentPartPr>
              <p14:xfrm>
                <a:off x="8496262" y="2047222"/>
                <a:ext cx="166680" cy="169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2D6F08C-AACF-8F3E-83EF-2083EFBC350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87622" y="2038222"/>
                  <a:ext cx="1843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A83B2A72-5FAF-7EF3-C458-86EA0944EA74}"/>
              </a:ext>
            </a:extLst>
          </p:cNvPr>
          <p:cNvGrpSpPr/>
          <p:nvPr/>
        </p:nvGrpSpPr>
        <p:grpSpPr>
          <a:xfrm>
            <a:off x="275302" y="2599102"/>
            <a:ext cx="1734840" cy="265320"/>
            <a:chOff x="275302" y="2599102"/>
            <a:chExt cx="173484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10BAC0F-445D-047B-B324-106536FCBBEF}"/>
                    </a:ext>
                  </a:extLst>
                </p14:cNvPr>
                <p14:cNvContentPartPr/>
                <p14:nvPr/>
              </p14:nvContentPartPr>
              <p14:xfrm>
                <a:off x="278542" y="2787382"/>
                <a:ext cx="139320" cy="4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10BAC0F-445D-047B-B324-106536FCBB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9542" y="2778382"/>
                  <a:ext cx="156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C4D5F34-DAC8-BEE4-40E7-1157BDF30A7F}"/>
                    </a:ext>
                  </a:extLst>
                </p14:cNvPr>
                <p14:cNvContentPartPr/>
                <p14:nvPr/>
              </p14:nvContentPartPr>
              <p14:xfrm>
                <a:off x="275302" y="2799622"/>
                <a:ext cx="191880" cy="410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C4D5F34-DAC8-BEE4-40E7-1157BDF30A7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6662" y="2790982"/>
                  <a:ext cx="209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6259D30-3719-C90F-23AF-A23CF5DA04DC}"/>
                    </a:ext>
                  </a:extLst>
                </p14:cNvPr>
                <p14:cNvContentPartPr/>
                <p14:nvPr/>
              </p14:nvContentPartPr>
              <p14:xfrm>
                <a:off x="493822" y="2700622"/>
                <a:ext cx="70920" cy="1638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6259D30-3719-C90F-23AF-A23CF5DA04D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4822" y="2691622"/>
                  <a:ext cx="88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9E51C0C-2FC1-70F2-EED8-A1F3B4177216}"/>
                    </a:ext>
                  </a:extLst>
                </p14:cNvPr>
                <p14:cNvContentPartPr/>
                <p14:nvPr/>
              </p14:nvContentPartPr>
              <p14:xfrm>
                <a:off x="733942" y="2656342"/>
                <a:ext cx="145440" cy="178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9E51C0C-2FC1-70F2-EED8-A1F3B417721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25302" y="2647342"/>
                  <a:ext cx="163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F2AF70F-CA1B-FDBF-B662-74A8A23353B0}"/>
                    </a:ext>
                  </a:extLst>
                </p14:cNvPr>
                <p14:cNvContentPartPr/>
                <p14:nvPr/>
              </p14:nvContentPartPr>
              <p14:xfrm>
                <a:off x="911062" y="2728342"/>
                <a:ext cx="139320" cy="73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F2AF70F-CA1B-FDBF-B662-74A8A23353B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02062" y="2719702"/>
                  <a:ext cx="156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44C5B08-D5A5-E2F4-A63C-A2A407CCCFC6}"/>
                    </a:ext>
                  </a:extLst>
                </p14:cNvPr>
                <p14:cNvContentPartPr/>
                <p14:nvPr/>
              </p14:nvContentPartPr>
              <p14:xfrm>
                <a:off x="1109062" y="2599102"/>
                <a:ext cx="172800" cy="230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44C5B08-D5A5-E2F4-A63C-A2A407CCCFC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00422" y="2590102"/>
                  <a:ext cx="190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421D43C-26EA-665B-B412-8E5240FF1F63}"/>
                    </a:ext>
                  </a:extLst>
                </p14:cNvPr>
                <p14:cNvContentPartPr/>
                <p14:nvPr/>
              </p14:nvContentPartPr>
              <p14:xfrm>
                <a:off x="1067302" y="2682622"/>
                <a:ext cx="122040" cy="26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421D43C-26EA-665B-B412-8E5240FF1F6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58662" y="2673622"/>
                  <a:ext cx="139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40EE551-E48A-8124-D168-343ED4487BB7}"/>
                    </a:ext>
                  </a:extLst>
                </p14:cNvPr>
                <p14:cNvContentPartPr/>
                <p14:nvPr/>
              </p14:nvContentPartPr>
              <p14:xfrm>
                <a:off x="1305982" y="2733022"/>
                <a:ext cx="179280" cy="65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40EE551-E48A-8124-D168-343ED4487BB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97342" y="2724022"/>
                  <a:ext cx="196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B7E1F9A-9535-F65C-260B-F69B4DDE2EB9}"/>
                    </a:ext>
                  </a:extLst>
                </p14:cNvPr>
                <p14:cNvContentPartPr/>
                <p14:nvPr/>
              </p14:nvContentPartPr>
              <p14:xfrm>
                <a:off x="1642222" y="2693782"/>
                <a:ext cx="120600" cy="103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B7E1F9A-9535-F65C-260B-F69B4DDE2EB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33582" y="2685142"/>
                  <a:ext cx="138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136F5A9-388D-630D-9F55-BB9A5A8124DA}"/>
                    </a:ext>
                  </a:extLst>
                </p14:cNvPr>
                <p14:cNvContentPartPr/>
                <p14:nvPr/>
              </p14:nvContentPartPr>
              <p14:xfrm>
                <a:off x="1821142" y="2730502"/>
                <a:ext cx="189000" cy="39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136F5A9-388D-630D-9F55-BB9A5A8124D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812502" y="2721862"/>
                  <a:ext cx="2066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F09BD2EE-11FF-7E66-5B9B-EDB1EBA16EBD}"/>
              </a:ext>
            </a:extLst>
          </p:cNvPr>
          <p:cNvGrpSpPr/>
          <p:nvPr/>
        </p:nvGrpSpPr>
        <p:grpSpPr>
          <a:xfrm>
            <a:off x="2226142" y="2595502"/>
            <a:ext cx="786600" cy="195480"/>
            <a:chOff x="2226142" y="2595502"/>
            <a:chExt cx="7866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A17FB44-A117-00FC-3C1C-5787B02B98CB}"/>
                    </a:ext>
                  </a:extLst>
                </p14:cNvPr>
                <p14:cNvContentPartPr/>
                <p14:nvPr/>
              </p14:nvContentPartPr>
              <p14:xfrm>
                <a:off x="2226142" y="2595502"/>
                <a:ext cx="83160" cy="195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A17FB44-A117-00FC-3C1C-5787B02B98C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17142" y="2586502"/>
                  <a:ext cx="100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DB300BF-CF1F-543F-4F44-985E69EB4F9F}"/>
                    </a:ext>
                  </a:extLst>
                </p14:cNvPr>
                <p14:cNvContentPartPr/>
                <p14:nvPr/>
              </p14:nvContentPartPr>
              <p14:xfrm>
                <a:off x="2323702" y="2683342"/>
                <a:ext cx="689040" cy="99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DB300BF-CF1F-543F-4F44-985E69EB4F9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14702" y="2674702"/>
                  <a:ext cx="7066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C32EA5D2-525D-DD44-76AB-74C9755D8CCB}"/>
              </a:ext>
            </a:extLst>
          </p:cNvPr>
          <p:cNvGrpSpPr/>
          <p:nvPr/>
        </p:nvGrpSpPr>
        <p:grpSpPr>
          <a:xfrm>
            <a:off x="3236302" y="2638342"/>
            <a:ext cx="376200" cy="212040"/>
            <a:chOff x="3236302" y="2638342"/>
            <a:chExt cx="37620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1EA5875-6885-A531-D434-0571162171B9}"/>
                    </a:ext>
                  </a:extLst>
                </p14:cNvPr>
                <p14:cNvContentPartPr/>
                <p14:nvPr/>
              </p14:nvContentPartPr>
              <p14:xfrm>
                <a:off x="3236302" y="2708182"/>
                <a:ext cx="216000" cy="219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1EA5875-6885-A531-D434-0571162171B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27302" y="2699542"/>
                  <a:ext cx="23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ABEB6C4-23E3-6905-A46F-637C8FE15B49}"/>
                    </a:ext>
                  </a:extLst>
                </p14:cNvPr>
                <p14:cNvContentPartPr/>
                <p14:nvPr/>
              </p14:nvContentPartPr>
              <p14:xfrm>
                <a:off x="3251062" y="2755342"/>
                <a:ext cx="230400" cy="28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ABEB6C4-23E3-6905-A46F-637C8FE15B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42422" y="2746342"/>
                  <a:ext cx="248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BA2B40F-651A-7BBF-0FA9-95129FE0DD25}"/>
                    </a:ext>
                  </a:extLst>
                </p14:cNvPr>
                <p14:cNvContentPartPr/>
                <p14:nvPr/>
              </p14:nvContentPartPr>
              <p14:xfrm>
                <a:off x="3426022" y="2638342"/>
                <a:ext cx="186480" cy="212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BA2B40F-651A-7BBF-0FA9-95129FE0DD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17382" y="2629342"/>
                  <a:ext cx="2041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890592E8-5A31-0B06-1102-B2C500FD12FC}"/>
              </a:ext>
            </a:extLst>
          </p:cNvPr>
          <p:cNvGrpSpPr/>
          <p:nvPr/>
        </p:nvGrpSpPr>
        <p:grpSpPr>
          <a:xfrm>
            <a:off x="3851182" y="2691262"/>
            <a:ext cx="751320" cy="225720"/>
            <a:chOff x="3851182" y="2691262"/>
            <a:chExt cx="75132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A0FCC10-75F8-7ED5-C57F-A2B0261486F0}"/>
                    </a:ext>
                  </a:extLst>
                </p14:cNvPr>
                <p14:cNvContentPartPr/>
                <p14:nvPr/>
              </p14:nvContentPartPr>
              <p14:xfrm>
                <a:off x="3851182" y="2691262"/>
                <a:ext cx="181440" cy="124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A0FCC10-75F8-7ED5-C57F-A2B0261486F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42182" y="2682622"/>
                  <a:ext cx="19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BBB1648-06F8-7A12-1B3C-0855019C8337}"/>
                    </a:ext>
                  </a:extLst>
                </p14:cNvPr>
                <p14:cNvContentPartPr/>
                <p14:nvPr/>
              </p14:nvContentPartPr>
              <p14:xfrm>
                <a:off x="4119382" y="2790982"/>
                <a:ext cx="135360" cy="1260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BBB1648-06F8-7A12-1B3C-0855019C833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110382" y="2782342"/>
                  <a:ext cx="153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008900B-256B-860D-5FDA-BC2D5921EAA7}"/>
                    </a:ext>
                  </a:extLst>
                </p14:cNvPr>
                <p14:cNvContentPartPr/>
                <p14:nvPr/>
              </p14:nvContentPartPr>
              <p14:xfrm>
                <a:off x="4372822" y="2766502"/>
                <a:ext cx="204840" cy="7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008900B-256B-860D-5FDA-BC2D5921EAA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364182" y="2757862"/>
                  <a:ext cx="222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EDCFB1B-1509-F8B9-B75D-7954E5EC73CB}"/>
                    </a:ext>
                  </a:extLst>
                </p14:cNvPr>
                <p14:cNvContentPartPr/>
                <p14:nvPr/>
              </p14:nvContentPartPr>
              <p14:xfrm>
                <a:off x="4407022" y="2801062"/>
                <a:ext cx="195480" cy="9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EDCFB1B-1509-F8B9-B75D-7954E5EC73C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98022" y="2792422"/>
                  <a:ext cx="2131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136150ED-3273-EDC3-6D50-B881CB4FBF06}"/>
              </a:ext>
            </a:extLst>
          </p:cNvPr>
          <p:cNvGrpSpPr/>
          <p:nvPr/>
        </p:nvGrpSpPr>
        <p:grpSpPr>
          <a:xfrm>
            <a:off x="4782502" y="2671462"/>
            <a:ext cx="487080" cy="178560"/>
            <a:chOff x="4782502" y="2671462"/>
            <a:chExt cx="48708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96F4F11-96C6-5537-D32F-44C0ECE4F30D}"/>
                    </a:ext>
                  </a:extLst>
                </p14:cNvPr>
                <p14:cNvContentPartPr/>
                <p14:nvPr/>
              </p14:nvContentPartPr>
              <p14:xfrm>
                <a:off x="4782502" y="2671462"/>
                <a:ext cx="126360" cy="178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96F4F11-96C6-5537-D32F-44C0ECE4F30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773862" y="2662462"/>
                  <a:ext cx="144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A6E5E4E-4447-BEDE-402E-5E9414EAE973}"/>
                    </a:ext>
                  </a:extLst>
                </p14:cNvPr>
                <p14:cNvContentPartPr/>
                <p14:nvPr/>
              </p14:nvContentPartPr>
              <p14:xfrm>
                <a:off x="5060422" y="2692342"/>
                <a:ext cx="209160" cy="124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A6E5E4E-4447-BEDE-402E-5E9414EAE97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051782" y="2683342"/>
                  <a:ext cx="2268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B30AF72A-2CD5-EAB6-9109-848CCE99109E}"/>
              </a:ext>
            </a:extLst>
          </p:cNvPr>
          <p:cNvGrpSpPr/>
          <p:nvPr/>
        </p:nvGrpSpPr>
        <p:grpSpPr>
          <a:xfrm>
            <a:off x="5499262" y="2631142"/>
            <a:ext cx="426960" cy="183960"/>
            <a:chOff x="5499262" y="2631142"/>
            <a:chExt cx="42696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59E3E5E-846E-1061-0791-9930D3B2DE0B}"/>
                    </a:ext>
                  </a:extLst>
                </p14:cNvPr>
                <p14:cNvContentPartPr/>
                <p14:nvPr/>
              </p14:nvContentPartPr>
              <p14:xfrm>
                <a:off x="5499262" y="2761822"/>
                <a:ext cx="142200" cy="26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59E3E5E-846E-1061-0791-9930D3B2DE0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90262" y="2753182"/>
                  <a:ext cx="159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5A993CB-94E0-B926-D9E3-51CC98FB2ABA}"/>
                    </a:ext>
                  </a:extLst>
                </p14:cNvPr>
                <p14:cNvContentPartPr/>
                <p14:nvPr/>
              </p14:nvContentPartPr>
              <p14:xfrm>
                <a:off x="5780782" y="2631142"/>
                <a:ext cx="145440" cy="183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5A993CB-94E0-B926-D9E3-51CC98FB2AB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71782" y="2622502"/>
                  <a:ext cx="1630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CE45A0E4-8BD8-8F4A-FDF8-747839E4B914}"/>
              </a:ext>
            </a:extLst>
          </p:cNvPr>
          <p:cNvGrpSpPr/>
          <p:nvPr/>
        </p:nvGrpSpPr>
        <p:grpSpPr>
          <a:xfrm>
            <a:off x="6135382" y="2583982"/>
            <a:ext cx="1047240" cy="384480"/>
            <a:chOff x="6135382" y="2583982"/>
            <a:chExt cx="104724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8F7BC1A-274A-0AF6-C96D-43A67EB980B9}"/>
                    </a:ext>
                  </a:extLst>
                </p14:cNvPr>
                <p14:cNvContentPartPr/>
                <p14:nvPr/>
              </p14:nvContentPartPr>
              <p14:xfrm>
                <a:off x="6135382" y="2715022"/>
                <a:ext cx="235800" cy="38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8F7BC1A-274A-0AF6-C96D-43A67EB980B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126742" y="2706382"/>
                  <a:ext cx="253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42704D8-3EB4-72EB-A4FA-B974C4151F6C}"/>
                    </a:ext>
                  </a:extLst>
                </p14:cNvPr>
                <p14:cNvContentPartPr/>
                <p14:nvPr/>
              </p14:nvContentPartPr>
              <p14:xfrm>
                <a:off x="6147982" y="2791342"/>
                <a:ext cx="214920" cy="6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42704D8-3EB4-72EB-A4FA-B974C4151F6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138982" y="2782702"/>
                  <a:ext cx="23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6118F6C-14F2-68DA-F30D-F543231B733D}"/>
                    </a:ext>
                  </a:extLst>
                </p14:cNvPr>
                <p14:cNvContentPartPr/>
                <p14:nvPr/>
              </p14:nvContentPartPr>
              <p14:xfrm>
                <a:off x="6502942" y="2598022"/>
                <a:ext cx="214560" cy="227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6118F6C-14F2-68DA-F30D-F543231B733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493942" y="2589022"/>
                  <a:ext cx="232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EDD6AB0-5ED7-BEEA-72FB-92DE6957F2C3}"/>
                    </a:ext>
                  </a:extLst>
                </p14:cNvPr>
                <p14:cNvContentPartPr/>
                <p14:nvPr/>
              </p14:nvContentPartPr>
              <p14:xfrm>
                <a:off x="6759982" y="2583982"/>
                <a:ext cx="182520" cy="209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EDD6AB0-5ED7-BEEA-72FB-92DE6957F2C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750982" y="2575342"/>
                  <a:ext cx="200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9624C56-28B8-1CE0-B1D5-3DD25EAAE66F}"/>
                    </a:ext>
                  </a:extLst>
                </p14:cNvPr>
                <p14:cNvContentPartPr/>
                <p14:nvPr/>
              </p14:nvContentPartPr>
              <p14:xfrm>
                <a:off x="6441022" y="2869462"/>
                <a:ext cx="741600" cy="99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9624C56-28B8-1CE0-B1D5-3DD25EAAE66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432382" y="2860462"/>
                  <a:ext cx="7592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1B1FFBF1-09F5-3D38-28A1-17EDA5A8F6C3}"/>
                  </a:ext>
                </a:extLst>
              </p14:cNvPr>
              <p14:cNvContentPartPr/>
              <p14:nvPr/>
            </p14:nvContentPartPr>
            <p14:xfrm>
              <a:off x="8158222" y="2348542"/>
              <a:ext cx="539640" cy="709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1B1FFBF1-09F5-3D38-28A1-17EDA5A8F6C3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149222" y="2339902"/>
                <a:ext cx="5572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EC89D75E-F83D-AF22-46F9-A3B1F91A4AF9}"/>
              </a:ext>
            </a:extLst>
          </p:cNvPr>
          <p:cNvGrpSpPr/>
          <p:nvPr/>
        </p:nvGrpSpPr>
        <p:grpSpPr>
          <a:xfrm>
            <a:off x="176302" y="3024982"/>
            <a:ext cx="272880" cy="304560"/>
            <a:chOff x="176302" y="3024982"/>
            <a:chExt cx="27288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9930101-EF3C-000B-C1DB-CDC7CE1374E1}"/>
                    </a:ext>
                  </a:extLst>
                </p14:cNvPr>
                <p14:cNvContentPartPr/>
                <p14:nvPr/>
              </p14:nvContentPartPr>
              <p14:xfrm>
                <a:off x="176302" y="3122542"/>
                <a:ext cx="159840" cy="138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9930101-EF3C-000B-C1DB-CDC7CE1374E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7662" y="3113542"/>
                  <a:ext cx="177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F29D1BE-89FB-FDA2-747E-9186643D7826}"/>
                    </a:ext>
                  </a:extLst>
                </p14:cNvPr>
                <p14:cNvContentPartPr/>
                <p14:nvPr/>
              </p14:nvContentPartPr>
              <p14:xfrm>
                <a:off x="343702" y="3024982"/>
                <a:ext cx="105480" cy="304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F29D1BE-89FB-FDA2-747E-9186643D782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34702" y="3015982"/>
                  <a:ext cx="12312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DEEABE7F-FA26-ADE3-7D20-C189003CCBDD}"/>
              </a:ext>
            </a:extLst>
          </p:cNvPr>
          <p:cNvGrpSpPr/>
          <p:nvPr/>
        </p:nvGrpSpPr>
        <p:grpSpPr>
          <a:xfrm>
            <a:off x="4054942" y="3160702"/>
            <a:ext cx="823320" cy="168120"/>
            <a:chOff x="4054942" y="3160702"/>
            <a:chExt cx="82332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809D3B5-F171-37A2-B8A8-1ECA27FCD320}"/>
                    </a:ext>
                  </a:extLst>
                </p14:cNvPr>
                <p14:cNvContentPartPr/>
                <p14:nvPr/>
              </p14:nvContentPartPr>
              <p14:xfrm>
                <a:off x="4054942" y="3251062"/>
                <a:ext cx="205200" cy="9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809D3B5-F171-37A2-B8A8-1ECA27FCD32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046302" y="3242422"/>
                  <a:ext cx="222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4727E90-2927-5C23-B826-7EF272AC9AEC}"/>
                    </a:ext>
                  </a:extLst>
                </p14:cNvPr>
                <p14:cNvContentPartPr/>
                <p14:nvPr/>
              </p14:nvContentPartPr>
              <p14:xfrm>
                <a:off x="4067902" y="3308302"/>
                <a:ext cx="174600" cy="205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4727E90-2927-5C23-B826-7EF272AC9AE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059262" y="3299662"/>
                  <a:ext cx="192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B3F4E6E-76AF-C3A4-247C-D66F0AC94C2C}"/>
                    </a:ext>
                  </a:extLst>
                </p14:cNvPr>
                <p14:cNvContentPartPr/>
                <p14:nvPr/>
              </p14:nvContentPartPr>
              <p14:xfrm>
                <a:off x="4433302" y="3160702"/>
                <a:ext cx="152640" cy="168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B3F4E6E-76AF-C3A4-247C-D66F0AC94C2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24302" y="3152062"/>
                  <a:ext cx="170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88578C5-C2F7-BBDA-55F5-6812BA3FF664}"/>
                    </a:ext>
                  </a:extLst>
                </p14:cNvPr>
                <p14:cNvContentPartPr/>
                <p14:nvPr/>
              </p14:nvContentPartPr>
              <p14:xfrm>
                <a:off x="4715902" y="3197062"/>
                <a:ext cx="162360" cy="92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88578C5-C2F7-BBDA-55F5-6812BA3FF66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07262" y="3188062"/>
                  <a:ext cx="1800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D3A4D350-31D4-5DF3-3451-EDCE3D7291D2}"/>
                  </a:ext>
                </a:extLst>
              </p14:cNvPr>
              <p14:cNvContentPartPr/>
              <p14:nvPr/>
            </p14:nvContentPartPr>
            <p14:xfrm>
              <a:off x="1354942" y="3318382"/>
              <a:ext cx="594000" cy="604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D3A4D350-31D4-5DF3-3451-EDCE3D7291D2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346302" y="3309382"/>
                <a:ext cx="6116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EB1EB627-3399-F68E-AF76-50B0404004A1}"/>
              </a:ext>
            </a:extLst>
          </p:cNvPr>
          <p:cNvGrpSpPr/>
          <p:nvPr/>
        </p:nvGrpSpPr>
        <p:grpSpPr>
          <a:xfrm>
            <a:off x="650422" y="3017422"/>
            <a:ext cx="3211200" cy="352440"/>
            <a:chOff x="650422" y="3017422"/>
            <a:chExt cx="321120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B96A911-0A21-4F60-C3D8-09252A1EEB5D}"/>
                    </a:ext>
                  </a:extLst>
                </p14:cNvPr>
                <p14:cNvContentPartPr/>
                <p14:nvPr/>
              </p14:nvContentPartPr>
              <p14:xfrm>
                <a:off x="650422" y="3110662"/>
                <a:ext cx="173160" cy="122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B96A911-0A21-4F60-C3D8-09252A1EEB5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41782" y="3101662"/>
                  <a:ext cx="190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82B97E5-D29A-2E15-5329-1B7A17B18B77}"/>
                    </a:ext>
                  </a:extLst>
                </p14:cNvPr>
                <p14:cNvContentPartPr/>
                <p14:nvPr/>
              </p14:nvContentPartPr>
              <p14:xfrm>
                <a:off x="850582" y="3169702"/>
                <a:ext cx="134280" cy="1314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82B97E5-D29A-2E15-5329-1B7A17B18B7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41582" y="3160702"/>
                  <a:ext cx="151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3FF5C9B-FD61-4CE1-FD8D-B52124FC7989}"/>
                    </a:ext>
                  </a:extLst>
                </p14:cNvPr>
                <p14:cNvContentPartPr/>
                <p14:nvPr/>
              </p14:nvContentPartPr>
              <p14:xfrm>
                <a:off x="916462" y="3249982"/>
                <a:ext cx="60120" cy="54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3FF5C9B-FD61-4CE1-FD8D-B52124FC798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07462" y="3241342"/>
                  <a:ext cx="77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FADC0A-EF3D-62A1-69F0-69B40266A8D4}"/>
                    </a:ext>
                  </a:extLst>
                </p14:cNvPr>
                <p14:cNvContentPartPr/>
                <p14:nvPr/>
              </p14:nvContentPartPr>
              <p14:xfrm>
                <a:off x="1046062" y="3017422"/>
                <a:ext cx="93600" cy="2649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FADC0A-EF3D-62A1-69F0-69B40266A8D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37062" y="3008782"/>
                  <a:ext cx="111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1BAFFAE-427F-BCB3-B965-1FBA10F6BFD6}"/>
                    </a:ext>
                  </a:extLst>
                </p14:cNvPr>
                <p14:cNvContentPartPr/>
                <p14:nvPr/>
              </p14:nvContentPartPr>
              <p14:xfrm>
                <a:off x="1228942" y="3094462"/>
                <a:ext cx="124560" cy="1231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1BAFFAE-427F-BCB3-B965-1FBA10F6BF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220302" y="3085462"/>
                  <a:ext cx="14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DB427FD-C694-3702-AF71-DC43E7A1F9F0}"/>
                    </a:ext>
                  </a:extLst>
                </p14:cNvPr>
                <p14:cNvContentPartPr/>
                <p14:nvPr/>
              </p14:nvContentPartPr>
              <p14:xfrm>
                <a:off x="1405702" y="3144862"/>
                <a:ext cx="82080" cy="1058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DB427FD-C694-3702-AF71-DC43E7A1F9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97062" y="3135862"/>
                  <a:ext cx="99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02C4745-DCA5-1F3D-A353-F641A755397E}"/>
                    </a:ext>
                  </a:extLst>
                </p14:cNvPr>
                <p14:cNvContentPartPr/>
                <p14:nvPr/>
              </p14:nvContentPartPr>
              <p14:xfrm>
                <a:off x="1453942" y="3229462"/>
                <a:ext cx="45360" cy="277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02C4745-DCA5-1F3D-A353-F641A755397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44942" y="3220462"/>
                  <a:ext cx="63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7CC8B3D-F356-D3CE-E7EE-20A9C91ECB88}"/>
                    </a:ext>
                  </a:extLst>
                </p14:cNvPr>
                <p14:cNvContentPartPr/>
                <p14:nvPr/>
              </p14:nvContentPartPr>
              <p14:xfrm>
                <a:off x="1622782" y="3141622"/>
                <a:ext cx="107280" cy="60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7CC8B3D-F356-D3CE-E7EE-20A9C91ECB8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13782" y="3132982"/>
                  <a:ext cx="124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D80EC88-E32C-7D8A-0032-E81E3EB3AA34}"/>
                    </a:ext>
                  </a:extLst>
                </p14:cNvPr>
                <p14:cNvContentPartPr/>
                <p14:nvPr/>
              </p14:nvContentPartPr>
              <p14:xfrm>
                <a:off x="1839502" y="3045142"/>
                <a:ext cx="114480" cy="1191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D80EC88-E32C-7D8A-0032-E81E3EB3AA3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830862" y="3036502"/>
                  <a:ext cx="132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4BD6D64-2628-C443-82F0-52964833E8D8}"/>
                    </a:ext>
                  </a:extLst>
                </p14:cNvPr>
                <p14:cNvContentPartPr/>
                <p14:nvPr/>
              </p14:nvContentPartPr>
              <p14:xfrm>
                <a:off x="1917262" y="3090502"/>
                <a:ext cx="24120" cy="137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4BD6D64-2628-C443-82F0-52964833E8D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08622" y="3081862"/>
                  <a:ext cx="41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43D8AFE-C38C-04E6-76E6-EE34DDC1AB8C}"/>
                    </a:ext>
                  </a:extLst>
                </p14:cNvPr>
                <p14:cNvContentPartPr/>
                <p14:nvPr/>
              </p14:nvContentPartPr>
              <p14:xfrm>
                <a:off x="2085382" y="3129022"/>
                <a:ext cx="30960" cy="334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43D8AFE-C38C-04E6-76E6-EE34DDC1AB8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076742" y="3120022"/>
                  <a:ext cx="48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686FF3E-E5C0-09E2-E3E4-FB9170B0ECD4}"/>
                    </a:ext>
                  </a:extLst>
                </p14:cNvPr>
                <p14:cNvContentPartPr/>
                <p14:nvPr/>
              </p14:nvContentPartPr>
              <p14:xfrm>
                <a:off x="2087542" y="3234502"/>
                <a:ext cx="25200" cy="84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686FF3E-E5C0-09E2-E3E4-FB9170B0ECD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078902" y="3225862"/>
                  <a:ext cx="42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6190CD6-7373-D0F6-17FB-A95882EF2F62}"/>
                    </a:ext>
                  </a:extLst>
                </p14:cNvPr>
                <p14:cNvContentPartPr/>
                <p14:nvPr/>
              </p14:nvContentPartPr>
              <p14:xfrm>
                <a:off x="2256742" y="3039742"/>
                <a:ext cx="112320" cy="141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6190CD6-7373-D0F6-17FB-A95882EF2F6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48102" y="3030742"/>
                  <a:ext cx="129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E502F54-84AE-74E0-BCF2-7E109876FBFA}"/>
                    </a:ext>
                  </a:extLst>
                </p14:cNvPr>
                <p14:cNvContentPartPr/>
                <p14:nvPr/>
              </p14:nvContentPartPr>
              <p14:xfrm>
                <a:off x="2335222" y="3101662"/>
                <a:ext cx="21960" cy="146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E502F54-84AE-74E0-BCF2-7E109876FBF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326582" y="3092662"/>
                  <a:ext cx="39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D17F2C7-139B-4D00-6664-636808C3A732}"/>
                    </a:ext>
                  </a:extLst>
                </p14:cNvPr>
                <p14:cNvContentPartPr/>
                <p14:nvPr/>
              </p14:nvContentPartPr>
              <p14:xfrm>
                <a:off x="2511982" y="3069262"/>
                <a:ext cx="113400" cy="141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D17F2C7-139B-4D00-6664-636808C3A73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03342" y="3060262"/>
                  <a:ext cx="131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C69F0A3-2EDD-5869-8345-DFC5CF690977}"/>
                    </a:ext>
                  </a:extLst>
                </p14:cNvPr>
                <p14:cNvContentPartPr/>
                <p14:nvPr/>
              </p14:nvContentPartPr>
              <p14:xfrm>
                <a:off x="2464822" y="3127942"/>
                <a:ext cx="151200" cy="63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C69F0A3-2EDD-5869-8345-DFC5CF69097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455822" y="3118942"/>
                  <a:ext cx="168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D2A190F-CF37-C462-8E4F-B65DD54519DB}"/>
                    </a:ext>
                  </a:extLst>
                </p14:cNvPr>
                <p14:cNvContentPartPr/>
                <p14:nvPr/>
              </p14:nvContentPartPr>
              <p14:xfrm>
                <a:off x="2720782" y="3093382"/>
                <a:ext cx="153000" cy="1090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D2A190F-CF37-C462-8E4F-B65DD54519D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11782" y="3084382"/>
                  <a:ext cx="170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97D94CD-CBCD-397C-A687-71928CEB4761}"/>
                    </a:ext>
                  </a:extLst>
                </p14:cNvPr>
                <p14:cNvContentPartPr/>
                <p14:nvPr/>
              </p14:nvContentPartPr>
              <p14:xfrm>
                <a:off x="2889982" y="3122542"/>
                <a:ext cx="228960" cy="594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97D94CD-CBCD-397C-A687-71928CEB476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881342" y="3113902"/>
                  <a:ext cx="246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A8B9C19-CC5D-11AC-F063-7764A67A114A}"/>
                    </a:ext>
                  </a:extLst>
                </p14:cNvPr>
                <p14:cNvContentPartPr/>
                <p14:nvPr/>
              </p14:nvContentPartPr>
              <p14:xfrm>
                <a:off x="3235942" y="3065302"/>
                <a:ext cx="101520" cy="1648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A8B9C19-CC5D-11AC-F063-7764A67A114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227302" y="3056662"/>
                  <a:ext cx="119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C9E8F6A-F543-6770-8492-8065992D9902}"/>
                    </a:ext>
                  </a:extLst>
                </p14:cNvPr>
                <p14:cNvContentPartPr/>
                <p14:nvPr/>
              </p14:nvContentPartPr>
              <p14:xfrm>
                <a:off x="3327742" y="3155662"/>
                <a:ext cx="441720" cy="68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C9E8F6A-F543-6770-8492-8065992D990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318742" y="3146662"/>
                  <a:ext cx="459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ED5908A-04DE-704F-C879-D6050E2BB41E}"/>
                    </a:ext>
                  </a:extLst>
                </p14:cNvPr>
                <p14:cNvContentPartPr/>
                <p14:nvPr/>
              </p14:nvContentPartPr>
              <p14:xfrm>
                <a:off x="3698902" y="3050542"/>
                <a:ext cx="162720" cy="3193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ED5908A-04DE-704F-C879-D6050E2BB41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690262" y="3041542"/>
                  <a:ext cx="180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ECDA55B-15F6-64E5-47A8-154F226D5081}"/>
                    </a:ext>
                  </a:extLst>
                </p14:cNvPr>
                <p14:cNvContentPartPr/>
                <p14:nvPr/>
              </p14:nvContentPartPr>
              <p14:xfrm>
                <a:off x="2286262" y="3310462"/>
                <a:ext cx="352080" cy="522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ECDA55B-15F6-64E5-47A8-154F226D508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277622" y="3301822"/>
                  <a:ext cx="36972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CF15EC4-062A-86A4-5B0A-02515AF363C7}"/>
                  </a:ext>
                </a:extLst>
              </p14:cNvPr>
              <p14:cNvContentPartPr/>
              <p14:nvPr/>
            </p14:nvContentPartPr>
            <p14:xfrm>
              <a:off x="5002822" y="3234142"/>
              <a:ext cx="154800" cy="3024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CF15EC4-062A-86A4-5B0A-02515AF363C7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4993822" y="3225142"/>
                <a:ext cx="172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E612272-1850-F8F7-86BD-A38C995C33FA}"/>
                  </a:ext>
                </a:extLst>
              </p14:cNvPr>
              <p14:cNvContentPartPr/>
              <p14:nvPr/>
            </p14:nvContentPartPr>
            <p14:xfrm>
              <a:off x="5238982" y="3142342"/>
              <a:ext cx="138600" cy="11952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E612272-1850-F8F7-86BD-A38C995C33FA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229982" y="3133342"/>
                <a:ext cx="156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0A42113-A021-4861-FFE9-439D49E5567C}"/>
                  </a:ext>
                </a:extLst>
              </p14:cNvPr>
              <p14:cNvContentPartPr/>
              <p14:nvPr/>
            </p14:nvContentPartPr>
            <p14:xfrm>
              <a:off x="5354902" y="3191302"/>
              <a:ext cx="24480" cy="1396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0A42113-A021-4861-FFE9-439D49E5567C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345902" y="3182302"/>
                <a:ext cx="42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68827C71-B1C6-4A44-0574-ED8A7BAF32E4}"/>
                  </a:ext>
                </a:extLst>
              </p14:cNvPr>
              <p14:cNvContentPartPr/>
              <p14:nvPr/>
            </p14:nvContentPartPr>
            <p14:xfrm>
              <a:off x="5570542" y="3198502"/>
              <a:ext cx="11520" cy="1083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68827C71-B1C6-4A44-0574-ED8A7BAF32E4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561542" y="3189502"/>
                <a:ext cx="29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72FF915-1A79-C888-2C8C-D0FEE156A0E4}"/>
                  </a:ext>
                </a:extLst>
              </p14:cNvPr>
              <p14:cNvContentPartPr/>
              <p14:nvPr/>
            </p14:nvContentPartPr>
            <p14:xfrm>
              <a:off x="5521582" y="3230902"/>
              <a:ext cx="156600" cy="147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72FF915-1A79-C888-2C8C-D0FEE156A0E4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512582" y="3222262"/>
                <a:ext cx="174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000D394A-27D2-813C-6DEB-D503B95C16C3}"/>
                  </a:ext>
                </a:extLst>
              </p14:cNvPr>
              <p14:cNvContentPartPr/>
              <p14:nvPr/>
            </p14:nvContentPartPr>
            <p14:xfrm>
              <a:off x="5759542" y="3091582"/>
              <a:ext cx="116280" cy="20664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000D394A-27D2-813C-6DEB-D503B95C16C3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750542" y="3082582"/>
                <a:ext cx="1339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C48CF370-1D65-B06D-C765-9B08B1A08432}"/>
              </a:ext>
            </a:extLst>
          </p:cNvPr>
          <p:cNvGrpSpPr/>
          <p:nvPr/>
        </p:nvGrpSpPr>
        <p:grpSpPr>
          <a:xfrm>
            <a:off x="6017662" y="2999782"/>
            <a:ext cx="1108800" cy="327600"/>
            <a:chOff x="6017662" y="2999782"/>
            <a:chExt cx="110880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D5547D-B12E-E1CB-CFB5-4A23468712DF}"/>
                    </a:ext>
                  </a:extLst>
                </p14:cNvPr>
                <p14:cNvContentPartPr/>
                <p14:nvPr/>
              </p14:nvContentPartPr>
              <p14:xfrm>
                <a:off x="6073102" y="3171502"/>
                <a:ext cx="12600" cy="115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D5547D-B12E-E1CB-CFB5-4A23468712D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064462" y="3162862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4FFC426-8F35-AA96-3CAC-A71DB7CB0F59}"/>
                    </a:ext>
                  </a:extLst>
                </p14:cNvPr>
                <p14:cNvContentPartPr/>
                <p14:nvPr/>
              </p14:nvContentPartPr>
              <p14:xfrm>
                <a:off x="6017662" y="3221542"/>
                <a:ext cx="174600" cy="158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4FFC426-8F35-AA96-3CAC-A71DB7CB0F5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009022" y="3212902"/>
                  <a:ext cx="19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A8BCCBA-DF39-743C-F56B-F222F2D8F5FE}"/>
                    </a:ext>
                  </a:extLst>
                </p14:cNvPr>
                <p14:cNvContentPartPr/>
                <p14:nvPr/>
              </p14:nvContentPartPr>
              <p14:xfrm>
                <a:off x="6338062" y="3090142"/>
                <a:ext cx="171360" cy="205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A8BCCBA-DF39-743C-F56B-F222F2D8F5F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29062" y="3081502"/>
                  <a:ext cx="189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6F4ACD2-FE9A-B682-7B0B-6B05A9D57F54}"/>
                    </a:ext>
                  </a:extLst>
                </p14:cNvPr>
                <p14:cNvContentPartPr/>
                <p14:nvPr/>
              </p14:nvContentPartPr>
              <p14:xfrm>
                <a:off x="6631102" y="2999782"/>
                <a:ext cx="495360" cy="300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6F4ACD2-FE9A-B682-7B0B-6B05A9D57F5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622102" y="2991142"/>
                  <a:ext cx="513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D7E30BC-6463-0186-B4EF-C15DF0E174EC}"/>
                    </a:ext>
                  </a:extLst>
                </p14:cNvPr>
                <p14:cNvContentPartPr/>
                <p14:nvPr/>
              </p14:nvContentPartPr>
              <p14:xfrm>
                <a:off x="6843862" y="3109942"/>
                <a:ext cx="91440" cy="1296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D7E30BC-6463-0186-B4EF-C15DF0E174E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834862" y="3101302"/>
                  <a:ext cx="109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7D520DF-D0C0-3B1C-8CA2-19D0DD03C0EF}"/>
                    </a:ext>
                  </a:extLst>
                </p14:cNvPr>
                <p14:cNvContentPartPr/>
                <p14:nvPr/>
              </p14:nvContentPartPr>
              <p14:xfrm>
                <a:off x="6906502" y="3168982"/>
                <a:ext cx="15840" cy="158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7D520DF-D0C0-3B1C-8CA2-19D0DD03C0E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897502" y="3160342"/>
                  <a:ext cx="334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7EDDAED0-27A3-282D-D1A2-2B8A6F739C18}"/>
              </a:ext>
            </a:extLst>
          </p:cNvPr>
          <p:cNvGrpSpPr/>
          <p:nvPr/>
        </p:nvGrpSpPr>
        <p:grpSpPr>
          <a:xfrm>
            <a:off x="7235182" y="3030022"/>
            <a:ext cx="958320" cy="259560"/>
            <a:chOff x="7235182" y="3030022"/>
            <a:chExt cx="95832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720367E-5D83-7C5C-7E20-7E3286006F60}"/>
                    </a:ext>
                  </a:extLst>
                </p14:cNvPr>
                <p14:cNvContentPartPr/>
                <p14:nvPr/>
              </p14:nvContentPartPr>
              <p14:xfrm>
                <a:off x="7235182" y="3181582"/>
                <a:ext cx="269280" cy="32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720367E-5D83-7C5C-7E20-7E3286006F6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226182" y="3172582"/>
                  <a:ext cx="286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D5CEAF8-F738-ED00-A8CA-F3D50AE257B9}"/>
                    </a:ext>
                  </a:extLst>
                </p14:cNvPr>
                <p14:cNvContentPartPr/>
                <p14:nvPr/>
              </p14:nvContentPartPr>
              <p14:xfrm>
                <a:off x="7302502" y="3249982"/>
                <a:ext cx="204120" cy="72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D5CEAF8-F738-ED00-A8CA-F3D50AE257B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293862" y="3241342"/>
                  <a:ext cx="221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F9658CA-C4BD-F347-FBBE-99D05090EA09}"/>
                    </a:ext>
                  </a:extLst>
                </p14:cNvPr>
                <p14:cNvContentPartPr/>
                <p14:nvPr/>
              </p14:nvContentPartPr>
              <p14:xfrm>
                <a:off x="7617142" y="3030022"/>
                <a:ext cx="193320" cy="2595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F9658CA-C4BD-F347-FBBE-99D05090EA0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608142" y="3021022"/>
                  <a:ext cx="210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B6328CA-867A-E06C-1528-17A62476A159}"/>
                    </a:ext>
                  </a:extLst>
                </p14:cNvPr>
                <p14:cNvContentPartPr/>
                <p14:nvPr/>
              </p14:nvContentPartPr>
              <p14:xfrm>
                <a:off x="7890742" y="3051982"/>
                <a:ext cx="302760" cy="2026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B6328CA-867A-E06C-1528-17A62476A15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882102" y="3042982"/>
                  <a:ext cx="3204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00C676E4-7320-1F83-18C6-51A49F5491BC}"/>
              </a:ext>
            </a:extLst>
          </p:cNvPr>
          <p:cNvGrpSpPr/>
          <p:nvPr/>
        </p:nvGrpSpPr>
        <p:grpSpPr>
          <a:xfrm>
            <a:off x="8309422" y="3011302"/>
            <a:ext cx="849240" cy="235440"/>
            <a:chOff x="8309422" y="3011302"/>
            <a:chExt cx="84924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63E7B09-8928-A5D9-0DE9-68705AA2AB7E}"/>
                    </a:ext>
                  </a:extLst>
                </p14:cNvPr>
                <p14:cNvContentPartPr/>
                <p14:nvPr/>
              </p14:nvContentPartPr>
              <p14:xfrm>
                <a:off x="8309422" y="3057022"/>
                <a:ext cx="268200" cy="189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63E7B09-8928-A5D9-0DE9-68705AA2AB7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300422" y="3048382"/>
                  <a:ext cx="285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217BA52-F1A6-2D54-A8AA-3EFFC067EA1B}"/>
                    </a:ext>
                  </a:extLst>
                </p14:cNvPr>
                <p14:cNvContentPartPr/>
                <p14:nvPr/>
              </p14:nvContentPartPr>
              <p14:xfrm>
                <a:off x="8741422" y="3011302"/>
                <a:ext cx="155880" cy="1753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217BA52-F1A6-2D54-A8AA-3EFFC067EA1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732782" y="3002662"/>
                  <a:ext cx="173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B40EA74-6014-6D52-52CA-32B3D236E409}"/>
                    </a:ext>
                  </a:extLst>
                </p14:cNvPr>
                <p14:cNvContentPartPr/>
                <p14:nvPr/>
              </p14:nvContentPartPr>
              <p14:xfrm>
                <a:off x="8988022" y="3015982"/>
                <a:ext cx="170640" cy="2170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B40EA74-6014-6D52-52CA-32B3D236E40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79382" y="3007342"/>
                  <a:ext cx="18828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48B8EE5E-3E88-A413-A024-BD3430A963D7}"/>
                  </a:ext>
                </a:extLst>
              </p14:cNvPr>
              <p14:cNvContentPartPr/>
              <p14:nvPr/>
            </p14:nvContentPartPr>
            <p14:xfrm>
              <a:off x="7088302" y="3528262"/>
              <a:ext cx="312120" cy="18288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48B8EE5E-3E88-A413-A024-BD3430A963D7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079302" y="3519262"/>
                <a:ext cx="3297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0693C713-FC29-CA9F-3284-CDADB20F1D17}"/>
                  </a:ext>
                </a:extLst>
              </p14:cNvPr>
              <p14:cNvContentPartPr/>
              <p14:nvPr/>
            </p14:nvContentPartPr>
            <p14:xfrm>
              <a:off x="648262" y="3622582"/>
              <a:ext cx="155520" cy="16596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0693C713-FC29-CA9F-3284-CDADB20F1D1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39262" y="3613942"/>
                <a:ext cx="173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58262561-7851-4B8B-94F8-7CD014C0762E}"/>
                  </a:ext>
                </a:extLst>
              </p14:cNvPr>
              <p14:cNvContentPartPr/>
              <p14:nvPr/>
            </p14:nvContentPartPr>
            <p14:xfrm>
              <a:off x="832942" y="3724822"/>
              <a:ext cx="150840" cy="1576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58262561-7851-4B8B-94F8-7CD014C0762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823942" y="3715822"/>
                <a:ext cx="1684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C439AC24-5AB4-DD59-56EF-FC3F20D654D2}"/>
                  </a:ext>
                </a:extLst>
              </p14:cNvPr>
              <p14:cNvContentPartPr/>
              <p14:nvPr/>
            </p14:nvContentPartPr>
            <p14:xfrm>
              <a:off x="1041742" y="3550222"/>
              <a:ext cx="119880" cy="2962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C439AC24-5AB4-DD59-56EF-FC3F20D654D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032742" y="3541582"/>
                <a:ext cx="1375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17D3BA0C-A086-2583-9F0C-2BEA76A1B49E}"/>
                  </a:ext>
                </a:extLst>
              </p14:cNvPr>
              <p14:cNvContentPartPr/>
              <p14:nvPr/>
            </p14:nvContentPartPr>
            <p14:xfrm>
              <a:off x="1284022" y="3648502"/>
              <a:ext cx="121680" cy="11484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17D3BA0C-A086-2583-9F0C-2BEA76A1B49E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275382" y="3639502"/>
                <a:ext cx="1393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BC4C5F7C-CA3B-BDCD-13D2-05E2AA8E10D9}"/>
                  </a:ext>
                </a:extLst>
              </p14:cNvPr>
              <p14:cNvContentPartPr/>
              <p14:nvPr/>
            </p14:nvContentPartPr>
            <p14:xfrm>
              <a:off x="1444222" y="3703582"/>
              <a:ext cx="90000" cy="12744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BC4C5F7C-CA3B-BDCD-13D2-05E2AA8E10D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435582" y="3694942"/>
                <a:ext cx="107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D175D012-1FEB-CB04-91A8-3217F8CFA005}"/>
                  </a:ext>
                </a:extLst>
              </p14:cNvPr>
              <p14:cNvContentPartPr/>
              <p14:nvPr/>
            </p14:nvContentPartPr>
            <p14:xfrm>
              <a:off x="1500022" y="3766222"/>
              <a:ext cx="39600" cy="5076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D175D012-1FEB-CB04-91A8-3217F8CFA00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491022" y="3757222"/>
                <a:ext cx="572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33D261E1-79CA-DCD9-BD3B-F1F59CE228BF}"/>
                  </a:ext>
                </a:extLst>
              </p14:cNvPr>
              <p14:cNvContentPartPr/>
              <p14:nvPr/>
            </p14:nvContentPartPr>
            <p14:xfrm>
              <a:off x="1682182" y="3692782"/>
              <a:ext cx="176760" cy="4464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33D261E1-79CA-DCD9-BD3B-F1F59CE228BF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673182" y="3684142"/>
                <a:ext cx="194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8F95E199-9BE9-4831-CA67-D3179898A384}"/>
                  </a:ext>
                </a:extLst>
              </p14:cNvPr>
              <p14:cNvContentPartPr/>
              <p14:nvPr/>
            </p14:nvContentPartPr>
            <p14:xfrm>
              <a:off x="1891342" y="3592342"/>
              <a:ext cx="85320" cy="16848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8F95E199-9BE9-4831-CA67-D3179898A38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882702" y="3583342"/>
                <a:ext cx="1029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87163D0F-FBB0-41D5-033F-A21D4F110975}"/>
                  </a:ext>
                </a:extLst>
              </p14:cNvPr>
              <p14:cNvContentPartPr/>
              <p14:nvPr/>
            </p14:nvContentPartPr>
            <p14:xfrm>
              <a:off x="2145502" y="3638062"/>
              <a:ext cx="15840" cy="540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87163D0F-FBB0-41D5-033F-A21D4F11097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136502" y="3629422"/>
                <a:ext cx="334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34153D82-87FF-3D1A-81EA-BF8F1399939D}"/>
                  </a:ext>
                </a:extLst>
              </p14:cNvPr>
              <p14:cNvContentPartPr/>
              <p14:nvPr/>
            </p14:nvContentPartPr>
            <p14:xfrm>
              <a:off x="2145862" y="3802222"/>
              <a:ext cx="13320" cy="5904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34153D82-87FF-3D1A-81EA-BF8F1399939D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137222" y="3793222"/>
                <a:ext cx="309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E71C13C7-57D9-AC12-3015-272C27777F7A}"/>
                  </a:ext>
                </a:extLst>
              </p14:cNvPr>
              <p14:cNvContentPartPr/>
              <p14:nvPr/>
            </p14:nvContentPartPr>
            <p14:xfrm>
              <a:off x="2274742" y="3531502"/>
              <a:ext cx="101160" cy="16704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E71C13C7-57D9-AC12-3015-272C27777F7A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265742" y="3522862"/>
                <a:ext cx="118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54C42E5A-7F58-79B6-EE6E-78C29BD7E135}"/>
                  </a:ext>
                </a:extLst>
              </p14:cNvPr>
              <p14:cNvContentPartPr/>
              <p14:nvPr/>
            </p14:nvContentPartPr>
            <p14:xfrm>
              <a:off x="2344582" y="3619702"/>
              <a:ext cx="23040" cy="9216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54C42E5A-7F58-79B6-EE6E-78C29BD7E135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2335582" y="3610702"/>
                <a:ext cx="406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2B9DDACC-FD9A-FA28-0C8F-1FD1B104532A}"/>
                  </a:ext>
                </a:extLst>
              </p14:cNvPr>
              <p14:cNvContentPartPr/>
              <p14:nvPr/>
            </p14:nvContentPartPr>
            <p14:xfrm>
              <a:off x="2465902" y="3577942"/>
              <a:ext cx="143640" cy="12888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2B9DDACC-FD9A-FA28-0C8F-1FD1B104532A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2456902" y="3569302"/>
                <a:ext cx="161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CD718F76-50C9-0E98-4E10-067C978D6A9D}"/>
                  </a:ext>
                </a:extLst>
              </p14:cNvPr>
              <p14:cNvContentPartPr/>
              <p14:nvPr/>
            </p14:nvContentPartPr>
            <p14:xfrm>
              <a:off x="2459062" y="3642382"/>
              <a:ext cx="143280" cy="385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CD718F76-50C9-0E98-4E10-067C978D6A9D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450422" y="3633382"/>
                <a:ext cx="160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D14E97F7-40B7-CCD8-A423-4AAEA811AE09}"/>
                  </a:ext>
                </a:extLst>
              </p14:cNvPr>
              <p14:cNvContentPartPr/>
              <p14:nvPr/>
            </p14:nvContentPartPr>
            <p14:xfrm>
              <a:off x="2764342" y="3614662"/>
              <a:ext cx="262080" cy="900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D14E97F7-40B7-CCD8-A423-4AAEA811AE09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2755342" y="3605662"/>
                <a:ext cx="2797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B8F901AF-8538-D4B3-B31B-ED576636C456}"/>
                  </a:ext>
                </a:extLst>
              </p14:cNvPr>
              <p14:cNvContentPartPr/>
              <p14:nvPr/>
            </p14:nvContentPartPr>
            <p14:xfrm>
              <a:off x="3142702" y="3530062"/>
              <a:ext cx="183600" cy="1666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B8F901AF-8538-D4B3-B31B-ED576636C456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134062" y="3521422"/>
                <a:ext cx="2012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705FC29E-F3AB-B87B-D317-214A71349E26}"/>
                  </a:ext>
                </a:extLst>
              </p14:cNvPr>
              <p14:cNvContentPartPr/>
              <p14:nvPr/>
            </p14:nvContentPartPr>
            <p14:xfrm>
              <a:off x="3255742" y="3496582"/>
              <a:ext cx="97920" cy="18756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705FC29E-F3AB-B87B-D317-214A71349E26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3247102" y="3487942"/>
                <a:ext cx="115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F5614723-E876-4F5F-0319-238D03E91408}"/>
                  </a:ext>
                </a:extLst>
              </p14:cNvPr>
              <p14:cNvContentPartPr/>
              <p14:nvPr/>
            </p14:nvContentPartPr>
            <p14:xfrm>
              <a:off x="3382102" y="3594142"/>
              <a:ext cx="251640" cy="8712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F5614723-E876-4F5F-0319-238D03E91408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3373462" y="3585142"/>
                <a:ext cx="2692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E21A19EE-46C1-FF03-4A7F-138291062884}"/>
                  </a:ext>
                </a:extLst>
              </p14:cNvPr>
              <p14:cNvContentPartPr/>
              <p14:nvPr/>
            </p14:nvContentPartPr>
            <p14:xfrm>
              <a:off x="3661102" y="3544462"/>
              <a:ext cx="82800" cy="13140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E21A19EE-46C1-FF03-4A7F-138291062884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3652462" y="3535822"/>
                <a:ext cx="1004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6533E974-C8B0-118D-6C3E-28C9AB0E48B4}"/>
                  </a:ext>
                </a:extLst>
              </p14:cNvPr>
              <p14:cNvContentPartPr/>
              <p14:nvPr/>
            </p14:nvContentPartPr>
            <p14:xfrm>
              <a:off x="3772342" y="3477142"/>
              <a:ext cx="52560" cy="2419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6533E974-C8B0-118D-6C3E-28C9AB0E48B4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3763342" y="3468142"/>
                <a:ext cx="702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5BA6DD9D-4879-B7B6-8353-A29DB5A70C0C}"/>
                  </a:ext>
                </a:extLst>
              </p14:cNvPr>
              <p14:cNvContentPartPr/>
              <p14:nvPr/>
            </p14:nvContentPartPr>
            <p14:xfrm>
              <a:off x="4041262" y="3656062"/>
              <a:ext cx="276840" cy="763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5BA6DD9D-4879-B7B6-8353-A29DB5A70C0C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032262" y="3647422"/>
                <a:ext cx="294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F550BB2B-51ED-A49C-5F3F-42785B9B43E1}"/>
                  </a:ext>
                </a:extLst>
              </p14:cNvPr>
              <p14:cNvContentPartPr/>
              <p14:nvPr/>
            </p14:nvContentPartPr>
            <p14:xfrm>
              <a:off x="4421782" y="3579742"/>
              <a:ext cx="183960" cy="1850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F550BB2B-51ED-A49C-5F3F-42785B9B43E1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4413142" y="3571102"/>
                <a:ext cx="201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F88AC71E-2179-AEC4-2B3E-1C83196ED212}"/>
                  </a:ext>
                </a:extLst>
              </p14:cNvPr>
              <p14:cNvContentPartPr/>
              <p14:nvPr/>
            </p14:nvContentPartPr>
            <p14:xfrm>
              <a:off x="4722022" y="3615742"/>
              <a:ext cx="190440" cy="1018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F88AC71E-2179-AEC4-2B3E-1C83196ED212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713382" y="3607102"/>
                <a:ext cx="2080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53759E4A-01F3-3283-74B3-63D1F9A64800}"/>
                  </a:ext>
                </a:extLst>
              </p14:cNvPr>
              <p14:cNvContentPartPr/>
              <p14:nvPr/>
            </p14:nvContentPartPr>
            <p14:xfrm>
              <a:off x="5047822" y="3666142"/>
              <a:ext cx="240120" cy="3024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53759E4A-01F3-3283-74B3-63D1F9A64800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5038822" y="3657142"/>
                <a:ext cx="257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DEC5287F-1580-50D6-58D0-4C9C76C3E911}"/>
                  </a:ext>
                </a:extLst>
              </p14:cNvPr>
              <p14:cNvContentPartPr/>
              <p14:nvPr/>
            </p14:nvContentPartPr>
            <p14:xfrm>
              <a:off x="5315662" y="3537622"/>
              <a:ext cx="128880" cy="1335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DEC5287F-1580-50D6-58D0-4C9C76C3E91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306662" y="3528622"/>
                <a:ext cx="146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247112A-544F-8A49-525A-4478D46145B8}"/>
                  </a:ext>
                </a:extLst>
              </p14:cNvPr>
              <p14:cNvContentPartPr/>
              <p14:nvPr/>
            </p14:nvContentPartPr>
            <p14:xfrm>
              <a:off x="5421502" y="3579382"/>
              <a:ext cx="38520" cy="14580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247112A-544F-8A49-525A-4478D46145B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412502" y="3570382"/>
                <a:ext cx="56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B23B8334-7192-5604-FACA-4D9FC1453956}"/>
                  </a:ext>
                </a:extLst>
              </p14:cNvPr>
              <p14:cNvContentPartPr/>
              <p14:nvPr/>
            </p14:nvContentPartPr>
            <p14:xfrm>
              <a:off x="5574502" y="3581182"/>
              <a:ext cx="209520" cy="6696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B23B8334-7192-5604-FACA-4D9FC1453956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565502" y="3572542"/>
                <a:ext cx="227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51904108-FC50-6547-EE03-D46C1B12559E}"/>
                  </a:ext>
                </a:extLst>
              </p14:cNvPr>
              <p14:cNvContentPartPr/>
              <p14:nvPr/>
            </p14:nvContentPartPr>
            <p14:xfrm>
              <a:off x="5777182" y="3491542"/>
              <a:ext cx="100440" cy="10872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51904108-FC50-6547-EE03-D46C1B12559E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768542" y="3482902"/>
                <a:ext cx="1180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A3A16C78-8D84-6332-274B-FF2629578FDC}"/>
                  </a:ext>
                </a:extLst>
              </p14:cNvPr>
              <p14:cNvContentPartPr/>
              <p14:nvPr/>
            </p14:nvContentPartPr>
            <p14:xfrm>
              <a:off x="5840902" y="3543022"/>
              <a:ext cx="72000" cy="1386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A3A16C78-8D84-6332-274B-FF2629578FDC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831902" y="3534382"/>
                <a:ext cx="896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6AEFF2D7-6BC2-059F-1CFC-3D0EA81CCAFC}"/>
                  </a:ext>
                </a:extLst>
              </p14:cNvPr>
              <p14:cNvContentPartPr/>
              <p14:nvPr/>
            </p14:nvContentPartPr>
            <p14:xfrm>
              <a:off x="6123142" y="3535822"/>
              <a:ext cx="257760" cy="255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6AEFF2D7-6BC2-059F-1CFC-3D0EA81CCAFC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6114142" y="3527182"/>
                <a:ext cx="275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D52AE48F-CE6E-E4DA-DCA3-CAD1EBA28D5E}"/>
                  </a:ext>
                </a:extLst>
              </p14:cNvPr>
              <p14:cNvContentPartPr/>
              <p14:nvPr/>
            </p14:nvContentPartPr>
            <p14:xfrm>
              <a:off x="6124222" y="3602422"/>
              <a:ext cx="238320" cy="2736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D52AE48F-CE6E-E4DA-DCA3-CAD1EBA28D5E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115222" y="3593782"/>
                <a:ext cx="255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22A3F2B1-29D3-2249-7FF7-5DB035D6EEC7}"/>
                  </a:ext>
                </a:extLst>
              </p14:cNvPr>
              <p14:cNvContentPartPr/>
              <p14:nvPr/>
            </p14:nvContentPartPr>
            <p14:xfrm>
              <a:off x="6617062" y="3501262"/>
              <a:ext cx="13680" cy="18648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22A3F2B1-29D3-2249-7FF7-5DB035D6EEC7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608422" y="3492622"/>
                <a:ext cx="31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E44F0035-32CD-ED57-46AC-52A48797063E}"/>
                  </a:ext>
                </a:extLst>
              </p14:cNvPr>
              <p14:cNvContentPartPr/>
              <p14:nvPr/>
            </p14:nvContentPartPr>
            <p14:xfrm>
              <a:off x="6694822" y="3495862"/>
              <a:ext cx="220680" cy="20088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E44F0035-32CD-ED57-46AC-52A48797063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685822" y="3487222"/>
                <a:ext cx="238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7BBD8313-753A-411D-6DAD-9A8F2B9CBF35}"/>
                  </a:ext>
                </a:extLst>
              </p14:cNvPr>
              <p14:cNvContentPartPr/>
              <p14:nvPr/>
            </p14:nvContentPartPr>
            <p14:xfrm>
              <a:off x="7365142" y="3512782"/>
              <a:ext cx="224280" cy="19800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7BBD8313-753A-411D-6DAD-9A8F2B9CBF35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7356142" y="3504142"/>
                <a:ext cx="241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606F2FA7-7FFC-C361-CF38-EB120B210E5D}"/>
                  </a:ext>
                </a:extLst>
              </p14:cNvPr>
              <p14:cNvContentPartPr/>
              <p14:nvPr/>
            </p14:nvContentPartPr>
            <p14:xfrm>
              <a:off x="7629742" y="3492622"/>
              <a:ext cx="222120" cy="17928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606F2FA7-7FFC-C361-CF38-EB120B210E5D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7621102" y="3483622"/>
                <a:ext cx="239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8D7E24E0-6651-56BF-01C3-F006CFCE1354}"/>
                  </a:ext>
                </a:extLst>
              </p14:cNvPr>
              <p14:cNvContentPartPr/>
              <p14:nvPr/>
            </p14:nvContentPartPr>
            <p14:xfrm>
              <a:off x="781462" y="4162222"/>
              <a:ext cx="252000" cy="1836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8D7E24E0-6651-56BF-01C3-F006CFCE1354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772822" y="4153582"/>
                <a:ext cx="26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523ACA47-4A13-3891-4696-FECFBFF90034}"/>
                  </a:ext>
                </a:extLst>
              </p14:cNvPr>
              <p14:cNvContentPartPr/>
              <p14:nvPr/>
            </p14:nvContentPartPr>
            <p14:xfrm>
              <a:off x="778582" y="4187422"/>
              <a:ext cx="266040" cy="5544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523ACA47-4A13-3891-4696-FECFBFF90034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769582" y="4178782"/>
                <a:ext cx="283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A07760B-EFDB-B952-55C5-3F1E0089C817}"/>
                  </a:ext>
                </a:extLst>
              </p14:cNvPr>
              <p14:cNvContentPartPr/>
              <p14:nvPr/>
            </p14:nvContentPartPr>
            <p14:xfrm>
              <a:off x="1007542" y="4067902"/>
              <a:ext cx="185760" cy="26820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A07760B-EFDB-B952-55C5-3F1E0089C817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98902" y="4058902"/>
                <a:ext cx="2034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8D1E37F9-87B3-A79A-3361-4A4A9B84DF38}"/>
                  </a:ext>
                </a:extLst>
              </p14:cNvPr>
              <p14:cNvContentPartPr/>
              <p14:nvPr/>
            </p14:nvContentPartPr>
            <p14:xfrm>
              <a:off x="1430902" y="3995902"/>
              <a:ext cx="463320" cy="21744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8D1E37F9-87B3-A79A-3361-4A4A9B84DF38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422262" y="3987262"/>
                <a:ext cx="4809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76BADFF5-E640-4824-7063-B9356C8DD5A3}"/>
                  </a:ext>
                </a:extLst>
              </p14:cNvPr>
              <p14:cNvContentPartPr/>
              <p14:nvPr/>
            </p14:nvContentPartPr>
            <p14:xfrm>
              <a:off x="1928062" y="3977182"/>
              <a:ext cx="184680" cy="1648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76BADFF5-E640-4824-7063-B9356C8DD5A3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919062" y="3968542"/>
                <a:ext cx="2023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1A44B27D-6342-6D5E-D976-91FF53915B5D}"/>
                  </a:ext>
                </a:extLst>
              </p14:cNvPr>
              <p14:cNvContentPartPr/>
              <p14:nvPr/>
            </p14:nvContentPartPr>
            <p14:xfrm>
              <a:off x="2337382" y="3976102"/>
              <a:ext cx="328680" cy="17352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1A44B27D-6342-6D5E-D976-91FF53915B5D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2328742" y="3967102"/>
                <a:ext cx="346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259F96E6-5656-467E-75C8-72D6E46242DD}"/>
                  </a:ext>
                </a:extLst>
              </p14:cNvPr>
              <p14:cNvContentPartPr/>
              <p14:nvPr/>
            </p14:nvContentPartPr>
            <p14:xfrm>
              <a:off x="2626822" y="3948022"/>
              <a:ext cx="98280" cy="352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259F96E6-5656-467E-75C8-72D6E46242DD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2617822" y="3939382"/>
                <a:ext cx="115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1D28F7BF-DE06-B182-D326-14FA17F5D7C3}"/>
                  </a:ext>
                </a:extLst>
              </p14:cNvPr>
              <p14:cNvContentPartPr/>
              <p14:nvPr/>
            </p14:nvContentPartPr>
            <p14:xfrm>
              <a:off x="2720782" y="4001302"/>
              <a:ext cx="81360" cy="12744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1D28F7BF-DE06-B182-D326-14FA17F5D7C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2711782" y="3992662"/>
                <a:ext cx="99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83159F22-7020-A882-C7FF-A96AE007C20E}"/>
                  </a:ext>
                </a:extLst>
              </p14:cNvPr>
              <p14:cNvContentPartPr/>
              <p14:nvPr/>
            </p14:nvContentPartPr>
            <p14:xfrm>
              <a:off x="2833102" y="4022902"/>
              <a:ext cx="205560" cy="10116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83159F22-7020-A882-C7FF-A96AE007C20E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824462" y="4014262"/>
                <a:ext cx="223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B5FE673B-4BC5-56C6-2DD4-D06A3DEEEF9E}"/>
                  </a:ext>
                </a:extLst>
              </p14:cNvPr>
              <p14:cNvContentPartPr/>
              <p14:nvPr/>
            </p14:nvContentPartPr>
            <p14:xfrm>
              <a:off x="3284182" y="3914182"/>
              <a:ext cx="225720" cy="2314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B5FE673B-4BC5-56C6-2DD4-D06A3DEEEF9E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275182" y="3905182"/>
                <a:ext cx="2433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1CBB4F9A-6E4A-DF5A-5448-4FE166F361B4}"/>
                  </a:ext>
                </a:extLst>
              </p14:cNvPr>
              <p14:cNvContentPartPr/>
              <p14:nvPr/>
            </p14:nvContentPartPr>
            <p14:xfrm>
              <a:off x="3497662" y="3992662"/>
              <a:ext cx="136080" cy="1368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1CBB4F9A-6E4A-DF5A-5448-4FE166F361B4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488662" y="3983662"/>
                <a:ext cx="1537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A4C2BA0B-D4A3-AE0C-89D8-85AAE67830C8}"/>
                  </a:ext>
                </a:extLst>
              </p14:cNvPr>
              <p14:cNvContentPartPr/>
              <p14:nvPr/>
            </p14:nvContentPartPr>
            <p14:xfrm>
              <a:off x="3675142" y="4032262"/>
              <a:ext cx="205920" cy="709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A4C2BA0B-D4A3-AE0C-89D8-85AAE67830C8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666142" y="4023622"/>
                <a:ext cx="2235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2E2389B4-7D16-46BB-1F49-49E1FD0E1FC2}"/>
                  </a:ext>
                </a:extLst>
              </p14:cNvPr>
              <p14:cNvContentPartPr/>
              <p14:nvPr/>
            </p14:nvContentPartPr>
            <p14:xfrm>
              <a:off x="3890062" y="4014262"/>
              <a:ext cx="81000" cy="12024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2E2389B4-7D16-46BB-1F49-49E1FD0E1FC2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881062" y="4005262"/>
                <a:ext cx="98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1AEC8D54-4086-DE94-3CBF-672B601E042F}"/>
                  </a:ext>
                </a:extLst>
              </p14:cNvPr>
              <p14:cNvContentPartPr/>
              <p14:nvPr/>
            </p14:nvContentPartPr>
            <p14:xfrm>
              <a:off x="4094542" y="3920302"/>
              <a:ext cx="166320" cy="26604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1AEC8D54-4086-DE94-3CBF-672B601E042F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085902" y="3911662"/>
                <a:ext cx="1839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44400066-A19F-CB80-BD30-9765792C28EC}"/>
                  </a:ext>
                </a:extLst>
              </p14:cNvPr>
              <p14:cNvContentPartPr/>
              <p14:nvPr/>
            </p14:nvContentPartPr>
            <p14:xfrm>
              <a:off x="4293982" y="3999502"/>
              <a:ext cx="117360" cy="12132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44400066-A19F-CB80-BD30-9765792C28EC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285342" y="3990862"/>
                <a:ext cx="1350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963A0787-3096-83F9-8E14-158EEE2DEEB4}"/>
                  </a:ext>
                </a:extLst>
              </p14:cNvPr>
              <p14:cNvContentPartPr/>
              <p14:nvPr/>
            </p14:nvContentPartPr>
            <p14:xfrm>
              <a:off x="4606102" y="3973582"/>
              <a:ext cx="428400" cy="13572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963A0787-3096-83F9-8E14-158EEE2DEEB4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597462" y="3964582"/>
                <a:ext cx="4460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D4574FDC-F172-2ECA-1F5B-2032AB8E848A}"/>
                  </a:ext>
                </a:extLst>
              </p14:cNvPr>
              <p14:cNvContentPartPr/>
              <p14:nvPr/>
            </p14:nvContentPartPr>
            <p14:xfrm>
              <a:off x="5087422" y="3918862"/>
              <a:ext cx="144000" cy="1339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D4574FDC-F172-2ECA-1F5B-2032AB8E848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5078422" y="3909862"/>
                <a:ext cx="161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C387DCA2-82DF-D9AC-E613-812BA1D2A421}"/>
                  </a:ext>
                </a:extLst>
              </p14:cNvPr>
              <p14:cNvContentPartPr/>
              <p14:nvPr/>
            </p14:nvContentPartPr>
            <p14:xfrm>
              <a:off x="5268502" y="3955942"/>
              <a:ext cx="256320" cy="5832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C387DCA2-82DF-D9AC-E613-812BA1D2A421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5259862" y="3947302"/>
                <a:ext cx="273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3685E1E4-7041-121F-E6B2-0C68488C43F6}"/>
                  </a:ext>
                </a:extLst>
              </p14:cNvPr>
              <p14:cNvContentPartPr/>
              <p14:nvPr/>
            </p14:nvContentPartPr>
            <p14:xfrm>
              <a:off x="5721382" y="3870622"/>
              <a:ext cx="171000" cy="20844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3685E1E4-7041-121F-E6B2-0C68488C43F6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712382" y="3861622"/>
                <a:ext cx="1886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32B84873-CD80-BBAC-EA37-375264163AEC}"/>
                  </a:ext>
                </a:extLst>
              </p14:cNvPr>
              <p14:cNvContentPartPr/>
              <p14:nvPr/>
            </p14:nvContentPartPr>
            <p14:xfrm>
              <a:off x="5958622" y="3951262"/>
              <a:ext cx="140760" cy="9468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32B84873-CD80-BBAC-EA37-375264163AEC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949982" y="3942622"/>
                <a:ext cx="158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870543F9-FEF1-54A2-307F-EB94D631C481}"/>
                  </a:ext>
                </a:extLst>
              </p14:cNvPr>
              <p14:cNvContentPartPr/>
              <p14:nvPr/>
            </p14:nvContentPartPr>
            <p14:xfrm>
              <a:off x="6097942" y="3871702"/>
              <a:ext cx="64440" cy="478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870543F9-FEF1-54A2-307F-EB94D631C481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6088942" y="3863062"/>
                <a:ext cx="82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A30ABC03-963A-E4AD-1E20-AD3AAA4EB926}"/>
                  </a:ext>
                </a:extLst>
              </p14:cNvPr>
              <p14:cNvContentPartPr/>
              <p14:nvPr/>
            </p14:nvContentPartPr>
            <p14:xfrm>
              <a:off x="6145462" y="3878542"/>
              <a:ext cx="166320" cy="14364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A30ABC03-963A-E4AD-1E20-AD3AAA4EB926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6136822" y="3869542"/>
                <a:ext cx="1839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95165DCB-B07A-8AE4-5ED7-3B8D4180FAAA}"/>
                  </a:ext>
                </a:extLst>
              </p14:cNvPr>
              <p14:cNvContentPartPr/>
              <p14:nvPr/>
            </p14:nvContentPartPr>
            <p14:xfrm>
              <a:off x="6354622" y="3921022"/>
              <a:ext cx="124200" cy="13392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95165DCB-B07A-8AE4-5ED7-3B8D4180FAAA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345622" y="3912022"/>
                <a:ext cx="141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639652D4-52C4-2DCE-E203-8DF04A4A361A}"/>
                  </a:ext>
                </a:extLst>
              </p14:cNvPr>
              <p14:cNvContentPartPr/>
              <p14:nvPr/>
            </p14:nvContentPartPr>
            <p14:xfrm>
              <a:off x="6715702" y="3953782"/>
              <a:ext cx="288360" cy="26532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639652D4-52C4-2DCE-E203-8DF04A4A361A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6707062" y="3945142"/>
                <a:ext cx="3060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DD03E694-5A21-2145-7481-B5C8C32781DA}"/>
                  </a:ext>
                </a:extLst>
              </p14:cNvPr>
              <p14:cNvContentPartPr/>
              <p14:nvPr/>
            </p14:nvContentPartPr>
            <p14:xfrm>
              <a:off x="6968422" y="3931462"/>
              <a:ext cx="378360" cy="24156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DD03E694-5A21-2145-7481-B5C8C32781DA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6959782" y="3922822"/>
                <a:ext cx="396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C4ABAA45-098A-83F8-9CBB-AFC14096ABD4}"/>
                  </a:ext>
                </a:extLst>
              </p14:cNvPr>
              <p14:cNvContentPartPr/>
              <p14:nvPr/>
            </p14:nvContentPartPr>
            <p14:xfrm>
              <a:off x="7387462" y="3837502"/>
              <a:ext cx="481320" cy="16020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C4ABAA45-098A-83F8-9CBB-AFC14096ABD4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7378462" y="3828862"/>
                <a:ext cx="498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CA018872-7A92-9A8B-B28A-70D7D01455F3}"/>
                  </a:ext>
                </a:extLst>
              </p14:cNvPr>
              <p14:cNvContentPartPr/>
              <p14:nvPr/>
            </p14:nvContentPartPr>
            <p14:xfrm>
              <a:off x="7488262" y="3828142"/>
              <a:ext cx="109080" cy="4572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CA018872-7A92-9A8B-B28A-70D7D01455F3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7479622" y="3819142"/>
                <a:ext cx="1267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DE4B7672-CCB0-42E7-D851-D965D777C451}"/>
                  </a:ext>
                </a:extLst>
              </p14:cNvPr>
              <p14:cNvContentPartPr/>
              <p14:nvPr/>
            </p14:nvContentPartPr>
            <p14:xfrm>
              <a:off x="5546422" y="4193902"/>
              <a:ext cx="100440" cy="21708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DE4B7672-CCB0-42E7-D851-D965D777C451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537782" y="4184902"/>
                <a:ext cx="1180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5BDF53ED-7620-CB28-8717-0A48EAB7080F}"/>
                  </a:ext>
                </a:extLst>
              </p14:cNvPr>
              <p14:cNvContentPartPr/>
              <p14:nvPr/>
            </p14:nvContentPartPr>
            <p14:xfrm>
              <a:off x="5685022" y="4293982"/>
              <a:ext cx="115560" cy="1188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5BDF53ED-7620-CB28-8717-0A48EAB7080F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676022" y="4284982"/>
                <a:ext cx="133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AD577770-5FA7-9563-AB43-F5E26CEAE0F0}"/>
                  </a:ext>
                </a:extLst>
              </p14:cNvPr>
              <p14:cNvContentPartPr/>
              <p14:nvPr/>
            </p14:nvContentPartPr>
            <p14:xfrm>
              <a:off x="5831182" y="4286782"/>
              <a:ext cx="154080" cy="1029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AD577770-5FA7-9563-AB43-F5E26CEAE0F0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822542" y="4277782"/>
                <a:ext cx="171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88AE9162-78CE-C48D-1A70-08AA5A1C254C}"/>
                  </a:ext>
                </a:extLst>
              </p14:cNvPr>
              <p14:cNvContentPartPr/>
              <p14:nvPr/>
            </p14:nvContentPartPr>
            <p14:xfrm>
              <a:off x="5986342" y="4279222"/>
              <a:ext cx="81360" cy="12420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88AE9162-78CE-C48D-1A70-08AA5A1C254C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977342" y="4270222"/>
                <a:ext cx="99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9CC25F5C-4DA9-B53A-DFCD-F3A81661FC8A}"/>
                  </a:ext>
                </a:extLst>
              </p14:cNvPr>
              <p14:cNvContentPartPr/>
              <p14:nvPr/>
            </p14:nvContentPartPr>
            <p14:xfrm>
              <a:off x="6088582" y="4277782"/>
              <a:ext cx="241920" cy="10476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9CC25F5C-4DA9-B53A-DFCD-F3A81661FC8A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079582" y="4268782"/>
                <a:ext cx="259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47603627-537E-F6D1-30D1-32FFB7F6EAE0}"/>
                  </a:ext>
                </a:extLst>
              </p14:cNvPr>
              <p14:cNvContentPartPr/>
              <p14:nvPr/>
            </p14:nvContentPartPr>
            <p14:xfrm>
              <a:off x="6516622" y="4274542"/>
              <a:ext cx="248760" cy="26316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47603627-537E-F6D1-30D1-32FFB7F6EAE0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507622" y="4265902"/>
                <a:ext cx="2664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7F4BEA5D-5DB8-3A4B-E322-AEEEBDB68CAA}"/>
                  </a:ext>
                </a:extLst>
              </p14:cNvPr>
              <p14:cNvContentPartPr/>
              <p14:nvPr/>
            </p14:nvContentPartPr>
            <p14:xfrm>
              <a:off x="6789862" y="4235662"/>
              <a:ext cx="100800" cy="1378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7F4BEA5D-5DB8-3A4B-E322-AEEEBDB68CAA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780862" y="4226662"/>
                <a:ext cx="1184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FBC59DAE-FA29-F7D4-FC1B-6542F7F8F610}"/>
                  </a:ext>
                </a:extLst>
              </p14:cNvPr>
              <p14:cNvContentPartPr/>
              <p14:nvPr/>
            </p14:nvContentPartPr>
            <p14:xfrm>
              <a:off x="6904342" y="4138102"/>
              <a:ext cx="653040" cy="24480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FBC59DAE-FA29-F7D4-FC1B-6542F7F8F610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6895342" y="4129462"/>
                <a:ext cx="6706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037DA0BD-DBE7-2AD1-35EE-0461E314B0C6}"/>
              </a:ext>
            </a:extLst>
          </p:cNvPr>
          <p:cNvGrpSpPr/>
          <p:nvPr/>
        </p:nvGrpSpPr>
        <p:grpSpPr>
          <a:xfrm>
            <a:off x="1448542" y="4231342"/>
            <a:ext cx="3824640" cy="683640"/>
            <a:chOff x="1448542" y="4231342"/>
            <a:chExt cx="382464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7D6E35C-FF8A-E9E1-68F9-991D959B47DC}"/>
                    </a:ext>
                  </a:extLst>
                </p14:cNvPr>
                <p14:cNvContentPartPr/>
                <p14:nvPr/>
              </p14:nvContentPartPr>
              <p14:xfrm>
                <a:off x="1448542" y="4378942"/>
                <a:ext cx="262080" cy="1533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7D6E35C-FF8A-E9E1-68F9-991D959B47D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439902" y="4370302"/>
                  <a:ext cx="279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E4D0705-D27D-45BA-C0C0-1412B8EEF34C}"/>
                    </a:ext>
                  </a:extLst>
                </p14:cNvPr>
                <p14:cNvContentPartPr/>
                <p14:nvPr/>
              </p14:nvContentPartPr>
              <p14:xfrm>
                <a:off x="1870462" y="4426462"/>
                <a:ext cx="258840" cy="1029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E4D0705-D27D-45BA-C0C0-1412B8EEF34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861462" y="4417822"/>
                  <a:ext cx="276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071B0C3-543B-A114-ED1E-A05D8748B605}"/>
                    </a:ext>
                  </a:extLst>
                </p14:cNvPr>
                <p14:cNvContentPartPr/>
                <p14:nvPr/>
              </p14:nvContentPartPr>
              <p14:xfrm>
                <a:off x="2110942" y="4380022"/>
                <a:ext cx="101880" cy="97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071B0C3-543B-A114-ED1E-A05D8748B60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101942" y="4371382"/>
                  <a:ext cx="11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C32D6BF-83D5-11E6-75B1-227C554EC740}"/>
                    </a:ext>
                  </a:extLst>
                </p14:cNvPr>
                <p14:cNvContentPartPr/>
                <p14:nvPr/>
              </p14:nvContentPartPr>
              <p14:xfrm>
                <a:off x="2231182" y="4354822"/>
                <a:ext cx="227520" cy="1292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C32D6BF-83D5-11E6-75B1-227C554EC74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222542" y="4345822"/>
                  <a:ext cx="245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5A7D763-B72C-5542-8678-8C0E92298F1E}"/>
                    </a:ext>
                  </a:extLst>
                </p14:cNvPr>
                <p14:cNvContentPartPr/>
                <p14:nvPr/>
              </p14:nvContentPartPr>
              <p14:xfrm>
                <a:off x="2557702" y="4381822"/>
                <a:ext cx="224280" cy="867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5A7D763-B72C-5542-8678-8C0E92298F1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548702" y="4373182"/>
                  <a:ext cx="241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4415FC7-7858-8645-6253-C341C88232CF}"/>
                    </a:ext>
                  </a:extLst>
                </p14:cNvPr>
                <p14:cNvContentPartPr/>
                <p14:nvPr/>
              </p14:nvContentPartPr>
              <p14:xfrm>
                <a:off x="2782702" y="4299022"/>
                <a:ext cx="20880" cy="601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4415FC7-7858-8645-6253-C341C88232C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773702" y="4290382"/>
                  <a:ext cx="38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B36A1F5-4CD6-76E4-5B2B-A3C6888F47B1}"/>
                    </a:ext>
                  </a:extLst>
                </p14:cNvPr>
                <p14:cNvContentPartPr/>
                <p14:nvPr/>
              </p14:nvContentPartPr>
              <p14:xfrm>
                <a:off x="2851822" y="4231342"/>
                <a:ext cx="939240" cy="2156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B36A1F5-4CD6-76E4-5B2B-A3C6888F47B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843182" y="4222702"/>
                  <a:ext cx="956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D2F4865-31B8-EDA5-C689-8C0ECA150197}"/>
                    </a:ext>
                  </a:extLst>
                </p14:cNvPr>
                <p14:cNvContentPartPr/>
                <p14:nvPr/>
              </p14:nvContentPartPr>
              <p14:xfrm>
                <a:off x="4056382" y="4275982"/>
                <a:ext cx="118080" cy="2059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D2F4865-31B8-EDA5-C689-8C0ECA15019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047742" y="4267342"/>
                  <a:ext cx="135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C657A9B-B0C9-D203-89FA-53075CBAFAF4}"/>
                    </a:ext>
                  </a:extLst>
                </p14:cNvPr>
                <p14:cNvContentPartPr/>
                <p14:nvPr/>
              </p14:nvContentPartPr>
              <p14:xfrm>
                <a:off x="4031542" y="4257262"/>
                <a:ext cx="276480" cy="243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C657A9B-B0C9-D203-89FA-53075CBAFAF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022902" y="4248262"/>
                  <a:ext cx="294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0AE1139-9401-1A91-C66B-87D5D6093D6F}"/>
                    </a:ext>
                  </a:extLst>
                </p14:cNvPr>
                <p14:cNvContentPartPr/>
                <p14:nvPr/>
              </p14:nvContentPartPr>
              <p14:xfrm>
                <a:off x="4325302" y="4342582"/>
                <a:ext cx="145440" cy="1004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0AE1139-9401-1A91-C66B-87D5D6093D6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316662" y="4333942"/>
                  <a:ext cx="163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10EDBD8-5C21-5302-8902-9FB648BF7FA4}"/>
                    </a:ext>
                  </a:extLst>
                </p14:cNvPr>
                <p14:cNvContentPartPr/>
                <p14:nvPr/>
              </p14:nvContentPartPr>
              <p14:xfrm>
                <a:off x="4476142" y="4331422"/>
                <a:ext cx="139320" cy="131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10EDBD8-5C21-5302-8902-9FB648BF7FA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467142" y="4322782"/>
                  <a:ext cx="156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586C4C0-35B2-7AE2-A187-94200AD24A0C}"/>
                    </a:ext>
                  </a:extLst>
                </p14:cNvPr>
                <p14:cNvContentPartPr/>
                <p14:nvPr/>
              </p14:nvContentPartPr>
              <p14:xfrm>
                <a:off x="4653622" y="4340782"/>
                <a:ext cx="53640" cy="1108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586C4C0-35B2-7AE2-A187-94200AD24A0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644622" y="4332142"/>
                  <a:ext cx="71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0F5D1B1-96AC-6352-1785-A48999C4991B}"/>
                    </a:ext>
                  </a:extLst>
                </p14:cNvPr>
                <p14:cNvContentPartPr/>
                <p14:nvPr/>
              </p14:nvContentPartPr>
              <p14:xfrm>
                <a:off x="4764502" y="4338622"/>
                <a:ext cx="508680" cy="2682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0F5D1B1-96AC-6352-1785-A48999C4991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755502" y="4329622"/>
                  <a:ext cx="526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7EA274C6-03DE-DC9D-174F-55DB237F4321}"/>
                    </a:ext>
                  </a:extLst>
                </p14:cNvPr>
                <p14:cNvContentPartPr/>
                <p14:nvPr/>
              </p14:nvContentPartPr>
              <p14:xfrm>
                <a:off x="1477702" y="4792942"/>
                <a:ext cx="178920" cy="190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7EA274C6-03DE-DC9D-174F-55DB237F432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468702" y="4783942"/>
                  <a:ext cx="196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9FE3C46-CF55-1ABA-7006-3BA066B158DD}"/>
                    </a:ext>
                  </a:extLst>
                </p14:cNvPr>
                <p14:cNvContentPartPr/>
                <p14:nvPr/>
              </p14:nvContentPartPr>
              <p14:xfrm>
                <a:off x="1475182" y="4813822"/>
                <a:ext cx="205560" cy="464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9FE3C46-CF55-1ABA-7006-3BA066B158D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466182" y="4805182"/>
                  <a:ext cx="223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055D1B7-5096-669D-CD90-B6CB65FEAF7D}"/>
                    </a:ext>
                  </a:extLst>
                </p14:cNvPr>
                <p14:cNvContentPartPr/>
                <p14:nvPr/>
              </p14:nvContentPartPr>
              <p14:xfrm>
                <a:off x="1721782" y="4702942"/>
                <a:ext cx="46440" cy="1566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055D1B7-5096-669D-CD90-B6CB65FEAF7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712782" y="4694302"/>
                  <a:ext cx="64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42178D9E-D6DF-05F1-5DC5-37E67CD9E4CB}"/>
                    </a:ext>
                  </a:extLst>
                </p14:cNvPr>
                <p14:cNvContentPartPr/>
                <p14:nvPr/>
              </p14:nvContentPartPr>
              <p14:xfrm>
                <a:off x="2023462" y="4687102"/>
                <a:ext cx="48960" cy="1828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42178D9E-D6DF-05F1-5DC5-37E67CD9E4C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014822" y="4678102"/>
                  <a:ext cx="66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652ABDB-803E-6BAE-4C7B-0AB1B50BA6D3}"/>
                    </a:ext>
                  </a:extLst>
                </p14:cNvPr>
                <p14:cNvContentPartPr/>
                <p14:nvPr/>
              </p14:nvContentPartPr>
              <p14:xfrm>
                <a:off x="1934902" y="4633462"/>
                <a:ext cx="360360" cy="2347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652ABDB-803E-6BAE-4C7B-0AB1B50BA6D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925902" y="4624822"/>
                  <a:ext cx="378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6180267C-F1E1-4AF1-7C55-F93289A80119}"/>
                    </a:ext>
                  </a:extLst>
                </p14:cNvPr>
                <p14:cNvContentPartPr/>
                <p14:nvPr/>
              </p14:nvContentPartPr>
              <p14:xfrm>
                <a:off x="2152702" y="4617262"/>
                <a:ext cx="756000" cy="2394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6180267C-F1E1-4AF1-7C55-F93289A8011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2144062" y="4608622"/>
                  <a:ext cx="773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3BD80859-CEA3-713B-42AA-66217EE96519}"/>
                    </a:ext>
                  </a:extLst>
                </p14:cNvPr>
                <p14:cNvContentPartPr/>
                <p14:nvPr/>
              </p14:nvContentPartPr>
              <p14:xfrm>
                <a:off x="3037942" y="4723822"/>
                <a:ext cx="181440" cy="432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3BD80859-CEA3-713B-42AA-66217EE9651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029302" y="4714822"/>
                  <a:ext cx="199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FBE14E55-52F8-1724-5B91-5BF7CCF80082}"/>
                    </a:ext>
                  </a:extLst>
                </p14:cNvPr>
                <p14:cNvContentPartPr/>
                <p14:nvPr/>
              </p14:nvContentPartPr>
              <p14:xfrm>
                <a:off x="3304342" y="4603942"/>
                <a:ext cx="179280" cy="2109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FBE14E55-52F8-1724-5B91-5BF7CCF8008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295342" y="4595302"/>
                  <a:ext cx="196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A2F298F-FD08-2836-11EF-5243454A37DC}"/>
                    </a:ext>
                  </a:extLst>
                </p14:cNvPr>
                <p14:cNvContentPartPr/>
                <p14:nvPr/>
              </p14:nvContentPartPr>
              <p14:xfrm>
                <a:off x="3457342" y="4693582"/>
                <a:ext cx="294120" cy="1072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A2F298F-FD08-2836-11EF-5243454A37D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448342" y="4684942"/>
                  <a:ext cx="31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ED668788-C682-FE86-32BD-317AFE03B81F}"/>
                    </a:ext>
                  </a:extLst>
                </p14:cNvPr>
                <p14:cNvContentPartPr/>
                <p14:nvPr/>
              </p14:nvContentPartPr>
              <p14:xfrm>
                <a:off x="3792502" y="4597102"/>
                <a:ext cx="132120" cy="200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ED668788-C682-FE86-32BD-317AFE03B81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783862" y="4588462"/>
                  <a:ext cx="149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E5C2CB4-583E-EB95-1F1C-D8593921CF4C}"/>
                    </a:ext>
                  </a:extLst>
                </p14:cNvPr>
                <p14:cNvContentPartPr/>
                <p14:nvPr/>
              </p14:nvContentPartPr>
              <p14:xfrm>
                <a:off x="3972502" y="4671622"/>
                <a:ext cx="102960" cy="1054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E5C2CB4-583E-EB95-1F1C-D8593921CF4C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63502" y="4662622"/>
                  <a:ext cx="120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35BBAB5-0B3D-3BA3-B247-81CEA86EE457}"/>
                    </a:ext>
                  </a:extLst>
                </p14:cNvPr>
                <p14:cNvContentPartPr/>
                <p14:nvPr/>
              </p14:nvContentPartPr>
              <p14:xfrm>
                <a:off x="4124062" y="4638142"/>
                <a:ext cx="143280" cy="1242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35BBAB5-0B3D-3BA3-B247-81CEA86EE45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115062" y="4629142"/>
                  <a:ext cx="160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CB41BB8-AACA-D520-2735-F1E07F602D3A}"/>
                    </a:ext>
                  </a:extLst>
                </p14:cNvPr>
                <p14:cNvContentPartPr/>
                <p14:nvPr/>
              </p14:nvContentPartPr>
              <p14:xfrm>
                <a:off x="4275262" y="4659382"/>
                <a:ext cx="115920" cy="118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CB41BB8-AACA-D520-2735-F1E07F602D3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266622" y="4650382"/>
                  <a:ext cx="133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07CE1A5B-CC71-977D-3ADC-AC04175A8089}"/>
                    </a:ext>
                  </a:extLst>
                </p14:cNvPr>
                <p14:cNvContentPartPr/>
                <p14:nvPr/>
              </p14:nvContentPartPr>
              <p14:xfrm>
                <a:off x="4451662" y="4650382"/>
                <a:ext cx="625680" cy="264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07CE1A5B-CC71-977D-3ADC-AC04175A808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442662" y="4641382"/>
                  <a:ext cx="643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18E1119-B49C-2E18-B5D0-B0BE1ABB7833}"/>
                    </a:ext>
                  </a:extLst>
                </p14:cNvPr>
                <p14:cNvContentPartPr/>
                <p14:nvPr/>
              </p14:nvContentPartPr>
              <p14:xfrm>
                <a:off x="5131702" y="4555342"/>
                <a:ext cx="39600" cy="2970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18E1119-B49C-2E18-B5D0-B0BE1ABB783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123062" y="4546702"/>
                  <a:ext cx="5724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AC3D6D86-4479-5772-EC9E-858551BBA6A0}"/>
              </a:ext>
            </a:extLst>
          </p:cNvPr>
          <p:cNvGrpSpPr/>
          <p:nvPr/>
        </p:nvGrpSpPr>
        <p:grpSpPr>
          <a:xfrm>
            <a:off x="429022" y="4977982"/>
            <a:ext cx="7902000" cy="1218960"/>
            <a:chOff x="429022" y="4977982"/>
            <a:chExt cx="7902000" cy="12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AE38BCD-9519-EBEE-E569-235010E62DB7}"/>
                    </a:ext>
                  </a:extLst>
                </p14:cNvPr>
                <p14:cNvContentPartPr/>
                <p14:nvPr/>
              </p14:nvContentPartPr>
              <p14:xfrm>
                <a:off x="4098862" y="5288302"/>
                <a:ext cx="20520" cy="1162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AE38BCD-9519-EBEE-E569-235010E62DB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090222" y="5279302"/>
                  <a:ext cx="38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DF693869-17B0-81EB-F2E4-CE3D53724190}"/>
                    </a:ext>
                  </a:extLst>
                </p14:cNvPr>
                <p14:cNvContentPartPr/>
                <p14:nvPr/>
              </p14:nvContentPartPr>
              <p14:xfrm>
                <a:off x="4304062" y="5175982"/>
                <a:ext cx="620640" cy="1285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DF693869-17B0-81EB-F2E4-CE3D5372419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295422" y="5167342"/>
                  <a:ext cx="63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E26A93C-70B4-A597-0983-BA4817107C20}"/>
                    </a:ext>
                  </a:extLst>
                </p14:cNvPr>
                <p14:cNvContentPartPr/>
                <p14:nvPr/>
              </p14:nvContentPartPr>
              <p14:xfrm>
                <a:off x="4998502" y="5245462"/>
                <a:ext cx="141120" cy="630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E26A93C-70B4-A597-0983-BA4817107C2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989862" y="5236822"/>
                  <a:ext cx="158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2A0FC7D-D6DE-29BB-4C9C-60E3F80660E4}"/>
                    </a:ext>
                  </a:extLst>
                </p14:cNvPr>
                <p14:cNvContentPartPr/>
                <p14:nvPr/>
              </p14:nvContentPartPr>
              <p14:xfrm>
                <a:off x="5393422" y="5161582"/>
                <a:ext cx="187200" cy="1407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2A0FC7D-D6DE-29BB-4C9C-60E3F80660E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384422" y="5152942"/>
                  <a:ext cx="20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F549261-E147-1019-35E5-D10F3804EDE8}"/>
                    </a:ext>
                  </a:extLst>
                </p14:cNvPr>
                <p14:cNvContentPartPr/>
                <p14:nvPr/>
              </p14:nvContentPartPr>
              <p14:xfrm>
                <a:off x="5466142" y="5018662"/>
                <a:ext cx="146520" cy="2811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F549261-E147-1019-35E5-D10F3804EDE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457502" y="5010022"/>
                  <a:ext cx="164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355FEC85-A2FE-A36B-31DD-517203CC94A7}"/>
                    </a:ext>
                  </a:extLst>
                </p14:cNvPr>
                <p14:cNvContentPartPr/>
                <p14:nvPr/>
              </p14:nvContentPartPr>
              <p14:xfrm>
                <a:off x="5640382" y="5078422"/>
                <a:ext cx="580320" cy="2869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355FEC85-A2FE-A36B-31DD-517203CC94A7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631382" y="5069782"/>
                  <a:ext cx="597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307D918-FA4D-B03E-6AFA-E0FC84E7804E}"/>
                    </a:ext>
                  </a:extLst>
                </p14:cNvPr>
                <p14:cNvContentPartPr/>
                <p14:nvPr/>
              </p14:nvContentPartPr>
              <p14:xfrm>
                <a:off x="6252022" y="5165182"/>
                <a:ext cx="77040" cy="1270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307D918-FA4D-B03E-6AFA-E0FC84E7804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243382" y="5156542"/>
                  <a:ext cx="94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10F7090-6021-D627-998D-A9EC2E17F742}"/>
                    </a:ext>
                  </a:extLst>
                </p14:cNvPr>
                <p14:cNvContentPartPr/>
                <p14:nvPr/>
              </p14:nvContentPartPr>
              <p14:xfrm>
                <a:off x="6405382" y="5168782"/>
                <a:ext cx="185040" cy="1418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10F7090-6021-D627-998D-A9EC2E17F742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396382" y="5160142"/>
                  <a:ext cx="202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109C704-8149-7F19-5C33-AB087DA0CB02}"/>
                    </a:ext>
                  </a:extLst>
                </p14:cNvPr>
                <p14:cNvContentPartPr/>
                <p14:nvPr/>
              </p14:nvContentPartPr>
              <p14:xfrm>
                <a:off x="6621382" y="5075542"/>
                <a:ext cx="229320" cy="1940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109C704-8149-7F19-5C33-AB087DA0CB0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612742" y="5066542"/>
                  <a:ext cx="246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6CA68097-C8A6-0265-DA6F-46CCE2F984C0}"/>
                    </a:ext>
                  </a:extLst>
                </p14:cNvPr>
                <p14:cNvContentPartPr/>
                <p14:nvPr/>
              </p14:nvContentPartPr>
              <p14:xfrm>
                <a:off x="6863302" y="5077342"/>
                <a:ext cx="253080" cy="1832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6CA68097-C8A6-0265-DA6F-46CCE2F984C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854302" y="5068342"/>
                  <a:ext cx="270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40B8622-6167-799F-C782-A9A1D0F7599E}"/>
                    </a:ext>
                  </a:extLst>
                </p14:cNvPr>
                <p14:cNvContentPartPr/>
                <p14:nvPr/>
              </p14:nvContentPartPr>
              <p14:xfrm>
                <a:off x="7347142" y="5001022"/>
                <a:ext cx="168120" cy="2048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40B8622-6167-799F-C782-A9A1D0F7599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338502" y="4992022"/>
                  <a:ext cx="185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61E42A2F-49E6-B484-0AFE-DC7C9932292C}"/>
                    </a:ext>
                  </a:extLst>
                </p14:cNvPr>
                <p14:cNvContentPartPr/>
                <p14:nvPr/>
              </p14:nvContentPartPr>
              <p14:xfrm>
                <a:off x="7426342" y="5151862"/>
                <a:ext cx="100440" cy="853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61E42A2F-49E6-B484-0AFE-DC7C9932292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417702" y="5143222"/>
                  <a:ext cx="118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CD57B2DA-00B4-19A7-1647-D56AD290DC8D}"/>
                    </a:ext>
                  </a:extLst>
                </p14:cNvPr>
                <p14:cNvContentPartPr/>
                <p14:nvPr/>
              </p14:nvContentPartPr>
              <p14:xfrm>
                <a:off x="7571062" y="4977982"/>
                <a:ext cx="58320" cy="2289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CD57B2DA-00B4-19A7-1647-D56AD290DC8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562062" y="4969342"/>
                  <a:ext cx="75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695EEE8-A63B-8D43-8095-B8B545E644FC}"/>
                    </a:ext>
                  </a:extLst>
                </p14:cNvPr>
                <p14:cNvContentPartPr/>
                <p14:nvPr/>
              </p14:nvContentPartPr>
              <p14:xfrm>
                <a:off x="7634782" y="5080582"/>
                <a:ext cx="303840" cy="1112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695EEE8-A63B-8D43-8095-B8B545E644F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626142" y="5071942"/>
                  <a:ext cx="321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16F3702-7D23-7F82-D01B-F6571715D3F9}"/>
                    </a:ext>
                  </a:extLst>
                </p14:cNvPr>
                <p14:cNvContentPartPr/>
                <p14:nvPr/>
              </p14:nvContentPartPr>
              <p14:xfrm>
                <a:off x="433342" y="5280742"/>
                <a:ext cx="173160" cy="1882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16F3702-7D23-7F82-D01B-F6571715D3F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24342" y="5272102"/>
                  <a:ext cx="190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D32B3B7-DBD6-F33B-86A8-6E0D389E0DC3}"/>
                    </a:ext>
                  </a:extLst>
                </p14:cNvPr>
                <p14:cNvContentPartPr/>
                <p14:nvPr/>
              </p14:nvContentPartPr>
              <p14:xfrm>
                <a:off x="672382" y="5245462"/>
                <a:ext cx="221400" cy="3106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D32B3B7-DBD6-F33B-86A8-6E0D389E0DC3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63742" y="5236822"/>
                  <a:ext cx="2390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3D671E6-58EF-B506-AF34-574A5DF6C945}"/>
                    </a:ext>
                  </a:extLst>
                </p14:cNvPr>
                <p14:cNvContentPartPr/>
                <p14:nvPr/>
              </p14:nvContentPartPr>
              <p14:xfrm>
                <a:off x="965422" y="5321782"/>
                <a:ext cx="38520" cy="543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3D671E6-58EF-B506-AF34-574A5DF6C94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56422" y="5312782"/>
                  <a:ext cx="56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7551442-9090-BE27-A670-138C9835FA4F}"/>
                    </a:ext>
                  </a:extLst>
                </p14:cNvPr>
                <p14:cNvContentPartPr/>
                <p14:nvPr/>
              </p14:nvContentPartPr>
              <p14:xfrm>
                <a:off x="1318582" y="5154022"/>
                <a:ext cx="157320" cy="206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7551442-9090-BE27-A670-138C9835FA4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309942" y="5145022"/>
                  <a:ext cx="174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F09184D-224D-47DC-3B84-B301CC68877A}"/>
                    </a:ext>
                  </a:extLst>
                </p14:cNvPr>
                <p14:cNvContentPartPr/>
                <p14:nvPr/>
              </p14:nvContentPartPr>
              <p14:xfrm>
                <a:off x="1526302" y="5256982"/>
                <a:ext cx="119880" cy="860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F09184D-224D-47DC-3B84-B301CC68877A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517302" y="5248342"/>
                  <a:ext cx="137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58F93F30-5FE9-0747-E3A8-AE991A8CEFB9}"/>
                    </a:ext>
                  </a:extLst>
                </p14:cNvPr>
                <p14:cNvContentPartPr/>
                <p14:nvPr/>
              </p14:nvContentPartPr>
              <p14:xfrm>
                <a:off x="1694782" y="5222062"/>
                <a:ext cx="155160" cy="943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58F93F30-5FE9-0747-E3A8-AE991A8CEFB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686142" y="5213422"/>
                  <a:ext cx="172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BA546231-6147-C84C-C501-A8727FC210D1}"/>
                    </a:ext>
                  </a:extLst>
                </p14:cNvPr>
                <p14:cNvContentPartPr/>
                <p14:nvPr/>
              </p14:nvContentPartPr>
              <p14:xfrm>
                <a:off x="1896022" y="5222062"/>
                <a:ext cx="44280" cy="1148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BA546231-6147-C84C-C501-A8727FC210D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887022" y="5213422"/>
                  <a:ext cx="61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2FD12C54-B2B7-5B5D-1E1D-0C8FA49D64C1}"/>
                    </a:ext>
                  </a:extLst>
                </p14:cNvPr>
                <p14:cNvContentPartPr/>
                <p14:nvPr/>
              </p14:nvContentPartPr>
              <p14:xfrm>
                <a:off x="2023102" y="5210542"/>
                <a:ext cx="132120" cy="1051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2FD12C54-B2B7-5B5D-1E1D-0C8FA49D64C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014462" y="5201902"/>
                  <a:ext cx="149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B93E6B97-507F-7158-A581-B169D91B679A}"/>
                    </a:ext>
                  </a:extLst>
                </p14:cNvPr>
                <p14:cNvContentPartPr/>
                <p14:nvPr/>
              </p14:nvContentPartPr>
              <p14:xfrm>
                <a:off x="2336302" y="5140702"/>
                <a:ext cx="281160" cy="1893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B93E6B97-507F-7158-A581-B169D91B679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327302" y="5131702"/>
                  <a:ext cx="298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E16019F-9F2A-FFFE-7DBA-788381112C6C}"/>
                    </a:ext>
                  </a:extLst>
                </p14:cNvPr>
                <p14:cNvContentPartPr/>
                <p14:nvPr/>
              </p14:nvContentPartPr>
              <p14:xfrm>
                <a:off x="2486782" y="5110822"/>
                <a:ext cx="220320" cy="550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E16019F-9F2A-FFFE-7DBA-788381112C6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478142" y="5101822"/>
                  <a:ext cx="237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8C68D00-A818-99F1-9F35-C406E38CEA36}"/>
                    </a:ext>
                  </a:extLst>
                </p14:cNvPr>
                <p14:cNvContentPartPr/>
                <p14:nvPr/>
              </p14:nvContentPartPr>
              <p14:xfrm>
                <a:off x="2720422" y="5070862"/>
                <a:ext cx="145080" cy="2120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8C68D00-A818-99F1-9F35-C406E38CEA3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711422" y="5062222"/>
                  <a:ext cx="162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C4C6CCAE-D81B-F4A4-5680-481E970E826F}"/>
                    </a:ext>
                  </a:extLst>
                </p14:cNvPr>
                <p14:cNvContentPartPr/>
                <p14:nvPr/>
              </p14:nvContentPartPr>
              <p14:xfrm>
                <a:off x="2936062" y="5182462"/>
                <a:ext cx="133200" cy="1245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C4C6CCAE-D81B-F4A4-5680-481E970E826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927422" y="5173822"/>
                  <a:ext cx="15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BA1960E-34E8-C8D6-D9F7-0040D0490F4B}"/>
                    </a:ext>
                  </a:extLst>
                </p14:cNvPr>
                <p14:cNvContentPartPr/>
                <p14:nvPr/>
              </p14:nvContentPartPr>
              <p14:xfrm>
                <a:off x="3110662" y="5209822"/>
                <a:ext cx="702360" cy="849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BA1960E-34E8-C8D6-D9F7-0040D0490F4B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101662" y="5200822"/>
                  <a:ext cx="72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C2BF071-7158-8DB4-FB2D-E6B6DA42347A}"/>
                    </a:ext>
                  </a:extLst>
                </p14:cNvPr>
                <p14:cNvContentPartPr/>
                <p14:nvPr/>
              </p14:nvContentPartPr>
              <p14:xfrm>
                <a:off x="429022" y="5656942"/>
                <a:ext cx="246600" cy="1231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C2BF071-7158-8DB4-FB2D-E6B6DA42347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20382" y="5648302"/>
                  <a:ext cx="264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9043F939-B483-9280-D8CA-9842DEF9C8E9}"/>
                    </a:ext>
                  </a:extLst>
                </p14:cNvPr>
                <p14:cNvContentPartPr/>
                <p14:nvPr/>
              </p14:nvContentPartPr>
              <p14:xfrm>
                <a:off x="782182" y="5634262"/>
                <a:ext cx="514440" cy="3171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9043F939-B483-9280-D8CA-9842DEF9C8E9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73182" y="5625622"/>
                  <a:ext cx="532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404824E-E53D-F110-5392-DD5E0513B2BF}"/>
                    </a:ext>
                  </a:extLst>
                </p14:cNvPr>
                <p14:cNvContentPartPr/>
                <p14:nvPr/>
              </p14:nvContentPartPr>
              <p14:xfrm>
                <a:off x="1336942" y="5542462"/>
                <a:ext cx="151200" cy="164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404824E-E53D-F110-5392-DD5E0513B2B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327942" y="5533462"/>
                  <a:ext cx="168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7C0AC34-82FE-FA4B-67C9-942DF89C8309}"/>
                    </a:ext>
                  </a:extLst>
                </p14:cNvPr>
                <p14:cNvContentPartPr/>
                <p14:nvPr/>
              </p14:nvContentPartPr>
              <p14:xfrm>
                <a:off x="1528102" y="5597182"/>
                <a:ext cx="89640" cy="1454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7C0AC34-82FE-FA4B-67C9-942DF89C830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519102" y="5588182"/>
                  <a:ext cx="107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41E9AE7-E1CD-9FD0-E9AE-744F65A52F18}"/>
                    </a:ext>
                  </a:extLst>
                </p14:cNvPr>
                <p14:cNvContentPartPr/>
                <p14:nvPr/>
              </p14:nvContentPartPr>
              <p14:xfrm>
                <a:off x="1448902" y="5565502"/>
                <a:ext cx="70200" cy="159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41E9AE7-E1CD-9FD0-E9AE-744F65A52F1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439902" y="5556862"/>
                  <a:ext cx="87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382A997-F2E7-D6B0-F275-B02BDDA872A1}"/>
                    </a:ext>
                  </a:extLst>
                </p14:cNvPr>
                <p14:cNvContentPartPr/>
                <p14:nvPr/>
              </p14:nvContentPartPr>
              <p14:xfrm>
                <a:off x="1669582" y="5605102"/>
                <a:ext cx="300960" cy="1450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382A997-F2E7-D6B0-F275-B02BDDA872A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660942" y="5596462"/>
                  <a:ext cx="318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2CAF99F-4CB1-9A33-14F5-A9CFCB7C5130}"/>
                    </a:ext>
                  </a:extLst>
                </p14:cNvPr>
                <p14:cNvContentPartPr/>
                <p14:nvPr/>
              </p14:nvContentPartPr>
              <p14:xfrm>
                <a:off x="2251342" y="5616982"/>
                <a:ext cx="114480" cy="1566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2CAF99F-4CB1-9A33-14F5-A9CFCB7C513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242702" y="5607982"/>
                  <a:ext cx="132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73D7C4F-53C1-C3E3-51FD-C6BBBBD621A2}"/>
                    </a:ext>
                  </a:extLst>
                </p14:cNvPr>
                <p14:cNvContentPartPr/>
                <p14:nvPr/>
              </p14:nvContentPartPr>
              <p14:xfrm>
                <a:off x="2468062" y="5654422"/>
                <a:ext cx="243360" cy="903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73D7C4F-53C1-C3E3-51FD-C6BBBBD621A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459422" y="5645782"/>
                  <a:ext cx="261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A3727634-D43D-590F-DEF3-C510A5426718}"/>
                    </a:ext>
                  </a:extLst>
                </p14:cNvPr>
                <p14:cNvContentPartPr/>
                <p14:nvPr/>
              </p14:nvContentPartPr>
              <p14:xfrm>
                <a:off x="2686582" y="5564782"/>
                <a:ext cx="77400" cy="180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A3727634-D43D-590F-DEF3-C510A542671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677942" y="5555782"/>
                  <a:ext cx="95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FA1FD7EF-2C11-2367-6805-FCD7F33BF024}"/>
                    </a:ext>
                  </a:extLst>
                </p14:cNvPr>
                <p14:cNvContentPartPr/>
                <p14:nvPr/>
              </p14:nvContentPartPr>
              <p14:xfrm>
                <a:off x="2816902" y="5541022"/>
                <a:ext cx="160560" cy="1929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FA1FD7EF-2C11-2367-6805-FCD7F33BF024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808262" y="5532022"/>
                  <a:ext cx="178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67AC66E-0D8E-595A-106B-18E11693FF07}"/>
                    </a:ext>
                  </a:extLst>
                </p14:cNvPr>
                <p14:cNvContentPartPr/>
                <p14:nvPr/>
              </p14:nvContentPartPr>
              <p14:xfrm>
                <a:off x="3097342" y="5713462"/>
                <a:ext cx="9000" cy="1281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67AC66E-0D8E-595A-106B-18E11693FF0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88702" y="5704462"/>
                  <a:ext cx="2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CBE4DDA-A494-52B4-A140-ABB81A1040D0}"/>
                    </a:ext>
                  </a:extLst>
                </p14:cNvPr>
                <p14:cNvContentPartPr/>
                <p14:nvPr/>
              </p14:nvContentPartPr>
              <p14:xfrm>
                <a:off x="3250702" y="5546782"/>
                <a:ext cx="104040" cy="1868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CBE4DDA-A494-52B4-A140-ABB81A1040D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241702" y="5537782"/>
                  <a:ext cx="121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F3E1945-82C0-66FA-E7F4-0EB4B4B36728}"/>
                    </a:ext>
                  </a:extLst>
                </p14:cNvPr>
                <p14:cNvContentPartPr/>
                <p14:nvPr/>
              </p14:nvContentPartPr>
              <p14:xfrm>
                <a:off x="3321262" y="5629222"/>
                <a:ext cx="47880" cy="543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F3E1945-82C0-66FA-E7F4-0EB4B4B3672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312622" y="5620222"/>
                  <a:ext cx="65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548850D-AB00-8C11-E61B-B06CD7CCCBF4}"/>
                    </a:ext>
                  </a:extLst>
                </p14:cNvPr>
                <p14:cNvContentPartPr/>
                <p14:nvPr/>
              </p14:nvContentPartPr>
              <p14:xfrm>
                <a:off x="3407662" y="5601142"/>
                <a:ext cx="298080" cy="101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548850D-AB00-8C11-E61B-B06CD7CCCBF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399022" y="5592502"/>
                  <a:ext cx="315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6F9F531-73F4-1842-41DE-EF2B1E4B493C}"/>
                    </a:ext>
                  </a:extLst>
                </p14:cNvPr>
                <p14:cNvContentPartPr/>
                <p14:nvPr/>
              </p14:nvContentPartPr>
              <p14:xfrm>
                <a:off x="3738862" y="5624542"/>
                <a:ext cx="83880" cy="662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6F9F531-73F4-1842-41DE-EF2B1E4B493C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729862" y="5615902"/>
                  <a:ext cx="101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D2FCD58-50C1-7B8F-408D-0D768672F65A}"/>
                    </a:ext>
                  </a:extLst>
                </p14:cNvPr>
                <p14:cNvContentPartPr/>
                <p14:nvPr/>
              </p14:nvContentPartPr>
              <p14:xfrm>
                <a:off x="4071502" y="5597542"/>
                <a:ext cx="216720" cy="784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D2FCD58-50C1-7B8F-408D-0D768672F65A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062502" y="5588542"/>
                  <a:ext cx="234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B6CDDD16-24C2-5AFF-F01E-4036AC99B8A4}"/>
                    </a:ext>
                  </a:extLst>
                </p14:cNvPr>
                <p14:cNvContentPartPr/>
                <p14:nvPr/>
              </p14:nvContentPartPr>
              <p14:xfrm>
                <a:off x="4319182" y="5592862"/>
                <a:ext cx="166680" cy="561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B6CDDD16-24C2-5AFF-F01E-4036AC99B8A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310182" y="5583862"/>
                  <a:ext cx="184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7BDECC1-C357-4DBA-E386-AEC4ADD57DF8}"/>
                    </a:ext>
                  </a:extLst>
                </p14:cNvPr>
                <p14:cNvContentPartPr/>
                <p14:nvPr/>
              </p14:nvContentPartPr>
              <p14:xfrm>
                <a:off x="4708342" y="5513662"/>
                <a:ext cx="347400" cy="1566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7BDECC1-C357-4DBA-E386-AEC4ADD57DF8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699702" y="5505022"/>
                  <a:ext cx="365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3E9AFC3-9259-672A-709E-9DFD9A302FCB}"/>
                    </a:ext>
                  </a:extLst>
                </p14:cNvPr>
                <p14:cNvContentPartPr/>
                <p14:nvPr/>
              </p14:nvContentPartPr>
              <p14:xfrm>
                <a:off x="5122702" y="5471182"/>
                <a:ext cx="163080" cy="1771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3E9AFC3-9259-672A-709E-9DFD9A302FCB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114062" y="5462542"/>
                  <a:ext cx="180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10AAC829-9F26-6C74-2AF6-3C30C6008FC2}"/>
                    </a:ext>
                  </a:extLst>
                </p14:cNvPr>
                <p14:cNvContentPartPr/>
                <p14:nvPr/>
              </p14:nvContentPartPr>
              <p14:xfrm>
                <a:off x="5514022" y="5490622"/>
                <a:ext cx="108720" cy="1659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10AAC829-9F26-6C74-2AF6-3C30C6008FC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505022" y="5481982"/>
                  <a:ext cx="126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2394087-F905-283D-FFF5-5D799A60ADD6}"/>
                    </a:ext>
                  </a:extLst>
                </p14:cNvPr>
                <p14:cNvContentPartPr/>
                <p14:nvPr/>
              </p14:nvContentPartPr>
              <p14:xfrm>
                <a:off x="5650822" y="5549662"/>
                <a:ext cx="176040" cy="612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2394087-F905-283D-FFF5-5D799A60ADD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641822" y="5541022"/>
                  <a:ext cx="193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57E039A-915A-8EC9-49A2-B361815AAF40}"/>
                    </a:ext>
                  </a:extLst>
                </p14:cNvPr>
                <p14:cNvContentPartPr/>
                <p14:nvPr/>
              </p14:nvContentPartPr>
              <p14:xfrm>
                <a:off x="5830822" y="5434462"/>
                <a:ext cx="321840" cy="1771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57E039A-915A-8EC9-49A2-B361815AAF4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821822" y="5425462"/>
                  <a:ext cx="339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482C3C4-26C6-8AC3-1A1A-CA5523C105AB}"/>
                    </a:ext>
                  </a:extLst>
                </p14:cNvPr>
                <p14:cNvContentPartPr/>
                <p14:nvPr/>
              </p14:nvContentPartPr>
              <p14:xfrm>
                <a:off x="6402862" y="5532022"/>
                <a:ext cx="3600" cy="39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482C3C4-26C6-8AC3-1A1A-CA5523C105A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393862" y="5523382"/>
                  <a:ext cx="2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00A6C61B-766B-2B39-62D4-99B345D77BDE}"/>
                    </a:ext>
                  </a:extLst>
                </p14:cNvPr>
                <p14:cNvContentPartPr/>
                <p14:nvPr/>
              </p14:nvContentPartPr>
              <p14:xfrm>
                <a:off x="6367222" y="5467222"/>
                <a:ext cx="294120" cy="1202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00A6C61B-766B-2B39-62D4-99B345D77BDE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358582" y="5458582"/>
                  <a:ext cx="311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5375789C-EAEE-7FE7-0436-6CBCC2EF9DFD}"/>
                    </a:ext>
                  </a:extLst>
                </p14:cNvPr>
                <p14:cNvContentPartPr/>
                <p14:nvPr/>
              </p14:nvContentPartPr>
              <p14:xfrm>
                <a:off x="6682222" y="5496382"/>
                <a:ext cx="288000" cy="98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5375789C-EAEE-7FE7-0436-6CBCC2EF9DFD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673222" y="5487742"/>
                  <a:ext cx="305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DD65B85-E038-A5E4-F5A2-F36061C8D6DF}"/>
                    </a:ext>
                  </a:extLst>
                </p14:cNvPr>
                <p14:cNvContentPartPr/>
                <p14:nvPr/>
              </p14:nvContentPartPr>
              <p14:xfrm>
                <a:off x="6801022" y="5354542"/>
                <a:ext cx="38160" cy="86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DD65B85-E038-A5E4-F5A2-F36061C8D6D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792382" y="5345902"/>
                  <a:ext cx="5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5450150-CB72-86BB-6432-A3A943C721B3}"/>
                    </a:ext>
                  </a:extLst>
                </p14:cNvPr>
                <p14:cNvContentPartPr/>
                <p14:nvPr/>
              </p14:nvContentPartPr>
              <p14:xfrm>
                <a:off x="7168582" y="5434822"/>
                <a:ext cx="146160" cy="1602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5450150-CB72-86BB-6432-A3A943C721B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159582" y="5425822"/>
                  <a:ext cx="163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1DD28FC-5F50-3565-5083-C8A18C996FCC}"/>
                    </a:ext>
                  </a:extLst>
                </p14:cNvPr>
                <p14:cNvContentPartPr/>
                <p14:nvPr/>
              </p14:nvContentPartPr>
              <p14:xfrm>
                <a:off x="7160302" y="5517622"/>
                <a:ext cx="177840" cy="586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1DD28FC-5F50-3565-5083-C8A18C996FC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151302" y="5508982"/>
                  <a:ext cx="195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483FBE9-0186-47D7-246D-244DC1AD5FE1}"/>
                    </a:ext>
                  </a:extLst>
                </p14:cNvPr>
                <p14:cNvContentPartPr/>
                <p14:nvPr/>
              </p14:nvContentPartPr>
              <p14:xfrm>
                <a:off x="7366582" y="5454982"/>
                <a:ext cx="51480" cy="1346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483FBE9-0186-47D7-246D-244DC1AD5FE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357942" y="5445982"/>
                  <a:ext cx="69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54A7668-ECFA-9D75-C25E-2F86717448EC}"/>
                    </a:ext>
                  </a:extLst>
                </p14:cNvPr>
                <p14:cNvContentPartPr/>
                <p14:nvPr/>
              </p14:nvContentPartPr>
              <p14:xfrm>
                <a:off x="7433182" y="5389102"/>
                <a:ext cx="741240" cy="3128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54A7668-ECFA-9D75-C25E-2F86717448EC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424182" y="5380462"/>
                  <a:ext cx="758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FEA34873-296E-88E6-C8BF-A3680DF5FAC8}"/>
                    </a:ext>
                  </a:extLst>
                </p14:cNvPr>
                <p14:cNvContentPartPr/>
                <p14:nvPr/>
              </p14:nvContentPartPr>
              <p14:xfrm>
                <a:off x="8242822" y="5470462"/>
                <a:ext cx="88200" cy="205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FEA34873-296E-88E6-C8BF-A3680DF5FAC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233822" y="5461462"/>
                  <a:ext cx="105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69556F35-72BC-5FE9-B959-1D97578B5BCA}"/>
                    </a:ext>
                  </a:extLst>
                </p14:cNvPr>
                <p14:cNvContentPartPr/>
                <p14:nvPr/>
              </p14:nvContentPartPr>
              <p14:xfrm>
                <a:off x="583822" y="6027022"/>
                <a:ext cx="183600" cy="1587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69556F35-72BC-5FE9-B959-1D97578B5BCA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75182" y="6018022"/>
                  <a:ext cx="201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A46FB05-77A8-4075-854D-C33CA699DBE0}"/>
                    </a:ext>
                  </a:extLst>
                </p14:cNvPr>
                <p14:cNvContentPartPr/>
                <p14:nvPr/>
              </p14:nvContentPartPr>
              <p14:xfrm>
                <a:off x="820702" y="5966902"/>
                <a:ext cx="447840" cy="1951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A46FB05-77A8-4075-854D-C33CA699DBE0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12062" y="5958262"/>
                  <a:ext cx="465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79E7665-B98D-0C37-24D5-0F4BBD5E5EAF}"/>
                    </a:ext>
                  </a:extLst>
                </p14:cNvPr>
                <p14:cNvContentPartPr/>
                <p14:nvPr/>
              </p14:nvContentPartPr>
              <p14:xfrm>
                <a:off x="1499302" y="6023782"/>
                <a:ext cx="235800" cy="1080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79E7665-B98D-0C37-24D5-0F4BBD5E5EAF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490302" y="6015142"/>
                  <a:ext cx="253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F0504AD-DB2A-E8F3-84F8-AAC8F4FE2DA4}"/>
                    </a:ext>
                  </a:extLst>
                </p14:cNvPr>
                <p14:cNvContentPartPr/>
                <p14:nvPr/>
              </p14:nvContentPartPr>
              <p14:xfrm>
                <a:off x="1709182" y="5988142"/>
                <a:ext cx="11160" cy="198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F0504AD-DB2A-E8F3-84F8-AAC8F4FE2DA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700542" y="5979502"/>
                  <a:ext cx="2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2B5EF58-067D-AA3E-4670-5D0FCCDF41F8}"/>
                    </a:ext>
                  </a:extLst>
                </p14:cNvPr>
                <p14:cNvContentPartPr/>
                <p14:nvPr/>
              </p14:nvContentPartPr>
              <p14:xfrm>
                <a:off x="1982782" y="6019822"/>
                <a:ext cx="482040" cy="1224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2B5EF58-067D-AA3E-4670-5D0FCCDF41F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974142" y="6011182"/>
                  <a:ext cx="49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264F36A-8AE0-E9CD-240C-3D5D96051015}"/>
                    </a:ext>
                  </a:extLst>
                </p14:cNvPr>
                <p14:cNvContentPartPr/>
                <p14:nvPr/>
              </p14:nvContentPartPr>
              <p14:xfrm>
                <a:off x="2392102" y="5951782"/>
                <a:ext cx="9720" cy="28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264F36A-8AE0-E9CD-240C-3D5D96051015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383102" y="5942782"/>
                  <a:ext cx="27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695B3542-7DF7-2202-2152-87427529CC43}"/>
                    </a:ext>
                  </a:extLst>
                </p14:cNvPr>
                <p14:cNvContentPartPr/>
                <p14:nvPr/>
              </p14:nvContentPartPr>
              <p14:xfrm>
                <a:off x="2729422" y="5975182"/>
                <a:ext cx="31680" cy="221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695B3542-7DF7-2202-2152-87427529CC4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720782" y="5966542"/>
                  <a:ext cx="49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5CE454C-09CE-A21D-2B23-477531219CC2}"/>
                    </a:ext>
                  </a:extLst>
                </p14:cNvPr>
                <p14:cNvContentPartPr/>
                <p14:nvPr/>
              </p14:nvContentPartPr>
              <p14:xfrm>
                <a:off x="2668222" y="5931622"/>
                <a:ext cx="146880" cy="1220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5CE454C-09CE-A21D-2B23-477531219CC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659222" y="5922982"/>
                  <a:ext cx="164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29C5F567-073E-5295-A90C-1BD021663FD3}"/>
                    </a:ext>
                  </a:extLst>
                </p14:cNvPr>
                <p14:cNvContentPartPr/>
                <p14:nvPr/>
              </p14:nvContentPartPr>
              <p14:xfrm>
                <a:off x="2873422" y="5913622"/>
                <a:ext cx="610200" cy="2293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29C5F567-073E-5295-A90C-1BD021663FD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864422" y="5904622"/>
                  <a:ext cx="627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09D2FF3A-D0AF-6835-6A08-53E31D61D123}"/>
                    </a:ext>
                  </a:extLst>
                </p14:cNvPr>
                <p14:cNvContentPartPr/>
                <p14:nvPr/>
              </p14:nvContentPartPr>
              <p14:xfrm>
                <a:off x="3604942" y="6048622"/>
                <a:ext cx="124560" cy="198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09D2FF3A-D0AF-6835-6A08-53E31D61D12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596302" y="6039982"/>
                  <a:ext cx="142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AC9C568-671D-B755-09F6-EAA4FBEC13E5}"/>
                    </a:ext>
                  </a:extLst>
                </p14:cNvPr>
                <p14:cNvContentPartPr/>
                <p14:nvPr/>
              </p14:nvContentPartPr>
              <p14:xfrm>
                <a:off x="3797182" y="5862142"/>
                <a:ext cx="483840" cy="3139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AC9C568-671D-B755-09F6-EAA4FBEC13E5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788182" y="5853502"/>
                  <a:ext cx="501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B231EB80-FFAE-C428-8C12-BF74AFE95635}"/>
                    </a:ext>
                  </a:extLst>
                </p14:cNvPr>
                <p14:cNvContentPartPr/>
                <p14:nvPr/>
              </p14:nvContentPartPr>
              <p14:xfrm>
                <a:off x="4267702" y="5928382"/>
                <a:ext cx="192600" cy="1512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B231EB80-FFAE-C428-8C12-BF74AFE95635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259062" y="5919382"/>
                  <a:ext cx="210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4061D84F-2A26-BDF0-2F6C-B1B2E3B6602E}"/>
                    </a:ext>
                  </a:extLst>
                </p14:cNvPr>
                <p14:cNvContentPartPr/>
                <p14:nvPr/>
              </p14:nvContentPartPr>
              <p14:xfrm>
                <a:off x="4388302" y="5971222"/>
                <a:ext cx="210960" cy="928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4061D84F-2A26-BDF0-2F6C-B1B2E3B6602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379662" y="5962582"/>
                  <a:ext cx="228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05C5596-F2B8-E175-507C-C4306FDC21D1}"/>
                    </a:ext>
                  </a:extLst>
                </p14:cNvPr>
                <p14:cNvContentPartPr/>
                <p14:nvPr/>
              </p14:nvContentPartPr>
              <p14:xfrm>
                <a:off x="4641382" y="5839822"/>
                <a:ext cx="357840" cy="2318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05C5596-F2B8-E175-507C-C4306FDC21D1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632382" y="5831182"/>
                  <a:ext cx="375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11A1D40-C5AE-2937-34B7-A0CF0D5B116B}"/>
                    </a:ext>
                  </a:extLst>
                </p14:cNvPr>
                <p14:cNvContentPartPr/>
                <p14:nvPr/>
              </p14:nvContentPartPr>
              <p14:xfrm>
                <a:off x="4722022" y="5858182"/>
                <a:ext cx="16200" cy="100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11A1D40-C5AE-2937-34B7-A0CF0D5B116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713382" y="584954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5BA1974-63CB-731F-A224-0928581A22EB}"/>
                    </a:ext>
                  </a:extLst>
                </p14:cNvPr>
                <p14:cNvContentPartPr/>
                <p14:nvPr/>
              </p14:nvContentPartPr>
              <p14:xfrm>
                <a:off x="5141062" y="5938102"/>
                <a:ext cx="100800" cy="1551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5BA1974-63CB-731F-A224-0928581A22EB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132422" y="5929462"/>
                  <a:ext cx="118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8CB12F0-F3BB-9000-3C9B-197252E46A0E}"/>
                    </a:ext>
                  </a:extLst>
                </p14:cNvPr>
                <p14:cNvContentPartPr/>
                <p14:nvPr/>
              </p14:nvContentPartPr>
              <p14:xfrm>
                <a:off x="5176702" y="5945662"/>
                <a:ext cx="137520" cy="1720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8CB12F0-F3BB-9000-3C9B-197252E46A0E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168062" y="5936662"/>
                  <a:ext cx="155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20358E1-00A0-74A5-74D1-3BA1C70F4B43}"/>
                    </a:ext>
                  </a:extLst>
                </p14:cNvPr>
                <p14:cNvContentPartPr/>
                <p14:nvPr/>
              </p14:nvContentPartPr>
              <p14:xfrm>
                <a:off x="5354182" y="5914702"/>
                <a:ext cx="253800" cy="1864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20358E1-00A0-74A5-74D1-3BA1C70F4B4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345542" y="5906062"/>
                  <a:ext cx="271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226E850-E524-A46C-9C65-9905D99D5502}"/>
                    </a:ext>
                  </a:extLst>
                </p14:cNvPr>
                <p14:cNvContentPartPr/>
                <p14:nvPr/>
              </p14:nvContentPartPr>
              <p14:xfrm>
                <a:off x="5701582" y="5839102"/>
                <a:ext cx="195480" cy="2548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226E850-E524-A46C-9C65-9905D99D5502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692942" y="5830462"/>
                  <a:ext cx="213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51EDFC3-DD51-F1A9-7B38-DEE1B575B3CB}"/>
                    </a:ext>
                  </a:extLst>
                </p14:cNvPr>
                <p14:cNvContentPartPr/>
                <p14:nvPr/>
              </p14:nvContentPartPr>
              <p14:xfrm>
                <a:off x="5827582" y="6051142"/>
                <a:ext cx="99000" cy="446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51EDFC3-DD51-F1A9-7B38-DEE1B575B3C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818582" y="6042502"/>
                  <a:ext cx="116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16FA719-9C47-EEDB-FDF3-90584840BDA6}"/>
                    </a:ext>
                  </a:extLst>
                </p14:cNvPr>
                <p14:cNvContentPartPr/>
                <p14:nvPr/>
              </p14:nvContentPartPr>
              <p14:xfrm>
                <a:off x="5915422" y="5855302"/>
                <a:ext cx="363960" cy="2174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16FA719-9C47-EEDB-FDF3-90584840BDA6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906422" y="5846302"/>
                  <a:ext cx="381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6D1E125-FD2E-939F-59E1-6B7134EE458A}"/>
                    </a:ext>
                  </a:extLst>
                </p14:cNvPr>
                <p14:cNvContentPartPr/>
                <p14:nvPr/>
              </p14:nvContentPartPr>
              <p14:xfrm>
                <a:off x="6299542" y="5831902"/>
                <a:ext cx="24480" cy="673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6D1E125-FD2E-939F-59E1-6B7134EE458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290902" y="5823262"/>
                  <a:ext cx="42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B17B5A11-13B9-DB03-E093-6ABE4EDA6597}"/>
                    </a:ext>
                  </a:extLst>
                </p14:cNvPr>
                <p14:cNvContentPartPr/>
                <p14:nvPr/>
              </p14:nvContentPartPr>
              <p14:xfrm>
                <a:off x="6309262" y="5966902"/>
                <a:ext cx="243720" cy="529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B17B5A11-13B9-DB03-E093-6ABE4EDA659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300262" y="5957902"/>
                  <a:ext cx="26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A9CEC86-42F1-14B4-04D7-8BC669B58871}"/>
                    </a:ext>
                  </a:extLst>
                </p14:cNvPr>
                <p14:cNvContentPartPr/>
                <p14:nvPr/>
              </p14:nvContentPartPr>
              <p14:xfrm>
                <a:off x="6768622" y="5817142"/>
                <a:ext cx="168120" cy="2077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A9CEC86-42F1-14B4-04D7-8BC669B58871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759622" y="5808142"/>
                  <a:ext cx="185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D001A21-0DBA-75A7-530F-394D22487F4E}"/>
                    </a:ext>
                  </a:extLst>
                </p14:cNvPr>
                <p14:cNvContentPartPr/>
                <p14:nvPr/>
              </p14:nvContentPartPr>
              <p14:xfrm>
                <a:off x="6851782" y="5980942"/>
                <a:ext cx="92160" cy="590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D001A21-0DBA-75A7-530F-394D22487F4E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842782" y="5972302"/>
                  <a:ext cx="109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BA4480B5-A36F-5F69-FAF5-EDF3DC191DE2}"/>
                    </a:ext>
                  </a:extLst>
                </p14:cNvPr>
                <p14:cNvContentPartPr/>
                <p14:nvPr/>
              </p14:nvContentPartPr>
              <p14:xfrm>
                <a:off x="6929542" y="5921902"/>
                <a:ext cx="1020600" cy="1033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BA4480B5-A36F-5F69-FAF5-EDF3DC191DE2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920542" y="5912902"/>
                  <a:ext cx="103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5B4EF5A4-0737-47E1-F008-4DDACCE9BABE}"/>
                    </a:ext>
                  </a:extLst>
                </p14:cNvPr>
                <p14:cNvContentPartPr/>
                <p14:nvPr/>
              </p14:nvContentPartPr>
              <p14:xfrm>
                <a:off x="8069302" y="5769622"/>
                <a:ext cx="31680" cy="3002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5B4EF5A4-0737-47E1-F008-4DDACCE9BAB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060662" y="5760622"/>
                  <a:ext cx="4932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38191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75F0C3-3194-3EA5-CEFC-770208E7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6" y="38880"/>
            <a:ext cx="3643647" cy="110827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B64CE6D-8E14-EA17-9238-2E69747C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76" y="1180407"/>
            <a:ext cx="3824142" cy="964277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56A127A-A48B-B01A-BB56-98EC55ED1F8E}"/>
              </a:ext>
            </a:extLst>
          </p:cNvPr>
          <p:cNvGrpSpPr/>
          <p:nvPr/>
        </p:nvGrpSpPr>
        <p:grpSpPr>
          <a:xfrm>
            <a:off x="4342582" y="140302"/>
            <a:ext cx="231480" cy="269640"/>
            <a:chOff x="4342582" y="140302"/>
            <a:chExt cx="2314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DDAAC8E-42AD-1318-3B15-08C03A65FB9D}"/>
                    </a:ext>
                  </a:extLst>
                </p14:cNvPr>
                <p14:cNvContentPartPr/>
                <p14:nvPr/>
              </p14:nvContentPartPr>
              <p14:xfrm>
                <a:off x="4433302" y="176662"/>
                <a:ext cx="36360" cy="171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DDAAC8E-42AD-1318-3B15-08C03A65FB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24302" y="168022"/>
                  <a:ext cx="54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EE2C835-A97C-EC13-79D0-1A95E07CC5EC}"/>
                    </a:ext>
                  </a:extLst>
                </p14:cNvPr>
                <p14:cNvContentPartPr/>
                <p14:nvPr/>
              </p14:nvContentPartPr>
              <p14:xfrm>
                <a:off x="4342582" y="140302"/>
                <a:ext cx="231480" cy="269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EE2C835-A97C-EC13-79D0-1A95E07CC5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33582" y="131302"/>
                  <a:ext cx="24912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2AFF6B8-B474-BB99-D35D-B266274AD8A9}"/>
                  </a:ext>
                </a:extLst>
              </p14:cNvPr>
              <p14:cNvContentPartPr/>
              <p14:nvPr/>
            </p14:nvContentPartPr>
            <p14:xfrm>
              <a:off x="4832182" y="243982"/>
              <a:ext cx="7200" cy="7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2AFF6B8-B474-BB99-D35D-B266274AD8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23182" y="235342"/>
                <a:ext cx="24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CD993AF2-8EE0-5EEB-3D40-BB24AC3AED5C}"/>
                  </a:ext>
                </a:extLst>
              </p14:cNvPr>
              <p14:cNvContentPartPr/>
              <p14:nvPr/>
            </p14:nvContentPartPr>
            <p14:xfrm>
              <a:off x="4819222" y="330382"/>
              <a:ext cx="9000" cy="756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CD993AF2-8EE0-5EEB-3D40-BB24AC3AED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0222" y="321382"/>
                <a:ext cx="266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48C28DE0-FAC6-B8DB-602F-2411ECE59589}"/>
              </a:ext>
            </a:extLst>
          </p:cNvPr>
          <p:cNvGrpSpPr/>
          <p:nvPr/>
        </p:nvGrpSpPr>
        <p:grpSpPr>
          <a:xfrm>
            <a:off x="4650382" y="1037782"/>
            <a:ext cx="369360" cy="210240"/>
            <a:chOff x="4650382" y="1037782"/>
            <a:chExt cx="3693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64DD096-6FA7-F6C8-FBCC-F41F3FDD8056}"/>
                    </a:ext>
                  </a:extLst>
                </p14:cNvPr>
                <p14:cNvContentPartPr/>
                <p14:nvPr/>
              </p14:nvContentPartPr>
              <p14:xfrm>
                <a:off x="4750462" y="1092142"/>
                <a:ext cx="24840" cy="155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64DD096-6FA7-F6C8-FBCC-F41F3FDD80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41822" y="1083502"/>
                  <a:ext cx="42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1D31F89-FFA2-C641-8FDD-92530FEA2C45}"/>
                    </a:ext>
                  </a:extLst>
                </p14:cNvPr>
                <p14:cNvContentPartPr/>
                <p14:nvPr/>
              </p14:nvContentPartPr>
              <p14:xfrm>
                <a:off x="4650382" y="1071982"/>
                <a:ext cx="181800" cy="619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1D31F89-FFA2-C641-8FDD-92530FEA2C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41382" y="1063342"/>
                  <a:ext cx="199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E29579D-2392-9C7D-DBAA-7E34FD0B3AB8}"/>
                    </a:ext>
                  </a:extLst>
                </p14:cNvPr>
                <p14:cNvContentPartPr/>
                <p14:nvPr/>
              </p14:nvContentPartPr>
              <p14:xfrm>
                <a:off x="4909942" y="1068742"/>
                <a:ext cx="43200" cy="1504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E29579D-2392-9C7D-DBAA-7E34FD0B3A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1302" y="1059742"/>
                  <a:ext cx="60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A0DFC52-B9EB-7D5A-58F0-1FA0CFA9E627}"/>
                    </a:ext>
                  </a:extLst>
                </p14:cNvPr>
                <p14:cNvContentPartPr/>
                <p14:nvPr/>
              </p14:nvContentPartPr>
              <p14:xfrm>
                <a:off x="4864942" y="1037782"/>
                <a:ext cx="154800" cy="1206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A0DFC52-B9EB-7D5A-58F0-1FA0CFA9E6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55942" y="1029142"/>
                  <a:ext cx="17244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3F871162-FCA1-DDC8-8E34-4BD859EF6CCD}"/>
                  </a:ext>
                </a:extLst>
              </p14:cNvPr>
              <p14:cNvContentPartPr/>
              <p14:nvPr/>
            </p14:nvContentPartPr>
            <p14:xfrm>
              <a:off x="9382582" y="656902"/>
              <a:ext cx="133200" cy="1450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3F871162-FCA1-DDC8-8E34-4BD859EF6CC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73582" y="647902"/>
                <a:ext cx="150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1FA3EBDF-0463-993E-065E-EBD02336BB98}"/>
                  </a:ext>
                </a:extLst>
              </p14:cNvPr>
              <p14:cNvContentPartPr/>
              <p14:nvPr/>
            </p14:nvContentPartPr>
            <p14:xfrm>
              <a:off x="9152902" y="420022"/>
              <a:ext cx="374400" cy="1465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1FA3EBDF-0463-993E-065E-EBD02336BB9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43902" y="411382"/>
                <a:ext cx="3920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71C5EBBE-F4D6-EDB5-1CFE-F9A391D88BCB}"/>
                  </a:ext>
                </a:extLst>
              </p14:cNvPr>
              <p14:cNvContentPartPr/>
              <p14:nvPr/>
            </p14:nvContentPartPr>
            <p14:xfrm>
              <a:off x="8968942" y="1028422"/>
              <a:ext cx="150120" cy="324000"/>
            </p14:xfrm>
          </p:contentPart>
        </mc:Choice>
        <mc:Fallback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71C5EBBE-F4D6-EDB5-1CFE-F9A391D88BC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60302" y="1019422"/>
                <a:ext cx="1677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97A2D1C4-9C02-8E87-7481-24FC562FAB12}"/>
                  </a:ext>
                </a:extLst>
              </p14:cNvPr>
              <p14:cNvContentPartPr/>
              <p14:nvPr/>
            </p14:nvContentPartPr>
            <p14:xfrm>
              <a:off x="9889822" y="1547902"/>
              <a:ext cx="6480" cy="3600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97A2D1C4-9C02-8E87-7481-24FC562FAB1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80822" y="1539262"/>
                <a:ext cx="24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925E88C5-FABA-DEEA-5688-9F814275E339}"/>
                  </a:ext>
                </a:extLst>
              </p14:cNvPr>
              <p14:cNvContentPartPr/>
              <p14:nvPr/>
            </p14:nvContentPartPr>
            <p14:xfrm>
              <a:off x="9623062" y="1579582"/>
              <a:ext cx="4320" cy="1476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925E88C5-FABA-DEEA-5688-9F814275E33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14062" y="1570582"/>
                <a:ext cx="219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2521C437-D39C-7608-BB16-A6DEBB9731BA}"/>
                  </a:ext>
                </a:extLst>
              </p14:cNvPr>
              <p14:cNvContentPartPr/>
              <p14:nvPr/>
            </p14:nvContentPartPr>
            <p14:xfrm>
              <a:off x="9971902" y="1560862"/>
              <a:ext cx="178200" cy="3024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2521C437-D39C-7608-BB16-A6DEBB9731B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62902" y="1551862"/>
                <a:ext cx="1958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9BC8C6B8-0043-681F-CF3E-16F1CE87BE2F}"/>
                  </a:ext>
                </a:extLst>
              </p14:cNvPr>
              <p14:cNvContentPartPr/>
              <p14:nvPr/>
            </p14:nvContentPartPr>
            <p14:xfrm>
              <a:off x="9969742" y="1507942"/>
              <a:ext cx="312120" cy="14760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9BC8C6B8-0043-681F-CF3E-16F1CE87BE2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61102" y="1499302"/>
                <a:ext cx="329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5C5CD3AF-33D0-EDB6-D709-EFED8BC289A2}"/>
                  </a:ext>
                </a:extLst>
              </p14:cNvPr>
              <p14:cNvContentPartPr/>
              <p14:nvPr/>
            </p14:nvContentPartPr>
            <p14:xfrm>
              <a:off x="8487982" y="1614862"/>
              <a:ext cx="27720" cy="16920"/>
            </p14:xfrm>
          </p:contentPart>
        </mc:Choice>
        <mc:Fallback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5C5CD3AF-33D0-EDB6-D709-EFED8BC289A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78982" y="1606222"/>
                <a:ext cx="45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320822EC-E82D-C665-6AF0-815C6B4448FA}"/>
              </a:ext>
            </a:extLst>
          </p:cNvPr>
          <p:cNvGrpSpPr/>
          <p:nvPr/>
        </p:nvGrpSpPr>
        <p:grpSpPr>
          <a:xfrm>
            <a:off x="8670862" y="1461142"/>
            <a:ext cx="999720" cy="311760"/>
            <a:chOff x="8670862" y="1461142"/>
            <a:chExt cx="99972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7E1E4E21-4FD1-D10D-8736-30C6136A5DB9}"/>
                    </a:ext>
                  </a:extLst>
                </p14:cNvPr>
                <p14:cNvContentPartPr/>
                <p14:nvPr/>
              </p14:nvContentPartPr>
              <p14:xfrm>
                <a:off x="9128782" y="1622782"/>
                <a:ext cx="96840" cy="190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7E1E4E21-4FD1-D10D-8736-30C6136A5D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19782" y="1613782"/>
                  <a:ext cx="11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F8F1B130-7101-C7FB-6DC3-6AD747ED9BD1}"/>
                    </a:ext>
                  </a:extLst>
                </p14:cNvPr>
                <p14:cNvContentPartPr/>
                <p14:nvPr/>
              </p14:nvContentPartPr>
              <p14:xfrm>
                <a:off x="9115822" y="1667062"/>
                <a:ext cx="134640" cy="208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F8F1B130-7101-C7FB-6DC3-6AD747ED9B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06822" y="1658422"/>
                  <a:ext cx="152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D0A4EE6F-BFC5-FC62-26C1-C7901BBF4EB7}"/>
                    </a:ext>
                  </a:extLst>
                </p14:cNvPr>
                <p14:cNvContentPartPr/>
                <p14:nvPr/>
              </p14:nvContentPartPr>
              <p14:xfrm>
                <a:off x="9399862" y="1604062"/>
                <a:ext cx="128880" cy="8280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D0A4EE6F-BFC5-FC62-26C1-C7901BBF4EB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90862" y="1595422"/>
                  <a:ext cx="146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1F69BD44-56D4-9BA0-D949-952625902826}"/>
                    </a:ext>
                  </a:extLst>
                </p14:cNvPr>
                <p14:cNvContentPartPr/>
                <p14:nvPr/>
              </p14:nvContentPartPr>
              <p14:xfrm>
                <a:off x="9591382" y="1461142"/>
                <a:ext cx="79200" cy="1317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1F69BD44-56D4-9BA0-D949-9526259028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82742" y="1452502"/>
                  <a:ext cx="96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2CD76BA-1377-83A6-59F8-8F582A0F2E4E}"/>
                    </a:ext>
                  </a:extLst>
                </p14:cNvPr>
                <p14:cNvContentPartPr/>
                <p14:nvPr/>
              </p14:nvContentPartPr>
              <p14:xfrm>
                <a:off x="8670862" y="1563022"/>
                <a:ext cx="204840" cy="2098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2CD76BA-1377-83A6-59F8-8F582A0F2E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61862" y="1554382"/>
                  <a:ext cx="222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90A780CF-1300-1528-71B6-95986D1CD920}"/>
                    </a:ext>
                  </a:extLst>
                </p14:cNvPr>
                <p14:cNvContentPartPr/>
                <p14:nvPr/>
              </p14:nvContentPartPr>
              <p14:xfrm>
                <a:off x="8925742" y="1557262"/>
                <a:ext cx="72000" cy="18432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90A780CF-1300-1528-71B6-95986D1CD9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16742" y="1548262"/>
                  <a:ext cx="8964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A1FCF42B-08DF-28F4-E642-B81C0002BA3E}"/>
                  </a:ext>
                </a:extLst>
              </p14:cNvPr>
              <p14:cNvContentPartPr/>
              <p14:nvPr/>
            </p14:nvContentPartPr>
            <p14:xfrm>
              <a:off x="11270782" y="1386262"/>
              <a:ext cx="155520" cy="20160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A1FCF42B-08DF-28F4-E642-B81C0002BA3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261782" y="1377622"/>
                <a:ext cx="1731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C56D9F11-EAB5-6129-9DDB-FF4D963ECC1E}"/>
                  </a:ext>
                </a:extLst>
              </p14:cNvPr>
              <p14:cNvContentPartPr/>
              <p14:nvPr/>
            </p14:nvContentPartPr>
            <p14:xfrm>
              <a:off x="11362222" y="1513342"/>
              <a:ext cx="43200" cy="17424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C56D9F11-EAB5-6129-9DDB-FF4D963ECC1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353582" y="1504702"/>
                <a:ext cx="6084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5" name="Gruppieren 704">
            <a:extLst>
              <a:ext uri="{FF2B5EF4-FFF2-40B4-BE49-F238E27FC236}">
                <a16:creationId xmlns:a16="http://schemas.microsoft.com/office/drawing/2014/main" id="{02E86358-7B08-EFAF-D6BA-0E660392464B}"/>
              </a:ext>
            </a:extLst>
          </p:cNvPr>
          <p:cNvGrpSpPr/>
          <p:nvPr/>
        </p:nvGrpSpPr>
        <p:grpSpPr>
          <a:xfrm>
            <a:off x="4408462" y="1863262"/>
            <a:ext cx="477000" cy="269280"/>
            <a:chOff x="4408462" y="1863262"/>
            <a:chExt cx="47700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EDA5C921-039D-83A8-10CC-E6308601BEA1}"/>
                    </a:ext>
                  </a:extLst>
                </p14:cNvPr>
                <p14:cNvContentPartPr/>
                <p14:nvPr/>
              </p14:nvContentPartPr>
              <p14:xfrm>
                <a:off x="4408462" y="1890622"/>
                <a:ext cx="149400" cy="2419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EDA5C921-039D-83A8-10CC-E6308601BE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9822" y="1881982"/>
                  <a:ext cx="167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9E4509F0-4F84-BEB7-4FDA-8755D3F5137E}"/>
                    </a:ext>
                  </a:extLst>
                </p14:cNvPr>
                <p14:cNvContentPartPr/>
                <p14:nvPr/>
              </p14:nvContentPartPr>
              <p14:xfrm>
                <a:off x="4673062" y="1901782"/>
                <a:ext cx="23400" cy="1627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9E4509F0-4F84-BEB7-4FDA-8755D3F513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64422" y="1893142"/>
                  <a:ext cx="41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6A81690-FB7D-4AE3-185D-3C42A667BCDA}"/>
                    </a:ext>
                  </a:extLst>
                </p14:cNvPr>
                <p14:cNvContentPartPr/>
                <p14:nvPr/>
              </p14:nvContentPartPr>
              <p14:xfrm>
                <a:off x="4612942" y="1863262"/>
                <a:ext cx="272520" cy="874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6A81690-FB7D-4AE3-185D-3C42A667BC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03942" y="1854262"/>
                  <a:ext cx="29016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05434ED0-830E-A278-408C-FD03B5AED480}"/>
                  </a:ext>
                </a:extLst>
              </p14:cNvPr>
              <p14:cNvContentPartPr/>
              <p14:nvPr/>
            </p14:nvContentPartPr>
            <p14:xfrm>
              <a:off x="975862" y="1062622"/>
              <a:ext cx="663840" cy="3348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05434ED0-830E-A278-408C-FD03B5AED48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67222" y="1053982"/>
                <a:ext cx="6814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0A3B2C86-3042-8B65-E5BA-65CEFD5B0353}"/>
                  </a:ext>
                </a:extLst>
              </p14:cNvPr>
              <p14:cNvContentPartPr/>
              <p14:nvPr/>
            </p14:nvContentPartPr>
            <p14:xfrm>
              <a:off x="7631902" y="1807822"/>
              <a:ext cx="52560" cy="1692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0A3B2C86-3042-8B65-E5BA-65CEFD5B035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22902" y="1799182"/>
                <a:ext cx="702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1" name="Gruppieren 710">
            <a:extLst>
              <a:ext uri="{FF2B5EF4-FFF2-40B4-BE49-F238E27FC236}">
                <a16:creationId xmlns:a16="http://schemas.microsoft.com/office/drawing/2014/main" id="{0839A59F-BBC9-D7D7-D863-C1072FC2DED6}"/>
              </a:ext>
            </a:extLst>
          </p:cNvPr>
          <p:cNvGrpSpPr/>
          <p:nvPr/>
        </p:nvGrpSpPr>
        <p:grpSpPr>
          <a:xfrm>
            <a:off x="9199702" y="845902"/>
            <a:ext cx="438840" cy="109080"/>
            <a:chOff x="9199702" y="845902"/>
            <a:chExt cx="438840" cy="1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49C7C11B-948C-F7A5-7E27-896D9534D533}"/>
                    </a:ext>
                  </a:extLst>
                </p14:cNvPr>
                <p14:cNvContentPartPr/>
                <p14:nvPr/>
              </p14:nvContentPartPr>
              <p14:xfrm>
                <a:off x="9199702" y="854542"/>
                <a:ext cx="94680" cy="936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49C7C11B-948C-F7A5-7E27-896D9534D5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90702" y="845542"/>
                  <a:ext cx="112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F308115-97C4-2D00-FF0D-2B8676542D1A}"/>
                    </a:ext>
                  </a:extLst>
                </p14:cNvPr>
                <p14:cNvContentPartPr/>
                <p14:nvPr/>
              </p14:nvContentPartPr>
              <p14:xfrm>
                <a:off x="9364222" y="845902"/>
                <a:ext cx="60480" cy="1090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F308115-97C4-2D00-FF0D-2B8676542D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55582" y="836902"/>
                  <a:ext cx="78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5CC42ED6-73CB-053E-F1F3-6F4C392DADAB}"/>
                    </a:ext>
                  </a:extLst>
                </p14:cNvPr>
                <p14:cNvContentPartPr/>
                <p14:nvPr/>
              </p14:nvContentPartPr>
              <p14:xfrm>
                <a:off x="9576622" y="867502"/>
                <a:ext cx="61920" cy="6948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5CC42ED6-73CB-053E-F1F3-6F4C392DADA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67622" y="858502"/>
                  <a:ext cx="79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6" name="Gruppieren 725">
            <a:extLst>
              <a:ext uri="{FF2B5EF4-FFF2-40B4-BE49-F238E27FC236}">
                <a16:creationId xmlns:a16="http://schemas.microsoft.com/office/drawing/2014/main" id="{64B51D77-6018-8E8E-A586-6F42DD5ED74E}"/>
              </a:ext>
            </a:extLst>
          </p:cNvPr>
          <p:cNvGrpSpPr/>
          <p:nvPr/>
        </p:nvGrpSpPr>
        <p:grpSpPr>
          <a:xfrm>
            <a:off x="4941982" y="2039662"/>
            <a:ext cx="24480" cy="90720"/>
            <a:chOff x="4941982" y="2039662"/>
            <a:chExt cx="2448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98E3873F-218D-5039-164D-CA90FEE351F7}"/>
                    </a:ext>
                  </a:extLst>
                </p14:cNvPr>
                <p14:cNvContentPartPr/>
                <p14:nvPr/>
              </p14:nvContentPartPr>
              <p14:xfrm>
                <a:off x="4941982" y="2039662"/>
                <a:ext cx="5400" cy="172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98E3873F-218D-5039-164D-CA90FEE351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33342" y="2030662"/>
                  <a:ext cx="23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91AC423-B11B-85A2-81DE-EA3EF5200FCF}"/>
                    </a:ext>
                  </a:extLst>
                </p14:cNvPr>
                <p14:cNvContentPartPr/>
                <p14:nvPr/>
              </p14:nvContentPartPr>
              <p14:xfrm>
                <a:off x="4946662" y="2118502"/>
                <a:ext cx="19800" cy="118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91AC423-B11B-85A2-81DE-EA3EF5200FC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37662" y="2109862"/>
                  <a:ext cx="374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5" name="Gruppieren 724">
            <a:extLst>
              <a:ext uri="{FF2B5EF4-FFF2-40B4-BE49-F238E27FC236}">
                <a16:creationId xmlns:a16="http://schemas.microsoft.com/office/drawing/2014/main" id="{4064EB7E-33F0-67B4-89BA-B4BDE8727123}"/>
              </a:ext>
            </a:extLst>
          </p:cNvPr>
          <p:cNvGrpSpPr/>
          <p:nvPr/>
        </p:nvGrpSpPr>
        <p:grpSpPr>
          <a:xfrm>
            <a:off x="5255542" y="1998982"/>
            <a:ext cx="683640" cy="182160"/>
            <a:chOff x="5255542" y="1998982"/>
            <a:chExt cx="68364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74A519CB-4A4C-F31E-6FF6-1EDEE7DE0B9A}"/>
                    </a:ext>
                  </a:extLst>
                </p14:cNvPr>
                <p14:cNvContentPartPr/>
                <p14:nvPr/>
              </p14:nvContentPartPr>
              <p14:xfrm>
                <a:off x="5341942" y="2032462"/>
                <a:ext cx="19800" cy="1364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74A519CB-4A4C-F31E-6FF6-1EDEE7DE0B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32942" y="2023462"/>
                  <a:ext cx="37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0125F20C-AFDC-726A-2E85-1316D88B6E32}"/>
                    </a:ext>
                  </a:extLst>
                </p14:cNvPr>
                <p14:cNvContentPartPr/>
                <p14:nvPr/>
              </p14:nvContentPartPr>
              <p14:xfrm>
                <a:off x="5255542" y="2000062"/>
                <a:ext cx="182520" cy="936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0125F20C-AFDC-726A-2E85-1316D88B6E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46902" y="1991422"/>
                  <a:ext cx="200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7F95C795-C62C-2FF3-66C3-5F5AF1D08673}"/>
                    </a:ext>
                  </a:extLst>
                </p14:cNvPr>
                <p14:cNvContentPartPr/>
                <p14:nvPr/>
              </p14:nvContentPartPr>
              <p14:xfrm>
                <a:off x="5533462" y="2013742"/>
                <a:ext cx="34560" cy="1674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7F95C795-C62C-2FF3-66C3-5F5AF1D086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24462" y="2005102"/>
                  <a:ext cx="52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2C771500-5361-169A-16DA-80840D93AF7B}"/>
                    </a:ext>
                  </a:extLst>
                </p14:cNvPr>
                <p14:cNvContentPartPr/>
                <p14:nvPr/>
              </p14:nvContentPartPr>
              <p14:xfrm>
                <a:off x="5492422" y="1998982"/>
                <a:ext cx="424440" cy="11196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2C771500-5361-169A-16DA-80840D93AF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83782" y="1990342"/>
                  <a:ext cx="442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C8B97F3F-114D-2097-E87E-A949CD9611D4}"/>
                    </a:ext>
                  </a:extLst>
                </p14:cNvPr>
                <p14:cNvContentPartPr/>
                <p14:nvPr/>
              </p14:nvContentPartPr>
              <p14:xfrm>
                <a:off x="5764942" y="2136142"/>
                <a:ext cx="174240" cy="183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C8B97F3F-114D-2097-E87E-A949CD9611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56302" y="2127142"/>
                  <a:ext cx="1918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4" name="Gruppieren 723">
            <a:extLst>
              <a:ext uri="{FF2B5EF4-FFF2-40B4-BE49-F238E27FC236}">
                <a16:creationId xmlns:a16="http://schemas.microsoft.com/office/drawing/2014/main" id="{9B8E85BB-4213-0023-FBB2-17E60309B8ED}"/>
              </a:ext>
            </a:extLst>
          </p:cNvPr>
          <p:cNvGrpSpPr/>
          <p:nvPr/>
        </p:nvGrpSpPr>
        <p:grpSpPr>
          <a:xfrm>
            <a:off x="6096142" y="2008702"/>
            <a:ext cx="639000" cy="299880"/>
            <a:chOff x="6096142" y="2008702"/>
            <a:chExt cx="63900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E356749-7085-2A2A-4807-53CA1102D0E5}"/>
                    </a:ext>
                  </a:extLst>
                </p14:cNvPr>
                <p14:cNvContentPartPr/>
                <p14:nvPr/>
              </p14:nvContentPartPr>
              <p14:xfrm>
                <a:off x="6096142" y="2008702"/>
                <a:ext cx="126000" cy="1224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E356749-7085-2A2A-4807-53CA1102D0E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87142" y="2000062"/>
                  <a:ext cx="143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861E7669-DEC7-3B97-23FF-0AB934B919B8}"/>
                    </a:ext>
                  </a:extLst>
                </p14:cNvPr>
                <p14:cNvContentPartPr/>
                <p14:nvPr/>
              </p14:nvContentPartPr>
              <p14:xfrm>
                <a:off x="6287302" y="2022382"/>
                <a:ext cx="126360" cy="11340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861E7669-DEC7-3B97-23FF-0AB934B919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78662" y="2013382"/>
                  <a:ext cx="144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CE60CD8F-B2AE-D43D-DD8C-FB29DD847AFC}"/>
                    </a:ext>
                  </a:extLst>
                </p14:cNvPr>
                <p14:cNvContentPartPr/>
                <p14:nvPr/>
              </p14:nvContentPartPr>
              <p14:xfrm>
                <a:off x="6465142" y="2102302"/>
                <a:ext cx="101520" cy="1926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CE60CD8F-B2AE-D43D-DD8C-FB29DD847A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56142" y="2093302"/>
                  <a:ext cx="119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AD472CB9-EC0B-4E5B-20CA-8CEF7ECCF6CC}"/>
                    </a:ext>
                  </a:extLst>
                </p14:cNvPr>
                <p14:cNvContentPartPr/>
                <p14:nvPr/>
              </p14:nvContentPartPr>
              <p14:xfrm>
                <a:off x="6629662" y="2124262"/>
                <a:ext cx="31320" cy="1843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AD472CB9-EC0B-4E5B-20CA-8CEF7ECCF6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21022" y="2115622"/>
                  <a:ext cx="48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1D6FD2B2-A939-14FB-41AB-D5BF86EB39B8}"/>
                    </a:ext>
                  </a:extLst>
                </p14:cNvPr>
                <p14:cNvContentPartPr/>
                <p14:nvPr/>
              </p14:nvContentPartPr>
              <p14:xfrm>
                <a:off x="6555862" y="2116702"/>
                <a:ext cx="179280" cy="907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1D6FD2B2-A939-14FB-41AB-D5BF86EB39B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47222" y="2107702"/>
                  <a:ext cx="19692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8860287A-8CBA-4C9B-0FB3-BDC583F11065}"/>
                  </a:ext>
                </a:extLst>
              </p14:cNvPr>
              <p14:cNvContentPartPr/>
              <p14:nvPr/>
            </p14:nvContentPartPr>
            <p14:xfrm>
              <a:off x="8809822" y="2162062"/>
              <a:ext cx="186480" cy="1332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8860287A-8CBA-4C9B-0FB3-BDC583F1106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800822" y="2153062"/>
                <a:ext cx="204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8A9C0B54-D02E-3B63-FD87-A3AF9A02B13B}"/>
                  </a:ext>
                </a:extLst>
              </p14:cNvPr>
              <p14:cNvContentPartPr/>
              <p14:nvPr/>
            </p14:nvContentPartPr>
            <p14:xfrm>
              <a:off x="8809462" y="2218222"/>
              <a:ext cx="194400" cy="3996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8A9C0B54-D02E-3B63-FD87-A3AF9A02B13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800462" y="2209222"/>
                <a:ext cx="212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2320A6B9-7EF8-FE80-4656-8CFCE88118CD}"/>
                  </a:ext>
                </a:extLst>
              </p14:cNvPr>
              <p14:cNvContentPartPr/>
              <p14:nvPr/>
            </p14:nvContentPartPr>
            <p14:xfrm>
              <a:off x="9132742" y="1989622"/>
              <a:ext cx="114840" cy="152280"/>
            </p14:xfrm>
          </p:contentPart>
        </mc:Choice>
        <mc:Fallback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2320A6B9-7EF8-FE80-4656-8CFCE88118C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24102" y="1980622"/>
                <a:ext cx="1324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14D1878B-C275-A0B3-F28C-163941C3B6FE}"/>
                  </a:ext>
                </a:extLst>
              </p14:cNvPr>
              <p14:cNvContentPartPr/>
              <p14:nvPr/>
            </p14:nvContentPartPr>
            <p14:xfrm>
              <a:off x="9214462" y="2087542"/>
              <a:ext cx="28080" cy="9072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14D1878B-C275-A0B3-F28C-163941C3B6F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205462" y="2078902"/>
                <a:ext cx="457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93E862D3-768B-6757-1AA5-9C49223938FA}"/>
                  </a:ext>
                </a:extLst>
              </p14:cNvPr>
              <p14:cNvContentPartPr/>
              <p14:nvPr/>
            </p14:nvContentPartPr>
            <p14:xfrm>
              <a:off x="9340822" y="2048662"/>
              <a:ext cx="123840" cy="10188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93E862D3-768B-6757-1AA5-9C49223938F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332182" y="2039662"/>
                <a:ext cx="141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1C6364DB-C527-F212-B979-672CA27A7008}"/>
                  </a:ext>
                </a:extLst>
              </p14:cNvPr>
              <p14:cNvContentPartPr/>
              <p14:nvPr/>
            </p14:nvContentPartPr>
            <p14:xfrm>
              <a:off x="9512182" y="2040382"/>
              <a:ext cx="84240" cy="9252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1C6364DB-C527-F212-B979-672CA27A700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03182" y="2031382"/>
                <a:ext cx="101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1663CD10-61E6-A4B6-DA4F-708F817321B2}"/>
                  </a:ext>
                </a:extLst>
              </p14:cNvPr>
              <p14:cNvContentPartPr/>
              <p14:nvPr/>
            </p14:nvContentPartPr>
            <p14:xfrm>
              <a:off x="9153982" y="2199862"/>
              <a:ext cx="519480" cy="6336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1663CD10-61E6-A4B6-DA4F-708F817321B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145342" y="2190862"/>
                <a:ext cx="537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0258D815-02EC-A1C6-6DA5-769C3051185D}"/>
                  </a:ext>
                </a:extLst>
              </p14:cNvPr>
              <p14:cNvContentPartPr/>
              <p14:nvPr/>
            </p14:nvContentPartPr>
            <p14:xfrm>
              <a:off x="9353782" y="2297422"/>
              <a:ext cx="115560" cy="128520"/>
            </p14:xfrm>
          </p:contentPart>
        </mc:Choice>
        <mc:Fallback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0258D815-02EC-A1C6-6DA5-769C3051185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345142" y="2288422"/>
                <a:ext cx="133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CF0C0D6B-B4D6-5F25-3A14-5DA3123615E1}"/>
                  </a:ext>
                </a:extLst>
              </p14:cNvPr>
              <p14:cNvContentPartPr/>
              <p14:nvPr/>
            </p14:nvContentPartPr>
            <p14:xfrm>
              <a:off x="9816742" y="2147662"/>
              <a:ext cx="105120" cy="120600"/>
            </p14:xfrm>
          </p:contentPart>
        </mc:Choice>
        <mc:Fallback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CF0C0D6B-B4D6-5F25-3A14-5DA3123615E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807742" y="2138662"/>
                <a:ext cx="1227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73502857-5BD2-2403-7852-A0748F62F2B7}"/>
                  </a:ext>
                </a:extLst>
              </p14:cNvPr>
              <p14:cNvContentPartPr/>
              <p14:nvPr/>
            </p14:nvContentPartPr>
            <p14:xfrm>
              <a:off x="9337222" y="2031022"/>
              <a:ext cx="327960" cy="177480"/>
            </p14:xfrm>
          </p:contentPart>
        </mc:Choice>
        <mc:Fallback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73502857-5BD2-2403-7852-A0748F62F2B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28222" y="2022022"/>
                <a:ext cx="345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E276D29F-907C-3D66-77FF-2989E44BB292}"/>
                  </a:ext>
                </a:extLst>
              </p14:cNvPr>
              <p14:cNvContentPartPr/>
              <p14:nvPr/>
            </p14:nvContentPartPr>
            <p14:xfrm>
              <a:off x="8362702" y="2032822"/>
              <a:ext cx="233640" cy="135000"/>
            </p14:xfrm>
          </p:contentPart>
        </mc:Choice>
        <mc:Fallback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E276D29F-907C-3D66-77FF-2989E44BB29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354062" y="2024182"/>
                <a:ext cx="25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8079C062-9A68-EDBA-48E5-AA24B1983089}"/>
                  </a:ext>
                </a:extLst>
              </p14:cNvPr>
              <p14:cNvContentPartPr/>
              <p14:nvPr/>
            </p14:nvContentPartPr>
            <p14:xfrm>
              <a:off x="9105382" y="2060182"/>
              <a:ext cx="177480" cy="14940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8079C062-9A68-EDBA-48E5-AA24B198308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096742" y="2051542"/>
                <a:ext cx="19512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1" name="Gruppieren 760">
            <a:extLst>
              <a:ext uri="{FF2B5EF4-FFF2-40B4-BE49-F238E27FC236}">
                <a16:creationId xmlns:a16="http://schemas.microsoft.com/office/drawing/2014/main" id="{F9E98063-E8C3-31E8-1B22-23914367826C}"/>
              </a:ext>
            </a:extLst>
          </p:cNvPr>
          <p:cNvGrpSpPr/>
          <p:nvPr/>
        </p:nvGrpSpPr>
        <p:grpSpPr>
          <a:xfrm>
            <a:off x="7069942" y="1825822"/>
            <a:ext cx="1558080" cy="572760"/>
            <a:chOff x="7069942" y="1825822"/>
            <a:chExt cx="155808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66CBD48-BB14-087D-5920-9AD0C858223C}"/>
                    </a:ext>
                  </a:extLst>
                </p14:cNvPr>
                <p14:cNvContentPartPr/>
                <p14:nvPr/>
              </p14:nvContentPartPr>
              <p14:xfrm>
                <a:off x="7069942" y="2109862"/>
                <a:ext cx="83880" cy="12996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66CBD48-BB14-087D-5920-9AD0C858223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60942" y="2100862"/>
                  <a:ext cx="101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36A8B5E1-E16B-C9D3-7BBF-2BB9CF3ADA0C}"/>
                    </a:ext>
                  </a:extLst>
                </p14:cNvPr>
                <p14:cNvContentPartPr/>
                <p14:nvPr/>
              </p14:nvContentPartPr>
              <p14:xfrm>
                <a:off x="7247422" y="2100862"/>
                <a:ext cx="103680" cy="1245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36A8B5E1-E16B-C9D3-7BBF-2BB9CF3ADA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38422" y="2091862"/>
                  <a:ext cx="121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AD752F43-432E-98F8-8989-123A122D6279}"/>
                    </a:ext>
                  </a:extLst>
                </p14:cNvPr>
                <p14:cNvContentPartPr/>
                <p14:nvPr/>
              </p14:nvContentPartPr>
              <p14:xfrm>
                <a:off x="7392862" y="2125342"/>
                <a:ext cx="100440" cy="11016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AD752F43-432E-98F8-8989-123A122D627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84222" y="2116702"/>
                  <a:ext cx="118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0A9850E3-CAA7-2D3E-5D30-1A92FECD62D3}"/>
                    </a:ext>
                  </a:extLst>
                </p14:cNvPr>
                <p14:cNvContentPartPr/>
                <p14:nvPr/>
              </p14:nvContentPartPr>
              <p14:xfrm>
                <a:off x="7555582" y="2119582"/>
                <a:ext cx="107280" cy="12168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0A9850E3-CAA7-2D3E-5D30-1A92FECD62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46582" y="2110942"/>
                  <a:ext cx="124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46ED4195-4729-E6D7-135D-4301C49B1963}"/>
                    </a:ext>
                  </a:extLst>
                </p14:cNvPr>
                <p14:cNvContentPartPr/>
                <p14:nvPr/>
              </p14:nvContentPartPr>
              <p14:xfrm>
                <a:off x="7829542" y="2134702"/>
                <a:ext cx="10800" cy="1620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46ED4195-4729-E6D7-135D-4301C49B196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20542" y="2125702"/>
                  <a:ext cx="28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F20ADD7-DB80-B30D-852C-85066296FB64}"/>
                    </a:ext>
                  </a:extLst>
                </p14:cNvPr>
                <p14:cNvContentPartPr/>
                <p14:nvPr/>
              </p14:nvContentPartPr>
              <p14:xfrm>
                <a:off x="7772662" y="2200222"/>
                <a:ext cx="101520" cy="1368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F20ADD7-DB80-B30D-852C-85066296FB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64022" y="2191222"/>
                  <a:ext cx="11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D4414376-A40B-CC1F-73F2-9B89E6FC79BC}"/>
                    </a:ext>
                  </a:extLst>
                </p14:cNvPr>
                <p14:cNvContentPartPr/>
                <p14:nvPr/>
              </p14:nvContentPartPr>
              <p14:xfrm>
                <a:off x="8048422" y="2030302"/>
                <a:ext cx="110880" cy="1360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D4414376-A40B-CC1F-73F2-9B89E6FC79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39422" y="2021302"/>
                  <a:ext cx="12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B7500ABA-19BB-041F-D2E9-30DE1E86FD80}"/>
                    </a:ext>
                  </a:extLst>
                </p14:cNvPr>
                <p14:cNvContentPartPr/>
                <p14:nvPr/>
              </p14:nvContentPartPr>
              <p14:xfrm>
                <a:off x="8240662" y="2065942"/>
                <a:ext cx="77760" cy="7956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B7500ABA-19BB-041F-D2E9-30DE1E86FD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32022" y="2057302"/>
                  <a:ext cx="95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15EDDCCC-71B6-98F8-99AC-3A29D43AFA00}"/>
                    </a:ext>
                  </a:extLst>
                </p14:cNvPr>
                <p14:cNvContentPartPr/>
                <p14:nvPr/>
              </p14:nvContentPartPr>
              <p14:xfrm>
                <a:off x="8353342" y="2067742"/>
                <a:ext cx="239040" cy="8208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15EDDCCC-71B6-98F8-99AC-3A29D43AFA0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44702" y="2058742"/>
                  <a:ext cx="256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199F5C5E-432B-6E01-F56D-C198BF046DC9}"/>
                    </a:ext>
                  </a:extLst>
                </p14:cNvPr>
                <p14:cNvContentPartPr/>
                <p14:nvPr/>
              </p14:nvContentPartPr>
              <p14:xfrm>
                <a:off x="8059222" y="2194462"/>
                <a:ext cx="568800" cy="7452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199F5C5E-432B-6E01-F56D-C198BF046DC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50222" y="2185462"/>
                  <a:ext cx="586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F4ABE1C-9438-9CA9-612D-9D139F0ADEC6}"/>
                    </a:ext>
                  </a:extLst>
                </p14:cNvPr>
                <p14:cNvContentPartPr/>
                <p14:nvPr/>
              </p14:nvContentPartPr>
              <p14:xfrm>
                <a:off x="8316622" y="2308582"/>
                <a:ext cx="168480" cy="900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F4ABE1C-9438-9CA9-612D-9D139F0ADE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07982" y="2299582"/>
                  <a:ext cx="186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54EEB16D-0FF3-E881-465F-6811E1A4B0D0}"/>
                    </a:ext>
                  </a:extLst>
                </p14:cNvPr>
                <p14:cNvContentPartPr/>
                <p14:nvPr/>
              </p14:nvContentPartPr>
              <p14:xfrm>
                <a:off x="8048782" y="2063422"/>
                <a:ext cx="231120" cy="1648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54EEB16D-0FF3-E881-465F-6811E1A4B0D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39782" y="2054422"/>
                  <a:ext cx="248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85BFE518-FB6D-18BE-2452-63752F4BF597}"/>
                    </a:ext>
                  </a:extLst>
                </p14:cNvPr>
                <p14:cNvContentPartPr/>
                <p14:nvPr/>
              </p14:nvContentPartPr>
              <p14:xfrm>
                <a:off x="8210062" y="1825822"/>
                <a:ext cx="135360" cy="1944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85BFE518-FB6D-18BE-2452-63752F4BF59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01062" y="1817182"/>
                  <a:ext cx="153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1" name="Gruppieren 770">
            <a:extLst>
              <a:ext uri="{FF2B5EF4-FFF2-40B4-BE49-F238E27FC236}">
                <a16:creationId xmlns:a16="http://schemas.microsoft.com/office/drawing/2014/main" id="{BC0CB3D7-F753-2F0F-8FEF-2BBEE07B356B}"/>
              </a:ext>
            </a:extLst>
          </p:cNvPr>
          <p:cNvGrpSpPr/>
          <p:nvPr/>
        </p:nvGrpSpPr>
        <p:grpSpPr>
          <a:xfrm>
            <a:off x="8540182" y="2509822"/>
            <a:ext cx="717840" cy="205200"/>
            <a:chOff x="8540182" y="2509822"/>
            <a:chExt cx="7178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43B6385E-A071-572D-E872-36890C831B07}"/>
                    </a:ext>
                  </a:extLst>
                </p14:cNvPr>
                <p14:cNvContentPartPr/>
                <p14:nvPr/>
              </p14:nvContentPartPr>
              <p14:xfrm>
                <a:off x="8540182" y="2554822"/>
                <a:ext cx="169920" cy="16020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43B6385E-A071-572D-E872-36890C831B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31182" y="2545822"/>
                  <a:ext cx="187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189404BC-3893-6FB6-07C6-4B7BD98AE4D3}"/>
                    </a:ext>
                  </a:extLst>
                </p14:cNvPr>
                <p14:cNvContentPartPr/>
                <p14:nvPr/>
              </p14:nvContentPartPr>
              <p14:xfrm>
                <a:off x="8760142" y="2546182"/>
                <a:ext cx="125280" cy="14472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189404BC-3893-6FB6-07C6-4B7BD98AE4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51502" y="2537542"/>
                  <a:ext cx="142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141D572D-B433-C902-F236-60A1112910C1}"/>
                    </a:ext>
                  </a:extLst>
                </p14:cNvPr>
                <p14:cNvContentPartPr/>
                <p14:nvPr/>
              </p14:nvContentPartPr>
              <p14:xfrm>
                <a:off x="9051742" y="2619982"/>
                <a:ext cx="206280" cy="2736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141D572D-B433-C902-F236-60A1112910C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43102" y="2611342"/>
                  <a:ext cx="223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1EE6F2B1-8F5C-3CB5-AD1D-9A3C6B56EF7B}"/>
                    </a:ext>
                  </a:extLst>
                </p14:cNvPr>
                <p14:cNvContentPartPr/>
                <p14:nvPr/>
              </p14:nvContentPartPr>
              <p14:xfrm>
                <a:off x="9076222" y="2660302"/>
                <a:ext cx="167040" cy="2808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1EE6F2B1-8F5C-3CB5-AD1D-9A3C6B56EF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67222" y="2651662"/>
                  <a:ext cx="184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F0D4FCD6-308C-C8ED-ED8F-30F5DEF185CC}"/>
                    </a:ext>
                  </a:extLst>
                </p14:cNvPr>
                <p14:cNvContentPartPr/>
                <p14:nvPr/>
              </p14:nvContentPartPr>
              <p14:xfrm>
                <a:off x="8761942" y="2509822"/>
                <a:ext cx="170280" cy="10260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F0D4FCD6-308C-C8ED-ED8F-30F5DEF185C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52942" y="2500822"/>
                  <a:ext cx="187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4852059F-4933-2931-1C1E-EA80D62EB64F}"/>
                    </a:ext>
                  </a:extLst>
                </p14:cNvPr>
                <p14:cNvContentPartPr/>
                <p14:nvPr/>
              </p14:nvContentPartPr>
              <p14:xfrm>
                <a:off x="8860222" y="2556982"/>
                <a:ext cx="28800" cy="14652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4852059F-4933-2931-1C1E-EA80D62EB6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51582" y="2548342"/>
                  <a:ext cx="464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5" name="Gruppieren 794">
            <a:extLst>
              <a:ext uri="{FF2B5EF4-FFF2-40B4-BE49-F238E27FC236}">
                <a16:creationId xmlns:a16="http://schemas.microsoft.com/office/drawing/2014/main" id="{0F52A92D-D750-3848-DE1C-05E7F41A7EF0}"/>
              </a:ext>
            </a:extLst>
          </p:cNvPr>
          <p:cNvGrpSpPr/>
          <p:nvPr/>
        </p:nvGrpSpPr>
        <p:grpSpPr>
          <a:xfrm>
            <a:off x="9453142" y="2397142"/>
            <a:ext cx="2670120" cy="384840"/>
            <a:chOff x="9453142" y="2397142"/>
            <a:chExt cx="267012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F08B13FA-7E0E-CFD2-2576-2DF4FB896216}"/>
                    </a:ext>
                  </a:extLst>
                </p14:cNvPr>
                <p14:cNvContentPartPr/>
                <p14:nvPr/>
              </p14:nvContentPartPr>
              <p14:xfrm>
                <a:off x="9453142" y="2565622"/>
                <a:ext cx="133920" cy="13716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F08B13FA-7E0E-CFD2-2576-2DF4FB89621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44502" y="2556982"/>
                  <a:ext cx="151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F6315DB4-2962-0100-A1EA-FB2D2A722DAD}"/>
                    </a:ext>
                  </a:extLst>
                </p14:cNvPr>
                <p14:cNvContentPartPr/>
                <p14:nvPr/>
              </p14:nvContentPartPr>
              <p14:xfrm>
                <a:off x="9651502" y="2464102"/>
                <a:ext cx="119160" cy="11052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F6315DB4-2962-0100-A1EA-FB2D2A722D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642502" y="2455462"/>
                  <a:ext cx="136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DEFD7FC-5915-3132-6F4B-8284B733BE06}"/>
                    </a:ext>
                  </a:extLst>
                </p14:cNvPr>
                <p14:cNvContentPartPr/>
                <p14:nvPr/>
              </p14:nvContentPartPr>
              <p14:xfrm>
                <a:off x="9949222" y="2586502"/>
                <a:ext cx="136440" cy="540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DEFD7FC-5915-3132-6F4B-8284B733BE0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40222" y="2577862"/>
                  <a:ext cx="154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EC91ACB8-E3E3-7A2D-D626-33143AD59930}"/>
                    </a:ext>
                  </a:extLst>
                </p14:cNvPr>
                <p14:cNvContentPartPr/>
                <p14:nvPr/>
              </p14:nvContentPartPr>
              <p14:xfrm>
                <a:off x="9946702" y="2613502"/>
                <a:ext cx="155160" cy="428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EC91ACB8-E3E3-7A2D-D626-33143AD599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37702" y="2604502"/>
                  <a:ext cx="172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AB144067-A6C5-633B-C16E-E312D1B03236}"/>
                    </a:ext>
                  </a:extLst>
                </p14:cNvPr>
                <p14:cNvContentPartPr/>
                <p14:nvPr/>
              </p14:nvContentPartPr>
              <p14:xfrm>
                <a:off x="10101862" y="2540782"/>
                <a:ext cx="442440" cy="15624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AB144067-A6C5-633B-C16E-E312D1B0323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92862" y="2531782"/>
                  <a:ext cx="460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8D53358-452D-E0C9-CB75-3F549EF00F1A}"/>
                    </a:ext>
                  </a:extLst>
                </p14:cNvPr>
                <p14:cNvContentPartPr/>
                <p14:nvPr/>
              </p14:nvContentPartPr>
              <p14:xfrm>
                <a:off x="10552942" y="2628622"/>
                <a:ext cx="81000" cy="15264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8D53358-452D-E0C9-CB75-3F549EF00F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43942" y="2619982"/>
                  <a:ext cx="98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564CB563-15ED-8D23-306C-56465F6C2A4B}"/>
                    </a:ext>
                  </a:extLst>
                </p14:cNvPr>
                <p14:cNvContentPartPr/>
                <p14:nvPr/>
              </p14:nvContentPartPr>
              <p14:xfrm>
                <a:off x="10691542" y="2651662"/>
                <a:ext cx="23040" cy="13032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564CB563-15ED-8D23-306C-56465F6C2A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82902" y="2642662"/>
                  <a:ext cx="4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8BE9D99-A417-8333-66A8-CA3331ACFD8C}"/>
                    </a:ext>
                  </a:extLst>
                </p14:cNvPr>
                <p14:cNvContentPartPr/>
                <p14:nvPr/>
              </p14:nvContentPartPr>
              <p14:xfrm>
                <a:off x="10647622" y="2626102"/>
                <a:ext cx="100800" cy="6804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8BE9D99-A417-8333-66A8-CA3331ACFD8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38982" y="2617462"/>
                  <a:ext cx="11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80BE5F64-750B-F736-CF42-15EC341B11F4}"/>
                    </a:ext>
                  </a:extLst>
                </p14:cNvPr>
                <p14:cNvContentPartPr/>
                <p14:nvPr/>
              </p14:nvContentPartPr>
              <p14:xfrm>
                <a:off x="10620622" y="2397142"/>
                <a:ext cx="122040" cy="15516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80BE5F64-750B-F736-CF42-15EC341B11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11982" y="2388142"/>
                  <a:ext cx="139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6F193CCE-7CBB-E57B-899B-94EC1A242AF1}"/>
                    </a:ext>
                  </a:extLst>
                </p14:cNvPr>
                <p14:cNvContentPartPr/>
                <p14:nvPr/>
              </p14:nvContentPartPr>
              <p14:xfrm>
                <a:off x="10917622" y="2506222"/>
                <a:ext cx="152280" cy="658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6F193CCE-7CBB-E57B-899B-94EC1A242A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08982" y="2497222"/>
                  <a:ext cx="169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78D3FB7D-4F89-9ABD-1C4B-24365F3B23B0}"/>
                    </a:ext>
                  </a:extLst>
                </p14:cNvPr>
                <p14:cNvContentPartPr/>
                <p14:nvPr/>
              </p14:nvContentPartPr>
              <p14:xfrm>
                <a:off x="10920862" y="2605582"/>
                <a:ext cx="178920" cy="990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78D3FB7D-4F89-9ABD-1C4B-24365F3B23B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11862" y="2596582"/>
                  <a:ext cx="196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C8B75E5-3499-ECA8-C686-FB1AD19FA88A}"/>
                    </a:ext>
                  </a:extLst>
                </p14:cNvPr>
                <p14:cNvContentPartPr/>
                <p14:nvPr/>
              </p14:nvContentPartPr>
              <p14:xfrm>
                <a:off x="11210662" y="2425582"/>
                <a:ext cx="127440" cy="13752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C8B75E5-3499-ECA8-C686-FB1AD19FA8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202022" y="2416942"/>
                  <a:ext cx="145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268CFB90-F6E5-6F32-A897-E5CBC2FD217B}"/>
                    </a:ext>
                  </a:extLst>
                </p14:cNvPr>
                <p14:cNvContentPartPr/>
                <p14:nvPr/>
              </p14:nvContentPartPr>
              <p14:xfrm>
                <a:off x="11279422" y="2508022"/>
                <a:ext cx="98280" cy="2073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268CFB90-F6E5-6F32-A897-E5CBC2FD21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70422" y="2499382"/>
                  <a:ext cx="11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D199DBEC-02CC-25FA-BD91-57CCD6FF5961}"/>
                    </a:ext>
                  </a:extLst>
                </p14:cNvPr>
                <p14:cNvContentPartPr/>
                <p14:nvPr/>
              </p14:nvContentPartPr>
              <p14:xfrm>
                <a:off x="11420902" y="2446102"/>
                <a:ext cx="138960" cy="18000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D199DBEC-02CC-25FA-BD91-57CCD6FF59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12262" y="2437462"/>
                  <a:ext cx="15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386E0E13-EEB8-0583-1913-55995CB40B62}"/>
                    </a:ext>
                  </a:extLst>
                </p14:cNvPr>
                <p14:cNvContentPartPr/>
                <p14:nvPr/>
              </p14:nvContentPartPr>
              <p14:xfrm>
                <a:off x="11539342" y="2446102"/>
                <a:ext cx="110160" cy="19368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386E0E13-EEB8-0583-1913-55995CB40B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530342" y="2437462"/>
                  <a:ext cx="127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71BDC3FF-984A-C8D3-628D-117DEFABD3BB}"/>
                    </a:ext>
                  </a:extLst>
                </p14:cNvPr>
                <p14:cNvContentPartPr/>
                <p14:nvPr/>
              </p14:nvContentPartPr>
              <p14:xfrm>
                <a:off x="11707102" y="2543302"/>
                <a:ext cx="124560" cy="108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71BDC3FF-984A-C8D3-628D-117DEFABD3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98102" y="2534302"/>
                  <a:ext cx="142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317A7AD2-A018-3266-EBF5-D5D90FEC4565}"/>
                    </a:ext>
                  </a:extLst>
                </p14:cNvPr>
                <p14:cNvContentPartPr/>
                <p14:nvPr/>
              </p14:nvContentPartPr>
              <p14:xfrm>
                <a:off x="11702782" y="2581822"/>
                <a:ext cx="109080" cy="97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317A7AD2-A018-3266-EBF5-D5D90FEC456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694142" y="2573182"/>
                  <a:ext cx="12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0B2FE2A3-B258-5930-78D0-5A6C0214EB19}"/>
                    </a:ext>
                  </a:extLst>
                </p14:cNvPr>
                <p14:cNvContentPartPr/>
                <p14:nvPr/>
              </p14:nvContentPartPr>
              <p14:xfrm>
                <a:off x="11686582" y="2533222"/>
                <a:ext cx="168480" cy="2340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0B2FE2A3-B258-5930-78D0-5A6C0214EB1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77942" y="2524222"/>
                  <a:ext cx="186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3EF6744B-CF32-F941-13B1-9903992B9AF1}"/>
                    </a:ext>
                  </a:extLst>
                </p14:cNvPr>
                <p14:cNvContentPartPr/>
                <p14:nvPr/>
              </p14:nvContentPartPr>
              <p14:xfrm>
                <a:off x="11689102" y="2603422"/>
                <a:ext cx="176760" cy="2952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3EF6744B-CF32-F941-13B1-9903992B9AF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80102" y="2594422"/>
                  <a:ext cx="194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24A197DD-7799-491B-A392-FB3F431256CA}"/>
                    </a:ext>
                  </a:extLst>
                </p14:cNvPr>
                <p14:cNvContentPartPr/>
                <p14:nvPr/>
              </p14:nvContentPartPr>
              <p14:xfrm>
                <a:off x="11868742" y="2491822"/>
                <a:ext cx="134280" cy="1508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24A197DD-7799-491B-A392-FB3F431256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859742" y="2483182"/>
                  <a:ext cx="151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4A08058-BBD2-6EB7-90B9-0E54B43467ED}"/>
                    </a:ext>
                  </a:extLst>
                </p14:cNvPr>
                <p14:cNvContentPartPr/>
                <p14:nvPr/>
              </p14:nvContentPartPr>
              <p14:xfrm>
                <a:off x="11743822" y="2488942"/>
                <a:ext cx="379440" cy="27288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4A08058-BBD2-6EB7-90B9-0E54B43467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734822" y="2480302"/>
                  <a:ext cx="39708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" name="Gruppieren 797">
            <a:extLst>
              <a:ext uri="{FF2B5EF4-FFF2-40B4-BE49-F238E27FC236}">
                <a16:creationId xmlns:a16="http://schemas.microsoft.com/office/drawing/2014/main" id="{80A3502A-229F-A5DB-3EB0-F24BC55563CB}"/>
              </a:ext>
            </a:extLst>
          </p:cNvPr>
          <p:cNvGrpSpPr/>
          <p:nvPr/>
        </p:nvGrpSpPr>
        <p:grpSpPr>
          <a:xfrm>
            <a:off x="10507942" y="1394542"/>
            <a:ext cx="658800" cy="394200"/>
            <a:chOff x="10507942" y="1394542"/>
            <a:chExt cx="65880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67060598-F219-E74B-D2B4-062859FE12A7}"/>
                    </a:ext>
                  </a:extLst>
                </p14:cNvPr>
                <p14:cNvContentPartPr/>
                <p14:nvPr/>
              </p14:nvContentPartPr>
              <p14:xfrm>
                <a:off x="10507942" y="1508302"/>
                <a:ext cx="137520" cy="11304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67060598-F219-E74B-D2B4-062859FE12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98942" y="1499302"/>
                  <a:ext cx="155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53FD1A91-627E-E5D8-C878-A789134F9A1B}"/>
                    </a:ext>
                  </a:extLst>
                </p14:cNvPr>
                <p14:cNvContentPartPr/>
                <p14:nvPr/>
              </p14:nvContentPartPr>
              <p14:xfrm>
                <a:off x="10716022" y="1394542"/>
                <a:ext cx="195840" cy="1533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53FD1A91-627E-E5D8-C878-A789134F9A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07022" y="1385902"/>
                  <a:ext cx="21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B4C5495D-4228-802B-87F0-CA77776FFDFC}"/>
                    </a:ext>
                  </a:extLst>
                </p14:cNvPr>
                <p14:cNvContentPartPr/>
                <p14:nvPr/>
              </p14:nvContentPartPr>
              <p14:xfrm>
                <a:off x="10946062" y="1525222"/>
                <a:ext cx="196560" cy="1548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B4C5495D-4228-802B-87F0-CA77776FFD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37062" y="1516582"/>
                  <a:ext cx="214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F8971ABF-EF54-F060-4C03-F533EB7B2126}"/>
                    </a:ext>
                  </a:extLst>
                </p14:cNvPr>
                <p14:cNvContentPartPr/>
                <p14:nvPr/>
              </p14:nvContentPartPr>
              <p14:xfrm>
                <a:off x="10971262" y="1581022"/>
                <a:ext cx="195480" cy="2736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F8971ABF-EF54-F060-4C03-F533EB7B21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2622" y="1572022"/>
                  <a:ext cx="213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79F6C4BA-448E-764B-AF75-08C045415ABF}"/>
                    </a:ext>
                  </a:extLst>
                </p14:cNvPr>
                <p14:cNvContentPartPr/>
                <p14:nvPr/>
              </p14:nvContentPartPr>
              <p14:xfrm>
                <a:off x="10741222" y="1640422"/>
                <a:ext cx="9720" cy="849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79F6C4BA-448E-764B-AF75-08C045415AB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32222" y="1631422"/>
                  <a:ext cx="27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AE781488-4207-7100-2A7C-2A86142FA1E0}"/>
                    </a:ext>
                  </a:extLst>
                </p14:cNvPr>
                <p14:cNvContentPartPr/>
                <p14:nvPr/>
              </p14:nvContentPartPr>
              <p14:xfrm>
                <a:off x="10671022" y="1614142"/>
                <a:ext cx="162720" cy="17460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AE781488-4207-7100-2A7C-2A86142FA1E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62382" y="1605142"/>
                  <a:ext cx="18036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D1741E64-1663-B6FE-FE40-7BD8C5ADD789}"/>
                  </a:ext>
                </a:extLst>
              </p14:cNvPr>
              <p14:cNvContentPartPr/>
              <p14:nvPr/>
            </p14:nvContentPartPr>
            <p14:xfrm>
              <a:off x="1976302" y="1624582"/>
              <a:ext cx="1104120" cy="70920"/>
            </p14:xfrm>
          </p:contentPart>
        </mc:Choice>
        <mc:Fallback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D1741E64-1663-B6FE-FE40-7BD8C5ADD78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967302" y="1615942"/>
                <a:ext cx="112176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3" name="Gruppieren 802">
            <a:extLst>
              <a:ext uri="{FF2B5EF4-FFF2-40B4-BE49-F238E27FC236}">
                <a16:creationId xmlns:a16="http://schemas.microsoft.com/office/drawing/2014/main" id="{A3DD51F9-1155-932D-815E-B200CA05784C}"/>
              </a:ext>
            </a:extLst>
          </p:cNvPr>
          <p:cNvGrpSpPr/>
          <p:nvPr/>
        </p:nvGrpSpPr>
        <p:grpSpPr>
          <a:xfrm>
            <a:off x="282502" y="2598742"/>
            <a:ext cx="896760" cy="251280"/>
            <a:chOff x="282502" y="2598742"/>
            <a:chExt cx="89676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E1ED867C-1CA3-B4B3-552B-67E7299CCCB2}"/>
                    </a:ext>
                  </a:extLst>
                </p14:cNvPr>
                <p14:cNvContentPartPr/>
                <p14:nvPr/>
              </p14:nvContentPartPr>
              <p14:xfrm>
                <a:off x="282502" y="2675782"/>
                <a:ext cx="248400" cy="1666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E1ED867C-1CA3-B4B3-552B-67E7299CCCB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3862" y="2666782"/>
                  <a:ext cx="266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67522871-DF26-122D-473A-292F2527B174}"/>
                    </a:ext>
                  </a:extLst>
                </p14:cNvPr>
                <p14:cNvContentPartPr/>
                <p14:nvPr/>
              </p14:nvContentPartPr>
              <p14:xfrm>
                <a:off x="588142" y="2598742"/>
                <a:ext cx="451800" cy="25128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67522871-DF26-122D-473A-292F2527B17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9502" y="2589742"/>
                  <a:ext cx="469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CA72C454-83BF-E949-934F-5720EAF2A9E0}"/>
                    </a:ext>
                  </a:extLst>
                </p14:cNvPr>
                <p14:cNvContentPartPr/>
                <p14:nvPr/>
              </p14:nvContentPartPr>
              <p14:xfrm>
                <a:off x="1164502" y="2685142"/>
                <a:ext cx="14760" cy="11916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CA72C454-83BF-E949-934F-5720EAF2A9E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55502" y="2676142"/>
                  <a:ext cx="32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9" name="Gruppieren 808">
            <a:extLst>
              <a:ext uri="{FF2B5EF4-FFF2-40B4-BE49-F238E27FC236}">
                <a16:creationId xmlns:a16="http://schemas.microsoft.com/office/drawing/2014/main" id="{9455E979-D517-4620-D64B-DFC02A79C3F6}"/>
              </a:ext>
            </a:extLst>
          </p:cNvPr>
          <p:cNvGrpSpPr/>
          <p:nvPr/>
        </p:nvGrpSpPr>
        <p:grpSpPr>
          <a:xfrm>
            <a:off x="1363582" y="2616742"/>
            <a:ext cx="643320" cy="208440"/>
            <a:chOff x="1363582" y="2616742"/>
            <a:chExt cx="64332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4647CAD7-3824-814E-697C-E6EC36F9EED4}"/>
                    </a:ext>
                  </a:extLst>
                </p14:cNvPr>
                <p14:cNvContentPartPr/>
                <p14:nvPr/>
              </p14:nvContentPartPr>
              <p14:xfrm>
                <a:off x="1500382" y="2687302"/>
                <a:ext cx="4320" cy="1173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4647CAD7-3824-814E-697C-E6EC36F9EED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91382" y="2678302"/>
                  <a:ext cx="21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D2EDC4DF-F8CA-FEE8-5A43-BE121DBB8B67}"/>
                    </a:ext>
                  </a:extLst>
                </p14:cNvPr>
                <p14:cNvContentPartPr/>
                <p14:nvPr/>
              </p14:nvContentPartPr>
              <p14:xfrm>
                <a:off x="1363582" y="2640862"/>
                <a:ext cx="223560" cy="9072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D2EDC4DF-F8CA-FEE8-5A43-BE121DBB8B6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54942" y="2631862"/>
                  <a:ext cx="241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3D541BBF-25DA-C79F-B1F9-8D192E36825F}"/>
                    </a:ext>
                  </a:extLst>
                </p14:cNvPr>
                <p14:cNvContentPartPr/>
                <p14:nvPr/>
              </p14:nvContentPartPr>
              <p14:xfrm>
                <a:off x="1707382" y="2643382"/>
                <a:ext cx="12600" cy="1591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3D541BBF-25DA-C79F-B1F9-8D192E36825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98382" y="2634382"/>
                  <a:ext cx="30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2EFC52D2-A311-62DE-58AE-44CAFDE466A2}"/>
                    </a:ext>
                  </a:extLst>
                </p14:cNvPr>
                <p14:cNvContentPartPr/>
                <p14:nvPr/>
              </p14:nvContentPartPr>
              <p14:xfrm>
                <a:off x="1627822" y="2616742"/>
                <a:ext cx="180720" cy="10584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2EFC52D2-A311-62DE-58AE-44CAFDE466A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19182" y="2608102"/>
                  <a:ext cx="198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D4A79D39-08B7-820E-FF76-96646CA209FB}"/>
                    </a:ext>
                  </a:extLst>
                </p14:cNvPr>
                <p14:cNvContentPartPr/>
                <p14:nvPr/>
              </p14:nvContentPartPr>
              <p14:xfrm>
                <a:off x="1981342" y="2773342"/>
                <a:ext cx="25560" cy="5184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D4A79D39-08B7-820E-FF76-96646CA209F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72342" y="2764702"/>
                  <a:ext cx="432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" name="Gruppieren 827">
            <a:extLst>
              <a:ext uri="{FF2B5EF4-FFF2-40B4-BE49-F238E27FC236}">
                <a16:creationId xmlns:a16="http://schemas.microsoft.com/office/drawing/2014/main" id="{AE204E35-188A-CF9C-2D02-3200BF087078}"/>
              </a:ext>
            </a:extLst>
          </p:cNvPr>
          <p:cNvGrpSpPr/>
          <p:nvPr/>
        </p:nvGrpSpPr>
        <p:grpSpPr>
          <a:xfrm>
            <a:off x="2254582" y="2602702"/>
            <a:ext cx="577800" cy="197640"/>
            <a:chOff x="2254582" y="2602702"/>
            <a:chExt cx="57780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B27F4B2F-022A-87F1-A6D0-58698C26398A}"/>
                    </a:ext>
                  </a:extLst>
                </p14:cNvPr>
                <p14:cNvContentPartPr/>
                <p14:nvPr/>
              </p14:nvContentPartPr>
              <p14:xfrm>
                <a:off x="2365102" y="2656702"/>
                <a:ext cx="9000" cy="14364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B27F4B2F-022A-87F1-A6D0-58698C26398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356462" y="2648062"/>
                  <a:ext cx="2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B0BAB2B0-E2AA-5174-B4DA-2122BDA00DF3}"/>
                    </a:ext>
                  </a:extLst>
                </p14:cNvPr>
                <p14:cNvContentPartPr/>
                <p14:nvPr/>
              </p14:nvContentPartPr>
              <p14:xfrm>
                <a:off x="2254582" y="2602702"/>
                <a:ext cx="245880" cy="10944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B0BAB2B0-E2AA-5174-B4DA-2122BDA00D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45942" y="2594062"/>
                  <a:ext cx="263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21B71D48-8F84-3495-7CD3-41FBF90D94CB}"/>
                    </a:ext>
                  </a:extLst>
                </p14:cNvPr>
                <p14:cNvContentPartPr/>
                <p14:nvPr/>
              </p14:nvContentPartPr>
              <p14:xfrm>
                <a:off x="2641222" y="2651662"/>
                <a:ext cx="191160" cy="9432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21B71D48-8F84-3495-7CD3-41FBF90D94C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632222" y="2642662"/>
                  <a:ext cx="2088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7" name="Gruppieren 826">
            <a:extLst>
              <a:ext uri="{FF2B5EF4-FFF2-40B4-BE49-F238E27FC236}">
                <a16:creationId xmlns:a16="http://schemas.microsoft.com/office/drawing/2014/main" id="{1460EC6B-0F4F-D58C-6A17-06387277AFC7}"/>
              </a:ext>
            </a:extLst>
          </p:cNvPr>
          <p:cNvGrpSpPr/>
          <p:nvPr/>
        </p:nvGrpSpPr>
        <p:grpSpPr>
          <a:xfrm>
            <a:off x="3007342" y="2585422"/>
            <a:ext cx="1009080" cy="165600"/>
            <a:chOff x="3007342" y="2585422"/>
            <a:chExt cx="10090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DA14B8CC-442B-E905-9457-8EBDDBF7F770}"/>
                    </a:ext>
                  </a:extLst>
                </p14:cNvPr>
                <p14:cNvContentPartPr/>
                <p14:nvPr/>
              </p14:nvContentPartPr>
              <p14:xfrm>
                <a:off x="3007342" y="2585422"/>
                <a:ext cx="74880" cy="15696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DA14B8CC-442B-E905-9457-8EBDDBF7F77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98342" y="2576782"/>
                  <a:ext cx="92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863A761C-39EF-2770-7F8D-DED41F1EB721}"/>
                    </a:ext>
                  </a:extLst>
                </p14:cNvPr>
                <p14:cNvContentPartPr/>
                <p14:nvPr/>
              </p14:nvContentPartPr>
              <p14:xfrm>
                <a:off x="3142342" y="2589022"/>
                <a:ext cx="148680" cy="12204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863A761C-39EF-2770-7F8D-DED41F1EB72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33702" y="2580022"/>
                  <a:ext cx="166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EDAA85AA-6736-92A6-E6B9-0BDB29EDD347}"/>
                    </a:ext>
                  </a:extLst>
                </p14:cNvPr>
                <p14:cNvContentPartPr/>
                <p14:nvPr/>
              </p14:nvContentPartPr>
              <p14:xfrm>
                <a:off x="3383902" y="2731582"/>
                <a:ext cx="23400" cy="1944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EDAA85AA-6736-92A6-E6B9-0BDB29EDD34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74902" y="2722582"/>
                  <a:ext cx="4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B0A186DA-0DE0-0AA5-4212-A456B06DC3F3}"/>
                    </a:ext>
                  </a:extLst>
                </p14:cNvPr>
                <p14:cNvContentPartPr/>
                <p14:nvPr/>
              </p14:nvContentPartPr>
              <p14:xfrm>
                <a:off x="3492262" y="2602342"/>
                <a:ext cx="89640" cy="11340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B0A186DA-0DE0-0AA5-4212-A456B06DC3F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83262" y="2593342"/>
                  <a:ext cx="107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5D8B8672-C800-1D6A-1CF8-EE6C7E9A4B0C}"/>
                    </a:ext>
                  </a:extLst>
                </p14:cNvPr>
                <p14:cNvContentPartPr/>
                <p14:nvPr/>
              </p14:nvContentPartPr>
              <p14:xfrm>
                <a:off x="3624022" y="2605942"/>
                <a:ext cx="138240" cy="975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5D8B8672-C800-1D6A-1CF8-EE6C7E9A4B0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15022" y="2597302"/>
                  <a:ext cx="155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406B9540-3036-7E54-AF34-8D09599229DA}"/>
                    </a:ext>
                  </a:extLst>
                </p14:cNvPr>
                <p14:cNvContentPartPr/>
                <p14:nvPr/>
              </p14:nvContentPartPr>
              <p14:xfrm>
                <a:off x="3793582" y="2592262"/>
                <a:ext cx="222840" cy="13140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406B9540-3036-7E54-AF34-8D09599229D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84942" y="2583262"/>
                  <a:ext cx="240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A46022C2-DEC7-E7F5-B4A6-A1F071AA7204}"/>
                    </a:ext>
                  </a:extLst>
                </p14:cNvPr>
                <p14:cNvContentPartPr/>
                <p14:nvPr/>
              </p14:nvContentPartPr>
              <p14:xfrm>
                <a:off x="3958462" y="2648422"/>
                <a:ext cx="51840" cy="1260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A46022C2-DEC7-E7F5-B4A6-A1F071AA720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49822" y="2639782"/>
                  <a:ext cx="694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" name="Gruppieren 825">
            <a:extLst>
              <a:ext uri="{FF2B5EF4-FFF2-40B4-BE49-F238E27FC236}">
                <a16:creationId xmlns:a16="http://schemas.microsoft.com/office/drawing/2014/main" id="{33390FDB-AF33-43DC-2F72-DED28D57048F}"/>
              </a:ext>
            </a:extLst>
          </p:cNvPr>
          <p:cNvGrpSpPr/>
          <p:nvPr/>
        </p:nvGrpSpPr>
        <p:grpSpPr>
          <a:xfrm>
            <a:off x="4289662" y="2481022"/>
            <a:ext cx="696960" cy="456840"/>
            <a:chOff x="4289662" y="2481022"/>
            <a:chExt cx="69696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257E1084-FDA9-2C52-3867-93A9E1A59560}"/>
                    </a:ext>
                  </a:extLst>
                </p14:cNvPr>
                <p14:cNvContentPartPr/>
                <p14:nvPr/>
              </p14:nvContentPartPr>
              <p14:xfrm>
                <a:off x="4304062" y="2481022"/>
                <a:ext cx="110160" cy="14256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257E1084-FDA9-2C52-3867-93A9E1A5956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95422" y="2472022"/>
                  <a:ext cx="127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4574F7D0-3680-0B9C-7DF9-3B054325CBF8}"/>
                    </a:ext>
                  </a:extLst>
                </p14:cNvPr>
                <p14:cNvContentPartPr/>
                <p14:nvPr/>
              </p14:nvContentPartPr>
              <p14:xfrm>
                <a:off x="4486942" y="2503342"/>
                <a:ext cx="113760" cy="1051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4574F7D0-3680-0B9C-7DF9-3B054325CBF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77942" y="2494342"/>
                  <a:ext cx="131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45FFF07E-F4D2-984A-8A50-11BB3F5FFC57}"/>
                    </a:ext>
                  </a:extLst>
                </p14:cNvPr>
                <p14:cNvContentPartPr/>
                <p14:nvPr/>
              </p14:nvContentPartPr>
              <p14:xfrm>
                <a:off x="4683142" y="2510182"/>
                <a:ext cx="110160" cy="9432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45FFF07E-F4D2-984A-8A50-11BB3F5FFC5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74502" y="2501542"/>
                  <a:ext cx="127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F01CF19D-0E8E-F57C-6262-C88C519A1DB4}"/>
                    </a:ext>
                  </a:extLst>
                </p14:cNvPr>
                <p14:cNvContentPartPr/>
                <p14:nvPr/>
              </p14:nvContentPartPr>
              <p14:xfrm>
                <a:off x="4843342" y="2536462"/>
                <a:ext cx="112320" cy="892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F01CF19D-0E8E-F57C-6262-C88C519A1DB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34702" y="2527822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C03B286B-0418-B695-B81E-4BF9B64B39BA}"/>
                    </a:ext>
                  </a:extLst>
                </p14:cNvPr>
                <p14:cNvContentPartPr/>
                <p14:nvPr/>
              </p14:nvContentPartPr>
              <p14:xfrm>
                <a:off x="4289662" y="2675782"/>
                <a:ext cx="696960" cy="8712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C03B286B-0418-B695-B81E-4BF9B64B39B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280662" y="2667142"/>
                  <a:ext cx="714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E0F863A0-F191-BA00-A554-008F4C32E935}"/>
                    </a:ext>
                  </a:extLst>
                </p14:cNvPr>
                <p14:cNvContentPartPr/>
                <p14:nvPr/>
              </p14:nvContentPartPr>
              <p14:xfrm>
                <a:off x="4590982" y="2801782"/>
                <a:ext cx="197280" cy="13608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E0F863A0-F191-BA00-A554-008F4C32E93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82342" y="2792782"/>
                  <a:ext cx="21492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EABBE4E9-9811-E805-985C-3684D252D2C2}"/>
                  </a:ext>
                </a:extLst>
              </p14:cNvPr>
              <p14:cNvContentPartPr/>
              <p14:nvPr/>
            </p14:nvContentPartPr>
            <p14:xfrm>
              <a:off x="1445662" y="3149542"/>
              <a:ext cx="191520" cy="163080"/>
            </p14:xfrm>
          </p:contentPart>
        </mc:Choice>
        <mc:Fallback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EABBE4E9-9811-E805-985C-3684D252D2C2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436662" y="3140902"/>
                <a:ext cx="209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62F775B1-5364-2045-4008-B761AEA42201}"/>
                  </a:ext>
                </a:extLst>
              </p14:cNvPr>
              <p14:cNvContentPartPr/>
              <p14:nvPr/>
            </p14:nvContentPartPr>
            <p14:xfrm>
              <a:off x="1787302" y="3171502"/>
              <a:ext cx="156240" cy="12060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62F775B1-5364-2045-4008-B761AEA4220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778302" y="3162502"/>
                <a:ext cx="1738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29606CBF-0FD9-F7AC-610F-B01A17973913}"/>
                  </a:ext>
                </a:extLst>
              </p14:cNvPr>
              <p14:cNvContentPartPr/>
              <p14:nvPr/>
            </p14:nvContentPartPr>
            <p14:xfrm>
              <a:off x="2139022" y="3169702"/>
              <a:ext cx="18000" cy="40680"/>
            </p14:xfrm>
          </p:contentPart>
        </mc:Choice>
        <mc:Fallback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29606CBF-0FD9-F7AC-610F-B01A17973913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130382" y="3160702"/>
                <a:ext cx="35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835" name="Freihand 834">
                <a:extLst>
                  <a:ext uri="{FF2B5EF4-FFF2-40B4-BE49-F238E27FC236}">
                    <a16:creationId xmlns:a16="http://schemas.microsoft.com/office/drawing/2014/main" id="{C67755D5-029F-7FA9-23DE-E90C398C00E5}"/>
                  </a:ext>
                </a:extLst>
              </p14:cNvPr>
              <p14:cNvContentPartPr/>
              <p14:nvPr/>
            </p14:nvContentPartPr>
            <p14:xfrm>
              <a:off x="2143702" y="3295342"/>
              <a:ext cx="7920" cy="15840"/>
            </p14:xfrm>
          </p:contentPart>
        </mc:Choice>
        <mc:Fallback>
          <p:pic>
            <p:nvPicPr>
              <p:cNvPr id="835" name="Freihand 834">
                <a:extLst>
                  <a:ext uri="{FF2B5EF4-FFF2-40B4-BE49-F238E27FC236}">
                    <a16:creationId xmlns:a16="http://schemas.microsoft.com/office/drawing/2014/main" id="{C67755D5-029F-7FA9-23DE-E90C398C00E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135062" y="3286702"/>
                <a:ext cx="25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68869DC0-F3B6-20F4-4983-FCFCD8FB5FA5}"/>
                  </a:ext>
                </a:extLst>
              </p14:cNvPr>
              <p14:cNvContentPartPr/>
              <p14:nvPr/>
            </p14:nvContentPartPr>
            <p14:xfrm>
              <a:off x="11044702" y="1233262"/>
              <a:ext cx="5400" cy="22680"/>
            </p14:xfrm>
          </p:contentPart>
        </mc:Choice>
        <mc:Fallback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68869DC0-F3B6-20F4-4983-FCFCD8FB5FA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1035702" y="1224262"/>
                <a:ext cx="230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8" name="Gruppieren 847">
            <a:extLst>
              <a:ext uri="{FF2B5EF4-FFF2-40B4-BE49-F238E27FC236}">
                <a16:creationId xmlns:a16="http://schemas.microsoft.com/office/drawing/2014/main" id="{830170B0-32FA-DF49-4C8C-EE44628718F5}"/>
              </a:ext>
            </a:extLst>
          </p:cNvPr>
          <p:cNvGrpSpPr/>
          <p:nvPr/>
        </p:nvGrpSpPr>
        <p:grpSpPr>
          <a:xfrm>
            <a:off x="9725302" y="798382"/>
            <a:ext cx="1690560" cy="190080"/>
            <a:chOff x="9725302" y="798382"/>
            <a:chExt cx="169056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757B0FED-19C0-3ECE-8082-89485F54FBA3}"/>
                    </a:ext>
                  </a:extLst>
                </p14:cNvPr>
                <p14:cNvContentPartPr/>
                <p14:nvPr/>
              </p14:nvContentPartPr>
              <p14:xfrm>
                <a:off x="9725302" y="946702"/>
                <a:ext cx="133560" cy="2088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757B0FED-19C0-3ECE-8082-89485F54FBA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16302" y="938062"/>
                  <a:ext cx="151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E585956-61FC-D540-E426-AA53EA297443}"/>
                    </a:ext>
                  </a:extLst>
                </p14:cNvPr>
                <p14:cNvContentPartPr/>
                <p14:nvPr/>
              </p14:nvContentPartPr>
              <p14:xfrm>
                <a:off x="9818542" y="898462"/>
                <a:ext cx="88920" cy="9000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E585956-61FC-D540-E426-AA53EA2974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09542" y="889462"/>
                  <a:ext cx="10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D3397DB6-0689-B37C-C55B-AA1084DF6061}"/>
                    </a:ext>
                  </a:extLst>
                </p14:cNvPr>
                <p14:cNvContentPartPr/>
                <p14:nvPr/>
              </p14:nvContentPartPr>
              <p14:xfrm>
                <a:off x="9966862" y="875422"/>
                <a:ext cx="141120" cy="10296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D3397DB6-0689-B37C-C55B-AA1084DF606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57862" y="866782"/>
                  <a:ext cx="158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5E2A8993-2B6F-CA1C-684A-E158EE111BA2}"/>
                    </a:ext>
                  </a:extLst>
                </p14:cNvPr>
                <p14:cNvContentPartPr/>
                <p14:nvPr/>
              </p14:nvContentPartPr>
              <p14:xfrm>
                <a:off x="10128502" y="885502"/>
                <a:ext cx="70920" cy="8136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5E2A8993-2B6F-CA1C-684A-E158EE111BA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19862" y="876862"/>
                  <a:ext cx="8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757ADC88-0A1D-C45A-2D73-1530951A09CB}"/>
                    </a:ext>
                  </a:extLst>
                </p14:cNvPr>
                <p14:cNvContentPartPr/>
                <p14:nvPr/>
              </p14:nvContentPartPr>
              <p14:xfrm>
                <a:off x="10263142" y="878302"/>
                <a:ext cx="74520" cy="7740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757ADC88-0A1D-C45A-2D73-1530951A09C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54142" y="869302"/>
                  <a:ext cx="92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E0AEADF5-F410-B706-02FA-34D2C11A62B5}"/>
                    </a:ext>
                  </a:extLst>
                </p14:cNvPr>
                <p14:cNvContentPartPr/>
                <p14:nvPr/>
              </p14:nvContentPartPr>
              <p14:xfrm>
                <a:off x="10386622" y="862102"/>
                <a:ext cx="89640" cy="9000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E0AEADF5-F410-B706-02FA-34D2C11A62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77982" y="853462"/>
                  <a:ext cx="107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A4888BE5-8E12-E2E6-C9CC-8C7AA36A150F}"/>
                    </a:ext>
                  </a:extLst>
                </p14:cNvPr>
                <p14:cNvContentPartPr/>
                <p14:nvPr/>
              </p14:nvContentPartPr>
              <p14:xfrm>
                <a:off x="10516222" y="823942"/>
                <a:ext cx="98280" cy="12996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A4888BE5-8E12-E2E6-C9CC-8C7AA36A150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07222" y="815302"/>
                  <a:ext cx="115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E8BEB1B6-32E1-3BA1-46BC-6C45650522A3}"/>
                    </a:ext>
                  </a:extLst>
                </p14:cNvPr>
                <p14:cNvContentPartPr/>
                <p14:nvPr/>
              </p14:nvContentPartPr>
              <p14:xfrm>
                <a:off x="10635022" y="849862"/>
                <a:ext cx="80280" cy="7992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E8BEB1B6-32E1-3BA1-46BC-6C45650522A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26382" y="840862"/>
                  <a:ext cx="97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E8C15D2F-710A-E387-888A-763611848206}"/>
                    </a:ext>
                  </a:extLst>
                </p14:cNvPr>
                <p14:cNvContentPartPr/>
                <p14:nvPr/>
              </p14:nvContentPartPr>
              <p14:xfrm>
                <a:off x="10791262" y="863902"/>
                <a:ext cx="151200" cy="7524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E8C15D2F-710A-E387-888A-76361184820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782262" y="854902"/>
                  <a:ext cx="168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E0581493-2E0E-B24C-0708-E64A6BD7854C}"/>
                    </a:ext>
                  </a:extLst>
                </p14:cNvPr>
                <p14:cNvContentPartPr/>
                <p14:nvPr/>
              </p14:nvContentPartPr>
              <p14:xfrm>
                <a:off x="10994662" y="819982"/>
                <a:ext cx="112680" cy="10044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E0581493-2E0E-B24C-0708-E64A6BD7854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85662" y="811342"/>
                  <a:ext cx="130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6718095F-F799-D90A-CA55-559A369B6A54}"/>
                    </a:ext>
                  </a:extLst>
                </p14:cNvPr>
                <p14:cNvContentPartPr/>
                <p14:nvPr/>
              </p14:nvContentPartPr>
              <p14:xfrm>
                <a:off x="11156302" y="798382"/>
                <a:ext cx="259560" cy="10008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6718095F-F799-D90A-CA55-559A369B6A5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47302" y="789382"/>
                  <a:ext cx="2772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4" name="Gruppieren 853">
            <a:extLst>
              <a:ext uri="{FF2B5EF4-FFF2-40B4-BE49-F238E27FC236}">
                <a16:creationId xmlns:a16="http://schemas.microsoft.com/office/drawing/2014/main" id="{220AA79A-1505-8E39-4CF9-BA1453B123C1}"/>
              </a:ext>
            </a:extLst>
          </p:cNvPr>
          <p:cNvGrpSpPr/>
          <p:nvPr/>
        </p:nvGrpSpPr>
        <p:grpSpPr>
          <a:xfrm>
            <a:off x="2196622" y="3073942"/>
            <a:ext cx="624960" cy="253440"/>
            <a:chOff x="2196622" y="3073942"/>
            <a:chExt cx="62496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D85E9304-AE84-797D-FC88-FFB7468A4D72}"/>
                    </a:ext>
                  </a:extLst>
                </p14:cNvPr>
                <p14:cNvContentPartPr/>
                <p14:nvPr/>
              </p14:nvContentPartPr>
              <p14:xfrm>
                <a:off x="2318302" y="3104542"/>
                <a:ext cx="21600" cy="17748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D85E9304-AE84-797D-FC88-FFB7468A4D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09302" y="3095902"/>
                  <a:ext cx="39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B0BF474F-A97D-50FF-ECC5-B5D4F52F7B64}"/>
                    </a:ext>
                  </a:extLst>
                </p14:cNvPr>
                <p14:cNvContentPartPr/>
                <p14:nvPr/>
              </p14:nvContentPartPr>
              <p14:xfrm>
                <a:off x="2196622" y="3073942"/>
                <a:ext cx="224640" cy="22644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B0BF474F-A97D-50FF-ECC5-B5D4F52F7B6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87622" y="3064942"/>
                  <a:ext cx="242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F1DB55F4-C993-1729-BB32-E15A544B1484}"/>
                    </a:ext>
                  </a:extLst>
                </p14:cNvPr>
                <p14:cNvContentPartPr/>
                <p14:nvPr/>
              </p14:nvContentPartPr>
              <p14:xfrm>
                <a:off x="2448982" y="3081142"/>
                <a:ext cx="172080" cy="1926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F1DB55F4-C993-1729-BB32-E15A544B148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40342" y="3072142"/>
                  <a:ext cx="189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69B3A228-2C37-9CFF-90A2-15BBDB99CF96}"/>
                    </a:ext>
                  </a:extLst>
                </p14:cNvPr>
                <p14:cNvContentPartPr/>
                <p14:nvPr/>
              </p14:nvContentPartPr>
              <p14:xfrm>
                <a:off x="2543302" y="3223342"/>
                <a:ext cx="54000" cy="5436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69B3A228-2C37-9CFF-90A2-15BBDB99CF9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534302" y="3214342"/>
                  <a:ext cx="71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BD524DA8-58F9-F0EB-C31D-9D55ED5F55F7}"/>
                    </a:ext>
                  </a:extLst>
                </p14:cNvPr>
                <p14:cNvContentPartPr/>
                <p14:nvPr/>
              </p14:nvContentPartPr>
              <p14:xfrm>
                <a:off x="2641942" y="3239182"/>
                <a:ext cx="179640" cy="8820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BD524DA8-58F9-F0EB-C31D-9D55ED5F55F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32942" y="3230542"/>
                  <a:ext cx="1972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5" name="Gruppieren 864">
            <a:extLst>
              <a:ext uri="{FF2B5EF4-FFF2-40B4-BE49-F238E27FC236}">
                <a16:creationId xmlns:a16="http://schemas.microsoft.com/office/drawing/2014/main" id="{717D7C9F-8CF3-9A01-669A-254A7D0D8BA1}"/>
              </a:ext>
            </a:extLst>
          </p:cNvPr>
          <p:cNvGrpSpPr/>
          <p:nvPr/>
        </p:nvGrpSpPr>
        <p:grpSpPr>
          <a:xfrm>
            <a:off x="3035782" y="3148462"/>
            <a:ext cx="1365840" cy="160200"/>
            <a:chOff x="3035782" y="3148462"/>
            <a:chExt cx="136584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19733020-CD8D-9397-2E58-D2D98986DCC9}"/>
                    </a:ext>
                  </a:extLst>
                </p14:cNvPr>
                <p14:cNvContentPartPr/>
                <p14:nvPr/>
              </p14:nvContentPartPr>
              <p14:xfrm>
                <a:off x="3035782" y="3218662"/>
                <a:ext cx="182880" cy="1188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19733020-CD8D-9397-2E58-D2D98986DCC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27142" y="3209662"/>
                  <a:ext cx="200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001B8930-2C60-36AC-261D-7D707474242A}"/>
                    </a:ext>
                  </a:extLst>
                </p14:cNvPr>
                <p14:cNvContentPartPr/>
                <p14:nvPr/>
              </p14:nvContentPartPr>
              <p14:xfrm>
                <a:off x="3054862" y="3267262"/>
                <a:ext cx="170640" cy="1620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001B8930-2C60-36AC-261D-7D70747424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46222" y="3258262"/>
                  <a:ext cx="188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45C0BBD1-AC74-00C7-D1A6-F61C93419B1B}"/>
                    </a:ext>
                  </a:extLst>
                </p14:cNvPr>
                <p14:cNvContentPartPr/>
                <p14:nvPr/>
              </p14:nvContentPartPr>
              <p14:xfrm>
                <a:off x="3346462" y="3154582"/>
                <a:ext cx="95040" cy="15408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45C0BBD1-AC74-00C7-D1A6-F61C93419B1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37822" y="3145582"/>
                  <a:ext cx="11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243DF82F-DD12-F2F8-59BB-92FC710C8676}"/>
                    </a:ext>
                  </a:extLst>
                </p14:cNvPr>
                <p14:cNvContentPartPr/>
                <p14:nvPr/>
              </p14:nvContentPartPr>
              <p14:xfrm>
                <a:off x="3536542" y="3181942"/>
                <a:ext cx="82800" cy="8208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243DF82F-DD12-F2F8-59BB-92FC710C867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27902" y="3172942"/>
                  <a:ext cx="100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7618799F-EC2B-D82C-C036-F53343ADF21A}"/>
                    </a:ext>
                  </a:extLst>
                </p14:cNvPr>
                <p14:cNvContentPartPr/>
                <p14:nvPr/>
              </p14:nvContentPartPr>
              <p14:xfrm>
                <a:off x="3649582" y="3269782"/>
                <a:ext cx="33840" cy="1332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7618799F-EC2B-D82C-C036-F53343ADF21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40582" y="3260782"/>
                  <a:ext cx="5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6755DC99-7D6B-87E4-CCE1-ECFE5C5C077E}"/>
                    </a:ext>
                  </a:extLst>
                </p14:cNvPr>
                <p14:cNvContentPartPr/>
                <p14:nvPr/>
              </p14:nvContentPartPr>
              <p14:xfrm>
                <a:off x="3725902" y="3156742"/>
                <a:ext cx="127800" cy="10584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6755DC99-7D6B-87E4-CCE1-ECFE5C5C07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717262" y="3148102"/>
                  <a:ext cx="145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8C4E5BB9-E56A-747C-734D-32788F857F84}"/>
                    </a:ext>
                  </a:extLst>
                </p14:cNvPr>
                <p14:cNvContentPartPr/>
                <p14:nvPr/>
              </p14:nvContentPartPr>
              <p14:xfrm>
                <a:off x="3878902" y="3167182"/>
                <a:ext cx="248400" cy="8892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8C4E5BB9-E56A-747C-734D-32788F857F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869902" y="3158182"/>
                  <a:ext cx="266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5BEE3EBA-D771-F340-AA66-DB754187A74B}"/>
                    </a:ext>
                  </a:extLst>
                </p14:cNvPr>
                <p14:cNvContentPartPr/>
                <p14:nvPr/>
              </p14:nvContentPartPr>
              <p14:xfrm>
                <a:off x="4290742" y="3148462"/>
                <a:ext cx="35280" cy="1299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5BEE3EBA-D771-F340-AA66-DB754187A74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282102" y="3139462"/>
                  <a:ext cx="52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0D1E77C3-65B6-12DB-0877-4FDF1D05EFA2}"/>
                    </a:ext>
                  </a:extLst>
                </p14:cNvPr>
                <p14:cNvContentPartPr/>
                <p14:nvPr/>
              </p14:nvContentPartPr>
              <p14:xfrm>
                <a:off x="4231342" y="3225862"/>
                <a:ext cx="170280" cy="792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0D1E77C3-65B6-12DB-0877-4FDF1D05EFA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22702" y="3216862"/>
                  <a:ext cx="18792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5D73DA91-8B08-D4B0-6A79-F166269B3991}"/>
                  </a:ext>
                </a:extLst>
              </p14:cNvPr>
              <p14:cNvContentPartPr/>
              <p14:nvPr/>
            </p14:nvContentPartPr>
            <p14:xfrm>
              <a:off x="4628782" y="3160342"/>
              <a:ext cx="145800" cy="104040"/>
            </p14:xfrm>
          </p:contentPart>
        </mc:Choice>
        <mc:Fallback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5D73DA91-8B08-D4B0-6A79-F166269B3991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620142" y="3151342"/>
                <a:ext cx="16344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4" name="Gruppieren 893">
            <a:extLst>
              <a:ext uri="{FF2B5EF4-FFF2-40B4-BE49-F238E27FC236}">
                <a16:creationId xmlns:a16="http://schemas.microsoft.com/office/drawing/2014/main" id="{CAB2E372-3526-C94F-34D3-A2762F5D7052}"/>
              </a:ext>
            </a:extLst>
          </p:cNvPr>
          <p:cNvGrpSpPr/>
          <p:nvPr/>
        </p:nvGrpSpPr>
        <p:grpSpPr>
          <a:xfrm>
            <a:off x="4988422" y="2885302"/>
            <a:ext cx="2307600" cy="527760"/>
            <a:chOff x="4988422" y="2885302"/>
            <a:chExt cx="230760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80B3E272-2359-F458-9F6F-D2447C74DC82}"/>
                    </a:ext>
                  </a:extLst>
                </p14:cNvPr>
                <p14:cNvContentPartPr/>
                <p14:nvPr/>
              </p14:nvContentPartPr>
              <p14:xfrm>
                <a:off x="4988422" y="2928502"/>
                <a:ext cx="137520" cy="18612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80B3E272-2359-F458-9F6F-D2447C74DC8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79782" y="2919862"/>
                  <a:ext cx="155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A30ADCC0-62F8-7297-2DE4-0F3C9EA504B8}"/>
                    </a:ext>
                  </a:extLst>
                </p14:cNvPr>
                <p14:cNvContentPartPr/>
                <p14:nvPr/>
              </p14:nvContentPartPr>
              <p14:xfrm>
                <a:off x="5182102" y="2924182"/>
                <a:ext cx="64800" cy="15624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A30ADCC0-62F8-7297-2DE4-0F3C9EA504B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173462" y="2915182"/>
                  <a:ext cx="8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E730449F-386A-9813-F763-FAE267F787F3}"/>
                    </a:ext>
                  </a:extLst>
                </p14:cNvPr>
                <p14:cNvContentPartPr/>
                <p14:nvPr/>
              </p14:nvContentPartPr>
              <p14:xfrm>
                <a:off x="5339782" y="2931742"/>
                <a:ext cx="168480" cy="1238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E730449F-386A-9813-F763-FAE267F787F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31142" y="2923102"/>
                  <a:ext cx="186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FF9D23BC-87F1-E404-5C3C-611859E65F09}"/>
                    </a:ext>
                  </a:extLst>
                </p14:cNvPr>
                <p14:cNvContentPartPr/>
                <p14:nvPr/>
              </p14:nvContentPartPr>
              <p14:xfrm>
                <a:off x="5563702" y="2940382"/>
                <a:ext cx="83520" cy="9432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FF9D23BC-87F1-E404-5C3C-611859E65F0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554702" y="2931382"/>
                  <a:ext cx="10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9BB12460-43D4-17DD-BCB2-D36991F0BE66}"/>
                    </a:ext>
                  </a:extLst>
                </p14:cNvPr>
                <p14:cNvContentPartPr/>
                <p14:nvPr/>
              </p14:nvContentPartPr>
              <p14:xfrm>
                <a:off x="5707342" y="2957662"/>
                <a:ext cx="110160" cy="6480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9BB12460-43D4-17DD-BCB2-D36991F0BE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698342" y="2948662"/>
                  <a:ext cx="127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E25A2BD4-062A-B7A0-2F6E-9522FECFA2DB}"/>
                    </a:ext>
                  </a:extLst>
                </p14:cNvPr>
                <p14:cNvContentPartPr/>
                <p14:nvPr/>
              </p14:nvContentPartPr>
              <p14:xfrm>
                <a:off x="5919742" y="3031822"/>
                <a:ext cx="11880" cy="432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E25A2BD4-062A-B7A0-2F6E-9522FECFA2D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11102" y="3023182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C2111B53-AC8F-21F4-C891-9C39AEE16106}"/>
                    </a:ext>
                  </a:extLst>
                </p14:cNvPr>
                <p14:cNvContentPartPr/>
                <p14:nvPr/>
              </p14:nvContentPartPr>
              <p14:xfrm>
                <a:off x="5985982" y="2899342"/>
                <a:ext cx="102240" cy="12060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C2111B53-AC8F-21F4-C891-9C39AEE1610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976982" y="2890342"/>
                  <a:ext cx="11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1F376545-5E76-B9A9-C330-AA513633CCBE}"/>
                    </a:ext>
                  </a:extLst>
                </p14:cNvPr>
                <p14:cNvContentPartPr/>
                <p14:nvPr/>
              </p14:nvContentPartPr>
              <p14:xfrm>
                <a:off x="6067702" y="2906902"/>
                <a:ext cx="115920" cy="9720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1F376545-5E76-B9A9-C330-AA513633CCB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59062" y="2898262"/>
                  <a:ext cx="133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755EEFE3-9EDB-57C4-0330-4519FC9789E5}"/>
                    </a:ext>
                  </a:extLst>
                </p14:cNvPr>
                <p14:cNvContentPartPr/>
                <p14:nvPr/>
              </p14:nvContentPartPr>
              <p14:xfrm>
                <a:off x="6232582" y="2928502"/>
                <a:ext cx="118440" cy="8964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755EEFE3-9EDB-57C4-0330-4519FC9789E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23582" y="2919502"/>
                  <a:ext cx="136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BF8BB0BA-13CB-ED9B-D0D5-A3F629D57102}"/>
                    </a:ext>
                  </a:extLst>
                </p14:cNvPr>
                <p14:cNvContentPartPr/>
                <p14:nvPr/>
              </p14:nvContentPartPr>
              <p14:xfrm>
                <a:off x="6461542" y="2986462"/>
                <a:ext cx="23040" cy="1116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BF8BB0BA-13CB-ED9B-D0D5-A3F629D5710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52902" y="2977462"/>
                  <a:ext cx="40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C086E23D-FABC-7E33-11AA-8BD2551EA5E1}"/>
                    </a:ext>
                  </a:extLst>
                </p14:cNvPr>
                <p14:cNvContentPartPr/>
                <p14:nvPr/>
              </p14:nvContentPartPr>
              <p14:xfrm>
                <a:off x="6540022" y="2892502"/>
                <a:ext cx="300960" cy="1155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C086E23D-FABC-7E33-11AA-8BD2551EA5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31382" y="2883502"/>
                  <a:ext cx="318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A833C0D1-37A5-884F-B703-182A62441E0B}"/>
                    </a:ext>
                  </a:extLst>
                </p14:cNvPr>
                <p14:cNvContentPartPr/>
                <p14:nvPr/>
              </p14:nvContentPartPr>
              <p14:xfrm>
                <a:off x="6914422" y="2885302"/>
                <a:ext cx="152640" cy="1267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A833C0D1-37A5-884F-B703-182A62441E0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05782" y="2876662"/>
                  <a:ext cx="170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AE02755A-2FB4-99D3-B368-488C45FE11C6}"/>
                    </a:ext>
                  </a:extLst>
                </p14:cNvPr>
                <p14:cNvContentPartPr/>
                <p14:nvPr/>
              </p14:nvContentPartPr>
              <p14:xfrm>
                <a:off x="5077342" y="3009502"/>
                <a:ext cx="2218680" cy="1803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AE02755A-2FB4-99D3-B368-488C45FE11C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068342" y="3000862"/>
                  <a:ext cx="2236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3E50F030-9906-0A91-2BD9-75EAFD96DC27}"/>
                    </a:ext>
                  </a:extLst>
                </p14:cNvPr>
                <p14:cNvContentPartPr/>
                <p14:nvPr/>
              </p14:nvContentPartPr>
              <p14:xfrm>
                <a:off x="5302342" y="3262942"/>
                <a:ext cx="131040" cy="1501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3E50F030-9906-0A91-2BD9-75EAFD96DC2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293702" y="3253942"/>
                  <a:ext cx="148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5C79D0E8-6203-6E3E-9D30-6173C98EF9D3}"/>
                    </a:ext>
                  </a:extLst>
                </p14:cNvPr>
                <p14:cNvContentPartPr/>
                <p14:nvPr/>
              </p14:nvContentPartPr>
              <p14:xfrm>
                <a:off x="5476222" y="3259342"/>
                <a:ext cx="81000" cy="12672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5C79D0E8-6203-6E3E-9D30-6173C98EF9D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67582" y="3250702"/>
                  <a:ext cx="98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376828F8-E09E-6360-669F-E8280C7E23A2}"/>
                    </a:ext>
                  </a:extLst>
                </p14:cNvPr>
                <p14:cNvContentPartPr/>
                <p14:nvPr/>
              </p14:nvContentPartPr>
              <p14:xfrm>
                <a:off x="5613742" y="3353662"/>
                <a:ext cx="5400" cy="2088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376828F8-E09E-6360-669F-E8280C7E23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05102" y="3345022"/>
                  <a:ext cx="23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3E96F5A9-A007-06AA-B3F5-DDC004C64794}"/>
                    </a:ext>
                  </a:extLst>
                </p14:cNvPr>
                <p14:cNvContentPartPr/>
                <p14:nvPr/>
              </p14:nvContentPartPr>
              <p14:xfrm>
                <a:off x="5578822" y="3242062"/>
                <a:ext cx="124560" cy="12960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3E96F5A9-A007-06AA-B3F5-DDC004C6479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569822" y="3233422"/>
                  <a:ext cx="142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C6C298EF-8AF1-2E5C-8E29-77AA2C94C68C}"/>
                    </a:ext>
                  </a:extLst>
                </p14:cNvPr>
                <p14:cNvContentPartPr/>
                <p14:nvPr/>
              </p14:nvContentPartPr>
              <p14:xfrm>
                <a:off x="5781502" y="3323422"/>
                <a:ext cx="20880" cy="2664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C6C298EF-8AF1-2E5C-8E29-77AA2C94C68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772862" y="3314422"/>
                  <a:ext cx="38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E03FF454-4E08-2766-C517-EA447F6776D2}"/>
                    </a:ext>
                  </a:extLst>
                </p14:cNvPr>
                <p14:cNvContentPartPr/>
                <p14:nvPr/>
              </p14:nvContentPartPr>
              <p14:xfrm>
                <a:off x="5875822" y="3243502"/>
                <a:ext cx="152640" cy="10980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E03FF454-4E08-2766-C517-EA447F6776D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866822" y="3234502"/>
                  <a:ext cx="17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24EC31F6-A0C7-9D9B-8216-695DC9953D84}"/>
                    </a:ext>
                  </a:extLst>
                </p14:cNvPr>
                <p14:cNvContentPartPr/>
                <p14:nvPr/>
              </p14:nvContentPartPr>
              <p14:xfrm>
                <a:off x="6051502" y="3232702"/>
                <a:ext cx="116280" cy="6696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24EC31F6-A0C7-9D9B-8216-695DC9953D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042862" y="3224062"/>
                  <a:ext cx="133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AC67127F-70D4-BD69-16E2-89313811F819}"/>
                    </a:ext>
                  </a:extLst>
                </p14:cNvPr>
                <p14:cNvContentPartPr/>
                <p14:nvPr/>
              </p14:nvContentPartPr>
              <p14:xfrm>
                <a:off x="6210262" y="3294622"/>
                <a:ext cx="19800" cy="126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AC67127F-70D4-BD69-16E2-89313811F81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201622" y="3285622"/>
                  <a:ext cx="3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E014D51B-815B-64A6-991A-D58CCD0853E8}"/>
                    </a:ext>
                  </a:extLst>
                </p14:cNvPr>
                <p14:cNvContentPartPr/>
                <p14:nvPr/>
              </p14:nvContentPartPr>
              <p14:xfrm>
                <a:off x="6166702" y="3220822"/>
                <a:ext cx="154080" cy="9072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E014D51B-815B-64A6-991A-D58CCD0853E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57702" y="3212182"/>
                  <a:ext cx="171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16979E95-CC6B-A623-50F8-80BCDC073A87}"/>
                    </a:ext>
                  </a:extLst>
                </p14:cNvPr>
                <p14:cNvContentPartPr/>
                <p14:nvPr/>
              </p14:nvContentPartPr>
              <p14:xfrm>
                <a:off x="6402862" y="3306502"/>
                <a:ext cx="19440" cy="1188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16979E95-CC6B-A623-50F8-80BCDC073A8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93862" y="3297502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60D7E49E-A4B8-3493-1303-E0B588FB7BB4}"/>
                    </a:ext>
                  </a:extLst>
                </p14:cNvPr>
                <p14:cNvContentPartPr/>
                <p14:nvPr/>
              </p14:nvContentPartPr>
              <p14:xfrm>
                <a:off x="6469102" y="3218302"/>
                <a:ext cx="126000" cy="9360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60D7E49E-A4B8-3493-1303-E0B588FB7BB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60102" y="3209662"/>
                  <a:ext cx="143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65E07F3E-1277-4244-394C-C506285AD688}"/>
                    </a:ext>
                  </a:extLst>
                </p14:cNvPr>
                <p14:cNvContentPartPr/>
                <p14:nvPr/>
              </p14:nvContentPartPr>
              <p14:xfrm>
                <a:off x="6590782" y="3213982"/>
                <a:ext cx="159840" cy="9540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65E07F3E-1277-4244-394C-C506285AD68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82142" y="3204982"/>
                  <a:ext cx="177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03C02283-EA02-982D-D229-245CC0900F94}"/>
                    </a:ext>
                  </a:extLst>
                </p14:cNvPr>
                <p14:cNvContentPartPr/>
                <p14:nvPr/>
              </p14:nvContentPartPr>
              <p14:xfrm>
                <a:off x="6792022" y="3229462"/>
                <a:ext cx="129240" cy="9000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03C02283-EA02-982D-D229-245CC0900F9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83382" y="3220822"/>
                  <a:ext cx="1468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1" name="Gruppieren 910">
            <a:extLst>
              <a:ext uri="{FF2B5EF4-FFF2-40B4-BE49-F238E27FC236}">
                <a16:creationId xmlns:a16="http://schemas.microsoft.com/office/drawing/2014/main" id="{4FA577CC-D0C7-7E95-CA32-6EC413C04B88}"/>
              </a:ext>
            </a:extLst>
          </p:cNvPr>
          <p:cNvGrpSpPr/>
          <p:nvPr/>
        </p:nvGrpSpPr>
        <p:grpSpPr>
          <a:xfrm>
            <a:off x="936982" y="3515302"/>
            <a:ext cx="2375280" cy="429120"/>
            <a:chOff x="936982" y="3515302"/>
            <a:chExt cx="237528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82DE2F89-3316-CC5C-53A8-64AF767A339F}"/>
                    </a:ext>
                  </a:extLst>
                </p14:cNvPr>
                <p14:cNvContentPartPr/>
                <p14:nvPr/>
              </p14:nvContentPartPr>
              <p14:xfrm>
                <a:off x="936982" y="3768742"/>
                <a:ext cx="302040" cy="3024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82DE2F89-3316-CC5C-53A8-64AF767A339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27982" y="3759742"/>
                  <a:ext cx="319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FADE2F82-11D6-0E1C-0BAD-F22B4D1B0D7D}"/>
                    </a:ext>
                  </a:extLst>
                </p14:cNvPr>
                <p14:cNvContentPartPr/>
                <p14:nvPr/>
              </p14:nvContentPartPr>
              <p14:xfrm>
                <a:off x="994222" y="3837142"/>
                <a:ext cx="232920" cy="3960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FADE2F82-11D6-0E1C-0BAD-F22B4D1B0D7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85222" y="3828502"/>
                  <a:ext cx="250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B032DE74-A171-16C9-EC44-57CB8F20C440}"/>
                    </a:ext>
                  </a:extLst>
                </p14:cNvPr>
                <p14:cNvContentPartPr/>
                <p14:nvPr/>
              </p14:nvContentPartPr>
              <p14:xfrm>
                <a:off x="1268542" y="3716542"/>
                <a:ext cx="145800" cy="22788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B032DE74-A171-16C9-EC44-57CB8F20C44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59902" y="3707542"/>
                  <a:ext cx="163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8560041-3369-9BAC-74D7-9E2FAD996529}"/>
                    </a:ext>
                  </a:extLst>
                </p14:cNvPr>
                <p14:cNvContentPartPr/>
                <p14:nvPr/>
              </p14:nvContentPartPr>
              <p14:xfrm>
                <a:off x="1629982" y="3699982"/>
                <a:ext cx="32760" cy="18468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8560041-3369-9BAC-74D7-9E2FAD99652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620982" y="3691342"/>
                  <a:ext cx="50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0FAC8DD0-7D42-B8FB-D2ED-D8BB999CB93F}"/>
                    </a:ext>
                  </a:extLst>
                </p14:cNvPr>
                <p14:cNvContentPartPr/>
                <p14:nvPr/>
              </p14:nvContentPartPr>
              <p14:xfrm>
                <a:off x="1536022" y="3705742"/>
                <a:ext cx="213120" cy="18468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0FAC8DD0-7D42-B8FB-D2ED-D8BB999CB93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527022" y="3697102"/>
                  <a:ext cx="230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E249749B-2BE8-0AFE-67BE-FC1378517663}"/>
                    </a:ext>
                  </a:extLst>
                </p14:cNvPr>
                <p14:cNvContentPartPr/>
                <p14:nvPr/>
              </p14:nvContentPartPr>
              <p14:xfrm>
                <a:off x="1826902" y="3670102"/>
                <a:ext cx="200520" cy="20916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E249749B-2BE8-0AFE-67BE-FC137851766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817902" y="3661102"/>
                  <a:ext cx="218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32567727-6C08-7F67-1249-45D3C1066E55}"/>
                    </a:ext>
                  </a:extLst>
                </p14:cNvPr>
                <p14:cNvContentPartPr/>
                <p14:nvPr/>
              </p14:nvContentPartPr>
              <p14:xfrm>
                <a:off x="1924462" y="3811942"/>
                <a:ext cx="61200" cy="6840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32567727-6C08-7F67-1249-45D3C1066E5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915822" y="3803302"/>
                  <a:ext cx="7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315D73BB-459B-CD41-8BC7-CCCFA756E927}"/>
                    </a:ext>
                  </a:extLst>
                </p14:cNvPr>
                <p14:cNvContentPartPr/>
                <p14:nvPr/>
              </p14:nvContentPartPr>
              <p14:xfrm>
                <a:off x="2027422" y="3783502"/>
                <a:ext cx="210960" cy="1267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315D73BB-459B-CD41-8BC7-CCCFA756E9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18782" y="3774862"/>
                  <a:ext cx="228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767F8744-E280-58F0-1FB5-C32E61AD0E18}"/>
                    </a:ext>
                  </a:extLst>
                </p14:cNvPr>
                <p14:cNvContentPartPr/>
                <p14:nvPr/>
              </p14:nvContentPartPr>
              <p14:xfrm>
                <a:off x="2365102" y="3766942"/>
                <a:ext cx="189360" cy="864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767F8744-E280-58F0-1FB5-C32E61AD0E1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56462" y="3758302"/>
                  <a:ext cx="207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B2BEA9EA-5575-77BD-201C-8ADE4B3927FA}"/>
                    </a:ext>
                  </a:extLst>
                </p14:cNvPr>
                <p14:cNvContentPartPr/>
                <p14:nvPr/>
              </p14:nvContentPartPr>
              <p14:xfrm>
                <a:off x="2392462" y="3799702"/>
                <a:ext cx="162360" cy="4644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B2BEA9EA-5575-77BD-201C-8ADE4B3927F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383822" y="3790702"/>
                  <a:ext cx="180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E73F748B-0CD0-FFBF-F6F4-4E2E9E27AB6D}"/>
                    </a:ext>
                  </a:extLst>
                </p14:cNvPr>
                <p14:cNvContentPartPr/>
                <p14:nvPr/>
              </p14:nvContentPartPr>
              <p14:xfrm>
                <a:off x="2761102" y="3705022"/>
                <a:ext cx="13680" cy="17388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E73F748B-0CD0-FFBF-F6F4-4E2E9E27AB6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52102" y="3696382"/>
                  <a:ext cx="31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D1547EF0-898B-7D59-85B5-9922E0BF07F7}"/>
                    </a:ext>
                  </a:extLst>
                </p14:cNvPr>
                <p14:cNvContentPartPr/>
                <p14:nvPr/>
              </p14:nvContentPartPr>
              <p14:xfrm>
                <a:off x="2655262" y="3675142"/>
                <a:ext cx="197280" cy="4572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D1547EF0-898B-7D59-85B5-9922E0BF07F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46262" y="3666142"/>
                  <a:ext cx="214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4E1C62F7-7C75-B558-DE1D-693CAB243D48}"/>
                    </a:ext>
                  </a:extLst>
                </p14:cNvPr>
                <p14:cNvContentPartPr/>
                <p14:nvPr/>
              </p14:nvContentPartPr>
              <p14:xfrm>
                <a:off x="2937502" y="3678742"/>
                <a:ext cx="64800" cy="15408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4E1C62F7-7C75-B558-DE1D-693CAB243D4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28502" y="3670102"/>
                  <a:ext cx="82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2950FDC2-8C75-9AFA-27DC-4105254B35AC}"/>
                    </a:ext>
                  </a:extLst>
                </p14:cNvPr>
                <p14:cNvContentPartPr/>
                <p14:nvPr/>
              </p14:nvContentPartPr>
              <p14:xfrm>
                <a:off x="2910142" y="3652822"/>
                <a:ext cx="173520" cy="8820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2950FDC2-8C75-9AFA-27DC-4105254B35A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901142" y="3644182"/>
                  <a:ext cx="191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B61C8AFB-0E63-2BD3-1A6A-FB8776C7AFD8}"/>
                    </a:ext>
                  </a:extLst>
                </p14:cNvPr>
                <p14:cNvContentPartPr/>
                <p14:nvPr/>
              </p14:nvContentPartPr>
              <p14:xfrm>
                <a:off x="1534582" y="3579382"/>
                <a:ext cx="157320" cy="7416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B61C8AFB-0E63-2BD3-1A6A-FB8776C7AFD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25582" y="3570382"/>
                  <a:ext cx="174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8767756D-614C-72FD-001C-10AC127261D4}"/>
                    </a:ext>
                  </a:extLst>
                </p14:cNvPr>
                <p14:cNvContentPartPr/>
                <p14:nvPr/>
              </p14:nvContentPartPr>
              <p14:xfrm>
                <a:off x="3175822" y="3515302"/>
                <a:ext cx="136440" cy="7416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8767756D-614C-72FD-001C-10AC127261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66822" y="3506662"/>
                  <a:ext cx="1540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5" name="Gruppieren 914">
            <a:extLst>
              <a:ext uri="{FF2B5EF4-FFF2-40B4-BE49-F238E27FC236}">
                <a16:creationId xmlns:a16="http://schemas.microsoft.com/office/drawing/2014/main" id="{3682F479-35BF-3A3E-8A43-36B53CED3AB6}"/>
              </a:ext>
            </a:extLst>
          </p:cNvPr>
          <p:cNvGrpSpPr/>
          <p:nvPr/>
        </p:nvGrpSpPr>
        <p:grpSpPr>
          <a:xfrm>
            <a:off x="3529702" y="3674062"/>
            <a:ext cx="361080" cy="243360"/>
            <a:chOff x="3529702" y="3674062"/>
            <a:chExt cx="36108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EB1A2BEC-3D8F-93C8-15AA-3BB97EC5C01E}"/>
                    </a:ext>
                  </a:extLst>
                </p14:cNvPr>
                <p14:cNvContentPartPr/>
                <p14:nvPr/>
              </p14:nvContentPartPr>
              <p14:xfrm>
                <a:off x="3540142" y="3748942"/>
                <a:ext cx="214560" cy="1368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EB1A2BEC-3D8F-93C8-15AA-3BB97EC5C01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31142" y="3740302"/>
                  <a:ext cx="232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B7DD5B1F-EC33-471B-A766-39E54D60729B}"/>
                    </a:ext>
                  </a:extLst>
                </p14:cNvPr>
                <p14:cNvContentPartPr/>
                <p14:nvPr/>
              </p14:nvContentPartPr>
              <p14:xfrm>
                <a:off x="3529702" y="3786742"/>
                <a:ext cx="245520" cy="6012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B7DD5B1F-EC33-471B-A766-39E54D60729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521062" y="3777742"/>
                  <a:ext cx="263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33E27490-D2A9-E64C-9FD0-061CAA669404}"/>
                    </a:ext>
                  </a:extLst>
                </p14:cNvPr>
                <p14:cNvContentPartPr/>
                <p14:nvPr/>
              </p14:nvContentPartPr>
              <p14:xfrm>
                <a:off x="3717622" y="3674062"/>
                <a:ext cx="173160" cy="24336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33E27490-D2A9-E64C-9FD0-061CAA66940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708622" y="3665422"/>
                  <a:ext cx="1908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" name="Gruppieren 922">
            <a:extLst>
              <a:ext uri="{FF2B5EF4-FFF2-40B4-BE49-F238E27FC236}">
                <a16:creationId xmlns:a16="http://schemas.microsoft.com/office/drawing/2014/main" id="{C9EF5328-20E6-1D18-7B1A-509106B89FD3}"/>
              </a:ext>
            </a:extLst>
          </p:cNvPr>
          <p:cNvGrpSpPr/>
          <p:nvPr/>
        </p:nvGrpSpPr>
        <p:grpSpPr>
          <a:xfrm>
            <a:off x="4271302" y="3629782"/>
            <a:ext cx="1063800" cy="411840"/>
            <a:chOff x="4271302" y="3629782"/>
            <a:chExt cx="106380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4F6705E7-C5D6-0EDA-C5C8-38FB4C088F08}"/>
                    </a:ext>
                  </a:extLst>
                </p14:cNvPr>
                <p14:cNvContentPartPr/>
                <p14:nvPr/>
              </p14:nvContentPartPr>
              <p14:xfrm>
                <a:off x="4274902" y="3629782"/>
                <a:ext cx="132840" cy="14976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4F6705E7-C5D6-0EDA-C5C8-38FB4C088F0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65902" y="3621142"/>
                  <a:ext cx="150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C088A13-794F-377F-F3EF-309CD73A7CAD}"/>
                    </a:ext>
                  </a:extLst>
                </p14:cNvPr>
                <p14:cNvContentPartPr/>
                <p14:nvPr/>
              </p14:nvContentPartPr>
              <p14:xfrm>
                <a:off x="4528702" y="3633382"/>
                <a:ext cx="101520" cy="13680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C088A13-794F-377F-F3EF-309CD73A7CA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519702" y="3624742"/>
                  <a:ext cx="119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3DE9D240-6798-8B4A-9C85-64456F42DBF0}"/>
                    </a:ext>
                  </a:extLst>
                </p14:cNvPr>
                <p14:cNvContentPartPr/>
                <p14:nvPr/>
              </p14:nvContentPartPr>
              <p14:xfrm>
                <a:off x="4659022" y="3672982"/>
                <a:ext cx="109440" cy="7092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3DE9D240-6798-8B4A-9C85-64456F42DBF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50022" y="3663982"/>
                  <a:ext cx="127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9D7A0539-5FF0-D286-3BA7-11C31B237018}"/>
                    </a:ext>
                  </a:extLst>
                </p14:cNvPr>
                <p14:cNvContentPartPr/>
                <p14:nvPr/>
              </p14:nvContentPartPr>
              <p14:xfrm>
                <a:off x="4790782" y="3674422"/>
                <a:ext cx="122040" cy="7704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9D7A0539-5FF0-D286-3BA7-11C31B23701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782142" y="3665782"/>
                  <a:ext cx="139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723E1624-2079-73F1-09AB-FD80C1893F81}"/>
                    </a:ext>
                  </a:extLst>
                </p14:cNvPr>
                <p14:cNvContentPartPr/>
                <p14:nvPr/>
              </p14:nvContentPartPr>
              <p14:xfrm>
                <a:off x="4271302" y="3834622"/>
                <a:ext cx="755640" cy="6624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723E1624-2079-73F1-09AB-FD80C1893F8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262662" y="3825622"/>
                  <a:ext cx="773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65E6522E-2593-C212-F6A7-3DF57F3444CF}"/>
                    </a:ext>
                  </a:extLst>
                </p14:cNvPr>
                <p14:cNvContentPartPr/>
                <p14:nvPr/>
              </p14:nvContentPartPr>
              <p14:xfrm>
                <a:off x="4569742" y="3936862"/>
                <a:ext cx="137880" cy="10476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65E6522E-2593-C212-F6A7-3DF57F3444C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561102" y="3927862"/>
                  <a:ext cx="155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A761E04A-0396-CADC-AC80-905D99C37E2D}"/>
                    </a:ext>
                  </a:extLst>
                </p14:cNvPr>
                <p14:cNvContentPartPr/>
                <p14:nvPr/>
              </p14:nvContentPartPr>
              <p14:xfrm>
                <a:off x="5157262" y="3787822"/>
                <a:ext cx="177840" cy="7776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A761E04A-0396-CADC-AC80-905D99C37E2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48262" y="3778822"/>
                  <a:ext cx="1954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8" name="Gruppieren 927">
            <a:extLst>
              <a:ext uri="{FF2B5EF4-FFF2-40B4-BE49-F238E27FC236}">
                <a16:creationId xmlns:a16="http://schemas.microsoft.com/office/drawing/2014/main" id="{265B23A3-6515-7E6D-1396-0CF1833B41AB}"/>
              </a:ext>
            </a:extLst>
          </p:cNvPr>
          <p:cNvGrpSpPr/>
          <p:nvPr/>
        </p:nvGrpSpPr>
        <p:grpSpPr>
          <a:xfrm>
            <a:off x="5539582" y="3595942"/>
            <a:ext cx="378360" cy="414360"/>
            <a:chOff x="5539582" y="3595942"/>
            <a:chExt cx="37836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0ABC7463-09D5-9798-2BA3-1222EC793EED}"/>
                    </a:ext>
                  </a:extLst>
                </p14:cNvPr>
                <p14:cNvContentPartPr/>
                <p14:nvPr/>
              </p14:nvContentPartPr>
              <p14:xfrm>
                <a:off x="5544622" y="3595942"/>
                <a:ext cx="199440" cy="17640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0ABC7463-09D5-9798-2BA3-1222EC793EE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35982" y="3586942"/>
                  <a:ext cx="217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AB03EADE-E0EA-8A07-2209-E87E8492ABDB}"/>
                    </a:ext>
                  </a:extLst>
                </p14:cNvPr>
                <p14:cNvContentPartPr/>
                <p14:nvPr/>
              </p14:nvContentPartPr>
              <p14:xfrm>
                <a:off x="5742622" y="3608182"/>
                <a:ext cx="157320" cy="1119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AB03EADE-E0EA-8A07-2209-E87E8492ABD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33622" y="3599542"/>
                  <a:ext cx="174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31AFA234-3591-3DAC-26B9-A3B313061295}"/>
                    </a:ext>
                  </a:extLst>
                </p14:cNvPr>
                <p14:cNvContentPartPr/>
                <p14:nvPr/>
              </p14:nvContentPartPr>
              <p14:xfrm>
                <a:off x="5539582" y="3766582"/>
                <a:ext cx="378360" cy="4284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31AFA234-3591-3DAC-26B9-A3B31306129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30942" y="3757582"/>
                  <a:ext cx="39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15635795-AEFB-51E4-C300-BAF60DB215E4}"/>
                    </a:ext>
                  </a:extLst>
                </p14:cNvPr>
                <p14:cNvContentPartPr/>
                <p14:nvPr/>
              </p14:nvContentPartPr>
              <p14:xfrm>
                <a:off x="5646862" y="3859462"/>
                <a:ext cx="123120" cy="15084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15635795-AEFB-51E4-C300-BAF60DB215E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637862" y="3850462"/>
                  <a:ext cx="1407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929" name="Freihand 928">
                <a:extLst>
                  <a:ext uri="{FF2B5EF4-FFF2-40B4-BE49-F238E27FC236}">
                    <a16:creationId xmlns:a16="http://schemas.microsoft.com/office/drawing/2014/main" id="{A48B2018-6805-C4B9-4E04-1CFB564A2334}"/>
                  </a:ext>
                </a:extLst>
              </p14:cNvPr>
              <p14:cNvContentPartPr/>
              <p14:nvPr/>
            </p14:nvContentPartPr>
            <p14:xfrm>
              <a:off x="6143302" y="3701782"/>
              <a:ext cx="138960" cy="94680"/>
            </p14:xfrm>
          </p:contentPart>
        </mc:Choice>
        <mc:Fallback>
          <p:pic>
            <p:nvPicPr>
              <p:cNvPr id="929" name="Freihand 928">
                <a:extLst>
                  <a:ext uri="{FF2B5EF4-FFF2-40B4-BE49-F238E27FC236}">
                    <a16:creationId xmlns:a16="http://schemas.microsoft.com/office/drawing/2014/main" id="{A48B2018-6805-C4B9-4E04-1CFB564A233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134662" y="3693142"/>
                <a:ext cx="15660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1" name="Gruppieren 940">
            <a:extLst>
              <a:ext uri="{FF2B5EF4-FFF2-40B4-BE49-F238E27FC236}">
                <a16:creationId xmlns:a16="http://schemas.microsoft.com/office/drawing/2014/main" id="{8C962516-D331-5ECE-01E3-E75F6C22C845}"/>
              </a:ext>
            </a:extLst>
          </p:cNvPr>
          <p:cNvGrpSpPr/>
          <p:nvPr/>
        </p:nvGrpSpPr>
        <p:grpSpPr>
          <a:xfrm>
            <a:off x="6592222" y="3667942"/>
            <a:ext cx="365760" cy="129960"/>
            <a:chOff x="6592222" y="3667942"/>
            <a:chExt cx="36576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3027E11E-E3FB-E87F-0078-01FCD7B01CAA}"/>
                    </a:ext>
                  </a:extLst>
                </p14:cNvPr>
                <p14:cNvContentPartPr/>
                <p14:nvPr/>
              </p14:nvContentPartPr>
              <p14:xfrm>
                <a:off x="6592222" y="3720502"/>
                <a:ext cx="235800" cy="648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3027E11E-E3FB-E87F-0078-01FCD7B01CA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83222" y="3711862"/>
                  <a:ext cx="253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2E0E8588-7E03-4FC4-AEF3-EB86E103CB9B}"/>
                    </a:ext>
                  </a:extLst>
                </p14:cNvPr>
                <p14:cNvContentPartPr/>
                <p14:nvPr/>
              </p14:nvContentPartPr>
              <p14:xfrm>
                <a:off x="6628582" y="3751462"/>
                <a:ext cx="196920" cy="2736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2E0E8588-7E03-4FC4-AEF3-EB86E103CB9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19942" y="3742822"/>
                  <a:ext cx="214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BFA311A8-E81C-A5A6-4BB6-FC10514986F2}"/>
                    </a:ext>
                  </a:extLst>
                </p14:cNvPr>
                <p14:cNvContentPartPr/>
                <p14:nvPr/>
              </p14:nvContentPartPr>
              <p14:xfrm>
                <a:off x="6881662" y="3667942"/>
                <a:ext cx="76320" cy="12996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BFA311A8-E81C-A5A6-4BB6-FC10514986F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72662" y="3659302"/>
                  <a:ext cx="939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0" name="Gruppieren 939">
            <a:extLst>
              <a:ext uri="{FF2B5EF4-FFF2-40B4-BE49-F238E27FC236}">
                <a16:creationId xmlns:a16="http://schemas.microsoft.com/office/drawing/2014/main" id="{687A7B2D-4533-DC32-5E88-96298A3F23F0}"/>
              </a:ext>
            </a:extLst>
          </p:cNvPr>
          <p:cNvGrpSpPr/>
          <p:nvPr/>
        </p:nvGrpSpPr>
        <p:grpSpPr>
          <a:xfrm>
            <a:off x="7305742" y="3517462"/>
            <a:ext cx="1646640" cy="249120"/>
            <a:chOff x="7305742" y="3517462"/>
            <a:chExt cx="164664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3ADB63F5-7238-A1EB-4996-DC4ADF584C70}"/>
                    </a:ext>
                  </a:extLst>
                </p14:cNvPr>
                <p14:cNvContentPartPr/>
                <p14:nvPr/>
              </p14:nvContentPartPr>
              <p14:xfrm>
                <a:off x="7305742" y="3663982"/>
                <a:ext cx="151200" cy="10008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3ADB63F5-7238-A1EB-4996-DC4ADF584C7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296742" y="3654982"/>
                  <a:ext cx="168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B906E8C4-EC25-03CE-D641-59FE45F993C3}"/>
                    </a:ext>
                  </a:extLst>
                </p14:cNvPr>
                <p14:cNvContentPartPr/>
                <p14:nvPr/>
              </p14:nvContentPartPr>
              <p14:xfrm>
                <a:off x="7511662" y="3517462"/>
                <a:ext cx="178920" cy="1299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B906E8C4-EC25-03CE-D641-59FE45F993C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502662" y="3508822"/>
                  <a:ext cx="196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50A25877-6477-13AA-335F-215BBDED8041}"/>
                    </a:ext>
                  </a:extLst>
                </p14:cNvPr>
                <p14:cNvContentPartPr/>
                <p14:nvPr/>
              </p14:nvContentPartPr>
              <p14:xfrm>
                <a:off x="7667542" y="3690622"/>
                <a:ext cx="176400" cy="4572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50A25877-6477-13AA-335F-215BBDED804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658542" y="3681982"/>
                  <a:ext cx="194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850E8DC0-8018-5300-379D-49F8F52D4DA4}"/>
                    </a:ext>
                  </a:extLst>
                </p14:cNvPr>
                <p14:cNvContentPartPr/>
                <p14:nvPr/>
              </p14:nvContentPartPr>
              <p14:xfrm>
                <a:off x="7998022" y="3573982"/>
                <a:ext cx="189360" cy="19260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850E8DC0-8018-5300-379D-49F8F52D4DA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989022" y="3564982"/>
                  <a:ext cx="207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EBD4F90A-EEF5-29CB-6A74-00180F7042B3}"/>
                    </a:ext>
                  </a:extLst>
                </p14:cNvPr>
                <p14:cNvContentPartPr/>
                <p14:nvPr/>
              </p14:nvContentPartPr>
              <p14:xfrm>
                <a:off x="8243182" y="3598462"/>
                <a:ext cx="132840" cy="13680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EBD4F90A-EEF5-29CB-6A74-00180F7042B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34182" y="3589462"/>
                  <a:ext cx="150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C5921719-0590-A6EF-6A60-F4BD36A1AC4F}"/>
                    </a:ext>
                  </a:extLst>
                </p14:cNvPr>
                <p14:cNvContentPartPr/>
                <p14:nvPr/>
              </p14:nvContentPartPr>
              <p14:xfrm>
                <a:off x="8546302" y="3635542"/>
                <a:ext cx="245880" cy="111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C5921719-0590-A6EF-6A60-F4BD36A1AC4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37302" y="3626542"/>
                  <a:ext cx="263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DF2171BC-7B15-5075-95A1-BC846EFED092}"/>
                    </a:ext>
                  </a:extLst>
                </p14:cNvPr>
                <p14:cNvContentPartPr/>
                <p14:nvPr/>
              </p14:nvContentPartPr>
              <p14:xfrm>
                <a:off x="8572582" y="3544102"/>
                <a:ext cx="379800" cy="21960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DF2171BC-7B15-5075-95A1-BC846EFED09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63582" y="3535462"/>
                  <a:ext cx="3974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3" name="Gruppieren 952">
            <a:extLst>
              <a:ext uri="{FF2B5EF4-FFF2-40B4-BE49-F238E27FC236}">
                <a16:creationId xmlns:a16="http://schemas.microsoft.com/office/drawing/2014/main" id="{6F8A086B-FC11-55E0-1216-2A136E252116}"/>
              </a:ext>
            </a:extLst>
          </p:cNvPr>
          <p:cNvGrpSpPr/>
          <p:nvPr/>
        </p:nvGrpSpPr>
        <p:grpSpPr>
          <a:xfrm>
            <a:off x="9238582" y="3416662"/>
            <a:ext cx="1600920" cy="334800"/>
            <a:chOff x="9238582" y="3416662"/>
            <a:chExt cx="160092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7838320F-215B-5AFB-65F4-12EA7029EB69}"/>
                    </a:ext>
                  </a:extLst>
                </p14:cNvPr>
                <p14:cNvContentPartPr/>
                <p14:nvPr/>
              </p14:nvContentPartPr>
              <p14:xfrm>
                <a:off x="9238582" y="3575062"/>
                <a:ext cx="143280" cy="11052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7838320F-215B-5AFB-65F4-12EA7029EB6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229942" y="3566422"/>
                  <a:ext cx="160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6CD3023A-DE91-15C7-2464-FEB274FC4429}"/>
                    </a:ext>
                  </a:extLst>
                </p14:cNvPr>
                <p14:cNvContentPartPr/>
                <p14:nvPr/>
              </p14:nvContentPartPr>
              <p14:xfrm>
                <a:off x="9458542" y="3416662"/>
                <a:ext cx="157680" cy="14508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6CD3023A-DE91-15C7-2464-FEB274FC442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449542" y="3408022"/>
                  <a:ext cx="175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69F9419A-77C6-18E1-D840-3B473A482699}"/>
                    </a:ext>
                  </a:extLst>
                </p14:cNvPr>
                <p14:cNvContentPartPr/>
                <p14:nvPr/>
              </p14:nvContentPartPr>
              <p14:xfrm>
                <a:off x="9548182" y="3684142"/>
                <a:ext cx="130320" cy="5436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69F9419A-77C6-18E1-D840-3B473A48269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539542" y="3675142"/>
                  <a:ext cx="147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C57328AC-0FAA-6E1E-AE92-A1490052056C}"/>
                    </a:ext>
                  </a:extLst>
                </p14:cNvPr>
                <p14:cNvContentPartPr/>
                <p14:nvPr/>
              </p14:nvContentPartPr>
              <p14:xfrm>
                <a:off x="9844462" y="3534382"/>
                <a:ext cx="185760" cy="9684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C57328AC-0FAA-6E1E-AE92-A1490052056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835462" y="3525382"/>
                  <a:ext cx="203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1B51325B-D29F-FD36-B959-8FDEC672CE4A}"/>
                    </a:ext>
                  </a:extLst>
                </p14:cNvPr>
                <p14:cNvContentPartPr/>
                <p14:nvPr/>
              </p14:nvContentPartPr>
              <p14:xfrm>
                <a:off x="9847702" y="3674782"/>
                <a:ext cx="255600" cy="4104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1B51325B-D29F-FD36-B959-8FDEC672CE4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839062" y="3665782"/>
                  <a:ext cx="273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D0023875-1889-E524-4929-A53AFFED27A5}"/>
                    </a:ext>
                  </a:extLst>
                </p14:cNvPr>
                <p14:cNvContentPartPr/>
                <p14:nvPr/>
              </p14:nvContentPartPr>
              <p14:xfrm>
                <a:off x="10213462" y="3478942"/>
                <a:ext cx="146880" cy="22032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D0023875-1889-E524-4929-A53AFFED27A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204462" y="3470302"/>
                  <a:ext cx="164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5DFFC21F-F013-4D45-00E4-E5B30CD1739C}"/>
                    </a:ext>
                  </a:extLst>
                </p14:cNvPr>
                <p14:cNvContentPartPr/>
                <p14:nvPr/>
              </p14:nvContentPartPr>
              <p14:xfrm>
                <a:off x="10383742" y="3639142"/>
                <a:ext cx="35280" cy="11232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5DFFC21F-F013-4D45-00E4-E5B30CD1739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374742" y="3630142"/>
                  <a:ext cx="52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E97AFC1E-FA01-E89E-DA84-097677D73F03}"/>
                    </a:ext>
                  </a:extLst>
                </p14:cNvPr>
                <p14:cNvContentPartPr/>
                <p14:nvPr/>
              </p14:nvContentPartPr>
              <p14:xfrm>
                <a:off x="10494982" y="3481102"/>
                <a:ext cx="95400" cy="21276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E97AFC1E-FA01-E89E-DA84-097677D73F0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486342" y="3472462"/>
                  <a:ext cx="113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A1D748A7-A6D3-FBCA-7E77-DA5B6755D214}"/>
                    </a:ext>
                  </a:extLst>
                </p14:cNvPr>
                <p14:cNvContentPartPr/>
                <p14:nvPr/>
              </p14:nvContentPartPr>
              <p14:xfrm>
                <a:off x="10686502" y="3490102"/>
                <a:ext cx="153000" cy="16668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A1D748A7-A6D3-FBCA-7E77-DA5B6755D21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677502" y="3481102"/>
                  <a:ext cx="1706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8" name="Gruppieren 967">
            <a:extLst>
              <a:ext uri="{FF2B5EF4-FFF2-40B4-BE49-F238E27FC236}">
                <a16:creationId xmlns:a16="http://schemas.microsoft.com/office/drawing/2014/main" id="{241A6975-4262-6E8A-E199-9E943CA8116B}"/>
              </a:ext>
            </a:extLst>
          </p:cNvPr>
          <p:cNvGrpSpPr/>
          <p:nvPr/>
        </p:nvGrpSpPr>
        <p:grpSpPr>
          <a:xfrm>
            <a:off x="5213782" y="-47258"/>
            <a:ext cx="6518160" cy="1482840"/>
            <a:chOff x="5213782" y="-47258"/>
            <a:chExt cx="6518160" cy="14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9DB0E99-5546-A866-AD11-746D1974ED80}"/>
                    </a:ext>
                  </a:extLst>
                </p14:cNvPr>
                <p14:cNvContentPartPr/>
                <p14:nvPr/>
              </p14:nvContentPartPr>
              <p14:xfrm>
                <a:off x="5537422" y="155422"/>
                <a:ext cx="8280" cy="107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9DB0E99-5546-A866-AD11-746D1974ED8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528782" y="146422"/>
                  <a:ext cx="2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D9B80D1D-91F6-433F-9053-1523E35FCE5D}"/>
                    </a:ext>
                  </a:extLst>
                </p14:cNvPr>
                <p14:cNvContentPartPr/>
                <p14:nvPr/>
              </p14:nvContentPartPr>
              <p14:xfrm>
                <a:off x="5439502" y="102142"/>
                <a:ext cx="207000" cy="59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D9B80D1D-91F6-433F-9053-1523E35FCE5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30502" y="93502"/>
                  <a:ext cx="224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2F29838-5613-5DC8-4234-E7471E34EA43}"/>
                    </a:ext>
                  </a:extLst>
                </p14:cNvPr>
                <p14:cNvContentPartPr/>
                <p14:nvPr/>
              </p14:nvContentPartPr>
              <p14:xfrm>
                <a:off x="5778262" y="102862"/>
                <a:ext cx="30240" cy="152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2F29838-5613-5DC8-4234-E7471E34EA4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769622" y="93862"/>
                  <a:ext cx="47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7059E4F-B1DD-4E5E-B801-044956A7D92C}"/>
                    </a:ext>
                  </a:extLst>
                </p14:cNvPr>
                <p14:cNvContentPartPr/>
                <p14:nvPr/>
              </p14:nvContentPartPr>
              <p14:xfrm>
                <a:off x="5707702" y="79462"/>
                <a:ext cx="221400" cy="1004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7059E4F-B1DD-4E5E-B801-044956A7D92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699062" y="70822"/>
                  <a:ext cx="239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D92287C-2218-036A-E615-7AC0270B1865}"/>
                    </a:ext>
                  </a:extLst>
                </p14:cNvPr>
                <p14:cNvContentPartPr/>
                <p14:nvPr/>
              </p14:nvContentPartPr>
              <p14:xfrm>
                <a:off x="6058702" y="162622"/>
                <a:ext cx="41760" cy="979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D92287C-2218-036A-E615-7AC0270B186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49702" y="153622"/>
                  <a:ext cx="59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339C723C-432D-698B-D91F-0F58293046DC}"/>
                    </a:ext>
                  </a:extLst>
                </p14:cNvPr>
                <p14:cNvContentPartPr/>
                <p14:nvPr/>
              </p14:nvContentPartPr>
              <p14:xfrm>
                <a:off x="6507982" y="105742"/>
                <a:ext cx="10800" cy="1360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339C723C-432D-698B-D91F-0F58293046D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499342" y="97102"/>
                  <a:ext cx="28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51F43EA8-CA94-78EF-8B18-AE9E36E340A9}"/>
                    </a:ext>
                  </a:extLst>
                </p14:cNvPr>
                <p14:cNvContentPartPr/>
                <p14:nvPr/>
              </p14:nvContentPartPr>
              <p14:xfrm>
                <a:off x="6413662" y="65422"/>
                <a:ext cx="179640" cy="892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51F43EA8-CA94-78EF-8B18-AE9E36E340A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04662" y="56782"/>
                  <a:ext cx="197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B36DC0C8-C400-52D5-1FDD-9DC2FA72CCD8}"/>
                    </a:ext>
                  </a:extLst>
                </p14:cNvPr>
                <p14:cNvContentPartPr/>
                <p14:nvPr/>
              </p14:nvContentPartPr>
              <p14:xfrm>
                <a:off x="6715342" y="132022"/>
                <a:ext cx="149040" cy="76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B36DC0C8-C400-52D5-1FDD-9DC2FA72CCD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706702" y="123382"/>
                  <a:ext cx="166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4ACA64A-ECDF-1539-012D-C7BD3CD61082}"/>
                    </a:ext>
                  </a:extLst>
                </p14:cNvPr>
                <p14:cNvContentPartPr/>
                <p14:nvPr/>
              </p14:nvContentPartPr>
              <p14:xfrm>
                <a:off x="7046182" y="105382"/>
                <a:ext cx="80280" cy="1029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4ACA64A-ECDF-1539-012D-C7BD3CD6108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037182" y="96742"/>
                  <a:ext cx="97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3A429F39-0FF2-5CC1-C6D5-EB24E1623BB1}"/>
                    </a:ext>
                  </a:extLst>
                </p14:cNvPr>
                <p14:cNvContentPartPr/>
                <p14:nvPr/>
              </p14:nvContentPartPr>
              <p14:xfrm>
                <a:off x="7196302" y="108262"/>
                <a:ext cx="95400" cy="799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3A429F39-0FF2-5CC1-C6D5-EB24E1623BB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187662" y="99262"/>
                  <a:ext cx="113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6A359C7-AD36-09AD-D3CB-EEB6CB28FFC3}"/>
                    </a:ext>
                  </a:extLst>
                </p14:cNvPr>
                <p14:cNvContentPartPr/>
                <p14:nvPr/>
              </p14:nvContentPartPr>
              <p14:xfrm>
                <a:off x="7370902" y="185662"/>
                <a:ext cx="24480" cy="180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6A359C7-AD36-09AD-D3CB-EEB6CB28FFC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361902" y="177022"/>
                  <a:ext cx="42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D374387-5AD1-90A4-B173-103FD1010907}"/>
                    </a:ext>
                  </a:extLst>
                </p14:cNvPr>
                <p14:cNvContentPartPr/>
                <p14:nvPr/>
              </p14:nvContentPartPr>
              <p14:xfrm>
                <a:off x="7468822" y="100702"/>
                <a:ext cx="88560" cy="72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D374387-5AD1-90A4-B173-103FD101090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459822" y="92062"/>
                  <a:ext cx="106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2248F25-6244-2180-C589-2EE405098C24}"/>
                    </a:ext>
                  </a:extLst>
                </p14:cNvPr>
                <p14:cNvContentPartPr/>
                <p14:nvPr/>
              </p14:nvContentPartPr>
              <p14:xfrm>
                <a:off x="7582582" y="91342"/>
                <a:ext cx="126000" cy="78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2248F25-6244-2180-C589-2EE405098C2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573942" y="82702"/>
                  <a:ext cx="143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DEF5C22-859A-F579-0505-94D42B5FAC2D}"/>
                    </a:ext>
                  </a:extLst>
                </p14:cNvPr>
                <p14:cNvContentPartPr/>
                <p14:nvPr/>
              </p14:nvContentPartPr>
              <p14:xfrm>
                <a:off x="7744942" y="80182"/>
                <a:ext cx="95760" cy="98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DEF5C22-859A-F579-0505-94D42B5FAC2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735942" y="71182"/>
                  <a:ext cx="11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042E50D-EA43-1C06-D8A8-A7149CB7850A}"/>
                    </a:ext>
                  </a:extLst>
                </p14:cNvPr>
                <p14:cNvContentPartPr/>
                <p14:nvPr/>
              </p14:nvContentPartPr>
              <p14:xfrm>
                <a:off x="8108182" y="91342"/>
                <a:ext cx="4320" cy="126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042E50D-EA43-1C06-D8A8-A7149CB7850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099182" y="82702"/>
                  <a:ext cx="21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E86AF96-14EA-55A9-AA35-95AE7D9FE46C}"/>
                    </a:ext>
                  </a:extLst>
                </p14:cNvPr>
                <p14:cNvContentPartPr/>
                <p14:nvPr/>
              </p14:nvContentPartPr>
              <p14:xfrm>
                <a:off x="8047702" y="164062"/>
                <a:ext cx="76680" cy="13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E86AF96-14EA-55A9-AA35-95AE7D9FE46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039062" y="155422"/>
                  <a:ext cx="94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420EA3-BF14-6C7A-57F5-5DF7EEDAD426}"/>
                    </a:ext>
                  </a:extLst>
                </p14:cNvPr>
                <p14:cNvContentPartPr/>
                <p14:nvPr/>
              </p14:nvContentPartPr>
              <p14:xfrm>
                <a:off x="8257582" y="49222"/>
                <a:ext cx="50400" cy="114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420EA3-BF14-6C7A-57F5-5DF7EEDAD42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248942" y="40582"/>
                  <a:ext cx="68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C2F3667-F7EB-F533-45B0-1E2C1D242C60}"/>
                    </a:ext>
                  </a:extLst>
                </p14:cNvPr>
                <p14:cNvContentPartPr/>
                <p14:nvPr/>
              </p14:nvContentPartPr>
              <p14:xfrm>
                <a:off x="8393302" y="49942"/>
                <a:ext cx="73080" cy="94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C2F3667-F7EB-F533-45B0-1E2C1D242C6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384662" y="41302"/>
                  <a:ext cx="9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6EDCF3A-7946-C9D6-2C58-E81E69BCED48}"/>
                    </a:ext>
                  </a:extLst>
                </p14:cNvPr>
                <p14:cNvContentPartPr/>
                <p14:nvPr/>
              </p14:nvContentPartPr>
              <p14:xfrm>
                <a:off x="8500582" y="63622"/>
                <a:ext cx="117360" cy="723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6EDCF3A-7946-C9D6-2C58-E81E69BCED4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491582" y="54982"/>
                  <a:ext cx="135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4CC9BB53-09AE-3E2F-5FD5-C02D1F564036}"/>
                    </a:ext>
                  </a:extLst>
                </p14:cNvPr>
                <p14:cNvContentPartPr/>
                <p14:nvPr/>
              </p14:nvContentPartPr>
              <p14:xfrm>
                <a:off x="8666542" y="67942"/>
                <a:ext cx="63360" cy="568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4CC9BB53-09AE-3E2F-5FD5-C02D1F56403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657542" y="59302"/>
                  <a:ext cx="81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5F57126-9A9A-2952-0BA1-CF60DD851846}"/>
                    </a:ext>
                  </a:extLst>
                </p14:cNvPr>
                <p14:cNvContentPartPr/>
                <p14:nvPr/>
              </p14:nvContentPartPr>
              <p14:xfrm>
                <a:off x="8246782" y="199342"/>
                <a:ext cx="561600" cy="612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5F57126-9A9A-2952-0BA1-CF60DD85184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238142" y="190702"/>
                  <a:ext cx="579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A4149E6-8F44-3394-F59C-3EF3CAF48CAB}"/>
                    </a:ext>
                  </a:extLst>
                </p14:cNvPr>
                <p14:cNvContentPartPr/>
                <p14:nvPr/>
              </p14:nvContentPartPr>
              <p14:xfrm>
                <a:off x="8462422" y="299422"/>
                <a:ext cx="172440" cy="1033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A4149E6-8F44-3394-F59C-3EF3CAF48CA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53782" y="290422"/>
                  <a:ext cx="190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5AD934C-A1BD-DF78-D1C5-6EEFA549266C}"/>
                    </a:ext>
                  </a:extLst>
                </p14:cNvPr>
                <p14:cNvContentPartPr/>
                <p14:nvPr/>
              </p14:nvContentPartPr>
              <p14:xfrm>
                <a:off x="5491342" y="498862"/>
                <a:ext cx="134640" cy="1335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5AD934C-A1BD-DF78-D1C5-6EEFA549266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482702" y="490222"/>
                  <a:ext cx="15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BBE833CD-DE5C-2064-9340-3B6594087726}"/>
                    </a:ext>
                  </a:extLst>
                </p14:cNvPr>
                <p14:cNvContentPartPr/>
                <p14:nvPr/>
              </p14:nvContentPartPr>
              <p14:xfrm>
                <a:off x="5703742" y="496342"/>
                <a:ext cx="117720" cy="1202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BBE833CD-DE5C-2064-9340-3B659408772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695102" y="487702"/>
                  <a:ext cx="135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D201C9CE-7564-C5F7-1C1E-59D6AE95933C}"/>
                    </a:ext>
                  </a:extLst>
                </p14:cNvPr>
                <p14:cNvContentPartPr/>
                <p14:nvPr/>
              </p14:nvContentPartPr>
              <p14:xfrm>
                <a:off x="5896702" y="574822"/>
                <a:ext cx="16920" cy="1166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D201C9CE-7564-C5F7-1C1E-59D6AE95933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887702" y="565822"/>
                  <a:ext cx="34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5DEE47CE-B375-4923-320D-FD0C18EBE2BF}"/>
                    </a:ext>
                  </a:extLst>
                </p14:cNvPr>
                <p14:cNvContentPartPr/>
                <p14:nvPr/>
              </p14:nvContentPartPr>
              <p14:xfrm>
                <a:off x="5823982" y="558262"/>
                <a:ext cx="169200" cy="1569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5DEE47CE-B375-4923-320D-FD0C18EBE2B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814982" y="549262"/>
                  <a:ext cx="186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4AEB9EB-6DDC-5731-6B97-149B55C2224C}"/>
                    </a:ext>
                  </a:extLst>
                </p14:cNvPr>
                <p14:cNvContentPartPr/>
                <p14:nvPr/>
              </p14:nvContentPartPr>
              <p14:xfrm>
                <a:off x="6102982" y="517222"/>
                <a:ext cx="13680" cy="1288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4AEB9EB-6DDC-5731-6B97-149B55C2224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93982" y="508222"/>
                  <a:ext cx="31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3392416-1DE0-1466-36ED-8B19D0522F51}"/>
                    </a:ext>
                  </a:extLst>
                </p14:cNvPr>
                <p14:cNvContentPartPr/>
                <p14:nvPr/>
              </p14:nvContentPartPr>
              <p14:xfrm>
                <a:off x="6399262" y="501742"/>
                <a:ext cx="24120" cy="1242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3392416-1DE0-1466-36ED-8B19D0522F5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90262" y="492742"/>
                  <a:ext cx="41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EB10E64D-6C30-065B-F394-14BBD020CDF0}"/>
                    </a:ext>
                  </a:extLst>
                </p14:cNvPr>
                <p14:cNvContentPartPr/>
                <p14:nvPr/>
              </p14:nvContentPartPr>
              <p14:xfrm>
                <a:off x="6321862" y="476542"/>
                <a:ext cx="156600" cy="1501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EB10E64D-6C30-065B-F394-14BBD020CDF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13222" y="467902"/>
                  <a:ext cx="174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CB6E8B1-4B6F-3AD4-30EE-84002B1B52AF}"/>
                    </a:ext>
                  </a:extLst>
                </p14:cNvPr>
                <p14:cNvContentPartPr/>
                <p14:nvPr/>
              </p14:nvContentPartPr>
              <p14:xfrm>
                <a:off x="6515902" y="491662"/>
                <a:ext cx="132480" cy="1126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CB6E8B1-4B6F-3AD4-30EE-84002B1B52A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506902" y="482662"/>
                  <a:ext cx="150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B49901B-38A8-4A81-34F1-418BB6EB237D}"/>
                    </a:ext>
                  </a:extLst>
                </p14:cNvPr>
                <p14:cNvContentPartPr/>
                <p14:nvPr/>
              </p14:nvContentPartPr>
              <p14:xfrm>
                <a:off x="6589702" y="523342"/>
                <a:ext cx="290520" cy="96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B49901B-38A8-4A81-34F1-418BB6EB237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580702" y="514342"/>
                  <a:ext cx="308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CF82D73-6950-A675-5AE8-FFECF2CAEB83}"/>
                    </a:ext>
                  </a:extLst>
                </p14:cNvPr>
                <p14:cNvContentPartPr/>
                <p14:nvPr/>
              </p14:nvContentPartPr>
              <p14:xfrm>
                <a:off x="6761422" y="558262"/>
                <a:ext cx="145440" cy="18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CF82D73-6950-A675-5AE8-FFECF2CAEB8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752422" y="549622"/>
                  <a:ext cx="163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C47B7D2-4B4C-CF0F-9777-AF0A59CEC353}"/>
                    </a:ext>
                  </a:extLst>
                </p14:cNvPr>
                <p14:cNvContentPartPr/>
                <p14:nvPr/>
              </p14:nvContentPartPr>
              <p14:xfrm>
                <a:off x="7075702" y="475102"/>
                <a:ext cx="103320" cy="75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C47B7D2-4B4C-CF0F-9777-AF0A59CEC35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067062" y="466462"/>
                  <a:ext cx="120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45C33B2-27E1-1E25-E0EC-B901D4AEA73B}"/>
                    </a:ext>
                  </a:extLst>
                </p14:cNvPr>
                <p14:cNvContentPartPr/>
                <p14:nvPr/>
              </p14:nvContentPartPr>
              <p14:xfrm>
                <a:off x="7284502" y="516502"/>
                <a:ext cx="9720" cy="7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45C33B2-27E1-1E25-E0EC-B901D4AEA73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275862" y="507862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B4117AF-6271-429B-7CCC-1F4BD96E108D}"/>
                    </a:ext>
                  </a:extLst>
                </p14:cNvPr>
                <p14:cNvContentPartPr/>
                <p14:nvPr/>
              </p14:nvContentPartPr>
              <p14:xfrm>
                <a:off x="7380982" y="355582"/>
                <a:ext cx="105120" cy="131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B4117AF-6271-429B-7CCC-1F4BD96E108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372342" y="346582"/>
                  <a:ext cx="12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8AD763E4-036F-972E-ADCA-F7478531A753}"/>
                    </a:ext>
                  </a:extLst>
                </p14:cNvPr>
                <p14:cNvContentPartPr/>
                <p14:nvPr/>
              </p14:nvContentPartPr>
              <p14:xfrm>
                <a:off x="7441462" y="461782"/>
                <a:ext cx="29880" cy="334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8AD763E4-036F-972E-ADCA-F7478531A75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32462" y="453142"/>
                  <a:ext cx="47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1EBA89D-C731-E2FE-9C31-72BBF1B179C9}"/>
                    </a:ext>
                  </a:extLst>
                </p14:cNvPr>
                <p14:cNvContentPartPr/>
                <p14:nvPr/>
              </p14:nvContentPartPr>
              <p14:xfrm>
                <a:off x="7478902" y="455302"/>
                <a:ext cx="91800" cy="921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1EBA89D-C731-E2FE-9C31-72BBF1B179C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470262" y="446302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716BA83E-F5FE-8488-480D-F3C59C77626E}"/>
                    </a:ext>
                  </a:extLst>
                </p14:cNvPr>
                <p14:cNvContentPartPr/>
                <p14:nvPr/>
              </p14:nvContentPartPr>
              <p14:xfrm>
                <a:off x="7352902" y="567622"/>
                <a:ext cx="235440" cy="259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716BA83E-F5FE-8488-480D-F3C59C77626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43902" y="558622"/>
                  <a:ext cx="25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B283BB0-31D7-D117-C024-FD71F38471C0}"/>
                    </a:ext>
                  </a:extLst>
                </p14:cNvPr>
                <p14:cNvContentPartPr/>
                <p14:nvPr/>
              </p14:nvContentPartPr>
              <p14:xfrm>
                <a:off x="7295302" y="679942"/>
                <a:ext cx="137160" cy="1436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B283BB0-31D7-D117-C024-FD71F38471C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86662" y="671302"/>
                  <a:ext cx="154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3E70B202-FDE5-C1EB-2433-A1692B4412F3}"/>
                    </a:ext>
                  </a:extLst>
                </p14:cNvPr>
                <p14:cNvContentPartPr/>
                <p14:nvPr/>
              </p14:nvContentPartPr>
              <p14:xfrm>
                <a:off x="7449742" y="782182"/>
                <a:ext cx="25200" cy="1252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3E70B202-FDE5-C1EB-2433-A1692B4412F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440742" y="773542"/>
                  <a:ext cx="42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B2518AB0-16AB-A61C-BAF0-19C635319C56}"/>
                    </a:ext>
                  </a:extLst>
                </p14:cNvPr>
                <p14:cNvContentPartPr/>
                <p14:nvPr/>
              </p14:nvContentPartPr>
              <p14:xfrm>
                <a:off x="7375222" y="755902"/>
                <a:ext cx="156600" cy="17784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B2518AB0-16AB-A61C-BAF0-19C635319C5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66582" y="747262"/>
                  <a:ext cx="174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02ACD7CE-9E43-4F34-9329-C1A587B2F32F}"/>
                    </a:ext>
                  </a:extLst>
                </p14:cNvPr>
                <p14:cNvContentPartPr/>
                <p14:nvPr/>
              </p14:nvContentPartPr>
              <p14:xfrm>
                <a:off x="7742422" y="535222"/>
                <a:ext cx="14400" cy="1432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02ACD7CE-9E43-4F34-9329-C1A587B2F32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33422" y="526222"/>
                  <a:ext cx="32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79D46E8-2B02-FD1A-4042-0E823F38F32A}"/>
                    </a:ext>
                  </a:extLst>
                </p14:cNvPr>
                <p14:cNvContentPartPr/>
                <p14:nvPr/>
              </p14:nvContentPartPr>
              <p14:xfrm>
                <a:off x="7693102" y="578422"/>
                <a:ext cx="120960" cy="72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79D46E8-2B02-FD1A-4042-0E823F38F32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684462" y="569782"/>
                  <a:ext cx="138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C9FA7507-4AAA-E161-9DDC-65B954A3A290}"/>
                    </a:ext>
                  </a:extLst>
                </p14:cNvPr>
                <p14:cNvContentPartPr/>
                <p14:nvPr/>
              </p14:nvContentPartPr>
              <p14:xfrm>
                <a:off x="7904782" y="491302"/>
                <a:ext cx="112320" cy="1220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C9FA7507-4AAA-E161-9DDC-65B954A3A29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895782" y="482302"/>
                  <a:ext cx="129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16738AAD-DC21-4EFE-4470-D0790CF8FCDA}"/>
                    </a:ext>
                  </a:extLst>
                </p14:cNvPr>
                <p14:cNvContentPartPr/>
                <p14:nvPr/>
              </p14:nvContentPartPr>
              <p14:xfrm>
                <a:off x="8062822" y="567982"/>
                <a:ext cx="102600" cy="997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16738AAD-DC21-4EFE-4470-D0790CF8FCD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053822" y="559342"/>
                  <a:ext cx="120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1CCBF41A-A50E-6945-7200-CB08697488F4}"/>
                    </a:ext>
                  </a:extLst>
                </p14:cNvPr>
                <p14:cNvContentPartPr/>
                <p14:nvPr/>
              </p14:nvContentPartPr>
              <p14:xfrm>
                <a:off x="8341822" y="545302"/>
                <a:ext cx="192240" cy="50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1CCBF41A-A50E-6945-7200-CB08697488F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332822" y="536662"/>
                  <a:ext cx="209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48C6755-3767-97B0-A8D2-A701C58ED06C}"/>
                    </a:ext>
                  </a:extLst>
                </p14:cNvPr>
                <p14:cNvContentPartPr/>
                <p14:nvPr/>
              </p14:nvContentPartPr>
              <p14:xfrm>
                <a:off x="8360902" y="608302"/>
                <a:ext cx="164880" cy="313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48C6755-3767-97B0-A8D2-A701C58ED06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352262" y="599662"/>
                  <a:ext cx="182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3D0E39E-A4BD-5963-0D24-4A440FDBA588}"/>
                    </a:ext>
                  </a:extLst>
                </p14:cNvPr>
                <p14:cNvContentPartPr/>
                <p14:nvPr/>
              </p14:nvContentPartPr>
              <p14:xfrm>
                <a:off x="8726302" y="522982"/>
                <a:ext cx="104040" cy="907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3D0E39E-A4BD-5963-0D24-4A440FDBA58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717302" y="513982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0AD51E4-D14B-48A9-5C01-B7621D38DEEE}"/>
                    </a:ext>
                  </a:extLst>
                </p14:cNvPr>
                <p14:cNvContentPartPr/>
                <p14:nvPr/>
              </p14:nvContentPartPr>
              <p14:xfrm>
                <a:off x="8963182" y="547462"/>
                <a:ext cx="14400" cy="154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0AD51E4-D14B-48A9-5C01-B7621D38DEE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954182" y="538822"/>
                  <a:ext cx="3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09F3383-DEFD-5ACF-540D-077EAD810F28}"/>
                    </a:ext>
                  </a:extLst>
                </p14:cNvPr>
                <p14:cNvContentPartPr/>
                <p14:nvPr/>
              </p14:nvContentPartPr>
              <p14:xfrm>
                <a:off x="9089542" y="412462"/>
                <a:ext cx="82800" cy="878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09F3383-DEFD-5ACF-540D-077EAD810F2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080902" y="403822"/>
                  <a:ext cx="100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2644DCA-9663-3971-BC54-1F084BB6BC4B}"/>
                    </a:ext>
                  </a:extLst>
                </p14:cNvPr>
                <p14:cNvContentPartPr/>
                <p14:nvPr/>
              </p14:nvContentPartPr>
              <p14:xfrm>
                <a:off x="9240382" y="408862"/>
                <a:ext cx="78480" cy="907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2644DCA-9663-3971-BC54-1F084BB6BC4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231742" y="399862"/>
                  <a:ext cx="96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C576ADAB-B9A8-F0A3-7551-0C40D3BC345E}"/>
                    </a:ext>
                  </a:extLst>
                </p14:cNvPr>
                <p14:cNvContentPartPr/>
                <p14:nvPr/>
              </p14:nvContentPartPr>
              <p14:xfrm>
                <a:off x="9379342" y="492382"/>
                <a:ext cx="19800" cy="50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C576ADAB-B9A8-F0A3-7551-0C40D3BC345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370702" y="483382"/>
                  <a:ext cx="37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992CD0B-B4D9-6F3E-9740-D825C77A1173}"/>
                    </a:ext>
                  </a:extLst>
                </p14:cNvPr>
                <p14:cNvContentPartPr/>
                <p14:nvPr/>
              </p14:nvContentPartPr>
              <p14:xfrm>
                <a:off x="9434062" y="417142"/>
                <a:ext cx="125280" cy="921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992CD0B-B4D9-6F3E-9740-D825C77A117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425062" y="408502"/>
                  <a:ext cx="142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8ECAD96-C413-BC2F-516B-BF052E341402}"/>
                    </a:ext>
                  </a:extLst>
                </p14:cNvPr>
                <p14:cNvContentPartPr/>
                <p14:nvPr/>
              </p14:nvContentPartPr>
              <p14:xfrm>
                <a:off x="9593182" y="414982"/>
                <a:ext cx="77040" cy="889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8ECAD96-C413-BC2F-516B-BF052E34140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584182" y="405982"/>
                  <a:ext cx="94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6F0ADD1-0BF7-DDFF-04C4-82957DCD4AC8}"/>
                    </a:ext>
                  </a:extLst>
                </p14:cNvPr>
                <p14:cNvContentPartPr/>
                <p14:nvPr/>
              </p14:nvContentPartPr>
              <p14:xfrm>
                <a:off x="9684622" y="415702"/>
                <a:ext cx="104040" cy="727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6F0ADD1-0BF7-DDFF-04C4-82957DCD4AC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675622" y="406702"/>
                  <a:ext cx="121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C5649DC-FB06-4C04-C924-C2816426309A}"/>
                    </a:ext>
                  </a:extLst>
                </p14:cNvPr>
                <p14:cNvContentPartPr/>
                <p14:nvPr/>
              </p14:nvContentPartPr>
              <p14:xfrm>
                <a:off x="9850942" y="491662"/>
                <a:ext cx="19440" cy="39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C5649DC-FB06-4C04-C924-C2816426309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842302" y="483022"/>
                  <a:ext cx="37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F9590F6-5DD1-4D96-D2B4-46266A076DB1}"/>
                    </a:ext>
                  </a:extLst>
                </p14:cNvPr>
                <p14:cNvContentPartPr/>
                <p14:nvPr/>
              </p14:nvContentPartPr>
              <p14:xfrm>
                <a:off x="9906742" y="407062"/>
                <a:ext cx="88560" cy="900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F9590F6-5DD1-4D96-D2B4-46266A076DB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898102" y="398422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0E39E0D-D734-7AE1-2887-3F76E6F40D77}"/>
                    </a:ext>
                  </a:extLst>
                </p14:cNvPr>
                <p14:cNvContentPartPr/>
                <p14:nvPr/>
              </p14:nvContentPartPr>
              <p14:xfrm>
                <a:off x="10026262" y="386902"/>
                <a:ext cx="82440" cy="946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0E39E0D-D734-7AE1-2887-3F76E6F40D7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017622" y="377902"/>
                  <a:ext cx="100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AF75003C-9132-43CC-0E94-BD5BCDE49D8D}"/>
                    </a:ext>
                  </a:extLst>
                </p14:cNvPr>
                <p14:cNvContentPartPr/>
                <p14:nvPr/>
              </p14:nvContentPartPr>
              <p14:xfrm>
                <a:off x="10144702" y="385462"/>
                <a:ext cx="110160" cy="907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AF75003C-9132-43CC-0E94-BD5BCDE49D8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135702" y="376822"/>
                  <a:ext cx="127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546BE57-43F6-015B-6C70-D8EF0277C1A5}"/>
                    </a:ext>
                  </a:extLst>
                </p14:cNvPr>
                <p14:cNvContentPartPr/>
                <p14:nvPr/>
              </p14:nvContentPartPr>
              <p14:xfrm>
                <a:off x="10279702" y="501742"/>
                <a:ext cx="12600" cy="75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546BE57-43F6-015B-6C70-D8EF0277C1A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271062" y="492742"/>
                  <a:ext cx="30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CB610B1A-618E-98C2-A551-E161A84D6B08}"/>
                    </a:ext>
                  </a:extLst>
                </p14:cNvPr>
                <p14:cNvContentPartPr/>
                <p14:nvPr/>
              </p14:nvContentPartPr>
              <p14:xfrm>
                <a:off x="10332262" y="410302"/>
                <a:ext cx="68400" cy="9504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CB610B1A-618E-98C2-A551-E161A84D6B0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323262" y="401302"/>
                  <a:ext cx="86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F038074-2322-4173-DEAC-65D9BC271EC1}"/>
                    </a:ext>
                  </a:extLst>
                </p14:cNvPr>
                <p14:cNvContentPartPr/>
                <p14:nvPr/>
              </p14:nvContentPartPr>
              <p14:xfrm>
                <a:off x="10422982" y="405982"/>
                <a:ext cx="63360" cy="720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F038074-2322-4173-DEAC-65D9BC271EC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413982" y="396982"/>
                  <a:ext cx="81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B1EB0FB7-3ADA-216D-0172-697ACBD23646}"/>
                    </a:ext>
                  </a:extLst>
                </p14:cNvPr>
                <p14:cNvContentPartPr/>
                <p14:nvPr/>
              </p14:nvContentPartPr>
              <p14:xfrm>
                <a:off x="10531702" y="404542"/>
                <a:ext cx="61920" cy="748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B1EB0FB7-3ADA-216D-0172-697ACBD2364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523062" y="395902"/>
                  <a:ext cx="7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F01D897-8E7B-42CF-9780-6EC744C411D4}"/>
                    </a:ext>
                  </a:extLst>
                </p14:cNvPr>
                <p14:cNvContentPartPr/>
                <p14:nvPr/>
              </p14:nvContentPartPr>
              <p14:xfrm>
                <a:off x="9163702" y="530902"/>
                <a:ext cx="1371960" cy="673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F01D897-8E7B-42CF-9780-6EC744C411D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155062" y="522262"/>
                  <a:ext cx="1389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AB42FAD-9E27-9920-381E-6B8B2E712762}"/>
                    </a:ext>
                  </a:extLst>
                </p14:cNvPr>
                <p14:cNvContentPartPr/>
                <p14:nvPr/>
              </p14:nvContentPartPr>
              <p14:xfrm>
                <a:off x="10803502" y="506782"/>
                <a:ext cx="11160" cy="1180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AB42FAD-9E27-9920-381E-6B8B2E71276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794862" y="497782"/>
                  <a:ext cx="2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C726831-B093-36D3-D3E8-6511981254F5}"/>
                    </a:ext>
                  </a:extLst>
                </p14:cNvPr>
                <p14:cNvContentPartPr/>
                <p14:nvPr/>
              </p14:nvContentPartPr>
              <p14:xfrm>
                <a:off x="10757782" y="538102"/>
                <a:ext cx="164520" cy="133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C726831-B093-36D3-D3E8-6511981254F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748782" y="529462"/>
                  <a:ext cx="182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A8480BF3-731B-19B7-B490-C1A4E6F970BA}"/>
                    </a:ext>
                  </a:extLst>
                </p14:cNvPr>
                <p14:cNvContentPartPr/>
                <p14:nvPr/>
              </p14:nvContentPartPr>
              <p14:xfrm>
                <a:off x="11026342" y="471142"/>
                <a:ext cx="103320" cy="910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A8480BF3-731B-19B7-B490-C1A4E6F970B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017342" y="462142"/>
                  <a:ext cx="120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68940787-1ACE-27CF-4371-A6FA5AD55579}"/>
                    </a:ext>
                  </a:extLst>
                </p14:cNvPr>
                <p14:cNvContentPartPr/>
                <p14:nvPr/>
              </p14:nvContentPartPr>
              <p14:xfrm>
                <a:off x="11184022" y="477262"/>
                <a:ext cx="88920" cy="723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68940787-1ACE-27CF-4371-A6FA5AD5557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175382" y="468262"/>
                  <a:ext cx="106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39FDF883-7743-9965-E3C6-39A399F74D1C}"/>
                    </a:ext>
                  </a:extLst>
                </p14:cNvPr>
                <p14:cNvContentPartPr/>
                <p14:nvPr/>
              </p14:nvContentPartPr>
              <p14:xfrm>
                <a:off x="11324062" y="539902"/>
                <a:ext cx="25560" cy="64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39FDF883-7743-9965-E3C6-39A399F74D1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315422" y="530902"/>
                  <a:ext cx="43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FE73BEB-E99B-E81E-E5B2-C287B398C6DC}"/>
                    </a:ext>
                  </a:extLst>
                </p14:cNvPr>
                <p14:cNvContentPartPr/>
                <p14:nvPr/>
              </p14:nvContentPartPr>
              <p14:xfrm>
                <a:off x="11405422" y="471502"/>
                <a:ext cx="86040" cy="67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FE73BEB-E99B-E81E-E5B2-C287B398C6D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396782" y="462862"/>
                  <a:ext cx="103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A820743-9CF3-8215-E545-5DD444B3F3F4}"/>
                    </a:ext>
                  </a:extLst>
                </p14:cNvPr>
                <p14:cNvContentPartPr/>
                <p14:nvPr/>
              </p14:nvContentPartPr>
              <p14:xfrm>
                <a:off x="11472022" y="477982"/>
                <a:ext cx="119520" cy="55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A820743-9CF3-8215-E545-5DD444B3F3F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463382" y="469342"/>
                  <a:ext cx="137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DC088CA-87AC-FBB5-3D13-43B99EB4C872}"/>
                    </a:ext>
                  </a:extLst>
                </p14:cNvPr>
                <p14:cNvContentPartPr/>
                <p14:nvPr/>
              </p14:nvContentPartPr>
              <p14:xfrm>
                <a:off x="11602702" y="461782"/>
                <a:ext cx="129240" cy="82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DC088CA-87AC-FBB5-3D13-43B99EB4C87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593702" y="453142"/>
                  <a:ext cx="146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9A8082C-D20D-4EC9-3DE2-A9DECCE04DCE}"/>
                    </a:ext>
                  </a:extLst>
                </p14:cNvPr>
                <p14:cNvContentPartPr/>
                <p14:nvPr/>
              </p14:nvContentPartPr>
              <p14:xfrm>
                <a:off x="9858862" y="691102"/>
                <a:ext cx="671400" cy="36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9A8082C-D20D-4EC9-3DE2-A9DECCE04DC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849862" y="682102"/>
                  <a:ext cx="689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2AD6406-27FC-CD7D-C7FC-43FA65D6CF16}"/>
                    </a:ext>
                  </a:extLst>
                </p14:cNvPr>
                <p14:cNvContentPartPr/>
                <p14:nvPr/>
              </p14:nvContentPartPr>
              <p14:xfrm>
                <a:off x="9912862" y="400942"/>
                <a:ext cx="702720" cy="84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2AD6406-27FC-CD7D-C7FC-43FA65D6CF1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904222" y="392302"/>
                  <a:ext cx="720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1AA2620-2B7B-F9BB-BE1E-0F38DC633BD1}"/>
                    </a:ext>
                  </a:extLst>
                </p14:cNvPr>
                <p14:cNvContentPartPr/>
                <p14:nvPr/>
              </p14:nvContentPartPr>
              <p14:xfrm>
                <a:off x="9603622" y="679222"/>
                <a:ext cx="53640" cy="94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1AA2620-2B7B-F9BB-BE1E-0F38DC633BD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594982" y="670582"/>
                  <a:ext cx="71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0386F86-60B8-266E-C437-0E682C05092E}"/>
                    </a:ext>
                  </a:extLst>
                </p14:cNvPr>
                <p14:cNvContentPartPr/>
                <p14:nvPr/>
              </p14:nvContentPartPr>
              <p14:xfrm>
                <a:off x="9721702" y="367102"/>
                <a:ext cx="89640" cy="1580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0386F86-60B8-266E-C437-0E682C05092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712702" y="358102"/>
                  <a:ext cx="107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75A025DD-3F8E-6979-C106-D64519639AD8}"/>
                    </a:ext>
                  </a:extLst>
                </p14:cNvPr>
                <p14:cNvContentPartPr/>
                <p14:nvPr/>
              </p14:nvContentPartPr>
              <p14:xfrm>
                <a:off x="9387622" y="664462"/>
                <a:ext cx="143280" cy="1360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75A025DD-3F8E-6979-C106-D64519639AD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378982" y="655822"/>
                  <a:ext cx="160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9F140B5-2E39-5062-FF2F-81048AF2C306}"/>
                    </a:ext>
                  </a:extLst>
                </p14:cNvPr>
                <p14:cNvContentPartPr/>
                <p14:nvPr/>
              </p14:nvContentPartPr>
              <p14:xfrm>
                <a:off x="9580222" y="685342"/>
                <a:ext cx="52560" cy="730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9F140B5-2E39-5062-FF2F-81048AF2C30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571222" y="676342"/>
                  <a:ext cx="70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592E72C-F4EE-BB7A-8AD2-2F758116140C}"/>
                    </a:ext>
                  </a:extLst>
                </p14:cNvPr>
                <p14:cNvContentPartPr/>
                <p14:nvPr/>
              </p14:nvContentPartPr>
              <p14:xfrm>
                <a:off x="9699022" y="753382"/>
                <a:ext cx="10080" cy="97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592E72C-F4EE-BB7A-8AD2-2F758116140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690022" y="744382"/>
                  <a:ext cx="2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19271DDF-CFD4-D359-5325-9F419912CFF4}"/>
                    </a:ext>
                  </a:extLst>
                </p14:cNvPr>
                <p14:cNvContentPartPr/>
                <p14:nvPr/>
              </p14:nvContentPartPr>
              <p14:xfrm>
                <a:off x="9801262" y="696502"/>
                <a:ext cx="63000" cy="694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19271DDF-CFD4-D359-5325-9F419912CFF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792622" y="687502"/>
                  <a:ext cx="80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795597E-3745-AEB8-469F-E1D2BD60890F}"/>
                    </a:ext>
                  </a:extLst>
                </p14:cNvPr>
                <p14:cNvContentPartPr/>
                <p14:nvPr/>
              </p14:nvContentPartPr>
              <p14:xfrm>
                <a:off x="9907462" y="692182"/>
                <a:ext cx="93600" cy="648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795597E-3745-AEB8-469F-E1D2BD60890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898822" y="683182"/>
                  <a:ext cx="111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D66968E-240F-F353-B279-4B78FB3D881E}"/>
                    </a:ext>
                  </a:extLst>
                </p14:cNvPr>
                <p14:cNvContentPartPr/>
                <p14:nvPr/>
              </p14:nvContentPartPr>
              <p14:xfrm>
                <a:off x="10055782" y="683542"/>
                <a:ext cx="69840" cy="6120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D66968E-240F-F353-B279-4B78FB3D881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046782" y="674902"/>
                  <a:ext cx="87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4E961F7-C1F7-C012-EDF9-26690F341D62}"/>
                    </a:ext>
                  </a:extLst>
                </p14:cNvPr>
                <p14:cNvContentPartPr/>
                <p14:nvPr/>
              </p14:nvContentPartPr>
              <p14:xfrm>
                <a:off x="10150462" y="740422"/>
                <a:ext cx="37080" cy="147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4E961F7-C1F7-C012-EDF9-26690F341D6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141462" y="731782"/>
                  <a:ext cx="54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14D8759-CD13-DB6A-0C17-A72C19CE5E8F}"/>
                    </a:ext>
                  </a:extLst>
                </p14:cNvPr>
                <p14:cNvContentPartPr/>
                <p14:nvPr/>
              </p14:nvContentPartPr>
              <p14:xfrm>
                <a:off x="10249822" y="668062"/>
                <a:ext cx="81360" cy="730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14D8759-CD13-DB6A-0C17-A72C19CE5E8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241182" y="659422"/>
                  <a:ext cx="99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830EC80F-85EE-17ED-DE14-684F9E8E78AA}"/>
                    </a:ext>
                  </a:extLst>
                </p14:cNvPr>
                <p14:cNvContentPartPr/>
                <p14:nvPr/>
              </p14:nvContentPartPr>
              <p14:xfrm>
                <a:off x="10348102" y="643582"/>
                <a:ext cx="66600" cy="684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830EC80F-85EE-17ED-DE14-684F9E8E78A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339102" y="634942"/>
                  <a:ext cx="84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9C435EB9-2168-B558-8754-DA41D069660C}"/>
                    </a:ext>
                  </a:extLst>
                </p14:cNvPr>
                <p14:cNvContentPartPr/>
                <p14:nvPr/>
              </p14:nvContentPartPr>
              <p14:xfrm>
                <a:off x="10460422" y="651502"/>
                <a:ext cx="86760" cy="820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9C435EB9-2168-B558-8754-DA41D069660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451422" y="642862"/>
                  <a:ext cx="104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540D0F5-A2C4-A2D0-8117-2DA75AFB5A1A}"/>
                    </a:ext>
                  </a:extLst>
                </p14:cNvPr>
                <p14:cNvContentPartPr/>
                <p14:nvPr/>
              </p14:nvContentPartPr>
              <p14:xfrm>
                <a:off x="5213782" y="1159822"/>
                <a:ext cx="162360" cy="5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540D0F5-A2C4-A2D0-8117-2DA75AFB5A1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205142" y="1151182"/>
                  <a:ext cx="180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6944F6B-6EA9-FC45-2453-5C5724BAC99E}"/>
                    </a:ext>
                  </a:extLst>
                </p14:cNvPr>
                <p14:cNvContentPartPr/>
                <p14:nvPr/>
              </p14:nvContentPartPr>
              <p14:xfrm>
                <a:off x="5239342" y="1186102"/>
                <a:ext cx="121680" cy="5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6944F6B-6EA9-FC45-2453-5C5724BAC99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230342" y="1177462"/>
                  <a:ext cx="139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EAF20B8-811E-8A7E-963B-CB7F639D521E}"/>
                    </a:ext>
                  </a:extLst>
                </p14:cNvPr>
                <p14:cNvContentPartPr/>
                <p14:nvPr/>
              </p14:nvContentPartPr>
              <p14:xfrm>
                <a:off x="5529142" y="1082062"/>
                <a:ext cx="95040" cy="115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EAF20B8-811E-8A7E-963B-CB7F639D521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520142" y="1073062"/>
                  <a:ext cx="112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154AF8B-EE15-6F61-85A8-72EDAB66B620}"/>
                    </a:ext>
                  </a:extLst>
                </p14:cNvPr>
                <p14:cNvContentPartPr/>
                <p14:nvPr/>
              </p14:nvContentPartPr>
              <p14:xfrm>
                <a:off x="5683942" y="1057222"/>
                <a:ext cx="97200" cy="1238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154AF8B-EE15-6F61-85A8-72EDAB66B62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675302" y="1048582"/>
                  <a:ext cx="114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9BE858F-1A36-5B5B-A471-FBD218FBE36A}"/>
                    </a:ext>
                  </a:extLst>
                </p14:cNvPr>
                <p14:cNvContentPartPr/>
                <p14:nvPr/>
              </p14:nvContentPartPr>
              <p14:xfrm>
                <a:off x="5867542" y="1151542"/>
                <a:ext cx="27720" cy="78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9BE858F-1A36-5B5B-A471-FBD218FBE36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858902" y="1142902"/>
                  <a:ext cx="45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C41658F-E1C9-C374-74B4-1203C9406357}"/>
                    </a:ext>
                  </a:extLst>
                </p14:cNvPr>
                <p14:cNvContentPartPr/>
                <p14:nvPr/>
              </p14:nvContentPartPr>
              <p14:xfrm>
                <a:off x="5814622" y="1142902"/>
                <a:ext cx="178920" cy="1281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C41658F-E1C9-C374-74B4-1203C940635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805622" y="1134262"/>
                  <a:ext cx="196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F3A558B-16D2-7AB9-8940-F3734AD35B04}"/>
                    </a:ext>
                  </a:extLst>
                </p14:cNvPr>
                <p14:cNvContentPartPr/>
                <p14:nvPr/>
              </p14:nvContentPartPr>
              <p14:xfrm>
                <a:off x="6265342" y="1213462"/>
                <a:ext cx="172800" cy="50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F3A558B-16D2-7AB9-8940-F3734AD35B0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256702" y="1204822"/>
                  <a:ext cx="190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2E008B9-2FA4-798C-B37D-96BB07F979D8}"/>
                    </a:ext>
                  </a:extLst>
                </p14:cNvPr>
                <p14:cNvContentPartPr/>
                <p14:nvPr/>
              </p14:nvContentPartPr>
              <p14:xfrm>
                <a:off x="6316462" y="1239382"/>
                <a:ext cx="125640" cy="118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2E008B9-2FA4-798C-B37D-96BB07F979D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307822" y="1230742"/>
                  <a:ext cx="14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ED77FF0-DECC-827C-81B8-445D6F8E50A8}"/>
                    </a:ext>
                  </a:extLst>
                </p14:cNvPr>
                <p14:cNvContentPartPr/>
                <p14:nvPr/>
              </p14:nvContentPartPr>
              <p14:xfrm>
                <a:off x="6501502" y="1116622"/>
                <a:ext cx="140760" cy="127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ED77FF0-DECC-827C-81B8-445D6F8E50A8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492862" y="1107622"/>
                  <a:ext cx="158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D7941B73-2996-D55D-F8A6-801FA3135FC2}"/>
                    </a:ext>
                  </a:extLst>
                </p14:cNvPr>
                <p14:cNvContentPartPr/>
                <p14:nvPr/>
              </p14:nvContentPartPr>
              <p14:xfrm>
                <a:off x="9764542" y="1169182"/>
                <a:ext cx="7920" cy="1209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D7941B73-2996-D55D-F8A6-801FA3135FC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755542" y="1160542"/>
                  <a:ext cx="25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FE87E514-C9A5-FE2B-C3EB-CD6D4EFC23EB}"/>
                    </a:ext>
                  </a:extLst>
                </p14:cNvPr>
                <p14:cNvContentPartPr/>
                <p14:nvPr/>
              </p14:nvContentPartPr>
              <p14:xfrm>
                <a:off x="9712342" y="1201582"/>
                <a:ext cx="151920" cy="144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FE87E514-C9A5-FE2B-C3EB-CD6D4EFC23E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703342" y="1192942"/>
                  <a:ext cx="169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21D7B937-8945-8C56-BF7C-BA9787BADF13}"/>
                    </a:ext>
                  </a:extLst>
                </p14:cNvPr>
                <p14:cNvContentPartPr/>
                <p14:nvPr/>
              </p14:nvContentPartPr>
              <p14:xfrm>
                <a:off x="9920782" y="1111582"/>
                <a:ext cx="76320" cy="1162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21D7B937-8945-8C56-BF7C-BA9787BADF1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911782" y="1102582"/>
                  <a:ext cx="93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BF42E8C3-92E4-4EBD-DBF2-BE1814716EBA}"/>
                    </a:ext>
                  </a:extLst>
                </p14:cNvPr>
                <p14:cNvContentPartPr/>
                <p14:nvPr/>
              </p14:nvContentPartPr>
              <p14:xfrm>
                <a:off x="10068022" y="1136782"/>
                <a:ext cx="193680" cy="817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BF42E8C3-92E4-4EBD-DBF2-BE1814716EB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059382" y="1128142"/>
                  <a:ext cx="211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1994AFC-929D-1BA2-7F88-64732A029183}"/>
                    </a:ext>
                  </a:extLst>
                </p14:cNvPr>
                <p14:cNvContentPartPr/>
                <p14:nvPr/>
              </p14:nvContentPartPr>
              <p14:xfrm>
                <a:off x="10287622" y="1112302"/>
                <a:ext cx="105120" cy="828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1994AFC-929D-1BA2-7F88-64732A02918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278982" y="1103662"/>
                  <a:ext cx="12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9CB37DBA-57DB-FCE7-1B81-7C2CDDE656F8}"/>
                    </a:ext>
                  </a:extLst>
                </p14:cNvPr>
                <p14:cNvContentPartPr/>
                <p14:nvPr/>
              </p14:nvContentPartPr>
              <p14:xfrm>
                <a:off x="10398502" y="1107622"/>
                <a:ext cx="117000" cy="846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9CB37DBA-57DB-FCE7-1B81-7C2CDDE656F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389862" y="1098982"/>
                  <a:ext cx="134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F9AD63C-CAAF-5C54-7742-65D998495CA5}"/>
                    </a:ext>
                  </a:extLst>
                </p14:cNvPr>
                <p14:cNvContentPartPr/>
                <p14:nvPr/>
              </p14:nvContentPartPr>
              <p14:xfrm>
                <a:off x="10557622" y="1114102"/>
                <a:ext cx="120600" cy="705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F9AD63C-CAAF-5C54-7742-65D998495CA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548622" y="1105102"/>
                  <a:ext cx="138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2CDF0643-8B5D-DD67-48E7-DE47E56994B6}"/>
                    </a:ext>
                  </a:extLst>
                </p14:cNvPr>
                <p14:cNvContentPartPr/>
                <p14:nvPr/>
              </p14:nvContentPartPr>
              <p14:xfrm>
                <a:off x="10041382" y="1083142"/>
                <a:ext cx="631440" cy="3110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2CDF0643-8B5D-DD67-48E7-DE47E56994B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032742" y="1074142"/>
                  <a:ext cx="649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5704B88-4E70-060D-AC03-C1D921A705DC}"/>
                    </a:ext>
                  </a:extLst>
                </p14:cNvPr>
                <p14:cNvContentPartPr/>
                <p14:nvPr/>
              </p14:nvContentPartPr>
              <p14:xfrm>
                <a:off x="8088382" y="1358182"/>
                <a:ext cx="138600" cy="774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5704B88-4E70-060D-AC03-C1D921A705D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079742" y="1349182"/>
                  <a:ext cx="15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8C50DDB-3D8F-F4A9-F32B-BE010091C0E4}"/>
                    </a:ext>
                  </a:extLst>
                </p14:cNvPr>
                <p14:cNvContentPartPr/>
                <p14:nvPr/>
              </p14:nvContentPartPr>
              <p14:xfrm>
                <a:off x="7019902" y="1085662"/>
                <a:ext cx="388800" cy="2610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8C50DDB-3D8F-F4A9-F32B-BE010091C0E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010902" y="1076662"/>
                  <a:ext cx="406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C1594058-C2C1-D38C-944C-9246918C0BB6}"/>
                    </a:ext>
                  </a:extLst>
                </p14:cNvPr>
                <p14:cNvContentPartPr/>
                <p14:nvPr/>
              </p14:nvContentPartPr>
              <p14:xfrm>
                <a:off x="9321022" y="417862"/>
                <a:ext cx="13680" cy="180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C1594058-C2C1-D38C-944C-9246918C0BB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312382" y="409222"/>
                  <a:ext cx="3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C494F42-30BE-A6B6-B8A5-F3796C0155CD}"/>
                    </a:ext>
                  </a:extLst>
                </p14:cNvPr>
                <p14:cNvContentPartPr/>
                <p14:nvPr/>
              </p14:nvContentPartPr>
              <p14:xfrm>
                <a:off x="9222742" y="316342"/>
                <a:ext cx="183600" cy="1692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C494F42-30BE-A6B6-B8A5-F3796C0155C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214102" y="307702"/>
                  <a:ext cx="201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F7CC048-6473-1B6C-A899-AD3D027994E4}"/>
                    </a:ext>
                  </a:extLst>
                </p14:cNvPr>
                <p14:cNvContentPartPr/>
                <p14:nvPr/>
              </p14:nvContentPartPr>
              <p14:xfrm>
                <a:off x="9270982" y="118702"/>
                <a:ext cx="105120" cy="1404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F7CC048-6473-1B6C-A899-AD3D027994E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262342" y="109702"/>
                  <a:ext cx="122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C2F6E787-59C1-12E1-F046-1637DAFA8B20}"/>
                    </a:ext>
                  </a:extLst>
                </p14:cNvPr>
                <p14:cNvContentPartPr/>
                <p14:nvPr/>
              </p14:nvContentPartPr>
              <p14:xfrm>
                <a:off x="9449902" y="141742"/>
                <a:ext cx="95400" cy="842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C2F6E787-59C1-12E1-F046-1637DAFA8B2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440902" y="133102"/>
                  <a:ext cx="11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78F27598-94AE-3F49-E856-5BA133539C8E}"/>
                    </a:ext>
                  </a:extLst>
                </p14:cNvPr>
                <p14:cNvContentPartPr/>
                <p14:nvPr/>
              </p14:nvContentPartPr>
              <p14:xfrm>
                <a:off x="9596062" y="150022"/>
                <a:ext cx="70920" cy="925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78F27598-94AE-3F49-E856-5BA133539C8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587062" y="141382"/>
                  <a:ext cx="8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716DFC18-2E8A-1DBC-4649-4C6A075348D3}"/>
                    </a:ext>
                  </a:extLst>
                </p14:cNvPr>
                <p14:cNvContentPartPr/>
                <p14:nvPr/>
              </p14:nvContentPartPr>
              <p14:xfrm>
                <a:off x="8226262" y="996022"/>
                <a:ext cx="251640" cy="1800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716DFC18-2E8A-1DBC-4649-4C6A075348D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217262" y="987022"/>
                  <a:ext cx="269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7B0ADCF-3713-BA90-1CAD-0D1594E9409D}"/>
                    </a:ext>
                  </a:extLst>
                </p14:cNvPr>
                <p14:cNvContentPartPr/>
                <p14:nvPr/>
              </p14:nvContentPartPr>
              <p14:xfrm>
                <a:off x="8669062" y="1205182"/>
                <a:ext cx="185760" cy="16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7B0ADCF-3713-BA90-1CAD-0D1594E9409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660062" y="1196542"/>
                  <a:ext cx="203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E009352-8FB1-EA6A-84A5-5C2292EEE490}"/>
                    </a:ext>
                  </a:extLst>
                </p14:cNvPr>
                <p14:cNvContentPartPr/>
                <p14:nvPr/>
              </p14:nvContentPartPr>
              <p14:xfrm>
                <a:off x="8700382" y="1247662"/>
                <a:ext cx="125280" cy="180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E009352-8FB1-EA6A-84A5-5C2292EEE49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691742" y="1238662"/>
                  <a:ext cx="142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8C7DB1F8-F7B7-6F00-4493-637E9B230ACE}"/>
                    </a:ext>
                  </a:extLst>
                </p14:cNvPr>
                <p14:cNvContentPartPr/>
                <p14:nvPr/>
              </p14:nvContentPartPr>
              <p14:xfrm>
                <a:off x="8983702" y="1115182"/>
                <a:ext cx="107280" cy="1486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8C7DB1F8-F7B7-6F00-4493-637E9B230AC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975062" y="1106182"/>
                  <a:ext cx="124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94F6A10-375B-B058-DA72-C32198322482}"/>
                    </a:ext>
                  </a:extLst>
                </p14:cNvPr>
                <p14:cNvContentPartPr/>
                <p14:nvPr/>
              </p14:nvContentPartPr>
              <p14:xfrm>
                <a:off x="9147862" y="1156942"/>
                <a:ext cx="86400" cy="8892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94F6A10-375B-B058-DA72-C32198322482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138862" y="1147942"/>
                  <a:ext cx="104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8BBC2F44-69E4-AA7D-2E15-1134B734C395}"/>
                    </a:ext>
                  </a:extLst>
                </p14:cNvPr>
                <p14:cNvContentPartPr/>
                <p14:nvPr/>
              </p14:nvContentPartPr>
              <p14:xfrm>
                <a:off x="9298702" y="1163422"/>
                <a:ext cx="110520" cy="745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8BBC2F44-69E4-AA7D-2E15-1134B734C39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289702" y="1154422"/>
                  <a:ext cx="128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142076D6-1628-3F8C-3922-973841AD5CB9}"/>
                    </a:ext>
                  </a:extLst>
                </p14:cNvPr>
                <p14:cNvContentPartPr/>
                <p14:nvPr/>
              </p14:nvContentPartPr>
              <p14:xfrm>
                <a:off x="9457822" y="1154422"/>
                <a:ext cx="118080" cy="723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142076D6-1628-3F8C-3922-973841AD5CB9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448822" y="1145422"/>
                  <a:ext cx="135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E9728106-E929-635A-8FBE-BB8AE9A76114}"/>
                    </a:ext>
                  </a:extLst>
                </p14:cNvPr>
                <p14:cNvContentPartPr/>
                <p14:nvPr/>
              </p14:nvContentPartPr>
              <p14:xfrm>
                <a:off x="9096022" y="1106182"/>
                <a:ext cx="310680" cy="2358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E9728106-E929-635A-8FBE-BB8AE9A7611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087382" y="1097542"/>
                  <a:ext cx="328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89AD67F-12ED-6368-7085-296EE5A2AB6F}"/>
                    </a:ext>
                  </a:extLst>
                </p14:cNvPr>
                <p14:cNvContentPartPr/>
                <p14:nvPr/>
              </p14:nvContentPartPr>
              <p14:xfrm>
                <a:off x="6877702" y="1134982"/>
                <a:ext cx="107640" cy="900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89AD67F-12ED-6368-7085-296EE5A2AB6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868702" y="1126342"/>
                  <a:ext cx="125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5BA478F-577A-FE97-4CE7-FE827E59131E}"/>
                    </a:ext>
                  </a:extLst>
                </p14:cNvPr>
                <p14:cNvContentPartPr/>
                <p14:nvPr/>
              </p14:nvContentPartPr>
              <p14:xfrm>
                <a:off x="7032142" y="1137862"/>
                <a:ext cx="87480" cy="61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5BA478F-577A-FE97-4CE7-FE827E59131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023142" y="1129222"/>
                  <a:ext cx="105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8213D41-1115-7CE4-0764-B59DF637D287}"/>
                    </a:ext>
                  </a:extLst>
                </p14:cNvPr>
                <p14:cNvContentPartPr/>
                <p14:nvPr/>
              </p14:nvContentPartPr>
              <p14:xfrm>
                <a:off x="7138342" y="1136062"/>
                <a:ext cx="62640" cy="73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8213D41-1115-7CE4-0764-B59DF637D28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129342" y="1127422"/>
                  <a:ext cx="8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CCFB280-47D1-F656-E3D0-4A094F104457}"/>
                    </a:ext>
                  </a:extLst>
                </p14:cNvPr>
                <p14:cNvContentPartPr/>
                <p14:nvPr/>
              </p14:nvContentPartPr>
              <p14:xfrm>
                <a:off x="7204582" y="1120582"/>
                <a:ext cx="119520" cy="896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CCFB280-47D1-F656-E3D0-4A094F104457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195582" y="1111942"/>
                  <a:ext cx="137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79AA2D5-D51D-1EBE-5521-D4888CFBE1DF}"/>
                    </a:ext>
                  </a:extLst>
                </p14:cNvPr>
                <p14:cNvContentPartPr/>
                <p14:nvPr/>
              </p14:nvContentPartPr>
              <p14:xfrm>
                <a:off x="7350382" y="1121662"/>
                <a:ext cx="102960" cy="709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79AA2D5-D51D-1EBE-5521-D4888CFBE1D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341742" y="1112662"/>
                  <a:ext cx="120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AA38D55-B247-C6B3-3E6F-F2B6AB92425E}"/>
                    </a:ext>
                  </a:extLst>
                </p14:cNvPr>
                <p14:cNvContentPartPr/>
                <p14:nvPr/>
              </p14:nvContentPartPr>
              <p14:xfrm>
                <a:off x="7598422" y="1177102"/>
                <a:ext cx="146520" cy="108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AA38D55-B247-C6B3-3E6F-F2B6AB92425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589422" y="1168102"/>
                  <a:ext cx="164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EA4C5C1-71DF-6284-94D6-55DEA82A315A}"/>
                    </a:ext>
                  </a:extLst>
                </p14:cNvPr>
                <p14:cNvContentPartPr/>
                <p14:nvPr/>
              </p14:nvContentPartPr>
              <p14:xfrm>
                <a:off x="7643062" y="1103302"/>
                <a:ext cx="31320" cy="134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EA4C5C1-71DF-6284-94D6-55DEA82A315A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634422" y="1094302"/>
                  <a:ext cx="48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B294AE2F-CA4A-5CCC-0D19-FC2B3D51A88F}"/>
                    </a:ext>
                  </a:extLst>
                </p14:cNvPr>
                <p14:cNvContentPartPr/>
                <p14:nvPr/>
              </p14:nvContentPartPr>
              <p14:xfrm>
                <a:off x="7879942" y="1039222"/>
                <a:ext cx="101520" cy="145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B294AE2F-CA4A-5CCC-0D19-FC2B3D51A88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871302" y="1030582"/>
                  <a:ext cx="119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54EB981-3985-6725-21B8-57180CEA0467}"/>
                    </a:ext>
                  </a:extLst>
                </p14:cNvPr>
                <p14:cNvContentPartPr/>
                <p14:nvPr/>
              </p14:nvContentPartPr>
              <p14:xfrm>
                <a:off x="8067142" y="1021942"/>
                <a:ext cx="69480" cy="1310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54EB981-3985-6725-21B8-57180CEA046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058502" y="1012942"/>
                  <a:ext cx="87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9B210DE-AB68-3091-4270-D1DCAE2C53D7}"/>
                    </a:ext>
                  </a:extLst>
                </p14:cNvPr>
                <p14:cNvContentPartPr/>
                <p14:nvPr/>
              </p14:nvContentPartPr>
              <p14:xfrm>
                <a:off x="8203942" y="1020862"/>
                <a:ext cx="98280" cy="1353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9B210DE-AB68-3091-4270-D1DCAE2C53D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194942" y="1012222"/>
                  <a:ext cx="115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3550420-887C-EC28-A973-F9925626A484}"/>
                    </a:ext>
                  </a:extLst>
                </p14:cNvPr>
                <p14:cNvContentPartPr/>
                <p14:nvPr/>
              </p14:nvContentPartPr>
              <p14:xfrm>
                <a:off x="8338942" y="1032022"/>
                <a:ext cx="111960" cy="1252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3550420-887C-EC28-A973-F9925626A48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30302" y="1023382"/>
                  <a:ext cx="129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01B53A2-13D8-0A3C-60CD-E680EB3D1218}"/>
                    </a:ext>
                  </a:extLst>
                </p14:cNvPr>
                <p14:cNvContentPartPr/>
                <p14:nvPr/>
              </p14:nvContentPartPr>
              <p14:xfrm>
                <a:off x="7903702" y="1207342"/>
                <a:ext cx="541440" cy="442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01B53A2-13D8-0A3C-60CD-E680EB3D1218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895062" y="1198702"/>
                  <a:ext cx="559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0D978AC-56CC-5B05-5AC0-D572408E2407}"/>
                    </a:ext>
                  </a:extLst>
                </p14:cNvPr>
                <p14:cNvContentPartPr/>
                <p14:nvPr/>
              </p14:nvContentPartPr>
              <p14:xfrm>
                <a:off x="7865542" y="985582"/>
                <a:ext cx="305640" cy="20988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0D978AC-56CC-5B05-5AC0-D572408E240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856902" y="976582"/>
                  <a:ext cx="323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5C2DE50-3EB2-0D8B-3EC0-B381C00A5F26}"/>
                    </a:ext>
                  </a:extLst>
                </p14:cNvPr>
                <p14:cNvContentPartPr/>
                <p14:nvPr/>
              </p14:nvContentPartPr>
              <p14:xfrm>
                <a:off x="7947262" y="796582"/>
                <a:ext cx="19440" cy="1108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5C2DE50-3EB2-0D8B-3EC0-B381C00A5F2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938262" y="787942"/>
                  <a:ext cx="37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D1AD0355-B038-9A2A-3E75-868BED6585EC}"/>
                    </a:ext>
                  </a:extLst>
                </p14:cNvPr>
                <p14:cNvContentPartPr/>
                <p14:nvPr/>
              </p14:nvContentPartPr>
              <p14:xfrm>
                <a:off x="8044102" y="774622"/>
                <a:ext cx="73080" cy="15048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D1AD0355-B038-9A2A-3E75-868BED6585E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035102" y="765622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6D5A49A8-ED75-558A-2D9D-192B21536090}"/>
                    </a:ext>
                  </a:extLst>
                </p14:cNvPr>
                <p14:cNvContentPartPr/>
                <p14:nvPr/>
              </p14:nvContentPartPr>
              <p14:xfrm>
                <a:off x="8077942" y="-47258"/>
                <a:ext cx="874080" cy="58644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6D5A49A8-ED75-558A-2D9D-192B2153609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069302" y="-56258"/>
                  <a:ext cx="891720" cy="60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984" name="Freihand 983">
                <a:extLst>
                  <a:ext uri="{FF2B5EF4-FFF2-40B4-BE49-F238E27FC236}">
                    <a16:creationId xmlns:a16="http://schemas.microsoft.com/office/drawing/2014/main" id="{7D191AFC-69AB-C30C-C46D-414C34B6DBF7}"/>
                  </a:ext>
                </a:extLst>
              </p14:cNvPr>
              <p14:cNvContentPartPr/>
              <p14:nvPr/>
            </p14:nvContentPartPr>
            <p14:xfrm>
              <a:off x="10955782" y="654611"/>
              <a:ext cx="898920" cy="54000"/>
            </p14:xfrm>
          </p:contentPart>
        </mc:Choice>
        <mc:Fallback>
          <p:pic>
            <p:nvPicPr>
              <p:cNvPr id="984" name="Freihand 983">
                <a:extLst>
                  <a:ext uri="{FF2B5EF4-FFF2-40B4-BE49-F238E27FC236}">
                    <a16:creationId xmlns:a16="http://schemas.microsoft.com/office/drawing/2014/main" id="{7D191AFC-69AB-C30C-C46D-414C34B6DBF7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10946782" y="645971"/>
                <a:ext cx="916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985" name="Freihand 984">
                <a:extLst>
                  <a:ext uri="{FF2B5EF4-FFF2-40B4-BE49-F238E27FC236}">
                    <a16:creationId xmlns:a16="http://schemas.microsoft.com/office/drawing/2014/main" id="{1CF68136-62CD-6EAE-19D5-894CA5254EB4}"/>
                  </a:ext>
                </a:extLst>
              </p14:cNvPr>
              <p14:cNvContentPartPr/>
              <p14:nvPr/>
            </p14:nvContentPartPr>
            <p14:xfrm>
              <a:off x="1634302" y="5907011"/>
              <a:ext cx="77760" cy="75600"/>
            </p14:xfrm>
          </p:contentPart>
        </mc:Choice>
        <mc:Fallback>
          <p:pic>
            <p:nvPicPr>
              <p:cNvPr id="985" name="Freihand 984">
                <a:extLst>
                  <a:ext uri="{FF2B5EF4-FFF2-40B4-BE49-F238E27FC236}">
                    <a16:creationId xmlns:a16="http://schemas.microsoft.com/office/drawing/2014/main" id="{1CF68136-62CD-6EAE-19D5-894CA5254EB4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1625662" y="5898371"/>
                <a:ext cx="954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986" name="Freihand 985">
                <a:extLst>
                  <a:ext uri="{FF2B5EF4-FFF2-40B4-BE49-F238E27FC236}">
                    <a16:creationId xmlns:a16="http://schemas.microsoft.com/office/drawing/2014/main" id="{7D45E3FD-AC92-18FC-A6DD-E418303D9454}"/>
                  </a:ext>
                </a:extLst>
              </p14:cNvPr>
              <p14:cNvContentPartPr/>
              <p14:nvPr/>
            </p14:nvContentPartPr>
            <p14:xfrm>
              <a:off x="11050462" y="1772051"/>
              <a:ext cx="608400" cy="54360"/>
            </p14:xfrm>
          </p:contentPart>
        </mc:Choice>
        <mc:Fallback>
          <p:pic>
            <p:nvPicPr>
              <p:cNvPr id="986" name="Freihand 985">
                <a:extLst>
                  <a:ext uri="{FF2B5EF4-FFF2-40B4-BE49-F238E27FC236}">
                    <a16:creationId xmlns:a16="http://schemas.microsoft.com/office/drawing/2014/main" id="{7D45E3FD-AC92-18FC-A6DD-E418303D9454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11041462" y="1763411"/>
                <a:ext cx="626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987" name="Freihand 986">
                <a:extLst>
                  <a:ext uri="{FF2B5EF4-FFF2-40B4-BE49-F238E27FC236}">
                    <a16:creationId xmlns:a16="http://schemas.microsoft.com/office/drawing/2014/main" id="{CCD157A4-A1F8-5EC3-3265-C3D29DDC70E7}"/>
                  </a:ext>
                </a:extLst>
              </p14:cNvPr>
              <p14:cNvContentPartPr/>
              <p14:nvPr/>
            </p14:nvContentPartPr>
            <p14:xfrm>
              <a:off x="11663182" y="2836931"/>
              <a:ext cx="446400" cy="13320"/>
            </p14:xfrm>
          </p:contentPart>
        </mc:Choice>
        <mc:Fallback>
          <p:pic>
            <p:nvPicPr>
              <p:cNvPr id="987" name="Freihand 986">
                <a:extLst>
                  <a:ext uri="{FF2B5EF4-FFF2-40B4-BE49-F238E27FC236}">
                    <a16:creationId xmlns:a16="http://schemas.microsoft.com/office/drawing/2014/main" id="{CCD157A4-A1F8-5EC3-3265-C3D29DDC70E7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11654542" y="2828291"/>
                <a:ext cx="464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988" name="Freihand 987">
                <a:extLst>
                  <a:ext uri="{FF2B5EF4-FFF2-40B4-BE49-F238E27FC236}">
                    <a16:creationId xmlns:a16="http://schemas.microsoft.com/office/drawing/2014/main" id="{6829C896-B549-309D-002D-34D98BB60840}"/>
                  </a:ext>
                </a:extLst>
              </p14:cNvPr>
              <p14:cNvContentPartPr/>
              <p14:nvPr/>
            </p14:nvContentPartPr>
            <p14:xfrm>
              <a:off x="10106902" y="3771851"/>
              <a:ext cx="922680" cy="119520"/>
            </p14:xfrm>
          </p:contentPart>
        </mc:Choice>
        <mc:Fallback>
          <p:pic>
            <p:nvPicPr>
              <p:cNvPr id="988" name="Freihand 987">
                <a:extLst>
                  <a:ext uri="{FF2B5EF4-FFF2-40B4-BE49-F238E27FC236}">
                    <a16:creationId xmlns:a16="http://schemas.microsoft.com/office/drawing/2014/main" id="{6829C896-B549-309D-002D-34D98BB60840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10098262" y="3763211"/>
                <a:ext cx="94032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2" name="Gruppieren 1001">
            <a:extLst>
              <a:ext uri="{FF2B5EF4-FFF2-40B4-BE49-F238E27FC236}">
                <a16:creationId xmlns:a16="http://schemas.microsoft.com/office/drawing/2014/main" id="{EEA9D54C-A24B-DC52-6E08-44339C9EC81E}"/>
              </a:ext>
            </a:extLst>
          </p:cNvPr>
          <p:cNvGrpSpPr/>
          <p:nvPr/>
        </p:nvGrpSpPr>
        <p:grpSpPr>
          <a:xfrm>
            <a:off x="1659862" y="4729091"/>
            <a:ext cx="3625920" cy="1258920"/>
            <a:chOff x="1659862" y="4729091"/>
            <a:chExt cx="3625920" cy="12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2A7F0203-FD2C-988F-9B51-F49CE83C4F0C}"/>
                    </a:ext>
                  </a:extLst>
                </p14:cNvPr>
                <p14:cNvContentPartPr/>
                <p14:nvPr/>
              </p14:nvContentPartPr>
              <p14:xfrm>
                <a:off x="1659862" y="4782731"/>
                <a:ext cx="2874600" cy="120528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2A7F0203-FD2C-988F-9B51-F49CE83C4F0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650862" y="4774091"/>
                  <a:ext cx="2892240" cy="12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718CAFC5-1DB6-28FB-DD9B-E347401CF5D9}"/>
                    </a:ext>
                  </a:extLst>
                </p14:cNvPr>
                <p14:cNvContentPartPr/>
                <p14:nvPr/>
              </p14:nvContentPartPr>
              <p14:xfrm>
                <a:off x="4677742" y="4756451"/>
                <a:ext cx="132480" cy="11772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718CAFC5-1DB6-28FB-DD9B-E347401CF5D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668742" y="4747811"/>
                  <a:ext cx="150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86497AC8-D406-69CA-6F21-0F8D173D6181}"/>
                    </a:ext>
                  </a:extLst>
                </p14:cNvPr>
                <p14:cNvContentPartPr/>
                <p14:nvPr/>
              </p14:nvContentPartPr>
              <p14:xfrm>
                <a:off x="4854502" y="4729091"/>
                <a:ext cx="128520" cy="12276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86497AC8-D406-69CA-6F21-0F8D173D618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845862" y="4720451"/>
                  <a:ext cx="146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051C88AD-0E9D-1123-FF8E-A09FD6F7A5B1}"/>
                    </a:ext>
                  </a:extLst>
                </p14:cNvPr>
                <p14:cNvContentPartPr/>
                <p14:nvPr/>
              </p14:nvContentPartPr>
              <p14:xfrm>
                <a:off x="4999942" y="4779491"/>
                <a:ext cx="130680" cy="18360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051C88AD-0E9D-1123-FF8E-A09FD6F7A5B1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990942" y="4770491"/>
                  <a:ext cx="148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7AE70649-9BA8-B593-1174-16B3462ACE36}"/>
                    </a:ext>
                  </a:extLst>
                </p14:cNvPr>
                <p14:cNvContentPartPr/>
                <p14:nvPr/>
              </p14:nvContentPartPr>
              <p14:xfrm>
                <a:off x="5193622" y="4821611"/>
                <a:ext cx="15480" cy="13032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7AE70649-9BA8-B593-1174-16B3462ACE3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184982" y="4812611"/>
                  <a:ext cx="33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85C412F4-103C-12F2-137F-F7318D6935D7}"/>
                    </a:ext>
                  </a:extLst>
                </p14:cNvPr>
                <p14:cNvContentPartPr/>
                <p14:nvPr/>
              </p14:nvContentPartPr>
              <p14:xfrm>
                <a:off x="5128102" y="4795331"/>
                <a:ext cx="157680" cy="8316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85C412F4-103C-12F2-137F-F7318D6935D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119462" y="4786691"/>
                  <a:ext cx="1753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7" name="Gruppieren 1006">
            <a:extLst>
              <a:ext uri="{FF2B5EF4-FFF2-40B4-BE49-F238E27FC236}">
                <a16:creationId xmlns:a16="http://schemas.microsoft.com/office/drawing/2014/main" id="{320B7A23-3713-E36F-0BAC-F26779F79A65}"/>
              </a:ext>
            </a:extLst>
          </p:cNvPr>
          <p:cNvGrpSpPr/>
          <p:nvPr/>
        </p:nvGrpSpPr>
        <p:grpSpPr>
          <a:xfrm>
            <a:off x="1686142" y="5125091"/>
            <a:ext cx="3665160" cy="857160"/>
            <a:chOff x="1686142" y="5125091"/>
            <a:chExt cx="3665160" cy="85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314632F7-E886-CFEC-CB91-9D0F5C086414}"/>
                    </a:ext>
                  </a:extLst>
                </p14:cNvPr>
                <p14:cNvContentPartPr/>
                <p14:nvPr/>
              </p14:nvContentPartPr>
              <p14:xfrm>
                <a:off x="1686142" y="5168291"/>
                <a:ext cx="2998800" cy="81396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314632F7-E886-CFEC-CB91-9D0F5C08641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677142" y="5159291"/>
                  <a:ext cx="301644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11E59FDB-20DD-4E7C-7173-D9AB3C49FE6C}"/>
                    </a:ext>
                  </a:extLst>
                </p14:cNvPr>
                <p14:cNvContentPartPr/>
                <p14:nvPr/>
              </p14:nvContentPartPr>
              <p14:xfrm>
                <a:off x="4805542" y="5134451"/>
                <a:ext cx="127800" cy="14724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11E59FDB-20DD-4E7C-7173-D9AB3C49FE6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796902" y="5125451"/>
                  <a:ext cx="145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5CF5E286-84B5-FB0F-B7BA-552E708EDF43}"/>
                    </a:ext>
                  </a:extLst>
                </p14:cNvPr>
                <p14:cNvContentPartPr/>
                <p14:nvPr/>
              </p14:nvContentPartPr>
              <p14:xfrm>
                <a:off x="4980862" y="5125091"/>
                <a:ext cx="117360" cy="15624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5CF5E286-84B5-FB0F-B7BA-552E708EDF4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972222" y="5116091"/>
                  <a:ext cx="135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4B90B3B7-F2CD-671F-D757-563E6C291E63}"/>
                    </a:ext>
                  </a:extLst>
                </p14:cNvPr>
                <p14:cNvContentPartPr/>
                <p14:nvPr/>
              </p14:nvContentPartPr>
              <p14:xfrm>
                <a:off x="5120902" y="5228051"/>
                <a:ext cx="230400" cy="8784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4B90B3B7-F2CD-671F-D757-563E6C291E6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112262" y="5219411"/>
                  <a:ext cx="24804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1121" name="Freihand 1120">
                <a:extLst>
                  <a:ext uri="{FF2B5EF4-FFF2-40B4-BE49-F238E27FC236}">
                    <a16:creationId xmlns:a16="http://schemas.microsoft.com/office/drawing/2014/main" id="{B090F4E5-B6E2-5B45-1A84-5988D4D7ED56}"/>
                  </a:ext>
                </a:extLst>
              </p14:cNvPr>
              <p14:cNvContentPartPr/>
              <p14:nvPr/>
            </p14:nvContentPartPr>
            <p14:xfrm>
              <a:off x="6464782" y="3749171"/>
              <a:ext cx="2326320" cy="2450880"/>
            </p14:xfrm>
          </p:contentPart>
        </mc:Choice>
        <mc:Fallback>
          <p:pic>
            <p:nvPicPr>
              <p:cNvPr id="1121" name="Freihand 1120">
                <a:extLst>
                  <a:ext uri="{FF2B5EF4-FFF2-40B4-BE49-F238E27FC236}">
                    <a16:creationId xmlns:a16="http://schemas.microsoft.com/office/drawing/2014/main" id="{B090F4E5-B6E2-5B45-1A84-5988D4D7ED56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6456142" y="3740171"/>
                <a:ext cx="2343960" cy="24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1123" name="Freihand 1122">
                <a:extLst>
                  <a:ext uri="{FF2B5EF4-FFF2-40B4-BE49-F238E27FC236}">
                    <a16:creationId xmlns:a16="http://schemas.microsoft.com/office/drawing/2014/main" id="{64DDF679-6D23-56C5-83AD-21D932DC9FA6}"/>
                  </a:ext>
                </a:extLst>
              </p14:cNvPr>
              <p14:cNvContentPartPr/>
              <p14:nvPr/>
            </p14:nvContentPartPr>
            <p14:xfrm>
              <a:off x="6030262" y="5970371"/>
              <a:ext cx="2733480" cy="716400"/>
            </p14:xfrm>
          </p:contentPart>
        </mc:Choice>
        <mc:Fallback>
          <p:pic>
            <p:nvPicPr>
              <p:cNvPr id="1123" name="Freihand 1122">
                <a:extLst>
                  <a:ext uri="{FF2B5EF4-FFF2-40B4-BE49-F238E27FC236}">
                    <a16:creationId xmlns:a16="http://schemas.microsoft.com/office/drawing/2014/main" id="{64DDF679-6D23-56C5-83AD-21D932DC9FA6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021262" y="5961371"/>
                <a:ext cx="2751120" cy="73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" name="Gruppieren 1125">
            <a:extLst>
              <a:ext uri="{FF2B5EF4-FFF2-40B4-BE49-F238E27FC236}">
                <a16:creationId xmlns:a16="http://schemas.microsoft.com/office/drawing/2014/main" id="{D53D38B2-6F2F-334E-0B2E-458260BFB7A3}"/>
              </a:ext>
            </a:extLst>
          </p:cNvPr>
          <p:cNvGrpSpPr/>
          <p:nvPr/>
        </p:nvGrpSpPr>
        <p:grpSpPr>
          <a:xfrm>
            <a:off x="808102" y="3970211"/>
            <a:ext cx="7801920" cy="2645280"/>
            <a:chOff x="808102" y="3970211"/>
            <a:chExt cx="7801920" cy="26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3012FA31-39CC-417E-9D9A-A00FF9F4CF8C}"/>
                    </a:ext>
                  </a:extLst>
                </p14:cNvPr>
                <p14:cNvContentPartPr/>
                <p14:nvPr/>
              </p14:nvContentPartPr>
              <p14:xfrm>
                <a:off x="1617382" y="4455622"/>
                <a:ext cx="153000" cy="194904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3012FA31-39CC-417E-9D9A-A00FF9F4CF8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608742" y="4446622"/>
                  <a:ext cx="170640" cy="19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4602087B-9F27-37C6-8583-0641777F611B}"/>
                    </a:ext>
                  </a:extLst>
                </p14:cNvPr>
                <p14:cNvContentPartPr/>
                <p14:nvPr/>
              </p14:nvContentPartPr>
              <p14:xfrm>
                <a:off x="1164502" y="6237262"/>
                <a:ext cx="4669560" cy="6516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4602087B-9F27-37C6-8583-0641777F611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55502" y="6228262"/>
                  <a:ext cx="4687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939ECDB5-39AE-EC53-272E-54392F18C0CE}"/>
                    </a:ext>
                  </a:extLst>
                </p14:cNvPr>
                <p14:cNvContentPartPr/>
                <p14:nvPr/>
              </p14:nvContentPartPr>
              <p14:xfrm>
                <a:off x="5717782" y="6167062"/>
                <a:ext cx="394200" cy="25596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939ECDB5-39AE-EC53-272E-54392F18C0CE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708782" y="6158422"/>
                  <a:ext cx="411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D3852AB4-7B03-B848-28A2-0DFBBA5FDEDD}"/>
                    </a:ext>
                  </a:extLst>
                </p14:cNvPr>
                <p14:cNvContentPartPr/>
                <p14:nvPr/>
              </p14:nvContentPartPr>
              <p14:xfrm>
                <a:off x="1544302" y="4207582"/>
                <a:ext cx="350640" cy="37656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D3852AB4-7B03-B848-28A2-0DFBBA5FDED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535662" y="4198582"/>
                  <a:ext cx="3682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F62BF035-4F30-3461-29DC-E2B9261F4CE9}"/>
                    </a:ext>
                  </a:extLst>
                </p14:cNvPr>
                <p14:cNvContentPartPr/>
                <p14:nvPr/>
              </p14:nvContentPartPr>
              <p14:xfrm>
                <a:off x="1195462" y="4151782"/>
                <a:ext cx="119520" cy="24948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F62BF035-4F30-3461-29DC-E2B9261F4CE9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86822" y="4143142"/>
                  <a:ext cx="137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6A665DB9-C05D-0FE5-B5AA-FF5348F91D18}"/>
                    </a:ext>
                  </a:extLst>
                </p14:cNvPr>
                <p14:cNvContentPartPr/>
                <p14:nvPr/>
              </p14:nvContentPartPr>
              <p14:xfrm>
                <a:off x="1039222" y="4370662"/>
                <a:ext cx="27360" cy="12564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6A665DB9-C05D-0FE5-B5AA-FF5348F91D1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30222" y="4362022"/>
                  <a:ext cx="45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662E11B8-E372-88EE-69CC-29A25DDC7A55}"/>
                    </a:ext>
                  </a:extLst>
                </p14:cNvPr>
                <p14:cNvContentPartPr/>
                <p14:nvPr/>
              </p14:nvContentPartPr>
              <p14:xfrm>
                <a:off x="984862" y="4351222"/>
                <a:ext cx="157320" cy="16344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662E11B8-E372-88EE-69CC-29A25DDC7A5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76222" y="4342582"/>
                  <a:ext cx="174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8C54628B-5775-09EF-FD4F-0089A84C0409}"/>
                    </a:ext>
                  </a:extLst>
                </p14:cNvPr>
                <p14:cNvContentPartPr/>
                <p14:nvPr/>
              </p14:nvContentPartPr>
              <p14:xfrm>
                <a:off x="1249822" y="4290742"/>
                <a:ext cx="175680" cy="16596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8C54628B-5775-09EF-FD4F-0089A84C0409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240822" y="4281742"/>
                  <a:ext cx="193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CF582E53-A276-F39A-DE4D-DF7FB1E0F100}"/>
                    </a:ext>
                  </a:extLst>
                </p14:cNvPr>
                <p14:cNvContentPartPr/>
                <p14:nvPr/>
              </p14:nvContentPartPr>
              <p14:xfrm>
                <a:off x="5797342" y="6461902"/>
                <a:ext cx="174960" cy="14940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CF582E53-A276-F39A-DE4D-DF7FB1E0F10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788342" y="6452902"/>
                  <a:ext cx="19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AB4FE5BE-9F8E-BC83-022D-4C13DD60A952}"/>
                    </a:ext>
                  </a:extLst>
                </p14:cNvPr>
                <p14:cNvContentPartPr/>
                <p14:nvPr/>
              </p14:nvContentPartPr>
              <p14:xfrm>
                <a:off x="2158462" y="4169422"/>
                <a:ext cx="3886920" cy="177156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AB4FE5BE-9F8E-BC83-022D-4C13DD60A95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149822" y="4160782"/>
                  <a:ext cx="3904560" cy="17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6749A2FD-8D29-BB3C-5A8B-7905FB880846}"/>
                    </a:ext>
                  </a:extLst>
                </p14:cNvPr>
                <p14:cNvContentPartPr/>
                <p14:nvPr/>
              </p14:nvContentPartPr>
              <p14:xfrm>
                <a:off x="1959022" y="5930411"/>
                <a:ext cx="1372320" cy="2016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6749A2FD-8D29-BB3C-5A8B-7905FB88084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950382" y="5921411"/>
                  <a:ext cx="138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22CC25F4-91B2-6361-050E-5E992CD47C7F}"/>
                    </a:ext>
                  </a:extLst>
                </p14:cNvPr>
                <p14:cNvContentPartPr/>
                <p14:nvPr/>
              </p14:nvContentPartPr>
              <p14:xfrm>
                <a:off x="3518902" y="5904851"/>
                <a:ext cx="831600" cy="3240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22CC25F4-91B2-6361-050E-5E992CD47C7F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510262" y="5896211"/>
                  <a:ext cx="84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70B732EE-7D86-0D16-6CBF-6A2A350C31A6}"/>
                    </a:ext>
                  </a:extLst>
                </p14:cNvPr>
                <p14:cNvContentPartPr/>
                <p14:nvPr/>
              </p14:nvContentPartPr>
              <p14:xfrm>
                <a:off x="4594582" y="5925011"/>
                <a:ext cx="1547640" cy="2736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70B732EE-7D86-0D16-6CBF-6A2A350C31A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585942" y="5916371"/>
                  <a:ext cx="1565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735C696B-0CDD-2B68-1D5B-CA6A3E03B8A1}"/>
                    </a:ext>
                  </a:extLst>
                </p14:cNvPr>
                <p14:cNvContentPartPr/>
                <p14:nvPr/>
              </p14:nvContentPartPr>
              <p14:xfrm>
                <a:off x="1496782" y="5942291"/>
                <a:ext cx="242280" cy="3384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735C696B-0CDD-2B68-1D5B-CA6A3E03B8A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487782" y="5933291"/>
                  <a:ext cx="259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1F3A170A-1974-504B-5777-802F4BA84552}"/>
                    </a:ext>
                  </a:extLst>
                </p14:cNvPr>
                <p14:cNvContentPartPr/>
                <p14:nvPr/>
              </p14:nvContentPartPr>
              <p14:xfrm>
                <a:off x="881182" y="5858411"/>
                <a:ext cx="123840" cy="18288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1F3A170A-1974-504B-5777-802F4BA84552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72542" y="5849411"/>
                  <a:ext cx="141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C2139E9D-64B8-0B57-985E-C90BAD7F9746}"/>
                    </a:ext>
                  </a:extLst>
                </p14:cNvPr>
                <p14:cNvContentPartPr/>
                <p14:nvPr/>
              </p14:nvContentPartPr>
              <p14:xfrm>
                <a:off x="1026982" y="5890451"/>
                <a:ext cx="55800" cy="8352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C2139E9D-64B8-0B57-985E-C90BAD7F9746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017982" y="5881811"/>
                  <a:ext cx="7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EB2F0BD8-F8DB-23CE-EB96-208A87700DE5}"/>
                    </a:ext>
                  </a:extLst>
                </p14:cNvPr>
                <p14:cNvContentPartPr/>
                <p14:nvPr/>
              </p14:nvContentPartPr>
              <p14:xfrm>
                <a:off x="1141822" y="5879291"/>
                <a:ext cx="106920" cy="12636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EB2F0BD8-F8DB-23CE-EB96-208A87700DE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132822" y="5870291"/>
                  <a:ext cx="12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CCC0F622-DD65-40C5-DDFC-5DADB1AA40FB}"/>
                    </a:ext>
                  </a:extLst>
                </p14:cNvPr>
                <p14:cNvContentPartPr/>
                <p14:nvPr/>
              </p14:nvContentPartPr>
              <p14:xfrm>
                <a:off x="1289062" y="5879651"/>
                <a:ext cx="115920" cy="9540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CCC0F622-DD65-40C5-DDFC-5DADB1AA40FB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280422" y="5870651"/>
                  <a:ext cx="133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88CCC2EF-0239-0544-8EAE-3FE4BBB40D7C}"/>
                    </a:ext>
                  </a:extLst>
                </p14:cNvPr>
                <p14:cNvContentPartPr/>
                <p14:nvPr/>
              </p14:nvContentPartPr>
              <p14:xfrm>
                <a:off x="1441702" y="5862731"/>
                <a:ext cx="70560" cy="10764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88CCC2EF-0239-0544-8EAE-3FE4BBB40D7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432702" y="5853731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3A74AC1B-B2D9-9078-FF96-51BD57E8A5B8}"/>
                    </a:ext>
                  </a:extLst>
                </p14:cNvPr>
                <p14:cNvContentPartPr/>
                <p14:nvPr/>
              </p14:nvContentPartPr>
              <p14:xfrm>
                <a:off x="5967262" y="5573291"/>
                <a:ext cx="16200" cy="18000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3A74AC1B-B2D9-9078-FF96-51BD57E8A5B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958262" y="5564291"/>
                  <a:ext cx="33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62F9EA5D-E634-ABF4-5F41-70006B4240AC}"/>
                    </a:ext>
                  </a:extLst>
                </p14:cNvPr>
                <p14:cNvContentPartPr/>
                <p14:nvPr/>
              </p14:nvContentPartPr>
              <p14:xfrm>
                <a:off x="5858542" y="5548451"/>
                <a:ext cx="198720" cy="9288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62F9EA5D-E634-ABF4-5F41-70006B4240A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849542" y="5539811"/>
                  <a:ext cx="216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476976F3-7C26-68AA-6D30-6DBE16498913}"/>
                    </a:ext>
                  </a:extLst>
                </p14:cNvPr>
                <p14:cNvContentPartPr/>
                <p14:nvPr/>
              </p14:nvContentPartPr>
              <p14:xfrm>
                <a:off x="6068422" y="5481491"/>
                <a:ext cx="221760" cy="24048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476976F3-7C26-68AA-6D30-6DBE1649891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059422" y="5472491"/>
                  <a:ext cx="239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20D723BD-FBB0-4807-9BA2-15EEE6A9C9A9}"/>
                    </a:ext>
                  </a:extLst>
                </p14:cNvPr>
                <p14:cNvContentPartPr/>
                <p14:nvPr/>
              </p14:nvContentPartPr>
              <p14:xfrm>
                <a:off x="1665982" y="4629371"/>
                <a:ext cx="2463480" cy="134388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20D723BD-FBB0-4807-9BA2-15EEE6A9C9A9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657342" y="4620731"/>
                  <a:ext cx="2481120" cy="13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65D2E133-91BA-A03D-ADFB-1634D105F414}"/>
                    </a:ext>
                  </a:extLst>
                </p14:cNvPr>
                <p14:cNvContentPartPr/>
                <p14:nvPr/>
              </p14:nvContentPartPr>
              <p14:xfrm>
                <a:off x="4249702" y="4467731"/>
                <a:ext cx="172800" cy="12600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65D2E133-91BA-A03D-ADFB-1634D105F414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241062" y="4459091"/>
                  <a:ext cx="190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B95B18F8-FE7E-3504-CC09-0F1F10AF645A}"/>
                    </a:ext>
                  </a:extLst>
                </p14:cNvPr>
                <p14:cNvContentPartPr/>
                <p14:nvPr/>
              </p14:nvContentPartPr>
              <p14:xfrm>
                <a:off x="4495582" y="4398611"/>
                <a:ext cx="146160" cy="16452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B95B18F8-FE7E-3504-CC09-0F1F10AF645A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486582" y="4389971"/>
                  <a:ext cx="163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37704A15-708D-4471-CD2B-9BF9B7A9F5FA}"/>
                    </a:ext>
                  </a:extLst>
                </p14:cNvPr>
                <p14:cNvContentPartPr/>
                <p14:nvPr/>
              </p14:nvContentPartPr>
              <p14:xfrm>
                <a:off x="4750102" y="4464491"/>
                <a:ext cx="16200" cy="14328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37704A15-708D-4471-CD2B-9BF9B7A9F5F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741102" y="4455491"/>
                  <a:ext cx="33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EFAA3F9D-338A-454D-746E-DE7E48A9DB77}"/>
                    </a:ext>
                  </a:extLst>
                </p14:cNvPr>
                <p14:cNvContentPartPr/>
                <p14:nvPr/>
              </p14:nvContentPartPr>
              <p14:xfrm>
                <a:off x="4706182" y="4466291"/>
                <a:ext cx="182880" cy="13716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EFAA3F9D-338A-454D-746E-DE7E48A9DB77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4697542" y="4457291"/>
                  <a:ext cx="20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647DBB9F-DF5E-3AC0-22E8-3428F8391B88}"/>
                    </a:ext>
                  </a:extLst>
                </p14:cNvPr>
                <p14:cNvContentPartPr/>
                <p14:nvPr/>
              </p14:nvContentPartPr>
              <p14:xfrm>
                <a:off x="3044062" y="5236331"/>
                <a:ext cx="10080" cy="9360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647DBB9F-DF5E-3AC0-22E8-3428F8391B8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035422" y="5227331"/>
                  <a:ext cx="27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02D66CA0-7F02-0751-3483-A9CCA23C5929}"/>
                    </a:ext>
                  </a:extLst>
                </p14:cNvPr>
                <p14:cNvContentPartPr/>
                <p14:nvPr/>
              </p14:nvContentPartPr>
              <p14:xfrm>
                <a:off x="3046942" y="5599931"/>
                <a:ext cx="10800" cy="37332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02D66CA0-7F02-0751-3483-A9CCA23C5929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037942" y="5591291"/>
                  <a:ext cx="284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F1B81B5E-C5A3-67B0-9004-1E50C97CB0AB}"/>
                    </a:ext>
                  </a:extLst>
                </p14:cNvPr>
                <p14:cNvContentPartPr/>
                <p14:nvPr/>
              </p14:nvContentPartPr>
              <p14:xfrm>
                <a:off x="3326302" y="5327771"/>
                <a:ext cx="4320" cy="12312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F1B81B5E-C5A3-67B0-9004-1E50C97CB0A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317662" y="5318771"/>
                  <a:ext cx="2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9BB67F24-9966-115E-97A3-5BBB2EFFB49C}"/>
                    </a:ext>
                  </a:extLst>
                </p14:cNvPr>
                <p14:cNvContentPartPr/>
                <p14:nvPr/>
              </p14:nvContentPartPr>
              <p14:xfrm>
                <a:off x="3335662" y="5723051"/>
                <a:ext cx="3600" cy="7416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9BB67F24-9966-115E-97A3-5BBB2EFFB49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327022" y="5714051"/>
                  <a:ext cx="2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FC888BE2-95C6-F052-7E7E-B3811D31A51C}"/>
                    </a:ext>
                  </a:extLst>
                </p14:cNvPr>
                <p14:cNvContentPartPr/>
                <p14:nvPr/>
              </p14:nvContentPartPr>
              <p14:xfrm>
                <a:off x="2974582" y="6364571"/>
                <a:ext cx="92160" cy="15840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FC888BE2-95C6-F052-7E7E-B3811D31A51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965942" y="6355931"/>
                  <a:ext cx="109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927CCA6D-E5BE-29FD-5451-59FE1AFCC86B}"/>
                    </a:ext>
                  </a:extLst>
                </p14:cNvPr>
                <p14:cNvContentPartPr/>
                <p14:nvPr/>
              </p14:nvContentPartPr>
              <p14:xfrm>
                <a:off x="3060262" y="6416771"/>
                <a:ext cx="10800" cy="18756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927CCA6D-E5BE-29FD-5451-59FE1AFCC86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051262" y="6408131"/>
                  <a:ext cx="28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6BA84349-2CD5-88D5-8BF3-CBEDFF00B071}"/>
                    </a:ext>
                  </a:extLst>
                </p14:cNvPr>
                <p14:cNvContentPartPr/>
                <p14:nvPr/>
              </p14:nvContentPartPr>
              <p14:xfrm>
                <a:off x="3353302" y="6094211"/>
                <a:ext cx="15120" cy="19260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6BA84349-2CD5-88D5-8BF3-CBEDFF00B07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344302" y="6085571"/>
                  <a:ext cx="32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55565FFE-69C2-307C-1319-3860A41B61EB}"/>
                    </a:ext>
                  </a:extLst>
                </p14:cNvPr>
                <p14:cNvContentPartPr/>
                <p14:nvPr/>
              </p14:nvContentPartPr>
              <p14:xfrm>
                <a:off x="3246022" y="6333251"/>
                <a:ext cx="175680" cy="24408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55565FFE-69C2-307C-1319-3860A41B61E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237022" y="6324611"/>
                  <a:ext cx="193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A9EF2FD6-1399-A1AF-52E8-B905DDDED195}"/>
                    </a:ext>
                  </a:extLst>
                </p14:cNvPr>
                <p14:cNvContentPartPr/>
                <p14:nvPr/>
              </p14:nvContentPartPr>
              <p14:xfrm>
                <a:off x="3316582" y="6438011"/>
                <a:ext cx="183600" cy="15984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A9EF2FD6-1399-A1AF-52E8-B905DDDED195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307942" y="6429011"/>
                  <a:ext cx="201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7D7089BF-86B3-8CF8-A35B-E786044614FC}"/>
                    </a:ext>
                  </a:extLst>
                </p14:cNvPr>
                <p14:cNvContentPartPr/>
                <p14:nvPr/>
              </p14:nvContentPartPr>
              <p14:xfrm>
                <a:off x="3690262" y="5493731"/>
                <a:ext cx="23400" cy="13572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7D7089BF-86B3-8CF8-A35B-E786044614F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3681262" y="5485091"/>
                  <a:ext cx="41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0CE5BB09-BA36-73A1-9E6E-EB41B5855789}"/>
                    </a:ext>
                  </a:extLst>
                </p14:cNvPr>
                <p14:cNvContentPartPr/>
                <p14:nvPr/>
              </p14:nvContentPartPr>
              <p14:xfrm>
                <a:off x="3728422" y="5913131"/>
                <a:ext cx="30240" cy="28656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0CE5BB09-BA36-73A1-9E6E-EB41B585578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719422" y="5904491"/>
                  <a:ext cx="47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394734A5-D8C9-3857-FADE-AD0D4C4B85C3}"/>
                    </a:ext>
                  </a:extLst>
                </p14:cNvPr>
                <p14:cNvContentPartPr/>
                <p14:nvPr/>
              </p14:nvContentPartPr>
              <p14:xfrm>
                <a:off x="3612142" y="6286091"/>
                <a:ext cx="348480" cy="25632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394734A5-D8C9-3857-FADE-AD0D4C4B85C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3603142" y="6277451"/>
                  <a:ext cx="366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24FFFBF2-B4F1-47B8-A79F-AB006D9C191A}"/>
                    </a:ext>
                  </a:extLst>
                </p14:cNvPr>
                <p14:cNvContentPartPr/>
                <p14:nvPr/>
              </p14:nvContentPartPr>
              <p14:xfrm>
                <a:off x="3747142" y="6413891"/>
                <a:ext cx="73800" cy="1814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24FFFBF2-B4F1-47B8-A79F-AB006D9C191A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3738142" y="6404891"/>
                  <a:ext cx="91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CAB94850-5BB9-FB65-C998-18B12D9941E9}"/>
                    </a:ext>
                  </a:extLst>
                </p14:cNvPr>
                <p14:cNvContentPartPr/>
                <p14:nvPr/>
              </p14:nvContentPartPr>
              <p14:xfrm>
                <a:off x="3863422" y="6418931"/>
                <a:ext cx="74520" cy="11052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CAB94850-5BB9-FB65-C998-18B12D9941E9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854422" y="6409931"/>
                  <a:ext cx="92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A9B216BF-CC9B-946A-9E3E-01FFE8AA384C}"/>
                    </a:ext>
                  </a:extLst>
                </p14:cNvPr>
                <p14:cNvContentPartPr/>
                <p14:nvPr/>
              </p14:nvContentPartPr>
              <p14:xfrm>
                <a:off x="1646542" y="5590211"/>
                <a:ext cx="114840" cy="2916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A9B216BF-CC9B-946A-9E3E-01FFE8AA384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637542" y="5581571"/>
                  <a:ext cx="13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46EFE19B-F2CD-070B-677E-CD4823EFC908}"/>
                    </a:ext>
                  </a:extLst>
                </p14:cNvPr>
                <p14:cNvContentPartPr/>
                <p14:nvPr/>
              </p14:nvContentPartPr>
              <p14:xfrm>
                <a:off x="1938502" y="5554211"/>
                <a:ext cx="183600" cy="2988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46EFE19B-F2CD-070B-677E-CD4823EFC90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929502" y="5545211"/>
                  <a:ext cx="201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D4B772B0-C91B-F9AA-CBA2-3152D3B58465}"/>
                    </a:ext>
                  </a:extLst>
                </p14:cNvPr>
                <p14:cNvContentPartPr/>
                <p14:nvPr/>
              </p14:nvContentPartPr>
              <p14:xfrm>
                <a:off x="2333062" y="5486531"/>
                <a:ext cx="1300680" cy="5760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D4B772B0-C91B-F9AA-CBA2-3152D3B5846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324422" y="5477891"/>
                  <a:ext cx="1318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6D30A2F9-80E6-0760-1D35-F412D941EEB3}"/>
                    </a:ext>
                  </a:extLst>
                </p14:cNvPr>
                <p14:cNvContentPartPr/>
                <p14:nvPr/>
              </p14:nvContentPartPr>
              <p14:xfrm>
                <a:off x="1099702" y="5497691"/>
                <a:ext cx="167040" cy="21636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6D30A2F9-80E6-0760-1D35-F412D941EEB3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90702" y="5489051"/>
                  <a:ext cx="184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E80FF36D-6164-7A31-E07F-EEFA3752C37A}"/>
                    </a:ext>
                  </a:extLst>
                </p14:cNvPr>
                <p14:cNvContentPartPr/>
                <p14:nvPr/>
              </p14:nvContentPartPr>
              <p14:xfrm>
                <a:off x="1269622" y="5634491"/>
                <a:ext cx="174240" cy="8244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E80FF36D-6164-7A31-E07F-EEFA3752C37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260982" y="5625851"/>
                  <a:ext cx="19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5909D0DB-7687-3CAD-0EFD-74E5CE21E38A}"/>
                    </a:ext>
                  </a:extLst>
                </p14:cNvPr>
                <p14:cNvContentPartPr/>
                <p14:nvPr/>
              </p14:nvContentPartPr>
              <p14:xfrm>
                <a:off x="1708822" y="5320931"/>
                <a:ext cx="186480" cy="1620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5909D0DB-7687-3CAD-0EFD-74E5CE21E38A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700182" y="5312291"/>
                  <a:ext cx="20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518E3445-F948-3A08-F65E-C0D715729BA5}"/>
                    </a:ext>
                  </a:extLst>
                </p14:cNvPr>
                <p14:cNvContentPartPr/>
                <p14:nvPr/>
              </p14:nvContentPartPr>
              <p14:xfrm>
                <a:off x="2106262" y="5307971"/>
                <a:ext cx="569520" cy="3996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518E3445-F948-3A08-F65E-C0D715729BA5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097262" y="5299331"/>
                  <a:ext cx="587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CEBA2CD5-C3DC-3C85-08D8-53E704A42F90}"/>
                    </a:ext>
                  </a:extLst>
                </p14:cNvPr>
                <p14:cNvContentPartPr/>
                <p14:nvPr/>
              </p14:nvContentPartPr>
              <p14:xfrm>
                <a:off x="2783782" y="5297171"/>
                <a:ext cx="514440" cy="2160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CEBA2CD5-C3DC-3C85-08D8-53E704A42F90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774782" y="5288531"/>
                  <a:ext cx="532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30CDBEF3-259A-6DF7-999C-BE9C37A16979}"/>
                    </a:ext>
                  </a:extLst>
                </p14:cNvPr>
                <p14:cNvContentPartPr/>
                <p14:nvPr/>
              </p14:nvContentPartPr>
              <p14:xfrm>
                <a:off x="1715662" y="5136251"/>
                <a:ext cx="242280" cy="3096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30CDBEF3-259A-6DF7-999C-BE9C37A1697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706662" y="5127251"/>
                  <a:ext cx="259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5407F9D2-265E-0D81-0F3F-03A0E7156356}"/>
                    </a:ext>
                  </a:extLst>
                </p14:cNvPr>
                <p14:cNvContentPartPr/>
                <p14:nvPr/>
              </p14:nvContentPartPr>
              <p14:xfrm>
                <a:off x="2177182" y="5112491"/>
                <a:ext cx="660240" cy="6516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5407F9D2-265E-0D81-0F3F-03A0E715635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168542" y="5103491"/>
                  <a:ext cx="677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E5160D5B-DE38-2046-DD09-AC1C74859595}"/>
                    </a:ext>
                  </a:extLst>
                </p14:cNvPr>
                <p14:cNvContentPartPr/>
                <p14:nvPr/>
              </p14:nvContentPartPr>
              <p14:xfrm>
                <a:off x="1060462" y="5241371"/>
                <a:ext cx="117000" cy="15696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E5160D5B-DE38-2046-DD09-AC1C74859595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051462" y="5232731"/>
                  <a:ext cx="134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92FE4EB8-5928-0E35-778D-5F5CAA485869}"/>
                    </a:ext>
                  </a:extLst>
                </p14:cNvPr>
                <p14:cNvContentPartPr/>
                <p14:nvPr/>
              </p14:nvContentPartPr>
              <p14:xfrm>
                <a:off x="1171342" y="5323091"/>
                <a:ext cx="118080" cy="15120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92FE4EB8-5928-0E35-778D-5F5CAA485869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62342" y="5314451"/>
                  <a:ext cx="135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272EC592-75B7-6D9C-EF55-7B456522DDCD}"/>
                    </a:ext>
                  </a:extLst>
                </p14:cNvPr>
                <p14:cNvContentPartPr/>
                <p14:nvPr/>
              </p14:nvContentPartPr>
              <p14:xfrm>
                <a:off x="1376902" y="5332811"/>
                <a:ext cx="16920" cy="13176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272EC592-75B7-6D9C-EF55-7B456522DDC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368262" y="5323811"/>
                  <a:ext cx="34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55C16D99-99BD-448F-B345-7E9B9280B8F8}"/>
                    </a:ext>
                  </a:extLst>
                </p14:cNvPr>
                <p14:cNvContentPartPr/>
                <p14:nvPr/>
              </p14:nvContentPartPr>
              <p14:xfrm>
                <a:off x="1309942" y="5319131"/>
                <a:ext cx="128880" cy="8676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55C16D99-99BD-448F-B345-7E9B9280B8F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301302" y="5310491"/>
                  <a:ext cx="146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2A793AE7-1FA8-1E1B-7D43-39D45224BF2E}"/>
                    </a:ext>
                  </a:extLst>
                </p14:cNvPr>
                <p14:cNvContentPartPr/>
                <p14:nvPr/>
              </p14:nvContentPartPr>
              <p14:xfrm>
                <a:off x="995302" y="5028251"/>
                <a:ext cx="134640" cy="18324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2A793AE7-1FA8-1E1B-7D43-39D45224BF2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986662" y="5019251"/>
                  <a:ext cx="152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C4639B8B-4AAF-7332-6522-34D183E05339}"/>
                    </a:ext>
                  </a:extLst>
                </p14:cNvPr>
                <p14:cNvContentPartPr/>
                <p14:nvPr/>
              </p14:nvContentPartPr>
              <p14:xfrm>
                <a:off x="1237222" y="5113931"/>
                <a:ext cx="6480" cy="10620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C4639B8B-4AAF-7332-6522-34D183E0533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228582" y="5105291"/>
                  <a:ext cx="24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E8A65F3D-8337-7B0A-D0E9-7B002B47F7B1}"/>
                    </a:ext>
                  </a:extLst>
                </p14:cNvPr>
                <p14:cNvContentPartPr/>
                <p14:nvPr/>
              </p14:nvContentPartPr>
              <p14:xfrm>
                <a:off x="1153702" y="5089451"/>
                <a:ext cx="209880" cy="14832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E8A65F3D-8337-7B0A-D0E9-7B002B47F7B1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144702" y="5080811"/>
                  <a:ext cx="22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BDFEC7C7-7A47-3850-6CC5-37D40C5D4432}"/>
                    </a:ext>
                  </a:extLst>
                </p14:cNvPr>
                <p14:cNvContentPartPr/>
                <p14:nvPr/>
              </p14:nvContentPartPr>
              <p14:xfrm>
                <a:off x="6083902" y="4282691"/>
                <a:ext cx="253800" cy="2736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BDFEC7C7-7A47-3850-6CC5-37D40C5D4432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074902" y="4274051"/>
                  <a:ext cx="271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54BF0965-B6E1-9F74-5C5B-07A262F73D06}"/>
                    </a:ext>
                  </a:extLst>
                </p14:cNvPr>
                <p14:cNvContentPartPr/>
                <p14:nvPr/>
              </p14:nvContentPartPr>
              <p14:xfrm>
                <a:off x="6094702" y="4369091"/>
                <a:ext cx="199440" cy="1080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54BF0965-B6E1-9F74-5C5B-07A262F73D06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086062" y="4360091"/>
                  <a:ext cx="21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398F4AA0-8E4B-D9E3-AEFF-D6399023592D}"/>
                    </a:ext>
                  </a:extLst>
                </p14:cNvPr>
                <p14:cNvContentPartPr/>
                <p14:nvPr/>
              </p14:nvContentPartPr>
              <p14:xfrm>
                <a:off x="6348142" y="4181531"/>
                <a:ext cx="167400" cy="25740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398F4AA0-8E4B-D9E3-AEFF-D6399023592D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339142" y="4172891"/>
                  <a:ext cx="185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A0800789-F0A1-B1A0-80E3-482845A7FDCB}"/>
                    </a:ext>
                  </a:extLst>
                </p14:cNvPr>
                <p14:cNvContentPartPr/>
                <p14:nvPr/>
              </p14:nvContentPartPr>
              <p14:xfrm>
                <a:off x="6800662" y="4135091"/>
                <a:ext cx="20880" cy="18936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A0800789-F0A1-B1A0-80E3-482845A7FDC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791662" y="4126451"/>
                  <a:ext cx="38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554F20C0-9826-54A6-FD05-F93771BF8D72}"/>
                    </a:ext>
                  </a:extLst>
                </p14:cNvPr>
                <p14:cNvContentPartPr/>
                <p14:nvPr/>
              </p14:nvContentPartPr>
              <p14:xfrm>
                <a:off x="6721102" y="4090091"/>
                <a:ext cx="162360" cy="22536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554F20C0-9826-54A6-FD05-F93771BF8D72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712462" y="4081091"/>
                  <a:ext cx="180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3AF0A6F8-A0C9-89EB-8465-1E9578207A5A}"/>
                    </a:ext>
                  </a:extLst>
                </p14:cNvPr>
                <p14:cNvContentPartPr/>
                <p14:nvPr/>
              </p14:nvContentPartPr>
              <p14:xfrm>
                <a:off x="6970222" y="4171091"/>
                <a:ext cx="210960" cy="12780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3AF0A6F8-A0C9-89EB-8465-1E9578207A5A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961582" y="4162451"/>
                  <a:ext cx="228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FECA74C9-6016-E21E-9AEB-0FCD503CA663}"/>
                    </a:ext>
                  </a:extLst>
                </p14:cNvPr>
                <p14:cNvContentPartPr/>
                <p14:nvPr/>
              </p14:nvContentPartPr>
              <p14:xfrm>
                <a:off x="7245622" y="4059131"/>
                <a:ext cx="147600" cy="17532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FECA74C9-6016-E21E-9AEB-0FCD503CA663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236982" y="4050491"/>
                  <a:ext cx="165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332918DF-EF0F-968C-1F71-28CD04971225}"/>
                    </a:ext>
                  </a:extLst>
                </p14:cNvPr>
                <p14:cNvContentPartPr/>
                <p14:nvPr/>
              </p14:nvContentPartPr>
              <p14:xfrm>
                <a:off x="7596622" y="3970211"/>
                <a:ext cx="73080" cy="20016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332918DF-EF0F-968C-1F71-28CD0497122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587622" y="3961211"/>
                  <a:ext cx="90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52F654EE-8A6D-3DF4-07F3-9D366D8E4DB6}"/>
                    </a:ext>
                  </a:extLst>
                </p14:cNvPr>
                <p14:cNvContentPartPr/>
                <p14:nvPr/>
              </p14:nvContentPartPr>
              <p14:xfrm>
                <a:off x="7730902" y="4104851"/>
                <a:ext cx="192240" cy="4644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52F654EE-8A6D-3DF4-07F3-9D366D8E4DB6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722262" y="4095851"/>
                  <a:ext cx="209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41D50083-EDAD-EEAB-700C-EE7CCC0C4B55}"/>
                    </a:ext>
                  </a:extLst>
                </p14:cNvPr>
                <p14:cNvContentPartPr/>
                <p14:nvPr/>
              </p14:nvContentPartPr>
              <p14:xfrm>
                <a:off x="7996582" y="3993251"/>
                <a:ext cx="140040" cy="13248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41D50083-EDAD-EEAB-700C-EE7CCC0C4B55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987582" y="3984251"/>
                  <a:ext cx="157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641C638A-F2BF-4D8D-1581-8B16754C65ED}"/>
                    </a:ext>
                  </a:extLst>
                </p14:cNvPr>
                <p14:cNvContentPartPr/>
                <p14:nvPr/>
              </p14:nvContentPartPr>
              <p14:xfrm>
                <a:off x="6840982" y="4474931"/>
                <a:ext cx="87840" cy="14868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641C638A-F2BF-4D8D-1581-8B16754C65ED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832342" y="4465931"/>
                  <a:ext cx="105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23B6DCC9-26E6-0474-9B75-369F604443C9}"/>
                    </a:ext>
                  </a:extLst>
                </p14:cNvPr>
                <p14:cNvContentPartPr/>
                <p14:nvPr/>
              </p14:nvContentPartPr>
              <p14:xfrm>
                <a:off x="6973462" y="4505891"/>
                <a:ext cx="147240" cy="5760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23B6DCC9-26E6-0474-9B75-369F604443C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964462" y="4496891"/>
                  <a:ext cx="164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F5D5F64C-F764-AB60-5B59-5E32CB3FBD08}"/>
                    </a:ext>
                  </a:extLst>
                </p14:cNvPr>
                <p14:cNvContentPartPr/>
                <p14:nvPr/>
              </p14:nvContentPartPr>
              <p14:xfrm>
                <a:off x="7146622" y="4384571"/>
                <a:ext cx="159840" cy="19080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F5D5F64C-F764-AB60-5B59-5E32CB3FBD0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137622" y="4375571"/>
                  <a:ext cx="177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93BEA107-BDC1-7FFC-31EE-6885C2429C2C}"/>
                    </a:ext>
                  </a:extLst>
                </p14:cNvPr>
                <p14:cNvContentPartPr/>
                <p14:nvPr/>
              </p14:nvContentPartPr>
              <p14:xfrm>
                <a:off x="7348222" y="4382771"/>
                <a:ext cx="84240" cy="16668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93BEA107-BDC1-7FFC-31EE-6885C2429C2C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339222" y="4374131"/>
                  <a:ext cx="101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DA55493E-1ADE-EE2C-0F27-ED393509848B}"/>
                    </a:ext>
                  </a:extLst>
                </p14:cNvPr>
                <p14:cNvContentPartPr/>
                <p14:nvPr/>
              </p14:nvContentPartPr>
              <p14:xfrm>
                <a:off x="7631542" y="4370171"/>
                <a:ext cx="402840" cy="14292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DA55493E-1ADE-EE2C-0F27-ED393509848B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7622542" y="4361531"/>
                  <a:ext cx="420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54C98265-7EEE-400B-9CA0-84EF771A7D17}"/>
                    </a:ext>
                  </a:extLst>
                </p14:cNvPr>
                <p14:cNvContentPartPr/>
                <p14:nvPr/>
              </p14:nvContentPartPr>
              <p14:xfrm>
                <a:off x="6930982" y="4802531"/>
                <a:ext cx="11160" cy="18360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54C98265-7EEE-400B-9CA0-84EF771A7D17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922342" y="4793531"/>
                  <a:ext cx="28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8EFD0A9D-BCDC-55B4-A60E-26675AF31945}"/>
                    </a:ext>
                  </a:extLst>
                </p14:cNvPr>
                <p14:cNvContentPartPr/>
                <p14:nvPr/>
              </p14:nvContentPartPr>
              <p14:xfrm>
                <a:off x="6857902" y="4780571"/>
                <a:ext cx="146520" cy="10800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8EFD0A9D-BCDC-55B4-A60E-26675AF31945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48902" y="4771571"/>
                  <a:ext cx="164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E9F84AC1-FBE8-BFBE-42C3-19F59AD26A21}"/>
                    </a:ext>
                  </a:extLst>
                </p14:cNvPr>
                <p14:cNvContentPartPr/>
                <p14:nvPr/>
              </p14:nvContentPartPr>
              <p14:xfrm>
                <a:off x="7066342" y="4852931"/>
                <a:ext cx="237240" cy="12924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E9F84AC1-FBE8-BFBE-42C3-19F59AD26A21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57342" y="4843931"/>
                  <a:ext cx="254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FAD6CF6C-13F9-5922-E6F2-D17DD625578F}"/>
                    </a:ext>
                  </a:extLst>
                </p14:cNvPr>
                <p14:cNvContentPartPr/>
                <p14:nvPr/>
              </p14:nvContentPartPr>
              <p14:xfrm>
                <a:off x="7307902" y="4751771"/>
                <a:ext cx="168120" cy="19224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FAD6CF6C-13F9-5922-E6F2-D17DD625578F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98902" y="4743131"/>
                  <a:ext cx="185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4B4B27BB-EC9B-A13E-8B07-6A57DF8BC7DF}"/>
                    </a:ext>
                  </a:extLst>
                </p14:cNvPr>
                <p14:cNvContentPartPr/>
                <p14:nvPr/>
              </p14:nvContentPartPr>
              <p14:xfrm>
                <a:off x="7645222" y="4804331"/>
                <a:ext cx="338400" cy="13104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4B4B27BB-EC9B-A13E-8B07-6A57DF8BC7DF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636222" y="4795691"/>
                  <a:ext cx="356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97831982-D82A-CD82-B5FD-2FEDBED2AC27}"/>
                    </a:ext>
                  </a:extLst>
                </p14:cNvPr>
                <p14:cNvContentPartPr/>
                <p14:nvPr/>
              </p14:nvContentPartPr>
              <p14:xfrm>
                <a:off x="8031502" y="4720451"/>
                <a:ext cx="185400" cy="17244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97831982-D82A-CD82-B5FD-2FEDBED2AC27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8022862" y="4711811"/>
                  <a:ext cx="203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0D206C49-F0F8-1E39-DBCB-DA113F5DC712}"/>
                    </a:ext>
                  </a:extLst>
                </p14:cNvPr>
                <p14:cNvContentPartPr/>
                <p14:nvPr/>
              </p14:nvContentPartPr>
              <p14:xfrm>
                <a:off x="6890662" y="5116451"/>
                <a:ext cx="330840" cy="15516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0D206C49-F0F8-1E39-DBCB-DA113F5DC71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881662" y="5107451"/>
                  <a:ext cx="348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A721A207-FB16-0BFE-A93F-FD9E0847A9A1}"/>
                    </a:ext>
                  </a:extLst>
                </p14:cNvPr>
                <p14:cNvContentPartPr/>
                <p14:nvPr/>
              </p14:nvContentPartPr>
              <p14:xfrm>
                <a:off x="7162822" y="5071811"/>
                <a:ext cx="7920" cy="720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A721A207-FB16-0BFE-A93F-FD9E0847A9A1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153822" y="5062811"/>
                  <a:ext cx="2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283B3392-EB5F-8452-F676-E6749AB27D4A}"/>
                    </a:ext>
                  </a:extLst>
                </p14:cNvPr>
                <p14:cNvContentPartPr/>
                <p14:nvPr/>
              </p14:nvContentPartPr>
              <p14:xfrm>
                <a:off x="7490422" y="5095571"/>
                <a:ext cx="25200" cy="18720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283B3392-EB5F-8452-F676-E6749AB27D4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7481782" y="5086571"/>
                  <a:ext cx="42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E23FBA47-DE7D-D8B7-0DB1-1C720AF38C05}"/>
                    </a:ext>
                  </a:extLst>
                </p14:cNvPr>
                <p14:cNvContentPartPr/>
                <p14:nvPr/>
              </p14:nvContentPartPr>
              <p14:xfrm>
                <a:off x="7414462" y="5045891"/>
                <a:ext cx="224280" cy="22464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E23FBA47-DE7D-D8B7-0DB1-1C720AF38C05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7405822" y="5036891"/>
                  <a:ext cx="241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874AE537-99BE-6677-7DC8-0E55E984D438}"/>
                    </a:ext>
                  </a:extLst>
                </p14:cNvPr>
                <p14:cNvContentPartPr/>
                <p14:nvPr/>
              </p14:nvContentPartPr>
              <p14:xfrm>
                <a:off x="7704982" y="5140931"/>
                <a:ext cx="73440" cy="12096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874AE537-99BE-6677-7DC8-0E55E984D438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695982" y="5131931"/>
                  <a:ext cx="91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48CFF5B4-4106-90F6-360A-860A53D08932}"/>
                    </a:ext>
                  </a:extLst>
                </p14:cNvPr>
                <p14:cNvContentPartPr/>
                <p14:nvPr/>
              </p14:nvContentPartPr>
              <p14:xfrm>
                <a:off x="7832422" y="5004491"/>
                <a:ext cx="567720" cy="22284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48CFF5B4-4106-90F6-360A-860A53D08932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823422" y="4995851"/>
                  <a:ext cx="585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257D8227-F91E-5AD2-87EC-51B4CDC85ED6}"/>
                    </a:ext>
                  </a:extLst>
                </p14:cNvPr>
                <p14:cNvContentPartPr/>
                <p14:nvPr/>
              </p14:nvContentPartPr>
              <p14:xfrm>
                <a:off x="8423902" y="5103131"/>
                <a:ext cx="69480" cy="1008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257D8227-F91E-5AD2-87EC-51B4CDC85ED6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414902" y="5094491"/>
                  <a:ext cx="87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C3678843-E1AF-7697-9C24-3C82303D3FD6}"/>
                    </a:ext>
                  </a:extLst>
                </p14:cNvPr>
                <p14:cNvContentPartPr/>
                <p14:nvPr/>
              </p14:nvContentPartPr>
              <p14:xfrm>
                <a:off x="6922702" y="5363411"/>
                <a:ext cx="458640" cy="26676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C3678843-E1AF-7697-9C24-3C82303D3FD6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913702" y="5354411"/>
                  <a:ext cx="476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00687C1A-0EF1-0B9E-4E5C-E80862DE2899}"/>
                    </a:ext>
                  </a:extLst>
                </p14:cNvPr>
                <p14:cNvContentPartPr/>
                <p14:nvPr/>
              </p14:nvContentPartPr>
              <p14:xfrm>
                <a:off x="7265062" y="5341091"/>
                <a:ext cx="10080" cy="144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00687C1A-0EF1-0B9E-4E5C-E80862DE289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256062" y="5332091"/>
                  <a:ext cx="27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3D90DCEE-8307-9722-AB53-AC2BDC3202E9}"/>
                    </a:ext>
                  </a:extLst>
                </p14:cNvPr>
                <p14:cNvContentPartPr/>
                <p14:nvPr/>
              </p14:nvContentPartPr>
              <p14:xfrm>
                <a:off x="7478542" y="5327771"/>
                <a:ext cx="428040" cy="32436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3D90DCEE-8307-9722-AB53-AC2BDC3202E9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469902" y="5319131"/>
                  <a:ext cx="445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14929648-8FB6-6468-1B09-8BE08B183C34}"/>
                    </a:ext>
                  </a:extLst>
                </p14:cNvPr>
                <p14:cNvContentPartPr/>
                <p14:nvPr/>
              </p14:nvContentPartPr>
              <p14:xfrm>
                <a:off x="7836022" y="5396171"/>
                <a:ext cx="139320" cy="5400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14929648-8FB6-6468-1B09-8BE08B183C34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827382" y="5387531"/>
                  <a:ext cx="156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32582351-6CFF-3405-AABB-578EBDA5621E}"/>
                    </a:ext>
                  </a:extLst>
                </p14:cNvPr>
                <p14:cNvContentPartPr/>
                <p14:nvPr/>
              </p14:nvContentPartPr>
              <p14:xfrm>
                <a:off x="8027542" y="5288531"/>
                <a:ext cx="177480" cy="29088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32582351-6CFF-3405-AABB-578EBDA5621E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8018542" y="5279891"/>
                  <a:ext cx="195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983DAD24-88F1-A8C1-5C89-3E1560CC3BDA}"/>
                    </a:ext>
                  </a:extLst>
                </p14:cNvPr>
                <p14:cNvContentPartPr/>
                <p14:nvPr/>
              </p14:nvContentPartPr>
              <p14:xfrm>
                <a:off x="8219422" y="5379251"/>
                <a:ext cx="224280" cy="11592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983DAD24-88F1-A8C1-5C89-3E1560CC3BD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210782" y="5370251"/>
                  <a:ext cx="241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8DED4087-64CB-9EF2-E39A-DEDFA98C80EC}"/>
                    </a:ext>
                  </a:extLst>
                </p14:cNvPr>
                <p14:cNvContentPartPr/>
                <p14:nvPr/>
              </p14:nvContentPartPr>
              <p14:xfrm>
                <a:off x="8316622" y="5273051"/>
                <a:ext cx="112680" cy="504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8DED4087-64CB-9EF2-E39A-DEDFA98C80EC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307622" y="5264051"/>
                  <a:ext cx="130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F900D301-7407-8FD1-45A5-B0B134088349}"/>
                    </a:ext>
                  </a:extLst>
                </p14:cNvPr>
                <p14:cNvContentPartPr/>
                <p14:nvPr/>
              </p14:nvContentPartPr>
              <p14:xfrm>
                <a:off x="6987862" y="5716931"/>
                <a:ext cx="355680" cy="22572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F900D301-7407-8FD1-45A5-B0B134088349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6979222" y="5708291"/>
                  <a:ext cx="373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01E1CF2D-9503-86CE-8EEC-A2F0E3303031}"/>
                    </a:ext>
                  </a:extLst>
                </p14:cNvPr>
                <p14:cNvContentPartPr/>
                <p14:nvPr/>
              </p14:nvContentPartPr>
              <p14:xfrm>
                <a:off x="7263262" y="5696051"/>
                <a:ext cx="33480" cy="2196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01E1CF2D-9503-86CE-8EEC-A2F0E3303031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254622" y="5687051"/>
                  <a:ext cx="51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13E7FCDE-DDB4-2E2F-0614-6E6F99AD53CB}"/>
                    </a:ext>
                  </a:extLst>
                </p14:cNvPr>
                <p14:cNvContentPartPr/>
                <p14:nvPr/>
              </p14:nvContentPartPr>
              <p14:xfrm>
                <a:off x="7520302" y="5622611"/>
                <a:ext cx="126000" cy="24624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13E7FCDE-DDB4-2E2F-0614-6E6F99AD53CB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11662" y="5613971"/>
                  <a:ext cx="143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7B1AD5D4-FD98-D27B-58F6-670270972736}"/>
                    </a:ext>
                  </a:extLst>
                </p14:cNvPr>
                <p14:cNvContentPartPr/>
                <p14:nvPr/>
              </p14:nvContentPartPr>
              <p14:xfrm>
                <a:off x="7656022" y="5726651"/>
                <a:ext cx="124200" cy="10116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7B1AD5D4-FD98-D27B-58F6-670270972736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647382" y="5718011"/>
                  <a:ext cx="141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0B301CDE-A228-EAC1-813D-71189D828148}"/>
                    </a:ext>
                  </a:extLst>
                </p14:cNvPr>
                <p14:cNvContentPartPr/>
                <p14:nvPr/>
              </p14:nvContentPartPr>
              <p14:xfrm>
                <a:off x="7837102" y="5626571"/>
                <a:ext cx="91800" cy="18648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0B301CDE-A228-EAC1-813D-71189D828148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828102" y="5617931"/>
                  <a:ext cx="109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D7C8C016-0D92-71BD-2BDE-9100E79A24AD}"/>
                    </a:ext>
                  </a:extLst>
                </p14:cNvPr>
                <p14:cNvContentPartPr/>
                <p14:nvPr/>
              </p14:nvContentPartPr>
              <p14:xfrm>
                <a:off x="7983262" y="5619371"/>
                <a:ext cx="626760" cy="20520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D7C8C016-0D92-71BD-2BDE-9100E79A24AD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974262" y="5610731"/>
                  <a:ext cx="644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8AE35432-5857-14EE-BAD8-68541E9A6BEC}"/>
                    </a:ext>
                  </a:extLst>
                </p14:cNvPr>
                <p14:cNvContentPartPr/>
                <p14:nvPr/>
              </p14:nvContentPartPr>
              <p14:xfrm>
                <a:off x="7131862" y="6121211"/>
                <a:ext cx="88560" cy="22320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8AE35432-5857-14EE-BAD8-68541E9A6BEC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123222" y="6112571"/>
                  <a:ext cx="106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51F1C780-E0B8-74B3-B9DC-CC9186FB68D1}"/>
                    </a:ext>
                  </a:extLst>
                </p14:cNvPr>
                <p14:cNvContentPartPr/>
                <p14:nvPr/>
              </p14:nvContentPartPr>
              <p14:xfrm>
                <a:off x="7328422" y="6048851"/>
                <a:ext cx="259560" cy="20772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51F1C780-E0B8-74B3-B9DC-CC9186FB68D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319782" y="6040211"/>
                  <a:ext cx="277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69BED037-1F9A-7017-C2E5-256CDC491C42}"/>
                    </a:ext>
                  </a:extLst>
                </p14:cNvPr>
                <p14:cNvContentPartPr/>
                <p14:nvPr/>
              </p14:nvContentPartPr>
              <p14:xfrm>
                <a:off x="7603822" y="6031931"/>
                <a:ext cx="216720" cy="37656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69BED037-1F9A-7017-C2E5-256CDC491C4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595182" y="6023291"/>
                  <a:ext cx="2343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4B725E82-AE23-1660-0689-F5C9ECF30C23}"/>
                    </a:ext>
                  </a:extLst>
                </p14:cNvPr>
                <p14:cNvContentPartPr/>
                <p14:nvPr/>
              </p14:nvContentPartPr>
              <p14:xfrm>
                <a:off x="7843582" y="5934011"/>
                <a:ext cx="252720" cy="28944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4B725E82-AE23-1660-0689-F5C9ECF30C23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834582" y="5925011"/>
                  <a:ext cx="270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B876CCD4-B349-7914-1438-F847F547E1D8}"/>
                    </a:ext>
                  </a:extLst>
                </p14:cNvPr>
                <p14:cNvContentPartPr/>
                <p14:nvPr/>
              </p14:nvContentPartPr>
              <p14:xfrm>
                <a:off x="8333542" y="4682651"/>
                <a:ext cx="42120" cy="33012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B876CCD4-B349-7914-1438-F847F547E1D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8324902" y="4674011"/>
                  <a:ext cx="59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E0F5CB6C-4072-193F-D2E4-9C387D5D9882}"/>
                    </a:ext>
                  </a:extLst>
                </p14:cNvPr>
                <p14:cNvContentPartPr/>
                <p14:nvPr/>
              </p14:nvContentPartPr>
              <p14:xfrm>
                <a:off x="6360022" y="6446291"/>
                <a:ext cx="87120" cy="14292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E0F5CB6C-4072-193F-D2E4-9C387D5D9882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351022" y="6437291"/>
                  <a:ext cx="104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D3BF586E-3337-C894-A43B-C60C487E3735}"/>
                    </a:ext>
                  </a:extLst>
                </p14:cNvPr>
                <p14:cNvContentPartPr/>
                <p14:nvPr/>
              </p14:nvContentPartPr>
              <p14:xfrm>
                <a:off x="6401062" y="6443771"/>
                <a:ext cx="101880" cy="16740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D3BF586E-3337-C894-A43B-C60C487E373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392422" y="6434771"/>
                  <a:ext cx="119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3F704FCE-DC6B-44A4-083D-5ADB9FDF2D5C}"/>
                    </a:ext>
                  </a:extLst>
                </p14:cNvPr>
                <p14:cNvContentPartPr/>
                <p14:nvPr/>
              </p14:nvContentPartPr>
              <p14:xfrm>
                <a:off x="6490702" y="6419291"/>
                <a:ext cx="97920" cy="19620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3F704FCE-DC6B-44A4-083D-5ADB9FDF2D5C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6482062" y="6410651"/>
                  <a:ext cx="115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D8B2798D-7266-126D-9042-9D6F92C8CC73}"/>
                    </a:ext>
                  </a:extLst>
                </p14:cNvPr>
                <p14:cNvContentPartPr/>
                <p14:nvPr/>
              </p14:nvContentPartPr>
              <p14:xfrm>
                <a:off x="6635062" y="6472211"/>
                <a:ext cx="126720" cy="10944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D8B2798D-7266-126D-9042-9D6F92C8CC73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6626422" y="6463211"/>
                  <a:ext cx="144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C21A35FC-F452-C534-ED7A-720BD9112421}"/>
                    </a:ext>
                  </a:extLst>
                </p14:cNvPr>
                <p14:cNvContentPartPr/>
                <p14:nvPr/>
              </p14:nvContentPartPr>
              <p14:xfrm>
                <a:off x="6912982" y="6434051"/>
                <a:ext cx="119880" cy="11448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C21A35FC-F452-C534-ED7A-720BD9112421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904342" y="6425051"/>
                  <a:ext cx="137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5F58AC25-BE3A-E1D1-C660-4D203A954288}"/>
                    </a:ext>
                  </a:extLst>
                </p14:cNvPr>
                <p14:cNvContentPartPr/>
                <p14:nvPr/>
              </p14:nvContentPartPr>
              <p14:xfrm>
                <a:off x="7118542" y="6476171"/>
                <a:ext cx="120960" cy="10728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5F58AC25-BE3A-E1D1-C660-4D203A954288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109542" y="6467531"/>
                  <a:ext cx="138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5E48C007-6E75-EDDA-2939-DA718CD103A3}"/>
                    </a:ext>
                  </a:extLst>
                </p14:cNvPr>
                <p14:cNvContentPartPr/>
                <p14:nvPr/>
              </p14:nvContentPartPr>
              <p14:xfrm>
                <a:off x="7077502" y="6362411"/>
                <a:ext cx="114840" cy="9612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5E48C007-6E75-EDDA-2939-DA718CD103A3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068862" y="6353411"/>
                  <a:ext cx="132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74CD1091-47CD-D5AC-988E-BB62EC639A07}"/>
                    </a:ext>
                  </a:extLst>
                </p14:cNvPr>
                <p14:cNvContentPartPr/>
                <p14:nvPr/>
              </p14:nvContentPartPr>
              <p14:xfrm>
                <a:off x="7352542" y="6388331"/>
                <a:ext cx="173520" cy="12924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74CD1091-47CD-D5AC-988E-BB62EC639A07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343902" y="6379691"/>
                  <a:ext cx="191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4B7681B0-8773-C501-3C6E-398DBB996850}"/>
                    </a:ext>
                  </a:extLst>
                </p14:cNvPr>
                <p14:cNvContentPartPr/>
                <p14:nvPr/>
              </p14:nvContentPartPr>
              <p14:xfrm>
                <a:off x="7649542" y="6353411"/>
                <a:ext cx="171720" cy="11448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4B7681B0-8773-C501-3C6E-398DBB99685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7640542" y="6344411"/>
                  <a:ext cx="189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0ECCCC04-8320-B57C-A00E-5983A118DF31}"/>
                    </a:ext>
                  </a:extLst>
                </p14:cNvPr>
                <p14:cNvContentPartPr/>
                <p14:nvPr/>
              </p14:nvContentPartPr>
              <p14:xfrm>
                <a:off x="7866622" y="6425771"/>
                <a:ext cx="11520" cy="12708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0ECCCC04-8320-B57C-A00E-5983A118DF31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7857622" y="6417131"/>
                  <a:ext cx="2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7B10BB3B-A006-8C75-8E6A-B6C84A6630F6}"/>
                    </a:ext>
                  </a:extLst>
                </p14:cNvPr>
                <p14:cNvContentPartPr/>
                <p14:nvPr/>
              </p14:nvContentPartPr>
              <p14:xfrm>
                <a:off x="7832422" y="6425771"/>
                <a:ext cx="117360" cy="13464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7B10BB3B-A006-8C75-8E6A-B6C84A6630F6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7823782" y="6416771"/>
                  <a:ext cx="135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851E0D90-2B94-4F51-5476-1490021A5BCB}"/>
                    </a:ext>
                  </a:extLst>
                </p14:cNvPr>
                <p14:cNvContentPartPr/>
                <p14:nvPr/>
              </p14:nvContentPartPr>
              <p14:xfrm>
                <a:off x="7874542" y="6220211"/>
                <a:ext cx="106920" cy="16452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851E0D90-2B94-4F51-5476-1490021A5BCB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7865542" y="6211571"/>
                  <a:ext cx="124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E484794F-1AB0-952E-F70E-0169A99A9D5B}"/>
                    </a:ext>
                  </a:extLst>
                </p14:cNvPr>
                <p14:cNvContentPartPr/>
                <p14:nvPr/>
              </p14:nvContentPartPr>
              <p14:xfrm>
                <a:off x="8080102" y="6319211"/>
                <a:ext cx="31680" cy="11628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E484794F-1AB0-952E-F70E-0169A99A9D5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8071462" y="6310571"/>
                  <a:ext cx="4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CB3C0B0D-85C1-1821-C367-BD1029A823BC}"/>
                    </a:ext>
                  </a:extLst>
                </p14:cNvPr>
                <p14:cNvContentPartPr/>
                <p14:nvPr/>
              </p14:nvContentPartPr>
              <p14:xfrm>
                <a:off x="8044102" y="6364571"/>
                <a:ext cx="136440" cy="3816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CB3C0B0D-85C1-1821-C367-BD1029A823BC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8035102" y="6355931"/>
                  <a:ext cx="15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26734851-6CCE-5CA7-F2EF-AEFC65AF7257}"/>
                    </a:ext>
                  </a:extLst>
                </p14:cNvPr>
                <p14:cNvContentPartPr/>
                <p14:nvPr/>
              </p14:nvContentPartPr>
              <p14:xfrm>
                <a:off x="8224822" y="6241451"/>
                <a:ext cx="89640" cy="16560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26734851-6CCE-5CA7-F2EF-AEFC65AF7257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215822" y="6232451"/>
                  <a:ext cx="107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E7D3AE30-C97D-6FB0-2147-DF670646914F}"/>
                    </a:ext>
                  </a:extLst>
                </p14:cNvPr>
                <p14:cNvContentPartPr/>
                <p14:nvPr/>
              </p14:nvContentPartPr>
              <p14:xfrm>
                <a:off x="8343262" y="6327131"/>
                <a:ext cx="91440" cy="16200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E7D3AE30-C97D-6FB0-2147-DF670646914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8334262" y="6318131"/>
                  <a:ext cx="109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08DA5E69-7EFA-8AE6-D661-8FDC303D4021}"/>
                    </a:ext>
                  </a:extLst>
                </p14:cNvPr>
                <p14:cNvContentPartPr/>
                <p14:nvPr/>
              </p14:nvContentPartPr>
              <p14:xfrm>
                <a:off x="8476102" y="6312731"/>
                <a:ext cx="16200" cy="16632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08DA5E69-7EFA-8AE6-D661-8FDC303D4021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8467102" y="6303731"/>
                  <a:ext cx="33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D36279CD-1441-5A0E-D09E-152B85B7EC11}"/>
                    </a:ext>
                  </a:extLst>
                </p14:cNvPr>
                <p14:cNvContentPartPr/>
                <p14:nvPr/>
              </p14:nvContentPartPr>
              <p14:xfrm>
                <a:off x="8441542" y="6322451"/>
                <a:ext cx="93240" cy="8064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D36279CD-1441-5A0E-D09E-152B85B7EC1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8432542" y="6313811"/>
                  <a:ext cx="110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E38A634C-DC85-29BC-EF98-3EB390717B45}"/>
                    </a:ext>
                  </a:extLst>
                </p14:cNvPr>
                <p14:cNvContentPartPr/>
                <p14:nvPr/>
              </p14:nvContentPartPr>
              <p14:xfrm>
                <a:off x="8394382" y="6080531"/>
                <a:ext cx="183600" cy="15012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E38A634C-DC85-29BC-EF98-3EB390717B4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8385382" y="6071531"/>
                  <a:ext cx="201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8A094C82-1309-2328-86AA-BFC013DD885C}"/>
                    </a:ext>
                  </a:extLst>
                </p14:cNvPr>
                <p14:cNvContentPartPr/>
                <p14:nvPr/>
              </p14:nvContentPartPr>
              <p14:xfrm>
                <a:off x="808102" y="4817291"/>
                <a:ext cx="800640" cy="115236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8A094C82-1309-2328-86AA-BFC013DD885C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99102" y="4808291"/>
                  <a:ext cx="818280" cy="117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85511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811B0B-4833-08FD-5B6D-5A2AFBABF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" y="91441"/>
            <a:ext cx="5018170" cy="13882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3207498-1228-2F8D-3856-F65846E149E3}"/>
                  </a:ext>
                </a:extLst>
              </p14:cNvPr>
              <p14:cNvContentPartPr/>
              <p14:nvPr/>
            </p14:nvContentPartPr>
            <p14:xfrm>
              <a:off x="5244382" y="632782"/>
              <a:ext cx="59040" cy="554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3207498-1228-2F8D-3856-F65846E149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5382" y="623782"/>
                <a:ext cx="76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D51F5E-79C8-BB22-80C9-813562229AC9}"/>
                  </a:ext>
                </a:extLst>
              </p14:cNvPr>
              <p14:cNvContentPartPr/>
              <p14:nvPr/>
            </p14:nvContentPartPr>
            <p14:xfrm>
              <a:off x="954262" y="522622"/>
              <a:ext cx="450360" cy="56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D51F5E-79C8-BB22-80C9-813562229A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262" y="513982"/>
                <a:ext cx="468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CB9250E-E2C7-97D2-ED5F-B1B8064A7622}"/>
                  </a:ext>
                </a:extLst>
              </p14:cNvPr>
              <p14:cNvContentPartPr/>
              <p14:nvPr/>
            </p14:nvContentPartPr>
            <p14:xfrm>
              <a:off x="3349702" y="530902"/>
              <a:ext cx="372240" cy="22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CB9250E-E2C7-97D2-ED5F-B1B8064A76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0702" y="522262"/>
                <a:ext cx="389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899512-692F-6A09-2550-522C21FB357D}"/>
                  </a:ext>
                </a:extLst>
              </p14:cNvPr>
              <p14:cNvContentPartPr/>
              <p14:nvPr/>
            </p14:nvContentPartPr>
            <p14:xfrm>
              <a:off x="2617822" y="2748142"/>
              <a:ext cx="18720" cy="158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899512-692F-6A09-2550-522C21FB35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8822" y="2739502"/>
                <a:ext cx="3636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C98BE523-07F9-2403-961A-6B0DF10A0405}"/>
              </a:ext>
            </a:extLst>
          </p:cNvPr>
          <p:cNvGrpSpPr/>
          <p:nvPr/>
        </p:nvGrpSpPr>
        <p:grpSpPr>
          <a:xfrm>
            <a:off x="209422" y="1540342"/>
            <a:ext cx="10302120" cy="4265640"/>
            <a:chOff x="209422" y="1540342"/>
            <a:chExt cx="10302120" cy="42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6993E37-4037-75D7-A6B5-1CD4A7157340}"/>
                    </a:ext>
                  </a:extLst>
                </p14:cNvPr>
                <p14:cNvContentPartPr/>
                <p14:nvPr/>
              </p14:nvContentPartPr>
              <p14:xfrm>
                <a:off x="558982" y="2303902"/>
                <a:ext cx="126720" cy="124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6993E37-4037-75D7-A6B5-1CD4A71573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0342" y="2294902"/>
                  <a:ext cx="14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BBCE99E-015F-7E98-28CB-9C66DD0E425C}"/>
                    </a:ext>
                  </a:extLst>
                </p14:cNvPr>
                <p14:cNvContentPartPr/>
                <p14:nvPr/>
              </p14:nvContentPartPr>
              <p14:xfrm>
                <a:off x="2808622" y="1540342"/>
                <a:ext cx="223200" cy="230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BBCE99E-015F-7E98-28CB-9C66DD0E4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99622" y="1531342"/>
                  <a:ext cx="240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D0844A1-1E04-439A-D946-FE9768349179}"/>
                    </a:ext>
                  </a:extLst>
                </p14:cNvPr>
                <p14:cNvContentPartPr/>
                <p14:nvPr/>
              </p14:nvContentPartPr>
              <p14:xfrm>
                <a:off x="772102" y="2306422"/>
                <a:ext cx="142920" cy="129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D0844A1-1E04-439A-D946-FE97683491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3102" y="2297422"/>
                  <a:ext cx="160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D249B6-74CD-380A-009B-8A670CB9B293}"/>
                    </a:ext>
                  </a:extLst>
                </p14:cNvPr>
                <p14:cNvContentPartPr/>
                <p14:nvPr/>
              </p14:nvContentPartPr>
              <p14:xfrm>
                <a:off x="209422" y="3305782"/>
                <a:ext cx="116280" cy="167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D249B6-74CD-380A-009B-8A670CB9B2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0782" y="3297142"/>
                  <a:ext cx="133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C745010-97C3-E392-2501-30727A244D68}"/>
                    </a:ext>
                  </a:extLst>
                </p14:cNvPr>
                <p14:cNvContentPartPr/>
                <p14:nvPr/>
              </p14:nvContentPartPr>
              <p14:xfrm>
                <a:off x="434422" y="3301102"/>
                <a:ext cx="122760" cy="158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C745010-97C3-E392-2501-30727A244D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5422" y="3292462"/>
                  <a:ext cx="140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5192E45-8F05-7B5E-83EE-5459546A0764}"/>
                    </a:ext>
                  </a:extLst>
                </p14:cNvPr>
                <p14:cNvContentPartPr/>
                <p14:nvPr/>
              </p14:nvContentPartPr>
              <p14:xfrm>
                <a:off x="790462" y="3317302"/>
                <a:ext cx="15840" cy="5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5192E45-8F05-7B5E-83EE-5459546A07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1462" y="3308302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B095A7A-B3AF-C9A9-E52C-3050A3B1364A}"/>
                    </a:ext>
                  </a:extLst>
                </p14:cNvPr>
                <p14:cNvContentPartPr/>
                <p14:nvPr/>
              </p14:nvContentPartPr>
              <p14:xfrm>
                <a:off x="796942" y="3398302"/>
                <a:ext cx="2880" cy="13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B095A7A-B3AF-C9A9-E52C-3050A3B136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8302" y="3389302"/>
                  <a:ext cx="2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5A49ECD-339C-1F7D-A00C-F2F5E7B4E920}"/>
                    </a:ext>
                  </a:extLst>
                </p14:cNvPr>
                <p14:cNvContentPartPr/>
                <p14:nvPr/>
              </p14:nvContentPartPr>
              <p14:xfrm>
                <a:off x="1133542" y="3266902"/>
                <a:ext cx="197640" cy="201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5A49ECD-339C-1F7D-A00C-F2F5E7B4E9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4902" y="3258262"/>
                  <a:ext cx="215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C833E1D-7946-A548-6878-B76D7692FC1A}"/>
                    </a:ext>
                  </a:extLst>
                </p14:cNvPr>
                <p14:cNvContentPartPr/>
                <p14:nvPr/>
              </p14:nvContentPartPr>
              <p14:xfrm>
                <a:off x="1399582" y="3255382"/>
                <a:ext cx="96120" cy="178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C833E1D-7946-A548-6878-B76D7692FC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90582" y="3246382"/>
                  <a:ext cx="113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E6158A6-D2B6-6DEB-DF05-4267166B7A0A}"/>
                    </a:ext>
                  </a:extLst>
                </p14:cNvPr>
                <p14:cNvContentPartPr/>
                <p14:nvPr/>
              </p14:nvContentPartPr>
              <p14:xfrm>
                <a:off x="1556542" y="3311902"/>
                <a:ext cx="8640" cy="14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E6158A6-D2B6-6DEB-DF05-4267166B7A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7902" y="3303262"/>
                  <a:ext cx="26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4C1F493-00CB-34DF-C239-26406A9FBB3A}"/>
                    </a:ext>
                  </a:extLst>
                </p14:cNvPr>
                <p14:cNvContentPartPr/>
                <p14:nvPr/>
              </p14:nvContentPartPr>
              <p14:xfrm>
                <a:off x="1745902" y="3195622"/>
                <a:ext cx="133920" cy="114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4C1F493-00CB-34DF-C239-26406A9FBB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36902" y="3186982"/>
                  <a:ext cx="151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5F749F3-B7FC-3C04-E789-E04A160D81F3}"/>
                    </a:ext>
                  </a:extLst>
                </p14:cNvPr>
                <p14:cNvContentPartPr/>
                <p14:nvPr/>
              </p14:nvContentPartPr>
              <p14:xfrm>
                <a:off x="1931302" y="3185182"/>
                <a:ext cx="176760" cy="101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5F749F3-B7FC-3C04-E789-E04A160D81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22662" y="3176182"/>
                  <a:ext cx="194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6E48921-D858-AECF-EF5E-66400330A2DF}"/>
                    </a:ext>
                  </a:extLst>
                </p14:cNvPr>
                <p14:cNvContentPartPr/>
                <p14:nvPr/>
              </p14:nvContentPartPr>
              <p14:xfrm>
                <a:off x="2377702" y="3129022"/>
                <a:ext cx="100440" cy="146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6E48921-D858-AECF-EF5E-66400330A2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68702" y="3120382"/>
                  <a:ext cx="118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B0C770-4782-CA6D-350A-23E22DB0E58F}"/>
                    </a:ext>
                  </a:extLst>
                </p14:cNvPr>
                <p14:cNvContentPartPr/>
                <p14:nvPr/>
              </p14:nvContentPartPr>
              <p14:xfrm>
                <a:off x="2387422" y="3223342"/>
                <a:ext cx="139320" cy="6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B0C770-4782-CA6D-350A-23E22DB0E5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78422" y="3214342"/>
                  <a:ext cx="156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FE746F0-9126-4D50-BE5E-30D431421345}"/>
                    </a:ext>
                  </a:extLst>
                </p14:cNvPr>
                <p14:cNvContentPartPr/>
                <p14:nvPr/>
              </p14:nvContentPartPr>
              <p14:xfrm>
                <a:off x="2562742" y="3216502"/>
                <a:ext cx="71640" cy="53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FE746F0-9126-4D50-BE5E-30D4314213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53742" y="3207862"/>
                  <a:ext cx="89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57D932B-0B27-8A19-4497-3EB8394E2A1A}"/>
                    </a:ext>
                  </a:extLst>
                </p14:cNvPr>
                <p14:cNvContentPartPr/>
                <p14:nvPr/>
              </p14:nvContentPartPr>
              <p14:xfrm>
                <a:off x="2741302" y="3093382"/>
                <a:ext cx="19440" cy="172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57D932B-0B27-8A19-4497-3EB8394E2A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2662" y="3084382"/>
                  <a:ext cx="37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42A2861-F9B7-22D7-A5E3-7E438402B9B7}"/>
                    </a:ext>
                  </a:extLst>
                </p14:cNvPr>
                <p14:cNvContentPartPr/>
                <p14:nvPr/>
              </p14:nvContentPartPr>
              <p14:xfrm>
                <a:off x="2741662" y="3209662"/>
                <a:ext cx="77400" cy="62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42A2861-F9B7-22D7-A5E3-7E438402B9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33022" y="3200662"/>
                  <a:ext cx="95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68F78EC-A9C6-5A8F-ADF3-CF5057BFBFE6}"/>
                    </a:ext>
                  </a:extLst>
                </p14:cNvPr>
                <p14:cNvContentPartPr/>
                <p14:nvPr/>
              </p14:nvContentPartPr>
              <p14:xfrm>
                <a:off x="2869102" y="3078622"/>
                <a:ext cx="49320" cy="189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68F78EC-A9C6-5A8F-ADF3-CF5057BFBF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60102" y="3069982"/>
                  <a:ext cx="66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AADB5B7-39B8-247E-EB6A-BAFBF1B6A6B1}"/>
                    </a:ext>
                  </a:extLst>
                </p14:cNvPr>
                <p14:cNvContentPartPr/>
                <p14:nvPr/>
              </p14:nvContentPartPr>
              <p14:xfrm>
                <a:off x="2947222" y="3100582"/>
                <a:ext cx="125280" cy="152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AADB5B7-39B8-247E-EB6A-BAFBF1B6A6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38222" y="3091582"/>
                  <a:ext cx="142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4263612-ADFF-61DE-071D-7F2B888AA3AD}"/>
                    </a:ext>
                  </a:extLst>
                </p14:cNvPr>
                <p14:cNvContentPartPr/>
                <p14:nvPr/>
              </p14:nvContentPartPr>
              <p14:xfrm>
                <a:off x="3289942" y="3160342"/>
                <a:ext cx="192960" cy="12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4263612-ADFF-61DE-071D-7F2B888AA3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81302" y="3151342"/>
                  <a:ext cx="21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2AE8D2D-64AD-7B87-41A0-50DD2795A05D}"/>
                    </a:ext>
                  </a:extLst>
                </p14:cNvPr>
                <p14:cNvContentPartPr/>
                <p14:nvPr/>
              </p14:nvContentPartPr>
              <p14:xfrm>
                <a:off x="3305782" y="3203542"/>
                <a:ext cx="160920" cy="14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2AE8D2D-64AD-7B87-41A0-50DD2795A0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97142" y="3194902"/>
                  <a:ext cx="178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BA01376-F422-1C1A-1C1D-FCFC1FCEFB10}"/>
                    </a:ext>
                  </a:extLst>
                </p14:cNvPr>
                <p14:cNvContentPartPr/>
                <p14:nvPr/>
              </p14:nvContentPartPr>
              <p14:xfrm>
                <a:off x="3517822" y="3058102"/>
                <a:ext cx="86400" cy="182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BA01376-F422-1C1A-1C1D-FCFC1FCEFB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09182" y="3049462"/>
                  <a:ext cx="104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7C9ED67-A0AA-4E85-6B19-4CAF624C51B3}"/>
                    </a:ext>
                  </a:extLst>
                </p14:cNvPr>
                <p14:cNvContentPartPr/>
                <p14:nvPr/>
              </p14:nvContentPartPr>
              <p14:xfrm>
                <a:off x="2049382" y="1577062"/>
                <a:ext cx="408240" cy="333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7C9ED67-A0AA-4E85-6B19-4CAF624C51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40382" y="1568062"/>
                  <a:ext cx="425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C23766A-9023-B994-3A89-E50B4131AAA7}"/>
                    </a:ext>
                  </a:extLst>
                </p14:cNvPr>
                <p14:cNvContentPartPr/>
                <p14:nvPr/>
              </p14:nvContentPartPr>
              <p14:xfrm>
                <a:off x="3888982" y="2995102"/>
                <a:ext cx="120960" cy="217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C23766A-9023-B994-3A89-E50B4131AA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9982" y="2986462"/>
                  <a:ext cx="138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80E7F2E-C0CA-5095-1186-62617A9034B7}"/>
                    </a:ext>
                  </a:extLst>
                </p14:cNvPr>
                <p14:cNvContentPartPr/>
                <p14:nvPr/>
              </p14:nvContentPartPr>
              <p14:xfrm>
                <a:off x="4178782" y="3034702"/>
                <a:ext cx="131400" cy="137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80E7F2E-C0CA-5095-1186-62617A9034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70142" y="3025702"/>
                  <a:ext cx="149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53F64AE-D9EB-A17B-B9CB-EEEEB86356B8}"/>
                    </a:ext>
                  </a:extLst>
                </p14:cNvPr>
                <p14:cNvContentPartPr/>
                <p14:nvPr/>
              </p14:nvContentPartPr>
              <p14:xfrm>
                <a:off x="4417462" y="3023182"/>
                <a:ext cx="160200" cy="157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53F64AE-D9EB-A17B-B9CB-EEEEB86356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08822" y="3014542"/>
                  <a:ext cx="177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D716C62-7B63-1CEE-A663-836E50CA1982}"/>
                    </a:ext>
                  </a:extLst>
                </p14:cNvPr>
                <p14:cNvContentPartPr/>
                <p14:nvPr/>
              </p14:nvContentPartPr>
              <p14:xfrm>
                <a:off x="4815982" y="3042262"/>
                <a:ext cx="168120" cy="70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D716C62-7B63-1CEE-A663-836E50CA19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07342" y="3033262"/>
                  <a:ext cx="185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3A7BC1D-E3E9-90D4-0134-089FAB06B885}"/>
                    </a:ext>
                  </a:extLst>
                </p14:cNvPr>
                <p14:cNvContentPartPr/>
                <p14:nvPr/>
              </p14:nvContentPartPr>
              <p14:xfrm>
                <a:off x="5000662" y="2995822"/>
                <a:ext cx="126000" cy="136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3A7BC1D-E3E9-90D4-0134-089FAB06B8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2022" y="2986822"/>
                  <a:ext cx="143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F198152-EB36-74FD-BDDE-749AE2506329}"/>
                    </a:ext>
                  </a:extLst>
                </p14:cNvPr>
                <p14:cNvContentPartPr/>
                <p14:nvPr/>
              </p14:nvContentPartPr>
              <p14:xfrm>
                <a:off x="5464702" y="2956942"/>
                <a:ext cx="62280" cy="155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F198152-EB36-74FD-BDDE-749AE25063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55702" y="2948302"/>
                  <a:ext cx="79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943D4AD-D6B7-DD94-9501-DD47DE2EC2AD}"/>
                    </a:ext>
                  </a:extLst>
                </p14:cNvPr>
                <p14:cNvContentPartPr/>
                <p14:nvPr/>
              </p14:nvContentPartPr>
              <p14:xfrm>
                <a:off x="5498902" y="2908702"/>
                <a:ext cx="160200" cy="1692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943D4AD-D6B7-DD94-9501-DD47DE2EC2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89902" y="2899702"/>
                  <a:ext cx="177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4CA0537-D9E9-8273-E9EA-82C2AA542DBE}"/>
                    </a:ext>
                  </a:extLst>
                </p14:cNvPr>
                <p14:cNvContentPartPr/>
                <p14:nvPr/>
              </p14:nvContentPartPr>
              <p14:xfrm>
                <a:off x="5790862" y="2899342"/>
                <a:ext cx="222840" cy="159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4CA0537-D9E9-8273-E9EA-82C2AA542D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81862" y="2890342"/>
                  <a:ext cx="240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973B2D2-7A9B-0494-CEF4-BF3634226FE0}"/>
                    </a:ext>
                  </a:extLst>
                </p14:cNvPr>
                <p14:cNvContentPartPr/>
                <p14:nvPr/>
              </p14:nvContentPartPr>
              <p14:xfrm>
                <a:off x="5788702" y="2981422"/>
                <a:ext cx="244440" cy="27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973B2D2-7A9B-0494-CEF4-BF3634226F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80062" y="2972422"/>
                  <a:ext cx="262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8E4028D-33F3-2024-7EC2-09457E0A29DD}"/>
                    </a:ext>
                  </a:extLst>
                </p14:cNvPr>
                <p14:cNvContentPartPr/>
                <p14:nvPr/>
              </p14:nvContentPartPr>
              <p14:xfrm>
                <a:off x="1344862" y="3682702"/>
                <a:ext cx="96480" cy="53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8E4028D-33F3-2024-7EC2-09457E0A29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36222" y="3673702"/>
                  <a:ext cx="114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2E524A9-4FD3-2F22-1F7B-DB8A2BE1FF48}"/>
                    </a:ext>
                  </a:extLst>
                </p14:cNvPr>
                <p14:cNvContentPartPr/>
                <p14:nvPr/>
              </p14:nvContentPartPr>
              <p14:xfrm>
                <a:off x="1948942" y="3575062"/>
                <a:ext cx="101880" cy="83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2E524A9-4FD3-2F22-1F7B-DB8A2BE1FF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40302" y="3566422"/>
                  <a:ext cx="119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4DBCDD9-FD5C-5C8E-DA40-FD4D85CFBCD6}"/>
                    </a:ext>
                  </a:extLst>
                </p14:cNvPr>
                <p14:cNvContentPartPr/>
                <p14:nvPr/>
              </p14:nvContentPartPr>
              <p14:xfrm>
                <a:off x="2428102" y="3469222"/>
                <a:ext cx="30600" cy="165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4DBCDD9-FD5C-5C8E-DA40-FD4D85CFBC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19462" y="3460582"/>
                  <a:ext cx="4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BF9B88A-FE2E-7EAA-71A3-854365952665}"/>
                    </a:ext>
                  </a:extLst>
                </p14:cNvPr>
                <p14:cNvContentPartPr/>
                <p14:nvPr/>
              </p14:nvContentPartPr>
              <p14:xfrm>
                <a:off x="2455102" y="3468862"/>
                <a:ext cx="149400" cy="125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BF9B88A-FE2E-7EAA-71A3-85436595266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46102" y="3459862"/>
                  <a:ext cx="167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E8F1B6F-42E3-01AB-3B0E-8DE26DE340D8}"/>
                    </a:ext>
                  </a:extLst>
                </p14:cNvPr>
                <p14:cNvContentPartPr/>
                <p14:nvPr/>
              </p14:nvContentPartPr>
              <p14:xfrm>
                <a:off x="2760742" y="3455902"/>
                <a:ext cx="127440" cy="178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E8F1B6F-42E3-01AB-3B0E-8DE26DE340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52102" y="3447262"/>
                  <a:ext cx="145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7E65BB2-B5E9-A692-1E6E-FFA19AA3306A}"/>
                    </a:ext>
                  </a:extLst>
                </p14:cNvPr>
                <p14:cNvContentPartPr/>
                <p14:nvPr/>
              </p14:nvContentPartPr>
              <p14:xfrm>
                <a:off x="2758222" y="3527542"/>
                <a:ext cx="175680" cy="14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7E65BB2-B5E9-A692-1E6E-FFA19AA330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49582" y="3518902"/>
                  <a:ext cx="193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70ED247-8A6F-0AFD-5FFA-CA303559DBB7}"/>
                    </a:ext>
                  </a:extLst>
                </p14:cNvPr>
                <p14:cNvContentPartPr/>
                <p14:nvPr/>
              </p14:nvContentPartPr>
              <p14:xfrm>
                <a:off x="2920582" y="1614862"/>
                <a:ext cx="633960" cy="320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70ED247-8A6F-0AFD-5FFA-CA303559DB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11582" y="1605862"/>
                  <a:ext cx="6516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96AE647-3F9E-70BF-359A-2460F4E66810}"/>
                    </a:ext>
                  </a:extLst>
                </p14:cNvPr>
                <p14:cNvContentPartPr/>
                <p14:nvPr/>
              </p14:nvContentPartPr>
              <p14:xfrm>
                <a:off x="2442502" y="1611262"/>
                <a:ext cx="150120" cy="109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96AE647-3F9E-70BF-359A-2460F4E668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33502" y="1602622"/>
                  <a:ext cx="16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64B37B-999E-91F2-A3DD-9BEF3CC7FA0B}"/>
                    </a:ext>
                  </a:extLst>
                </p14:cNvPr>
                <p14:cNvContentPartPr/>
                <p14:nvPr/>
              </p14:nvContentPartPr>
              <p14:xfrm>
                <a:off x="2824462" y="1598662"/>
                <a:ext cx="7560" cy="113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64B37B-999E-91F2-A3DD-9BEF3CC7FA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15462" y="1589662"/>
                  <a:ext cx="2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71BA503-6F6C-ED21-6505-4691EDE6C2F4}"/>
                    </a:ext>
                  </a:extLst>
                </p14:cNvPr>
                <p14:cNvContentPartPr/>
                <p14:nvPr/>
              </p14:nvContentPartPr>
              <p14:xfrm>
                <a:off x="2756782" y="1578862"/>
                <a:ext cx="228600" cy="172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71BA503-6F6C-ED21-6505-4691EDE6C2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8142" y="1570222"/>
                  <a:ext cx="246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5D085E0-306C-05AF-C0A0-EE4E006AED54}"/>
                    </a:ext>
                  </a:extLst>
                </p14:cNvPr>
                <p14:cNvContentPartPr/>
                <p14:nvPr/>
              </p14:nvContentPartPr>
              <p14:xfrm>
                <a:off x="1397062" y="1936342"/>
                <a:ext cx="126720" cy="177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5D085E0-306C-05AF-C0A0-EE4E006AED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88422" y="1927702"/>
                  <a:ext cx="144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7152358-2A4C-7403-610C-63D901C4B03B}"/>
                    </a:ext>
                  </a:extLst>
                </p14:cNvPr>
                <p14:cNvContentPartPr/>
                <p14:nvPr/>
              </p14:nvContentPartPr>
              <p14:xfrm>
                <a:off x="1401382" y="2049022"/>
                <a:ext cx="131040" cy="14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7152358-2A4C-7403-610C-63D901C4B0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92382" y="2040022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297A31-9F33-BCD3-1463-62D6851F0BFB}"/>
                    </a:ext>
                  </a:extLst>
                </p14:cNvPr>
                <p14:cNvContentPartPr/>
                <p14:nvPr/>
              </p14:nvContentPartPr>
              <p14:xfrm>
                <a:off x="1260622" y="2485342"/>
                <a:ext cx="182160" cy="190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297A31-9F33-BCD3-1463-62D6851F0B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51622" y="2476702"/>
                  <a:ext cx="199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F289051-54DD-3E08-FE17-C781A3F3DCCA}"/>
                    </a:ext>
                  </a:extLst>
                </p14:cNvPr>
                <p14:cNvContentPartPr/>
                <p14:nvPr/>
              </p14:nvContentPartPr>
              <p14:xfrm>
                <a:off x="1539982" y="2486422"/>
                <a:ext cx="116640" cy="124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F289051-54DD-3E08-FE17-C781A3F3DC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31342" y="2477782"/>
                  <a:ext cx="134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7F42932-03F5-000C-5467-34ED410B5C15}"/>
                    </a:ext>
                  </a:extLst>
                </p14:cNvPr>
                <p14:cNvContentPartPr/>
                <p14:nvPr/>
              </p14:nvContentPartPr>
              <p14:xfrm>
                <a:off x="1522702" y="2568862"/>
                <a:ext cx="162720" cy="15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7F42932-03F5-000C-5467-34ED410B5C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13702" y="2560222"/>
                  <a:ext cx="180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A16EB2C-AC57-4801-B0F5-379C25DF2924}"/>
                    </a:ext>
                  </a:extLst>
                </p14:cNvPr>
                <p14:cNvContentPartPr/>
                <p14:nvPr/>
              </p14:nvContentPartPr>
              <p14:xfrm>
                <a:off x="2119582" y="1716742"/>
                <a:ext cx="136800" cy="157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A16EB2C-AC57-4801-B0F5-379C25DF29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10582" y="1707742"/>
                  <a:ext cx="154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C7073F3-0F51-0AED-ED40-711B90DE1A53}"/>
                    </a:ext>
                  </a:extLst>
                </p14:cNvPr>
                <p14:cNvContentPartPr/>
                <p14:nvPr/>
              </p14:nvContentPartPr>
              <p14:xfrm>
                <a:off x="2128942" y="1819702"/>
                <a:ext cx="167040" cy="18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C7073F3-0F51-0AED-ED40-711B90DE1A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19942" y="1811062"/>
                  <a:ext cx="184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8B71D02-15D3-E3F6-F9D7-55A400FEC720}"/>
                    </a:ext>
                  </a:extLst>
                </p14:cNvPr>
                <p14:cNvContentPartPr/>
                <p14:nvPr/>
              </p14:nvContentPartPr>
              <p14:xfrm>
                <a:off x="3046942" y="1710982"/>
                <a:ext cx="166320" cy="177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8B71D02-15D3-E3F6-F9D7-55A400FEC7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37942" y="1701982"/>
                  <a:ext cx="183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DFC87B-D652-CA16-31D9-27769F74C3D6}"/>
                    </a:ext>
                  </a:extLst>
                </p14:cNvPr>
                <p14:cNvContentPartPr/>
                <p14:nvPr/>
              </p14:nvContentPartPr>
              <p14:xfrm>
                <a:off x="3292462" y="1718902"/>
                <a:ext cx="139680" cy="141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DFC87B-D652-CA16-31D9-27769F74C3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83822" y="1709902"/>
                  <a:ext cx="157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938D68E-FCD1-D0B7-5F22-9354C7F11B12}"/>
                    </a:ext>
                  </a:extLst>
                </p14:cNvPr>
                <p14:cNvContentPartPr/>
                <p14:nvPr/>
              </p14:nvContentPartPr>
              <p14:xfrm>
                <a:off x="3288862" y="1798102"/>
                <a:ext cx="132840" cy="8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938D68E-FCD1-D0B7-5F22-9354C7F11B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79862" y="1789462"/>
                  <a:ext cx="150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DE400E0-C4EB-8653-115C-6499BF92123C}"/>
                    </a:ext>
                  </a:extLst>
                </p14:cNvPr>
                <p14:cNvContentPartPr/>
                <p14:nvPr/>
              </p14:nvContentPartPr>
              <p14:xfrm>
                <a:off x="2618182" y="1755622"/>
                <a:ext cx="33840" cy="1005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DE400E0-C4EB-8653-115C-6499BF9212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09182" y="1746982"/>
                  <a:ext cx="51480" cy="10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448429E-74F2-EDCD-EDD5-1F9A661333A0}"/>
                    </a:ext>
                  </a:extLst>
                </p14:cNvPr>
                <p14:cNvContentPartPr/>
                <p14:nvPr/>
              </p14:nvContentPartPr>
              <p14:xfrm>
                <a:off x="1234342" y="2277262"/>
                <a:ext cx="2498760" cy="58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448429E-74F2-EDCD-EDD5-1F9A661333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25702" y="2268622"/>
                  <a:ext cx="2516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622BD22-CEA2-22C2-C48F-2E471C2F6658}"/>
                    </a:ext>
                  </a:extLst>
                </p14:cNvPr>
                <p14:cNvContentPartPr/>
                <p14:nvPr/>
              </p14:nvContentPartPr>
              <p14:xfrm>
                <a:off x="1241902" y="1804222"/>
                <a:ext cx="2588400" cy="112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622BD22-CEA2-22C2-C48F-2E471C2F66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33262" y="1795582"/>
                  <a:ext cx="2606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6B7DB5-30C5-AF99-B7DB-71CE1E2F8D92}"/>
                    </a:ext>
                  </a:extLst>
                </p14:cNvPr>
                <p14:cNvContentPartPr/>
                <p14:nvPr/>
              </p14:nvContentPartPr>
              <p14:xfrm>
                <a:off x="1717102" y="1673182"/>
                <a:ext cx="27360" cy="1225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6B7DB5-30C5-AF99-B7DB-71CE1E2F8D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08102" y="1664542"/>
                  <a:ext cx="45000" cy="12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72CE6A-15EC-0878-449E-E022A730E6F8}"/>
                    </a:ext>
                  </a:extLst>
                </p14:cNvPr>
                <p14:cNvContentPartPr/>
                <p14:nvPr/>
              </p14:nvContentPartPr>
              <p14:xfrm>
                <a:off x="1862182" y="2004742"/>
                <a:ext cx="84600" cy="132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72CE6A-15EC-0878-449E-E022A730E6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53182" y="1996102"/>
                  <a:ext cx="102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FFA1C97-0CA5-FD47-B362-04E9F45AFE95}"/>
                    </a:ext>
                  </a:extLst>
                </p14:cNvPr>
                <p14:cNvContentPartPr/>
                <p14:nvPr/>
              </p14:nvContentPartPr>
              <p14:xfrm>
                <a:off x="2037142" y="2108782"/>
                <a:ext cx="14760" cy="63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FFA1C97-0CA5-FD47-B362-04E9F45AFE9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28142" y="2100142"/>
                  <a:ext cx="32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58A2AA9-0886-598B-7FEC-243A47EBED0B}"/>
                    </a:ext>
                  </a:extLst>
                </p14:cNvPr>
                <p14:cNvContentPartPr/>
                <p14:nvPr/>
              </p14:nvContentPartPr>
              <p14:xfrm>
                <a:off x="2230102" y="1974502"/>
                <a:ext cx="146880" cy="136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58A2AA9-0886-598B-7FEC-243A47EBED0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21102" y="1965502"/>
                  <a:ext cx="164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E8B598-04CB-2CC7-C226-C2BFC3FF9048}"/>
                    </a:ext>
                  </a:extLst>
                </p14:cNvPr>
                <p14:cNvContentPartPr/>
                <p14:nvPr/>
              </p14:nvContentPartPr>
              <p14:xfrm>
                <a:off x="2754262" y="2080342"/>
                <a:ext cx="88560" cy="12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E8B598-04CB-2CC7-C226-C2BFC3FF90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45262" y="2071702"/>
                  <a:ext cx="10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92A6454-095F-DF84-A2BA-822A91C27CEB}"/>
                    </a:ext>
                  </a:extLst>
                </p14:cNvPr>
                <p14:cNvContentPartPr/>
                <p14:nvPr/>
              </p14:nvContentPartPr>
              <p14:xfrm>
                <a:off x="2894662" y="1992502"/>
                <a:ext cx="75600" cy="11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92A6454-095F-DF84-A2BA-822A91C27C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86022" y="1983502"/>
                  <a:ext cx="93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D306E81-21F3-CDDC-B83D-8B41F07A3A85}"/>
                    </a:ext>
                  </a:extLst>
                </p14:cNvPr>
                <p14:cNvContentPartPr/>
                <p14:nvPr/>
              </p14:nvContentPartPr>
              <p14:xfrm>
                <a:off x="3028582" y="2094382"/>
                <a:ext cx="23040" cy="68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D306E81-21F3-CDDC-B83D-8B41F07A3A8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19942" y="2085382"/>
                  <a:ext cx="40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CCC1C3C-0CDD-88D4-3F71-5F4707FFAF42}"/>
                    </a:ext>
                  </a:extLst>
                </p14:cNvPr>
                <p14:cNvContentPartPr/>
                <p14:nvPr/>
              </p14:nvContentPartPr>
              <p14:xfrm>
                <a:off x="3207862" y="2002222"/>
                <a:ext cx="121680" cy="137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CCC1C3C-0CDD-88D4-3F71-5F4707FFAF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99222" y="1993222"/>
                  <a:ext cx="139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DD804B-E364-6636-00F3-956C1386D8DA}"/>
                    </a:ext>
                  </a:extLst>
                </p14:cNvPr>
                <p14:cNvContentPartPr/>
                <p14:nvPr/>
              </p14:nvContentPartPr>
              <p14:xfrm>
                <a:off x="1871182" y="2494342"/>
                <a:ext cx="81000" cy="189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DD804B-E364-6636-00F3-956C1386D8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62182" y="2485342"/>
                  <a:ext cx="98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79AF2BD-6D9C-9D1C-7EFD-209661B4D4A3}"/>
                    </a:ext>
                  </a:extLst>
                </p14:cNvPr>
                <p14:cNvContentPartPr/>
                <p14:nvPr/>
              </p14:nvContentPartPr>
              <p14:xfrm>
                <a:off x="2135062" y="2576782"/>
                <a:ext cx="86040" cy="7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79AF2BD-6D9C-9D1C-7EFD-209661B4D4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26062" y="2567782"/>
                  <a:ext cx="103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E16C460-73AD-6E36-C159-71E01DD42AEC}"/>
                    </a:ext>
                  </a:extLst>
                </p14:cNvPr>
                <p14:cNvContentPartPr/>
                <p14:nvPr/>
              </p14:nvContentPartPr>
              <p14:xfrm>
                <a:off x="2310022" y="2516662"/>
                <a:ext cx="112320" cy="129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E16C460-73AD-6E36-C159-71E01DD42A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01022" y="2507662"/>
                  <a:ext cx="129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C4086D2-3264-7E63-EB17-CA3480580A9C}"/>
                    </a:ext>
                  </a:extLst>
                </p14:cNvPr>
                <p14:cNvContentPartPr/>
                <p14:nvPr/>
              </p14:nvContentPartPr>
              <p14:xfrm>
                <a:off x="2065222" y="2673622"/>
                <a:ext cx="21960" cy="97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C4086D2-3264-7E63-EB17-CA3480580A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56582" y="2664982"/>
                  <a:ext cx="39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5F86955-6872-C974-E491-007BB0680763}"/>
                    </a:ext>
                  </a:extLst>
                </p14:cNvPr>
                <p14:cNvContentPartPr/>
                <p14:nvPr/>
              </p14:nvContentPartPr>
              <p14:xfrm>
                <a:off x="2801422" y="2501542"/>
                <a:ext cx="97560" cy="108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5F86955-6872-C974-E491-007BB068076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92422" y="2492902"/>
                  <a:ext cx="115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C005D83-208E-22DA-210C-BEFCF29CC81F}"/>
                    </a:ext>
                  </a:extLst>
                </p14:cNvPr>
                <p14:cNvContentPartPr/>
                <p14:nvPr/>
              </p14:nvContentPartPr>
              <p14:xfrm>
                <a:off x="3005902" y="2589022"/>
                <a:ext cx="11160" cy="66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C005D83-208E-22DA-210C-BEFCF29CC81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97262" y="2580382"/>
                  <a:ext cx="2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772DA38-98E0-0EE6-C2DC-9D32306F4942}"/>
                    </a:ext>
                  </a:extLst>
                </p14:cNvPr>
                <p14:cNvContentPartPr/>
                <p14:nvPr/>
              </p14:nvContentPartPr>
              <p14:xfrm>
                <a:off x="3131542" y="2474182"/>
                <a:ext cx="140400" cy="111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772DA38-98E0-0EE6-C2DC-9D32306F494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22542" y="2465182"/>
                  <a:ext cx="158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4136DC9-825B-BDEE-8B83-DFF0A80DD364}"/>
                    </a:ext>
                  </a:extLst>
                </p14:cNvPr>
                <p14:cNvContentPartPr/>
                <p14:nvPr/>
              </p14:nvContentPartPr>
              <p14:xfrm>
                <a:off x="1815742" y="2438902"/>
                <a:ext cx="151560" cy="334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4136DC9-825B-BDEE-8B83-DFF0A80DD3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07102" y="2430262"/>
                  <a:ext cx="169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A58A9A8-E152-F92A-85CF-4DCCDB509489}"/>
                    </a:ext>
                  </a:extLst>
                </p14:cNvPr>
                <p14:cNvContentPartPr/>
                <p14:nvPr/>
              </p14:nvContentPartPr>
              <p14:xfrm>
                <a:off x="1791262" y="1917982"/>
                <a:ext cx="172080" cy="293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A58A9A8-E152-F92A-85CF-4DCCDB5094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82622" y="1908982"/>
                  <a:ext cx="1897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B07DB06-8D9C-365E-1FBB-E38064E50501}"/>
                    </a:ext>
                  </a:extLst>
                </p14:cNvPr>
                <p14:cNvContentPartPr/>
                <p14:nvPr/>
              </p14:nvContentPartPr>
              <p14:xfrm>
                <a:off x="2717902" y="1908622"/>
                <a:ext cx="289800" cy="288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B07DB06-8D9C-365E-1FBB-E38064E505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09262" y="1899622"/>
                  <a:ext cx="307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EB67DDF-7EA1-4C03-B267-A1CD0022FCF1}"/>
                    </a:ext>
                  </a:extLst>
                </p14:cNvPr>
                <p14:cNvContentPartPr/>
                <p14:nvPr/>
              </p14:nvContentPartPr>
              <p14:xfrm>
                <a:off x="2686582" y="2419462"/>
                <a:ext cx="258480" cy="296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EB67DDF-7EA1-4C03-B267-A1CD0022FC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77582" y="2410462"/>
                  <a:ext cx="276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45DB041-C4BE-E172-B8BF-970FB6DF881E}"/>
                    </a:ext>
                  </a:extLst>
                </p14:cNvPr>
                <p14:cNvContentPartPr/>
                <p14:nvPr/>
              </p14:nvContentPartPr>
              <p14:xfrm>
                <a:off x="3317302" y="3530782"/>
                <a:ext cx="176400" cy="20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45DB041-C4BE-E172-B8BF-970FB6DF88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08302" y="3521782"/>
                  <a:ext cx="194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7D500C6-3925-351C-A212-8F402C32FAD5}"/>
                    </a:ext>
                  </a:extLst>
                </p14:cNvPr>
                <p14:cNvContentPartPr/>
                <p14:nvPr/>
              </p14:nvContentPartPr>
              <p14:xfrm>
                <a:off x="3306862" y="3633382"/>
                <a:ext cx="143640" cy="16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7D500C6-3925-351C-A212-8F402C32FA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97862" y="3624742"/>
                  <a:ext cx="161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CB2303B-D3A9-23A9-DAE8-688476106ABF}"/>
                    </a:ext>
                  </a:extLst>
                </p14:cNvPr>
                <p14:cNvContentPartPr/>
                <p14:nvPr/>
              </p14:nvContentPartPr>
              <p14:xfrm>
                <a:off x="3553102" y="3481102"/>
                <a:ext cx="97560" cy="198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CB2303B-D3A9-23A9-DAE8-688476106AB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44102" y="3472462"/>
                  <a:ext cx="115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D4938F4-D444-4022-DF7D-A74F1AAE12D7}"/>
                    </a:ext>
                  </a:extLst>
                </p14:cNvPr>
                <p14:cNvContentPartPr/>
                <p14:nvPr/>
              </p14:nvContentPartPr>
              <p14:xfrm>
                <a:off x="3882502" y="3472462"/>
                <a:ext cx="171000" cy="167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D4938F4-D444-4022-DF7D-A74F1AAE12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73502" y="3463462"/>
                  <a:ext cx="188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AA04238-CFC4-D648-411C-29D68D658152}"/>
                    </a:ext>
                  </a:extLst>
                </p14:cNvPr>
                <p14:cNvContentPartPr/>
                <p14:nvPr/>
              </p14:nvContentPartPr>
              <p14:xfrm>
                <a:off x="4187782" y="3472822"/>
                <a:ext cx="126720" cy="159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AA04238-CFC4-D648-411C-29D68D6581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79142" y="3464182"/>
                  <a:ext cx="14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9F4FEB4-B540-2B31-E5AD-58BFC867F328}"/>
                    </a:ext>
                  </a:extLst>
                </p14:cNvPr>
                <p14:cNvContentPartPr/>
                <p14:nvPr/>
              </p14:nvContentPartPr>
              <p14:xfrm>
                <a:off x="4400902" y="3544822"/>
                <a:ext cx="132480" cy="18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9F4FEB4-B540-2B31-E5AD-58BFC867F3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91902" y="3535822"/>
                  <a:ext cx="15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EFF7841-0D37-5081-4365-0181711E903E}"/>
                    </a:ext>
                  </a:extLst>
                </p14:cNvPr>
                <p14:cNvContentPartPr/>
                <p14:nvPr/>
              </p14:nvContentPartPr>
              <p14:xfrm>
                <a:off x="4594582" y="3449782"/>
                <a:ext cx="143640" cy="141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EFF7841-0D37-5081-4365-0181711E90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85942" y="3441142"/>
                  <a:ext cx="161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6C2DACD-DC3C-A8EE-F3E2-03607E75F459}"/>
                    </a:ext>
                  </a:extLst>
                </p14:cNvPr>
                <p14:cNvContentPartPr/>
                <p14:nvPr/>
              </p14:nvContentPartPr>
              <p14:xfrm>
                <a:off x="4916062" y="3479662"/>
                <a:ext cx="184680" cy="16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6C2DACD-DC3C-A8EE-F3E2-03607E75F4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07422" y="3471022"/>
                  <a:ext cx="202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ECBA9CD-7542-DA8A-6EBF-C4A92D510EA6}"/>
                    </a:ext>
                  </a:extLst>
                </p14:cNvPr>
                <p14:cNvContentPartPr/>
                <p14:nvPr/>
              </p14:nvContentPartPr>
              <p14:xfrm>
                <a:off x="4918942" y="3436462"/>
                <a:ext cx="294480" cy="129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ECBA9CD-7542-DA8A-6EBF-C4A92D510E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9942" y="3427462"/>
                  <a:ext cx="312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D3CAC60-9415-E18A-B1F3-B4A3333EDEB6}"/>
                    </a:ext>
                  </a:extLst>
                </p14:cNvPr>
                <p14:cNvContentPartPr/>
                <p14:nvPr/>
              </p14:nvContentPartPr>
              <p14:xfrm>
                <a:off x="5526262" y="3323422"/>
                <a:ext cx="195840" cy="205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D3CAC60-9415-E18A-B1F3-B4A3333EDE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17622" y="3314422"/>
                  <a:ext cx="213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725851-5F28-B9ED-1053-A17856C78FBE}"/>
                    </a:ext>
                  </a:extLst>
                </p14:cNvPr>
                <p14:cNvContentPartPr/>
                <p14:nvPr/>
              </p14:nvContentPartPr>
              <p14:xfrm>
                <a:off x="5961862" y="3288142"/>
                <a:ext cx="180000" cy="194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725851-5F28-B9ED-1053-A17856C78F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52862" y="3279142"/>
                  <a:ext cx="197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F6E01CF-1DEF-A545-57FB-136892A7D1D1}"/>
                    </a:ext>
                  </a:extLst>
                </p14:cNvPr>
                <p14:cNvContentPartPr/>
                <p14:nvPr/>
              </p14:nvContentPartPr>
              <p14:xfrm>
                <a:off x="5950342" y="3359422"/>
                <a:ext cx="222840" cy="27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F6E01CF-1DEF-A545-57FB-136892A7D1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41342" y="3350782"/>
                  <a:ext cx="24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96105C1-6F1F-850F-72AD-8EC69A07D2A6}"/>
                    </a:ext>
                  </a:extLst>
                </p14:cNvPr>
                <p14:cNvContentPartPr/>
                <p14:nvPr/>
              </p14:nvContentPartPr>
              <p14:xfrm>
                <a:off x="264862" y="4238542"/>
                <a:ext cx="99720" cy="165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96105C1-6F1F-850F-72AD-8EC69A07D2A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6222" y="4229902"/>
                  <a:ext cx="117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545D3B2-4AF3-4628-FF79-027760A83ED1}"/>
                    </a:ext>
                  </a:extLst>
                </p14:cNvPr>
                <p14:cNvContentPartPr/>
                <p14:nvPr/>
              </p14:nvContentPartPr>
              <p14:xfrm>
                <a:off x="489142" y="4194622"/>
                <a:ext cx="170640" cy="186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545D3B2-4AF3-4628-FF79-027760A83E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0142" y="4185982"/>
                  <a:ext cx="188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5D4DBA3-A54D-B5C1-8957-91C5347FE1E9}"/>
                    </a:ext>
                  </a:extLst>
                </p14:cNvPr>
                <p14:cNvContentPartPr/>
                <p14:nvPr/>
              </p14:nvContentPartPr>
              <p14:xfrm>
                <a:off x="826462" y="4226302"/>
                <a:ext cx="13680" cy="115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5D4DBA3-A54D-B5C1-8957-91C5347FE1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7822" y="4217302"/>
                  <a:ext cx="3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4EEC461-B374-80D1-00F5-13F1AE2EAB0A}"/>
                    </a:ext>
                  </a:extLst>
                </p14:cNvPr>
                <p14:cNvContentPartPr/>
                <p14:nvPr/>
              </p14:nvContentPartPr>
              <p14:xfrm>
                <a:off x="1110862" y="4185982"/>
                <a:ext cx="145440" cy="2476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4EEC461-B374-80D1-00F5-13F1AE2EAB0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1862" y="4176982"/>
                  <a:ext cx="163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7529924-6E33-78D4-2EB1-A70C506AC503}"/>
                    </a:ext>
                  </a:extLst>
                </p14:cNvPr>
                <p14:cNvContentPartPr/>
                <p14:nvPr/>
              </p14:nvContentPartPr>
              <p14:xfrm>
                <a:off x="1280062" y="4180222"/>
                <a:ext cx="144360" cy="75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7529924-6E33-78D4-2EB1-A70C506AC5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71062" y="4171222"/>
                  <a:ext cx="162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FD34903-380C-1925-AF8E-B69C9806A53D}"/>
                    </a:ext>
                  </a:extLst>
                </p14:cNvPr>
                <p14:cNvContentPartPr/>
                <p14:nvPr/>
              </p14:nvContentPartPr>
              <p14:xfrm>
                <a:off x="1453942" y="4175902"/>
                <a:ext cx="114120" cy="183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FD34903-380C-1925-AF8E-B69C9806A5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44942" y="4166902"/>
                  <a:ext cx="131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75D70C8-66E8-1BE3-2A46-CD7E272EFE30}"/>
                    </a:ext>
                  </a:extLst>
                </p14:cNvPr>
                <p14:cNvContentPartPr/>
                <p14:nvPr/>
              </p14:nvContentPartPr>
              <p14:xfrm>
                <a:off x="1689382" y="4198942"/>
                <a:ext cx="8640" cy="8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75D70C8-66E8-1BE3-2A46-CD7E272EFE3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80382" y="4190302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953B9B-7F13-9196-6DD9-C43CFD989BBE}"/>
                    </a:ext>
                  </a:extLst>
                </p14:cNvPr>
                <p14:cNvContentPartPr/>
                <p14:nvPr/>
              </p14:nvContentPartPr>
              <p14:xfrm>
                <a:off x="1854262" y="4096342"/>
                <a:ext cx="86040" cy="143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953B9B-7F13-9196-6DD9-C43CFD989B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45262" y="4087342"/>
                  <a:ext cx="103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0DF7FBA-DA5B-75C9-AF20-B0F0D7562DBB}"/>
                    </a:ext>
                  </a:extLst>
                </p14:cNvPr>
                <p14:cNvContentPartPr/>
                <p14:nvPr/>
              </p14:nvContentPartPr>
              <p14:xfrm>
                <a:off x="2023822" y="4076182"/>
                <a:ext cx="165600" cy="137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0DF7FBA-DA5B-75C9-AF20-B0F0D7562D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15182" y="4067182"/>
                  <a:ext cx="183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B2839B8-DAF3-83EE-681D-6D751A36C24D}"/>
                    </a:ext>
                  </a:extLst>
                </p14:cNvPr>
                <p14:cNvContentPartPr/>
                <p14:nvPr/>
              </p14:nvContentPartPr>
              <p14:xfrm>
                <a:off x="2465182" y="4063942"/>
                <a:ext cx="101520" cy="124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B2839B8-DAF3-83EE-681D-6D751A36C2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56542" y="4055302"/>
                  <a:ext cx="119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FC2D000-5C17-CE94-A530-D90A28004833}"/>
                    </a:ext>
                  </a:extLst>
                </p14:cNvPr>
                <p14:cNvContentPartPr/>
                <p14:nvPr/>
              </p14:nvContentPartPr>
              <p14:xfrm>
                <a:off x="2453302" y="4129462"/>
                <a:ext cx="164520" cy="20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FC2D000-5C17-CE94-A530-D90A280048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44662" y="4120462"/>
                  <a:ext cx="182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8E6446C-C98F-56B9-FDD3-81906FB5546D}"/>
                    </a:ext>
                  </a:extLst>
                </p14:cNvPr>
                <p14:cNvContentPartPr/>
                <p14:nvPr/>
              </p14:nvContentPartPr>
              <p14:xfrm>
                <a:off x="2624662" y="4148182"/>
                <a:ext cx="112680" cy="69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8E6446C-C98F-56B9-FDD3-81906FB554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16022" y="4139182"/>
                  <a:ext cx="13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DD6B5E1-ADA7-246C-BDF5-B709C1CE44F1}"/>
                    </a:ext>
                  </a:extLst>
                </p14:cNvPr>
                <p14:cNvContentPartPr/>
                <p14:nvPr/>
              </p14:nvContentPartPr>
              <p14:xfrm>
                <a:off x="2769382" y="4071502"/>
                <a:ext cx="126360" cy="102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DD6B5E1-ADA7-246C-BDF5-B709C1CE44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60382" y="4062862"/>
                  <a:ext cx="144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6895E0C-7558-C8D9-46DA-20C6549EE7F8}"/>
                    </a:ext>
                  </a:extLst>
                </p14:cNvPr>
                <p14:cNvContentPartPr/>
                <p14:nvPr/>
              </p14:nvContentPartPr>
              <p14:xfrm>
                <a:off x="2963782" y="4002742"/>
                <a:ext cx="199440" cy="173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6895E0C-7558-C8D9-46DA-20C6549EE7F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54782" y="3994102"/>
                  <a:ext cx="217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B89C995-6B3A-C9A0-E3A1-DEA6AC543260}"/>
                    </a:ext>
                  </a:extLst>
                </p14:cNvPr>
                <p14:cNvContentPartPr/>
                <p14:nvPr/>
              </p14:nvContentPartPr>
              <p14:xfrm>
                <a:off x="3075022" y="4089142"/>
                <a:ext cx="624600" cy="49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B89C995-6B3A-C9A0-E3A1-DEA6AC5432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66382" y="4080142"/>
                  <a:ext cx="642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78AE9EA-3C8E-EE3C-91CA-66787F99761F}"/>
                    </a:ext>
                  </a:extLst>
                </p14:cNvPr>
                <p14:cNvContentPartPr/>
                <p14:nvPr/>
              </p14:nvContentPartPr>
              <p14:xfrm>
                <a:off x="3528622" y="4030822"/>
                <a:ext cx="301680" cy="156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78AE9EA-3C8E-EE3C-91CA-66787F9976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19982" y="4021822"/>
                  <a:ext cx="319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05E3E3A-73D2-FC25-A306-24B54C8A9D80}"/>
                    </a:ext>
                  </a:extLst>
                </p14:cNvPr>
                <p14:cNvContentPartPr/>
                <p14:nvPr/>
              </p14:nvContentPartPr>
              <p14:xfrm>
                <a:off x="4015702" y="3960622"/>
                <a:ext cx="160560" cy="205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05E3E3A-73D2-FC25-A306-24B54C8A9D8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06702" y="3951622"/>
                  <a:ext cx="17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03DC30E-3850-7368-F9B3-F2FEC86331A3}"/>
                    </a:ext>
                  </a:extLst>
                </p14:cNvPr>
                <p14:cNvContentPartPr/>
                <p14:nvPr/>
              </p14:nvContentPartPr>
              <p14:xfrm>
                <a:off x="4346182" y="3967462"/>
                <a:ext cx="107280" cy="161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03DC30E-3850-7368-F9B3-F2FEC86331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37182" y="3958462"/>
                  <a:ext cx="124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DADCC7B-57A7-F5EC-CFDD-BBF94AF31B81}"/>
                    </a:ext>
                  </a:extLst>
                </p14:cNvPr>
                <p14:cNvContentPartPr/>
                <p14:nvPr/>
              </p14:nvContentPartPr>
              <p14:xfrm>
                <a:off x="4610782" y="3960982"/>
                <a:ext cx="91800" cy="148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DADCC7B-57A7-F5EC-CFDD-BBF94AF31B8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01782" y="3952342"/>
                  <a:ext cx="109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1AA68B3-C7E2-2090-97A1-1F1B4B524A7F}"/>
                    </a:ext>
                  </a:extLst>
                </p14:cNvPr>
                <p14:cNvContentPartPr/>
                <p14:nvPr/>
              </p14:nvContentPartPr>
              <p14:xfrm>
                <a:off x="4984462" y="3978262"/>
                <a:ext cx="187560" cy="10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1AA68B3-C7E2-2090-97A1-1F1B4B524A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75462" y="3969262"/>
                  <a:ext cx="20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4E1FC6A-1BE3-54AD-26DD-E531EAF05C96}"/>
                    </a:ext>
                  </a:extLst>
                </p14:cNvPr>
                <p14:cNvContentPartPr/>
                <p14:nvPr/>
              </p14:nvContentPartPr>
              <p14:xfrm>
                <a:off x="5165902" y="3939382"/>
                <a:ext cx="123840" cy="149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4E1FC6A-1BE3-54AD-26DD-E531EAF05C9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57262" y="3930742"/>
                  <a:ext cx="141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5B2A761-C32E-21D3-07BB-46AB418DFED4}"/>
                    </a:ext>
                  </a:extLst>
                </p14:cNvPr>
                <p14:cNvContentPartPr/>
                <p14:nvPr/>
              </p14:nvContentPartPr>
              <p14:xfrm>
                <a:off x="5646142" y="3875302"/>
                <a:ext cx="184680" cy="177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5B2A761-C32E-21D3-07BB-46AB418DFE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37502" y="3866662"/>
                  <a:ext cx="202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F269497-1CBA-2694-E242-F53E966B5484}"/>
                    </a:ext>
                  </a:extLst>
                </p14:cNvPr>
                <p14:cNvContentPartPr/>
                <p14:nvPr/>
              </p14:nvContentPartPr>
              <p14:xfrm>
                <a:off x="5998582" y="3815902"/>
                <a:ext cx="114840" cy="215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F269497-1CBA-2694-E242-F53E966B54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89582" y="3807262"/>
                  <a:ext cx="132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30EAB1B-171B-13C5-2193-76810D7E2D0E}"/>
                    </a:ext>
                  </a:extLst>
                </p14:cNvPr>
                <p14:cNvContentPartPr/>
                <p14:nvPr/>
              </p14:nvContentPartPr>
              <p14:xfrm>
                <a:off x="5978782" y="3929662"/>
                <a:ext cx="185760" cy="39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30EAB1B-171B-13C5-2193-76810D7E2D0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69782" y="3920662"/>
                  <a:ext cx="203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3015535-6336-4ECE-29BD-A24E734231A5}"/>
                    </a:ext>
                  </a:extLst>
                </p14:cNvPr>
                <p14:cNvContentPartPr/>
                <p14:nvPr/>
              </p14:nvContentPartPr>
              <p14:xfrm>
                <a:off x="1138942" y="4628062"/>
                <a:ext cx="106920" cy="212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3015535-6336-4ECE-29BD-A24E734231A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9942" y="4619062"/>
                  <a:ext cx="124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6B8875D-EE50-5ADB-0796-289927C1BFDA}"/>
                    </a:ext>
                  </a:extLst>
                </p14:cNvPr>
                <p14:cNvContentPartPr/>
                <p14:nvPr/>
              </p14:nvContentPartPr>
              <p14:xfrm>
                <a:off x="1349902" y="4584862"/>
                <a:ext cx="171360" cy="214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6B8875D-EE50-5ADB-0796-289927C1BFD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41262" y="4575862"/>
                  <a:ext cx="189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AB7BEEA-B519-8B6C-1557-16D223951237}"/>
                    </a:ext>
                  </a:extLst>
                </p14:cNvPr>
                <p14:cNvContentPartPr/>
                <p14:nvPr/>
              </p14:nvContentPartPr>
              <p14:xfrm>
                <a:off x="1675702" y="4636342"/>
                <a:ext cx="8280" cy="7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AB7BEEA-B519-8B6C-1557-16D22395123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67062" y="4627702"/>
                  <a:ext cx="2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019888-BFD4-D3BB-0B24-E2AD715115EA}"/>
                    </a:ext>
                  </a:extLst>
                </p14:cNvPr>
                <p14:cNvContentPartPr/>
                <p14:nvPr/>
              </p14:nvContentPartPr>
              <p14:xfrm>
                <a:off x="1876582" y="4451662"/>
                <a:ext cx="349200" cy="138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019888-BFD4-D3BB-0B24-E2AD715115E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67942" y="4443022"/>
                  <a:ext cx="366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D04792D-A7C7-F54C-A847-1551FEADD83E}"/>
                    </a:ext>
                  </a:extLst>
                </p14:cNvPr>
                <p14:cNvContentPartPr/>
                <p14:nvPr/>
              </p14:nvContentPartPr>
              <p14:xfrm>
                <a:off x="2560582" y="4412422"/>
                <a:ext cx="32400" cy="175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D04792D-A7C7-F54C-A847-1551FEADD8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551942" y="4403782"/>
                  <a:ext cx="50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1D56DE0-A983-20DE-7F05-2983A81E7703}"/>
                    </a:ext>
                  </a:extLst>
                </p14:cNvPr>
                <p14:cNvContentPartPr/>
                <p14:nvPr/>
              </p14:nvContentPartPr>
              <p14:xfrm>
                <a:off x="2604142" y="4426102"/>
                <a:ext cx="161280" cy="153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1D56DE0-A983-20DE-7F05-2983A81E770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95142" y="4417102"/>
                  <a:ext cx="178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222D717-8F36-CD3F-5C8D-D76D703A1BA6}"/>
                    </a:ext>
                  </a:extLst>
                </p14:cNvPr>
                <p14:cNvContentPartPr/>
                <p14:nvPr/>
              </p14:nvContentPartPr>
              <p14:xfrm>
                <a:off x="2871262" y="4398022"/>
                <a:ext cx="164520" cy="160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222D717-8F36-CD3F-5C8D-D76D703A1BA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62622" y="4389382"/>
                  <a:ext cx="182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8F272FF-47C8-05BC-49EE-BB9EB4DCC75B}"/>
                    </a:ext>
                  </a:extLst>
                </p14:cNvPr>
                <p14:cNvContentPartPr/>
                <p14:nvPr/>
              </p14:nvContentPartPr>
              <p14:xfrm>
                <a:off x="3551302" y="4431502"/>
                <a:ext cx="233640" cy="9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8F272FF-47C8-05BC-49EE-BB9EB4DCC75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42662" y="4422862"/>
                  <a:ext cx="251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E32DF97-4471-AE51-4064-B4662DC088F4}"/>
                    </a:ext>
                  </a:extLst>
                </p14:cNvPr>
                <p14:cNvContentPartPr/>
                <p14:nvPr/>
              </p14:nvContentPartPr>
              <p14:xfrm>
                <a:off x="3561742" y="4347982"/>
                <a:ext cx="332640" cy="190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E32DF97-4471-AE51-4064-B4662DC088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52742" y="4339342"/>
                  <a:ext cx="350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3E0B0AC-EA9D-EDD0-5C41-19A2B4D45F96}"/>
                    </a:ext>
                  </a:extLst>
                </p14:cNvPr>
                <p14:cNvContentPartPr/>
                <p14:nvPr/>
              </p14:nvContentPartPr>
              <p14:xfrm>
                <a:off x="4136662" y="4371022"/>
                <a:ext cx="137160" cy="96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3E0B0AC-EA9D-EDD0-5C41-19A2B4D45F9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127662" y="4362382"/>
                  <a:ext cx="154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32CC701-36B5-DB43-9214-255AB8CF6AB5}"/>
                    </a:ext>
                  </a:extLst>
                </p14:cNvPr>
                <p14:cNvContentPartPr/>
                <p14:nvPr/>
              </p14:nvContentPartPr>
              <p14:xfrm>
                <a:off x="4387222" y="4350142"/>
                <a:ext cx="135000" cy="136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32CC701-36B5-DB43-9214-255AB8CF6AB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78582" y="4341142"/>
                  <a:ext cx="152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2B94DD6-1666-B68F-FE18-AC33F3EDC107}"/>
                    </a:ext>
                  </a:extLst>
                </p14:cNvPr>
                <p14:cNvContentPartPr/>
                <p14:nvPr/>
              </p14:nvContentPartPr>
              <p14:xfrm>
                <a:off x="4617982" y="4410622"/>
                <a:ext cx="101520" cy="9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2B94DD6-1666-B68F-FE18-AC33F3EDC10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08982" y="4401622"/>
                  <a:ext cx="11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595DB37-594C-5CBE-949F-3030FC0B779A}"/>
                    </a:ext>
                  </a:extLst>
                </p14:cNvPr>
                <p14:cNvContentPartPr/>
                <p14:nvPr/>
              </p14:nvContentPartPr>
              <p14:xfrm>
                <a:off x="4791862" y="4333222"/>
                <a:ext cx="90000" cy="120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595DB37-594C-5CBE-949F-3030FC0B779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82862" y="4324222"/>
                  <a:ext cx="107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EFB087D-A190-CD58-9DC7-16870C1A898E}"/>
                    </a:ext>
                  </a:extLst>
                </p14:cNvPr>
                <p14:cNvContentPartPr/>
                <p14:nvPr/>
              </p14:nvContentPartPr>
              <p14:xfrm>
                <a:off x="5105422" y="4385062"/>
                <a:ext cx="243360" cy="57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EFB087D-A190-CD58-9DC7-16870C1A89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96782" y="4376422"/>
                  <a:ext cx="261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E0C7075-9995-F0D6-A984-26C617900B6B}"/>
                    </a:ext>
                  </a:extLst>
                </p14:cNvPr>
                <p14:cNvContentPartPr/>
                <p14:nvPr/>
              </p14:nvContentPartPr>
              <p14:xfrm>
                <a:off x="5344462" y="4335022"/>
                <a:ext cx="142560" cy="150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E0C7075-9995-F0D6-A984-26C617900B6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35822" y="4326382"/>
                  <a:ext cx="160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E8103FA-697D-D9B8-36FB-D580F305C91E}"/>
                    </a:ext>
                  </a:extLst>
                </p14:cNvPr>
                <p14:cNvContentPartPr/>
                <p14:nvPr/>
              </p14:nvContentPartPr>
              <p14:xfrm>
                <a:off x="5664862" y="4264462"/>
                <a:ext cx="37080" cy="159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E8103FA-697D-D9B8-36FB-D580F305C91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656222" y="4255822"/>
                  <a:ext cx="54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C651C75-5C68-EC04-B666-E894A236EB48}"/>
                    </a:ext>
                  </a:extLst>
                </p14:cNvPr>
                <p14:cNvContentPartPr/>
                <p14:nvPr/>
              </p14:nvContentPartPr>
              <p14:xfrm>
                <a:off x="5674222" y="4236742"/>
                <a:ext cx="186480" cy="173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C651C75-5C68-EC04-B666-E894A236EB4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65222" y="4227742"/>
                  <a:ext cx="204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896A218-97C7-29DC-C78F-B5B228FBEDEB}"/>
                    </a:ext>
                  </a:extLst>
                </p14:cNvPr>
                <p14:cNvContentPartPr/>
                <p14:nvPr/>
              </p14:nvContentPartPr>
              <p14:xfrm>
                <a:off x="6011902" y="4211542"/>
                <a:ext cx="201240" cy="199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896A218-97C7-29DC-C78F-B5B228FBEDE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03262" y="4202542"/>
                  <a:ext cx="218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51B8ADA-5B77-DE7D-A865-E1E631E6D240}"/>
                    </a:ext>
                  </a:extLst>
                </p14:cNvPr>
                <p14:cNvContentPartPr/>
                <p14:nvPr/>
              </p14:nvContentPartPr>
              <p14:xfrm>
                <a:off x="6017302" y="4306222"/>
                <a:ext cx="220680" cy="24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51B8ADA-5B77-DE7D-A865-E1E631E6D24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08662" y="4297582"/>
                  <a:ext cx="238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EA457D2-7D5A-15A3-2992-32E0FD24264C}"/>
                    </a:ext>
                  </a:extLst>
                </p14:cNvPr>
                <p14:cNvContentPartPr/>
                <p14:nvPr/>
              </p14:nvContentPartPr>
              <p14:xfrm>
                <a:off x="6404662" y="2826262"/>
                <a:ext cx="276120" cy="1333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EA457D2-7D5A-15A3-2992-32E0FD24264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96022" y="2817622"/>
                  <a:ext cx="29376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5D071ED-275A-B4C2-A038-E9D7295959B7}"/>
                    </a:ext>
                  </a:extLst>
                </p14:cNvPr>
                <p14:cNvContentPartPr/>
                <p14:nvPr/>
              </p14:nvContentPartPr>
              <p14:xfrm>
                <a:off x="7135822" y="3467422"/>
                <a:ext cx="313920" cy="15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5D071ED-275A-B4C2-A038-E9D7295959B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27182" y="3458422"/>
                  <a:ext cx="331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176E790-3B94-215F-00B4-468FA7BD1C77}"/>
                    </a:ext>
                  </a:extLst>
                </p14:cNvPr>
                <p14:cNvContentPartPr/>
                <p14:nvPr/>
              </p14:nvContentPartPr>
              <p14:xfrm>
                <a:off x="7132942" y="3318742"/>
                <a:ext cx="476640" cy="277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176E790-3B94-215F-00B4-468FA7BD1C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23942" y="3309742"/>
                  <a:ext cx="494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A708668-BFD9-E488-427A-F1B08641A890}"/>
                    </a:ext>
                  </a:extLst>
                </p14:cNvPr>
                <p14:cNvContentPartPr/>
                <p14:nvPr/>
              </p14:nvContentPartPr>
              <p14:xfrm>
                <a:off x="7987222" y="3175822"/>
                <a:ext cx="252000" cy="267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A708668-BFD9-E488-427A-F1B08641A89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78222" y="3167182"/>
                  <a:ext cx="269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639FEAE-5E4B-C8C8-35D4-0F38A6016919}"/>
                    </a:ext>
                  </a:extLst>
                </p14:cNvPr>
                <p14:cNvContentPartPr/>
                <p14:nvPr/>
              </p14:nvContentPartPr>
              <p14:xfrm>
                <a:off x="8294302" y="3292822"/>
                <a:ext cx="24480" cy="139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639FEAE-5E4B-C8C8-35D4-0F38A601691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85662" y="3284182"/>
                  <a:ext cx="42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5A59AA-ADFC-9095-14F2-550114044B11}"/>
                    </a:ext>
                  </a:extLst>
                </p14:cNvPr>
                <p14:cNvContentPartPr/>
                <p14:nvPr/>
              </p14:nvContentPartPr>
              <p14:xfrm>
                <a:off x="8340382" y="3094462"/>
                <a:ext cx="301320" cy="271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5A59AA-ADFC-9095-14F2-550114044B1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331382" y="3085462"/>
                  <a:ext cx="31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3FBCAB8-FF78-ACD8-B403-9C01AA6E435B}"/>
                    </a:ext>
                  </a:extLst>
                </p14:cNvPr>
                <p14:cNvContentPartPr/>
                <p14:nvPr/>
              </p14:nvContentPartPr>
              <p14:xfrm>
                <a:off x="8402302" y="3248542"/>
                <a:ext cx="187560" cy="12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3FBCAB8-FF78-ACD8-B403-9C01AA6E43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93302" y="3239902"/>
                  <a:ext cx="205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9F537E1-9BB2-7B3C-7B55-000AF1F9A2E4}"/>
                    </a:ext>
                  </a:extLst>
                </p14:cNvPr>
                <p14:cNvContentPartPr/>
                <p14:nvPr/>
              </p14:nvContentPartPr>
              <p14:xfrm>
                <a:off x="8848342" y="3307222"/>
                <a:ext cx="25200" cy="1407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9F537E1-9BB2-7B3C-7B55-000AF1F9A2E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39702" y="3298582"/>
                  <a:ext cx="42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70E2FCC-1A8F-2A5B-3181-0AA437116680}"/>
                    </a:ext>
                  </a:extLst>
                </p14:cNvPr>
                <p14:cNvContentPartPr/>
                <p14:nvPr/>
              </p14:nvContentPartPr>
              <p14:xfrm>
                <a:off x="9073342" y="3072142"/>
                <a:ext cx="166680" cy="248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70E2FCC-1A8F-2A5B-3181-0AA43711668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64702" y="3063142"/>
                  <a:ext cx="184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3CA84BE-1F50-068A-380B-629E3C2D5B9E}"/>
                    </a:ext>
                  </a:extLst>
                </p14:cNvPr>
                <p14:cNvContentPartPr/>
                <p14:nvPr/>
              </p14:nvContentPartPr>
              <p14:xfrm>
                <a:off x="9062542" y="3185182"/>
                <a:ext cx="92160" cy="9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3CA84BE-1F50-068A-380B-629E3C2D5B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53902" y="3176182"/>
                  <a:ext cx="10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3981D6E-FBCA-C8FA-C1B8-51EB73AE9D2E}"/>
                    </a:ext>
                  </a:extLst>
                </p14:cNvPr>
                <p14:cNvContentPartPr/>
                <p14:nvPr/>
              </p14:nvContentPartPr>
              <p14:xfrm>
                <a:off x="9076942" y="2990782"/>
                <a:ext cx="207360" cy="353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3981D6E-FBCA-C8FA-C1B8-51EB73AE9D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68302" y="2981782"/>
                  <a:ext cx="2250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8364B1E-2E9C-09D1-0F47-28A2ECCA986D}"/>
                    </a:ext>
                  </a:extLst>
                </p14:cNvPr>
                <p14:cNvContentPartPr/>
                <p14:nvPr/>
              </p14:nvContentPartPr>
              <p14:xfrm>
                <a:off x="9381502" y="2942902"/>
                <a:ext cx="212760" cy="286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8364B1E-2E9C-09D1-0F47-28A2ECCA986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72862" y="2933902"/>
                  <a:ext cx="230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ED971B1-486C-02FD-C314-C3DA40A83D68}"/>
                    </a:ext>
                  </a:extLst>
                </p14:cNvPr>
                <p14:cNvContentPartPr/>
                <p14:nvPr/>
              </p14:nvContentPartPr>
              <p14:xfrm>
                <a:off x="9402742" y="3055222"/>
                <a:ext cx="228600" cy="198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ED971B1-486C-02FD-C314-C3DA40A83D6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93742" y="3046222"/>
                  <a:ext cx="246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370B25E-A401-AB8E-FA93-D54291C9471B}"/>
                    </a:ext>
                  </a:extLst>
                </p14:cNvPr>
                <p14:cNvContentPartPr/>
                <p14:nvPr/>
              </p14:nvContentPartPr>
              <p14:xfrm>
                <a:off x="8101342" y="3734542"/>
                <a:ext cx="9000" cy="143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370B25E-A401-AB8E-FA93-D54291C9471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92702" y="3725902"/>
                  <a:ext cx="2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A9CB29-5360-8CFD-1F93-962B8A9BB252}"/>
                    </a:ext>
                  </a:extLst>
                </p14:cNvPr>
                <p14:cNvContentPartPr/>
                <p14:nvPr/>
              </p14:nvContentPartPr>
              <p14:xfrm>
                <a:off x="8096302" y="3651022"/>
                <a:ext cx="135000" cy="29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A9CB29-5360-8CFD-1F93-962B8A9BB25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87302" y="3642022"/>
                  <a:ext cx="152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0D0211B-72F3-5CB1-8BAB-CCEB977F0F8A}"/>
                    </a:ext>
                  </a:extLst>
                </p14:cNvPr>
                <p14:cNvContentPartPr/>
                <p14:nvPr/>
              </p14:nvContentPartPr>
              <p14:xfrm>
                <a:off x="8256502" y="3670462"/>
                <a:ext cx="118080" cy="184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0D0211B-72F3-5CB1-8BAB-CCEB977F0F8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47862" y="3661822"/>
                  <a:ext cx="135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654F7B8-98FD-55F4-AEED-3670EA0E46A7}"/>
                    </a:ext>
                  </a:extLst>
                </p14:cNvPr>
                <p14:cNvContentPartPr/>
                <p14:nvPr/>
              </p14:nvContentPartPr>
              <p14:xfrm>
                <a:off x="8434702" y="3547342"/>
                <a:ext cx="114480" cy="237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654F7B8-98FD-55F4-AEED-3670EA0E46A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26062" y="3538342"/>
                  <a:ext cx="132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F580A85-A595-1FA0-DEB6-CF19D515FCD8}"/>
                    </a:ext>
                  </a:extLst>
                </p14:cNvPr>
                <p14:cNvContentPartPr/>
                <p14:nvPr/>
              </p14:nvContentPartPr>
              <p14:xfrm>
                <a:off x="8800462" y="3611422"/>
                <a:ext cx="207360" cy="2250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F580A85-A595-1FA0-DEB6-CF19D515FC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91822" y="3602422"/>
                  <a:ext cx="225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CA90AB1-4C83-45B3-FA71-8AF672F207E6}"/>
                    </a:ext>
                  </a:extLst>
                </p14:cNvPr>
                <p14:cNvContentPartPr/>
                <p14:nvPr/>
              </p14:nvContentPartPr>
              <p14:xfrm>
                <a:off x="9015742" y="3679822"/>
                <a:ext cx="155520" cy="99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CA90AB1-4C83-45B3-FA71-8AF672F207E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06742" y="3670822"/>
                  <a:ext cx="173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7C82464-7C2A-394E-BE15-9EC25902040B}"/>
                    </a:ext>
                  </a:extLst>
                </p14:cNvPr>
                <p14:cNvContentPartPr/>
                <p14:nvPr/>
              </p14:nvContentPartPr>
              <p14:xfrm>
                <a:off x="9189262" y="3676582"/>
                <a:ext cx="129600" cy="97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7C82464-7C2A-394E-BE15-9EC25902040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180622" y="3667942"/>
                  <a:ext cx="147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A69DEF7-C16B-36F0-1400-9CE1CF1B12BB}"/>
                    </a:ext>
                  </a:extLst>
                </p14:cNvPr>
                <p14:cNvContentPartPr/>
                <p14:nvPr/>
              </p14:nvContentPartPr>
              <p14:xfrm>
                <a:off x="9341902" y="3506662"/>
                <a:ext cx="351720" cy="232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A69DEF7-C16B-36F0-1400-9CE1CF1B12B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32902" y="3497662"/>
                  <a:ext cx="369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E3DD1A8-02CD-7458-8BF7-BD951590D623}"/>
                    </a:ext>
                  </a:extLst>
                </p14:cNvPr>
                <p14:cNvContentPartPr/>
                <p14:nvPr/>
              </p14:nvContentPartPr>
              <p14:xfrm>
                <a:off x="9757702" y="3484702"/>
                <a:ext cx="240120" cy="228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E3DD1A8-02CD-7458-8BF7-BD951590D6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749062" y="3476062"/>
                  <a:ext cx="257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418598A-8C60-4AE0-4303-34E5C672E8D4}"/>
                    </a:ext>
                  </a:extLst>
                </p14:cNvPr>
                <p14:cNvContentPartPr/>
                <p14:nvPr/>
              </p14:nvContentPartPr>
              <p14:xfrm>
                <a:off x="10066942" y="3485062"/>
                <a:ext cx="242280" cy="250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418598A-8C60-4AE0-4303-34E5C672E8D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58302" y="3476062"/>
                  <a:ext cx="259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7606580-C8BA-7A55-3C63-3376CB7E3EBE}"/>
                    </a:ext>
                  </a:extLst>
                </p14:cNvPr>
                <p14:cNvContentPartPr/>
                <p14:nvPr/>
              </p14:nvContentPartPr>
              <p14:xfrm>
                <a:off x="7990822" y="3761542"/>
                <a:ext cx="2520720" cy="359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7606580-C8BA-7A55-3C63-3376CB7E3E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81822" y="3752542"/>
                  <a:ext cx="2538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88BEBBE-1DDE-9FBB-EB9B-BFDEA1206FB2}"/>
                    </a:ext>
                  </a:extLst>
                </p14:cNvPr>
                <p14:cNvContentPartPr/>
                <p14:nvPr/>
              </p14:nvContentPartPr>
              <p14:xfrm>
                <a:off x="322822" y="5326462"/>
                <a:ext cx="237240" cy="24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88BEBBE-1DDE-9FBB-EB9B-BFDEA1206FB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4182" y="5317462"/>
                  <a:ext cx="254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8F28076-BCCD-7182-1433-386B82CA4433}"/>
                    </a:ext>
                  </a:extLst>
                </p14:cNvPr>
                <p14:cNvContentPartPr/>
                <p14:nvPr/>
              </p14:nvContentPartPr>
              <p14:xfrm>
                <a:off x="354502" y="5185342"/>
                <a:ext cx="314640" cy="227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8F28076-BCCD-7182-1433-386B82CA443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5502" y="5176702"/>
                  <a:ext cx="332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9481CB8-FAC6-9938-A99D-7D554091CFB7}"/>
                    </a:ext>
                  </a:extLst>
                </p14:cNvPr>
                <p14:cNvContentPartPr/>
                <p14:nvPr/>
              </p14:nvContentPartPr>
              <p14:xfrm>
                <a:off x="934102" y="5120902"/>
                <a:ext cx="373680" cy="221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9481CB8-FAC6-9938-A99D-7D554091CFB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5462" y="5112262"/>
                  <a:ext cx="391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BE26E0C-FE4F-B1F6-BB26-AC65A4F61C33}"/>
                    </a:ext>
                  </a:extLst>
                </p14:cNvPr>
                <p14:cNvContentPartPr/>
                <p14:nvPr/>
              </p14:nvContentPartPr>
              <p14:xfrm>
                <a:off x="1395622" y="5133142"/>
                <a:ext cx="312120" cy="167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BE26E0C-FE4F-B1F6-BB26-AC65A4F61C3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86622" y="5124142"/>
                  <a:ext cx="329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4E15C13-9EBD-434D-15F5-097A6934B919}"/>
                    </a:ext>
                  </a:extLst>
                </p14:cNvPr>
                <p14:cNvContentPartPr/>
                <p14:nvPr/>
              </p14:nvContentPartPr>
              <p14:xfrm>
                <a:off x="2112742" y="4988782"/>
                <a:ext cx="149400" cy="2584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4E15C13-9EBD-434D-15F5-097A6934B91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104102" y="4980142"/>
                  <a:ext cx="167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7861DC7-7544-7930-4846-279EE0EC6BA6}"/>
                    </a:ext>
                  </a:extLst>
                </p14:cNvPr>
                <p14:cNvContentPartPr/>
                <p14:nvPr/>
              </p14:nvContentPartPr>
              <p14:xfrm>
                <a:off x="2109862" y="5088862"/>
                <a:ext cx="191160" cy="13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7861DC7-7544-7930-4846-279EE0EC6BA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100862" y="5080222"/>
                  <a:ext cx="20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6B83BDF-B8F2-27CF-0816-F904B1DB4B51}"/>
                    </a:ext>
                  </a:extLst>
                </p14:cNvPr>
                <p14:cNvContentPartPr/>
                <p14:nvPr/>
              </p14:nvContentPartPr>
              <p14:xfrm>
                <a:off x="2526742" y="4989502"/>
                <a:ext cx="207720" cy="200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6B83BDF-B8F2-27CF-0816-F904B1DB4B5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17742" y="4980502"/>
                  <a:ext cx="22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76D72D6-5A7D-4695-5C89-C9CF5B928D5F}"/>
                    </a:ext>
                  </a:extLst>
                </p14:cNvPr>
                <p14:cNvContentPartPr/>
                <p14:nvPr/>
              </p14:nvContentPartPr>
              <p14:xfrm>
                <a:off x="2531422" y="5081302"/>
                <a:ext cx="192960" cy="16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76D72D6-5A7D-4695-5C89-C9CF5B928D5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522422" y="5072302"/>
                  <a:ext cx="21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352FB77-2763-1929-9A42-66CEF34D99B3}"/>
                    </a:ext>
                  </a:extLst>
                </p14:cNvPr>
                <p14:cNvContentPartPr/>
                <p14:nvPr/>
              </p14:nvContentPartPr>
              <p14:xfrm>
                <a:off x="3054862" y="5004262"/>
                <a:ext cx="359280" cy="123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352FB77-2763-1929-9A42-66CEF34D99B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045862" y="4995622"/>
                  <a:ext cx="376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2DE25AF-B1CD-8890-F33B-9B9DDD4C24B8}"/>
                    </a:ext>
                  </a:extLst>
                </p14:cNvPr>
                <p14:cNvContentPartPr/>
                <p14:nvPr/>
              </p14:nvContentPartPr>
              <p14:xfrm>
                <a:off x="3490462" y="4838302"/>
                <a:ext cx="121680" cy="2408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2DE25AF-B1CD-8890-F33B-9B9DDD4C24B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81462" y="4829302"/>
                  <a:ext cx="139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90ACA87-CA71-C136-1E13-A8EBC6B1306D}"/>
                    </a:ext>
                  </a:extLst>
                </p14:cNvPr>
                <p14:cNvContentPartPr/>
                <p14:nvPr/>
              </p14:nvContentPartPr>
              <p14:xfrm>
                <a:off x="3363022" y="4868542"/>
                <a:ext cx="38160" cy="12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90ACA87-CA71-C136-1E13-A8EBC6B1306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54382" y="4859902"/>
                  <a:ext cx="5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B75F71D-F3F6-6AD5-FEA8-9466FEA603FD}"/>
                    </a:ext>
                  </a:extLst>
                </p14:cNvPr>
                <p14:cNvContentPartPr/>
                <p14:nvPr/>
              </p14:nvContentPartPr>
              <p14:xfrm>
                <a:off x="3823822" y="4920382"/>
                <a:ext cx="448560" cy="158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B75F71D-F3F6-6AD5-FEA8-9466FEA603F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14822" y="4911742"/>
                  <a:ext cx="466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5147824-9FAD-07E3-6C8B-068CB631D2A2}"/>
                    </a:ext>
                  </a:extLst>
                </p14:cNvPr>
                <p14:cNvContentPartPr/>
                <p14:nvPr/>
              </p14:nvContentPartPr>
              <p14:xfrm>
                <a:off x="4498822" y="4862062"/>
                <a:ext cx="403200" cy="197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5147824-9FAD-07E3-6C8B-068CB631D2A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490182" y="4853062"/>
                  <a:ext cx="420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DE5CD39-42A8-2218-5E2D-1D0428D23B3E}"/>
                    </a:ext>
                  </a:extLst>
                </p14:cNvPr>
                <p14:cNvContentPartPr/>
                <p14:nvPr/>
              </p14:nvContentPartPr>
              <p14:xfrm>
                <a:off x="4955302" y="4902382"/>
                <a:ext cx="88920" cy="120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DE5CD39-42A8-2218-5E2D-1D0428D23B3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946662" y="4893382"/>
                  <a:ext cx="106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4DF2DC2-2F91-CF3C-A7B0-EC8AC23E4A93}"/>
                    </a:ext>
                  </a:extLst>
                </p14:cNvPr>
                <p14:cNvContentPartPr/>
                <p14:nvPr/>
              </p14:nvContentPartPr>
              <p14:xfrm>
                <a:off x="5123422" y="4863142"/>
                <a:ext cx="154800" cy="1310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4DF2DC2-2F91-CF3C-A7B0-EC8AC23E4A9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14782" y="4854142"/>
                  <a:ext cx="172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67A2E35-FA75-6908-6834-488376CEB916}"/>
                    </a:ext>
                  </a:extLst>
                </p14:cNvPr>
                <p14:cNvContentPartPr/>
                <p14:nvPr/>
              </p14:nvContentPartPr>
              <p14:xfrm>
                <a:off x="5330782" y="4885822"/>
                <a:ext cx="181080" cy="101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67A2E35-FA75-6908-6834-488376CEB91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22142" y="4876822"/>
                  <a:ext cx="19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8FE722C-F2E6-09CA-ED61-819D1A5FCC4E}"/>
                    </a:ext>
                  </a:extLst>
                </p14:cNvPr>
                <p14:cNvContentPartPr/>
                <p14:nvPr/>
              </p14:nvContentPartPr>
              <p14:xfrm>
                <a:off x="5520862" y="4790782"/>
                <a:ext cx="480600" cy="358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8FE722C-F2E6-09CA-ED61-819D1A5FCC4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12222" y="4781782"/>
                  <a:ext cx="498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E14ACAC-DEF3-6A06-5D9D-55C5E03CDF8D}"/>
                    </a:ext>
                  </a:extLst>
                </p14:cNvPr>
                <p14:cNvContentPartPr/>
                <p14:nvPr/>
              </p14:nvContentPartPr>
              <p14:xfrm>
                <a:off x="6381622" y="4769182"/>
                <a:ext cx="145800" cy="138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E14ACAC-DEF3-6A06-5D9D-55C5E03CDF8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72622" y="4760542"/>
                  <a:ext cx="163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5BA3F73-2FDF-6FC0-F7E4-353357F13FA5}"/>
                    </a:ext>
                  </a:extLst>
                </p14:cNvPr>
                <p14:cNvContentPartPr/>
                <p14:nvPr/>
              </p14:nvContentPartPr>
              <p14:xfrm>
                <a:off x="6634342" y="4896982"/>
                <a:ext cx="16200" cy="96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5BA3F73-2FDF-6FC0-F7E4-353357F13FA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25702" y="4888342"/>
                  <a:ext cx="33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2D549FA-BCD8-4711-7C54-6278F8BC69CF}"/>
                    </a:ext>
                  </a:extLst>
                </p14:cNvPr>
                <p14:cNvContentPartPr/>
                <p14:nvPr/>
              </p14:nvContentPartPr>
              <p14:xfrm>
                <a:off x="6805342" y="4705102"/>
                <a:ext cx="183960" cy="218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2D549FA-BCD8-4711-7C54-6278F8BC69C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96342" y="4696462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2CCF801-689C-A02A-8D60-7A3163240567}"/>
                    </a:ext>
                  </a:extLst>
                </p14:cNvPr>
                <p14:cNvContentPartPr/>
                <p14:nvPr/>
              </p14:nvContentPartPr>
              <p14:xfrm>
                <a:off x="6225382" y="4565782"/>
                <a:ext cx="893880" cy="493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2CCF801-689C-A02A-8D60-7A316324056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16382" y="4557142"/>
                  <a:ext cx="9115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B651A11-2A2A-0763-4569-497CFC84B920}"/>
                    </a:ext>
                  </a:extLst>
                </p14:cNvPr>
                <p14:cNvContentPartPr/>
                <p14:nvPr/>
              </p14:nvContentPartPr>
              <p14:xfrm>
                <a:off x="1134982" y="5614822"/>
                <a:ext cx="25200" cy="1911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B651A11-2A2A-0763-4569-497CFC84B92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6342" y="5605822"/>
                  <a:ext cx="42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F0BEA25-E64D-D9FE-8412-2434D307E61A}"/>
                    </a:ext>
                  </a:extLst>
                </p14:cNvPr>
                <p14:cNvContentPartPr/>
                <p14:nvPr/>
              </p14:nvContentPartPr>
              <p14:xfrm>
                <a:off x="1267102" y="5575222"/>
                <a:ext cx="131400" cy="196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F0BEA25-E64D-D9FE-8412-2434D307E61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58102" y="5566222"/>
                  <a:ext cx="149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10DDB76-FFDC-DF80-A4D7-82EE7BC89AF7}"/>
                    </a:ext>
                  </a:extLst>
                </p14:cNvPr>
                <p14:cNvContentPartPr/>
                <p14:nvPr/>
              </p14:nvContentPartPr>
              <p14:xfrm>
                <a:off x="1457902" y="5448502"/>
                <a:ext cx="146880" cy="240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10DDB76-FFDC-DF80-A4D7-82EE7BC89AF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49262" y="5439862"/>
                  <a:ext cx="164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B569E32-55F3-512C-3E23-001989B1F2E2}"/>
                    </a:ext>
                  </a:extLst>
                </p14:cNvPr>
                <p14:cNvContentPartPr/>
                <p14:nvPr/>
              </p14:nvContentPartPr>
              <p14:xfrm>
                <a:off x="1941022" y="5543902"/>
                <a:ext cx="158040" cy="260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B569E32-55F3-512C-3E23-001989B1F2E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932382" y="5535262"/>
                  <a:ext cx="175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E41A5A7-2C8D-824E-86C1-C4A0CA271C2A}"/>
                    </a:ext>
                  </a:extLst>
                </p14:cNvPr>
                <p14:cNvContentPartPr/>
                <p14:nvPr/>
              </p14:nvContentPartPr>
              <p14:xfrm>
                <a:off x="2169622" y="5379382"/>
                <a:ext cx="680760" cy="228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E41A5A7-2C8D-824E-86C1-C4A0CA271C2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60982" y="5370742"/>
                  <a:ext cx="698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A220215-24D1-BBF7-AB94-7350DB80F344}"/>
                    </a:ext>
                  </a:extLst>
                </p14:cNvPr>
                <p14:cNvContentPartPr/>
                <p14:nvPr/>
              </p14:nvContentPartPr>
              <p14:xfrm>
                <a:off x="3153862" y="5420782"/>
                <a:ext cx="94680" cy="151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A220215-24D1-BBF7-AB94-7350DB80F34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144862" y="5412142"/>
                  <a:ext cx="112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5AFEC02-271D-1BAB-E055-FE2E1E828214}"/>
                    </a:ext>
                  </a:extLst>
                </p14:cNvPr>
                <p14:cNvContentPartPr/>
                <p14:nvPr/>
              </p14:nvContentPartPr>
              <p14:xfrm>
                <a:off x="3341062" y="5442382"/>
                <a:ext cx="106560" cy="82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5AFEC02-271D-1BAB-E055-FE2E1E82821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32062" y="5433742"/>
                  <a:ext cx="124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EF7B587-26E1-7217-7B6A-1A1476F7B750}"/>
                    </a:ext>
                  </a:extLst>
                </p14:cNvPr>
                <p14:cNvContentPartPr/>
                <p14:nvPr/>
              </p14:nvContentPartPr>
              <p14:xfrm>
                <a:off x="3468862" y="5429422"/>
                <a:ext cx="145080" cy="252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EF7B587-26E1-7217-7B6A-1A1476F7B75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60222" y="5420422"/>
                  <a:ext cx="162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051E5FF-7593-273B-789C-6B5C3496F996}"/>
                    </a:ext>
                  </a:extLst>
                </p14:cNvPr>
                <p14:cNvContentPartPr/>
                <p14:nvPr/>
              </p14:nvContentPartPr>
              <p14:xfrm>
                <a:off x="3663622" y="5390182"/>
                <a:ext cx="287640" cy="122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051E5FF-7593-273B-789C-6B5C3496F99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54622" y="5381542"/>
                  <a:ext cx="305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6C0F3BA-1E92-69CE-12BE-39C6E1EA236E}"/>
                    </a:ext>
                  </a:extLst>
                </p14:cNvPr>
                <p14:cNvContentPartPr/>
                <p14:nvPr/>
              </p14:nvContentPartPr>
              <p14:xfrm>
                <a:off x="3952342" y="5312422"/>
                <a:ext cx="27720" cy="608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6C0F3BA-1E92-69CE-12BE-39C6E1EA236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43342" y="5303422"/>
                  <a:ext cx="45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991D3A7-D273-C92E-0B38-90162D2296C9}"/>
                    </a:ext>
                  </a:extLst>
                </p14:cNvPr>
                <p14:cNvContentPartPr/>
                <p14:nvPr/>
              </p14:nvContentPartPr>
              <p14:xfrm>
                <a:off x="4017502" y="5354542"/>
                <a:ext cx="224640" cy="119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991D3A7-D273-C92E-0B38-90162D2296C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08502" y="5345902"/>
                  <a:ext cx="242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9F6AE14-4702-653B-5D5C-60D845181E8C}"/>
                    </a:ext>
                  </a:extLst>
                </p14:cNvPr>
                <p14:cNvContentPartPr/>
                <p14:nvPr/>
              </p14:nvContentPartPr>
              <p14:xfrm>
                <a:off x="4510702" y="5323942"/>
                <a:ext cx="187200" cy="2649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9F6AE14-4702-653B-5D5C-60D845181E8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502062" y="5314942"/>
                  <a:ext cx="204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87F2AFF-B069-47CE-0063-958F7F7F2632}"/>
                    </a:ext>
                  </a:extLst>
                </p14:cNvPr>
                <p14:cNvContentPartPr/>
                <p14:nvPr/>
              </p14:nvContentPartPr>
              <p14:xfrm>
                <a:off x="4749022" y="5282542"/>
                <a:ext cx="436680" cy="298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87F2AFF-B069-47CE-0063-958F7F7F263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740022" y="5273542"/>
                  <a:ext cx="4543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31314FE5-A905-FDEE-121B-C931646F774D}"/>
                    </a:ext>
                  </a:extLst>
                </p14:cNvPr>
                <p14:cNvContentPartPr/>
                <p14:nvPr/>
              </p14:nvContentPartPr>
              <p14:xfrm>
                <a:off x="5321422" y="5313502"/>
                <a:ext cx="165600" cy="1209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31314FE5-A905-FDEE-121B-C931646F774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12422" y="5304502"/>
                  <a:ext cx="183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B5A8E18-293F-89E6-DC48-1A84C45CE7D5}"/>
                    </a:ext>
                  </a:extLst>
                </p14:cNvPr>
                <p14:cNvContentPartPr/>
                <p14:nvPr/>
              </p14:nvContentPartPr>
              <p14:xfrm>
                <a:off x="5545342" y="5237182"/>
                <a:ext cx="395640" cy="189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B5A8E18-293F-89E6-DC48-1A84C45CE7D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536342" y="5228182"/>
                  <a:ext cx="413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4447EE8-1625-125C-EADB-56B9F922A078}"/>
                    </a:ext>
                  </a:extLst>
                </p14:cNvPr>
                <p14:cNvContentPartPr/>
                <p14:nvPr/>
              </p14:nvContentPartPr>
              <p14:xfrm>
                <a:off x="6337342" y="5159422"/>
                <a:ext cx="228240" cy="225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4447EE8-1625-125C-EADB-56B9F922A07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328342" y="5150422"/>
                  <a:ext cx="245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CA6E7A9-5B3B-B63C-A8F5-785E99E0577E}"/>
                    </a:ext>
                  </a:extLst>
                </p14:cNvPr>
                <p14:cNvContentPartPr/>
                <p14:nvPr/>
              </p14:nvContentPartPr>
              <p14:xfrm>
                <a:off x="6678262" y="5161222"/>
                <a:ext cx="132840" cy="163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CA6E7A9-5B3B-B63C-A8F5-785E99E0577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69622" y="5152222"/>
                  <a:ext cx="150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72539E-2725-45B0-A4CA-4C74F20A9080}"/>
                    </a:ext>
                  </a:extLst>
                </p14:cNvPr>
                <p14:cNvContentPartPr/>
                <p14:nvPr/>
              </p14:nvContentPartPr>
              <p14:xfrm>
                <a:off x="6744862" y="5244382"/>
                <a:ext cx="183960" cy="187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72539E-2725-45B0-A4CA-4C74F20A908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735862" y="5235382"/>
                  <a:ext cx="201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0321010-34BB-5442-3EAB-C8A27CBFA6A3}"/>
                    </a:ext>
                  </a:extLst>
                </p14:cNvPr>
                <p14:cNvContentPartPr/>
                <p14:nvPr/>
              </p14:nvContentPartPr>
              <p14:xfrm>
                <a:off x="6993622" y="5102902"/>
                <a:ext cx="148320" cy="2127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0321010-34BB-5442-3EAB-C8A27CBFA6A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84982" y="5093902"/>
                  <a:ext cx="165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FA1958C-39EE-BD84-5B10-F00067296A91}"/>
                    </a:ext>
                  </a:extLst>
                </p14:cNvPr>
                <p14:cNvContentPartPr/>
                <p14:nvPr/>
              </p14:nvContentPartPr>
              <p14:xfrm>
                <a:off x="7180822" y="5090302"/>
                <a:ext cx="168120" cy="187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FA1958C-39EE-BD84-5B10-F00067296A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72182" y="5081302"/>
                  <a:ext cx="185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4AA2CF9-CEB2-E3DB-DA16-A2FF7EADC9F7}"/>
                    </a:ext>
                  </a:extLst>
                </p14:cNvPr>
                <p14:cNvContentPartPr/>
                <p14:nvPr/>
              </p14:nvContentPartPr>
              <p14:xfrm>
                <a:off x="7190182" y="5152942"/>
                <a:ext cx="228600" cy="133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4AA2CF9-CEB2-E3DB-DA16-A2FF7EADC9F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81182" y="5144302"/>
                  <a:ext cx="246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654EF8E-A09F-6493-8C24-27188DBDA443}"/>
                    </a:ext>
                  </a:extLst>
                </p14:cNvPr>
                <p14:cNvContentPartPr/>
                <p14:nvPr/>
              </p14:nvContentPartPr>
              <p14:xfrm>
                <a:off x="7362622" y="5028022"/>
                <a:ext cx="111960" cy="3063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654EF8E-A09F-6493-8C24-27188DBDA44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353622" y="5019382"/>
                  <a:ext cx="129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05ED1D5-F6D2-AF99-8B20-666B982CA100}"/>
                    </a:ext>
                  </a:extLst>
                </p14:cNvPr>
                <p14:cNvContentPartPr/>
                <p14:nvPr/>
              </p14:nvContentPartPr>
              <p14:xfrm>
                <a:off x="6213502" y="5103262"/>
                <a:ext cx="110160" cy="399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05ED1D5-F6D2-AF99-8B20-666B982CA10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04502" y="5094622"/>
                  <a:ext cx="1278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62D1D77-5148-79F4-1C9A-85C30AD054EA}"/>
                    </a:ext>
                  </a:extLst>
                </p14:cNvPr>
                <p14:cNvContentPartPr/>
                <p14:nvPr/>
              </p14:nvContentPartPr>
              <p14:xfrm>
                <a:off x="7586902" y="5139982"/>
                <a:ext cx="262440" cy="121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62D1D77-5148-79F4-1C9A-85C30AD054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577902" y="5131342"/>
                  <a:ext cx="280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B32FF05-F47D-B318-D27F-CF67C1591B51}"/>
                    </a:ext>
                  </a:extLst>
                </p14:cNvPr>
                <p14:cNvContentPartPr/>
                <p14:nvPr/>
              </p14:nvContentPartPr>
              <p14:xfrm>
                <a:off x="7874902" y="5035942"/>
                <a:ext cx="92520" cy="2239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B32FF05-F47D-B318-D27F-CF67C1591B5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866262" y="5026942"/>
                  <a:ext cx="110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E7AC82C-2D81-E72D-CEB1-2ACBA977B666}"/>
                    </a:ext>
                  </a:extLst>
                </p14:cNvPr>
                <p14:cNvContentPartPr/>
                <p14:nvPr/>
              </p14:nvContentPartPr>
              <p14:xfrm>
                <a:off x="7851502" y="5003182"/>
                <a:ext cx="20520" cy="6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E7AC82C-2D81-E72D-CEB1-2ACBA977B66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42862" y="4994542"/>
                  <a:ext cx="3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73AAD5A-8914-682D-B582-AD4B9E0B9F31}"/>
                    </a:ext>
                  </a:extLst>
                </p14:cNvPr>
                <p14:cNvContentPartPr/>
                <p14:nvPr/>
              </p14:nvContentPartPr>
              <p14:xfrm>
                <a:off x="8124022" y="5006782"/>
                <a:ext cx="188280" cy="178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73AAD5A-8914-682D-B582-AD4B9E0B9F3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115022" y="4998142"/>
                  <a:ext cx="205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211F7DE-7FA9-B2E0-D33D-1195A0F2B4B9}"/>
                    </a:ext>
                  </a:extLst>
                </p14:cNvPr>
                <p14:cNvContentPartPr/>
                <p14:nvPr/>
              </p14:nvContentPartPr>
              <p14:xfrm>
                <a:off x="8424622" y="5031982"/>
                <a:ext cx="114840" cy="115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211F7DE-7FA9-B2E0-D33D-1195A0F2B4B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415982" y="5022982"/>
                  <a:ext cx="132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9D2AF52-FAFF-B9B0-5FE0-37BDD47F737B}"/>
                    </a:ext>
                  </a:extLst>
                </p14:cNvPr>
                <p14:cNvContentPartPr/>
                <p14:nvPr/>
              </p14:nvContentPartPr>
              <p14:xfrm>
                <a:off x="8444422" y="4919662"/>
                <a:ext cx="193680" cy="364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9D2AF52-FAFF-B9B0-5FE0-37BDD47F737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435782" y="4911022"/>
                  <a:ext cx="2113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E0EDE19-3962-8966-5F01-0FDEB1DD350F}"/>
                    </a:ext>
                  </a:extLst>
                </p14:cNvPr>
                <p14:cNvContentPartPr/>
                <p14:nvPr/>
              </p14:nvContentPartPr>
              <p14:xfrm>
                <a:off x="8297542" y="5170942"/>
                <a:ext cx="25200" cy="122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E0EDE19-3962-8966-5F01-0FDEB1DD350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288542" y="5162302"/>
                  <a:ext cx="42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BCA5FD7-EFA4-0333-76C2-905FFF246908}"/>
                    </a:ext>
                  </a:extLst>
                </p14:cNvPr>
                <p14:cNvContentPartPr/>
                <p14:nvPr/>
              </p14:nvContentPartPr>
              <p14:xfrm>
                <a:off x="8057062" y="4837582"/>
                <a:ext cx="219240" cy="496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BCA5FD7-EFA4-0333-76C2-905FFF24690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48062" y="4828582"/>
                  <a:ext cx="2368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5A52AC1-BE13-874F-62C8-F22378B70F48}"/>
                    </a:ext>
                  </a:extLst>
                </p14:cNvPr>
                <p14:cNvContentPartPr/>
                <p14:nvPr/>
              </p14:nvContentPartPr>
              <p14:xfrm>
                <a:off x="8189902" y="5017942"/>
                <a:ext cx="122400" cy="1422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5A52AC1-BE13-874F-62C8-F22378B70F4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180902" y="5009302"/>
                  <a:ext cx="14004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103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Breitbild</PresentationFormat>
  <Paragraphs>18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72</cp:revision>
  <dcterms:created xsi:type="dcterms:W3CDTF">2022-11-17T08:44:40Z</dcterms:created>
  <dcterms:modified xsi:type="dcterms:W3CDTF">2022-12-15T08:40:05Z</dcterms:modified>
</cp:coreProperties>
</file>