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2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notesSlides/notesSlide3.xml" ContentType="application/vnd.openxmlformats-officedocument.presentationml.notesSlide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notesSlides/notesSlide4.xml" ContentType="application/vnd.openxmlformats-officedocument.presentationml.notesSlide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notesSlides/notesSlide5.xml" ContentType="application/vnd.openxmlformats-officedocument.presentationml.notesSlide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notesSlides/notesSlide6.xml" ContentType="application/vnd.openxmlformats-officedocument.presentationml.notesSlide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1372" r:id="rId2"/>
    <p:sldId id="1399" r:id="rId3"/>
    <p:sldId id="1400" r:id="rId4"/>
    <p:sldId id="1401" r:id="rId5"/>
    <p:sldId id="1402" r:id="rId6"/>
    <p:sldId id="1403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6:12:43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1 0 2144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21:19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12859,'0'0'65,"-1"1"1,1-1 0,0 1-1,-1-1 1,1 1 0,0-1-1,0 1 1,-1-1-1,1 1 1,0 0 0,0-1-1,0 1 1,-1-1 0,1 1-1,0-1 1,0 1 0,0 0-1,0-1 1,0 1 0,0-1-1,0 1 1,1 0-1,-1-1 1,0 1 0,0-1-1,0 1 1,0-1 0,1 1-1,-1 0 1,0-1 0,1 1-1,-1-1 1,0 1-1,1-1 1,-1 0 0,1 1-1,-1-1 1,1 1 0,21 25 108,-19-23 60,9 9-148,250 272 801,-20 19-715,-231-286-222,-8-11-74,1-1 0,-1 1 0,1-1 1,0 0-1,1 0 0,-1 0 0,1 0 0,0-1 0,0 0 0,8 6 0,-12-10 78,-1 0-1,1 0 1,0 1-1,-1-1 1,1 0 0,-1 0-1,1 0 1,0 0-1,-1 0 1,1 0-1,0 0 1,-1 0-1,1 0 1,-1 0-1,1 0 1,0 0-1,-1-1 1,1 1 0,-1 0-1,1 0 1,0-1-1,-1 1 1,1 0-1,-1-1 1,1 1-1,-1 0 1,1-1-1,-1 1 1,1-1-1,-1 1 1,0-1-1,1 1 1,-1-1 0,0 1-1,1-1 1,-1 1-1,0-1 1,0 0-1,1 1 1,-1-1-1,0 1 1,0-1-1,0-1 1,1-10-618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1:44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3 555 13891,'-2'44'3155,"2"-43"-3094,0-1 1,0 0-1,1 1 0,-1-1 0,0 0 0,0 1 1,0-1-1,1 0 0,-1 1 0,0-1 0,1 0 0,-1 0 1,0 1-1,1-1 0,-1 0 0,0 0 0,1 0 0,-1 1 1,0-1-1,1 0 0,-1 0 0,0 0 0,1 0 0,-1 0 1,1 0-1,-1 0 0,0 0 0,1 0 0,-1 0 1,1 0-1,-1 0 0,0 0 0,1 0 0,-1 0 0,1 0 1,-1-1-1,0 1 0,1 0 0,-1 0 0,0 0 0,1 0 1,-1-1-1,1 0 0,19-9 681,12-14-77,-2-1 0,0-2 0,46-55 0,63-105 616,-19-11-372,-99 161-712,-21 36-185,1 0 0,-1 0 0,0 1 0,1-1-1,-1 0 1,1 0 0,-1 1 0,1-1 0,0 0 0,-1 1 0,1-1 0,-1 1 0,1-1 0,0 1 0,0-1 0,1 0 0,-2 1-8,0 0 1,1 0-1,-1 1 0,0-1 1,1 0-1,-1 0 0,0 0 1,1 0-1,-1 0 0,0 1 1,0-1-1,1 0 1,-1 0-1,0 0 0,0 1 1,1-1-1,-1 0 0,0 0 1,0 1-1,0-1 0,1 0 1,-1 1-1,0-1 1,0 0-1,0 1 0,0-1 1,0 0-1,0 1 0,7 36 103,-5-22-84,7 23-4,1-1 1,2-1 0,2 0-1,28 53 1,-30-66-138,2-1-1,1-1 1,0 0 0,1-1-1,1-1 1,1 0 0,35 27-1,-47-42 91,-1 0-1,1-1 1,0 1-1,6 2 1,-9-5-1,0-1 1,0 1 0,0 0 0,0-1 0,0 0-1,6 0 1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0:21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31 14267,'5'-5'632,"-3"2"-453,-1 1 0,1 0 0,0 0 0,0 0 0,0 0 0,0 1 0,0-1 0,0 0 0,1 1 0,-1-1 0,0 1 0,1 0 0,2-1 0,-5 3-66,0-1-1,1 1 1,-1 0-1,0 0 1,0 0 0,0-1-1,-1 1 1,1 0-1,0 0 1,0 0 0,0-1-1,0 1 1,-1 0-1,1-1 1,0 1 0,-1 0-1,0 0 1,1 1 139,-14 38 601,1 0-1,3 0 1,-9 62-1,16-67-1175,1-1-1,2 1 1,1 0-1,9 56 1,-6-56-1058,-5-33 815,-5-4-184</inkml:trace>
  <inkml:trace contextRef="#ctx0" brushRef="#br0" timeOffset="1">1 223 19036,'11'3'1760,"8"0"-1191,2 1-257,12 2 696,5 0-264,9-3-488,3 0-472,3-6 800,0-6-592,2-4-56,-2-3-48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0:22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14 17580,'0'0'90,"0"0"1,1-1 0,-1 1-1,0-1 1,0 1-1,0 0 1,0-1 0,0 1-1,1-1 1,-1 1-1,0 0 1,0-1 0,0 1-1,0-1 1,0 1-1,0-1 1,0 1 0,-1 0-1,1-1 1,0 1-1,0-1 1,0 1 0,0 0-1,0-1 1,-1 1-1,1 0 1,0-1 0,0 1-1,-1 0 1,1-1-1,0 1 1,0 0 0,-1-1-1,1 1 1,-1 1 64,0 0 1,0 0 0,0 0-1,0 0 1,0 0-1,1 0 1,-1 1-1,0-1 1,1 0-1,-1 0 1,1 1-1,-1 1 1,-14 50 1441,-15 100 0,7 60-1155,22-197-317,-30 519 714,35-505-1246,-4-30 393,0 0 1,0 1-1,0-1 0,0 0 1,0 0-1,0 0 1,0 1-1,0-1 0,0 0 1,0 0-1,0 0 1,0 0-1,1 1 1,-1-1-1,0 0 0,0 0 1,0 0-1,0 0 1,0 0-1,1 0 1,-1 1-1,0-1 0,0 0 1,0 0-1,0 0 1,1 0-1,-1 0 0,0 0 1,0 0-1,0 0 1,0 0-1,1 0 1,-1 0-1,0 0 0,0 0 1,0 0-1,1 0 1,-1 0-1,0 0 1,0 0-1,1 0 0,8-15-271,2-13 37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0:22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19964,'-12'141'5340,"6"-100"-5168,2 1 0,2-1 0,3 55 0,-1-94-142,0 0-1,1 0 0,-1 0 0,0 0 1,1 0-1,-1 0 0,1-1 1,0 1-1,0 0 0,-1 0 0,1 0 1,0 0-1,1-1 0,-1 1 1,0 0-1,0-1 0,4 3 0,-4-3-1,0 0 0,1-1 0,-1 1-1,1-1 1,-1 1 0,1-1 0,-1 0-1,1 0 1,-1 1 0,1-1 0,-1 0 0,1 0-1,-1 0 1,1-1 0,-1 1 0,1 0-1,-1-1 1,3 0 0,6-3 94,-1 0 1,1-1-1,-1-1 1,0 0-1,11-8 1,-16 11-99,152-133 1205,-41 33-659,-115 103-568,1-1-1,-1 1 1,0 0 0,0 0-1,0 0 1,0-1 0,0 1-1,0 0 1,1 0 0,-1 0-1,0 0 1,0 0 0,0-1-1,1 1 1,-1 0 0,0 0 0,0 0-1,0 0 1,1 0 0,-1 0-1,0 0 1,0 0 0,0 0-1,1 0 1,-1 0 0,0 0-1,0-1 1,1 2 0,-1-1-1,0 0 1,0 0 0,0 0-1,1 0 1,-1 0 0,0 0-1,0 0 1,1 0 0,-1 0-1,-2 11 9,-14 23-46,12-25 40,1-2-13,-8 14-4,2 1 1,0 1-1,1-1 1,2 1-1,-6 30 1,12-51 10,-1 0 0,1 0 1,0 1-1,0-1 0,0 0 1,0 0-1,0 0 0,1 0 1,-1 0-1,1-1 0,-1 1 1,1 0-1,0 0 0,0 0 1,-1 0-1,1 0 0,1-1 1,-1 1-1,2 2 0,-2-3 3,0-1 0,1 1 0,-1 0 1,1 0-1,-1-1 0,1 1 0,0 0 0,-1-1 0,1 0 0,-1 1 0,1-1 0,0 0 0,-1 0 0,1 0 1,0 0-1,0 0 0,-1 0 0,3-1 0,5-1 26,0-1 0,0 0 0,0-1 0,0 1 0,0-2 0,11-7 0,10-7 224,-1-2 0,-1-1-1,37-38 1,-49 43-421,0-1 0,-1-1 0,-1 0-1,0-1 1,-2-1 0,12-25 0,-22 41 84,0 1 1,-1-1 0,1 1 0,-1-1 0,0 0 0,0-6 0,-1-2-329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0:11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13155,'-6'110'5305,"-6"-1"-3515,3-37-1245,0 90-1,21-16 480,-6-97-874,-3 1 0,-2 56 0,-2-94-1041,-3-9 622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0:11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10 13851,'-11'-9'3356,"10"16"-213,0 12-2579,-33 130 1508,0-2-1621,1 103-227,28-183 32,7 118 0,1-168-184,-1-7-1128,-7-21 204,-1-4 480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0:24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13755,'6'10'6120,"-3"6"-4439,-2 18-2320,-1-29 1176,-7 82 350,4-66-721,1 0-1,1 0 0,3 42 0,-1-44-104,-1 0 1,-1-1-1,-1 1 0,0 0 0,-1-1 0,-9 27 0,5-15 93,-4 35 0,9-22-35,1 0-1,7 43 1,-1 28 255,-6-100-278,0 1 1,-6 23-1,4-24 191,0 0 1,0 25-1,3-38 121,-6 21 723,6-22-1066,0-19-2547,-1 9 2081,-2-4-102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0:26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14123,'1'5'341,"0"-1"-1,0 1 1,0 0-1,0 0 1,-1 0-1,0 0 1,0 0-1,-1 9 1,0 5 125,-35 492 3117,35-504-3392,-1-9-521,1-13-81,1 1 200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0:35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10 15579,'0'0'168,"0"-1"-1,0 1 1,0-1-1,0 1 1,0 0-1,0-1 1,0 1-1,-1-1 1,1 1-1,0 0 1,0-1-1,0 1 1,0 0-1,-1-1 1,1 1-1,0 0 1,0-1-1,-1 1 1,1 0-1,0 0 1,0-1 0,-1 1-1,1 0 1,0 0-1,-1-1 1,1 1-1,0 0 1,-1 0-1,0 0 1,-4 10 1168,0 24-1644,5-32 558,-7 265 191,8-178-395,-14 525 19,3-307-47,7-60 130,-4 124 159,15-128 228,-4-200-468,-3-38-539,0-10 268,1-16 168,-1 7-62,3-16-77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0:36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5 12603,'-2'-1'158,"0"0"1,-1 1 0,1-1 0,0 1-1,-1-1 1,1 1 0,-1 0 0,1 0 0,-1 0-1,1 0 1,-1 0 0,1 0 0,-1 1-1,1-1 1,0 1 0,-1 0 0,1 0-1,0-1 1,-1 2 0,1-1 0,0 0-1,0 0 1,0 1 0,0-1 0,0 1-1,0 0 1,1-1 0,-1 1 0,0 0-1,1 0 1,0 0 0,-1 0 0,1 0-1,-1 3 1,-4 7 53,2 0 0,-1 1 0,2 0 0,-1 0 0,0 14 0,2-19-262,-34 326 337,23-175-271,-12 178 27,-17 146 1,16-326 6,-8 73 224,33-195-149,1-26-64,0 1 0,-1 0 0,0-1 1,-5 19-1,5-20 34,1-7-72,0-1 0,0 0 0,0 0 0,1 1 1,-1-1-1,0 0 0,0 1 0,0-1 0,0 0 0,0 0 0,0 1 0,0-1 0,0 0 0,0 1 0,-1-1 0,1 0 1,0 0-1,0 1 0,0-1 0,0 0 0,0 0 0,0 1 0,0-1 0,-1 0 0,1 0 0,0 0 0,0 1 0,0-1 1,-1 0-1,1 0 0,0 0 0,0 0 0,0 1 0,-1-1 0,1 0 0,0 0 0,0 0 0,-1 0 0,1 0 0,0 0 1,0 0-1,-1 0 0,1 0 0,0 1 0,-1-1 0,1-1 0,-1 1-44,0-38-2295,1 18 1815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0:46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16972,'3'0'2877,"-3"0"-2820,-1 12 1125,-5 15-596,-10 20-335,-28 56 0,-5 14 1041,49-116-1251,-1 0 1,1 0 0,-1 0 0,1 0 0,0 0-1,0 0 1,-1 0 0,1 0 0,0 0-1,0 0 1,0 0 0,0 0 0,0 0-1,0 0 1,0 0 0,1 0 0,-1 0-1,0 0 1,0 0 0,1 0 0,-1-1 0,1 3-1,0-3-5,0 1 0,0-1 0,0 1-1,-1-1 1,1 0 0,0 1 0,0-1-1,0 0 1,0 1 0,0-1 0,0 0-1,0 0 1,0 0 0,0 0 0,0 0 0,0 0-1,0 0 1,-1 0 0,3-1 0,7-2 176,1 0 0,-1-1 0,14-7 0,-11 6-60,23-9 152,-18 8-981,-1-1 0,1 0 0,21-14 0,-28 13 171,-4-1-147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1:45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19196,'9'0'1720,"-1"7"-1167,-5 1-217,1 14 704,-2 1-200,-1 11-328,4 6-128,-5 5-216,0 2-96,-3-4-288,1-1-272,-2-11-480,1 1-256,-4-15 896,-6-7-225,-4-9-247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0:46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18316,'-3'17'1664,"-4"6"-1152,0 3-208,-1 6 681,-2 4-273,1 6-216,2 2-152,1 2-224,0-1-160,3-2-528,2-2-360,1-6 760,0-11-120,3-14-145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1:14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56 17404,'7'-17'1990,"-5"11"-1089,1 0-1,0 1 1,-1-1 0,6-7-1,-8 13-856,0 0 0,0 0-1,0 0 1,0 0 0,1-1-1,-1 1 1,0 0 0,0 0 0,0 0-1,0 0 1,0 0 0,0 0 0,0 0-1,0 0 1,0-1 0,0 1-1,0 0 1,1 0 0,-1 0 0,0 0-1,0 0 1,0 0 0,0 0-1,0 0 1,0 0 0,0 0 0,0 0-1,1 0 1,-1 0 0,0 0 0,0 0-1,0 0 1,0 0 0,0 0-1,0 0 1,1 0 0,-1 0 0,0 0-1,0 0 1,0 0 0,0 0-1,0 0 1,0 0 0,0 0 0,0 0-1,1 0 1,-1 0 0,0 1 0,0-1-1,0 0 1,0 0 0,0 0-1,0 0 1,0 0 0,2 10 795,-3 12-523,-3 8-220,-2-1 0,-1 0 1,-15 38-1,-41 81-129,42-101 86,19-42-53,-14 34 2,15-37-5,1 1 1,-1 0-1,0 0 1,1 0-1,-1 0 0,1 0 1,0 0-1,0 0 0,0 0 1,1 0-1,-1 3 1,1-6 2,-1 1-1,1 0 1,-1 0 0,1-1 0,0 1 0,-1 0 0,1 0 0,0-1 0,-1 1 0,1-1 0,0 1 0,0-1-1,-1 1 1,1-1 0,0 1 0,0-1 0,0 0 0,0 1 0,0-1 0,0 0 0,0 0 0,0 0 0,-1 1-1,1-1 1,0 0 0,0 0 0,0-1 0,2 1 0,27-5 24,-28 4-23,14-3-211,-1-1 0,1-1 0,-1-1 0,0 0 0,-1-1 0,1-1 0,-2 0 0,1 0 0,-1-2 0,13-12 0,-20 16-291,1 1 0,-2-1 0,1 0-1,-1-1 1,0 1 0,0-1 0,-1 0-1,0 0 1,0-1 0,-1 1 0,0-1-1,0 1 1,-1-1 0,-1 0 0,1 0-1,-1 0 1,-1 0 0,0 0 0,0-1-1,-2-8 1,2 17 470,0 0-1,0-1 0,0 1 1,0 0-1,-1 0 0,1 0 1,0-1-1,-1 1 0,1 0 1,-1 0-1,1 0 1,-1 0-1,0 0 0,1 0 1,-2-1-1,1 2 68,1 0-1,-1 0 1,1 0 0,0 0 0,-1 0-1,1 0 1,0 0 0,-1 0 0,1 0-1,0 0 1,-1 0 0,1 0 0,0 0-1,-1 0 1,1 0 0,0 1 0,-1-1-1,1 0 1,0 0 0,-1 0-1,1 1 1,0-1 0,-1 0 0,1 0-1,0 1 1,0-1 0,0 0 0,-1 1-1,1-1 1,0 1 0,-4 4 463,1 1 1,1 0-1,-1-1 1,-2 9 0,5-13-473,-39 135 4370,34-117-4490,2 1 0,1-1 0,0 0 1,1 1-1,3 24 0,1-26-162,1-2-127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1:15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160 101 15539,'0'-1'114,"17"-48"3000,-16 47-2949,0 0 0,-1 0 0,1 0 0,-1-1 0,0 1 0,0 0 0,1 0 0,-1 0 0,-1-1 0,1 1 0,0 0 0,0 0 0,-1 0 0,0-1 0,1 1-1,-1 0 1,0 0 0,0 0 0,0 0 0,-1-2 0,1 4-105,0-1-1,0 1 0,0-1 0,1 1 0,-1-1 1,0 1-1,0 0 0,0 0 0,0-1 0,0 1 0,0 0 1,0 0-1,0 0 0,1 0 0,-1 0 0,0 0 1,0 0-1,0 1 0,0-1 0,0 0 0,0 0 1,0 1-1,0-1 0,1 0 0,-1 1 0,0-1 0,0 1 1,0-1-1,0 2 0,-25 19 537,13-7-536,1 1 0,0 0 0,2 1 1,-1 0-1,-12 28 0,16-30-41,1 1 0,1 0 1,0 0-1,1 0 0,0 0 0,2 0 0,-2 20 0,4-31-8,-1-1 0,1 1-1,1-1 1,-1 1 0,0-1-1,1 1 1,0-1 0,0 0 0,0 1-1,0-1 1,0 0 0,1 0-1,-1 0 1,1 0 0,0 0-1,0 0 1,0 0 0,0-1-1,0 1 1,1-1 0,-1 1-1,5 2 1,-3-3 14,0 0 0,1 0-1,-1-1 1,1 1 0,0-1 0,-1 0-1,1 0 1,0 0 0,-1-1-1,1 0 1,0 0 0,0 0 0,0 0-1,-1-1 1,7-1 0,-2 0 74,1-1 0,-1 1 0,0-2 0,0 1 0,-1-1 0,1-1 0,-1 1 0,0-1 0,0-1 0,0 0 0,-1 0 0,0 0 0,0-1 0,-1 0 0,1 0-1,8-15 1,-11 16-60,-1 0 0,0 0-1,0-1 1,0 1 0,-1-1-1,0 0 1,-1 1 0,1-1-1,-1 0 1,0 0-1,-1 0 1,0 0 0,0 0-1,0 0 1,-1 0 0,0 0-1,0 0 1,-1 0 0,0 0-1,0 1 1,-1-1-1,0 1 1,-4-8 0,1 4-265,-1 1 1,0 0-1,-11-12 0,-9-5-3720,27 26 3841,-1-1 1,0 0 0,0 1-1,1-1 1,-1 1 0,1-1 0,-1 0-1,1 1 1,-1-1 0,1 0-1,-1 0 1,1 1 0,0-1-1,-1 0 1,1 0 0,-1-1 0,1 0-192,1-4-935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1:17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4 16772,'-3'0'147,"1"0"1,-1 1 0,1 0 0,-1-1 0,0 1 0,1 0 0,0 0-1,-1 1 1,1-1 0,0 0 0,-1 1 0,1 0 0,0-1-1,0 1 1,0 0 0,1 0 0,-4 3 0,-26 42 631,26-39-517,-14 24-53,1 1 0,-12 36 0,24-55-191,1 1 0,1 0 0,0 0 0,1 0 0,0 0 0,2 0 0,-1 25 0,2-37 5,0-1 0,0 0 1,1 1-1,-1-1 0,0 0 1,1 1-1,0-1 0,-1 0 1,1 0-1,0 0 0,0 0 1,0 0-1,0 0 1,1 0-1,-1 0 0,0 0 1,1 0-1,0-1 0,-1 1 1,4 2-1,-2-3 26,-1 0-1,1 0 1,-1 0 0,1 0 0,-1 0-1,1-1 1,0 0 0,0 1 0,-1-1-1,1 0 1,0 0 0,-1 0-1,1-1 1,0 1 0,2-2 0,5 0 158,0-2 0,0 1 0,0-2 0,-1 1 0,0-1 0,0 0 0,16-13 0,-11 6 126,-1-1 0,0 0 0,-1-1 0,-1 0 0,0-1 0,-1 0 0,9-18 0,-14 25-200,-1-1-1,0 0 1,-1 0 0,0 0 0,0-1-1,-1 1 1,0-1 0,-1 0 0,0 1-1,0-1 1,-1 0 0,0 0 0,-1 1-1,-3-19 1,3 24-118,0 0-1,-1 1 0,1-1 1,-1 0-1,0 1 1,0-1-1,0 1 0,0-1 1,0 1-1,-1 0 1,0 0-1,0 0 0,1 0 1,-2 1-1,1-1 1,0 1-1,0 0 0,-8-4 1,3 3-629,0 0 0,0 1 0,0 0 0,-1 0 1,1 1-1,-1 0 0,-16 1 0,20 0-282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1:18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26 16796,'6'-8'1054,"7"-9"1825,-9 16-1270,-5 12-85,-5 10-1051,-1 0-1,0 0 1,-18 31-1,1-1-192,-12 28 56,20-49-164,2 1-1,2 0 1,0 1-1,-6 33 1,17-63-153,1 0 1,-1-1-1,1 1 1,0-1-1,-1 1 1,1 0-1,0-1 1,0 1-1,0-1 1,1 1-1,-1 0 1,0-1-1,0 1 1,1-1-1,-1 1 1,1-1-1,-1 1 1,1-1-1,0 1 1,0-1-1,0 1 1,0-1-1,0 0 1,0 0-1,0 1 1,0-1-1,2 2 1,1-2 24,-1 1 1,1-1 0,-1 0 0,1 0 0,0-1 0,-1 1-1,1-1 1,0 0 0,0 0 0,6 0 0,7-2-201,0 0 0,0-1 1,-1-1-1,1-1 0,-1 0 1,0-1-1,0 0 0,-1-2 0,0 0 1,0 0-1,15-13 0,-24 16-70,0-1-1,0 0 1,0 0-1,-1 0 1,0-1-1,0 1 1,-1-1-1,0 0 1,0-1-1,0 1 1,4-15-1,4-18-766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1:18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17548,'-10'31'1888,"-3"9"-1056,0 2-312,-2 7 1017,2 1-329,2 3-400,0-2-152,3-2-480,4-4-448,4-12 1249,0-9-921,7-11 0,3-6-8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1:20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13 13971,'0'-1'145,"0"1"0,0-1 1,0 1-1,0 0 0,0-1 0,0 1 0,0-1 1,0 1-1,0-1 0,0 1 0,0 0 0,0-1 1,0 1-1,-1-1 0,1 1 0,0 0 0,0-1 1,0 1-1,-1-1 0,1 1 0,0 0 0,0-1 1,-1 1-1,1 0 0,0-1 0,-1 1 0,1 0 1,0 0-1,-1 0 0,1-1 0,-1 1 0,1 0 1,0 0-1,-1 0 0,1 0 0,-1-1 0,0 2-37,1-1-1,-1 0 0,0 0 1,1 0-1,-1 1 1,1-1-1,-1 0 0,0 1 1,1-1-1,-1 1 1,1-1-1,-1 0 0,1 1 1,-1-1-1,1 1 1,0-1-1,-1 1 0,1 0 1,0-1-1,-1 1 0,1-1 1,0 1-1,-1 0 1,1-1-1,0 2 0,-7 25 266,0 0 0,3 1 0,-3 30 0,2 86-155,4-104-217,2 94 268,1-114-477,0 0 1,1 0 0,1-1 0,9 30-1,-12-48 253,0 2 0,-1 0 0,1-1 0,0 1 0,0-1 0,1 1 0,-1-1 0,1 1 0,-1-1 0,1 0 0,-1 0 0,1 0 0,0 0 0,3 3 0,4-2-129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5:2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478 1 11947,'-15'2'278,"-1"0"1,1 1 0,0 1 0,0 0 0,0 1 0,1 1 0,-1 0 0,1 1 0,1 1 0,-1 0 0,2 0 0,-21 18 0,6-3-11,0 0 0,2 1 1,1 2-1,1 1 1,2 0-1,0 2 0,2 0 1,-18 37-1,29-49-220,1 1 0,0-1 0,1 2-1,1-1 1,0 1 0,2 0 0,0 0 0,1 0 0,1 0-1,1 0 1,0 1 0,2-1 0,0 0 0,1 0 0,1 0-1,9 25 1,-8-30-38,1 0 0,1 0 0,0 0-1,0-1 1,2 0 0,-1-1 0,2 0-1,-1 0 1,18 15 0,-19-20 32,1 0 0,0 0 0,1-1 0,-1 0 0,1-1 0,0 0 1,0-1-1,1 0 0,-1-1 0,1 0 0,0 0 0,0-1 0,19 1 0,-12-3 97,-1 0 0,1-2 0,0 0 0,-1-1 0,1-1 0,-1 0 0,0-2 0,0 0 0,-1 0 0,0-2 0,0 0 0,17-12 0,-6 2 149,-1-2-1,-1-1 1,0-1 0,-2-1-1,36-44 1,-48 52-188,0 0 0,-1-1 0,-1 0 0,0 0 0,-1-1 0,-1 0 0,0-1 0,6-30 0,-10 34-107,-1 0 0,-1 0 0,0 1 0,-1-1 0,-1 0 0,0 0 0,0 0 0,-2 1 0,0-1 0,0 1 0,-1-1 0,-8-16 0,0 4-377,-2 1-1,-1 1 0,-34-44 0,13 26-744,-43-39 1,52 57 514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1:02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91 345 12483,'-32'39'1775,"24"-30"-1033,0 1 1,0 0-1,1 0 1,0 1-1,1 0 0,-8 18 1,45-66 2546,106-168-1101,-109 157-1945,-2-2 0,27-74 0,-47 115-182,-5 17-65,-4 17-27,-26 105-6,14-72-56,-11 96-1,25-146-128,1 0-1,0 0 1,0 0 0,2 8 0,-2-15 151,0 0 1,0 0-1,0 0 1,1 0 0,-1-1-1,0 1 1,1 0-1,-1 0 1,1 0 0,-1-1-1,0 1 1,1 0-1,0 0 1,-1-1 0,1 1-1,-1 0 1,1-1-1,1 2 1,-1-2 12,0 0 0,0 0 0,0 0 0,0 0 0,0 0 0,0 0 1,0 0-1,0 0 0,0 0 0,0-1 0,-1 1 0,1 0 0,0-1 0,0 1 0,0 0 0,0-1 0,0 1 1,-1-1-1,1 1 0,0-1 0,-1 0 0,2-1 0,15-13-585,3-6-192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1:02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14987,'-1'10'390,"0"0"0,-1 0 0,-1 0 0,1 0 0,-1-1-1,-8 17 1,-6 18 635,7-10-590,1 0-1,2 0 1,1 1-1,2-1 1,0 38 0,4-68-391,0 0-1,0 0 1,1 0 0,-1-1 0,1 1 0,0 0 0,0 0 0,0-1 0,1 1 0,-1 0 0,1-1 0,0 0 0,0 1 0,0-1 0,1 0 0,4 6 0,-4-7 9,0 0-1,0-1 1,0 1 0,0-1 0,0 1-1,0-1 1,0 0 0,0 0-1,1 0 1,-1-1 0,0 1 0,1-1-1,-1 0 1,0 0 0,1 0-1,-1 0 1,0 0 0,1-1 0,4-1-1,5-2 125,-1 0 0,1-1-1,-1-1 1,0 0 0,-1-1 0,1 0-1,-1-1 1,-1 0 0,0 0-1,0-1 1,0-1 0,-1 1-1,-1-2 1,1 1 0,-2-1 0,1-1-1,7-16 1,-12 20-122,-1 0 0,1 0 0,-2 0 0,1 0 0,-1-1 0,0 1 0,-1 0 0,0-1 0,0 1 0,-1 0 0,0-1 0,0 1 0,-1 0 0,0 0 0,-6-14 0,4 12-211,-1 0 1,0 1-1,0-1 1,-1 1 0,0 1-1,-1-1 1,1 1-1,-2 0 1,1 1-1,-1-1 1,-17-11-1,22 18 61,1-1 0,0 1 0,-1 0 0,1 0-1,-1 0 1,1 0 0,-1 0 0,0 0 0,1 1 0,-1-1-1,0 1 1,1 0 0,-1 0 0,0 0 0,1 0-1,-1 0 1,0 1 0,1-1 0,-1 1 0,0 0-1,1-1 1,-1 1 0,-4 3 0,-13 11-617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1:45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18404,'1'-4'219,"0"-1"0,1 1 0,0 0-1,-1 0 1,1 0 0,0 0 0,1 0 0,-1 0 0,1 1 0,0-1 0,0 1-1,0 0 1,0 0 0,5-4 0,-1 3 78,0 0-1,-1 1 1,1-1-1,0 2 1,0-1 0,1 1-1,13-3 1,2 1-72,0 1 0,0 1 0,0 1 0,1 1 0,-1 1 0,0 1 0,0 1 0,0 1 0,44 14 0,-63-17-221,0 1 0,0-1 0,-1 1 0,1 0 0,0 1 0,-1-1 0,1 1 0,-1-1 0,0 1 0,0 0 1,0 0-1,0 0 0,-1 1 0,1-1 0,-1 1 0,0 0 0,3 4 0,-3-2-3,-1 1 0,1-1 0,-1 1-1,0-1 1,0 1 0,-1 0 0,0-1 0,0 1 0,-1 0-1,-1 8 1,1-12-40,0 1-1,1 0 0,0 0 1,0-1-1,0 1 0,0 0 0,0 0 1,1 0-1,0-1 0,0 1 1,0 0-1,0 0 0,0-1 1,1 1-1,-1-1 0,1 0 1,0 1-1,0-1 0,1 0 1,3 5-1,1 0-14,-1 0 0,0 0 1,0 1-1,-1-1 1,0 1-1,0 1 0,-1-1 1,-1 1-1,0-1 0,3 15 1,-5-18 75,0 0 0,-1 0 1,0 0-1,0 1 1,0-1-1,-1 0 1,0 0-1,0 0 0,-1 0 1,1-1-1,-1 1 1,-1 0-1,1-1 1,-1 1-1,0-1 0,0 0 1,-1 1-1,-5 6 1,0-3 117,-1 0 0,1-1 1,-2 0-1,1 0 0,-1-1 0,0 0 1,0-1-1,-1-1 0,0 0 1,0 0-1,0-1 0,-16 3 1,7-2 51,0-2 0,0 0 0,0-2 0,0 0 0,-1-1 0,-33-5 0,48 4-406,1 0 0,-1 0-1,1 0 1,0-1-1,-1 0 1,1 0-1,0-1 1,0 1-1,-10-7 1,14 7-163,-1 2-116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1:19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14795,'-7'9'381,"1"-1"-1,0 1 1,0 0-1,1 0 1,0 1-1,1 0 1,0-1-1,1 1 0,-4 17 1,-8 69 419,4 0 1,3 121-1,5-93-279,-49 376 3193,47-455-2896,20-65-1312,-12 15 326,-1 0-1,0-1 1,-1 1-1,1-1 1,-1 1 0,0-1-1,0 0 1,-1 0-1,1-5 1,-1-25-367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1:20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15379,'1'92'6660,"-3"139"-7342,1-193 133,3-27 193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5:25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774 27 13483,'-22'-7'200,"0"2"1,-1 0-1,1 1 0,-1 2 1,0 0-1,0 2 0,0 0 1,0 1-1,1 2 0,-1 0 1,1 2-1,-1 0 0,1 1 1,1 1-1,-1 2 0,1 0 1,1 1-1,-1 1 0,2 0 1,0 2-1,-19 16 0,11-4-149,1 1-1,2 2 0,1 0 0,1 1 1,1 2-1,1 0 0,2 1 0,-19 47 0,25-49-41,2 0 0,1 1 0,1 0 0,1 1 0,2 0 0,1 0 0,2 0 0,1 0 0,6 59 0,-3-73-22,2 0 1,0 0 0,1 0-1,1-1 1,0 0-1,2 0 1,0 0-1,0-1 1,2 0 0,15 19-1,-17-24 10,2 0 1,0-1-1,0 0 0,1-1 0,0 0 0,0-1 1,1 0-1,0-1 0,1 0 0,0-1 0,0 0 1,0-1-1,0 0 0,15 2 0,-6-4 32,-1 0-1,1-2 1,0-1-1,0 0 1,-1-1 0,1-2-1,-1 0 1,1-1-1,-1-2 1,27-9-1,-5-2 99,0-2 0,-1-1 0,69-47 0,-71 40-22,-1-2-1,-2-2 1,-1-1 0,-2-1 0,-1-3-1,48-65 1,-65 78-96,-1-1 1,-1-1-1,-1 0 1,-2-1-1,0 0 0,-2-1 1,-1 0-1,0 0 0,-3 0 1,0-1-1,-2 0 0,1-50 1,-5 62-78,-1-1-1,0 1 1,-1-1 0,-1 1 0,0 0 0,-2 1 0,1-1 0,-2 1 0,0 0 0,-1 0 0,-16-23 0,18 31-13,0-1-1,0 1 1,-1 0 0,0 1 0,0-1 0,-1 1 0,1 1 0,-1 0-1,-1 0 1,1 0 0,-1 1 0,0 0 0,0 1 0,0 0 0,0 0-1,0 1 1,-1 0 0,1 1 0,-1 0 0,1 0 0,-12 1 0,-31 5-275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3:02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1 390 17292,'3'4'1384,"0"-4"-1040,-3-7-184,1-7 536,0-5-264,2-5-168,-1-3-112,2-5-112,-1-4-104,0-3-328,0-2-208,-2-5 488,-1-6-56,-1-5-96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2:16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48 21293,'-2'7'2008,"2"-6"-1272,6-1-232,7 0 1017,1-4-265,8 0-480,-2-3-192,7 0-200,2-1-96,-2 3-336,0 0-264,-4 2-768,-1-1-424,-7 3 1192,-3-1-297,-6-3-255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2:17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47 16684,'0'-1'168,"13"-31"3268,-13 31-3358,1 1 0,-1-1 0,0 1 0,0-1 0,0 1 0,0-1 0,0 1 0,0-1 0,0 1 0,0-1-1,0 0 1,0 1 0,0-1 0,0 1 0,0-1 0,-1 1 0,1-1 0,0 1 0,0 0 0,-1-1 0,1 1 0,0-1 0,-1 0 27,0 1 0,0 0 0,1 0 0,-1 0 0,0 0 0,0 0 1,1 0-1,-1 0 0,0 0 0,0 0 0,1 0 0,-1 0 0,0 0 0,0 1 0,1-1 1,-1 0-1,0 1 0,1-1 0,-1 0 0,0 1 0,0 0 0,-6 3 139,0 1-1,0 0 0,1 0 1,-1 1-1,1 0 0,1 0 1,-1 1-1,-8 12 0,-33 64-87,45-79-131,-13 26-25,1 1 0,1 1 0,2 0 0,1 1 0,1 0 0,2 0 0,-5 67 0,12-94 1,0 0-1,0 0 1,1 0-1,0 0 0,0 0 1,0 0-1,3 6 1,-4-10-3,1-1 1,0 1-1,0 0 1,0-1 0,0 1-1,0 0 1,0-1 0,1 1-1,-1-1 1,0 0 0,1 0-1,-1 1 1,1-1 0,0 0-1,-1 0 1,1 0-1,0 0 1,-1-1 0,1 1-1,0 0 1,0-1 0,0 0-1,0 1 1,3-1 0,4 0 22,0 0 1,-1 0 0,1-1 0,-1-1-1,1 0 1,-1 0 0,0 0 0,1-1-1,11-6 1,-10 4 121,0 0 0,-1-1 0,1 0 0,-1 0 0,0-1-1,15-15 1,-23 21-113,-1 1-1,1-1 1,-1 1-1,1-1 1,-1 1-1,1-1 1,-1 0-1,1 1 1,-1-1-1,1 0 1,-1 1-1,0-1 1,1 0-1,-1 1 1,0-1-1,0 0 1,1 1 0,-1-1-1,0 0 1,0 0-1,0 0 1,0 1-1,0-1 1,0 0-1,0 0 1,0 1-1,-1-1 1,1 0-1,0 0 1,0 1-1,-1-1 1,0-1-1,0 1-32,0 0 0,-1 0 0,0-1 1,1 1-1,-1 1 0,0-1 0,1 0 0,-1 0 0,0 1 0,0-1 0,0 1 0,-3-1 1,-5 0-409,1 0 0,-1 0 0,1 1 0,-16 2 1,11 1-22,7-2-148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3:03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30 969 13859,'-2'-33'2881,"-11"-60"0,-1-20-3045,14-188-7290,3 123 9798,-2 154-1530,1 1 1,10-42-1,-6 36-1329,3-29 1,-9 53 786,0 0 1,1 1 0,-1-1 0,1 0 0,0 1-1,1-1 1,-1 1 0,4-7 0,-12 8-549,-1 5 76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3:04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5513,'49'0'240,"-1"4"-160,-3 1-88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3:05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9394,'48'-8'448,"-5"-1"-616,-2 3 24,-5 2 48,-3 1 0,-6 3 216,-4 0 56,-6 3 88,-4 4 88,-1 8 136,-5-2 0,0 1-264,0 0-824,-4-2 584,-2-4-104,-1-6-152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3:05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1943 73 18228,'-18'-3'1376,"0"-5"-1752,1 1-192,-8-5 2320,-1-2-1696,-4-1-520</inkml:trace>
  <inkml:trace contextRef="#ctx0" brushRef="#br0" timeOffset="1">628 0 15731,'-50'16'1353,"-4"0"-1217,-7-6-256,1 0 728,-3-9-1064,-1-1-200,-2-1-1265,-2-7 1521,0 1-304,-6-6-144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2:09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68 17908,'-11'-1'5648,"22"-2"-3863,21-1-1342,-32 4-442,61-2 259,115-18 1,-128 10-227,66-13 67,-97 21-82,0 1-1,1 0 0,-1 1 0,27 3 0,-37-2-18,-1 1 0,0-1-1,-1 1 1,1 0-1,0 1 1,0 0 0,-1-1-1,0 2 1,8 4-1,-42-9-2128,8-2 1727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2:14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18268,'0'11'1648,"6"-1"-1080,0 1-176,2-2 761,8-4-113,6-5-32,2 0-24,5-4-159,-1-2-57,1-4-80,1 0-56,-3 0-160,-2 0-184,-5 2-584,-3 0-552,-6 3 736,-1-2-144,-2-2-104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2:15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57 20948,'-1'-2'113,"1"0"-1,0 0 0,-1 0 1,1 0-1,0 0 0,0 1 1,1-1-1,-1 0 0,0 0 0,0 0 1,1 0-1,-1 0 0,1 1 1,0-1-1,-1 0 0,1 0 0,0 1 1,0-1-1,0 1 0,0-1 1,1 1-1,-1-1 0,0 1 1,1 0-1,-1-1 0,0 1 0,1 0 1,0 0-1,-1 0 0,1 0 1,0 0-1,-1 1 0,1-1 0,0 0 1,0 1-1,-1-1 0,1 1 1,2-1-1,0 1-33,1-1 1,-1 1-1,0 0 0,1 0 1,-1 0-1,0 1 0,0-1 0,1 1 1,-1 0-1,0 0 0,0 0 1,0 1-1,0 0 0,0 0 1,0 0-1,4 3 0,-4-1-65,0 0-1,0 0 1,-1 1 0,1-1-1,-1 1 1,0 0-1,-1 0 1,1 0-1,-1 0 1,0 1-1,0-1 1,0 1 0,-1-1-1,0 1 1,0 0-1,0-1 1,-1 1-1,0 0 1,0-1 0,-2 11-1,-1 11 63,-2-1-1,-15 53 1,17-70-48,-2 7-79,2-8 113,0 0 1,1 1-1,0-1 0,0 1 0,0 16 0,2-24-86,0 1-1,0-1 1,0 1 0,1-1-1,-1 1 1,1-1-1,-1 1 1,1-1-1,-1 1 1,1-1 0,0 1-1,0-1 1,0 0-1,-1 1 1,1-1-1,1 0 1,-1 0 0,0 0-1,0 0 1,0 0-1,1 0 1,-1 0-1,0 0 1,1 0 0,-1-1-1,0 1 1,1-1-1,-1 1 1,1-1 0,-1 1-1,1-1 1,0 0-1,-1 0 1,1 1-1,-1-1 1,1 0 0,-1-1-1,3 1 1,1-1-74,-1 1 1,0-1 0,1 0 0,-1 0 0,0 0 0,0 0-1,0-1 1,0 0 0,0 0 0,0 0 0,0 0-1,0-1 1,-1 1 0,1-1 0,-1 0 0,5-6-1,19-19-414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2:15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21981,'6'-1'2224,"1"-2"-1656,6 0-264,6 3 1209,5-3-785,1-1-192,6 1-368,-2 1-136,-1 1-168,0-1-168,-7 1-608,-5-3-401,-9-8 1001,-1-5-192,-6-4-216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2:16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26 20356,'-1'-23'3757,"1"23"-3722,0 0 0,0 0 1,0 0-1,0 0 0,0-1 1,0 1-1,0 0 0,0 0 0,0 0 1,0 0-1,0 0 0,0 0 0,0 0 1,-1 0-1,1 0 0,0-1 0,0 1 1,0 0-1,0 0 0,0 0 0,0 0 1,0 0-1,0 0 0,0 0 0,0 0 1,0 0-1,0 0 0,0 0 0,-1 0 1,1 0-1,0 0 0,0 0 0,0 0 1,0-1-1,0 1 0,0 0 0,0 0 1,0 0-1,0 0 0,-1 0 0,1 0 1,0 0-1,0 0 0,0 1 0,0-1 1,0 0-1,0 0 0,0 0 0,0 0 1,-1 0-1,1 0 0,0 0 0,0 0 1,-6 12 961,-49 143 218,46-122-1238,1-1 0,-6 65-1,13-89 20,1 0-1,0 0 0,0 0 0,1 0 0,2 10 1,-3-17-15,0 1 1,1-1 0,-1 0 0,1 0 0,-1 1 0,1-1 0,-1 0 0,1 0 0,0 0 0,0 0 0,-1 0 0,1 0 0,0 0 0,0 0 0,0 0 0,0 0 0,2 0 0,-2 0-24,0-1 0,0 0 1,1 0-1,-1 0 0,0 1 0,1-1 0,-1 0 1,0 0-1,1-1 0,-1 1 0,0 0 0,1 0 1,-1-1-1,0 1 0,0-1 0,1 1 1,-1-1-1,0 1 0,0-1 0,2-1 0,7-5-527,0-1-1,-1 0 0,0 0 0,-1 0 1,0-1-1,14-20 0,35-65-4099,-43 65 3217,-3 7 446,-10 23 1068,-1 1 1,0 0-1,1 0 0,-1 0 1,0 0-1,-1-1 1,1 1-1,0 0 0,0 0 1,-1 0-1,1 0 0,-1-1 1,0 3-1,-30 173 3621,26-134-3089,2 0 0,2 50-1,1-86-611,0-5 16,0 0 0,0 0 0,0 0 0,0-1 0,0 1 0,0 0 0,0 0 0,1 0 1,-1 0-1,0-1 0,1 1 0,0 0 0,-1 0 0,1-1 0,0 1 0,0-1 0,0 1 0,0-1 0,0 1 0,0-1 0,3 3 0,-4-4 1,1 0 1,-1 0 0,0 1 0,1-1-1,-1 0 1,1 0 0,-1 0-1,0 0 1,1 0 0,-1 0-1,0 0 1,1 0 0,-1 0 0,1 0-1,-1 0 1,0 0 0,1-1-1,-1 1 1,0 0 0,1 0-1,-1 0 1,0 0 0,1-1 0,-1 1-1,0 0 1,1 0 0,-1-1-1,0 1 1,0 0 0,1 0 0,-1-1-1,0 1 1,0 0 0,0-1-1,1 1 1,13-30-185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2:58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1 857 14195,'0'13'2742,"3"-22"-972,1-8-1085,21-71 1313,19-134 0,-8-95-1389,-23 198-546,1 30-1071,-14 89 1006,0 0 1,0-1-1,0 1 1,0 0-1,0 0 1,0-1-1,0 1 0,0 0 1,0 0-1,0-1 1,0 1-1,0 0 1,0 0-1,0-1 1,0 1-1,0 0 1,0 0-1,0-1 1,0 1-1,0 0 1,0 0-1,-1-1 1,1 1-1,0 0 1,0 0-1,0 0 1,0 0-1,-1-1 1,1 1-1,0 0 1,0 0-1,0 0 1,-1 0-1,1-1 1,0 1-1,0 0 1,-1 0-1,1 0 1,0 0-1,0 0 1,-1 0-1,1 0 1,0 0-1,0 0 0,-1 0 1,1 0-1,0 0 1,0 0-1,-1 0 1,1 0-1,-1 0 1,-7-1-127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2:58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5 363 14019,'0'1'30,"0"-1"1,0 0-1,0 0 1,0 0-1,0 0 0,0 0 1,0 0-1,-1 0 0,1 0 1,0 0-1,0 0 1,0 0-1,0 0 0,0 0 1,0 0-1,0 0 0,0 0 1,0 0-1,-1 0 1,1 0-1,0 0 0,0 0 1,0 0-1,0 0 0,0 0 1,0 0-1,0 0 1,0 0-1,-1 0 0,1 0 1,0 0-1,0 0 0,0 0 1,0 0-1,0 0 1,0-1-1,0 1 0,0 0 1,0 0-1,0 0 0,0 0 1,0 0-1,0 0 1,0 0-1,-1 0 0,1 0 1,0 0-1,0-1 0,0 1 1,0 0-1,0 0 1,0 0-1,0 0 0,0 0 1,0 0-1,0 0 0,0 0 1,0-1-1,0 1 1,0 0-1,-1-13 679,2-14 280,3-4-175,1 0-1,18-59 0,-18 75-689,0 1 0,1-1-1,1 1 1,0 1 0,1 0-1,1 0 1,0 0 0,11-11-1,-17 21-101,0 0 0,0 0 1,0 0-1,0 0 0,1 1 0,-1-1 0,1 1 0,0 0 0,0 0 1,0 1-1,0-1 0,0 1 0,0 0 0,0 0 0,0 0 0,1 0 0,-1 1 1,0-1-1,5 2 0,-3 0 19,0 0 1,0 0-1,0 1 1,0 0 0,0 0-1,-1 1 1,1 0-1,-1 0 1,0 0-1,0 0 1,0 1-1,8 7 1,5 6 46,-1 1 0,0 1 0,-1 1 0,-1 0 0,12 23 0,52 113-1783,-51-96 744,-16-38 359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3:04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66 13499,'-3'-14'1648,"3"0"-1056,0-1-248,4 7 1009,5-1-729,2 3-96,5 6-272,4 0-216,6 6-328,4 1-176,6 0 832,0-2-440,2-5-72,1-5-32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3:04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11554,'35'4'257,"3"-5"-241,-1-4 8,9-2-16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3:06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1425 111 17444,'-49'10'133,"-2"-2"-1,1-3 1,-1-1 0,-63-5 0,25-6-2486,-137-29 0,78 1-1917,-8-1 3128,106 27 2276,-56-4 0,90 13-237,1 0 0,0 0-1,-1 2 1,-28 6 0,-56 24 1305,94-30-2189,-103 25-401,96-22 247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4:15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21 15795,'-1'-12'1784,"1"7"543,12 8-1551,-11-2-764,0-1 0,0 1 0,-1-1 0,1 1 0,0-1 0,0 0 1,0 0-1,0 1 0,0-1 0,-1 0 0,1 0 0,0 0 0,0 0 0,0 0 0,0 0 1,0 0-1,0 0 0,0 0 0,-1 0 0,1-1 0,0 1 0,0 0 0,0-1 0,0 1 1,-1 0-1,1-1 0,0 1 0,0-1 0,-1 1 0,1-1 0,0 1 0,-1-1 0,1 0 1,-1 1-1,1-1 0,0-1 0,4 31 191,1-4-106,-6-25-92,0 0 1,0 0-1,0 0 1,0 0-1,0 0 0,0 0 1,0 0-1,0 1 1,0-1-1,0 0 0,0 0 1,0 0-1,0 0 0,0 0 1,0 0-1,0 0 1,0 0-1,0 0 0,0 0 1,0 1-1,0-1 1,1 0-1,-1 0 0,0 0 1,0 0-1,0 0 1,0 0-1,0 0 0,0 0 1,0 0-1,0 0 1,0 0-1,1 0 0,-1 0 1,0 0-1,0 0 0,0 0 1,0 0-1,0 0 1,0 0-1,0 0 0,0 0 1,1 0-1,-1 0 1,0 0-1,0 0 0,0 0 1,0 0-1,0 0 1,0 0-1,0 0 0,0 0 1,0 0-1,1-1 0,2-12 487,-5-5 268,0 17-428,0 11-513,-4 40-538,3-35 442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2:10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31 182 13899,'3'-10'734,"1"1"0,0 0 0,1 0 0,-1 0 0,2 1 0,-1-1 0,1 1 0,0 1-1,15-15 1,-9 11-337,1 1 0,0-1 0,0 2 0,1 0 0,18-8 0,-28 14-340,1 1-1,0 0 1,0 1 0,0-1 0,1 1-1,-1 0 1,0 0 0,0 0 0,1 1 0,-1 0-1,9 0 1,-11 1-44,-1 0 0,1-1 0,-1 1 0,0 0 1,1 0-1,-1 0 0,0 0 0,1 1 0,-1-1 0,0 1 0,0-1 0,0 1 0,0 0 0,-1-1 0,1 1 0,0 0 1,-1 0-1,1 0 0,-1 1 0,0-1 0,1 0 0,-1 0 0,0 1 0,-1-1 0,2 5 0,0 2 0,-1 1 0,0-1 0,0 1 0,-1-1 0,0 1 0,-1-1 0,0 1-1,0-1 1,-1 0 0,0 1 0,-1-1 0,0 0 0,-7 13 0,-6 11 12,-2 0 0,-23 32 0,37-60-23,-68 93 19,-6 10-6,66-90-18,1 2 1,1-1-1,-15 39 0,24-55 1,0 0-1,1-1 1,-1 1-1,0 0 1,1 0 0,0 0-1,0 0 1,-1 0 0,2-1-1,-1 1 1,0 0-1,1 0 1,0 3 0,0-5-1,-1 1-1,1 0 1,0-1 0,0 1 0,0 0 0,0-1 0,0 0-1,0 1 1,1-1 0,-1 0 0,0 1 0,1-1 0,-1 0-1,1 0 1,2 1 0,2 1-5,0-2 0,0 1-1,-1 0 1,1-1 0,0-1 0,0 1-1,0-1 1,0 1 0,0-2 0,12-1-1,12-3-7,-1-2-1,30-11 1,-35 10-75,0 1 1,0 1 0,46-5 0,-69 10 72,0 1 0,1 0 0,-1 0 0,0 0 0,0 0 0,1 0 0,-1 0 1,0 0-1,1 0 0,-1 0 0,0 1 0,0-1 0,1 0 0,-1 1 0,0-1 1,0 1-1,0-1 0,0 1 0,1 0 0,-1-1 0,0 1 0,0 0 0,0 0 0,-1 0 1,1 0-1,0 0 0,0 0 0,0 0 0,-1 0 0,1 0 0,0 0 0,-1 1 1,1-1-1,-1 0 0,0 0 0,1 0 0,-1 1 0,0-1 0,0 0 0,1 1 1,-1 1-1,-1 12-165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4:16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53 147 11114,'0'-27'1722,"-1"-1"0,-1 1-1,-6-28 1,4 46-377,0 17-296,0 19-243,4 464 1009,0-480-1805,-1-8-11,1 0 0,0 0 0,0 0 0,0 0 0,0 0 0,1 0 0,-1 0 0,1 0 0,-1 0 1,4 6-1,-4-45-22,-9-194 90,13 186-311,1 63-149,-7 110 51,0-83 361,1 0 0,7 53 0,-4-86-10,1-11-6,4-19-6,2-33-5,-5 12 37,-2-1 0,-1 0 0,-2 0 0,-6-42-1,0 57-29,7 24 1,0 0-1,0-1 0,0 1 0,0 0 0,0 0 1,0 0-1,0 0 0,0 0 0,0 0 0,0 0 0,0 0 1,0 0-1,0 0 0,-1 0 0,1-1 0,0 1 1,0 0-1,0 0 0,0 0 0,0 0 0,0 0 1,0 0-1,0 0 0,0 0 0,0 0 0,0 0 1,0 0-1,0 0 0,0 0 0,-1 0 0,1 0 1,0 0-1,0 0 0,0 0 0,0 0 0,0 0 0,0 0 1,0 0-1,0 0 0,0 0 0,0 0 0,-1 0 1,1 0-1,0 0 0,0 0 0,0 0 0,0 0 1,0 0-1,0 0 0,0 0 0,0 0 0,0 0 1,0 0-1,0 0 0,0 0 0,0 0 0,-1 1 0,1-1 1,0 0-1,0 0 0,-2 14-61,-41 390 225,78-745-179,-34 318-149,-2 29-52,-3 41-101,-4 83-288,-7 128-1887,15-220 2057,3-9-75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2:18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13467,'27'-1'8341,"8"-4"-3513,94-18-2868,-28 4-2102,-57 8-2510,-44 11 2633,0 0 0,0 0 1,-1 0-1,1 0 1,0 0-1,0 0 0,0 0 1,0 0-1,0 0 1,0 0-1,0 0 0,0 0 1,0 0-1,-1 0 1,1 0-1,0 0 0,0 0 1,0 0-1,0-1 1,0 1-1,0 0 0,0 0 1,0 0-1,0 0 1,0 0-1,0 0 0,0 0 1,0 0-1,0 0 1,0-1-1,0 1 0,0 0 1,0 0-1,0 0 1,0 0-1,0 0 0,0 0 1,0 0-1,0 0 1,0 0-1,0-1 0,0 1 1,0 0-1,0 0 1,0 0-1,0 0 0,0 0 1,0 0-1,0 0 1,0 0-1,0 0 0,0-1 1,0 1-1,0 0 1,0 0-1,0 0 0,1 0 1,-1 0-1,0 0 1,0 0-1,0 0 0,-1-1-149,-12-5-723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2:19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21 18628,'0'-1'60,"0"1"0,0-1 0,0 0 0,0 0 0,0 1 0,0-1 0,0 0 0,-1 0 0,1 1 0,0-1 0,0 0 0,-1 0 0,1 1 0,0-1 0,-1 0 0,1 1 0,0-1 0,-1 0 0,1 1 0,-1-1 0,0 1 0,1-1 1,-1 1-1,1-1 0,-1 1 0,0-1 0,1 1 0,-1 0 0,0-1 0,1 1 0,-1 0 0,0-1 0,0 1 0,1 0 0,-1 0 0,0 0 0,0 0 0,1 0 0,-1 0 0,0 0 0,0 0 0,1 0 0,-1 0 0,0 0 0,0 0 0,1 1 0,-1-1 0,0 0 0,-1 1 0,-2 1 134,-1-1-1,1 1 1,0 0 0,-1 1-1,1-1 1,0 1 0,-4 3-1,-2 4-133,0 1 0,0 0 1,1 1-1,1 0 0,0 0 0,0 1 0,1 0 0,1 0 0,0 1 0,1-1 0,1 1 0,0 1 0,1-1 1,0 0-1,1 1 0,1 0 0,0 24 0,1-35-55,1 0 1,-1 0-1,1 0 0,0 0 1,0-1-1,0 1 1,1 0-1,-1-1 0,1 1 1,0-1-1,0 1 1,0-1-1,0 0 0,1 0 1,-1 0-1,1 0 1,0 0-1,0-1 0,0 1 1,6 3-1,2-1 18,0 0 0,0-1 0,1 0 0,0 0 0,14 2-1,-13-4 8,-1 1 0,1 1-1,-1 0 1,18 9 0,-28-12-26,0 0 0,0 0 0,0 0 0,-1 0 1,1 1-1,0-1 0,-1 1 0,1 0 0,-1-1 1,1 1-1,-1 0 0,0 0 0,0 0 0,0 0 1,0 0-1,0 0 0,0 0 0,-1 0 0,2 4 1,-2-3-1,0 1 0,0 0 0,0-1 0,0 1 0,-1-1 0,0 1 0,0 0 0,0-1 0,0 0 0,0 1 0,-2 3 0,-4 6 38,-1 0-1,-1 0 1,0-1-1,-16 17 1,14-17 53,0-1 0,-15 11 1,22-18-52,0-1 1,-1 0-1,0 0 1,0 0-1,0-1 1,0 1-1,0-1 1,0-1-1,-9 3 0,12-4-32,1 1 0,0-1 0,0 0 0,0 0 0,0 0 0,0 0 0,-1 0 0,1 0 0,0 0 0,0 0 0,0-1 0,0 1 0,0 0 0,-1-1 0,1 1-1,0-1 1,0 1 0,0-1 0,0 1 0,0-1 0,1 0 0,-1 0 0,0 1 0,0-1 0,0 0 0,0 0 0,1 0 0,-1 0 0,0 0 0,1 0 0,-1 0-1,1 0 1,-1 0 0,1 0 0,0 0 0,-1 0 0,1 0 0,0 0 0,0-1 0,0 1 0,0 0 0,0 0 0,0 0 0,0 0 0,0 0 0,0-2 0,1-4 8,0 0 0,0 0 1,1 0-1,0 1 1,0-1-1,6-11 1,4-4 16,1 0 1,1 1 0,27-33-1,60-53 86,-4 4 42,-84 88-137,3-3 28,18-28-1,-30 41-38,-1-1-1,0 1 1,0-1-1,-1 0 1,1 0-1,-1 0 1,-1 0-1,1 0 1,-1 0-1,1-9 0,-2 13-6,0 0-1,0-1 1,-1 1 0,1 0-1,0 0 1,-1-1-1,1 1 1,-1 0-1,0 0 1,0 0-1,0 0 1,0 0-1,0 0 1,0 0-1,-1 0 1,1 0-1,-3-2 1,1 1 1,0 1 0,0-1 0,0 1 0,-1 0 0,1 0 0,-1 1 1,1-1-1,-1 1 0,-6-2 0,0 1-177,1 0-1,-1 1 1,1 0 0,-1 1-1,1 0 1,-1 0 0,-17 4-1,-23 8-413,30-9 157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4:31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19 12171,'-11'-7'5165,"11"6"-4901,-1 1 0,1 0 0,-1 0 0,1 0 0,-1-1 0,0 1-1,1 0 1,-1 0 0,1-1 0,-1 1 0,1 0 0,-1-1 0,1 1 0,0-1 0,-1 1-1,1-1 1,-1 1 0,1-1 0,0 1 0,0-1 0,-1 1 0,1-1 0,0 1-1,0-1 1,-1 0 0,26 14 808,-6-1-1042,2-1-1,-1 0 0,1-2 0,40 12 0,92 13 120,-98-28-102,-38-5 41,-1 1 1,0 0 0,25 8 0,-23-5 363,-14-5-266,-1 0 1,0 1 0,1 0 0,-1 0-1,0 0 1,0 0 0,0 1-1,0-1 1,0 1 0,5 3-1,-10-4-2284,2-1 2008,-1-1 0,1 1 0,0 0-1,0 0 1,0 0 0,0 0 0,0 0 0,-1 0-1,1 0 1,0 0 0,0 0 0,0 0 0,0-1 0,0 1-1,0 0 1,0 0 0,0 0 0,-1 0 0,1 0-1,0 0 1,0-1 0,0 1 0,0 0 0,0 0-1,1-2-734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4:40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72 113 13291,'19'54'7808,"-24"-56"-6951,-5-6-68,-6-10 384,7 8-550,0 0 0,-21-17 0,30 27-619,0 0 0,0 0 0,0 0 0,0 0 0,1 0 0,-1 0 0,0 0 0,0 0 0,0 0 0,0 1 0,0-1 0,0 0 0,0 0 0,0 0 0,0 0 0,0 0 0,0 0 1,0 0-1,0 1 0,0-1 0,0 0 0,0 0 0,0 0 0,0 0 0,0 0 0,0 0 0,0 1 0,0-1 0,0 0 0,0 0 0,0 0 0,0 0 0,0 0 0,0 0 0,0 1 0,0-1 0,0 0 0,0 0 0,0 0 0,-1 0 0,1 0 0,0 0 0,0 0 0,0 0 1,0 0-1,0 0 0,0 1 0,0-1 0,0 0 0,-1 0 0,1 0 0,0 0 0,0 0 0,0 0 0,0 0 0,0 0 0,0 0 0,-1 0 0,1 0 0,0 0 0,0 0 0,0 0 0,0 0 0,0 0 0,0 0 0,-1 0 0,1 0 0,0 0 0,0-1 0,3 11 23,-1-5-26,1-1 0,-1 0-1,1 1 1,0-1 0,1 0 0,-1-1-1,1 1 1,0-1 0,0 1 0,0-1-1,0 0 1,0-1 0,6 3-1,-8-4 10,-1 0-1,1 0 0,0-1 1,0 1-1,0-1 0,-1 1 1,1-1-1,0 0 0,0 0 1,0 0-1,0 0 0,0 0 0,0 0 1,-1-1-1,1 1 0,0-1 1,0 1-1,0-1 0,-1 1 1,1-1-1,0 0 0,-1 0 1,1 0-1,-1 0 0,1 0 1,-1 0-1,1-1 0,-1 1 0,0 0 1,1-1-1,-1 1 0,0-1 1,0 1-1,0-1 0,0 0 1,0 1-1,0-3 0,1-1 66,-1 0 1,1 1-1,-1-1 0,0 0 0,-1 0 0,1 1 0,-1-1 0,0 0 0,0 0 0,0 0 0,-1 1 0,0-1 1,0 0-1,0 0 0,0 1 0,-5-9 0,5 11-46,1-1 0,-1 1 0,-1 0 0,1 0 0,0 0-1,0 0 1,-1 0 0,1 0 0,-1 1 0,0-1 0,1 0 0,-1 1 0,0-1 0,0 1 0,0 0 0,0 0 0,0 0 0,0 0-1,-1 0 1,1 0 0,0 0 0,0 0 0,-1 1 0,1 0 0,-1-1 0,1 1 0,0 0 0,-1 0 0,1 0 0,0 0 0,-1 1-1,1-1 1,0 1 0,-1-1 0,-2 2 0,2 0-37,-1 0-1,1 0 1,0 0-1,0 1 1,0-1 0,0 1-1,1 0 1,-1 0-1,1 0 1,-1 0-1,1 0 1,0 1 0,0-1-1,0 1 1,1-1-1,-1 1 1,1-1-1,0 1 1,0 0 0,0 0-1,0 4 1,1-4-17,-1 0 0,0 0 0,1 0 1,0 0-1,0 0 0,0 0 0,0 1 1,1-1-1,0 0 0,0 0 0,0-1 1,0 1-1,0 0 0,1 0 0,0 0 0,0-1 1,0 1-1,0-1 0,0 0 0,4 5 1,-5-8 18,-1 1 1,1-1 0,-1 0-1,1 1 1,-1-1-1,1 1 1,-1-1 0,1 0-1,-1 0 1,1 1-1,0-1 1,-1 0 0,1 0-1,0 0 1,-1 1 0,1-1-1,0 0 1,-1 0-1,1 0 1,0 0 0,-1 0-1,1 0 1,0-1-1,-1 1 1,1 0 0,0 0-1,1-1 0,-1 0 0,0 0 0,0 0 0,0 0 0,0 0 0,0 0 0,0 0 0,0 0 0,-1 0 0,1 0 0,0 0 0,0-2 0,1-2-2,0-1 0,0 1-1,0-1 1,-1 1 0,1-9-1,-1 8 18,0-1 0,0 0 0,-1 0 0,0 1 0,-1-1 0,1 0 0,-1 0 0,-1 1 0,-2-10 0,0 14 25,1 9-22,0 8-2,2-3-29,1 0 1,0 1-1,0-1 1,1 0-1,1 0 1,0 0-1,5 15 1,-7-26 15,0-1 1,0 1 0,1-1-1,-1 1 1,0-1 0,0 1-1,0-1 1,0 1 0,0-1-1,0 0 1,1 1 0,-1-1-1,0 1 1,0-1 0,1 0-1,-1 1 1,0-1-1,1 0 1,-1 1 0,0-1-1,1 0 1,-1 1 0,0-1-1,1 0 1,-1 0 0,1 0-1,-1 1 1,1-1 0,-1 0-1,0 0 1,1 0 0,-1 0-1,2 0 1,-2 0-1,1-1 1,0 1-1,0-1 0,-1 0 1,1 0-1,0 1 0,-1-1 0,1 0 1,0 0-1,-1 0 0,0 0 1,1 0-1,-1 0 0,1-1 1,9-36-17,-4-26 100,-6 58-56,0 0 1,0 0-1,-1 0 0,0 0 1,0 0-1,0 0 1,-1 0-1,-2-7 0,4 13-19,0-1-1,-1 1 0,1-1 0,0 1 0,0-1 1,0 1-1,-1-1 0,1 1 0,0 0 0,-1-1 1,1 1-1,0 0 0,-1-1 0,1 1 0,0 0 1,-1-1-1,1 1 0,-1 0 0,1 0 0,-1-1 1,1 1-1,-1 0 0,-6 6 85,0 19 10,7-24-98,-2 9-2,0 0 0,1 1 0,1-1 0,0 1 0,0-1 0,1 1 0,0-1 0,6 19 0,-8-29-1,1 0 0,0 0 0,0 0-1,0 1 1,0-1 0,0 0-1,0 0 1,0 0 0,0 0 0,0 1-1,0-1 1,0 0 0,0 0 0,0 0-1,0 0 1,0 1 0,0-1-1,1 0 1,-1 0 0,0 0 0,0 0-1,0 0 1,0 1 0,0-1-1,0 0 1,0 0 0,0 0 0,0 0-1,1 0 1,-1 0 0,0 1 0,0-1-1,0 0 1,0 0 0,0 0-1,1 0 1,-1 0 0,0 0 0,0 0-1,0 0 1,0 0 0,1 0 0,-1 0-1,0 0 1,0 0 0,0 0-1,0 0 1,1 0 0,-1 0 0,0 0-1,0 0 1,0 0 0,0 0 0,1 0-1,-1 0 1,0 0 0,0 0-1,0 0 1,0 0 0,1-1 0,4-13-22,1-23 50,-7-42-354,-3 93-2719,3-4 2394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4:59.6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 12475,'0'0'52,"0"0"1,1 0 0,-1 0 0,0 1 0,0-1-1,0 0 1,0 0 0,0 0 0,0 0 0,0 1-1,0-1 1,0 0 0,-1 0 0,1 0 0,0 0-1,0 1 1,0-1 0,0 0 0,0 0 0,0 0-1,0 0 1,0 0 0,0 1 0,0-1 0,0 0-1,-1 0 1,1 0 0,0 0 0,0 0 0,0 0-1,0 0 1,0 0 0,-1 1 0,1-1 0,0 0-1,0 0 1,0 0 0,0 0 0,-1 0 0,1 0-1,0 0 1,0 0 0,0 0 0,0 0 0,0 0-1,-1 0 1,1 0 0,0 0 0,0 0 0,0 0-1,0 0 1,-1 0 0,1 0 0,0-1 0,0 1-1,0 0 1,0 0 0,0 0 0,-1 0-1,1 0 1,0 0 0,4 14 2126,11 3-946,0-2 1,2 0 0,28 21 0,-20-18-679,23 24 0,65 82 1376,-84-97-1561,36 25 0,-36-30-265,44 43 1,-34-28-6,1-2 0,3-2 0,56 34 0,-79-53-59,32 29 95,-22-18-76,0 3-39,31 36-1,-11-11 9,17 7 167,3-2 0,79 48 0,-88-63-186,-37-25 116,-2 1-1,0 1 1,26 30-1,48 73 19,-79-102-33,34 33 0,-18-21 52,-14-14-138,1 0-1,1-2 1,28 18 0,73 40-61,-68-44 76,22 18-4,104 87 0,-109-69-50,-47-42 35,29 23 0,85 47 67,-59-44-60,-44-25 2,38 38-1,-35-30 25,-14-11-16,-2 1 0,37 51 0,-2-3 68,-35-43 1213,-21-29-1247,-3-2-220,1 1-1,0-1 1,0 0 0,0 0-1,1 0 1,-1 0-1,0 0 1,1 0-1,-1-3 1,-2-10-104,0-1-103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5:02.3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34 193 12763,'-4'0'704,"2"1"-395,0-1 1,0 0-1,0 0 1,1 0-1,-1 0 1,0-1-1,0 1 1,0 0-1,0-1 1,0 0-1,0 1 1,0-1-1,-2-2 1,30 8 3253,-10-3-3303,-1 0 0,1-1 0,-1-1 0,27-3 0,62-15-44,-14 3-67,-10 8-59,121 7 1,-164 0-71,27-1 114,65-10 1,-70 4 26,87 2 0,-25 14-27,-77-3-80,1-3 0,0-2 0,56-5 0,17-9 64,234 4-1,83-7 181,-399 13-265,160-16 150,149-7-138,159-6-32,-237 13 29,1 23-4,-127-1-23,-100-2 20,31 1 246,94-10 0,-166 8-260,1 0-1,-1 0 0,0 0 0,1 0 0,-1-1 0,0 1 0,0 0 0,1 0 0,-1 0 0,0 0 0,1 0 0,-1 0 0,0-1 1,0 1-1,1 0 0,-1 0 0,0 0 0,0-1 0,0 1 0,1 0 0,-1 0 0,0-1 0,0 1 0,0 0 0,0 0 1,0-1-1,1 1 0,-1 0 0,0-1 0,0 1 0,0-1 0,0 1-53,0 0 0,0 0-1,0 0 1,0 0 0,0-1 0,-1 1-1,1 0 1,0 0 0,0 0 0,0 0 0,0 0-1,0-1 1,0 1 0,0 0 0,0 0 0,-1 0-1,1 0 1,0 0 0,0 0 0,0 0 0,0 0-1,0-1 1,-1 1 0,1 0 0,0 0 0,0 0-1,0 0 1,0 0 0,-1 0 0,1 0-1,0 0 1,0 0 0,0 0 0,0 0 0,-1 0-1,1 0 1,0 0 0,0 0 0,0 0 0,0 0-1,-1 1 1,1-1 0,0 0 0,0 0 0,0 0-1,0 0 1,0 0 0,-1 0 0,1 0 0,0 0-1,0 1 1,0-1 0,-12 4-726,11-4 259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5:02.8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1 15475,'-39'11'4037,"73"-13"-1218,-15-2-2393,-1 1-1,1 2 0,0 0 0,23 1 0,-39 1-376,1 0 0,-1 0 0,0 0 0,1 1 0,-1-1 0,0 1 0,0 0 1,0-1-1,0 2 0,0-1 0,-1 0 0,1 0 0,0 1 0,-1-1 0,0 1 0,0 0 0,0 0 0,0 0 0,0 0 0,0 0 0,-1 0 0,2 6 0,3 6 74,-1 0 0,0 0-1,3 25 1,-6-31-81,-1-1 1,0 1-1,-1-1 0,0 0 0,0 1 0,-1-1 0,0 1 0,-1-1 0,1 0 1,-2 1-1,1-1 0,-1 0 0,0-1 0,-1 1 0,0 0 0,0-1 1,-5 7-1,4-8-307,0 0 1,0-1-1,-1 1 1,0-1-1,0-1 1,0 1-1,-8 4 1,7-4-124,5-3-138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5:09.3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0 13667,'0'36'4868,"8"49"-4191,-2-22-534,-5 352-61,-3-371-354,6-488 711,-4 366-95,-1 70-171,-2 16-131,-1 16-30,-5 345-7,14-331 1,-5-38-6,0 1 0,0-1 1,0 0-1,0 0 0,0 0 0,0 0 0,0 0 0,-1 0 0,1 0 0,1 0 0,-1 1 1,0-1-1,0 0 0,0 0 0,0 0 0,0 0 0,0 0 0,0 0 0,0 0 1,0 0-1,0 1 0,0-1 0,0 0 0,0 0 0,0 0 0,0 0 0,0 0 1,0 0-1,0 0 0,1 0 0,-1 0 0,0 0 0,0 0 0,0 0 0,0 1 0,0-1 1,0 0-1,0 0 0,0 0 0,1 0 0,-1 0 0,0 0 0,0 0 0,0 0 1,0 0-1,0 0 0,0 0 0,0 0 0,0 0 0,1 0 0,-1 0 0,0 0 1,0 0-1,0-1 0,0 1 0,0 0 0,0 0 0,0 0 0,0 0 0,1 0 1,-1 0-1,0 0 0,0 0 0,0 0 0,0 0 0,0 0 0,0-1 0,6-20 5,6-83 324,-2-177 1,-10 271-278,1 6-8,-1-1 1,0 0-1,-1 0 1,1 0 0,-1 1-1,-2-8 1,3 12-42,0 0 0,0 1 1,0-1-1,0 0 0,0 0 1,0 0-1,0 0 0,0 0 0,0 0 1,0 0-1,0 0 0,0 0 1,0 0-1,0 0 0,0 0 0,0 0 1,0 0-1,-1 0 0,1 0 1,0 0-1,0 0 0,0 1 0,0-1 1,0 0-1,0 0 0,0 0 1,0 0-1,0 0 0,0 0 0,0 0 1,0 0-1,0 0 0,-1 0 1,1 0-1,0 0 0,0 0 0,0 0 1,0 0-1,0 0 0,0 0 1,0-1-1,0 1 0,0 0 0,0 0 1,0 0-1,0 0 0,0 0 1,0 0-1,-1 0 0,1 0 0,0 0 1,0 0-1,0 0 0,0 0 1,0 0-1,0 0 0,0 0 0,0 0 1,0 0-1,0 0 0,0-1 1,0 1-1,0 0 0,0 0 0,0 0 1,0 0-1,0 0 0,0 0 1,0 0-1,-3 9 101,-3 14-26,-22 263-175,35-371 71,4-104-7,7 467-926,-1-68-3164,-17-203 3290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5:50.1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10 14835,'-1'-9'1273,"0"15"-166,-1 20 241,8 95 74,3 163 266,-6-205-914,-3-150-584,-10-346 169,7 400-292,-1 26-14,-1 29 17,-14 194 80,17-156-147,7 80 0,-5-152-8,0-1 0,1 1 0,-1 0 0,1 0 0,0 0-1,0-1 1,0 1 0,1 0 0,2 4 0,-4-7 4,1-1-1,-1 0 1,0 0 0,0 0 0,0 1 0,1-1 0,-1 0 0,0 0-1,0 0 1,1 1 0,-1-1 0,0 0 0,1 0 0,-1 0 0,0 0-1,0 0 1,1 0 0,-1 0 0,0 0 0,1 0 0,-1 0 0,0 0 0,0 0-1,1 0 1,-1 0 0,0 0 0,1 0 0,-1 0 0,0 0 0,1 0-1,-1 0 1,0 0 0,0-1 0,1 1 0,-1 0 0,0 0 0,0 0-1,1-1 1,0 0-2,1-1-1,0 0 0,-1 0 0,0 0 1,1 0-1,-1-1 0,0 1 1,1-4-1,7-18-13,-1-1 0,-1 0 0,5-38 0,2-82-35,-13 136 52,0-1 3,0 0 1,-1-1-1,0 1 0,-1 0 0,0 0 1,0 0-1,-1 0 0,-6-19 0,8 29-2,0 0 0,0-1 0,-1 1-1,1-1 1,0 1 0,0 0 0,-1-1-1,1 1 1,0 0 0,-1-1 0,1 1-1,0 0 1,-1-1 0,1 1 0,0 0-1,-1 0 1,1 0 0,0-1 0,-1 1-1,1 0 1,-1 0 0,1 0 0,-1 0-1,1 0 1,0-1 0,-1 1 0,1 0-1,-1 0 1,1 0 0,-1 0 0,1 1-1,-1-1 1,1 0 0,0 0 0,-1 0-1,1 0 1,-1 0 0,1 0 0,0 1-1,-1-1 1,1 0 0,-1 0 0,1 1-1,0-1 1,-1 0 0,1 1 0,0-1-1,-1 0 1,1 1 0,0-1 0,0 0-1,-1 1 1,1-1 0,0 0 0,0 1-1,0-1 1,-1 1 0,-11 23 17,4-2-11,1 1 1,1-1-1,0 1 1,-1 26-1,-2 95-15,8-123-151,0 0 19,2 36-1,0-50-452,1 1-1,-1-1 1,1 0-1,5 14 1,-4-3-525,-3-1 538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4:25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1 213 12475,'6'0'1008,"1"-1"1,-1 0 0,0-1 0,10-2 0,15-4-340,192-8 404,51-8-849,-92-8 162,89-13 502,-7 12-627,-221 29-142,0 1 0,1 3 0,58 6-1,24 3 273,-77-7-314,-31-1-44,21 2 0,-1-2-1,0-2 1,59-7-1,-67 4-17,0 2 1,-1 1-1,1 2 0,0 0 1,48 10-1,-66-9-3,0-1 0,0 0 0,0-1 0,-1-1 0,1 1 0,0-2 0,0 0 0,0 0 0,16-7 0,-2 1 153,52-11 1,-70 19 355,-13 0-533,-1 0-911,5 0 886,1 0-1,-1 0 1,0 0-1,1-1 1,-1 1-1,0 0 0,1 0 1,-1 0-1,1 0 1,-1-1-1,0 1 0,1 0 1,-1-1-1,1 1 1,-1 0-1,1-1 1,-1 1-1,1-1 0,-1 1 1,1-1-1,-2 0 1,-8-11-307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8:12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9264 1198 14299,'-5'-4'121,"0"0"0,0-1 0,1 0-1,0 0 1,0 0 0,0 0 0,0 0 0,-4-10 0,0-3-350,-9-29 0,-2-4-248,7 25 326,-2-1-1,0 2 1,-2 0-1,-1 1 1,-1 0-1,-1 1 1,-1 2-1,-1 0 0,0 1 1,-31-22-1,11 14 314,0 1 1,-47-22-1,-95-35 362,142 66-462,-97-38 50,-269-71 0,-156 10-123,-428-26-307,-10 58 151,635 69 409,1 16 1,-666 86 0,466 7 15,4 30-199,15 50-163,391-110-13,-210 119 1,218-91 113,4 6 0,-130 117 1,154-110 65,4 6 0,-134 168 0,191-206-38,3 3 0,3 2 0,4 3-1,4 1 1,3 3 0,-55 158 0,79-182-14,2 1 0,3 0 0,3 1 0,-3 93 0,12-104 2,3-1 0,1 1 0,3-1 0,2-1 0,2 1 0,20 52 0,-4-31 0,4-2 0,2-2 0,4 0 0,2-3 0,3-1 0,3-2 0,68 71 0,-28-45-26,4-4 0,3-5-1,184 121 1,-160-128-118,2-6 0,215 84 0,-157-86-130,256 55 0,198-11-168,1-43 313,344-10 636,5-72 200,-408-34 191,1025-228 0,-952 98-285,-26-67-124,-463 173-377,218-143 0,-247 129-60,-5-5-1,152-151 1,-201 169 96,-3-2 1,-3-4-1,-4-2 0,71-127 1,-106 158-19,-2-2 1,-2 0-1,-3-1 0,-2-1 1,11-65-1,-21 74-10,-3 0-1,-1-1 0,-3 1 0,-2-1 0,-2 1 0,-15-89 0,4 82-34,-2-1-1,-3 2 0,-2 1 0,-3 0 0,-40-70 1,23 56-113,-4 3 1,-2 1 0,-81-85 0,76 97 29,-3 2 0,-1 3 1,-3 3-1,-2 2 0,-1 2 0,-2 4 0,-1 2 0,-2 3 0,-1 3 0,-2 2 0,0 4 1,-1 3-1,-1 3 0,-99-10 0,-93 13 59,252 12-69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8:13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5764 640 15899,'-100'-51'679,"-251"-118"-417,257 129-657,-181-49 1,163 65 137,-1 5-1,-1 5 0,0 5 1,-156 7-1,-456 81 35,492-34 500,2 9-1,2 11 0,3 10 1,-269 128-1,305-107-5,-200 134 1,253-136-241,4 6 0,5 5 0,5 6 0,-178 206 0,226-225-85,5 3 1,3 3 0,5 3 0,5 3-1,4 2 1,4 3 0,6 1 0,4 3 0,-48 226-1,65-187-116,5 1-1,8 0 0,6 1 1,29 274-1,-2-259 128,7-2 1,8-1-1,7-2 1,90 215-1,-58-202 297,9-3 0,7-4 0,182 251 0,-129-233 0,8-6 0,260 238 0,-202-235-214,422 281-1,-350-290-104,7-13 0,8-12-1,326 114 1,197-1-59,21-86 57,408-68 8,3-136 146,-89-98-14,-799 61-47,409-126 1,-503 106-35,383-176 0,-530 199 4,-2-6-1,-4-5 1,-3-6-1,-3-4 0,111-105 1,-155 120 1,-3-2 0,-3-3 0,-3-3 0,-3-3 0,76-137 1,-89 125 27,-4-1 0,-4-3 0,-4 0 0,-4-2 0,-4-2 1,-5 0-1,13-183 0,-27 148 17,-6 1-1,-34-252 1,5 215-35,-94-295-1,-120-144-48,-58 34-1,137 305-79,-11 7-1,-12 8 1,-243-253 0,185 253-136,-11 12 1,-453-329 0,450 394 124,-8 11 0,-463-209 0,-21 90 170,523 219-25,-332-52 0,-27 57 16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2:10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21709,'10'-6'1608,"3"2"-1864,4-3 152,5 2 1456,-4-3-1168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2:27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14 16091,'11'-14'6529,"-26"44"-2955,6-8-3358,1 1 0,2 0 0,0 1 0,1-1 0,2 1 0,-2 28 0,5-50-196,0 0 0,1 0-1,-1 0 1,0 0 0,0 0 0,1 0 0,-1 0 0,1 0 0,0 0-1,0 0 1,-1-1 0,1 1 0,0 0 0,1-1 0,-1 1 0,0 0-1,0-1 1,1 1 0,-1-1 0,2 2 0,-1-2 18,0 0 0,1 0-1,-1 0 1,0 0 0,1 0 0,-1-1 0,0 1 0,1-1-1,-1 0 1,1 1 0,-1-1 0,0 0 0,1 0 0,-1-1-1,1 1 1,3-1 0,2-2 69,1 1 0,-1-1 0,0-1 0,0 1 0,0-2 0,-1 1 0,1-1 0,-1 0 0,12-11-1,-6 3 89,0 0 0,0-1 0,16-24 0,-22 28-135,0-1 0,-1 1 1,0-1-1,-1-1 1,0 1-1,-1-1 1,0 0-1,5-24 1,-12 25-29,-3 12-14,-9 14-16,7-1-15,0 1 0,1 0 0,-10 29 1,15-35 3,-1 0-1,1 1 1,0-1 0,1 0 0,0 1 0,1-1 0,0 1-1,1 11 1,-1-20-11,0 1 0,1-1-1,-1 1 1,0 0 0,1-1-1,-1 1 1,1-1 0,0 1-1,0-1 1,-1 1 0,1-1-1,0 1 1,0-1 0,0 0 0,0 0-1,1 1 1,-1-1 0,0 0-1,0 0 1,1 0 0,-1 0-1,3 1 1,-2-2-101,1 1 0,-1-1 0,1 1 0,-1-1 0,1 0 0,-1 0 1,1 0-1,-1 0 0,1 0 0,0 0 0,-1-1 0,1 0 0,2 0 0,4-3-227,1 0-1,-1 0 1,1-1-1,-1 0 1,-1 0-1,9-8 1,19-20-397,0-10-207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2:28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 16131,'-37'35'3657,"1"1"0,-49 66 0,83-99-3562,0 0 1,0 0 0,1 0-1,-1 0 1,0 0-1,1 0 1,0 0-1,0 1 1,-1 4 0,2-8-90,0 1 1,0 0-1,0 0 1,0 0 0,0 0-1,0 0 1,0 0-1,1 0 1,-1 0 0,0 0-1,1 0 1,-1 0-1,1 0 1,-1 0 0,1 0-1,-1 0 1,1-1 0,-1 1-1,1 0 1,0 0-1,-1-1 1,1 1 0,0-1-1,0 1 1,0 0-1,-1-1 1,1 1 0,0-1-1,0 0 1,0 1-1,0-1 1,0 0 0,0 0-1,0 1 1,1-1-1,15 3 1,-1-1-1,25 1 0,-28-3 0,0 1-1,0 1 0,0-1 0,0 2 1,16 5-1,-28-8 0,0 0 0,0 0-1,0 1 1,0-1 0,0 0 0,0 1-1,0-1 1,0 0 0,-1 1 0,1-1-1,0 1 1,0 0 0,0-1 0,-1 1-1,1-1 1,0 1 0,-1 0 0,1 0-1,-1-1 1,1 1 0,-1 0 0,1 0-1,-1 0 1,1 0 0,-1 0 0,0 0-1,1-1 1,-1 1 0,0 0 0,0 0-1,0 0 1,0 0 0,0 0 0,0 0-1,0 0 1,0 0 0,0 0 0,0 0-1,-1 0 1,1 0 0,0 0 0,-1 0-1,1 0 1,0-1 0,-1 1 0,1 0-1,-1 0 1,0 0 0,1-1 0,-2 2 0,-4 5 93,0-1 0,0 0 1,-1 0-1,-10 7 1,12-9-43,-9 6-45,0 0 0,0-1 1,-1-1-1,0 0 0,0-1 0,-19 7 1,33-14-69,1 0 1,0 0 0,0 0 0,-1 0-1,1 0 1,0 0 0,0 1 0,-1-1 0,1 0-1,0 0 1,-1 0 0,1 0 0,0 0-1,-1 0 1,1 0 0,0 0 0,0 0 0,-1 0-1,1 0 1,0 0 0,-1-1 0,1 1-1,0 0 1,0 0 0,-1 0 0,1 0 0,0 0-1,0-1 1,-1 1 0,1 0 0,0 0 0,0 0-1,0-1 1,-1 1 0,1 0 0,0 0-1,0-1 1,3-11-857,13-13 74,5 3-107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2:28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 17748,'0'0'99,"1"0"0,-1 0 0,1 0 0,-1 1 1,0-1-1,1 0 0,-1 0 0,0 0 0,1 1 0,-1-1 0,0 0 1,1 1-1,-1-1 0,0 0 0,1 0 0,-1 1 0,0-1 1,0 0-1,0 1 0,1-1 0,-1 1 0,0-1 0,0 0 1,0 1-1,0-1 0,0 1 0,0-1 0,0 0 0,0 1 0,0-1 1,0 1-1,0 0 0,-8 15 2116,-26 18 589,27-28-2085,-21 22-103,2 2-1,1 0 1,-24 40 0,48-68-615,-2 1-21,0 1 0,1-1 0,0 1-1,0-1 1,0 1 0,0 0 0,0 0 0,1 0 0,0 0-1,-1 0 1,2 0 0,-1 1 0,0 4 0,1-9 6,0 1 0,0-1 1,1 1-1,-1-1 1,0 0-1,0 1 1,1-1-1,-1 1 1,0-1-1,1 0 1,-1 1-1,0-1 1,1 0-1,-1 1 1,1-1-1,-1 0 1,0 0-1,1 1 1,-1-1-1,1 0 1,-1 0-1,1 0 1,-1 0-1,1 0 1,-1 0-1,1 0 1,-1 0-1,0 0 1,1 0-1,-1 0 1,1 0-1,-1 0 1,1 0-1,-1 0 1,1 0-1,-1 0 1,1 0-1,-1-1 1,1 1-1,-1 0 1,1-1-1,18-9-469,3-9-141,-1-1 1,0-1 0,-2-1-1,-1 0 1,0-1 0,-2-1 0,14-27-1,-26 42 503,-3 6 98,1 0 0,0-1 0,0 1 0,0 0 0,0 0 0,0 0 0,1 0 0,3-3 0,-6 10 187,0 0 0,-1 1 0,1-1 0,-1 0 0,0 0 0,-3 7 0,-5 17 330,2 1-1,0 1 1,2-1-1,-2 31 1,7-42-327,0 0 1,1 1 0,0-1-1,2 0 1,0-1 0,1 1 0,12 33-1,-11-38-84,-3-8-56,0 0 0,0 0 0,0 0-1,0 0 1,1-1 0,3 5 0,-17-24-371,1 0 1,-9-20-1,0 2-71,-7-9-59,12 19 347,0 0-1,-19-43 1,33 66 136,0 0 0,0-1 0,0 1 0,0 0 0,0 0 0,0-1 0,0 1 0,0 0 0,0 0 0,0-1 0,0 1 0,0 0-1,0 0 1,0-1 0,0 1 0,0 0 0,0 0 0,0-1 0,0 1 0,0 0 0,1 0 0,-1 0 0,0-1 0,0 1 0,0 0 0,0 0 0,1 0 0,-1-1 0,0 1 0,0 0 0,0 0 0,1 0 0,-1 0 0,0 0-1,0-1 1,0 1 0,1 0 0,-1 0 0,0 0 0,0 0 0,1 0 0,-1 0 0,0 0 0,0 0 0,1 0 0,-1 0 0,0 0 0,1 0 0,11 1 208,21 6-202,-17-3-186,0-1 1,1 0-1,-1-1 1,21 0 0,0-4-56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2:29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17 213 15475,'-2'3'336,"-12"25"2940,14-28-3208,0 1-1,0-1 1,0 0 0,0 1 0,0-1 0,0 0 0,0 1 0,0-1 0,0 0-1,0 1 1,0-1 0,0 0 0,0 0 0,0 1 0,0-1 0,0 0 0,1 1-1,-1-1 1,0 0 0,0 0 0,0 1 0,0-1 0,1 0 0,-1 0 0,0 1-1,0-1 1,0 0 0,1 0 0,-1 0 0,1 1 0,0-1 86,0 0 0,0 0 1,0 0-1,0 0 0,0 0 0,1 0 1,-1 0-1,0 0 0,0 0 0,0-1 1,0 1-1,0 0 0,2-2 0,41-17 1251,0-3 0,-2-1 0,51-38 0,-33 22-569,-21 13-412,56-32 473,-95 58-893,0 0 0,1 0 1,-1 0-1,0 0 0,0-1 0,0 1 1,0 0-1,1 0 0,-1 0 1,0 0-1,0 0 0,0 0 1,1 0-1,-1 0 0,0 0 1,0 0-1,0 0 0,1 0 0,-1 0 1,0 0-1,0 0 0,1 0 1,-1 0-1,0 0 0,0 0 1,0 0-1,1 0 0,-1 0 1,0 0-1,0 0 0,0 0 0,1 1 1,-1-1-1,0 0 0,0 0 1,0 0-1,0 0 0,1 1 1,-2 9 40,-9 15-54,10-23 18,-87 218 42,85-212-76,-1 1 1,1-1 0,-1 16-1,3-24 13,0 0-1,0 0 0,0 1 0,0-1 0,0 0 0,0 0 1,0 1-1,0-1 0,0 0 0,0 0 0,0 1 0,0-1 1,1 0-1,-1 0 0,0 0 0,0 1 0,0-1 0,0 0 1,0 0-1,0 0 0,1 1 0,-1-1 0,0 0 0,0 0 1,0 0-1,0 0 0,1 0 0,-1 1 0,0-1 0,0 0 1,1 0-1,-1 0 0,0 0 0,0 0 0,0 0 0,1 0 1,-1 0-1,0 0 0,0 0 0,1 0 0,-1 0 0,0 0 1,0 0-1,1 0 0,-1 0 0,0 0 0,11-5-624,-3-2 262,0 0-1,-1-1 1,0 0-1,10-14 1,6-8-27,11-10-286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2:29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0 18212,'0'6'492,"-1"-1"-1,0 0 1,0 1 0,0-1 0,-1 0-1,0 0 1,0 0 0,0 0-1,-4 6 1,-31 45 2795,15-24-1850,-42 78 146,54-90-1592,1 0-1,1 1 1,-10 36-1,24-73-1993,-1 1 0,13-23 0,-1 2 905,4-9-30,4-1-279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2:30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15267,'-6'38'2771,"1"-13"-1026,0 1-1,2 0 1,1 0-1,3 45 0,17 63-1326,-17-134-484,-1 1-1,0-1 1,0 1 0,0-1 0,0 1 0,0-1 0,0 1-1,0-1 1,0 1 0,0-1 0,0 1 0,0-1 0,0 1-1,0-1 1,0 1 0,0-1 0,-1 1 0,1-1 0,0 1-1,0-1 1,0 1 0,-1-1 0,0 1 0,-7-6-1896,-8-18-1000,15 23 2935,-11-20-1731,-25-38-1404,11 21 5235,26 37-1964,0 0 0,0-1-1,-1 1 1,1 0 0,0-1 0,0 1 0,-1 0 0,1-1 0,0 1 0,0 0-1,0-1 1,0 1 0,0 0 0,-1-1 0,1 1 0,0 0 0,0-1 0,0 1 0,0 0-1,0-1 1,0 1 0,0-1 0,0 1 0,0 0 0,0-1 0,0 1 0,0 0-1,1-1 1,-1 1 0,0 0 0,0-1 0,0 1 0,0 0 0,1-1 0,-1 1-1,0 0 1,0-1 0,1 1 0,-1 0 0,0 0 0,0-1 0,1 1 0,-1 0 0,0 0-1,1 0 1,-1-1 0,0 1 0,1 0 0,-1 0 0,0 0 0,1 0 0,-1 0-1,1 0 1,-1 0 0,0 0 0,1 0 0,-1 0 0,29-2 1621,-21 2-1273,180-14-941,-137 10 331,-2-1-291</inkml:trace>
  <inkml:trace contextRef="#ctx0" brushRef="#br0" timeOffset="1">473 164 22957,'-12'0'2232,"11"0"-991,11 0 343,0-2-384,9 1-568,1 0-328,7-2-576,-1 1-432,-2-1-592,1 1 1048,-10-1-248,-3 1-168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2:30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55 17868,'-3'16'2160,"6"-6"-1312,14-9-335,5-2 1335,11-8-880,4 1-448,10-7 745,3 0-937,2-3-56,1 3-72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4:26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5 319 18196,'0'0'36,"0"0"0,0 1 1,0-1-1,0 0 0,0 0 0,0 0 0,0 0 1,0 0-1,0 0 0,0 0 0,0 0 1,0 1-1,0-1 0,0 0 0,0 0 1,0 0-1,-1 0 0,1 0 0,0 0 0,0 0 1,0 0-1,0 0 0,0 0 0,0 0 1,0 0-1,0 0 0,-1 1 0,1-1 1,0 0-1,0 0 0,0 0 0,0 0 0,0 0 1,0 0-1,0 0 0,0 0 0,-1 0 1,1 0-1,0 0 0,0 0 0,0-1 1,0 1-1,0 0 0,0 0 0,0 0 0,-1 0 1,1 0-1,0 0 0,0 0 0,0 0 1,0 0-1,0 0 0,0 0 0,0 0 1,0 0-1,0-1 0,0 1 0,0 0 0,-1 0 1,1 0-1,0 0 0,0 0 0,0 0 1,0 0-1,0 0 0,0-1 0,0 1 0,0 0 1,2-13 705,7-18 1,28-54 556,55-90 1,-92 174-1271,1 0-1,-1-1 1,1 1-1,-1 0 1,1 0 0,0 0-1,0 0 1,-1 0-1,1 0 1,0 1 0,0-1-1,0 0 1,2-1-1,-3 2-13,0 1 0,0-1-1,1 0 1,-1 0-1,0 1 1,0-1 0,1 0-1,-1 0 1,0 1 0,0-1-1,0 0 1,1 1-1,-1-1 1,0 0 0,0 1-1,0-1 1,0 0 0,0 1-1,0-1 1,0 0-1,0 1 1,0-1 0,0 0-1,0 1 1,0-1 0,0 0-1,0 1 1,0-1-1,0 1 1,-6 42 511,6-39-532,-14 77-26,-4 141 0,22-193-983,2-19 158,-6-11 834,0 1 1,1 0 0,-1 0-1,1 0 1,-1 0-1,1 0 1,-1 0-1,0-1 1,1 1-1,-1 0 1,1 0 0,-1-1-1,0 1 1,1 0-1,-1 0 1,0-1-1,1 1 1,-1-1-1,0 1 1,0 0 0,1-1-1,-1 1 1,0 0-1,0-1 1,0 1-1,0-1 1,1 0-1,5-11-530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2:31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19 18396,'0'0'90,"0"-1"0,-1 1 0,1 0 0,0 0 0,0 0 0,0-1 0,0 1 0,-1 0 0,1 0 0,0-1 0,0 1 0,0 0 0,0 0 0,0-1 0,0 1 0,0 0 0,0 0 0,0-1 0,0 1-1,0 0 1,0-1 0,0 1 0,0 0 0,0 0 0,0-1 0,0 1 0,0 0 0,0 0 0,0-1 0,0 1 0,0 0 0,1 0 0,-1-1 0,0 1 0,0 0 0,0 0 0,1-1 0,12-4 2144,21 2 380,-31 3-2278,6 0 84,3-1-58,1 1 0,0 1 0,19 2 0,-29-2-341,-1-1 0,1 1-1,0 0 1,-1 0 0,1 0-1,-1 0 1,1 0 0,-1 1-1,4 2 1,-5-3-19,0 0 0,0 0 0,0 0 0,-1 0 1,1 0-1,0 1 0,0-1 0,-1 0 0,1 0 0,-1 1 0,1-1 0,-1 0 0,1 0 0,-1 1 1,0-1-1,0 1 0,0-1 0,0 0 0,0 1 0,0 0 0,0 2-7,-1-1-1,0 1 0,0-1 1,0 1-1,-1-1 0,1 0 1,-1 0-1,0 1 0,0-1 1,0-1-1,0 1 0,-4 4 1,-36 32-45,28-27 27,-23 18-41,8-5 61,-30 31 0,57-54 4,0 0 0,1 0 0,-1 1 0,0-1 0,1 1 0,-1-1 0,1 1 0,0-1 0,0 1 0,0-1 0,0 1 0,0 3 0,1-5-1,0 0 0,0 0 0,0-1 0,0 1 0,0 0 0,1 0 0,-1 0-1,0 0 1,0 0 0,1 0 0,-1 0 0,1-1 0,-1 1 0,1 0 0,-1 0 0,1-1 0,-1 1 0,1 0 0,0-1 0,-1 1 0,1 0 0,0-1 0,-1 1 0,1-1 0,0 1 0,0-1 0,0 0 0,0 1 0,-1-1 0,1 0 0,0 1 0,0-1 0,0 0 0,0 0 0,0 0 0,0 0 0,1 0 0,8 1-183,0-1-1,1 0 1,-1 0 0,0-1-1,0-1 1,0 0 0,9-2-1,67-27-772,-75 26 949,32-12-447</inkml:trace>
  <inkml:trace contextRef="#ctx0" brushRef="#br0" timeOffset="1">336 255 21044,'-17'29'1961,"1"1"-1321,3 3-328,6 1 944,4-2-287,7-2-937,3-9-456,6-9-977,5-9 1185,-3-18-272,3-8-128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2:31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61 21589,'-6'7'844,"0"0"1,0 0 0,-10 8 0,11-10-518,0-1 0,0 1 0,1 0 0,-1 0-1,1 1 1,1-1 0,-1 1 0,-3 7 0,6-12-303,1 1 1,-1-1-1,1 0 0,0 0 0,-1 0 1,1 0-1,0 1 0,0-1 0,0 0 1,0 0-1,0 0 0,0 1 1,0-1-1,1 0 0,-1 0 0,0 0 1,1 1-1,-1-1 0,0 0 1,1 0-1,1 2 0,-1-1-23,1 0 0,0 0 1,0 0-1,0 0 0,0-1 0,0 1 0,1-1 1,-1 1-1,4 1 0,6 2-134,0-1 0,1 0 0,16 3 0,-22-6 84,57 10-473,-45-9 343,0 1 1,0 1-1,0 1 1,27 10-1,-45-15 195,1 1 0,-1-1 0,1 1-1,-1 0 1,1-1 0,-1 1 0,0 0 0,1 0-1,-1 0 1,0 0 0,1 0 0,-1 0 0,0 1-1,0-1 1,0 0 0,0 1 0,0-1 0,-1 0-1,1 1 1,0-1 0,0 1 0,-1-1 0,1 1-1,-1-1 1,0 1 0,1 0 0,-1-1 0,0 1-1,0 0 1,0-1 0,0 1 0,0-1-1,0 1 1,-1 0 0,1-1 0,-1 1 0,1-1-1,-1 1 1,1-1 0,-1 1 0,0-1 0,0 1-1,1-1 1,-1 1 0,-2 1 0,-4 6 137,-1-1 1,1 1 0,-1-1-1,-1-1 1,-12 10 0,9-8-36,0-1 0,-1 0 0,1-1 0,-1-1 0,-1 0-1,-24 8 1,34-13-150,0 0-1,0 0 1,0 0-1,-1 0 1,1-1-1,0 0 0,0 0 1,-1 0-1,1 0 1,0-1-1,0 0 0,0 0 1,-1 0-1,1 0 1,0-1-1,0 1 0,0-1 1,1 0-1,-1 0 1,0 0-1,1-1 1,-1 1-1,1-1 0,0 0 1,0 0-1,0 0 1,-3-5-1,-11-23-175,4-8-88</inkml:trace>
  <inkml:trace contextRef="#ctx0" brushRef="#br0" timeOffset="1">167 0 17212,'18'0'2328,"2"10"-1232,3 2-431,0-4 1711,3 7-1064,-2-12-624,-1-2-23,-4-1-385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2:31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0 279 16756,'12'-11'5929,"36"-35"-2304,-12 16-2389,64-70 1,-24 20-986,-75 79-252,0 0 0,0 0-1,1 0 1,-1 0 0,0 0-1,0 0 1,0 0 0,1 1 0,-1-1-1,0 0 1,1 1 0,0-1-1,-1 1 1,-1 0 0,0 0 0,1 0 1,-1 0-1,0 0 0,1 0 0,-1 0 0,0 0 0,0 1 0,1-1 0,-1 0 0,0 0 0,0 0 0,1 0 0,-1 1 0,0-1 0,0 0 0,1 0 1,-1 0-1,0 1 0,0-1 0,0 0 0,0 0 0,1 1 0,-1-1 0,0 0 0,0 1 0,0-1 0,0 0 0,0 0 0,0 1 0,0-1 0,0 1 0,1 4-10,-1 1-1,0-1 0,0 1 0,-3 9 1,2-2 6,-2 17 20,-3 49-109,5-69-26,2-1-1,-1 1 0,2 0 0,-1-1 1,1 1-1,3 9 0,3-2-15,3-6-48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2:23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19428,'12'-8'2425,"0"-1"-1561,-8 10-408,-8 5 1336,2 11-719,-3 5-145,2 7-480,-3-2-232,2 6-280,4 3-216,-2-5-392,4 1-289,-1-8-455,1-5 1048,-2-9-296,-3-5-264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2:24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2 103 16588,'0'-1'182,"-1"-1"-1,1 1 1,0-1 0,0 1 0,-1-1 0,1 1 0,0 0 0,1-1 0,-1 1 0,0-1 0,0 1 0,1-1 0,-1 1 0,0-1 0,1 1 0,0 0 0,-1-1 0,1 1 0,0 0 0,0-1 0,-1 1 0,1 0 0,0 0 0,0 0 0,0 0 0,1 0 0,-1 0 0,0 0 0,0 0 0,3-1-1,4-2 298,-1 0 0,1 0-1,0 0 1,9-2-1,15-4 96,1 2 0,1 1 0,-1 1 1,50-2-1,-55 7-481,-1 2 1,1 0 0,-1 2 0,0 1-1,52 14 1,-71-15-91,1 0-1,-1 0 1,1 1-1,-1 0 1,0 1-1,-1 0 1,1 0-1,-1 1 1,0 0-1,8 8 1,-13-11 6,1 0 0,-1 0 0,1 1 0,-1-1 1,0 1-1,-1-1 0,1 1 0,0 0 0,-1 0 1,0 0-1,0-1 0,0 1 0,-1 0 0,1 0 1,-1 0-1,0 0 0,0 1 0,0-1 0,-1 0 1,1 0-1,-1 0 0,0-1 0,0 1 0,0 0 1,-3 5-1,-2 3 133,-1-1 1,0 1 0,-1-2-1,0 1 1,-1-1 0,0 0-1,0-1 1,-1 0 0,0 0-1,-19 12 1,12-10 95,0-1 0,-1-1-1,0-1 1,0 0 0,-1-1 0,-28 6 0,38-11-245,1-1 1,0 0-1,-1-1 0,1 0 1,0 0-1,-12-2 1,18 2-31,1 0-1,-1 0 1,1 0 0,-1-1 0,1 1 0,-1 0 0,1-1 0,-1 1 0,1-1 0,0 0 0,-1 1-1,1-1 1,0 0 0,0 0 0,-1 0 0,1 0 0,0 0 0,0 0 0,0 0 0,0 0-1,0 0 1,0-1 0,1 1 0,-1 0 0,0 0 0,1-1 0,-1 1 0,0-1 0,1 1-1,0-1 1,-1 1 0,1-1 0,0 1 0,0-1 0,0 1 0,0-1 0,0 1 0,0-1-1,0 1 1,1 0 0,-1-1 0,1-1 0,7-13-398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2:25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14 372 15283,'-11'15'2229,"8"-9"-787,9-9 1879,23-24-1020,33-39 0,-25 26-1445,178-191 1733,-193 210-2418,-22 20-168,0 1-1,1 0 0,-1 0 1,0-1-1,0 1 0,0 0 1,0 0-1,1-1 0,-1 1 1,0 0-1,0 0 0,0 0 1,1-1-1,-1 1 0,0 0 1,0 0-1,1 0 0,-1 0 1,0 0-1,1 0 0,-1 0 1,0-1-1,0 1 0,1 0 1,-1 0-1,0 0 0,1 0 1,-1 0-1,0 0 0,0 0 1,1 0-1,-1 0 0,0 1 1,1-1-1,-1 0 0,0 0 1,0 0-1,1 0 0,-1 0 1,0 0-1,0 1 0,1-1 1,-1 0-1,0 0 0,0 0 1,1 1-1,-1-1 0,0 0 1,0 0-1,0 0 0,0 1 1,0-1-1,1 0 0,-1 1 1,0-1-1,0 0 0,0 0 1,0 1-1,0-1 0,0 0 1,0 1-1,0-1 0,0 0 1,0 0-1,0 1 0,0 0 1,-3 20 24,3-20-24,-63 214 54,26-101-267,34-106 71,2-6 30,1 0 0,-1 0 1,0 0-1,1 1 0,-1-1 0,1 0 0,0 0 0,-1 0 0,1 1 0,0-1 0,1 4 0,3-10-216,0-1 0,0 1 0,-1-1 0,1 0 0,-1 0 0,2-5 0,15-25-459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2:25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36 21781,'1'0'109,"-1"1"0,1-1 0,-1 1 1,1 0-1,-1-1 0,1 1 0,-1 0 0,0-1 1,0 1-1,1 0 0,-1 0 0,0-1 1,0 1-1,0 0 0,0 0 0,0-1 0,0 1 1,0 0-1,0 0 0,0-1 0,0 1 1,0 0-1,0 0 0,-1-1 0,1 1 0,0 0 1,0-1-1,-1 1 0,0 0 0,-10 29 655,10-26-341,-36 89 940,-34 129-1,70-212-1745,7-25-340,-3 10 551,14-36-1168,22-51-3145,84-146-1,-105 215 6228,-18 23-1705,0 0 0,0 0-1,0 0 1,0 0-1,0 0 1,0-1 0,0 1-1,0 0 1,0 0 0,0 0-1,0 0 1,0 0-1,0 0 1,0 0 0,0 0-1,0 0 1,1 0-1,-1 0 1,0 0 0,0 0-1,0-1 1,0 1 0,0 0-1,0 0 1,0 0-1,0 0 1,0 0 0,1 0-1,-1 0 1,0 0 0,0 0-1,0 0 1,0 0-1,0 0 1,0 0 0,0 0-1,0 0 1,0 0-1,1 0 1,-1 0 0,0 1-1,0-1 1,0 0 0,0 0-1,0 0 1,0 0-1,0 0 1,0 0 0,0 0-1,0 0 1,1 0-1,-1 0 1,0 0 0,0 0-1,0 0 1,0 1 0,0-1-1,0 0 1,-3 16 1526,-10 23-14,2 1-1,-9 65 1,18-89-1615,1 1 1,0-1 0,2 1 0,0 0-1,1-1 1,0 1 0,1-1 0,1 0-1,9 23 1,-35-89-7108,-3 2 3605,-33-45 4604,58 93-904,0 0 1,-1-1-1,1 1 0,0 0 0,0-1 0,0 1 0,-1-1 0,1 1 0,0 0 0,0-1 1,0 1-1,0-1 0,0 1 0,0-1 0,0 1 0,0-1 0,0 1 0,0-1 0,0 1 1,0 0-1,0-1 0,0 1 0,0-1 0,0 1 0,0-1 0,1 1 0,-1 0 0,0-1 0,0 1 1,0-1-1,1 1 0,-1 0 0,0-1 0,1 1 0,-1 0 0,0-1 0,1 1 0,-1 0 1,0 0-1,1-1 0,-1 1 0,1 0 0,-1 0 0,0 0 0,1-1 0,-1 1 0,1 0 1,-1 0-1,1 0 0,-1 0 0,0 0 0,1 0 0,-1 0 0,1 0 0,-1 0 0,2 0 1,37 0 1041,-23 0-653,29-4-1155,0-3 0,73-21 0,-89 21 601,26-8-499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2:26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18940,'-2'10'2217,"-1"0"-1497,6-4-328,7 2 1384,6-2-888,1-3-320,2 0-808,-1-2-344,1-1-608,-2 0 2048,-7 0-1072,-8 0-96,2-3-168</inkml:trace>
  <inkml:trace contextRef="#ctx0" brushRef="#br0" timeOffset="1">0 156 17956,'0'11'2152,"9"-2"-1360,5-4-311,0-5 1175,8-2-832,-2-4-520,10-6-1592,3-1 1376,2-5-352,-5-1-216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2:26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1 379 19908,'0'0'60,"0"1"0,0-1 0,0 0 0,0 0-1,0 1 1,0-1 0,0 0 0,0 0 0,0 1-1,0-1 1,0 0 0,0 0 0,0 1 0,1-1 0,-1 0-1,0 0 1,0 1 0,0-1 0,0 0 0,1 0-1,-1 0 1,0 1 0,0-1 0,0 0 0,1 0 0,-1 0-1,0 0 1,0 0 0,1 1 0,-1-1 0,0 0 0,0 0-1,1 0 1,-1 0 0,0 0 0,0 0 0,1 0-1,-1 0 1,0 0 0,1 0 0,14-7 1066,18-23-173,-25 23-265,46-41 222,-2-2 0,-2-3 1,64-88-1,-105 128-833,13-23 59,-25 43-134,-54 139 426,48-120-400,2 0 0,1 0 0,1 0 1,-3 40-1,8-62-94,0-1-1,0 0 1,1 1 0,-1-1 0,0 0-1,3 7 1,-3-10 64,0 1 1,0-1-1,0 0 1,1 1-1,-1-1 0,0 0 1,0 1-1,1-1 0,-1 0 1,0 1-1,1-1 0,-1 0 1,0 0-1,0 1 1,1-1-1,-1 0 0,1 0 1,-1 1-1,0-1 0,1 0 1,-1 0-1,1 0 0,0 0 1,-1 0-9,1 0 1,0 0-1,0 0 1,0 0-1,0-1 1,0 1-1,0 0 1,0-1 0,-1 1-1,1-1 1,0 1-1,0-1 1,-1 1-1,1-1 1,1 0-1,11-13-242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2:26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19060,'-7'17'1125,"0"0"-1,1 0 1,1 1-1,0 0 1,1 0 0,2 0-1,-2 22 1,4-36-1032,-1 1 0,1 0 0,0-1 0,1 1 0,-1 0 0,1 0 0,0-1 1,0 1-1,2 4 0,-3-8-74,1 0 1,-1 0 0,1 0 0,-1 0-1,1 0 1,0 0 0,-1-1 0,1 1-1,0 0 1,0-1 0,-1 1 0,1 0-1,0-1 1,0 1 0,0-1 0,0 1-1,0-1 1,1 1 0,0-1-2,0 0 0,-1 1 1,1-1-1,0-1 0,0 1 0,-1 0 1,1 0-1,0-1 0,-1 1 1,1-1-1,0 1 0,-1-1 0,1 0 1,2-1-1,8-6 82,0 0 1,-1-1-1,0 0 0,0-1 1,12-15-1,-9 10-40,28-24-1,-42 40-60,0-1 0,0 0 0,0 0 0,0 0 0,0 0 0,0 0 0,0 0 0,0 0-1,0 0 1,0 0 0,0 1 0,0-1 0,0 0 0,0 0 0,0 0 0,0 0 0,1 0 0,-1 0-1,0 0 1,0 0 0,0 0 0,0 0 0,0 0 0,0 0 0,0 1 0,0-1 0,0 0-1,0 0 1,0 0 0,0 0 0,0 0 0,1 0 0,-1 0 0,0 0 0,0 0 0,0 0-1,0 0 1,0 0 0,0 0 0,0 0 0,0 0 0,0 0 0,1 0 0,-1 0 0,0 0-1,0 0 1,0 0 0,0 0 0,0 0 0,0 0 0,0 0 0,0 0 0,0 0 0,0 0-1,0 0 1,1-1 0,-1 1 0,0 0 0,0 0 0,0 0 0,0 0 0,0 0 0,0 0-1,0 0 1,0 0 0,0 0 0,0 0 0,0 0 0,0-1 0,-3 13-49,-8 13-9,3-9 46,0 1 0,1 0 0,0 0 1,2 1-1,0-1 0,-4 26 0,9-41 18,-1-1-1,1 0 1,0 0-1,0 0 0,0 0 1,0 0-1,0 0 1,0 0-1,0 1 0,0-1 1,0 0-1,1 0 1,-1 0-1,0 0 0,1 0 1,-1 0-1,1 0 1,-1 0-1,1 0 1,-1 0-1,1 0 0,0 0 1,-1 0-1,1 0 1,0-1-1,0 1 0,0 0 1,0 0-1,0-1 1,0 1-1,0-1 0,0 1 1,0-1-1,0 1 1,0-1-1,0 0 0,0 1 1,0-1-1,0 0 1,0 0-1,0 0 0,0 0 1,1 0-1,-1 0 1,0 0-1,0 0 0,0 0 1,2-1-1,5-1 25,0 0 1,-1-1-1,1 0 0,-1 0 0,10-6 0,37-25 179,-2-1 0,-1-3 0,45-45 0,-92 79-75,-5 4-202,-12 8-437,1 0-189,13-8 477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4:27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15827,'-3'33'1905,"-6"-1"-1097,-1-3-360,3-9 1200,3 1-1119,4-9 1295,4-8-1336,2-6-184,1-5-104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2:32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1 238 20572,'50'-55'5079,"21"-10"-2518,-37 32-2316,62-46 0,-95 79-247,0-1 0,0 0 0,-1 1-1,1-1 1,0 1 0,0-1 0,0 1 0,0 0-1,0-1 1,0 1 0,0 0 0,0 0 0,0 0 0,0 0-1,0-1 1,1 2 0,-1-1 1,-1 0 0,1 0-1,-1 0 1,0 1 0,1-1 0,-1 0-1,1 0 1,-1 1 0,0-1 0,1 0 0,-1 1-1,0-1 1,1 1 0,-1-1 0,0 0-1,1 1 1,-1-1 0,0 1 0,0-1 0,1 1-1,-1-1 1,0 2 0,1 3-7,-1 0 0,1 0 0,-1 1 0,0-1 0,-1 6 1,0 3-16,1 9 57,1 38-629,-1-56 511,1 0 0,0 0 0,0-1 0,0 1 0,1 0 0,-1-1 0,1 0 0,0 1 0,0-1 0,4 5 0,8 3-162,1-12-64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2:34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17364,'-4'29'7318,"-4"3"-4099,5-25-3133,1 0 0,0 0 0,0 1 1,1-1-1,0 1 0,0 0 0,1-1 1,0 1-1,0 0 0,1-1 0,2 13 1,-3-19-83,1 0 0,-1 0 1,0 0-1,1 0 1,-1 0-1,1 0 1,-1 0-1,1-1 1,0 1-1,-1 0 1,1 0-1,0-1 1,-1 1-1,1 0 1,0-1-1,0 1 0,0 0 1,0-1-1,0 1 1,0-1-1,0 0 1,-1 1-1,1-1 1,0 0-1,2 1 1,-1-1 20,1 0 1,-1 0-1,0-1 0,1 1 1,-1 0-1,1-1 1,-1 0-1,0 1 1,1-1-1,2-2 1,5-2 156,-1-1 1,1 0 0,13-12-1,28-35 1261,-48 52-1038,-2 7-208,-4 14-142,1-6-13,2-6-46,0 0-1,1 0 0,0 0 1,0 0-1,1-1 0,0 1 1,0 0-1,1-1 0,5 10 1,-7-15 2,0 0 0,0 0 0,0 0 1,1-1-1,-1 1 0,1 0 1,0-1-1,-1 1 0,1-1 1,0 1-1,0-1 0,0 0 1,0 1-1,0-1 0,0 0 0,0-1 1,0 1-1,1 0 0,-1-1 1,0 1-1,0-1 0,1 1 1,-1-1-1,0 0 0,1 0 1,-1 0-1,0-1 0,0 1 0,1 0 1,-1-1-1,0 0 0,0 1 1,1-1-1,-1 0 0,0 0 1,3-2-1,7-3-5,-1-1 1,0 0-1,0 0 1,-1-2-1,1 1 1,-2-1-1,17-19 1,-12 10-99,0-1 0,-2 0 0,18-36 0,-30 54 43,1 0 1,-1 0 0,0 0-1,1 0 1,-1 0 0,1 0-1,-1 1 1,1-1 0,-1 0-1,1 0 1,0 0 0,-1 1-1,1-1 1,0 0 0,-1 1-1,1-1 1,0 1 0,0-1-1,0 1 1,0-1-1,0 1 1,-1 0 0,1-1-1,0 1 1,0 0 0,0 0-1,0-1 1,0 1 0,0 0-1,0 0 1,0 0 0,0 0-1,1 1 1,11 0-462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4:41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18612,'-12'32'7701,"-13"32"-6251,24-59-1403,-1-1 0,1 1 0,1 0-1,-1 0 1,1 0 0,0 0 0,0 5 0,0-8-42,1-1 1,-1 0 0,0 0 0,1 0 0,-1 1 0,1-1 0,-1 0 0,1 0 0,-1 0 0,1 0-1,0 0 1,0 0 0,0 0 0,-1 0 0,1 0 0,0 0 0,0 0 0,0-1 0,0 1 0,1 0-1,-1-1 1,0 1 0,0-1 0,0 1 0,0-1 0,1 1 0,-1-1 0,0 0 0,0 0 0,1 1-1,-1-1 1,0 0 0,2-1 0,57-2 43,-46 1-38,1 1 0,0 0 0,0 1-1,0 1 1,16 2 0,-27-2-13,-1 0 1,1 0-1,0 0 1,-1 1-1,1-1 1,-1 1-1,0 0 1,1 0-1,-1 0 1,0 0-1,0 1 1,-1-1-1,1 1 1,0 0-1,-1-1 1,1 1-1,-1 0 1,0 1-1,0-1 1,0 0-1,-1 1 1,1-1-1,-1 1 1,2 6-1,-2-4 36,0-1 0,0 0 1,-1 1-1,1-1 0,-1 1 0,-1-1 0,1 0 0,-1 1 0,0-1 1,0 0-1,0 0 0,-1 1 0,0-1 0,0 0 0,0 0 1,-1-1-1,0 1 0,1 0 0,-2-1 0,1 0 0,0 0 1,-1 0-1,0 0 0,0 0 0,0-1 0,0 0 0,-1 1 0,1-2 1,-1 1-1,0 0 0,0-1 0,0 0 0,0 0 0,0-1 1,0 1-1,0-1 0,-1 0 0,1-1 0,0 1 0,-1-1 1,1 0-1,0 0 0,-1-1 0,1 1 0,0-1 0,-1 0 0,1-1 1,-9-3-1,6 1-92,0 0 0,1 0-1,0-1 1,0 0 0,0 0 0,-11-11 0,14 12-293,1 0 0,-1 0 0,1 0 0,0-1 0,0 1 0,0-1 0,1 0 0,0 0 0,0 0 0,0 0-1,0 0 1,0-7 0,1 11 279,1-1 0,0 1 0,0 0 0,0-1 0,0 1 0,0-1 0,0 1 0,0 0 0,0-1 0,1 1 0,-1-1 0,0 1 0,1 0 0,-1-1 0,1 1 0,0 0 0,-1 0 0,1-1 0,0 1 0,0 0 0,0 0 0,0 0 0,0 0 0,0 0 0,0 0 0,0 0 0,0 0 0,2 0 0,20-12-1192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4:41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145 113 19860,'8'3'807,"-7"-2"-652,1 0 0,-1-1 0,1 1 0,-1 0 0,1-1 0,0 0 0,-1 1 0,1-1 0,0 0 0,-1 1 0,1-1 0,0 0 0,-1 0 0,1 0 0,0-1 0,-1 1 0,1 0 0,0-1 0,-1 1 0,1-1 0,-1 1 0,1-1 0,-1 0 0,1 0 0,-1 0 0,1 0 0,-1 0 0,0 0 0,1 0 0,-1 0 0,0 0 0,0 0 0,0-1 0,0 1 0,0-1 0,1-1 0,1-1-31,0-1 1,0 1 0,-1-1 0,0 1 0,1-1-1,-2 0 1,1 0 0,0 0 0,-1 0 0,1-7-1,-2 11-92,0-1-1,0 1 0,0 0 1,0-1-1,0 1 0,0-1 1,0 1-1,0-1 0,0 1 1,-1-1-1,1 1 0,-1 0 1,1-1-1,-1 1 0,0-1 1,1 1-1,-1 0 0,0 0 1,0 0-1,0-1 0,0 1 1,0 0-1,0 0 0,0 0 1,0 0-1,0 1 0,-1-1 1,1 0-1,0 0 0,0 1 1,-1-1-1,1 1 0,-1-1 1,1 1-1,0-1 0,-1 1 1,1 0-1,-1 0 0,-2 0 1,-3 0 2,0 0 0,0 1 1,1 0-1,-1 1 0,0-1 1,0 1-1,1 1 0,-1-1 1,1 1-1,0 0 0,0 1 1,0-1-1,0 1 0,0 1 1,1-1-1,-6 6 0,2-2-26,1 1 0,0 0-1,0 0 1,1 1-1,0 0 1,1 0-1,0 0 1,-7 18 0,10-21-1,1 0 1,0 0 0,0 0 0,1 0 0,0 0 0,1 1-1,-1 9 1,1-13-25,1-1 0,-1 0 0,1 1 0,0-1 0,0 0 0,0 0 0,0 0 0,0 1 0,1-1 0,-1-1 0,1 1 0,0 0 0,0 0-1,0-1 1,0 1 0,0-1 0,1 1 0,4 2 0,-1-1-202,0 0 0,1-1 0,-1 0 0,1 0 0,0-1 0,0 0 0,0 0 0,0 0 0,1-1 0,-1 0 0,0-1 0,0 1 0,9-2 0,-1 0-188,-1-1 0,1 0 1,0-1-1,-1 0 0,23-9 1,13-9-701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4:42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6 20628,'1'0'104,"-1"-1"0,0 1-1,0 0 1,0-1-1,1 1 1,-1 0 0,0-1-1,0 1 1,1 0-1,-1 0 1,0-1 0,1 1-1,-1 0 1,0 0-1,1 0 1,-1-1 0,1 1-1,-1 0 1,0 0-1,1 0 1,-1 0 0,1 0-1,-1 0 1,0 0-1,1 0 1,-1 0 0,1 0-1,-1 0 1,0 0-1,1 0 1,-1 0 0,1 0-1,-1 0 1,0 1-1,1-1 1,-1 0 0,0 0-1,1 0 1,-1 1-1,0-1 1,1 1 0,0 0 94,0 1 1,0 0 0,0 0 0,0-1 0,-1 1-1,1 0 1,-1 0 0,1 0 0,-1 3 0,2 44 487,-4-32-561,-1 0 0,0-1 0,-1 1 0,-1-1 0,-14 31 0,-9 29 737,28-75-838,0 0 0,-1 0 0,1-1 0,0 1 0,0 0 0,0 0 0,0 0 0,0 0 0,0 0 0,0 0 0,0 0 0,0 0 0,0 0 0,0 0 0,0 0 0,1 0 0,-1 0 0,0 0 0,1 0 0,-1-1 0,1 1 0,-1 0 0,1 0 0,0 1 0,1-1-7,-1-1-1,0 1 0,1 0 0,-1-1 1,0 1-1,1-1 0,-1 1 1,1-1-1,-1 1 0,1-1 0,-1 0 1,1 0-1,-1 0 0,2 0 1,7 0-2,0-2 0,-1 1 0,18-6 0,-23 6-1,85-26-376,-78 23 210,-1-1 1,1 0-1,-1 0 1,0-1-1,-1 0 1,10-9-1,0-6-83,-19 19 204,1 1 0,0-1-1,-1 0 1,1 0 0,-1 0-1,0 0 1,0 0 0,0 0-1,0-2 1</inkml:trace>
  <inkml:trace contextRef="#ctx0" brushRef="#br0" timeOffset="1">1 92 16436,'8'3'2360,"10"1"-1416,9-4-384,7-1 2113,11-2-2513,3 0-320,11-3 328,3 2-176,-2 1-344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4:42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35 20276,'-5'3'431,"-51"35"2273,52-35-2452,0 1-1,0-1 0,1 1 1,-1 0-1,1 0 0,0 0 1,0 0-1,0 1 1,1-1-1,-4 9 0,6-13-208,-1 1 0,1 0-1,0 0 1,-1 0-1,1 0 1,0-1 0,0 1-1,0 0 1,-1 0-1,1 0 1,0 0 0,0 0-1,0-1 1,1 1 0,-1 0-1,0 0 1,0 0-1,0 0 1,1 0 0,-1-1-1,0 1 1,1 0 0,-1 0-1,1-1 1,0 2-1,0-1-13,0 0-1,0-1 0,1 1 1,-1-1-1,0 1 0,0-1 0,0 0 1,1 1-1,-1-1 0,0 0 1,0 0-1,1 0 0,-1 0 0,0 0 1,2 0-1,5-2 3,-1 1 1,0-1-1,0 0 1,13-6-1,-5-1-4,0 0 0,-1-1-1,1-1 1,-2-1 0,0 0 0,0-1 0,-1 0-1,-1 0 1,15-25 0,-33 52 97,1-1 0,0 1 0,1 0 0,-5 21 0,7-25-121,1 1-1,0-1 1,0 1-1,1 0 1,1 0-1,0-1 1,0 1-1,4 21 1,-4-30-32,1 0 0,-1 0 0,1 0 0,0 0 0,0 0 0,0 0 0,0 0 0,0 0 0,0 0 0,1 0 0,-1 0 0,0 0 0,1-1 0,0 1 0,-1-1 0,4 3 0,-3-3-114,0-1 1,-1 1-1,1-1 1,0 1-1,-1-1 1,1 0-1,0 0 1,-1 1-1,1-1 1,0 0-1,0-1 1,-1 1-1,1 0 1,0 0-1,-1-1 1,1 1-1,2-2 1,2 0-297,0-2 1,0 1-1,0-1 0,0 0 1,-1 0-1,0 0 0,0-1 1,0 0-1,6-7 1,15-23-757,1-6-303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4:43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43 19276,'-9'8'764,"1"0"-1,0 1 0,0 0 1,1 0-1,0 0 1,-9 18-1,4-4 819,-17 46 1,28-64-1456,-1 0 1,0 0 0,1 0 0,0 0 0,1 0 0,-1 0 0,1 0-1,0 0 1,0 1 0,1 4 0,-1-8-106,1 0 1,-1 0-1,1-1 0,0 1 1,0 0-1,-1-1 1,1 1-1,0-1 0,1 1 1,-1-1-1,0 1 1,0-1-1,1 0 0,-1 0 1,0 0-1,1 0 1,-1 1-1,1-2 0,0 1 1,-1 0-1,1 0 1,0-1-1,-1 1 0,1 0 1,0-1-1,0 0 1,0 1-1,-1-1 0,1 0 1,3 0-1,10-1-16,0 0-1,-1 0 1,1-2-1,-1 0 1,27-9 0,-28 8-20,0 0 1,1 1-1,-1 0 0,1 1 1,-1 0-1,25 1 1,-36 1 14,0 0 0,0 1 0,0-1 0,0 1 1,0-1-1,-1 1 0,1 0 0,0 0 0,0-1 0,-1 1 1,1 1-1,0-1 0,-1 0 0,1 0 0,-1 1 0,1-1 1,-1 0-1,0 1 0,0-1 0,0 1 0,0 0 1,0-1-1,0 1 0,0 0 0,0 0 0,0 0 0,-1 0 1,1-1-1,-1 1 0,0 0 0,1 0 0,-1 0 0,0 0 1,0 0-1,-1 3 0,1 2-57,0 0 1,-1 0-1,0 0 0,-1 0 1,0 0-1,0 0 0,0 0 1,-6 10-1,2-10-502,4-12 492,5-14-62,8 0-151</inkml:trace>
  <inkml:trace contextRef="#ctx0" brushRef="#br0" timeOffset="1">547 0 21117,'-10'23'2624,"3"6"-1608,-7 5-376,-1 3 2161,0 5-1697,2 4-248,0-2-287,3 2-145,6-6-264,-1-4-160,5-7-312,2-4-256,3-9-785,0-10 273,6-13 688,2-9-288,1-8-120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4:43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80 17748,'2'2'287,"0"0"0,1 0 0,-1 0 0,1 0 0,0-1 0,-1 1-1,1-1 1,0 0 0,0 1 0,0-1 0,0-1 0,0 1 0,0 0 0,0-1 0,1 1 0,-1-1 0,0 0 0,0 0 0,0 0 0,0-1 0,0 1 0,1-1 0,-1 1 0,0-1 0,0 0 0,4-2 0,-2 1-76,0 0 0,0-1 0,-1 1 0,1-1 0,0 0 0,-1 0 0,0 0 0,0-1 0,0 0 0,0 0 0,0 0 0,-1 0 0,1 0 0,4-10 0,-7 13-190,-1 0 0,1 0 1,-1 0-1,1 0 0,-1 0 0,0 0 1,1 0-1,-1 0 0,0 0 0,0 0 1,1 0-1,-1 0 0,0-1 0,0 1 1,0 0-1,-1 0 0,1 0 0,0 0 1,0 0-1,-1 0 0,1 0 0,0 0 1,-2-2-1,1 2-4,0 0-1,0 0 1,0 1 0,0-1 0,0 0 0,0 1-1,0-1 1,0 1 0,0 0 0,-1-1-1,1 1 1,0 0 0,0-1 0,0 1-1,-1 0 1,1 0 0,-2 0 0,-3 1 25,0-1 1,0 1-1,0 1 1,0-1-1,0 1 1,1 0 0,-12 5-1,9-2-11,0 1 0,0 0 1,0 0-1,1 1 0,0 0 0,-12 16 0,16-20-20,1 0 0,0 1-1,-1-1 1,1 1-1,0-1 1,1 1-1,-1 0 1,1 0-1,0 0 1,0-1-1,0 1 1,0 0 0,1 1-1,-1-1 1,1 0-1,0 0 1,0 0-1,1 0 1,1 7-1,-2-9-3,1-1 0,0 1-1,0-1 1,0 1 0,0-1-1,0 0 1,1 1 0,-1-1-1,0 0 1,1 0-1,-1 0 1,1 0 0,-1 0-1,1 0 1,-1 0 0,1-1-1,0 1 1,-1 0 0,1-1-1,0 1 1,-1-1-1,1 0 1,0 0 0,0 0-1,0 1 1,-1-2 0,4 1-1,5-1 17,-1 1-1,1-2 1,16-4 0,92-37 22,-16 6-36,-98 35-9,0 1-1,0 0 0,0 0 1,1 0-1,-1 1 0,0 0 1,1 0-1,-1 0 0,7 1 1,-10-1 3,0 1 1,1-1-1,-1 1 1,0-1-1,0 1 1,0-1-1,0 1 0,0 0 1,0 0-1,0 0 1,0 0-1,0 0 1,0 0-1,0 0 1,0 0-1,-1 0 1,1 0-1,0 0 1,-1 0-1,1 0 1,-1 1-1,1-1 1,-1 0-1,0 0 1,0 1-1,1-1 1,-1 0-1,0 1 1,0-1-1,0 0 1,0 0-1,-1 1 1,1 1-1,-1 9 25,0-7 4,0-1 0,1 1 0,0 0 0,0-1 0,0 1 0,2 8-1,-1-12-24,-1 0-1,0 0 0,1 0 1,0 0-1,-1 0 0,1 0 0,-1 0 1,1-1-1,0 1 0,0 0 0,-1 0 1,1-1-1,0 1 0,0-1 0,0 1 1,0-1-1,0 1 0,0-1 0,0 1 1,0-1-1,0 0 0,0 1 0,0-1 1,0 0-1,0 0 0,0 0 0,0 0 1,0 0-1,0 0 0,0 0 0,0 0 1,0-1-1,0 1 0,0 0 0,0 0 1,1-1-1,9-3-26,0 0 1,0 0-1,-1 0 0,16-11 1,-17 9-56,0 1 1,1 1 0,-1-1-1,1 2 1,0-1 0,11-2-1,-20 6 64,-1 0-1,1 0 1,0-1 0,0 1-1,0 0 1,0 0-1,0 0 1,0 0-1,0 0 1,0 0 0,0 0-1,0 0 1,0 0-1,0 1 1,0-1-1,0 0 1,0 1 0,-1-1-1,1 0 1,0 1-1,0-1 1,0 1 0,-1-1-1,1 1 1,0 0-1,0-1 1,-1 1-1,1 0 1,0 0 0,-1-1-1,1 1 1,-1 0-1,1 0 1,-1 0-1,0 0 1,1-1 0,-1 1-1,0 0 1,0 0-1,1 0 1,-1 0-1,0 0 1,0 0 0,0 0-1,0 0 1,0 1-1,-1 5-258,0 0-1,0-1 1,0 1 0,-1 0-1,-3 6 1,4-10-99,1-3 350,0 0 0,0 0 1,0 0-1,0 0 0,0-1 0,0 1 1,0 0-1,0 0 0,0 0 1,0 0-1,0 0 0,0 0 0,0 0 1,0 0-1,0 0 0,0 0 1,0 0-1,0 0 0,0 0 1,0 0-1,0 0 0,0 0 0,0 0 1,0 0-1,0 0 0,-1 0 1,1 0-1,0 0 0,0 0 1,0 0-1,0 0 0,0 0 0,0 0 1,0 0-1,0 0 0,0 0 1,0 0-1,0 0 0,0 0 0,1-11-439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4:44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0 311 17164,'1'-1'232,"1"0"1,-1 0 0,1 0 0,-1 0 0,1 1-1,0-1 1,-1 0 0,1 1 0,0-1 0,-1 1-1,1-1 1,2 1 0,-3 0-127,0 0-1,-1 1 1,1-1 0,0 0 0,-1 1-1,1-1 1,-1 1 0,1-1-1,0 1 1,-1-1 0,1 1 0,-1-1-1,1 1 1,-1 0 0,0-1-1,1 1 1,-1-1 0,0 1 0,1 0-1,-1 0 1,0-1 0,0 1-1,0 0 1,1-1 0,-1 1-1,0 0 1,0 0 0,0-1 0,0 1-1,0 0 1,0 0 0,-1 0-1,-1 72 3250,1-53-3046,0-1 1,1 1 0,1 0-1,5 29 1,-6-47-278,1 0 0,-1 1 0,1-1 1,-1 1-1,1-1 0,0 0 0,0 0 1,0 1-1,0-1 0,0 0 0,1 0 1,-1 0-1,1 0 0,-1 0 0,1-1 0,0 1 1,0 0-1,0-1 0,0 1 0,0-1 1,0 0-1,0 1 0,0-1 0,0 0 1,1 0-1,-1-1 0,0 1 0,1 0 0,-1-1 1,1 1-1,-1-1 0,1 0 0,-1 0 1,1 0-1,-1 0 0,0 0 0,1-1 1,-1 1-1,1-1 0,-1 0 0,5-1 0,18-10 188,0-2 0,-1 0 0,0-2 0,42-36-1,-38 30-100,123-103 266,88-65-850,-109 90-481,-102 76 634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5:18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309 224 15459,'0'0'84,"-1"0"0,0 0 0,1 0 0,-1-1 0,1 1 0,-1 0 0,1 0 0,-1-1 0,0 1 0,1-1-1,-1 1 1,1 0 0,0-1 0,-1 1 0,1-1 0,-1 1 0,1-1 0,0 1 0,-1-1 0,1 0 0,9-3 882,33 6-287,-31-2-497,529-3 1298,0-28-869,324-8 439,-576 42-693,148-1 91,-4-31-731,-569 33-862,-287 11-35,-592 24 115,5 26 1299,1001-64-220,-178 21 355,180-19-194,20-2-121,24-1-34,415-27 136,-120 6 75,1562-87 420,-1851 105-650,533-12 30,-572 15-32,11 1-13,-1 0 0,1 0-1,0 1 1,23 7 0,-35-9 10,-1 1 1,0-1-1,0 0 1,0 1 0,0-1-1,0 1 1,0-1-1,0 1 1,0 0-1,0-1 1,0 1-1,0 0 1,0 0-1,0-1 1,0 1-1,-1 0 1,2 1 0,-2-1 0,0-1 0,0 1 0,0-1 0,0 1 0,0-1 1,0 1-1,-1-1 0,1 1 0,0-1 0,0 0 1,0 1-1,-1-1 0,1 1 0,0-1 0,0 1 1,-1-1-1,1 0 0,0 1 0,-1-1 0,1 0 1,0 1-1,-1-1 0,1 0 0,0 0 0,-1 1 1,1-1-1,-1 0 0,-5 3-16,0-1 1,1 1-1,-1-1 1,0-1-1,-7 2 1,-88 9-176,-1-4 0,-113-6 1,135-2 50,-393-1-680,-1906 18 689,1784 14 939,573-28-730,2 0 1,-41 12-1,59-14-71,1-1-1,-1 1 0,0-1 1,1 1-1,-1 0 1,1 0-1,-1-1 0,1 1 1,0 0-1,-1 0 0,1 0 1,0 1-1,-1-1 1,0 2-1,2-3-3,0 0 1,0 1-1,0-1 1,0 1-1,0-1 1,0 1-1,0-1 1,0 1-1,0-1 1,0 0-1,0 1 0,0-1 1,0 1-1,1-1 1,-1 0-1,0 1 1,0-1-1,0 1 1,1-1-1,-1 0 1,0 1-1,1-1 1,-1 0-1,0 0 1,1 1-1,-1-1 0,0 0 1,1 0-1,-1 1 1,0-1-1,1 0 1,0 0-1,5 3 1,0-1 0,0 0-1,0 0 1,0 0 0,0-1-1,9 1 1,79 2 2,168-15 0,-200 6 0,951-75 35,-279 20-29,-352 30-7,860-53 31,-966 75-907,-581 11-938,171-6 1472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4:27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32 16211,'30'-12'6034,"44"-7"-4986,-73 19-1028,0 0-1,0-1 1,0 1 0,0 0-1,0 0 1,0 0 0,0 0-1,0 0 1,0 0 0,0 0-1,0 1 1,0-1 0,0 0-1,0 1 1,0-1 0,0 0-1,0 1 1,0-1 0,0 1-1,0-1 1,-1 1 0,2 1-1,0-1 13,-1 1-1,0 0 1,0-1-1,0 1 1,0 0-1,-1 0 1,1-1 0,0 1-1,-1 0 1,1 0-1,0 2 1,0 8 92,-1-1-1,0 0 1,-2 16 0,1-15-58,-17 174 643,10-110-819,2-59-676,6-17 722,0 0-1,-1 1 1,1-1-1,0 0 0,-1 0 1,1 0-1,0 1 1,-1-1-1,1 0 0,0 0 1,-1 0-1,1 0 1,0 0-1,-1 1 0,1-1 1,0 0-1,-1 0 1,1 0-1,0 0 0,-1 0 1,1 0-1,-1 0 1,1 0-1,0-1 0,-1 1 1,1 0-1,-4-2-302,2 1-1,-1-1 1,0 0-1,0 0 1,1 0-1,-6-6 1,4 4 493,-11-11-1086</inkml:trace>
  <inkml:trace contextRef="#ctx0" brushRef="#br0" timeOffset="1">0 254 12739,'6'-1'2040,"2"-1"-1024,8 4-359,0-4 1879,10-2-1600,-2-10-408,5-3-2184,1-5 1784,3-5-384,1-3-272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5:55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94 9770,'-3'0'626,"-1"0"0,1 0 0,0 0 0,-1 0-1,1-1 1,0 0 0,0 1 0,-1-1 0,-4-3 0,9 3-344,0 1 0,0-1 0,0 0 0,0 1 0,0-1 0,0 1 0,0-1 0,0 1 0,0-1 0,0 1 0,1 0 0,1-1 0,205-5 2165,-74 6-2179,68-14-110,-80 4-121,-119 10-23,-8 2-2,-23 4 5,-40 6 1,-212 11-65,223-22 6,0-2 1,-104-17-1,153 14 69,17 1-9,18-1-21,48-3 7,346-38-326,-325 33-831,-220 27 759,-415 41 634,882-72-652,-313 14 126,-13 0-130,0 1-1,1 0 0,21 3 0,-39-2 402,0 0 0,0 0 0,1 0 0,-1 0 0,0 0 0,0 0 0,0 0 0,0 0 1,0 0-1,0 0 0,0 0 0,1 0 0,-1 0 0,0 0 0,0 0 0,0 0 0,0 0 1,0 0-1,0 0 0,1 0 0,-1 0 0,0 0 0,0 0 0,0 0 0,0 0 0,0 0 1,0 0-1,0 0 0,0 0 0,1 0 0,-1 0 0,0 0 0,0 0 0,0 0 0,0 1 1,0-1-1,0 0 0,0 0 0,0 0 0,0 0 0,0 0 0,0 0 0,1 0 0,-1 0 0,0 1 1,0-1-1,0 0 0,0 0 0,0 0 0,0 0 0,0 0 0,0 0 0,0 0 0,0 1 1,0-1-1,0 0 0,0 0 0,0 0 0,0 0 0,-10 5-391,-23 3-61,32-8 434,-46 10-447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6:01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16508,'-5'4'2056,"8"-1"-936,3 0-416,17 2 2017,10-2-1433,10 0-472,3 0-95,4 1-233,0 1-184,-6-3-496,-5 4-312,-12 0-769,-7-2-1567,-17-1 2320,-11 0-385,-14-2-375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6:01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17772,'-9'25'2384,"8"-4"-1367,8-9-401,6-7 1536,14 1-1032,3-2-247,13-2-785,0-7-537,6-7 449,-1-6-200,-3-6-168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6:01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19956,'23'-6'998,"0"1"-1,1 1 0,42-2 1,-52 6-832,0 0 1,0 1 0,0 0 0,0 2 0,0-1-1,-1 2 1,23 7 0,-34-10-163,1 0-1,-1 0 1,1 0-1,-1 0 1,0 1-1,0-1 1,0 1-1,0-1 1,0 1-1,0 0 1,0 0-1,0 0 1,0 0 0,-1 0-1,1 0 1,-1 0-1,0 0 1,0 1-1,1-1 1,-1 0-1,-1 1 1,1-1-1,0 1 1,-1-1-1,1 1 1,-1-1-1,0 1 1,0 0 0,0-1-1,0 1 1,0-1-1,0 1 1,-1 0-1,1-1 1,-1 1-1,-1 3 1,-6 9 25,0 1 0,-1-2 0,0 1 1,-1-1-1,-1-1 0,-22 23 0,7-7 47,2-1 190,-33 36-1797,49-56 1122,0 0-1,-1-1 0,0 0 0,0 0 0,-13 6 0,2-6-174,20-7 569,0 0-1,0 0 1,0 1-1,-1-1 1,1 0 0,0 0-1,0 0 1,0 0-1,0 0 1,0 0-1,0 0 1,0 0-1,0 0 1,-1 0-1,1 0 1,0 0 0,0 0-1,0 0 1,0 0-1,0 0 1,0 0-1,0 0 1,-1 0-1,1 0 1,0-1 0,0 1-1,0 0 1,0 0-1,0 0 1,0 0-1,0 0 1,0 0-1,0 0 1,0 0-1,0 0 1,-1 0 0,1 0-1,0-1 1,0 1-1,0 0 1,0 0-1,0 0 1,0 0-1,0 0 1,0 0 0,0 0-1,0 0 1,0-1-1,0 1 1,0 0-1,0 0 1,0 0-1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6:03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87 109 15683,'3'-7'563,"1"-1"0,0 1 0,0 1 0,1-1 0,0 1 0,0-1 0,1 1 0,-1 1 0,1-1 0,1 1-1,-1 0 1,1 1 0,-1-1 0,1 1 0,1 1 0,-1-1 0,1 1 0,-1 0 0,15-3 0,-21 6-538,0 0 1,0-1-1,0 1 0,0 0 1,0 0-1,0 0 1,0 0-1,0 0 0,0 0 1,0 0-1,0 0 1,0 0-1,0 0 0,0 0 1,0 0-1,0 1 0,-1-1 1,1 0-1,0 1 1,0-1-1,0 1 0,0-1 1,0 1-1,-1-1 1,1 1-1,0 0 0,-1-1 1,1 1-1,0 0 1,-1 0-1,1-1 0,-1 1 1,1 0-1,-1 0 1,1 0-1,-1 0 0,0 0 1,1 0-1,-1-1 1,0 1-1,0 0 0,0 0 1,1 0-1,-1 0 1,0 0-1,0 0 0,-1 0 1,1 0-1,0 0 1,0 0-1,0 0 0,-1 0 1,1 0-1,-1 1 1,-2 6 3,1 0 1,-2 0 0,1 0 0,-1-1 0,-5 8 0,-15 18 47,-50 55 0,51-64 52,0 2 0,2 0 1,-27 46-1,47-70-111,-1 0 1,1 0 0,0 0-1,0 0 1,0 1-1,1-1 1,-1 0 0,1 1-1,-1-1 1,1 1-1,0-1 1,-1 1-1,1-1 1,1 5 0,0-5-8,-1-1 1,1 0 0,0 0 0,0 0-1,-1 1 1,1-1 0,0 0 0,0 0-1,0 0 1,0 0 0,0 0 0,1-1-1,-1 1 1,0 0 0,0 0 0,1-1-1,-1 1 1,0-1 0,1 1 0,-1-1-1,0 0 1,1 1 0,-1-1 0,0 0 0,1 0-1,1 0 1,17 1-209,-1 0 1,1-2-1,-1 0 1,34-7-1,76-25-2426,-120 31 2528,18-6-648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6:03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1 324 20692,'4'5'2097,"-3"-2"-1377,2-2-320,6 0 1136,2-1-719,5-2-1362,4-7 746,10-1-386,5-2-119</inkml:trace>
  <inkml:trace contextRef="#ctx0" brushRef="#br0" timeOffset="1">471 0 23389,'-3'19'1648,"-4"-2"-1328,0 3-312,4 5 32,3 2-568,3-3 1433,4-1-937,0-3-145,-1-1-39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6:03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19292,'1'-5'187,"0"0"-1,0 0 1,1 1 0,0-1-1,0 1 1,0-1 0,0 1-1,1 0 1,0 0 0,-1 0-1,2 0 1,-1 1 0,0-1-1,1 1 1,-1-1 0,1 1-1,0 0 1,0 1 0,0-1-1,1 1 1,-1 0 0,1 0-1,-1 0 1,1 1 0,-1-1-1,1 1 1,7-1 0,11-2 342,0 1 0,-1 1 0,1 1 0,0 1 1,32 4-1,-41-2-434,-1 0 1,1 1-1,-1 1 1,1 0-1,-1 1 1,0 0 0,-1 1-1,1 1 1,-1-1-1,13 11 1,-21-14-82,0 1 0,-1-1 0,1 1-1,-1 0 1,1-1 0,-1 2 0,0-1 0,-1 0 0,1 1 0,-1-1 0,0 1 0,3 9 0,-4-10-4,0 0 0,-1 0 1,1-1-1,-1 1 0,0 0 1,0 0-1,-1 0 0,1 0 1,-1-1-1,0 1 0,0 0 1,0 0-1,0-1 0,0 1 1,-1-1-1,0 1 0,-3 5 1,-3 0 16,1 1 0,-2-2 0,1 1 0,-1-1 0,0 0 1,-1-1-1,0 0 0,0 0 0,0-1 0,-1-1 1,0 0-1,-22 8 0,45-14-211,0 1 1,1 0-1,-1 1 1,0 0-1,17 4 0,-19-2 131,1-1-1,-1 1 1,0 1-1,0 0 0,0 0 1,13 8-1,-21-11 52,0 0-1,-1 0 0,1 1 1,0-1-1,-1 1 0,1-1 1,-1 1-1,0-1 0,1 1 1,-1 0-1,0 0 1,0 0-1,0-1 0,0 1 1,0 0-1,0 3 0,-1-3 4,0 0-1,0 0 0,0 0 1,0 0-1,-1 0 1,1 0-1,-1 0 0,1 0 1,-1-1-1,0 1 0,0 0 1,0 0-1,0-1 0,0 1 1,0 0-1,0-1 0,0 1 1,-1-1-1,1 1 1,-1-1-1,-2 2 0,-8 6 88,0 1 0,-1-2 0,0 0 0,-1 0 0,0-1-1,0-1 1,-25 7 0,13-6 44,1 0 0,-1-2 0,-45 2 0,37-10-133,34 3 4,-1 0-1,1 0 0,-1 0 0,1-1 1,-1 1-1,1 0 0,-1 0 0,1 0 1,-1 0-1,1 0 0,-1-1 0,1 1 1,0 0-1,-1 0 0,1-1 0,-1 1 1,1 0-1,0-1 0,-1 1 0,1 0 1,0-1-1,-1 1 0,1-1 1,0 1-1,0 0 0,-1-1 0,1 1 1,0-1-1,0 1 0,0-1 0,0 1 1,0-1-1,-1 1 0,1-1 0,0 1 1,0-1-1,0 1 0,0-1 0,0 1 1,1-1-1,-1 1 0,0 0 0,0-1 1,0 1-1,0-1 0,0 1 0,1-1 1,-1 1-1,0-1 0,0 1 0,1 0 1,-1-1-1,0 1 0,1-1 1,-1 1-1,0 0 0,1-1 0,-1 1 1,1 0-1,-1 0 0,0-1 0,1 1 1,13-10-65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6:04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 25045,'-7'7'1801,"3"-1"-1585,-2-4-240,8-3-32,2-3 296,3-2-312,0-3-152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6:04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19596,'0'27'2033,"0"6"-1241,3 6-272,-3 5 1032,3 2-464,-1 1-383,0-2-177,4-8-648,-1-6-360,3-8-777,-7-7 1249,-4-9-256,-4-3-160,-10-6-184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6:05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0 188 16980,'0'-3'260,"1"0"1,-1-1-1,0 1 1,1 0-1,0-1 1,-1 1-1,1 0 1,1 0 0,-1-1-1,0 1 1,1 0-1,-1 0 1,1 1-1,0-1 1,0 0-1,0 1 1,1-1 0,-1 1-1,0-1 1,1 1-1,5-3 1,5-4 377,1 0 0,0 2 0,20-9-1,-29 14-472,33-14 455,0 2-1,2 1 1,73-13 0,-91 22-557,0 1 0,0 2 0,1 0 0,-1 1 1,0 2-1,0 0 0,0 1 0,38 11 0,-51-11-55,0 0 0,0 1-1,0 0 1,-1 1 0,0 0-1,1 0 1,-2 1-1,1 0 1,-1 1 0,0-1-1,0 1 1,11 15 0,-13-15-4,-1 0 1,0 0 0,-1 0-1,0 1 1,0 0-1,0-1 1,-1 1 0,0 0-1,0 0 1,-1 1 0,0-1-1,-1 0 1,0 0 0,0 0-1,-2 14 1,-2-7 46,1-1-1,-2 0 1,0 0 0,0 0 0,-1-1 0,-1 0 0,0 0 0,-1 0-1,0-1 1,-1 0 0,-1-1 0,-17 17 0,7-9 89,-1-2 0,0-1 1,-1 0-1,-1-1 0,-1-2 1,-25 11-1,31-16-35,-1 0 0,0-2 0,-20 4 0,33-8-216,0-1 0,0 0 1,1-1-1,-1 1 0,0-1 0,0 0 0,0 0 1,1-1-1,-1 0 0,0 0 0,0 0 1,1-1-1,-1 0 0,1 0 0,-6-3 1,9 4-72,1 0 0,-1 0 0,1 0 1,0 0-1,-1-1 0,1 1 0,0 0 1,0-1-1,-1 1 0,1-1 0,0 1 1,1-1-1,-1 1 0,0-1 0,0 0 1,1 1-1,-1-1 0,1 0 0,-1 0 1,1 1-1,0-1 0,0 0 0,0 0 1,0-2-1,8-7-1009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4:28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18700,'-6'9'586,"0"1"94,1 0 0,-1 1 0,2-1 0,-6 18 0,9-26-600,0 1 0,1 0 1,-1 0-1,1-1 1,0 1-1,0 0 1,0 0-1,0-1 1,0 1-1,1 0 1,-1 0-1,1-1 1,0 1-1,0 0 1,0-1-1,0 1 1,0-1-1,0 1 0,1-1 1,-1 0-1,1 0 1,0 1-1,0-1 1,3 2-1,2 3-87,9 6 18,-2 1 0,1 0 0,22 32 0,-33-41 2,-1 1 0,1 0 0,-1 0 0,-1 0 0,1 1 0,-1-1 0,0 1 0,-1-1 0,0 1 0,0 0 1,0 0-1,-1-1 0,0 1 0,0 0 0,-2 11 0,1-11 3,-1 0 0,0-1 0,0 0 0,-1 1 0,1-1 0,-1 0 0,-1 0 0,1-1 0,-6 7 0,7-9-5,0 0 0,-1 0 0,1 0 0,-1-1 0,1 1 1,-1-1-1,0 0 0,0 0 0,0 0 0,0 0 0,-1-1 1,1 1-1,0-1 0,-1 0 0,1 0 0,-1 0 0,1 0 1,-6 0-1,7-1-9,0 0 1,1-1-1,-1 1 1,0-1-1,1 1 1,-1-1-1,1 0 1,-1 0-1,1 1 1,-1-1-1,1 0 1,-1-1-1,1 1 1,0 0 0,-1 0-1,1 0 1,0-1-1,0 1 1,0-1-1,0 1 1,0-1-1,0 1 1,1-1-1,-1 1 1,0-1-1,1 0 1,0 1-1,-1-3 1,-2-6-6,1 0-1,1-1 1,-1-13 0,0 8 4,2 0 0,0 0-1,1 1 1,1-1 0,0 0 0,1 1 0,0-1 0,2 1 0,0 0 0,0 0 0,1 1-1,1 0 1,1 0 0,0 0 0,0 1 0,2 0 0,14-16 0,-22 28-30,-1-1 0,1 1 1,-1-1-1,1 1 0,-1-1 1,0 0-1,0 1 0,0-1 1,0 0-1,0 0 0,0 0 1,0 0-1,0 0 0,0-4 1,-1 4-34,-1 0 0,1 0 0,0 0 0,-1 1-1,0-1 1,0 0 0,1 0 0,-1 0 0,0 1 0,0-1 0,0 1 0,-1-1 0,1 1 0,0-1 0,-3-1 0,-5-7-237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6:05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18836,'13'-6'1655,"-7"9"-195,-5 21 667,-8 44 375,4-46-2165,1 0-1,0 0 0,2 1 1,3 32-1,-2-52-304,-1 0-1,1 0 0,-1 0 1,1 0-1,0-1 1,0 1-1,1 0 1,-1-1-1,0 1 1,1-1-1,0 1 1,-1-1-1,1 0 1,0 1-1,0-1 1,0 0-1,1 0 0,-1 0 1,5 2-1,-4-3 4,0 1-1,0-1 0,1 0 0,-1-1 0,0 1 0,0-1 0,1 1 0,-1-1 0,1 0 0,-1 0 0,0 0 0,1-1 1,-1 1-1,0-1 0,0 0 0,1 0 0,4-2 0,1-1 28,-1-1 0,1 0 0,-1 0 0,-1-1 0,1 0 0,-1 0 0,0 0 0,0-1 1,-1 0-1,0-1 0,8-10 0,-4 2 26,-1-1 1,0 0-1,-1 0 0,11-32 1,-11 13-14,-8 34-70,1 0 0,-1 0 1,0 0-1,0 1 1,0-1-1,0 0 0,0 0 1,0 0-1,-1 1 1,1-1-1,-1 0 1,1 0-1,-1 1 0,0-1 1,1 0-1,-1 1 1,-1-3-1,1 4-4,1 0 0,-1 0 1,1 0-1,-1 0 0,1 0 0,-1 0 1,0 0-1,1 0 0,-1 0 0,1 0 1,-1 0-1,1 0 0,-1 1 0,1-1 1,-1 0-1,1 0 0,-1 0 0,1 1 1,-1-1-1,1 0 0,-1 1 0,1-1 1,0 0-1,-1 1 0,1-1 0,-1 0 1,1 1-1,0-1 0,0 1 0,-1-1 1,1 1-1,0-1 0,0 1 0,-1-1 1,1 1-1,0 0 0,-10 20 14,8-17-14,1-1 0,0 1-1,0 0 1,0-1 0,1 1 0,-1 0-1,1 0 1,0-1 0,0 1 0,0 0-1,1 0 1,-1 0 0,1-1 0,0 1-1,0 0 1,1-1 0,-1 1 0,0-1-1,5 7 1,-4-7 0,1-1-1,0 1 1,0-1-1,0 1 1,0-1-1,0 0 1,0 0 0,1 0-1,-1-1 1,1 1-1,-1-1 1,1 0-1,-1 0 1,1 0 0,0 0-1,-1-1 1,1 0-1,0 1 1,0-1-1,5-1 1,8 0 5,0-2 0,-1 1 0,1-2 0,-1 0 0,1-1-1,-2-1 1,1-1 0,25-13 0,-30 14 4,0-1 0,-1 0 0,1-1 0,-1 0-1,-1 0 1,0-1 0,0 0 0,-1-1 0,0 0 0,-1 0 0,0 0-1,7-14 1,-14 23-9,1 1 1,-1-1-1,0 0 0,1 1 0,-1-1 0,0 0 0,1 0 0,-1 1 0,0-1 0,0 0 0,0 0 0,0 1 1,0-1-1,0 0 0,0 0 0,0 0 0,0 1 0,0-1 0,0 0 0,-1 0 0,1-1 0,-1 2 0,1 0 0,-1-1 0,1 1 1,-1 0-1,1 0 0,-1-1 0,1 1 0,-1 0 0,1 0 0,-1 0 0,1 0 0,-1 0 0,0 0 0,1-1 0,-1 1 0,1 0 0,-1 1 0,1-1 0,-1 0 0,0 0 0,1 0 0,-1 0 0,-3 1 4,0 1-1,0-1 0,0 1 0,0 0 0,1 0 0,-8 4 1,0 4 7,0 0-1,0 1 1,0 0 0,2 0 0,-1 1 0,1 0 0,1 1 0,1 0 0,-1 0-1,-7 24 1,14-35-9,1-1-1,-1 1 0,1-1 0,0 1 1,0-1-1,0 1 0,0 0 0,0-1 0,0 1 1,0-1-1,0 1 0,1 0 0,-1-1 1,0 1-1,1-1 0,0 1 0,-1-1 1,1 1-1,0-1 0,0 0 0,-1 1 0,1-1 1,0 0-1,0 0 0,1 0 0,-1 0 1,0 1-1,0-1 0,1-1 0,-1 1 1,0 0-1,1 0 0,-1 0 0,1-1 0,-1 1 1,1-1-1,-1 1 0,1-1 0,1 1 1,9 1 6,0 0 0,0-1 0,0 0 0,15-1 0,-13 0-6,268-7 117,-281 7-123,2 0 9,-1 1 1,1-1 0,-1 0 0,1-1 0,-1 1-1,1 0 1,-1-1 0,1 1 0,2-2 0,-3-6 85,-9-7-17,5 12-66,-56-96 305,49 81-334,0 0 1,2-1 0,-9-32-1,15 50-7,0-1 0,1 0 0,0 0 0,0 0-1,-1 0 1,1 0 0,0 0 0,0 0 0,1 0 0,-1 0 0,0 0-1,2-2 1,-2 3-17,0 0 1,1 1-1,-1-1 0,1 0 0,-1 1 0,1-1 0,-1 0 0,1 1 0,-1-1 0,1 1 0,0-1 1,-1 1-1,1-1 0,0 1 0,0 0 0,-1-1 0,1 1 0,0 0 0,0-1 0,1 1 0,3 0-288,0-1 0,0 2 0,0-1-1,0 0 1,0 1 0,0 0 0,8 3-1,1-1-161,0-1 1,24 2-1,0-3-354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6:06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22181,'-19'71'4435,"-1"1"-2925,-9 109-2,25-141-1281,2-1 0,4 64-1,-1-97-204,-1 0-1,1-1 0,0 1 1,1-1-1,-1 0 0,1 1 0,0-1 1,0 0-1,5 8 0,-5-11-12,-1 0 0,1 0 0,-1-1 0,1 1 0,0-1 0,-1 1 1,1-1-1,0 0 0,0 0 0,0 1 0,0-1 0,0-1 0,0 1 0,0 0 0,1 0 0,-1-1 0,0 1 0,0-1 0,0 0 0,1 0 0,-1 0 0,0 0 0,1 0 0,-1 0 1,4-1-1,3-2 21,0 1 0,0-2 0,0 1 0,-1-1 0,1 0 0,-1-1 0,0 0 0,0 0 0,12-12 0,8-9 95,26-30 0,-36 37-63,114-140 284,-109 126-497,-1-1 0,35-75 0,-50 87-865,-9 15-239,-8 11 340,0 3 223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6:06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21365,'4'33'2184,"11"-14"-1432,-1-6-328,10-6 761,5 3-505,4-9-1312,0-1 824,3-1-456,-2-8-201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6:07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195 301 18540,'-30'17'2431,"-44"35"0,64-44-2026,0 1 0,0 0-1,1 1 1,1 0-1,-1 1 1,2-1-1,-9 15 1,15-22-331,-1 0 0,0 1 0,1-1 1,0 0-1,0 1 0,0-1 0,0 1 0,0-1 0,1 1 1,0 0-1,-1-1 0,2 5 0,-1-7-59,0 1 0,1-1 0,-1 1 1,1-1-1,-1 1 0,1-1 0,0 0 0,0 1 0,-1-1 0,1 0 0,0 0 1,0 1-1,0-1 0,1 0 0,-1 0 0,0 0 0,0 0 0,0 0 0,1-1 0,-1 1 1,0 0-1,1-1 0,-1 1 0,1 0 0,-1-1 0,1 0 0,-1 1 0,1-1 1,2 0-1,4 1-7,-1-1 1,1 0 0,0-1 0,0 0-1,0 0 1,0 0 0,-1-1 0,1-1-1,0 1 1,-1-1 0,0 0 0,0-1-1,13-8 1,0-1 12,-1-1 0,0-1 0,21-22 0,-25 20-10,16-24 0,-10 14 87,-29 36-15,1 0 0,1 1 0,0-1 0,0 1 0,1 1 0,0-1 0,1 1 0,0 0 0,0 0 0,1 0 0,1 0 0,0 0 0,-1 16 0,3-25-61,0-1 1,0 1-1,0 0 0,1-1 0,-1 1 1,0 0-1,1-1 0,-1 1 1,1 0-1,-1-1 0,1 1 1,0-1-1,-1 1 0,1-1 1,0 1-1,0-1 0,0 1 0,1-1 1,-1 0-1,0 0 0,0 0 1,3 2-1,-1-1 1,0-1 0,0 0 1,0 0-1,0 0 0,0 0 1,1-1-1,-1 1 0,0-1 0,0 0 1,0 0-1,6 0 0,2-2 4,0 1 1,1-2-1,-1 0 0,0 0 0,-1-1 1,12-5-1,-6 0-11,0 0 1,0-2 0,-1 1-1,-1-2 1,0 0-1,0 0 1,-1-2 0,20-26-1,-23 19-36,-12 17-7,-6 12 1,4-3 24,0 1 1,1 0 0,-1 0-1,-3 11 1,6-14 3,0-1 0,0 0 0,0 1 0,0-1 0,1 1 1,-1 0-1,1-1 0,0 1 0,0-1 0,0 1 0,0 0 0,0-1 0,0 1 0,1-1 0,1 5 1,-2-6-1,1 0 1,0 0 0,0 0 0,0 0-1,0-1 1,0 1 0,0 0 0,0 0 0,0-1-1,0 1 1,0-1 0,0 1 0,0-1-1,0 0 1,0 1 0,1-1 0,-1 0 0,0 0-1,0 1 1,0-1 0,1 0 0,-1 0-1,0-1 1,0 1 0,1 0 0,-1 0 0,0-1-1,2 1 1,3-2-6,-1 0 1,1 0-1,0 0 0,7-4 0,4-5-108,0 0 0,24-22-1,0 0-358,-41 33 458,0 0 0,0 0 0,0 0 0,0-1 0,0 1 0,0 0 0,0 0 0,0 0 0,1 0 0,-1 0 0,0 0 0,0-1 0,0 1 0,0 0 0,0 0 0,1 0 0,-1 0 0,0 0 0,0 0 0,0 0 0,0 0 0,1 0 0,-1 0 0,0 0 0,0 0 0,0 0 0,1 0 0,-1 0 0,0 0 0,0 0 0,0 0 0,0 0 1,1 0-1,-1 0 0,0 0 0,0 0 0,0 0 0,0 0 0,1 0 0,-1 0 0,0 0 0,0 0 0,0 1 0,0-1 0,1 0 0,-4 11-221,-11 21 180,11-27 22,-2 4 69,1 1 0,0-1 1,1 1-1,0 0 0,-2 14 1,4-23-26,1 1 0,0-1 0,0 1 0,0-1 0,0 0 0,0 1 1,0-1-1,1 1 0,-1-1 0,0 0 0,1 1 0,-1-1 0,1 0 0,-1 1 1,1-1-1,0 0 0,-1 0 0,1 1 0,2 1 0,-2-2-1,1-1 0,0 1 0,0 0-1,-1 0 1,1-1 0,0 1 0,0-1 0,0 1-1,0-1 1,0 0 0,0 0 0,0 0 0,0 0-1,0 0 1,-1 0 0,1 0 0,0-1-1,0 1 1,2-2 0,8-1 1,0-1 1,-1-1-1,1 0 1,-1-1-1,-1 0 0,1 0 1,-1-1-1,15-13 1,-2-1-4,-1 0 1,24-31-1,-14 13-98,0-2 1,-3-2-1,-2 0 0,25-54 0,-43 67-34,-10 22 43,-8 14-1,0 6 103,0 1 1,1 0-1,0 0 1,1 1-1,-6 18 1,-23 76 208,23-49-41,-12 119 0,10-59-135,5-58-59,-18 60 0,58-169 19,221-421-166,-207 388 48,-14 25-42,54-78-1,-64 112 28,-20 21 115,0 1 0,1 0 0,-1 0 0,0 0 0,0-1 0,0 1 0,1 0 0,-1 0 0,0 0 0,0 0 0,1-1 0,-1 1 0,0 0 0,0 0 0,1 0 0,-1 0 0,0 0 0,1 0 0,-1 0 0,0 0 0,0 0 0,1 0 0,-1 0 0,0 0 0,0 0 0,1 0 0,-1 0 0,0 0 0,1 0 0,-1 0 0,0 0 0,0 0 0,1 1 0,-1-1 0,0 0 0,0 0 0,1 0 0,-1 0 0,0 0 0,0 1 0,0-1 0,1 0 0,-1 0 0,0 1 0,0-1 1,0 0-1,0 0 0,0 1 0,1-1 0,-1 0 0,0 0 0,0 1 0,0-1 0,0 0 0,0 0 0,0 1 0,0-1 0,0 0 0,0 1 0,0-1 0,0 0 0,0 0 0,0 1 0,0-1 0,0 0 0,0 1 0,-1-1 0,1 0 0,-2 21-21,-10 28 37,-2 7 61,2 1 0,-5 69 1,24 105-379,-6-210 57,-1-21 229,0 0-1,0 0 0,0 0 0,1 1 0,-1-1 0,0 0 1,0 0-1,0 0 0,0 0 0,0 1 0,0-1 0,0 0 1,0 0-1,0 0 0,0 1 0,0-1 0,0 0 0,0 0 1,-1 0-1,1 0 0,0 1 0,0-1 0,0 0 0,0 0 1,0 0-1,0 0 0,0 1 0,0-1 0,-1 0 0,1 0 1,0 0-1,0 0 0,0 0 0,0 0 0,0 1 0,-1-1 1,1 0-1,0 0 0,0 0 0,-7-5-324,-7-12 33,14 16 267,-8-11-110,-67-100-507,64 93 766,1 0 0,0-1 0,2 0 0,-7-23-1,14 39-46,0-1-1,0 1 1,0 0-1,1-1 0,-1 1 1,1 0-1,0-1 0,1 1 1,-1-1-1,2-6 0,-1 9-25,-1 0-1,1 0 0,0 0 1,0 1-1,0-1 0,1 0 1,-1 0-1,0 1 1,0-1-1,1 1 0,-1-1 1,1 1-1,0-1 0,-1 1 1,1 0-1,0 0 1,0 0-1,0 0 0,0 0 1,0 0-1,0 1 0,0-1 1,0 1-1,2-1 0,20-3 119,1 2-1,41 1 0,18-1-260,-15-7 82,0-2-32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6:08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16 107 19732,'5'-8'409,"-1"0"0,1 0 0,0 1 0,1 0 0,0 0 0,0 0 0,0 1 0,1 0 0,0 0 0,0 1 0,0-1 0,1 2 0,0-1 0,0 1 0,13-5 0,-19 8-369,-1 1-1,0-1 0,1 1 0,-1-1 1,1 1-1,-1 0 0,1 0 1,-1-1-1,1 1 0,-1 0 0,1 0 1,-1 1-1,1-1 0,-1 0 1,1 0-1,-1 1 0,1-1 0,-1 1 1,2 0-1,-2 0-20,0 0 0,0-1 0,-1 1 0,1 0 0,0 0 1,-1 0-1,1 0 0,-1 0 0,1 0 0,-1 0 0,0 0 0,1 0 0,-1 0 0,0 0 0,0 0 0,1 0 0,-1 0 1,0 0-1,0 0 0,0 2 0,-1 4 3,0 0 1,-1 0-1,1 0 0,-1 0 1,-1-1-1,-5 13 0,-52 85 67,41-76 42,2 0 1,1 2-1,-16 42 0,30-66-91,0 0 0,0 1 1,1-1-1,0 1 0,0-1 0,0 0 1,1 1-1,0-1 0,1 1 1,-1-1-1,1 1 0,2 7 0,-2-11-25,1 0 1,-1 0-1,0 0 0,1 0 0,0 0 0,-1 0 0,1 0 0,0-1 0,0 1 0,1-1 0,-1 0 0,1 0 0,-1 0 0,1 0 0,0 0 0,-1 0 0,1 0 0,0-1 0,0 0 0,0 1 0,0-1 0,0 0 0,1-1 0,-1 1 1,5 0-1,4 0-184,0-1 1,-1 0 0,1-1-1,-1 0 1,1-1 0,-1 0 0,0-1-1,0 0 1,0-1 0,11-5-1,17-10-933,48-30-1,-78 43 1101,43-26-802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6:08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16 19228,'1'3'156,"0"0"0,0-1 0,0 1 0,0 0 0,-1 0-1,1 0 1,-1 0 0,0 0 0,0 0 0,0 0 0,0-1 0,-1 1 0,1 0-1,-1 0 1,1 0 0,-1 0 0,0 0 0,-3 5 0,-1 2 140,-2 0 0,1 0 1,-13 14-1,5-6 499,-189 237 2289,188-233-3080,13-14-282,8-9-56,12-9-278,-17 10 568,13-10-675,1-1-1,-2-1 1,25-26 0,-11 11-207,47-49-1414,84-109-1,-153 179 2379,1-4 203,1 1 1,1 1 0,0-1-1,9-7 1,-17 16-190,0-1 1,1 1-1,-1 0 0,0-1 1,1 1-1,-1 0 0,1-1 1,-1 1-1,0 0 0,1 0 0,-1 0 1,1-1-1,-1 1 0,1 0 1,-1 0-1,1 0 0,-1 0 1,1 0-1,-1 0 0,1 0 1,-1 0-1,1 0 0,0 0 1,0 9 1054,-9 20 320,-35 73 966,-7 20-920,44-104-1309,1 1 0,1-1 0,0 1-1,-1 37 1,5-49-166,0-1-1,1 1 0,0-1 1,0 1-1,0-1 0,1 0 1,4 12-1,-4-16-128,-1 1 0,0-1-1,0 1 1,1-1 0,-1 1-1,1-1 1,0 0 0,0 0 0,0 0-1,0 0 1,0 0 0,0 0-1,1-1 1,-1 1 0,0 0 0,1-1-1,-1 0 1,1 0 0,0 0-1,2 1 1,-4-2 107,-1 0 1,0 0-1,1 0 0,-1 0 1,0 0-1,1 0 0,-1 0 0,0 0 1,1 0-1,-1 0 0,1 0 0,-1 0 1,0 0-1,1 0 0,-1-1 0,0 1 1,0 0-1,1 0 0,-1 0 1,0-1-1,1 1 0,-1 0 0,0 0 1,0-1-1,1 1 0,-1 0 0,0 0 1,0-1-1,0 1 0,1 0 0,-1-1 1,0 1-1,0 0 0,0-1 1,0 1-1,0 0 0,0-1 0,0 1 1,0 0-1,0-1 0,0 1 0,0-1 1,0 1-1,0 0 0,0-1 0,0 1 1,0 0-1,0-1 0,-6-14-729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6:09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28 14851,'-12'-14'2305,"17"6"-977,6 3-528,16 8 2393,5-3-1561,11 1-696,4 3-568,5 1-112,2 0-31,-5-7-249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6:09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3 774 18100,'-1'0'70,"1"0"0,0 1 1,0-1-1,0 0 0,-1 1 1,1-1-1,0 0 0,0 1 1,0-1-1,0 0 0,0 1 1,0-1-1,0 1 0,0-1 0,0 0 1,0 1-1,0-1 0,0 0 1,0 1-1,0-1 0,0 0 1,0 1-1,0-1 0,0 0 1,1 1-1,-1-1 0,0 0 0,0 1 1,0-1-1,1 0 0,-1 1 1,1-1-1,-1 1 0,1-1 1,0 0-1,0 0 1,0 0-1,0 0 1,0 0-1,0 0 1,0 0-1,0 0 1,0 0-1,0-1 1,0 1-1,0 0 1,0-1-1,0 1 0,1-1 1,35-17 961,-1-1 0,-2-2 0,0-2 0,62-52 1,-29 13-361,66-80 0,6-37-52,-114 142-493,-2-1 1,-1-1-1,16-43 1,-36 78-115,-1-1 1,1 0-1,-1 0 1,1 1-1,-1-1 0,-1 0 1,1-6-1,-1 11-12,0 0-1,0 0 0,0 0 1,0 0-1,0 0 1,0-1-1,0 1 0,0 0 1,0 0-1,0 0 0,0 0 1,0 0-1,0 0 1,0-1-1,0 1 0,0 0 1,0 0-1,-1 0 0,1 0 1,0 0-1,0 0 1,0 0-1,0 0 0,0-1 1,0 1-1,0 0 0,-1 0 1,1 0-1,0 0 1,0 0-1,0 0 0,0 0 1,0 0-1,0 0 0,-1 0 1,1 0-1,0 0 1,0 0-1,0 0 0,0 0 1,0 0-1,-1 0 0,1 0 1,0 0-1,0 0 1,0 0-1,0 0 0,0 0 1,0 0-1,-1 0 0,1 1 1,0-1-1,0 0 1,0 0-1,0 0 0,0 0 1,0 0-1,0 0 0,-1 0 1,1 0-1,0 1 1,0-1-1,0 0 0,-16 22 6,-151 321 352,150-304-294,-68 165 333,71-164-281,2 1 1,2 1-1,-7 49 1,15-78-123,1-1 1,0 1 0,1 0 0,0 0 0,1-1 0,0 1-1,6 24 1,-6-36-26,-1 0 0,0 0 0,0 0 0,1 0-1,-1 0 1,1 0 0,-1 0 0,1 0 0,-1 0 0,1 0 0,0 0-1,-1-1 1,1 1 0,0 0 0,0 0 0,-1-1 0,1 1 0,0 0-1,0-1 1,0 1 0,0-1 0,0 1 0,0-1 0,0 0 0,0 1-1,0-1 1,0 0 0,0 0 0,0 1 0,0-1 0,0 0 0,0 0-1,1 0 1,-1 0 0,0-1 0,0 1 0,0 0 0,0 0 0,0-1-1,0 1 1,0 0 0,1-2 0,3 0-193,-1-1 0,0 0 0,0 0 0,0 0 0,-1 0 0,1 0 0,-1-1 0,4-4 0,5-11-158,0 1-1,9-24 1,-14 28 170,23-44-638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6:10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18588,'0'3'225,"-1"1"-1,1-1 1,0 0-1,-1 1 1,0-1-1,0 0 1,0 0-1,0 1 1,0-1-1,-1 0 1,1 0-1,-4 4 1,-2 7 237,2-5-103,-33 80 2407,33-76-2410,1 0-1,1 0 1,0 1 0,-3 26-1,6-38-328,0 0 0,-1 0 0,1 0 0,0 0 1,1 1-1,-1-1 0,0 0 0,0 0 0,1 0 0,0 0 0,-1 0 0,1 0 0,0 0 0,0 0 0,0 0 0,0 0 0,0 0 0,0 0 0,1-1 0,-1 1 0,1 0 0,-1-1 0,1 0 0,0 1 0,-1-1 0,1 0 0,0 0 0,0 1 0,0-2 0,0 1 0,0 0 0,0 0 0,0-1 0,0 1 0,0-1 0,0 1 0,1-1 0,1 0 0,6 0 6,-1 0-1,1-1 1,-1 0-1,1 0 1,-1-1-1,1 0 1,11-6-1,6-3 111,0-1 0,-2-2 0,0 0 0,0-2 0,-1-1 0,41-38 1,-57 48-40,-4 2-23,-4 7 360,-7 10-391,1-1 1,1 1-1,0 0 0,0 1 0,1-1 0,-4 25 0,8-35-50,0-1 0,-1 1-1,1-1 1,0 0 0,1 1 0,-1-1-1,0 1 1,0-1 0,1 0 0,-1 1 0,0-1-1,1 0 1,-1 0 0,1 1 0,0-1-1,0 0 1,-1 0 0,1 0 0,0 0-1,0 0 1,0 0 0,1 1 0,0-1-3,0 0 1,0 0-1,0 0 1,0 0 0,0 0-1,0-1 1,0 1-1,0-1 1,0 1-1,0-1 1,0 0 0,5 0-1,3-1-10,0-1-1,0 0 1,0 0-1,18-7 1,-12 2 31,0-1-1,-1 0 1,0-1-1,0-1 1,25-22-1,-17 14 264,-20 15-214,1 1 0,-1 0 1,1 0-1,-1 1 1,1-1-1,0 1 1,-1 0-1,1 0 1,0 0-1,0 0 1,4 0-1,47 2 224,-42 0-341,0-1-1,17-1 1,-23 0-76,0 0 1,0-1-1,-1 0 0,1 1 1,-1-2-1,7-2 0,-11 4 113,0 0-1,-1 0 0,1 0 1,0 0-1,-1-1 0,1 1 1,-1 0-1,0-1 0,1 1 1,-1-1-1,0 0 0,0 1 1,0-1-1,0 0 0,0 0 1,0 1-1,0-1 0,-1 0 1,1 0-1,-1 0 0,1 0 1,-1 0-1,0 0 0,0 0 1,0-3-1,-8-31-254,-10-7-123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6:10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21269,'18'6'2208,"7"-3"-1408,3-2-336,5-1 825,-2 0-857,8 0 64,-5-1-128,-7-1-384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21:20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61 698 14003,'-28'4'1136,"9"1"-824,6-1-88,16-7 456,10-10 33,17-18-113,9-14-48,21-18-120,4-7-32,12-12-48,4 1-48,2 0-232,-3 5-152,-13 16-376,-7 10-224,-31 21 544,-6 11-120,-19 9-96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4:34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18852,'8'-4'1560,"-2"5"-1080,-7 8-247,2 8 735,2 5-296,-2 2-336,5 6-104,0 4-104,0 2-48,-1 1-168,2-1-56,-1-6-344,-4-4-232,-2-9-240,-5-8 711,-2-12-239,-4-8-120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2:06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11 14667,'6'-11'3400,"-8"16"-246,-6 22-598,0 15-1962,2-1 0,2 1-1,1 1 1,5 56 0,-2-95-583,0 0 0,1 0-1,0 0 1,-1 0 0,2 0 0,-1 0 0,0-1 0,1 1 0,0 0 0,0-1 0,0 1 0,3 4 0,-3-6 3,0-1 1,1 1 0,-1 0-1,1-1 1,-1 1 0,1-1 0,-1 0-1,1 1 1,0-1 0,-1-1-1,1 1 1,0 0 0,0-1 0,0 1-1,0-1 1,-1 0 0,6 0-1,-3 0 9,0 0-1,0 0 0,0 1 0,0 0 1,0 0-1,0 0 0,-1 1 0,1-1 1,0 1-1,-1 0 0,1 0 0,-1 1 1,5 3-1,-7-4-17,1 0 0,-1 0-1,0 1 1,0-1 0,0 1 0,0-1 0,0 1 0,-1 0-1,1-1 1,-1 1 0,0 0 0,0 0 0,0 0 0,0 0 0,0 0-1,-1 1 1,1-1 0,-1 0 0,0 0 0,0 0 0,0 0-1,-1 4 1,1-3 18,0-1-1,-1 1 0,0-1 1,0 0-1,0 1 1,0-1-1,0 0 0,-1 0 1,1 0-1,-1 0 1,0 0-1,0 0 1,0 0-1,0-1 0,0 1 1,-1-1-1,1 1 1,-4 1-1,2-1 48,0-1 0,-1 0 0,1 0 0,-1 0-1,0 0 1,0-1 0,1 1 0,-1-1 0,0-1 0,0 1 0,-7 0 0,2-1 34,1-1 0,0 1 0,0-2 1,0 1-1,0-1 0,0-1 1,0 1-1,1-2 0,-1 1 1,1-1-1,0 0 0,0-1 1,-9-6-1,-3-9-201,19 19 8,0 0 0,0 0 0,0 0 0,0 0 0,1-1 0,-1 1 0,1 0 0,-1 0 1,1-1-1,-1 1 0,1 0 0,0-1 0,-1 1 0,1 0 0,0-1 0,0 1 0,0-3 0,1 4 35,0-1-1,-1 0 1,1 1-1,0-1 1,-1 1 0,1-1-1,0 1 1,0-1-1,-1 1 1,1-1-1,0 1 1,0 0 0,0 0-1,0-1 1,0 1-1,-1 0 1,1 0 0,0 0-1,0 0 1,0 0-1,0 0 1,0 0-1,1 1 1,24 1-478,-1 3-58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2:06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22 203 18804,'2'1'313,"-1"0"0,1-1-1,-1 1 1,1 0 0,-1-1 0,1 0-1,0 1 1,-1-1 0,1 0 0,0 1-1,-1-1 1,1 0 0,0 0 0,-1-1-1,1 1 1,0 0 0,-1 0 0,1-1-1,-1 1 1,1-1 0,0 0 0,2-1-1,-2 0-118,0 1-1,0-1 1,0 0-1,0 0 0,0-1 1,0 1-1,0 0 0,-1-1 1,1 1-1,-1-1 1,0 1-1,2-5 0,-1 1-70,-1 1 0,1-1 0,-1 1 0,0-1 0,-1 0 0,1 1 0,-1-1 0,0 0 0,0 1 0,-1-1 0,0 1 0,0-1 0,-3-8 0,4 13-114,0 0 0,0 0 1,-1 1-1,1-1 0,0 0 0,-1 1 0,1-1 0,-1 0 0,1 1 1,-1-1-1,1 0 0,-1 1 0,1-1 0,-1 1 0,0-1 1,1 1-1,-1-1 0,0 1 0,1 0 0,-1-1 0,0 1 0,0 0 1,1 0-1,-1-1 0,0 1 0,0 0 0,0 0 0,1 0 1,-1 0-1,0 0 0,0 0 0,0 0 0,1 0 0,-1 0 0,0 0 1,0 1-1,0-1 0,1 0 0,-1 0 0,0 1 0,1-1 1,-1 1-1,0-1 0,1 1 0,-1-1 0,0 1 0,1-1 0,-1 1 1,1-1-1,-1 1 0,1-1 0,-1 1 0,0 1 0,-3 3-12,0 0 1,0 0-1,0 1 0,-5 10 0,4-8-10,1 0-1,1 0 1,0 1-1,0 0 0,0 0 1,1 0-1,0 0 1,1 0-1,0 0 1,0 0-1,1 10 1,0-18 11,1 1 1,-1-1-1,0 0 1,0 1 0,1-1-1,-1 0 1,1 1 0,-1-1-1,1 0 1,0 1-1,-1-1 1,1 0 0,0 0-1,0 0 1,0 1 0,0-1-1,0 0 1,0 0 0,0-1-1,0 1 1,0 0-1,1 0 1,-1 0 0,0-1-1,2 2 1,0-2 3,0 1 0,0-1 0,0 0-1,0 0 1,0 0 0,0 0 0,0-1 0,0 1 0,0-1 0,-1 1 0,6-3 0,4-2 32,0-1 1,-1 0-1,0 0 1,18-14 0,-14 7 42,-1-1-1,0-1 1,19-26 0,-1 1 104,-32 40-181,0-1 1,0 1-1,0 0 1,0 0 0,0-1-1,0 1 1,0 0-1,1 0 1,-1 0 0,0-1-1,0 1 1,0 0-1,0 0 1,0 0-1,1-1 1,-1 1 0,0 0-1,0 0 1,0 0-1,0 0 1,1 0 0,-1-1-1,0 1 1,0 0-1,0 0 1,1 0-1,-1 0 1,0 0 0,0 0-1,1 0 1,-1 0-1,0 0 1,0 0 0,1 0-1,-1 0 1,0 0-1,0 0 1,1 0 0,-1 0-1,0 0 1,0 0-1,0 0 1,1 0-1,-1 0 1,0 0 0,0 1-1,1-1 1,-1 0-1,0 0 1,0 0 0,0 0-1,0 0 1,1 1-1,-1-1 1,0 0-1,0 0 1,0 0 0,0 1-1,0-1 1,1 0-1,0 15-19,-8 53-30,4-46-32,1 0 0,0 39 0,2-60 60,0-1 1,0 1-1,0 0 1,0 0-1,0-1 1,0 1 0,0 0-1,1 0 1,-1-1-1,0 1 1,0 0-1,0 0 1,1-1 0,-1 1-1,0 0 1,1-1-1,-1 1 1,1 0-1,-1-1 1,1 1-1,-1-1 1,1 1 0,1 0-1,-2-1-26,1 0 0,0 0 1,-1 0-1,1 0 0,0 0 0,0 0 0,-1-1 0,1 1 0,-1 0 1,1-1-1,0 1 0,-1 0 0,1-1 0,-1 1 0,1-1 0,-1 1 0,1-1 1,-1 1-1,1-1 0,0 0 0,3-4-397,0-1 1,0 0-1,0 0 0,4-9 1,5-22-1498,-2 0 0,-1-2 0,5-40 0,-15 78 1924,9-54-1572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2:07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 17580,'-2'-3'2120,"0"3"-1216,-1 2-391,2 0 1191,1 3-464,3-1-1160,4 3-552,3 2 448,1-1-240,5 2-176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2:07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107 129 19028,'-19'26'2043,"7"-9"-1149,-1 0 0,2 0-1,0 1 1,2 1 0,0 0-1,-12 36 1,20-54-870,1 0 0,0 0 0,0 0 0,0 0 0,-1 0 0,1 0-1,0 0 1,0 0 0,0 0 0,1 0 0,-1 0 0,0 0 0,0 1 0,1-1 0,0 1 0,-1-1-12,0-1 0,1 0 0,-1 1 0,0-1 0,1 0 0,-1 1 0,0-1 1,1 0-1,-1 0 0,1 1 0,-1-1 0,1 0 0,-1 0 0,1 0 0,-1 0 1,0 0-1,1 0 0,-1 1 0,1-1 0,-1 0 0,1 0 0,-1-1 0,1 1 1,0 0-1,2-1 27,0 0 0,1 0 0,-1 0 0,0-1 0,0 1 0,0-1 0,0 0 1,4-3-1,16-15 244,-2 0 0,0-1 0,-2-2 1,21-29-1,57-106 1192,-94 154-1417,-2 3-44,0 0-1,0-1 1,-1 1-1,1 0 1,0 0-1,-1 0 0,1 0 1,0-1-1,-1 1 1,0 0-1,1 0 1,-1-1-1,0 1 1,0 0-1,1-3 0,-1 4-11,0 0-1,0 0 1,0 0-1,-1 0 1,1-1-1,0 1 1,0 0-1,0 0 1,0 0-1,0 0 0,0 0 1,0 0-1,0 0 1,0 0-1,0-1 1,-1 1-1,1 0 1,0 0-1,0 0 1,0 0-1,0 0 1,0 0-1,0 0 0,-1 0 1,1 0-1,0 0 1,0 0-1,0 0 1,0 0-1,0 0 1,0 0-1,-1 0 1,1 0-1,0 0 0,0 0 1,0 0-1,0 0 1,0 0-1,0 0 1,-1 0-1,1 0 1,0 0-1,0 0 1,0 1-1,0-1 1,0 0-1,0 0 0,0 0 1,0 0-1,-1 0 1,1 0-1,-9 10 13,-7 15-37,16-25 23,-17 28-13,1 1 0,-14 38 0,27-59-8,-1 1 0,2 0 0,-1-1 0,1 1 0,1 0 0,0 0 0,0 0 0,0 0 0,1 0 0,1 0 0,0 1 0,0-1 0,3 11 0,-3-18 14,0 1-1,0-1 1,0 0 0,0 1 0,1-1 0,-1 0 0,1 0 0,-1 0 0,1 0 0,0-1-1,0 1 1,0 0 0,0-1 0,0 1 0,0-1 0,0 1 0,0-1 0,1 0 0,-1 0-1,0 0 1,1 0 0,-1-1 0,1 1 0,-1-1 0,1 1 0,-1-1 0,1 0 0,-1 0-1,5-1 1,-1 1-7,0-1-1,0 0 1,0 0 0,0 0-1,0-1 1,0 0-1,-1-1 1,1 1-1,-1-1 1,1 0-1,6-5 1,0-2 23,0 0 1,17-20-1,-25 26-6,0-1 0,-1 1 1,0-1-1,1 0 0,-2 0 1,1-1-1,-1 1 0,1 0 0,-1-1 1,1-7-1,-4 5 14,-5 12 6,-4 13 5,9-16-28,1 0 1,0 0-1,0 0 1,0 0-1,0 0 1,0 1-1,1-1 1,-1 0-1,0 0 1,0 0-1,1 0 1,-1 0-1,0 0 0,1 0 1,-1 0-1,1 0 1,0 0-1,-1-1 1,1 1-1,0 0 1,-1 0-1,1 0 1,0-1-1,0 1 1,0 0-1,-1-1 0,1 1 1,0-1-1,0 1 1,0-1-1,0 1 1,0-1-1,0 0 1,2 1-1,5 1-4,0 0-1,0-1 1,14 1 0,-13-1 2,28 3 106,65-4 0,-102 0-85,1 0 0,-1 0-1,1 0 1,-1 0 0,1 0 0,-1 0-1,1 0 1,-1 0 0,1 0-1,-1 0 1,1-1 0,-1 1 0,1 0-1,-1 0 1,0-1 0,1 1-1,-1 0 1,1-1 0,-1 1 0,0 0-1,1-1 1,-1 1 0,0 0-1,1-1 1,-1 1 0,0-1 0,0 1-1,1-1 1,-3-16 366,-17-23 56,14 32-344,-5-10-35,6 13-105,1 0 0,0 0 0,1 0 0,-1-1 0,1 1-1,0 0 1,-1-9 0,25 26-2948,-13-8 2279,0 0 1,1-1-1,-1 0 0,19 4 1,3-3-539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2:07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44 19012,'0'-1'252,"0"-1"0,0 0-1,0 1 1,0-1 0,0 0 0,0 1 0,-1-1-1,1 0 1,0 1 0,-1-1 0,1 0 0,-1 1-1,0-1 1,0 1 0,1-1 0,-1 1 0,0-1-1,0 1 1,0 0 0,0 0 0,-1-1 0,1 1-1,0 0 1,0 0 0,-1 0 0,1 0 0,-1 0-1,1 1 1,-3-2 0,1 1-101,1 1-1,-1 0 1,0 0 0,1 0-1,-1 0 1,1 0 0,-1 1-1,0-1 1,1 1 0,-1 0 0,1 0-1,-1 0 1,1 0 0,0 0-1,-1 0 1,1 0 0,0 1-1,-3 2 1,-2 1-107,1 0 0,0 1 0,-10 10 0,15-14-46,0-1 0,0 0 0,0 1 0,0-1 0,0 1 0,1-1 0,-1 1 0,1-1 0,-1 1-1,1 0 1,-1 2 0,1-3 0,0-1 0,0 1-1,0 0 1,0 0 0,0-1-1,1 1 1,-1 0 0,0 0-1,0-1 1,1 1 0,-1 0-1,1-1 1,-1 1 0,1 0-1,-1-1 1,1 1 0,-1 0-1,1-1 1,-1 1 0,1-1-1,-1 1 1,1-1 0,0 0-1,-1 1 1,2 0 0,11 5-84,1-1-1,25 7 1,-29-10 33,0 0 0,-1 1-1,1 0 1,-1 1-1,0 0 1,0 1 0,-1-1-1,15 12 1,-22-15 65,0-1-1,-1 1 1,1 0 0,0-1 0,-1 1 0,1 0 0,-1-1-1,0 1 1,1 0 0,-1 0 0,1 0 0,-1-1 0,0 1-1,0 0 1,1 0 0,-1 0 0,0 0 0,0 0 0,0 0-1,0-1 1,0 1 0,0 0 0,0 0 0,-1 0 0,1 0-1,0 0 1,0-1 0,-1 1 0,1 0 0,0 0 0,-1 0-1,1-1 1,-1 1 0,1 0 0,-1 0 0,1-1 0,-1 1-1,0 0 1,1-1 0,-1 1 0,0-1 0,1 1 0,-1-1-1,0 1 1,0-1 0,-1 1 0,-3 2 128,-1 1 1,-1-1 0,1 0-1,-11 3 1,13-4-92,-50 13 558,49-14-705,0 0 0,0-1 0,0 1 0,0-1 0,0 0 0,0 0 0,0-1 0,0 1 0,-6-3 0,10 3 0,0 0 1,0-1 0,0 1-1,1-1 1,-1 1 0,0-1 0,0 1-1,0-1 1,0 0 0,1 0-1,-1 1 1,0-1 0,1 0-1,-1 0 1,0 0 0,1 1-1,-1-1 1,1 0 0,-1 0 0,1 0-1,0 0 1,-1 0 0,1 0-1,0 0 1,0 0 0,0 0-1,0-2 1,0 1-24,0-1 1,0 1-1,0 0 0,1-1 1,-1 1-1,1-1 0,0 1 1,0 0-1,0 0 0,0-1 0,1-1 1,14-17-938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2:08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47 21381,'2'1'462,"-1"0"0,1 0 0,0-1 0,0 1 0,0 0 0,-1-1 1,1 0-1,0 1 0,0-1 0,0 0 0,3 0 0,-4-1-383,1 1-1,-1 0 0,0-1 0,0 1 0,0-1 0,0 1 0,1-1 0,-1 0 1,0 0-1,0 1 0,0-1 0,0 0 0,0 0 0,-1 0 0,1 0 1,0 0-1,0 0 0,-1 0 0,1 0 0,0-1 0,-1 1 0,1 0 1,-1 0-1,0 0 0,1-1 0,-1 1 0,0-2 0,1 2-53,-1 0-1,0 0 0,1 0 1,-1 0-1,0 0 0,0 0 1,0-1-1,0 1 0,0 0 1,0 0-1,0 0 1,0 0-1,0 0 0,0 0 1,-1 0-1,1 0 0,-1 0 1,1 0-1,-1-1 0,0 1-14,1 1-1,-1 0 1,1-1-1,-1 1 1,1 0-1,-1 0 1,1-1-1,-1 1 1,0 0-1,1 0 0,-1 0 1,1 0-1,-1 0 1,0 0-1,1 0 1,-1 0-1,0 0 1,1 0-1,-1 0 1,1 0-1,-1 0 1,0 1-1,0-1 1,-3 2-1,1-1 0,-1 1 0,1 0 1,0 0-1,0 0 0,0 1 0,0-1 1,0 1-1,-2 2 0,-2 3-12,2 1 0,-1-1 0,1 1 1,1 0-1,-6 16 0,8-22 2,1 1 1,0 0 0,0 0 0,0 0-1,0 0 1,1 0 0,-1 0-1,1 0 1,0 0 0,1 0-1,-1 0 1,1 0 0,-1 0-1,1 0 1,0 0 0,3 6-1,-2-8 7,-1 0 0,0-1-1,1 1 1,-1-1-1,1 0 1,-1 1 0,1-1-1,-1 0 1,1 0-1,0 0 1,0 0 0,-1 0-1,1-1 1,0 1-1,0 0 1,0-1 0,0 0-1,0 1 1,0-1-1,0 0 1,0 0 0,0 0-1,0 0 1,0 0-1,0 0 1,0-1 0,0 1-1,0-1 1,0 1-1,2-2 1,6-2 41,0 0-1,-1 0 1,1 0 0,11-9-1,1-2 51,0-1-1,-1-1 0,-1 0 1,-1-2-1,0-1 1,18-24-1,-72 84-92,31-33-6,-5 7 9,-14 27-1,22-37-2,-1-1 0,1 0 0,0 1 1,0-1-1,0 1 0,0 0 0,1-1 0,-1 1 0,1 0 1,0 0-1,0-1 0,0 1 0,1 0 0,0 4 0,0-6-6,0-1-1,-1 0 1,1 1-1,0-1 0,0 0 1,0 0-1,0 1 1,0-1-1,0 0 1,0 0-1,1 0 0,-1 0 1,0 0-1,0-1 1,1 1-1,-1 0 0,1-1 1,-1 1-1,0-1 1,1 1-1,-1-1 1,1 1-1,-1-1 0,1 0 1,0 0-1,-1 0 1,1 0-1,-1 0 1,1 0-1,-1 0 0,1-1 1,-1 1-1,3-1 1,4-1-151,0 0 0,0-1 0,-1 0 0,1 0 0,7-5 0,0-1-308,0-2 0,-1 0-1,0 0 1,-1-1 0,0-1 0,-1 0 0,15-22 0,5-9-417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2:09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21020,'-2'1'265,"0"1"0,0-1 0,0 0 0,0 1 0,0-1 0,0 1 0,0 0 0,0-1 0,1 1 0,-1 0 0,1 0 0,-1 0 0,-1 4 0,-14 31 1286,15-33-1158,-5 17 206,1 1-1,0-1 1,2 1 0,0 0 0,-1 31 0,6 113-218,0-153-338,-1 4-40,-1-12-1,1-1 0,0 1 0,0-1 0,0 0 1,0 1-1,1-1 0,0 1 0,0-1 0,0 0 1,0 0-1,3 5 0,-4-9-2,0 0 1,0 0-1,1 1 1,-1-1-1,0 0 1,0 0 0,0 0-1,1 0 1,-1 0-1,0 0 1,0 0-1,1 0 1,-1 0-1,0 0 1,0 0-1,1 0 1,-1 0-1,0 0 1,0 0-1,1 0 1,-1 0-1,0 0 1,0 0-1,1 0 1,-1 0-1,0 0 1,0 0-1,1 0 1,-1 0-1,0-1 1,0 1 0,0 0-1,1 0 1,-1 0-1,0 0 1,0-1-1,0 1 1,0 0-1,1 0 1,-1-1-1,8-10 14,4-15 4,-1-1 0,-1-1 1,-2 0-1,7-35 1,-10 43-7,-2-3-2,-2 19-9,2 9-5,2 7-3,-4-9 6,0-1 0,1 0 1,-1 1-1,0-1 0,1 0 1,0 0-1,-1 0 0,1 0 1,0 0-1,0 0 1,0-1-1,1 1 0,-1-1 1,0 1-1,0-1 0,1 0 1,-1 0-1,1 0 0,3 1 1,-1-1-2,0 0 0,0-1 0,0 0 0,0 0 1,-1 0-1,1-1 0,0 1 0,0-1 0,0 0 0,4-2 1,8-4-5,-1 0 1,-1-1-1,1 0 1,27-21 0,-30 23 16,-12 6-10,-1 0-1,0 0 1,0 0 0,0 0 0,0 1 0,1-1-1,-1 0 1,0 0 0,0 0 0,0 0 0,0 1-1,0-1 1,0 0 0,0 0 0,0 1 0,0-1-1,0 0 1,1 0 0,-1 0 0,0 1 0,0-1-1,0 0 1,0 0 0,-1 1 0,1-1 0,0 0 0,0 0-1,0 0 1,0 1 0,0-1 0,0 0 0,0 0-1,0 0 1,0 1 0,-15 30 73,8-19-43,7-11-29,-3 6 19,0-1 0,0 1 0,1 0 0,0 0 0,0 0-1,0 0 1,1 0 0,0 0 0,1 0 0,0 10 0,0-16-39,0-1 0,0 1 0,0 0 0,0-1 0,0 1 0,0 0 0,0-1 1,1 1-1,-1 0 0,0-1 0,0 1 0,1 0 0,-1-1 0,1 1 0,-1-1 0,0 1 0,1-1 1,-1 1-1,1-1 0,-1 1 0,1-1 0,-1 1 0,1-1 0,0 0 0,-1 1 0,1-1 1,0 0-1,-1 1 0,1-1 0,0 0 0,-1 0 0,1 0 0,0 0 0,-1 0 0,1 1 1,0-1-1,-1 0 0,1-1 0,0 1 0,-1 0 0,1 0 0,0 0 0,-1 0 0,1 0 1,0-1-1,-1 1 0,1 0 0,0-1 0,-1 1 0,1 0 0,-1-1 0,1 1 0,0-2 1,3 0-275,0-1 0,0-1 0,0 1 0,0 0 1,-1-1-1,5-7 0,4-8-708,-1-2 1,-1 1-1,0-2 1,-2 1-1,0-1 0,-2 0 1,-1-1-1,0 1 1,-2-1-1,2-35 0,-5 53 1116,0-1 0,-1 1 0,0 0 0,0 0 0,0 0 0,-3-7 0,4 11-56,0 0 1,0 1-1,0 0 0,0-1 1,-1 1-1,1-1 0,0 1 1,-1-1-1,1 1 0,0-1 1,-1 1-1,1 0 0,0-1 1,-1 1-1,1 0 0,-1-1 1,1 1-1,0 0 0,-1-1 1,1 1-1,-1 0 0,1 0 1,-1 0-1,1 0 0,-1-1 1,0 1-1,0 1 58,0-1 1,0 1-1,0-1 0,0 1 0,0 0 1,0-1-1,0 1 0,0 0 0,0 0 1,1-1-1,-1 1 0,0 0 0,1 0 1,-1 0-1,0 0 0,1 0 0,-1 0 1,0 1-1,0 2 46,-1-1 0,0 0-1,1 1 1,-1-1 0,1 1 0,0-1-1,0 1 1,1 0 0,-1-1 0,1 1-1,0 0 1,0 0 0,0-1 0,0 1-1,1 0 1,-1-1 0,2 6 0,0-4-286,1 0 0,-1 0-1,1 0 1,0-1 0,0 1 0,0-1 0,0 0 0,1 0 0,0 0 0,7 6 0,4 1-860,0-1 0,1 0 0,0-1 0,1-1 1,31 11-1,-45-18 1087,-1-1 1,0 1 0,1 0-1,-1 1 1,0-1-1,0 0 1,0 0 0,0 1-1,0-1 1,-1 1-1,1 0 1,0 0 0,-1-1-1,1 1 1,-1 0-1,0 0 1,3 4 0,-2 0 519,0 0 0,-1 0 1,0 1-1,0-1 1,1 8-1,1 9-64,16 77 1044,-10-64-1392,-2 0 1,-2 0-1,-1 1 0,-1 38 1,-3-69-129,-1 0 1,0 0 0,0-1-1,-1 1 1,-2 7 0,4-12-63,-1 0 0,1 0 1,0 0-1,-1 0 1,1 0-1,0 0 0,-1 0 1,1 0-1,-1 0 1,0-1-1,1 1 0,-1 0 1,1 0-1,-1-1 0,0 1 1,0 0-1,1-1 1,-1 1-1,0-1 0,0 1 1,0-1-1,0 0 1,0 1-1,0-1 0,0 0 1,1 1-1,-1-1 1,0 0-1,0 0 0,0 0 1,0 0-1,0 0 0,0 0 1,0 0-1,0 0 1,0 0-1,0 0 0,0-1 1,0 1-1,0 0 1,-1-1-1,1 0 3,-1 0 0,1 0 0,0-1 0,-1 1 1,1 0-1,0 0 0,0-1 0,0 1 0,0-1 0,0 1 0,0-1 0,1 1 1,-1-1-1,0 0 0,1 1 0,-1-3 0,-4-31 173,4 30-171,0-13 4,1-1 1,1 1-1,0-1 1,1 1-1,2 0 1,-1-1-1,2 2 1,0-1-1,2 0 1,0 1-1,12-21 1,-2 8-39,1 1 0,1 1 1,2 1-1,1 0 0,32-28 1,-34 29 95,-20 26-86,1 0 0,-1 0-1,0 0 1,0-1 0,0 1 0,0 0-1,0 0 1,0 0 0,1 0 0,-1-1-1,0 1 1,0 0 0,0 0-1,0 0 1,0-1 0,0 1 0,0 0-1,0 0 1,0 0 0,0-1 0,0 1-1,0 0 1,0 0 0,0 0 0,0-1-1,0 1 1,0 0 0,0 0 0,0 0-1,0 0 1,0-1 0,0 1 0,-1 0-1,1 0 1,0 0 0,0 0 0,0-1-1,0 1 1,-1 0 0,-15 6 180,8-2-109,0 1 0,1 0 0,-1 1 0,1-1 0,0 2 0,1-1 0,-1 1 0,1 0 0,1 0 0,-1 0 0,1 1 0,-7 14 0,12-21-64,-1 0 0,1 0 0,0 0 1,0 0-1,-1 0 0,1 0 0,0 0 1,0 0-1,0 1 0,0-1 0,0 0 0,0 0 1,0 0-1,1 0 0,-1 0 0,0 0 1,1 0-1,-1 0 0,1 0 0,-1 0 0,1 0 1,-1 0-1,1 0 0,0 0 0,-1 0 0,1 0 1,0 0-1,0-1 0,0 1 0,0 0 1,-1 0-1,1-1 0,0 1 0,0-1 0,0 1 1,0-1-1,1 1 0,-1-1 0,0 0 0,0 0 1,0 1-1,2-1 0,5 1 39,0 0 0,1 0 1,-1-1-1,12 0 0,-18-1-39,24 0 116,35-8-1,-51 7-108,0 0-1,0-1 1,0 0-1,0-1 1,-1 0 0,13-7-1,-21 10-16,0 0 1,1 0-1,-1 0 0,0 0 1,0 0-1,0 0 0,0 0 1,0 0-1,0 0 0,0 0 1,0 0-1,-1-1 0,1 1 1,0 0-1,-1-1 0,1 1 1,-1 0-1,1-1 0,-1 1 1,0-1-1,1 1 0,-1-3 0,0 2 6,-1 0 0,1 0-1,-1 0 1,1 0-1,-1 0 1,0 0-1,0 0 1,1 0 0,-2 0-1,1 0 1,0 0-1,0 0 1,-3-2-1,1 1-107,0 0-1,0 0 1,0 0 0,0 0-1,-1 1 1,1-1-1,-1 1 1,0 0 0,0 0-1,0 0 1,1 1-1,-2-1 1,1 1 0,-8-1-1,12 2 22,0-1-1,-1 1 1,1 0-1,-1 0 1,1 0 0,0 0-1,-1 0 1,1 0-1,0 0 1,-1 0 0,1 0-1,0 0 1,-1 0-1,1 0 1,-1 1 0,1-1-1,0 0 1,-1 0-1,1 0 1,0 0-1,-1 1 1,1-1 0,0 0-1,0 0 1,-1 0-1,1 1 1,0-1 0,0 0-1,-1 1 1,1-1-1,0 0 1,0 0 0,0 1-1,-1-1 1,1 0-1,0 1 1,0-1-1,0 1 1,0-1 0,0 0-1,0 1 1,0-1-1,0 0 1,0 1 0,0-1-1,0 0 1,0 1-1,0-1 1,0 1 0,1 0-142,-1 1 0,1-1 0,-1 0 1,1 0-1,0 0 0,0 0 1,-1 0-1,1 0 0,0 0 1,0 0-1,0 0 0,0-1 1,2 2-1,6 4-806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2:10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51 22293,'2'-2'326,"-1"0"0,0 0 0,0-1 0,-1 1 0,1 0 0,0-1 0,-1 1 0,1 0 0,-1-1 0,0 1 0,0-1-1,0 1 1,0 0 0,0-1 0,-1-2 0,1 4-232,0 0-1,0 1 0,-1-1 0,1 1 1,0-1-1,-1 1 0,1-1 1,0 0-1,-1 1 0,1 0 0,-1-1 1,1 1-1,-1-1 0,1 1 1,-1-1-1,1 1 0,-1 0 0,1-1 1,-1 1-1,1 0 0,-1 0 0,-1-1 1,1 1-2,-1 0-1,1 0 1,-1 0 0,1 0 0,-1 0 0,1 1 0,-1-1 0,1 0 0,-1 1-1,1-1 1,-1 1 0,1 0 0,-3 1 0,-9 5-114,-1 1 1,1 1-1,0 0 1,1 1-1,0 0 1,-19 22-1,30-32-2,1 1 0,-1 0-1,1-1 1,-1 1 0,1 0-1,-1 0 1,1-1 0,-1 1-1,1 0 1,0 0 0,-1 0 0,1-1-1,0 1 1,0 0 0,0 0-1,0 0 1,-1 0 0,1 0-1,0-1 1,0 1 0,1 0-1,-1 0 1,0 0 0,0 0-1,0 0 1,1 1 0,0-1-8,0 0 1,0 1-1,0-1 1,0 0-1,1 0 1,-1 0-1,0 0 1,1 0-1,-1-1 1,0 1-1,1 0 1,-1 0-1,3 0 1,6 2-95,0-1 0,0 0 0,14 1 1,-22-3 110,18 1-133,-14-1 131,1 1 0,0-1 0,-1 1 0,0 0 0,8 3 0,-13-4 23,-1 0 0,1 0 1,-1 0-1,0 1 1,1-1-1,-1 0 1,0 0-1,0 1 1,1-1-1,-1 0 1,0 0-1,1 1 1,-1-1-1,0 0 1,0 1-1,0-1 1,1 0-1,-1 1 1,0-1-1,0 0 1,0 1-1,0-1 1,0 1-1,0-1 1,0 0-1,0 1 1,0-1-1,0 1 1,0-1-1,0 0 1,0 1-1,0-1 1,0 0-1,0 1 1,0-1-1,0 1 1,0-1-1,0 0 1,-1 1-1,1-1 1,0 0-1,0 1 1,-1-1-1,1 0 1,0 1-1,0-1 1,-1 0-1,1 0 1,0 1-1,-1-1 1,1 0-1,0 0 0,-1 1 1,-21 17 276,18-16-227,-21 18 371,-2-2 0,-35 18 1,53-31-409,1-1 0,-1 0 0,0-1 1,-1 0-1,1 0 0,-1-1 0,1 0 0,-1-1 1,1 0-1,-1 0 0,-18-2 0,23 0-135,0 0 0,0-1 0,0 1 0,0-1 0,0-1 0,1 1 0,-1 0 0,1-1 0,-8-6 0,2 1-97,1-1 1,-15-18 0,1-4-270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2:11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85 21061,'10'-19'1811,"-97"158"2750,-59 85-4802,141-217 483,-19 30-2159,22-35 943,3-4 5,13-20-551,98-190-4464,-80 146 5244,-3 2 640,-19 40 831,0 1 1,22-35-1,-27 54 407,-3 6-540,-2 11 229,0-12-734,-5 39 1877,-16 69 0,-1-4-663,20-89-1148,-10 86 628,11-91-736,1 0 1,1 0-1,0-1 1,0 1-1,1 0 1,0-1-1,5 14 0,2-8-223,-9-15 160,0-1 0,0 0-1,0 0 1,1 0 0,-1 0-1,0 0 1,0 0 0,0 1-1,0-1 1,0 0 0,0 0-1,1 0 1,-1 0 0,0 0-1,0 0 1,0 0 0,0 0-1,1 0 1,-1 0 0,0 0-1,0 0 1,0 0 0,0 0 0,0 0-1,1 0 1,-1 0 0,0 0-1,0 0 1,0 0 0,0 0-1,1 0 1,-1 0 0,0 0-1,0 0 1,0 0 0,0-1-1,0 1 1,1 0 0,-1 0-1,0 0 1,0 0 0,0 0-1,0 0 1,0-1 0,1 0-53,-1-1 0,1 0 0,-1 0 0,0 1 0,0-1 0,1 0 0,-1 0 0,0 1 0,-1-1 1,1 0-1,0 0 0,0 1 0,-1-1 0,-1-3 0,-12-33-368,-3 1 0,-1 0 0,-28-41 0,44 75 469,5 5 103,0 0 0,1 0 0,-1 0 0,0 0 0,1 0 0,-1-1 0,1 1 0,0-1 0,0 0 0,7 1 0,4 2 7,33 2 0,35-6 8,-35 0-156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2:11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5 19660,'-4'7'480,"-42"68"2085,41-67-2236,1 1 0,0 0 0,1 0 0,0 0 0,0 1 0,-2 18 0,5-26-287,0 0 1,0 0-1,0 0 0,0 0 0,0 0 1,0 0-1,1-1 0,-1 1 1,0 0-1,1 0 0,0 0 0,-1 0 1,1 0-1,0-1 0,0 1 0,0 0 1,0-1-1,1 1 0,-1-1 1,0 1-1,2 1 0,-1-2-15,1 1 0,-1-1 0,0 0 0,1 0 0,-1 0 0,0 0 0,1-1 0,-1 1 0,1 0 0,0-1 0,-1 0 0,1 0 1,-1 0-1,1 0 0,-1 0 0,4-1 0,2 0 42,0-1 0,-1-1 0,1 1 0,-1-1 0,0 0 0,0-1 0,0 0 0,-1 0 0,1 0 0,-1-1 0,0 0 0,0 0 0,-1-1 0,1 0 0,6-9 0,0-1 102,-1 0-1,-1-1 0,0 0 1,-2-1-1,8-19 1,-10 16-107,-7 17-57,-4 13-12,-5 11 57,1 1-1,1 0 0,1 0 1,0 1-1,-3 23 1,10-44-50,0 0 0,-1 0 0,1 1 0,0-1 0,0 0 0,0 1 0,0-1 0,0 0 0,0 0 0,0 1 0,1-1 0,-1 0 1,0 0-1,1 1 0,-1-1 0,1 0 0,-1 0 0,1 0 0,-1 1 0,1-1 0,0 0 0,0 0 0,-1 0 0,1 0 0,0-1 1,0 1-1,0 0 0,0 0 0,1 0 0,2 1-183,0-2 1,-1 1-1,1 0 1,0-1-1,0 1 0,-1-1 1,1 0-1,4-1 1,7 0-383,-4 1 99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4:35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60 16820,'5'-6'696,"1"0"1,0 1 0,0 0 0,0 1 0,0-1 0,1 1 0,0 0 0,11-4-1,-12 6-448,0-1 0,1 1-1,-1 1 1,1-1-1,-1 1 1,1 0-1,0 1 1,0 0 0,-1 0-1,8 1 1,-13-1-238,0 0 0,0 0 0,0 0-1,0 1 1,0-1 0,0 0 0,0 1 0,0-1 0,0 1 0,0-1 0,0 1 0,0-1 0,0 1 0,0 0-1,0 0 1,-1-1 0,1 1 0,0 0 0,-1 0 0,1 0 0,0 0 0,-1-1 0,1 1 0,-1 0 0,1 0-1,-1 0 1,0 0 0,1 0 0,-1 0 0,0 1 0,0-1 0,0 0 0,0 0 0,0 0 0,0 0 0,0 0-1,0 0 1,0 0 0,0 0 0,-1 0 0,1 0 0,0 0 0,-1 0 0,1 0 0,-1 0 0,0 1-1,-2 6-5,-1 1 0,-1-1-1,-9 15 1,13-23-3,-11 16 32,-22 22-1,1-1-31,33-36-2,-1-1 1,1 0-1,-1 1 1,1-1-1,-1 1 1,1-1-1,0 1 1,-1-1-1,1 1 1,0-1-1,0 1 1,-1-1-1,1 1 1,0-1-1,0 1 0,0-1 1,-1 1-1,1 0 1,0-1-1,0 1 1,0-1-1,0 1 1,0 0-1,0-1 1,0 1-1,1 0 1,-1-1-1,1 1 0,0-1-1,-1 1 1,1-1 0,0 0 0,-1 1 0,1-1 0,0 0-1,-1 0 1,1 0 0,0 0 0,-1 1 0,1-1 0,0 0 0,0 0-1,-1 0 1,1 0 0,1-1 0,45-8-47,-35 6 36,-2 0 9,0 1 1,0 1 0,1 0 0,-1 1 0,16 1-1,-24-1 2,0 0 0,0 1 0,0-1-1,0 1 1,0-1 0,1 1 0,-1 0-1,0 0 1,0 0 0,-1 0 0,1 0-1,0 0 1,0 1 0,0-1 0,-1 1-1,1-1 1,-1 1 0,1 0 0,-1-1-1,0 1 1,0 0 0,0 0 0,0 0-1,0 0 1,0 0 0,0 0 0,0 0-1,-1 0 1,1 0 0,-1 1 0,1 3-1,-1 1 1,-1 0 0,1-1 0,-1 1 0,0 0 0,0-1 0,-1 1 0,0-1 0,0 1-1,-1-1 1,1 0 0,-1 0 0,-6 9 0,0-1 60,-1-1 1,-1 0-1,-22 23 0,21-25 33,-1 0 0,-27 17 0,35-25-136,-1 1 0,0-1-1,1-1 1,-1 1 0,0-1 0,-1 0-1,1-1 1,0 1 0,0-1 0,-11 0-1,14-1-104,1 0 1,0-1-1,-1 1 0,1-1 0,0 1 0,-1-1 1,1 0-1,0 0 0,0 0 0,0 0 0,0-1 1,0 1-1,0 0 0,0-1 0,0 1 0,0-1 1,1 0-1,-1 0 0,1 1 0,-1-1 0,1 0 1,0 0-1,0-1 0,0 1 0,0 0 0,0 0 1,-1-4-1,-1-5-309,0-1-1,1 0 1,0 1 0,0-15 0,2-21-825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2:12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21813,'-4'21'929,"0"0"0,-1-1 0,-13 36 0,1-7 93,-18 94 187,32-123-1122,0 0-1,2 0 1,0 0-1,1 0 1,4 27-1,6-12 101,0-20-41,-10-14-140,1-1-1,-1 0 1,0 1-1,1-1 1,-1 0-1,0 0 1,1 1 0,-1-1-1,1 0 1,-1 0-1,1 0 1,-1 0 0,0 0-1,1 0 1,-1 1-1,1-1 1,-1 0-1,1 0 1,-1 0 0,1 0-1,-1-1 1,1 1-1,-1 0 1,0 0 0,1 0-1,-1 0 1,1 0-1,-1-1 1,1 1-1,0-1-113,0 0-1,0 0 0,0 0 1,0 0-1,-1 0 0,1-1 0,0 1 1,-1 0-1,1 0 0,-1 0 0,1-1 1,-1 1-1,0 0 0,1-1 1,-1 1-1,0 0 0,0-1 0,0 1 1,0 0-1,0-1 0,0 1 0,0 0 1,-1-1-1,1 1 0,0 0 1,-1 0-1,1-1 0,-2 0 0,2 0-243,-1 0-1,1 0 1,-1 0-1,0 0 0,0 1 1,0-1-1,0 0 0,0 0 1,0 1-1,-1-1 1,1 1-1,0-1 0,-1 1 1,1 0-1,-1 0 1,1-1-1,-1 1 0,-2-1 1,-6 1-995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2:12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11234,'3'0'416,"0"-1"-416,-3-3 8,0 1 145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2:13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25 15171,'1'-1'273,"-1"0"0,0 0 1,0 0-1,0 0 0,0 0 0,0 0 0,0 0 0,-1 1 0,1-1 0,0 0 0,0 0 1,-1 0-1,1 0 0,0 0 0,-1 0 0,1 1 0,-1-1 0,1 0 0,-1 0 0,0 1 1,1-1-1,-1 0 0,0 1 0,1-1 0,-1 0 0,0 1 0,-1-1 0,1 0-14,-1 1 0,0 0 0,1 0 0,-1 0-1,1 0 1,-1 0 0,1 0 0,-1 0 0,0 1 0,1-1-1,-1 0 1,1 1 0,-1 0 0,-2 0 0,-2 3 42,-1-1 0,1 1-1,0 1 1,-1-1 0,-9 11 0,10-9-266,1 1 1,0 0-1,1 0 0,-1 0 0,1 0 1,-5 15-1,8-19-37,0-1 1,1 0-1,-1 1 0,1-1 1,-1 1-1,1-1 0,0 1 1,0-1-1,0 0 1,1 1-1,0 4 0,0-5-2,-1-1 0,1 0 0,0 1 0,-1-1 0,1 0 0,0 0 0,0 1 0,0-1 0,0 0 0,0 0 0,0 0 0,0 0 0,1 0 0,-1 0 0,0-1 0,1 1 0,-1 0 0,0 0 0,1-1 0,-1 1 0,2-1 0,8 3-17,-1-1 0,1-1 0,-1 0 1,18-1-1,-20 0 7,1 0-1,-1 0 1,1 1 0,-1 0 0,0 1 0,1-1 0,14 7-1,-22-8 17,0 0-1,-1 0 0,1 1 0,0-1 1,-1 0-1,1 0 0,-1 1 0,1-1 0,0 1 1,-1-1-1,1 1 0,-1-1 0,1 0 1,-1 1-1,1 0 0,-1-1 0,1 1 1,-1-1-1,0 1 0,1 0 0,-1-1 1,0 1-1,0-1 0,1 1 0,-1 0 0,0 0 1,0-1-1,0 2 0,0-1 9,-1 0-1,1 0 1,-1 0-1,1 0 1,-1 0-1,1-1 1,-1 1-1,0 0 1,1 0 0,-1 0-1,0 0 1,0-1-1,0 1 1,0 0-1,-1 0 1,-5 3 90,0 0 0,0-1 0,-14 5 0,-43 6 563,57-13-680,1 0 1,-1-1-1,0 1 0,0-2 0,0 1 1,0-1-1,-9-2 0,16 3-25,-1 0 0,1 0 1,0 0-1,-1 0 0,1 0 0,0 0 1,0-1-1,-1 1 0,1 0 0,0 0 1,0 0-1,-1-1 0,1 1 0,0 0 1,0 0-1,-1-1 0,1 1 0,0 0 1,0-1-1,0 1 0,0 0 0,0-1 1,-1 1-1,1 0 0,0-1 0,0 1 1,0 0-1,0-1 0,0 1 0,0 0 1,0-1-1,0 1 0,0 0 0,0-1 1,0 1-1,0 0 0,0-1 0,1 1 1,-1 0-1,0 0 0,0-1 0,0 1 1,0 0-1,1-1 0,-1 1 0,0 0 1,0 0-1,0-1 0,1 1 0,-1 0 1,0 0-1,0-1 0,1 1 0,-1 0 1,16-13-621,0 4-55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2:13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21365,'0'7'2024,"8"-7"-1168,7 2-352,12-2 1113,7-2-369,12-2-568,6-2-256,2-1-536,2 2-448,-7 0 472,-3-3-96,-9-5-160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2:14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87 16884,'0'-2'219,"0"0"1,0 0 0,0 0 0,0 0 0,-1 0 0,1 0 0,0 0-1,-1 0 1,0 0 0,0 0 0,1 0 0,-1 1 0,0-1 0,-1 0-1,1 0 1,0 1 0,0-1 0,-1 1 0,1-1 0,-1 1 0,1 0-1,-1-1 1,0 1 0,1 0 0,-1 0 0,0 0 0,0 0 0,0 1-1,0-1 1,0 0 0,0 1 0,0-1 0,0 1 0,0 0 0,0 0-1,0-1 1,0 1 0,-3 1 0,0 0-88,0 0 1,0 0-1,0 1 0,0-1 0,0 1 1,0 1-1,0-1 0,0 1 0,1 0 1,-1 0-1,1 0 0,0 0 1,-8 8-1,5-2-118,0-1 0,1 1 0,0 0 0,-8 16 0,12-22-8,1 0 1,-1 0-1,1 1 1,0-1 0,0 0-1,0 1 1,0-1-1,1 1 1,-1-1-1,1 1 1,0-1 0,0 1-1,0 0 1,1-1-1,-1 1 1,1-1-1,0 1 1,1 3 0,-1-6 6,-1 0 1,1 1 0,0-1 0,0 0 0,0 0 0,0 0 0,0 0 0,0 1 0,0-1 0,0-1 0,0 1 0,1 0 0,-1 0 0,0 0 0,1-1-1,-1 1 1,0 0 0,1-1 0,2 1 0,0 0 17,-1-1 0,1 0 0,0 0 1,-1 0-1,1 0 0,-1-1 0,1 1 0,4-2 0,3-1 61,0-1 0,1-1 0,-2 0-1,13-7 1,-9 4 29,0-1 0,-1-1 0,-1 0 0,1 0 0,-1-1 0,-1-1-1,0 0 1,-1 0 0,0-1 0,-1-1 0,9-17 0,-18 24 164,-8 12-188,-10 13-32,9-5-7,-17 27 0,24-36-41,0 1-1,0-1 0,0 1 1,0-1-1,1 1 0,0 0 1,0-1-1,0 1 0,0 0 1,1 9-1,0-14-9,0 1 1,0-1-1,0 1 1,0 0-1,0-1 0,0 1 1,0-1-1,1 1 1,-1-1-1,0 0 0,0 1 1,1-1-1,-1 1 1,0-1-1,1 1 0,-1-1 1,0 0-1,1 1 1,-1-1-1,1 0 1,-1 1-1,0-1 0,1 0 1,-1 1-1,1-1 1,-1 0-1,1 0 0,-1 0 1,2 1-1,18-3 151,20-15 26,0-7 45,65-52 0,-37 25-224,-49 41-40,-11 8 0,-7 2 34,-1 0-1,0 0 0,0 0 1,0 0-1,0 0 1,0 0-1,0 0 0,0 0 1,1 1-1,-1-1 1,0 0-1,0 0 0,0 0 1,0 0-1,0 0 0,0 0 1,0 0-1,0 1 1,0-1-1,0 0 0,0 0 1,0 0-1,0 0 1,0 0-1,0 1 0,0-1 1,0 0-1,0 0 1,0 0-1,0 0 0,0 0 1,0 0-1,0 1 1,0-1-1,0 0 0,0 0 1,0 0-1,0 0 1,0 0-1,0 1 0,0-1 1,0 0-1,0 0 1,0 0-1,-1 0 0,1 0 1,0 0-1,-33 57-110,25-44 125,0 0-1,1 0 0,0 0 1,1 1-1,-7 22 1,12-35-8,1 0 0,0-1 0,-1 1 0,1 0 0,0 0 0,0 0 0,0 0 0,-1 0 0,1 0 0,0 0 0,0 0 0,1 0 0,-1 0 0,0 0 0,0 0 0,0 0 0,1 0 0,-1 0-1,0 0 1,1 0 0,-1 0 0,1 0 0,-1-1 0,1 1 0,0 0 0,-1 0 0,1-1 0,0 1 0,-1 0 0,1-1 0,0 1 0,0 0 0,-1-1 0,1 1 0,0-1 0,0 1 0,0-1 0,0 0 0,0 1 0,0-1 0,0 0 0,0 0 0,0 0 0,0 0 0,0 0 0,0 0 0,2 0 0,2 0 21,0-1 0,1 1 0,-1-1 0,0-1 1,0 1-1,0-1 0,8-3 0,-5 2-23,1-2 0,-1 1 0,0-1 0,0-1 0,0 1 1,0-1-1,-1-1 0,0 1 0,-1-1 0,0 0 0,9-13 0,-21 28-1659,5-6 1380,0 0 1,-1-1-1,1 1 0,0 0 0,0 0 1,0 0-1,0 0 0,0 0 0,1 0 1,-1 0-1,0 3 0,3-2-456,7-4-146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2:15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0 17900,'-27'17'3619,"-35"28"1,53-38-3194,0 0 1,1 1 0,0 1 0,1-1-1,0 1 1,0 0 0,-6 13 0,12-21-421,1-1 1,0 0-1,-1 1 1,1-1-1,0 1 1,0-1-1,0 1 1,-1-1 0,1 1-1,0-1 1,0 1-1,0-1 1,0 1-1,0 0 1,0-1-1,0 1 1,0-1-1,0 1 1,0-1-1,0 1 1,0-1-1,0 1 1,1-1-1,-1 1 1,0-1-1,0 1 1,1-1-1,-1 1 1,0-1 0,0 0-1,1 1 1,-1-1-1,1 1 1,-1-1-1,0 0 1,1 1-1,-1-1 1,1 0-1,-1 1 1,1-1-1,-1 0 1,1 0-1,-1 0 1,1 1-1,0-1 1,26 3-8,-25-3-1,72-5-336,-56 2 113,1 1-1,-1 1 1,1 1-1,0 1 1,20 3-1,-38-4 216,0 1 0,0-1-1,0 0 1,0 0 0,1 1 0,-1-1 0,0 0-1,0 1 1,0-1 0,0 1 0,0-1-1,0 1 1,0 0 0,-1-1 0,1 1-1,0 0 1,0 0 0,0-1 0,-1 1-1,1 0 1,0 0 0,0 1 0,-1-1 23,0 0 0,0 0-1,0 0 1,0 0 0,0 0 0,0 0 0,0 0 0,-1 0 0,1 0 0,0 0-1,-1 0 1,1 0 0,-1 0 0,1 0 0,-1 0 0,1 0 0,-1 0 0,1 0-1,-2 0 1,-3 5 146,0-1-1,-1 0 0,0 0 1,0-1-1,-8 5 0,-35 16 789,47-24-992,-1 0 0,0 0 0,0 0 1,0 0-1,0 0 0,0-1 0,0 1 0,0-1 0,0 0 0,0 0 0,0 0 0,0 0 0,0 0 0,0-1 0,-4-1 0,6 2-13,1 0 0,-1-1 0,1 1 0,0-1 0,-1 1 0,1-1 0,-1 1 0,1-1 0,-1 1-1,1-1 1,0 1 0,0-1 0,-1 1 0,1-1 0,0 1 0,0-1 0,-1 0 0,1 1 0,0-1-1,0 0 1,0 1 0,0-1 0,0 1 0,0-1 0,0 0 0,0 1 0,1-2 0,4-17-511,5 0-134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2:15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157 307 20916,'-1'2'175,"0"0"0,-1 0-1,1-1 1,0 1-1,-1 0 1,1-1-1,-1 1 1,1 0-1,-1-1 1,0 0-1,0 1 1,0-1-1,0 0 1,1 0-1,-1 0 1,-1 0-1,-1 0 1,-4 4 296,-4 2-5,1 0 0,0 1-1,0 0 1,0 1 0,1 1-1,1-1 1,0 2 0,0-1 0,-9 16-1,17-25-444,1-1-1,-1 1 0,0 0 1,1 0-1,-1 0 0,1 0 1,0 0-1,-1 0 0,1 0 0,0 0 1,-1 0-1,1 1 0,0-1 1,0 0-1,0 0 0,0 0 1,0 0-1,0 0 0,0 0 1,1 0-1,-1 0 0,1 2 1,0-2-9,-1-1 1,1 1 0,0 0 0,0-1-1,-1 1 1,1-1 0,0 1 0,0-1-1,0 1 1,0-1 0,0 0 0,0 1-1,0-1 1,0 0 0,0 0 0,0 0-1,0 0 1,0 0 0,1 0 0,4 0 12,1-1 1,-1 0 0,0 0 0,0 0 0,0-1-1,11-4 1,0-3 7,1-1-1,-2-1 1,1 0 0,-2-2-1,1 1 1,-2-2-1,1 0 1,-2 0 0,13-19-1,-12 14-31,-2 0-1,0-1 1,-1 0-1,-1-1 0,0-1 1,-2 1-1,9-36 1,-16 49-15,1 1 1,-1-1-1,-1 0 1,1 0 0,-1 1-1,-1-1 1,1 0 0,-4-11-1,4 17 8,0 0 0,-1 0 1,0 0-1,0 0 0,1 0 0,-1 0 0,0 0 0,-1 0 0,1 0 0,0 0 1,-1 0-1,1 1 0,0-1 0,-1 1 0,0-1 0,1 1 0,-1-1 0,0 1 1,0 0-1,0 0 0,0 0 0,0 0 0,0 0 0,0 1 0,0-1 0,0 0 1,0 1-1,-1 0 0,1-1 0,0 1 0,0 0 0,0 0 0,-3 1 0,-1 0 0,0 0 0,1 0-1,-1 0 1,1 1 0,0 0-1,0 0 1,-1 1 0,1-1-1,0 1 1,1 0 0,-1 1-1,1-1 1,-1 1 0,1 0-1,-7 8 1,9-10 6,0 1 1,0-1-1,0 1 1,1 0-1,-1-1 1,1 1-1,-1 0 0,1 0 1,0 0-1,0 0 1,1 0-1,-1 0 1,0 0-1,1 0 1,0 1-1,0-1 1,0 0-1,0 0 0,0 0 1,1 0-1,-1 0 1,1 0-1,0 0 1,0 0-1,0 0 1,0 0-1,0 0 1,1 0-1,2 3 0,9 12-46,29 26-1,-28-30-32,23 30 1,-33-38 0,0 1-1,0 0 1,0 0-1,-1 1 1,0-1 0,0 1-1,-1-1 1,2 10-1,1 49-838,-3-59 626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2:16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52 119 21197,'-7'13'1068,"0"0"0,1 1 0,-7 21 1,8-17-693,1 0 1,1 0-1,0 0 1,0 31 0,3-46-330,0 0 0,0 0 0,0 0 0,1 0 0,-1 0 0,1 0 0,0 0 0,0 0 0,0 0 0,0 0 0,2 3 0,-2-5-23,0 0 0,0 0 0,-1 0 0,1 0 0,0 0 0,0-1 0,0 1 0,0 0 0,0-1 0,0 1 1,0-1-1,1 1 0,-1-1 0,0 1 0,0-1 0,0 0 0,1 1 0,-1-1 0,0 0 0,0 0 0,0 0 0,1 0 0,-1 0 0,0 0 0,0 0 0,1-1 0,-1 1 0,0 0 0,0-1 0,2 0 0,4-2 56,0 0 0,-1-1 0,1 0 1,0 0-1,-1-1 0,0 1 0,0-2 0,0 1 0,-1 0 0,7-10 0,4-5 240,22-40-1,-30 48-265,-1-1-1,-1 0 0,0-1 1,-1 0-1,-1 1 1,4-17-1,-9 28-53,-3 8-3,-3 8-5,3-4-6,2 1-1,-1 0 0,1-1 1,1 1-1,0 15 0,1-24 13,0 0 0,0 0-1,0 0 1,1 0 0,-1 0-1,1 0 1,-1 0 0,1 0-1,0 0 1,0 0 0,-1 0-1,1-1 1,1 1 0,-1 0-1,2 1 1,-2-2 1,0 0 1,1 0-1,-1 0 0,0 0 1,1-1-1,-1 1 0,1-1 1,-1 1-1,1-1 0,-1 0 1,1 0-1,0 1 0,-1-1 1,1 0-1,-1 0 0,1 0 1,-1-1-1,1 1 0,-1 0 0,1-1 1,0 1-1,-1-1 0,2 0 1,8-3-1,-1-1 0,0 0-1,0-1 1,0 0 0,-1-1 0,0 1 0,0-2 0,-1 1-1,0-1 1,0-1 0,0 1 0,-2-1 0,1-1 0,8-15-1,-14 23-1,0 1-1,-1-1 1,1 1-1,-1-1 0,1 0 1,-1 1-1,0-1 0,1 1 1,-1-1-1,0 0 0,0-2 1,0 4 0,-1-1 1,1 1-1,0 0 1,0 0-1,0-1 1,0 1-1,-1 0 1,1 0-1,0 0 1,0 0 0,0-1-1,-1 1 1,1 0-1,0 0 1,0 0-1,-1 0 1,1 0-1,0 0 1,0 0-1,-1 0 1,1 0-1,0 0 1,-1 0 0,1 0-1,0 0 1,0 0-1,-1 0 1,1 0-1,0 0 1,0 0-1,-1 0 1,1 0-1,0 0 1,0 0-1,-1 0 1,1 1 0,0-1-1,-1 0 1,-4 3-23,-1 1 0,1-1 0,0 1 0,-6 5 0,1 0-1,1 0 0,0 0 0,0 1 0,1 0 0,0 1 0,1 0 0,-9 18 0,15-28 27,1-1-1,-1 1 0,1 0 0,-1 0 1,1 0-1,0 0 0,-1 0 1,1 0-1,0 0 0,-1 0 0,1 0 1,0 0-1,0 0 0,0 0 1,0 0-1,0 0 0,0 0 0,0 0 1,1 0-1,-1 0 0,0 0 0,1 0 1,-1 0-1,0 0 0,1 0 1,-1 0-1,1 0 0,-1-1 0,1 1 1,0 0-1,-1 0 0,1 0 0,0-1 1,-1 1-1,1 0 0,0-1 1,0 1-1,0-1 0,0 1 0,0-1 1,0 1-1,-1-1 0,1 0 1,0 1-1,0-1 0,2 0 0,5 2 4,0-1 1,1 0-1,-1-1 0,15 0 0,-14 0-2,71-3 22,85 1 15,-164 2-29,-1 0 0,0 0-1,0 0 1,1 1 0,-1-1 0,0 0 0,1 0-1,-1-1 1,0 1 0,0 0 0,1 0-1,-1 0 1,0 0 0,0 0 0,0 0 0,1 0-1,-1 0 1,0 0 0,0 0 0,1-1-1,-1 1 1,0 0 0,0 0 0,0 0 0,1 0-1,-1-1 1,0 1 0,0 0 0,0 0-1,0 0 1,0-1 0,0 1 0,1-1 0,-3-10 247,-14-18 108,9 15-194,-2-2-110,2-1-1,0-1 1,1 0 0,1 0 0,0 0 0,2 0 0,-2-20-1,5 37-137,0 0 0,0 0-1,0 0 1,0 0 0,1 0-1,-1 0 1,0 0-1,1 0 1,-1 0 0,0 0-1,1 0 1,0 0 0,-1 0-1,1 0 1,0 0-1,-1 0 1,1 0 0,0 1-1,0-1 1,-1 0 0,1 0-1,0 1 1,0-1 0,0 1-1,0-1 1,0 1-1,0-1 1,2 0 0,3 0-433,1-1 1,-1 1 0,1 0-1,6 0 1,12-2-98,0-3-360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2:18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92 16836,'-3'1'305,"0"1"1,1 0 0,-1 0-1,0 0 1,1 0-1,0 0 1,-1 0 0,1 1-1,0-1 1,0 1 0,-2 5-1,-17 36 1762,19-38-1439,-7 16 26,1 1 0,1 0 0,1 1 1,1 0-1,1 0 0,1 0 0,1 0 0,3 44 0,-1-64-619,1 0 1,-1-1 0,1 1-1,0 0 1,0 0-1,0-1 1,1 1-1,-1-1 1,1 1-1,0-1 1,0 0-1,0 0 1,0 0-1,4 4 1,-5-6-25,1 0-1,0 0 1,-1 1-1,1-1 1,0-1-1,0 1 1,0 0-1,0 0 1,0-1-1,0 1 1,0-1-1,0 1 1,0-1 0,0 0-1,0 0 1,0 0-1,0 0 1,1 0-1,-1-1 1,0 1-1,0-1 1,0 1-1,0-1 1,0 0-1,0 1 1,-1-1 0,5-2-1,11-8 37,1-1 0,-2 0 0,0-2-1,27-27 1,17-14-22,-59 54-26,-1 0 0,1 0 0,0 1 0,0-1 0,0 0 0,0 1 0,0-1 0,0 0 0,0 1 0,0-1 0,1 1 0,-1 0 0,0-1 0,0 1 0,0 0 0,0 0 0,2 0 0,-3 0 1,1 0 0,-1 0 0,0 1 0,1-1 0,-1 0 0,0 1-1,1-1 1,-1 0 0,0 1 0,1-1 0,-1 1 0,0-1 0,0 0 0,0 1-1,1-1 1,-1 1 0,0-1 0,0 1 0,0-1 0,0 1 0,0-1 0,0 1-1,0-1 1,0 1 0,0-1 0,0 1 0,0 0 0,-1 7 5,-1 0 0,0 1 1,-3 10-1,3-15 0,2-2-7,-5 9-19,2 0 0,0 1 0,0-1 0,1 1 0,1 0 1,-1 0-1,2 22 0,0-33-25,0 0 0,1 0-1,-1 0 1,0 0 0,0 0 0,1 1 0,-1-1 0,0 0 0,1 0 0,-1 0 0,1 0 0,0 0 0,-1 0-1,1 0 1,0 0 0,-1-1 0,1 1 0,0 0 0,0 0 0,0-1 0,0 1 0,0 0 0,0-1 0,0 1 0,0-1-1,0 1 1,0-1 0,0 1 0,0-1 0,0 0 0,0 0 0,1 1 0,-1-1 0,0 0 0,0 0 0,0 0-1,0 0 1,1-1 0,-1 1 0,0 0 0,0 0 0,0-1 0,1 1 0,4-2-364,0 0 0,0-1 0,0 1 0,-1-1 0,0 0 1,11-8-1,-3 0-549,-1 0 1,0-2-1,0 1 0,9-16 1,38-59-3021,-53 77 3537,4-7 416,-1 0-1,12-30 1,-32 59 3729,-20 28 129,18-13-2104,12-26-1620,0 0 1,1 1-1,-1-1 0,0 1 0,1-1 0,0 1 1,-1-1-1,1 1 0,0-1 0,0 1 0,0-1 1,0 1-1,0-1 0,0 1 0,1 2 0,-1-4-93,1 1-1,0-1 1,-1 0-1,1 0 0,-1 0 1,1 0-1,0 0 1,-1 1-1,1-1 1,-1 0-1,1 0 0,0 0 1,-1-1-1,1 1 1,0 0-1,-1 0 0,1 0 1,-1 0-1,1-1 1,-1 1-1,1 0 0,0 0 1,-1-1-1,1 1 1,-1 0-1,1-1 1,-1 1-1,1-1 0,-1 1 1,0-1-1,1 1 1,-1-1-1,0 1 0,1-1 1,16-18 11,-9 7 19,0-1 0,10-23 0,-8 16-24,-60 83 322,44-53-275,1-3 72,0 0 1,1 0-1,0 1 1,-5 11-1,8-16-101,0 1 0,1-1-1,-1 0 1,1 0 0,-1 1-1,1-1 1,0 1-1,1-1 1,-1 0 0,1 1-1,-1-1 1,1 0-1,0 0 1,0 0 0,2 4-1,-2-5-28,0-1 0,0 1 0,0 0 0,-1 0 0,1 0-1,0 0 1,-1 0 0,1 1 0,-1-1 0,0 0 0,0 0 0,0 0-1,0 0 1,0 0 0,0 1 0,0-1 0,-1 0 0,1 0 0,-1 0-1,0 0 1,1 0 0,-3 3 0,2-3 7,0 1-1,0-1 1,0 1-1,0-1 1,1 1-1,-1-1 1,1 1 0,0 0-1,0-1 1,0 1-1,0 0 1,0-1-1,0 1 1,1 0 0,0 2-1,-1-4-4,0 0 0,1 0 0,-1-1-1,1 1 1,-1 0 0,0-1 0,1 1 0,-1-1 0,1 1-1,-1 0 1,1-1 0,0 1 0,-1-1 0,1 0-1,0 1 1,-1-1 0,1 1 0,0-1 0,-1 0 0,1 0-1,1 1 1,-1-1 7,1 0 0,-1 0 0,1 0-1,0 0 1,-1 0 0,1 0 0,0-1-1,-1 1 1,1-1 0,-1 1 0,1-1 0,-1 1-1,3-3 1,7-3 46,0-1 0,-1-1 0,0 0 1,-1 0-1,1-1 0,-2 0 0,9-11 0,0-1-48,-2-2-1,16-29 1,-24 41 2,-2-1 1,1 0-1,-1 0 0,-1 0 1,4-21-1,-8 33-16,1 0 0,-1 0 0,0-1 0,0 1 0,0 0 0,0 0 0,0 0 0,0-1 0,0 1 1,0 0-1,0 0 0,0 0 0,0-1 0,0 1 0,0 0 0,0 0 0,0 0 0,0-1 0,0 1 0,0 0 0,0 0 0,0 0 0,0 0 0,-1-1 0,1 1 0,0 0 0,0 0 1,0 0-1,0 0 0,0-1 0,0 1 0,-1 0 0,1 0 0,0 0 0,0 0 0,0 0 0,-1-1 0,-6 5 54,-7 10 25,8-3-67,1 0 0,0 1 0,0 0 0,1 0 0,0 0 0,-2 19 0,5-24-17,0-1 0,0 1 0,1 0 0,-1 0 0,2-1 0,-1 1 1,1 0-1,0-1 0,0 1 0,1-1 0,0 1 0,0-1 0,6 12 0,-7-17 3,-1 0 0,1 0-1,0 1 1,0-1 0,0 0 0,-1 0-1,1 0 1,0-1 0,0 1-1,0 0 1,0 0 0,0 0 0,1-1-1,-1 1 1,0-1 0,0 1-1,0-1 1,1 1 0,-1-1-1,0 0 1,1 1 0,-1-1 0,0 0-1,0 0 1,3 0 0,-2-1 1,1 1 0,0-1 0,0 0 1,-1 0-1,1 0 0,-1-1 0,1 1 1,-1-1-1,0 1 0,1-1 0,2-3 0,5-5 11,0-1-1,-1 0 1,13-19-1,9-19-37,-2-2 1,-3 0-1,-1-2 1,22-72-1,-45 118 15,1 1-12,-1-1-1,0 1 1,0 0-1,-1-1 0,0 1 1,0-1-1,-1 1 1,1-1-1,-2-10 0,1 16 20,0 1-1,0-1 0,-1 1 0,1-1 1,0 1-1,0 0 0,0-1 1,-1 1-1,1-1 0,0 1 0,0 0 1,-1-1-1,1 1 0,0 0 1,-1-1-1,1 1 0,0 0 1,-1 0-1,1-1 0,-1 1 0,1 0 1,0 0-1,-1-1 0,1 1 1,-1 0-1,1 0 0,-1 0 0,1 0 1,-1 0-1,1 0 0,0 0 1,-1 0-1,1 0 0,-1 0 0,1 0 1,-1 0-1,1 0 0,-1 0 1,1 0-1,0 1 0,-1-1 0,1 0 1,-1 0-1,1 0 0,-1 1 1,-18 12-59,9-3 51,0 0 0,1 1 0,0 0 0,1 0 0,0 1-1,1 1 1,0-1 0,1 1 0,0 0 0,1 0 0,-6 26 0,8-26 15,1-1 0,0 0 0,1 0 0,0 1 0,1-1 0,0 1 0,1-1 1,1 0-1,-1 1 0,2-1 0,0 0 0,0 0 0,10 21 0,-11-30 2,0 0 0,-1 0 0,1 1 0,1-1-1,-1 0 1,0 0 0,1-1 0,-1 1 0,1 0 0,0-1 0,0 0-1,0 0 1,0 0 0,0 0 0,1 0 0,-1 0 0,1-1-1,-1 0 1,1 0 0,-1 0 0,1 0 0,0 0 0,-1-1 0,1 1-1,0-1 1,-1 0 0,1 0 0,0-1 0,0 1 0,-1-1 0,1 1-1,0-1 1,-1-1 0,1 1 0,-1 0 0,1-1 0,-1 0-1,5-2 1,5-5 22,0-1-1,0 0 1,-1-1 0,0 0-1,-1-1 1,0 0-1,12-20 1,-1-1 7,33-67 0,-44 78-45,-2 0 1,0-1-1,-1 1 1,9-41-1,-19 47-31,2 15 39,0 1 1,0 0-1,0-1 0,0 1 0,-1 0 1,1-1-1,0 1 0,0 0 0,-1 0 1,1-1-1,0 1 0,-1 0 0,1 0 1,0 0-1,-1-1 0,1 1 1,0 0-1,-1 0 0,1 0 0,0 0 1,-1 0-1,1 0 0,0 0 0,-1 0 1,-1 0-2,1 0 1,-1 0 0,1 1-1,0-1 1,-1 1 0,1-1-1,0 1 1,-1 0 0,1 0-1,0-1 1,0 1 0,0 0-1,-1 0 1,1 0 0,0 0-1,-1 2 1,-7 9 1,1 1 1,0 0-1,1 0 1,1 0-1,0 1 1,0-1-1,2 1 1,-1 1-1,2-1 0,-3 26 1,2 0 25,2 0 0,6 70 0,-4-108-28,2 16 29,0-15 21,0-10 18,4-52 126,-6 48-177,0-1 0,1 1 0,1-1 1,0 1-1,0 0 0,1 0 0,1 0 0,0 0 0,8-15 0,-12 25-17,1-1 1,0 1-1,0 0 0,0 0 1,0 0-1,0 0 0,0 1 1,0-1-1,0 0 0,0 0 0,0 0 1,0 1-1,1-1 0,-1 1 1,0-1-1,0 1 0,1 0 1,-1-1-1,0 1 0,1 0 1,0 0-1,1 0-4,0 0 0,0 0 0,0 1 0,0-1 1,0 1-1,0 0 0,0 0 0,0 0 0,3 2 0,5 3-47,0 1 0,-1 1-1,14 11 1,-21-17 32,19 18-129,-14-11 58,1-1-1,1-1 1,-1 1-1,15 6 1,-22-13 90,1 0 0,0 0 0,0 0 1,0-1-1,-1 1 0,1-1 1,0 0-1,0 0 0,0 0 1,0 0-1,0-1 0,-1 1 1,1-1-1,0 0 0,4-1 1,43-21-7,-37 16-11,10-4-94,0-1 0,-1 0 1,-1-2-1,33-27 0,-60 49 116,0 0 0,1 0 0,-5 12-1,8-17 21,0 0 1,1 0-1,-1 0 0,1 0 0,0 1 1,0-1-1,0 0 0,0 1 0,1-1 0,-1 1 1,1-1-1,0 0 0,0 1 0,0-1 0,1 1 1,-1-1-1,2 5 0,-1-7-13,0 1 1,0-1-1,1 0 1,-1 1-1,0-1 0,1 0 1,-1 0-1,0 0 0,1 0 1,0 0-1,-1-1 0,1 1 1,-1 0-1,1-1 0,0 1 1,0-1-1,-1 1 0,1-1 1,0 0-1,0 0 0,-1 0 1,1 0-1,3 0 0,2 0 8,0-1 0,1 0 0,-1-1-1,11-2 1,0-3-34,0 0 0,-1-2 0,0 0-1,0 0 1,-1-2 0,0 0 0,-1 0 0,0-2-1,24-26 1,-33 31-62,-12 10 3,-12 12 28,7-1 43,0 0-1,1 0 0,1 1 1,-9 16-1,-9 31-2829,32-66 1738,2-11 308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2:18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22 20020,'-5'-16'2241,"2"10"-1329,0 6-480,5 4 1865,1 1-1033,4 5-1680,3 4-609,4-1 769,8 3-128,5-1-240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4:35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10 16588,'1'-1'164,"0"0"0,0 0 1,0 0-1,1 0 1,-1 0-1,0 1 1,1-1-1,-1 1 1,0-1-1,1 1 0,-1-1 1,1 1-1,-1 0 1,1-1-1,-1 1 1,3 0-1,-4 1-54,1-1-1,0 0 1,0 0 0,-1 1-1,1-1 1,0 1 0,0-1 0,-1 1-1,1-1 1,-1 1 0,1-1-1,0 1 1,-1-1 0,1 1-1,-1 0 1,1-1 0,-1 1-1,0 0 1,1 0 0,-1-1-1,1 2 1,1 5 327,-1-1 1,0 1-1,0 0 0,0 0 1,-1 10-1,0-15-410,0 28 269,-1 1 1,-2-1-1,-1-1 1,-1 1-1,-2 0 1,0-1 0,-18 41-1,28-96-238,-3 14-110,1-1-1,1 0 1,0 1-1,0-1 1,2 1-1,7-21 1,-11 33 48,0 0 0,0 0 0,0 0 0,0 0 1,0-1-1,0 1 0,0 0 0,0 0 0,0 0 0,0 0 1,0 0-1,1 0 0,-1 0 0,0 0 0,0 0 0,0 0 1,0 0-1,0 0 0,0 0 0,0 0 0,0-1 0,0 1 1,0 0-1,1 0 0,-1 0 0,0 0 0,0 0 0,0 0 1,0 0-1,0 0 0,0 0 0,0 0 0,0 0 0,1 0 1,-1 0-1,0 0 0,0 0 0,0 1 0,0-1 0,0 0 1,0 0-1,0 0 0,0 0 0,0 0 0,1 0 0,-1 0 1,0 0-1,0 0 0,0 0 0,0 0 0,0 0 1,0 0-1,0 0 0,0 1 0,4 8-106,2 18 34,-4-20 50,33 126 5,-41-145 72,-1 1 1,0-1-1,-1 1 1,0 0-1,-12-11 1,3 2-17,-75-92-17,92 112-18,0 0 0,-1 0 0,1 0 0,0-1-1,0 1 1,0 0 0,0 0 0,0 0 0,-1-1-1,1 1 1,0 0 0,0 0 0,0 0-1,0-1 1,0 1 0,0 0 0,0 0 0,0-1-1,0 1 1,0 0 0,0 0 0,0-1 0,0 1-1,0 0 1,0 0 0,0 0 0,0-1 0,0 1-1,0 0 1,0 0 0,0-1 0,0 1 0,1 0-1,-1 0 1,0 0 0,0-1 0,0 1 0,0 0-1,0 0 1,1 0 0,-1 0 0,0-1 0,0 1-1,0 0 1,1 0 0,-1 0 0,0 0 0,0 0-1,0 0 1,1 0 0,-1 0 0,0 0 0,0 0-1,0-1 1,1 1 0,-1 0 0,0 0 0,1 0-1,14 1-3,43 16-256,-36-10 59,0 0 1,0-2-1,37 4 0,-12-5 17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2:19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18412,'-2'1'2380,"-11"0"-347,1 1 0,-22 7-1,31-8-1856,0-1-1,1 1 0,-1 0 1,0 1-1,0-1 0,0 0 1,1 1-1,-1 0 0,1 0 1,-1-1-1,1 1 0,0 1 1,0-1-1,0 0 0,0 0 1,0 1-1,-2 4 0,3-6-177,1 1 0,0-1 0,0 1-1,0-1 1,0 1 0,0-1-1,0 1 1,0-1 0,0 1-1,0-1 1,1 0 0,-1 1 0,1-1-1,-1 1 1,1-1 0,-1 0-1,1 1 1,0-1 0,0 0-1,0 0 1,-1 1 0,1-1 0,0 0-1,1 0 1,-1 0 0,0 0-1,0 0 1,0-1 0,2 2 0,5 3-127,0 0 0,0-1 1,13 5-1,-16-7 56,48 18-683,29 13-365,-73-28 995,0-1 1,0 1-1,-1 1 0,0-1 0,0 2 0,10 9 0,-17-15 136,1 0 1,-1 0-1,0 1 0,0-1 0,0 1 0,0-1 0,0 1 0,0-1 1,0 1-1,0 0 0,0-1 0,-1 1 0,1 0 0,-1 0 0,0-1 1,1 1-1,-1 0 0,0 0 0,0 0 0,0 0 0,0-1 0,0 1 0,0 0 1,-1 0-1,1 0 0,-1-1 0,1 1 0,-1 0 0,0 0 0,1-1 1,-1 1-1,0-1 0,0 1 0,0-1 0,0 1 0,-1-1 0,1 1 1,-2 1-1,-3 2 123,-1 0 0,1 0 0,-1-1 0,0 0 0,0 0 0,-1 0 1,-9 3-1,-1-1 112,0 0 0,0-1 0,-1-1 0,-21 2 0,32-5-200,0 0 1,-1-1-1,1-1 0,0 1 1,0-1-1,0 0 0,0-1 1,0 0-1,0 0 1,0-1-1,0 0 0,-7-4 1,-17-18 28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3:58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58 23245,'-2'1'1011,"6"-4"-251,5-5-54,1 0 0,22-13 0,-24 17-505,1 1-1,0 0 1,0 1 0,13-2-1,-18 3-158,-1 0 0,1 1 0,0 0 0,0 0 0,0 0 0,0 0 0,0 1 0,-1 0 0,1-1 0,0 1 0,-1 1 0,1-1 0,3 2 0,-5-2-34,-1 1 0,1-1 1,-1 0-1,0 1 0,1-1 0,-1 1 1,0 0-1,0-1 0,0 1 0,0 0 1,-1-1-1,1 1 0,0 0 0,-1 0 1,1 0-1,-1 0 0,0 0 0,0 0 1,1 0-1,-1-1 0,0 1 0,-1 0 1,1 0-1,0 0 0,0 0 0,-1 0 1,0 0-1,1 0 0,-1 0 0,-1 1 1,-2 8 7,0-1 1,-1 0 0,-13 18 0,-48 61 85,41-59-16,3 1 1,0 1-1,-24 49 1,44-76-72,0-1 1,0 0-1,1 0 0,-1 1 1,1-1-1,0 1 1,1-1-1,-1 1 1,1 0-1,0 4 1,0-7-13,0-1 1,1 1 0,-1-1 0,1 1 0,-1-1 0,1 1-1,0-1 1,0 1 0,0-1 0,-1 0 0,1 1-1,0-1 1,0 0 0,1 0 0,-1 0 0,0 0-1,0 0 1,1 0 0,-1 0 0,0 0 0,1 0 0,-1 0-1,1-1 1,-1 1 0,1-1 0,-1 1 0,1-1-1,0 0 1,-1 1 0,1-1 0,2 0 0,22 1-595,0-1 1,0-2-1,0 0 1,25-7-1,-8 3 107,1-2-87,-2-4-180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3:59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 23669,'-1'9'2105,"1"-6"-1545,0-2-248,-2 2 1032,1-1-648,1-1-976,0 3-792,3-15 520,2-6 56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3:59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 21581,'12'-2'2104,"-4"6"-1528,-12 13-312,-3 5 1441,-1 11-1209,1 5-152,0 8-400,0-1-232,1 0-616,1-3-361,3-5-1047,1-7 1816,-5-14-401,-1-10-375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3:59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60 18324,'0'-1'119,"-1"0"-1,1 1 1,0-1 0,-1 0-1,1 1 1,0-1 0,-1 0-1,1 0 1,0 1 0,0-1-1,0 0 1,0 0 0,-1 0-1,1 1 1,0-1 0,0 0-1,1 0 1,-1 0 0,0 1 0,0-1-1,0 0 1,0 0 0,1 1-1,-1-1 1,0 0 0,1 1-1,-1-1 1,1 0 0,-1 1-1,1-2 1,2 0 170,-1 0-1,0 0 1,1 1 0,-1-1-1,0 1 1,1-1 0,0 1 0,5-2-1,6-1 506,0 1-1,22-3 1,-4 2-550,-1 2 0,1 2 0,0 0 0,-1 2 0,1 2 0,-1 1 0,57 16 0,-82-19-241,0 0 0,0 0 1,0 1-1,0 0 0,-1 0 0,1 1 0,9 7 0,-14-10-1,0 0 1,0 0-1,-1 0 0,1 1 0,0-1 0,0 0 0,0 0 1,-1 1-1,1-1 0,-1 0 0,1 1 0,-1-1 0,1 1 1,-1-1-1,0 0 0,0 1 0,0-1 0,0 1 1,0-1-1,0 1 0,0-1 0,0 1 0,0-1 0,-1 0 1,1 1-1,-1-1 0,1 0 0,-1 1 0,1-1 0,-1 0 1,0 1-1,0-1 0,0 0 0,1 0 0,-1 0 1,0 0-1,0 0 0,-1 0 0,-1 2 0,-10 8 53,10-8-35,-1 0-1,1 0 1,0 0 0,0 0 0,-5 8 0,8-11-21,0 1 0,0 0 1,0-1-1,0 1 1,0 0-1,0 0 0,0-1 1,0 1-1,0 0 1,0-1-1,0 1 0,0 0 1,1-1-1,-1 1 1,0 0-1,1-1 0,-1 1 1,0-1-1,1 1 1,-1 0-1,1-1 0,-1 1 1,1-1-1,-1 1 1,1-1-1,-1 1 0,1-1 1,-1 0-1,1 1 1,0-1-1,-1 0 0,2 1 1,27 14-74,-21-11 49,-3-2 19,0 1 1,-1-1-1,1 1 1,-1 0 0,0 1-1,0-1 1,0 1-1,-1 0 1,1 0-1,-1 0 1,0 0-1,0 0 1,0 1-1,-1-1 1,1 1-1,-1 0 1,0 0-1,0 0 1,-1 0-1,0 0 1,0 0-1,1 7 1,-2-4 22,0 1 0,-1-1-1,0 1 1,0-1 0,-1 0 0,0 1 0,0-1-1,-1 0 1,0 0 0,-1 0 0,1-1 0,-2 1-1,-5 7 1,0 0 97,-2-1 0,0 0 0,0-1 1,-1-1-1,-1 0 0,0-1 0,-1 0 0,-24 13 0,28-17-52,-1-1-1,0-1 1,-1 0 0,1 0-1,-1-1 1,0-1 0,0 0-1,0-1 1,0 0 0,0-1-1,0-1 1,-18-1 0,28 1-105,0 0 1,0-1 0,0 1 0,0-1 0,0 1 0,0-1 0,1 0-1,-1 0 1,0-1 0,0 1 0,1 0 0,-1-1 0,1 0 0,-1 1-1,1-1 1,0 0 0,0 0 0,0-1 0,0 1 0,0 0-1,0-1 1,0 1 0,1-1 0,-1 1 0,1-1 0,0 0 0,0 1-1,0-1 1,0 0 0,0 0 0,1 0 0,-1-3 0,0-28-280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4:00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18 585 16932,'-13'23'1919,"9"-16"-949,7-11 1194,153-206 2091,-59 85-3367,102-145 490,-194 265-1310,-2 6-24,-4 18-7,-10 27-25,11-45-12,-21 79 44,-19 147-1,39-217-217,1 0-1,0 0 1,1 0-1,2 14 1,-3-23 114,0 0 0,0 1 0,1-1-1,-1 0 1,0 1 0,1-1 0,0 0 0,-1 0 0,1 0 0,0 1-1,-1-1 1,1 0 0,0 0 0,0 0 0,0 0 0,0 0 0,2 1 0,-2-2 27,0 0 0,0 0 1,0 0-1,1 1 1,-1-1-1,0 0 1,0-1-1,0 1 0,1 0 1,-1 0-1,0 0 1,0-1-1,0 1 1,0-1-1,0 1 1,0-1-1,0 1 0,0-1 1,0 0-1,0 1 1,0-1-1,0 0 1,0 0-1,1-1 1,18-17-517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4:01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47 16211,'40'-46'4587,"-98"138"1253,-21 30-5100,14-34-493,25-35-210,-45 76 0,85-129-40,0 0 1,0 0-1,0 0 0,-1 0 0,1 0 1,0 1-1,0-1 0,0 0 0,0 0 1,0 0-1,-1 0 0,1 0 0,0 1 1,0-1-1,0 0 0,0 0 0,0 0 1,0 0-1,0 1 0,0-1 0,0 0 1,-1 0-1,1 0 0,0 0 0,0 1 1,0-1-1,0 0 0,0 0 0,0 0 1,0 1-1,0-1 0,0 0 0,1 0 1,-1 0-1,0 1 0,0-1 0,0 0 1,0 0-1,0 0 0,0 0 0,0 1 1,0-1-1,0 0 0,0 0 0,1 0 0,-1 0 1,0 0-1,0 1 0,0-1 0,0 0 1,0 0-1,1 0 0,-1 0 0,0 0 1,0 0-1,0 0 0,1 0 0,-1 0 1,0 0-1,0 0 0,12-4-175,5-11-231,0 0 0,-1-1 0,0 0 0,-1-2 0,18-28 0,-14 21-77,128-188-3420,-142 204 3776,1 0 0,0 0 0,0 1 0,11-12 1,-39 64 2012,8-18-1179,1 2 0,1 0 0,1 1 0,-9 41 0,17-56-599,0-1 1,1 1-1,1-1 1,1 1 0,0 0-1,0 0 1,2-1 0,-1 1-1,2 0 1,0-1-1,0 0 1,7 17 0,-5-19-280,0 1 0,0 0 0,2-1 1,-1 0-1,1-1 0,17 20 0,-24-30 128,0 1 0,0-1 0,0 0 0,1 1 0,-1-1 0,0 0 0,0 0 0,1 1 0,-1-1 0,0 0 0,1 0 0,-1 0 0,0 0 0,1 1 0,-1-1 0,0 0 0,1 0 0,-1 0 0,0 0 0,1 0 0,-1 0 0,0 0 0,1 0 0,-1 0 0,0 0 0,1 0 0,-1 0 0,1 0 0,-1 0 0,2-10-568,-9-14 243,-7-1-174,-5-8 27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4:01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96 18156,'-6'-3'1744,"8"3"-968,12 2-279,9 2 823,4 0-192,12-1-600,3-1-512,8-2 1256,1-3-1024,2 3-135,-1-2-33</inkml:trace>
  <inkml:trace contextRef="#ctx0" brushRef="#br0" timeOffset="1">757 42 19740,'2'-2'2033,"16"-1"-1257,2-1-280,13 0 952,7-2-376,2 0-343,2 2-321,-2 0-776,-3-1-481,-9 4 737,-4-2-200,-16 6-128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4:02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16804,'0'13'1888,"19"-8"-1008,2-5-304,16-3 1025,5-4-409,4-1-576,0-2-520,-5-3-560,-3-2 512,-10 2-240,-2 2-176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4:02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0 387 21181,'0'0'58,"0"0"0,0 1 1,0-1-1,0 0 1,0 0-1,0 1 0,0-1 1,0 0-1,0 1 1,0-1-1,0 0 1,1 1-1,-1-1 0,0 0 1,0 1-1,0-1 1,0 0-1,0 0 1,1 1-1,-1-1 0,0 0 1,0 0-1,0 1 1,1-1-1,-1 0 1,0 0-1,1 0 0,-1 1 1,0-1-1,0 0 1,1 0-1,-1 0 1,0 0-1,1 0 0,-1 0 1,0 0-1,1 0 1,-1 0-1,0 1 0,1-1 1,17-7 900,18-17 72,-35 23-896,58-47 676,-3-3 0,-1-2-1,69-87 1,-64 68-727,-60 72-85,0 0 1,0 1 0,0-1 0,0 0 0,0 0 0,0 0-1,0 0 1,0 0 0,0 1 0,0-1 0,1 0 0,-1 0-1,0 0 1,0 0 0,0 0 0,0 0 0,0 1 0,0-1-1,0 0 1,0 0 0,1 0 0,-1 0 0,0 0 0,0 0 0,0 0-1,0 0 1,0 0 0,1 0 0,-1 1 0,0-1 0,0 0-1,0 0 1,0 0 0,0 0 0,1 0 0,-1 0 0,0 0-1,0 0 1,0 0 0,0 0 0,0 0 0,1 0 0,-1-1-1,0 1 1,0 0 0,0 0 0,0 0 0,0 0 0,1 0 0,-1 0-1,0 0 1,0 0 0,0 0 0,0 0 0,0-1 0,0 1-1,0 0 1,1 0 0,-1 0 0,0 0 0,0 0 0,0-1-1,-1 14-2,-1-7-29,-16 99 128,17-93-283,1 0-1,-1 0 1,2-1-1,0 1 1,0 0-1,1 0 0,4 11 1,-5-21 87,4 12-65,-5-13 156,0-1 0,0 0 0,0 0-1,0 1 1,0-1 0,0 0-1,0 0 1,0 1 0,1-1 0,-1 0-1,0 0 1,0 0 0,0 1-1,0-1 1,1 0 0,-1 0-1,0 0 1,0 1 0,0-1 0,1 0-1,-1 0 1,0 0 0,0 0-1,1 0 1,-1 0 0,0 1 0,0-1-1,1 0 1,-1 0 0,0 0-1,1 0 1,-1 0 0,0 0 0,0 0-1,1 0 1,-1 0 0,0 0-1,0 0 1,1-1 0,6-5-359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9:09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19228,'10'10'1160,"3"-3"-1040,-2-3-80,-6-11 96,3-4-16,-2-6-352,-2-1-272,-9-7 472,-8 0-72,-9 0-112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4:04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2 377 13723,'-2'5'6810,"16"-25"-3569,15-21-635,61-54-855,-53 59-1107,-37 36-634,0 0-1,1 0 1,-1 0-1,0 0 0,0 0 1,0 0-1,0 0 0,0 0 1,0 0-1,0-1 0,1 1 1,-1 0-1,0 0 0,0 0 1,0 0-1,0 0 1,0 0-1,0-1 0,0 1 1,0 0-1,0 0 0,0 0 1,0 0-1,0-1 0,0 1 1,0 0-1,0 0 0,0 0 1,0 0-1,0 0 1,0-1-1,0 1 0,0 0 1,0 0-1,0 0 0,0 0 1,0 0-1,0-1 0,0 1 1,-1 0-1,1 0 0,0 0 1,0 0-1,0 0 1,0-1-4,-1 1 1,1 0 0,0-1-1,0 1 1,0 0 0,0 0 0,0-1-1,-1 1 1,1 0 0,0-1-1,0 1 1,0 0 0,0-1-1,0 1 1,0 0 0,0-1 0,0 1-1,0 0 1,0-1 0,0 1-1,0 0 1,1-1 0,-1 1 0,0 0-1,0-1 1,0 1 0,0 0-1,0 0 1,1-1 0,-1 1 0,0 0-1,0-1 1,0 1 0,1 0-1,-1 0 1,0 0 0,0-1-1,1 1 1,-1 0 0,0 0 0,1 0-1,17-19 4,1 1-1,1 2 0,0 0 0,1 1 0,0 0 1,2 2-1,-1 1 0,2 1 0,0 1 0,39-12 1,-57 21-13,-1-1 1,0 1 0,1 1 0,-1-1 0,1 1-1,-1 0 1,1 0 0,-1 1 0,0-1 0,8 3-1,-11-2 2,0-1 1,0 1-1,0 0 0,0 0 0,0 0 0,-1 0 0,1 0 0,0 1 0,-1-1 0,1 1 0,-1-1 1,1 1-1,-1-1 0,0 1 0,0 0 0,0-1 0,0 1 0,0 0 0,0 0 0,0 0 1,0 0-1,-1 0 0,1 0 0,-1 0 0,0 0 0,1 0 0,-1 0 0,0 0 0,0 0 1,-1 3-1,0 2 6,0-1 1,0 1 0,-1-1-1,0 1 1,0-1-1,-1 0 1,0 1 0,0-1-1,0-1 1,-1 1 0,0 0-1,0-1 1,-6 6 0,-10 11 42,-39 31 0,48-44-34,-52 44 44,0-1 6,-58 61-1,117-108-58,0-2-1,1 0 0,0 1-1,0-1 1,0 1-1,0-1 1,1 1-1,-1 0 1,1 0-1,0 0 1,0 0-1,1 0 1,-1 1 0,-1 5-1,3-9-1,1 0 0,-1 0 0,0 0 0,0 0 0,1 0-1,-1-1 1,0 1 0,1 0 0,-1 0 0,1 0 0,0 0 0,-1-1 0,1 1 0,-1 0 0,1 0-1,0-1 1,0 1 0,-1-1 0,1 1 0,0-1 0,0 1 0,0-1 0,-1 1 0,1-1-1,0 0 1,0 1 0,0-1 0,0 0 0,0 0 0,0 1 0,0-1 0,0 0 0,0 0 0,1-1-1,41 1 83,-39 0-73,191-27 355,-4 0-21,-139 28-230,-56-3-282,0 0 0,0-1 0,1 1 1,-1-1-1,1 0 0,-1 0 0,1 0 0,0 0 0,-4-6 1,1-6-113,5 0-96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4:04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19660,'7'-10'2161,"-3"4"1100,-5 13-1092,-5 14-1047,1-6-957,1 0 0,1 0 0,0 0 0,1 0 0,0 0 0,1 1 0,2 26 0,-1-41-163,0 1 1,1-1-1,-1 0 1,0 1-1,1-1 1,-1 1-1,1-1 0,-1 0 1,1 1-1,0-1 1,0 0-1,-1 0 1,1 0-1,0 0 1,0 1-1,0-1 0,0 0 1,1-1-1,-1 1 1,0 0-1,2 1 1,-1-1 1,1 0 1,-1-1 0,0 1 0,1-1-1,-1 1 1,1-1 0,-1 0 0,1 0 0,-1 0-1,1 0 1,3-2 0,6-1 13,0 0 0,-1-1 0,0-1 0,12-5 1,-21 9-17,91-55 198,-29 15 20,-64 41-216,0 0 0,0 0-1,0 0 1,0 0 0,0 0-1,0 0 1,0 0 0,0 1 0,0-1-1,0 0 1,0 0 0,0 0-1,0 0 1,0 0 0,0 0 0,0 0-1,0 0 1,0 0 0,0 0-1,0 0 1,0 0 0,0 0 0,0 0-1,0 1 1,0-1 0,0 0-1,0 0 1,0 0 0,0 0 0,0 0-1,0 0 1,1 0 0,-1 0-1,0 0 1,0 0 0,0 0 0,0 0-1,0 0 1,0 0 0,0 0-1,0 0 1,0 0 0,0 0 0,0 0-1,0 0 1,0 0 0,0 0-1,0 0 1,1 0 0,-1 0 0,0 0-1,0 0 1,0 0 0,0 0-1,0 0 1,0 0 0,0 0 0,0 0-1,0 0 1,0 0 0,0 0-1,0 0 1,0 0 0,0 0 0,1 0-1,-6 11 147,-15 26-35,-4 7-49,22-39-59,0 0 1,0 0-1,1 1 0,-1-1 0,1 0 0,0 1 1,1-1-1,-1 1 0,1 10 0,1-15-5,-1 1 0,0 0-1,1-1 1,-1 1 0,1 0 0,-1-1 0,1 1-1,0-1 1,0 1 0,0-1 0,0 1-1,0-1 1,0 1 0,0-1 0,0 0 0,1 0-1,-1 0 1,0 0 0,1 0 0,-1 0 0,1 0-1,-1 0 1,1 0 0,-1-1 0,1 1-1,0-1 1,-1 1 0,1-1 0,0 1 0,-1-1-1,1 0 1,0 0 0,0 0 0,-1 0 0,3 0-1,4-1 11,1 0-1,-1-1 0,0 1 0,0-1 0,1-1 1,-1 0-1,-1 0 0,1 0 0,0-1 0,-1 0 1,12-9-1,8-7 49,37-37-1,-47 41-27,80-80-1133,-102 101 853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4:08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18436,'1'0'1968,"-1"16"-1263,-6 6-289,2 8 1248,-2 4-672,4 6-912,-1-1-408,0-3-800,3-5 160,-2-8 632,1-6-313,-5-11-231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4:09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17508,'0'-2'137,"1"0"1,-1 0 0,0 0 0,1 0-1,0 0 1,-1 0 0,1 0-1,0 1 1,0-1 0,0 0-1,0 0 1,0 1 0,0-1 0,1 1-1,-1-1 1,0 1 0,1 0-1,-1-1 1,1 1 0,0 0-1,-1 0 1,3-1 0,5-3 293,0 1 1,20-7-1,-22 9-34,20-7 203,0 2-1,0 1 0,0 1 1,38-2-1,-43 6-462,-1 1-1,0 0 0,1 2 1,-1 1-1,0 0 0,25 9 1,-38-10-120,-1 0 0,0 1 0,0 0 0,0 1 0,-1-1 0,1 1 0,-1 1 0,0-1 0,0 1 0,0 0 0,-1 0 0,0 1 0,0-1 0,0 1 0,0 0 0,-1 1 0,0-1 0,-1 1 0,1 0 0,-1 0 0,0 0 0,-1 0 0,0 0 0,0 1 0,-1-1 0,0 1 0,0-1 0,0 1 0,-1-1 0,0 1 0,-2 8 0,0 2 142,-1 0-1,-1 0 1,0 0 0,-1-1 0,-1 0 0,-11 21 0,12-27 1,0 0-1,-2-1 1,1 0 0,-1 0 0,-1-1 0,1 0-1,-2 0 1,1-1 0,-1 0 0,-15 10 0,20-15-129,0-1 0,0 0 1,0 0-1,-1 0 1,1 0-1,-1-1 0,1 0 1,-1 0-1,0 0 1,0 0-1,1-1 0,-1 0 1,0 0-1,0 0 1,1 0-1,-1-1 0,0 0 1,0 0-1,1 0 1,-1-1-1,1 1 0,-1-1 1,1 0-1,-5-3 1,-2-3-429,-1 0 1,1 0 0,0-2 0,1 1 0,0-1-1,-16-22 1,11 15-107,0 2-155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4:10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53 14987,'0'-1'304,"1"-17"2219,-1 18-2455,0 0 0,0 0 1,0 1-1,0-1 1,-1 0-1,1 0 0,0 0 1,0 0-1,0 1 1,0-1-1,0 0 1,-1 0-1,1 0 0,0 0 1,0 1-1,0-1 1,-1 0-1,1 0 0,0 0 1,0 0-1,0 0 1,-1 0-1,1 0 0,0 0 1,0 0-1,0 0 1,-1 0-1,1 0 1,0 0-1,0 0 0,-1 0 1,1 0-1,0 0 1,0 0-1,0 0 0,-1 0 1,1 0-1,0 0 1,0 0-1,0 0 0,-1 0 1,1 0-1,0-1 1,0 1-1,0 0 1,-1 0-1,1 0 0,0 0 1,0 0-1,0-1 1,0 1-1,0 0 0,-1 0 1,1 0-1,0-1 1,0 1-1,0 0 0,0 0 1,0 0-1,0-1 1,0 1-1,0 0 1,0 0-1,0-1 0,0 1 1,-3 4 197,-1 1 0,2 0 0,-1 0 0,0 0 0,1 0 0,0 0 0,1 0 0,-1 1 0,-1 6 0,-5 52 228,7-55-465,0 0 1,1 0 0,0 0-1,1 0 1,2 16 0,-2-24-19,-1 1 1,0-1-1,1 0 1,-1 0-1,1 0 1,-1 1-1,1-1 1,0 0-1,0 0 1,-1 0-1,1 0 1,0 0-1,0 0 1,0 0-1,0-1 1,0 1-1,0 0 1,0 0 0,2 0-1,-1-1 15,0 1 0,0-1-1,-1 0 1,1 0 0,0 0 0,0 0-1,0-1 1,0 1 0,-1 0 0,1-1-1,0 1 1,0-1 0,-1 0 0,1 1-1,0-1 1,-1 0 0,1 0 0,1-2-1,9-5 178,-1-1 0,1-1 0,-2 1-1,0-2 1,0 0 0,14-19 0,-1-5 404,19-38 0,-35 61-451,-9 17-62,-7 18-80,5-9-19,0 0 0,1 0-1,1 0 1,0 0 0,1 0-1,0 1 1,1-1 0,3 17-1,-3-29 12,0 0 0,1-1 0,-1 1-1,1 0 1,-1-1 0,1 1 0,0 0 0,0-1-1,-1 1 1,1-1 0,0 1 0,1-1 0,-1 1-1,0-1 1,0 0 0,1 1 0,-1-1 0,0 0-1,1 0 1,-1 0 0,1 0 0,0-1 0,-1 1-1,1 0 1,0-1 0,-1 1 0,1-1-1,0 1 1,0-1 0,0 0 0,-1 0 0,1 1-1,0-1 1,0-1 0,0 1 0,-1 0 0,1 0-1,0-1 1,0 1 0,1-2 0,7 0 74,-1-2-1,1 0 1,-1 0 0,-1 0 0,18-12-1,-8 3 149,-1-1-1,28-28 0,-37 33-126,0 0 0,0 0 0,-2-1 0,1 1 0,-1-2 0,9-20 0,-14 30-95,0 0-1,-1 0 1,1 0 0,-1 0 0,0 0 0,1 0 0,-1 0 0,0 0 0,0-1 0,1 1-1,-1 0 1,0 0 0,0 0 0,0 0 0,0 0 0,-1-1 0,1 1 0,0 0 0,0 0-1,-1 0 1,1 0 0,0 0 0,-1 0 0,1 0 0,-1 0 0,0 0 0,1 0-1,-1 0 1,0 0 0,0 0 0,1 0 0,-1 1 0,0-1 0,0 0 0,0 1 0,0-1-1,0 0 1,0 1 0,0-1 0,0 1 0,0 0 0,0-1 0,0 1 0,0 0 0,-1-1-1,1 1 1,0 0 0,0 0 0,0 0 0,0 0 0,-2 0 0,0 0-7,1 0 0,-1 1 0,0-1 0,0 0 1,0 1-1,0 0 0,0 0 0,1-1 0,-1 2 0,0-1 1,1 0-1,-1 0 0,1 1 0,-1 0 0,1-1 0,0 1 1,-1 0-1,1 0 0,-2 3 0,3-4-14,1-1 0,0 0 0,0 1-1,0-1 1,0 0 0,0 1 0,0-1 0,0 0-1,0 1 1,0-1 0,0 0 0,0 1 0,0-1 0,0 0-1,1 1 1,-1-1 0,0 0 0,0 1 0,0-1-1,0 0 1,0 1 0,1-1 0,-1 0 0,0 0 0,0 1-1,1-1 1,-1 0 0,0 0 0,0 1 0,1-1-1,-1 0 1,1 0 0,15 9-1780,-1 1 434,-8-1 712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4:10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19876,'-9'36'6790,"-12"122"-6444,21-155-438,0-1 0,0 1-1,0 0 1,0-1-1,1 1 1,-1 0-1,2 4 1,-2-7 87,0 1-1,0-1 1,1 0-1,-1 0 1,0 1 0,0-1-1,0 0 1,0 0-1,1 0 1,-1 1-1,0-1 1,0 0 0,0 0-1,1 0 1,-1 0-1,0 0 1,0 1 0,1-1-1,-1 0 1,0 0-1,0 0 1,1 0-1,-1 0 1,0 0 0,0 0-1,1 0 1,-1 0-1,1 0 1,11-8-85,-1-3-178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4:11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71 18636,'1'0'134,"-1"0"1,1 1-1,-1-1 1,0 0-1,1 1 1,-1-1-1,0 1 1,1-1-1,-1 0 1,0 1 0,1-1-1,-1 1 1,0-1-1,0 1 1,1-1-1,-1 1 1,0-1-1,0 1 1,0-1-1,0 1 1,0-1-1,0 1 1,0-1-1,0 1 1,0 0-1,-2 17 75,2-14 207,-20 110 3608,12-78-3731,1 0 1,2 1 0,2 0-1,2 58 1,1-94-293,0 1-1,0 0 0,0-1 1,0 1-1,0 0 1,1-1-1,-1 1 1,1-1-1,-1 1 1,1 0-1,-1-1 1,1 0-1,0 1 1,0-1-1,0 1 1,0-1-1,0 0 1,0 0-1,0 1 1,0-1-1,1 0 1,-1 0-1,0 0 1,1 0-1,-1-1 1,1 1-1,-1 0 0,1 0 1,-1-1-1,1 1 1,-1-1-1,1 0 1,0 1-1,-1-1 1,1 0-1,0 0 1,-1 0-1,1 0 1,0 0-1,-1 0 1,3-1-1,3-1-3,0 0-1,0 0 1,0 0 0,-1-1-1,1 0 1,-1 0-1,0-1 1,11-8-1,3-5 17,0-2 0,-2 0 0,0-1-1,25-36 1,51-99 101,-65 98-23,24-66 0,-73 173-71,-38 103 115,53-136-164,1 1 1,0 0-1,1 0 0,1 1 0,0-1 1,3 36-1,0-46-215,1 0 0,0 0 0,0-1 0,1 1 0,0-1 0,0 0 0,1 0 0,4 7 0,0-1-285,-6-7-22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4:11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110 175 19348,'-10'-34'2361,"-10"-25"287,-46-14-12450,56 64 13483,7 9-1521,4 3-719,6 6-361,6 1-560,5 1-216,0-2-400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4:11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20468,'0'0'70,"0"0"0,1 0 0,-1 0 0,0 1 0,1-1 0,-1 0 0,0 0 0,1 0-1,-1 0 1,0 1 0,0-1 0,1 0 0,-1 0 0,0 0 0,1 1 0,-1-1 0,0 0 0,0 0-1,0 1 1,1-1 0,-1 0 0,0 1 0,0-1 0,0 0 0,0 1 0,0-1 0,1 0 0,-1 1-1,0-1 1,-2 16 1274,-12 22 266,7-22-611,1 1-550,1-3-239,1 0 0,0 0 0,-3 26 0,7-39-208,0-1-1,0 1 0,0 0 0,0-1 1,0 1-1,0 0 0,0-1 0,0 1 1,0 0-1,1-1 0,-1 1 0,0-1 0,0 1 1,1 0-1,-1-1 0,0 1 0,1-1 1,-1 1-1,1-1 0,-1 1 0,1-1 1,-1 1-1,1-1 0,-1 0 0,1 1 1,-1-1-1,1 0 0,-1 1 0,1-1 1,0 0-1,-1 0 0,1 1 0,-1-1 1,1 0-1,0 0 0,-1 0 0,1 0 1,0 0-1,-1 0 0,1 0 0,0 0 1,-1 0-1,1 0 0,0 0 0,-1-1 1,1 1-1,0 0 0,-1 0 0,1-1 1,5-1 9,0 0 0,-1 0 0,0 0 1,8-5-1,24-18 96,49-42 0,-37 28-16,-49 38-90,1 0 0,-1 1 0,1-1 0,0 1 0,0-1 0,-1 1 0,1-1 1,0 1-1,0-1 0,-1 1 0,1 0 0,0 0 0,0-1 0,0 1 0,0 0 0,-1 0 0,1 0 0,1 0 0,-1 0 0,-1 0 0,0 1 1,0-1-1,1 0 0,-1 0 0,0 1 1,0-1-1,1 1 0,-1-1 1,0 0-1,0 1 0,0-1 1,0 0-1,0 1 0,1-1 0,-1 1 1,0-1-1,0 0 0,0 1 1,0-1-1,0 1 0,0-1 0,0 0 1,-1 1-1,1-1 0,0 1 1,-12 40 83,8-29-54,3-9-13,0 1 0,0 0 0,0 0 0,1-1-1,-1 1 1,1 0 0,0 0 0,0 0 0,1 0 0,-1 0 0,1 4 0,0-7-7,-1-1 0,0 1 1,1 0-1,-1 0 1,1-1-1,-1 1 1,1 0-1,-1 0 0,1-1 1,0 1-1,-1-1 1,1 1-1,0-1 1,-1 1-1,1-1 0,0 1 1,0-1-1,0 1 1,-1-1-1,2 1 1,0-1 9,1 0 1,-1 0-1,0 0 1,1 0-1,-1 0 1,0 0 0,0 0-1,1-1 1,-1 1-1,0-1 1,3 0 0,7-4 74,0-1 1,0-1 0,0 1 0,0-2 0,18-15-1,-20 15-53,1 0-1,-1 0 0,2 1 1,-1 1-1,24-10 0,-35 16-41,1-1-1,0 1 0,0 0 0,-1 0 1,1 0-1,0 0 0,0 0 1,0 0-1,-1 0 0,1 0 0,0 0 1,0 0-1,0 0 0,-1 0 0,1 1 1,0-1-1,0 0 0,0 0 1,-1 1-1,1-1 0,0 1 0,-1-1 1,1 1-1,0-1 0,-1 1 1,1-1-1,-1 1 0,1-1 0,-1 1 1,1 0-1,-1-1 0,1 1 0,-1 0 1,0 0-1,1-1 0,-1 1 1,0 0-1,1 0 0,-1-1 0,0 1 1,0 0-1,0 1 0,1 6 4,0 0 0,-1 0 0,0 13 0,0-7 8,-1-12-7,2 0 0,-1 0 0,0 0 0,0-1 0,1 1 0,-1 0 0,1 0 0,-1 0 0,1 0 0,0 0 0,0-1 0,0 1 0,0 0 0,0-1 0,0 1 0,0-1 0,0 1-1,1-1 1,-1 1 0,2 0 0,0 0 5,0-1-1,-1 1 1,1-1-1,0 0 0,0 0 1,0 0-1,0-1 1,0 1-1,0-1 1,0 1-1,6-1 0,7-2 32,-1 1 0,1-2 0,-1 0-1,17-6 1,-21 6-17,48-17 77,-40 13-78,1 0 1,0 2-1,27-5 0,-46 10-55,0 0 0,-1 0 0,1 0-1,-1 0 1,1 0 0,-1 0 0,1 0-1,0 1 1,-1-1 0,1 0 0,-1 0-1,1 1 1,-1-1 0,1 0 0,-1 1-1,1-1 1,-1 0 0,0 1 0,1-1 0,-1 1-1,1-1 1,-1 1 0,0-1 0,1 1-1,-1-1 1,0 1 0,0-1 0,0 1-1,1-1 1,-1 1 0,0-1 0,0 1 0,0 0-1,0-1 1,0 1 0,0-1 0,0 1-1,0-1 1,0 1 0,0 0 0,0-1-1,0 1 1,0-1 0,-1 1 0,1-1-1,0 1 1,0-1 0,-1 1 0,1-1 0,0 1-1,-1 0 1,1 0-58,0 0 0,-1-1-1,1 1 1,0 0 0,-1 0 0,1 0-1,0-1 1,-1 1 0,1 0 0,-1-1-1,1 1 1,-1 0 0,1-1 0,-1 1 0,0-1-1,1 1 1,-1 0 0,0-1 0,1 0-1,-1 1 1,0-1 0,0 1 0,1-1-1,-1 0 1,0 0 0,0 1 0,0-1-1,0 0 1,1 0 0,-1 0 0,0 0 0,0 0-1,0 0 1,0 0 0,0 0 0,1 0-1,-2-1 1,-3-4-829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4:12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18460,'-2'0'2200,"1"3"-1343,-2 3-345,2 0 2016,1 2-1624,10 6-1672,1-2 1696,5 1-992,2 3-80,5-3-56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9:11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175 300 14747,'-2'-21'2547,"2"19"-2237,0-1 0,0 0 1,-1 0-1,1 0 0,-1 1 0,1-1 0,-1 0 0,0 1 0,-1-4 0,-4-2 1076,7 12-880,-1-3-501,1-1-1,-1 1 1,1 0-1,-1 0 1,1-1-1,0 1 1,-1 0-1,1 0 1,0-1-1,0 1 0,-1-1 1,1 1-1,0-1 1,0 1-1,0-1 1,0 0-1,0 1 1,0-1-1,0 0 1,0 1-1,0-1 1,1 0-1,-1 0 24,1 0 0,-1 0 0,1-1 0,-1 1 0,0 0 1,1-1-1,-1 1 0,1 0 0,-1-1 0,0 0 0,1 1 0,-1-1 0,0 0 0,0 0 0,1 0 0,-1 0 0,0 0 0,0 0 0,0 0 1,0 0-1,0 0 0,-1 0 0,1-1 0,0 1 0,0 0 0,-1-1 0,1 1 0,-1 0 0,1-1 0,-1 1 0,0-1 0,1 1 0,-1-1 1,0 1-1,0 0 0,0-1 0,0 1 0,0-1 0,0 1 0,-1-1 0,1 1 0,0-1 0,-1 1 0,1-1 0,-1 1 0,1 0 0,-1-1 1,0 1-1,0 0 0,0 0 0,1 0 0,-1-1 0,0 1 0,-1 0 0,1 0 0,0 0 0,0 0 0,0 1 0,0-1 0,-1 0 0,-1-1 0,-3 1 21,0-1-1,0 1 0,0-1 1,0 2-1,-1-1 0,1 1 1,0 0-1,0 0 0,0 1 0,-1-1 1,1 1-1,0 1 0,0-1 1,0 1-1,1 0 0,-1 1 0,-7 3 1,7-3-46,1-1 0,0 2 0,0-1 0,0 0 1,1 1-1,-1 0 0,1 0 0,0 0 0,0 1 0,0-1 1,1 1-1,-1 0 0,1 0 0,0 0 0,1 0 1,-1 1-1,1-1 0,-2 8 0,3-11-4,1 0 1,-1 1-1,1-1 1,0 0-1,0 0 0,0 0 1,0 0-1,0 0 1,0 1-1,0-1 1,1 0-1,-1 0 0,1 0 1,0 0-1,-1 0 1,1 0-1,0 0 0,0 0 1,0 0-1,1-1 1,-1 1-1,0 0 0,1-1 1,-1 1-1,1-1 1,-1 1-1,1-1 0,0 0 1,0 1-1,-1-1 1,1 0-1,0 0 0,0 0 1,0-1-1,0 1 1,0 0-1,0-1 1,1 0-1,2 1 0,1 0 5,1 0-1,-1-1 1,1 0-1,-1 0 1,1-1 0,-1 0-1,1 0 1,-1 0-1,1-1 1,-1 0-1,12-5 1,-9 2 37,0-1 1,0 1-1,-1-2 0,1 1 1,-1-1-1,-1 0 1,1-1-1,-1 0 0,-1 0 1,1 0-1,-1-1 1,-1 0-1,0 0 1,0-1-1,-1 1 0,6-19 1,-9 26-23,-1-1 0,1 1 0,-1 0-1,0-1 1,0 1 0,0-1 0,0 1 0,-1-1 0,1 1 0,0-1 0,-2-2 0,2 4-7,-1 0 0,0-1 1,1 1-1,-1 0 0,1 0 0,-1 1 1,0-1-1,0 0 0,0 0 0,1 0 1,-1 0-1,0 1 0,0-1 0,0 0 1,0 1-1,0-1 0,-2 0 0,0 0 0,0 1-1,1 0 0,-1-1 0,0 1 0,1 0 0,-1 0 0,0 1 0,0-1 0,1 0 1,-1 1-1,0 0 0,1 0 0,-1-1 0,1 1 0,-1 1 0,1-1 0,0 0 1,-4 3-1,-3 3 1,0 0 1,0 1 0,0 0-1,1 0 1,1 1 0,-1 0-1,-7 13 1,11-15-13,-1 0 1,1 0-1,1 1 1,-1 0-1,1 0 1,1 0-1,0 0 1,0 0-1,0 0 1,0 14-1,2-21 1,0 0-1,-1 0 1,1 0-1,0 0 1,0 0-1,0 0 1,0 0-1,0-1 1,1 1-1,-1 0 1,0 0-1,0 0 1,1 0-1,-1 0 0,0 0 1,1-1-1,-1 1 1,1 0-1,-1 0 1,1-1-1,-1 1 1,1 0-1,-1 0 1,1-1-1,0 1 1,-1-1-1,1 1 1,0-1-1,0 1 1,-1-1-1,1 1 1,0-1-1,0 0 1,0 1-1,0-1 0,0 0 1,-1 0-1,1 1 1,0-1-1,0 0 1,1 0-1,1-1 2,0 1-1,0-1 0,0 0 1,0 0-1,0 0 0,-1 0 1,1-1-1,0 1 0,-1-1 1,1 0-1,3-3 0,4-5 13,0-1-1,-1 0 0,0 0 0,-1-1 0,0 0 0,-1-1 1,0 1-1,-1-1 0,0-1 0,-1 1 0,-1-1 0,0 0 1,-1 0-1,-1 0 0,2-26 0,-4 35-4,0 0-1,0 0 0,0-1 1,-1 1-1,0 0 1,0 0-1,0 0 1,-4-9-1,4 13-6,1 0-1,-1 0 0,1 0 0,-1 0 0,0 0 1,1 0-1,-1 0 0,0 0 0,0 0 0,0 0 1,0 1-1,0-1 0,0 0 0,0 1 1,0-1-1,0 1 0,0-1 0,-2 0 0,2 1-1,-1 0 0,1 0-1,-1 0 1,1 0 0,-1 0 0,1 1-1,-1-1 1,1 0 0,-1 1-1,1 0 1,0-1 0,-1 1-1,1 0 1,0-1 0,-1 1-1,1 0 1,0 0 0,-2 2-1,-5 5-1,0 0 0,0 0 0,1 1 0,0 0 0,1 1 0,-6 10 0,-28 66-49,38-83 49,1 0 0,-1 1 0,1-1 0,0 0 0,0 1 0,1-1 0,-1 1 1,1-1-1,0 1 0,0 4 0,0-8 2,0 0 0,0 1 0,0-1 0,0 0 0,0 0 0,0 1-1,0-1 1,0 0 0,0 0 0,0 0 0,1 1 0,-1-1 0,0 0 0,0 0 0,0 0 0,0 1 0,0-1 0,1 0 0,-1 0 0,0 0 0,0 0 0,0 0 0,1 1 0,-1-1 0,0 0 0,0 0 0,0 0 0,1 0 0,-1 0 0,0 0 0,0 0 0,0 0 0,1 0 0,-1 0 0,0 0 0,0 0 0,1 0-1,-1 0 1,0 0 0,1 0 0,11-6 7,10-15 2,-8 5-5,-1-2 0,0 0 1,12-23-1,-20 31 1,0 1 1,-1-2-1,0 1 0,0 0 1,-1-1-1,-1 1 1,0-1-1,1-14 1,-2 24-5,-1-1 0,0 0 0,0 1 0,0-1-1,0 1 1,-1-1 0,1 0 0,0 1 0,-1-1 0,1 1 0,-1-1 0,1 1 0,-1-1 0,0 1 0,-1-3 0,1 3-1,1 1 0,-1-1 1,0 1-1,1 0 0,-1-1 1,0 1-1,1 0 0,-1 0 0,0-1 1,1 1-1,-1 0 0,0 0 1,1 0-1,-1 0 0,0 0 1,0 0-1,1 0 0,-1 0 0,0 0 1,1 0-1,-1 0 0,0 1 1,0-1-1,0 0 0,-4 3 1,1-1 0,0 0 0,0 1 0,0 0 0,0 0 0,0 0 0,0 0 0,-3 6-1,-5 4 0,1 0-1,1 1 0,0 0 1,1 1-1,0 0 0,1 1 1,-11 30-1,19-45 0,0-1-1,-1 1 0,1 0 1,0 0-1,0 0 1,0 0-1,0 0 1,-1 0-1,1 0 1,0 0-1,1 0 0,-1-1 1,0 1-1,0 0 1,1 2-1,-1-3 2,0 0-1,1 0 0,-1 0 1,0 1-1,0-1 0,1 0 1,-1 0-1,0 0 0,1 0 1,-1 0-1,0 0 0,0 0 1,1 0-1,-1 0 0,0 0 1,1 0-1,-1 0 0,0-1 1,0 1-1,1 0 0,-1 0 1,0 0-1,1 0 1,-1 0-1,0 0 0,0-1 1,0 1-1,1 0 0,-1 0 1,0-1-1,21-21-21,-14 12 12,0 0-1,-1-1 0,-1 0 1,0 0-1,0 0 0,4-19 1,-8 29 2,-1 1-1,0 0 1,0-1 0,1 1 0,-1 0 0,0-1 0,0 1 0,0 0-1,0-1 1,0 1 0,0 0 0,0-1 0,0 1 0,0 0 0,0-1-1,0 1 1,0-1 0,0 1 0,0 0 0,0-1 0,0 1 0,0 0-1,0-1 1,0 1 0,0 0 0,0-1 0,-1 1 0,1 0 0,0-1-1,0 1 1,0 0 0,-1 0 0,1-1 0,0 1 0,-1 0 0,-6 12-459,-14 84-740,16-61 821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4:12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122 213 18236,'-1'2'250,"1"-1"-1,-1 1 1,0 0-1,0-1 1,1 1 0,-1-1-1,0 1 1,-1-1 0,1 0-1,0 1 1,0-1 0,0 0-1,-2 1 1,-6 7 759,-5 9-269,1 0 1,0 0-1,2 1 1,0 1-1,1 0 1,-14 39-1,24-58-666,-1 1-1,1 0 0,0-1 0,-1 1 1,1 0-1,0-1 0,0 1 0,0 0 1,1-1-1,-1 1 0,0 0 0,0-1 1,1 1-1,0 2 0,0-3-51,-1-1-1,1 1 1,0 0-1,-1-1 1,1 0-1,-1 1 1,1-1-1,0 1 1,-1-1-1,1 0 1,0 1 0,-1-1-1,1 0 1,0 0-1,0 1 1,-1-1-1,1 0 1,0 0-1,0 0 1,-1 0-1,1 0 1,0 0-1,0 0 1,-1 0-1,1 0 1,0-1-1,0 1 1,-1 0 0,1 0-1,0-1 1,-1 1-1,1 0 1,0-1-1,0 0 1,14-7 69,0 0 0,-1-1 0,0-1 0,0 0 0,-1-1 0,19-21 0,62-82 128,-58 66-86,56-102 1,-88 143-114,-3 6-14,0-1 0,0 1 0,0-1 0,0 0 0,0 1 0,0-1 0,0 0 0,-1 0 0,1 1 0,-1-1 0,1 0 0,-1 0 0,0 0 0,0 0 0,0 0 0,0 0 0,0 1 0,-1-4 0,1 4-4,0 1 0,0 0 0,0 0-1,0 0 1,-1 0 0,1 0 0,0 0 0,0 0-1,0-1 1,-1 1 0,1 0 0,0 0-1,0 0 1,0 0 0,-1 0 0,1 0 0,0 0-1,0 0 1,0 0 0,-1 0 0,1 0-1,0 0 1,0 0 0,0 0 0,-1 0 0,1 0-1,0 1 1,0-1 0,0 0 0,-1 0-1,1 0 1,0 0 0,0 0 0,0 0 0,-1 0-1,1 1 1,0-1 0,0 0 0,0 0-1,0 0 1,0 1 0,-7 5 18,1 1 1,0 0-1,0 0 1,1 0-1,-1 1 1,-3 9-1,-24 53 58,26-52-106,0 0 0,2 1-1,0 0 1,1-1-1,-2 25 1,5-36-43,1 0 1,-1 0-1,2 0 0,-1 0 1,1-1-1,0 1 1,0 0-1,1 0 0,0 0 1,0-1-1,0 1 0,1-1 1,0 0-1,1 0 1,-1 0-1,1 0 0,8 9 1,10 2-194,2-13-82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4:13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1 476 14515,'0'0'6451,"15"-10"-4040,25-21-769,348-396 2067,-383 420-3682,-4 7-22,-1 0 0,0 0 0,0 0 0,0 1-1,0-1 1,0 0 0,0 0 0,0 0-1,0 0 1,0 0 0,0 0 0,0 1-1,0-1 1,0 0 0,0 0 0,1 0-1,-1 0 1,0 0 0,0 0 0,0 0-1,0 0 1,0 0 0,0 0 0,0 0-1,1 1 1,-1-1 0,0 0 0,0 0-1,0 0 1,0 0 0,0 0 0,1 0 0,-1 0-1,0 0 1,0 0 0,0 0 0,0 0-1,0 0 1,0 0 0,1-1 0,-1 1-1,0 0 1,0 0 0,0 0 0,0 0-1,-4 15 40,-8 13 7,-63 150 241,61-139-360,2 0-1,-12 66 1,22-73-746,2-32 734,0 1 0,0-1 0,0 1 0,0-1 0,0 1 0,0-1 0,1 1 0,-1-1 0,0 0 0,0 1 0,0-1 0,0 1 0,1-1 0,-1 1 0,0-1 0,0 0 0,1 1 0,-1-1 0,0 1 0,1-1 0,-1 0 0,1 1 0,-1-1 0,0 0 0,1 0 0,-1 1 0,1-1 0,-1 0 0,1 0 0,-1 0 0,0 0 0,1 1-1,-1-1 1,1 0 0,-1 0 0,1 0 0,-1 0 0,1 0 0,-1 0 0,1 0 0,-1 0 0,1 0 0,-1 0 0,1-1 0,-1 1 0,1 0 0,-1 0 0,1 0 0,-1-1 0,0 1 0,1 0 0,-1 0 0,1-1 0,-1 1 0,0 0 0,1-1 0,-1 0 0,5-2-239,0-1-1,-1 0 1,0 0-1,0-1 1,0 1-1,3-7 1,14-22-1086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4:14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0 17804,'-5'13'1334,"0"0"0,-1 0 1,-13 21-1,-9 19 1108,-7 40-797,32-81-1570,0 0 1,0 0-1,1 0 0,1 0 1,0 0-1,0 14 0,1-24-63,0-1-1,0 1 0,0-1 0,1 1 0,-1 0 1,0-1-1,1 1 0,-1-1 0,0 0 1,1 1-1,0-1 0,-1 1 0,1-1 1,0 0-1,0 1 0,0-1 0,0 0 1,0 0-1,0 0 0,0 0 0,0 0 0,0 0 1,0 0-1,3 1 0,-2-1 11,0-1 0,0 0 0,0 1 0,0-1 0,0 0 0,0 0 0,0 0 0,0-1 0,1 1 0,-1 0 0,0-1 0,0 0 0,0 1 0,0-1 0,2-1 0,7-4 97,0 0-1,-1-1 1,1-1-1,14-13 1,17-21 356,41-54 0,-40 44-254,-37 50-144,-4 9-52,-3 12-3,-15 45 14,8-39-29,2 0 0,1 0 0,-4 51 0,9-74-4,0-1-1,0 1 1,0 0 0,0-1-1,0 1 1,0 0 0,0-1 0,1 1-1,-1-1 1,1 1 0,-1 0 0,1-1-1,0 1 1,-1-1 0,1 0-1,0 1 1,0-1 0,0 0 0,0 1-1,3 1 1,-3-2 4,0-1-1,1 1 0,-1 0 1,1-1-1,-1 0 1,1 1-1,0-1 1,-1 0-1,1 0 1,-1 0-1,1 0 1,-1 0-1,1 0 1,-1-1-1,1 1 0,0 0 1,2-2-1,4-1 32,1-1 0,-1 0 0,0-1 0,0 0 0,0 0 0,7-7 0,15-13 177,44-50 0,-60 59-293,-1-1 1,0 0-1,-1-1 1,16-33-1,-26 47-78,-2 3 127,1 1 0,0-1 0,-1 0 0,1 0 0,-1 0 0,0 0 0,1 0 0,-1 0 0,0 0 0,1 0 0,-1 0 0,0 0 0,0 0 0,0 0 0,0 0 1,0 0-1,0 0 0,0 0 0,0 0 0,0 0 0,-1 0 0,1 0 0,0 0 0,-1 0 0,1 1 0,0-1 0,-1 0 0,0-2 0,-7-2-278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4:16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9 553 14739,'-8'8'2562,"14"-10"-210,19-13 248,16-16-1128,-2-2 0,54-58 0,-50 42-1029,-2-3 0,-2-1 0,42-77 0,-78 124-411,21-40 180,-23 43-190,1-1 0,-1 0 0,0 0 0,0 0 0,0 1 0,0-1 0,-1 0 0,0 0 0,0 0 0,0-5 1,0 9-21,0 0 1,0-1 0,0 1-1,0 0 1,0-1 0,0 1-1,-1 0 1,1 0 0,0-1 0,0 1-1,0 0 1,0 0 0,-1-1-1,1 1 1,0 0 0,0 0-1,0 0 1,-1-1 0,1 1 0,0 0-1,0 0 1,-1 0 0,1 0-1,0 0 1,0 0 0,-1-1-1,1 1 1,0 0 0,-1 0 0,1 0-1,0 0 1,0 0 0,-1 0-1,1 0 1,0 0 0,-1 0 0,1 0-1,0 0 1,-1 1 0,-10 4 58,3 1-44,0 1-1,1-1 1,0 2 0,0-1 0,-10 17 0,-26 47 47,12-9-18,2 1 1,4 1-1,2 1 0,-28 131 0,48-182-39,2-9-28,-1 1 0,1-1 1,0 1-1,1 0 1,-1-1-1,1 1 0,0-1 1,0 1-1,1 0 1,1 6-1,-2-12 0,0 1 1,0-1 0,1 1-1,-1 0 1,0-1-1,1 1 1,-1-1-1,0 1 1,1-1-1,-1 1 1,1-1 0,-1 1-1,1-1 1,-1 1-1,1-1 1,-1 1-1,1-1 1,-1 0-1,1 1 1,-1-1 0,1 0-1,0 0 1,-1 0-1,1 1 1,1-1-1,0 0-40,-1 0 0,1 0 0,-1-1 0,1 1 0,-1 0 0,1-1 0,-1 1 0,1-1-1,-1 1 1,3-2 0,29-24-1345,-13 5 208,0-1 0,-1-1 0,23-37 0,40-82-3455,-56 95 1663,22-45 871,-46 90 3862,-5 4-159,-8 14 1076,-15 26 423,24-37-2821,-22 52 1920,23-52-2010,-1 0-1,1 0 1,0 0 0,0 0 0,1 0 0,0 0 0,0 0 0,0 0 0,1 9-1,0-12-126,-1-1 1,1 1-1,-1 0 0,1-1 0,0 1 0,-1-1 0,1 1 0,0-1 0,0 0 0,0 1 0,0-1 0,0 0 0,1 0 0,-1 1 0,0-1 0,0 0 0,1 0 0,-1 0 0,3 1 0,0-1 12,-1 0 0,1 1 0,0-1 0,-1-1 0,1 1 0,0-1 0,0 1 0,5-1 0,5-1 46,1-1 0,-1 0 0,21-6 0,104-31 387,-137 39-471,0-1 1,-1 1-1,1 0 1,-1 0-1,1-1 1,0 1-1,0 0 1,-1 0-1,1 0 1,0 1 0,-1-1-1,1 0 1,2 2-1,-3-2-5,-1 0-1,0 1 1,1-1-1,-1 0 1,0 1 0,0-1-1,1 0 1,-1 1-1,0-1 1,0 1 0,0-1-1,1 1 1,-1-1-1,0 0 1,0 1 0,0-1-1,0 1 1,0-1-1,0 1 1,0-1-1,0 1 1,0-1 0,0 1-1,0-1 1,0 0-1,0 1 1,0-1 0,-1 1-1,1-1 1,0 1-1,-4 6 178,0 0 0,0 0-1,-1 0 1,-7 8-1,-1 2 192,22-27-224,2 0-1,-1 0 0,2 0 1,12-7-1,-13 10-157,0 1 0,0 1 0,0 0-1,0 1 1,19-5 0,-17 6-517,0-1 0,0-1-1,-1 0 1,14-8 0,-23 11 439,0 0 0,-1 0-1,1-1 1,-1 1 0,1-1 0,-1 0 0,0 1-1,0-1 1,0 0 0,-1 0 0,1 0-1,-1 0 1,3-7 0,6-23-651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4:16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22901,'-8'0'2120,"5"0"-1111,9 3 319,2 1-416,2-2-3040,3 4 2176,0-1-384,0 2-257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4:18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40 394 14835,'-39'32'3637,"49"-35"-350,15-17-1893,-1 0 1,38-43-1,-36 36-878,194-227 1605,-211 241-2050,-7 10-44,0 0 0,1 0 0,-1 0 0,1 1 0,-1-1 0,1 1 0,5-4 0,-8 6-25,0 0 1,0 0-1,1 0 0,-1 0 0,0 0 0,0 0 0,0 0 1,0 1-1,1-1 0,-1 0 0,0 0 0,0 0 1,0 0-1,0 0 0,0 0 0,0 1 0,1-1 1,-1 0-1,0 0 0,0 0 0,0 0 0,0 1 1,0-1-1,0 0 0,0 0 0,0 0 0,0 0 0,0 1 1,0-1-1,0 0 0,0 0 0,0 0 0,0 0 1,0 1-1,0-1 0,0 0 0,0 0 0,0 0 1,0 1-1,0-1 0,0 0 0,0 0 0,0 0 0,0 0 1,-1 0-1,1 1 0,0-1 0,0 0 0,0 0 1,-4 14 17,-48 157 124,42-132-136,2 1-1,-4 55 0,11-93-20,1 44-55,0-44 10,1 0 1,-1 1-1,0-1 0,1 0 1,-1 0-1,1 0 0,0 1 1,0-1-1,0 0 0,0 0 1,0 0-1,0 0 0,1-1 1,-1 1-1,0 0 0,3 2 1,-3-4 20,-1 1 1,1-1 0,0 0 0,-1 1 0,1-1-1,0 0 1,-1 0 0,1 1 0,0-1-1,0 0 1,-1 0 0,1 0 0,0 0-1,-1 0 1,1 0 0,0 0 0,0 0-1,-1 0 1,1 0 0,0 0 0,0-1 0,-1 1-1,1 0 1,0 0 0,-1-1 0,1 1-1,0 0 1,-1-1 0,1 1 0,-1-1-1,1 1 1,0-2 0,1 0-23,1 0-1,-1-1 1,0 1 0,-1-1-1,1 1 1,2-6 0,8-25-473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4:18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20 17948,'0'0'67,"0"0"0,0 0 1,0 0-1,0 0 0,0 0 1,0 0-1,0 0 0,1 0 1,-1 0-1,0 0 0,0 0 1,0 0-1,0 0 0,0 0 1,0 0-1,0 0 0,0 0 1,1 0-1,-1 0 0,0 0 1,0 1-1,0-1 135,0 0-135,0 0 0,0 0 1,0 0-1,0 0 0,0 0 1,0 0-1,0 0 0,1 1 1,-1-1-1,0 0 0,0 0 1,0 0-1,0 0 0,0 0 1,0 0-1,0 0 0,0 0 1,0 1-1,0-1 0,0 0 1,0 0-1,0 0 0,0 0 1,0 0-1,-1 0 0,1 0 0,0 0 1,0 1-1,0-1 0,-4 12 2076,-12 18-374,12-22-1223,-74 153 1743,-14 26-1905,85-173-545,7-16-439,12-25-656,41-96-2928,60-114-1606,-110 230 5893,-1 4 24,-1 0-1,0 0 1,1 1-1,-1-1 1,1 1 0,0-1-1,0 1 1,0-1 0,0 1-1,0 0 1,1 0-1,-1 0 1,1 0 0,-1 1-1,5-3 1,-7 4-67,1 0 0,-1 0 0,1 0 0,-1 0 0,1 1 0,-1-1 0,0 0-1,1 0 1,-1 0 0,1 0 0,-1 1 0,0-1 0,1 0 0,-1 1 0,0-1 0,1 0 0,-1 1 0,0-1 0,0 0 0,1 1 0,-1-1 0,0 0 0,0 1 0,0-1 0,1 1 0,-1-1 0,0 0 0,0 1 0,0-1 0,0 1 0,0-1 0,0 1 0,0-1 0,0 0 0,0 1 0,0-1 0,0 1 0,-1 23 1326,1-23-1270,-4 54 1729,5 85 1,2-107-1744,1 0 1,2 0-1,19 62 0,-7-52-676,-14-33-3667,-24-45 2558,5 8 657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4:19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41 15427,'-10'-14'2017,"7"6"-937,2 4-360,7 6 1345,5 0-361,9 4-384,4-2-368,11 2-1032,1-6-1704,-2-8 1736,3-4-248,3-2-344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4:19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 16796,'0'-1'202,"0"1"0,0-1 0,0 1 1,0-1-1,0 1 0,1-1 1,-1 1-1,0 0 0,0-1 0,1 1 1,-1-1-1,0 1 0,1 0 1,-1-1-1,0 1 0,1 0 0,-1-1 1,1 1-1,-1 0 0,0 0 1,1-1-1,-1 1 0,1 0 0,-1 0 1,1 0-1,-1 0 0,1-1 1,-1 1-1,1 0 0,2 14 2540,-7 34-1334,3-42-957,-5 61 626,1 92 1,5-153-1051,1 0 0,-1 0 0,1-1 0,0 1 0,0 0 0,5 10 0,-6-15-22,1 0 1,-1 0-1,1 1 0,0-1 1,0 0-1,-1 0 1,1 0-1,0 0 0,0-1 1,0 1-1,0 0 1,0 0-1,0 0 1,0-1-1,0 1 0,1-1 1,-1 1-1,0-1 1,0 1-1,0-1 0,1 0 1,-1 1-1,0-1 1,1 0-1,-1 0 1,0 0-1,0 0 0,1 0 1,-1 0-1,0-1 1,0 1-1,1 0 0,-1 0 1,0-1-1,0 1 1,2-2-1,11-5 42,1 0 0,-2-2-1,1 1 1,-1-2 0,22-21-1,-5 6 30,-10 9-27,-10 7-31,0 0-1,1 1 0,0 0 0,19-8 0,-30 15-18,1 0 1,0 1-1,0-1 1,0 1-1,0 0 0,0-1 1,0 1-1,0 0 1,-1-1-1,1 1 1,0 0-1,0 0 0,0 0 1,0 0-1,0 0 1,0 0-1,0 0 1,0 0-1,0 1 0,0-1 1,0 0-1,0 0 1,0 1-1,0-1 1,0 1-1,1 0 0,-1 0 1,0 1-1,-1-1 1,1 0-1,0 1 1,-1-1-1,0 0 1,1 1-1,-1-1 1,0 1-1,1-1 1,-1 1-1,0-1 1,0 0-1,0 1 1,0-1-1,-1 2 1,-1 11-35,-1 0 0,-9 26 0,9-32-16,-4 16-115,-10 26-1995,20-53 1765,-1 0 1,1 0 0,0 0 0,0 0 0,7-5 0,3-4-58,15-15-415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4:19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8 17060,'-17'16'1870,"0"0"1,1 1-1,1 0 1,-26 39-1,40-54-1787,0-1 0,1 1-1,-1-1 1,0 1 0,1 0 0,-1-1-1,1 1 1,-1 0 0,1 0-1,0-1 1,0 1 0,0 3 0,0-5-70,0 0 1,0 1 0,0-1 0,0 0 0,0 0-1,0 1 1,0-1 0,0 0 0,1 0-1,-1 1 1,0-1 0,0 0 0,0 0 0,0 0-1,1 1 1,-1-1 0,0 0 0,0 0-1,1 0 1,-1 0 0,0 0 0,0 1-1,0-1 1,1 0 0,-1 0 0,0 0 0,0 0-1,1 0 1,-1 0 0,1 0 0,14-6 102,-1-4-84,-1-1-1,-1 0 1,1-1 0,-2 0-1,0-1 1,0-1-1,-1 0 1,10-19 0,-4 10 38,-27 77 7,8-45-91,-10 59 35,12-64-49,0 0 1,1 1-1,0 0 1,0-1-1,0 1 0,0-1 1,1 1-1,0-1 1,0 1-1,0-1 1,0 0-1,2 5 0,-2-9-4,-1 1 0,1 0 0,-1-1-1,1 1 1,-1-1 0,1 1 0,-1 0 0,1-1-1,-1 1 1,1-1 0,0 0 0,-1 1-1,1-1 1,0 1 0,-1-1 0,1 0 0,0 0-1,0 1 1,-1-1 0,1 0 0,0 0-1,0 0 1,0 0 0,-1 0 0,1 0 0,0 0-1,0 0 1,-1 0 0,1 0 0,0 0-1,0-1 1,-1 1 0,1 0 0,1-1 0,22-15-1163,-23 14 1094,23-19-836,-1-1 0,35-45 0,-16 12 49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5:37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72 8754,'-3'-2'220,"0"0"1,0-1-1,0 1 1,1-1-1,-1 0 1,1 0 0,-1 0-1,1 0 1,0 0-1,-2-5 1,-7-10 522,11 17-663,-1 1 0,0-1 0,1 0 0,-1 0 0,0 0 1,0 1-1,0-1 0,0 0 0,1 1 0,-1-1 0,0 1 1,0-1-1,0 1 0,-1-1 0,1 1 0,0 0 0,0 0 1,0-1-1,0 1 0,-2 0 0,-9-3 4751,12 3-4771,0 0-1,0 0 0,0 0 0,0 0 1,0 0-1,0 0 0,0 0 1,0 0-1,1 0 0,-1 0 1,0 0-1,0-1 0,0 1 1,0 0-1,0 0 0,0 0 0,0 0 1,0 0-1,0 0 0,0 0 1,0 0-1,1 0 0,-1 0 1,0-1-1,0 1 0,0 0 0,0 0 1,0 0-1,0 0 0,0 0 1,0 0-1,0 0 0,0-1 1,0 1-1,0 0 0,0 0 0,0 0 1,0 0-1,0 0 0,0 0 1,0 0-1,0 0 0,0-1 1,-1 1-1,1 0 0,0 0 1,0 0-1,0 0 0,0 0 0,0 0 1,0 0-1,0 0 0,0 0 1,0-1-1,11 2 369,3 9-288,-1 1 0,-1 0 0,0 1 0,0 0 0,11 17 0,-18-24 69,34 35 1479,-28-31-1515,-1 2 1,0 0-1,12 17 0,-12-16-144,0 0-1,0-1 0,1 0 0,15 11 1,21 22-4,78 76 30,-82-84-45,70 62-12,-94-79 6,0 1 1,-2 1 0,24 34 0,-32-43-6,1-1 0,0 0 0,1 0 0,0-1 0,1-1 0,0 0 0,26 15 0,1 1-1,24 14 3,2-3 0,114 47 0,-152-72-2,0 3 4,0 1 1,-1 1 0,29 23 0,18 12-13,-19-20 12,2-3 0,104 38-1,-150-61-2,-1 0 0,1 0 0,-1 1 0,-1 0 0,1 0-1,-1 1 1,0 1 0,-1-1 0,10 13 0,-6-8 8,0 0 1,0-1 0,19 14 0,-18-16-12,0 1 1,13 14 0,-13-12 12,25 20 1,-8-4 5,-25-23-11,0 0 0,1-1 1,-1 0-1,1 1 0,0-2 0,10 7 0,11 5-14,29 21 1,9 5 25,-52-35-8,1-1-1,-1 0 1,19 4-1,26 10 18,-20-2-36,1 1 11,57 19 0,-67-27 2,42 21 0,-8-3 9,-53-24-15,-1 1 1,0 0 0,0 0 0,0 1 0,-1 0 0,0 0 0,0 1 0,7 10 0,-7-10 2,-1 0 0,1 0 1,0 0-1,1-1 0,0 0 1,0 0-1,13 6 1,60 32-1,-7-3 0,-27-18-4,-1 3 1,-2 1 0,77 62-1,-74-51 4,2-3-1,1-2 0,2-3 1,1-1-1,62 23 0,-75-35-19,-1 1-1,-1 3 1,0 0-1,-2 3 1,59 48 0,-44-30 10,1-2 0,79 45 0,180 68-69,-277-135 73,-1 2 0,0 1-1,45 38 1,-43-31 9,1-2-1,48 27 1,61 19-37,81 45-92,-140-72 79,1-3-1,158 50 0,-207-78 30,-1 0 0,0 3 0,-1 1 0,-1 2 0,0 1 0,45 38 0,-21-12-15,2-2 0,1-3 0,75 37 0,54 26 2,-93-48-3,127 52 0,-200-99 30,182 78-80,-165-67-7,0 2 0,67 50 1,-48-25-35,75 54-126,149 63-24,176 29-44,-399-168 92,-2 4 0,0 2 0,94 68 0,-111-70 125,2-3 0,54 23 0,97 32 56,-71-31 33,10 18-66,-49-22 12,-62-37 71,0 0 0,0-2-1,1-1 1,0-1-1,44 5 1,-97-22-3302,9 3 2695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4:20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17836,'-27'35'1860,"-46"63"1478,64-83-2591,0 1-1,0 0 1,1 0-1,-8 27 1,15-41-692,1-1-1,-1 1 1,1 0-1,-1-1 1,1 1-1,0-1 1,0 1-1,0 0 1,0-1-1,0 1 1,0 0-1,0-1 1,0 1-1,1 0 1,-1-1-1,1 1 1,-1-1-1,1 1 1,-1-1 0,1 1-1,0-1 1,0 1-1,0-1 1,0 0-1,0 1 1,2 1-1,-1-2-21,1 1 1,-1-1-1,1 0 0,-1 0 1,1 0-1,0 0 0,0 0 0,-1-1 1,1 1-1,0-1 0,0 0 0,0 1 1,-1-1-1,1-1 0,3 1 0,8-3-35,0 0-1,0 0 0,-1-1 0,1-1 0,17-9 0,19-7-182,-49 21 169,0-1 1,0 1 0,0 0 0,1-1-1,-1 1 1,0 0 0,0-1-1,1 1 1,-1 0 0,0 0 0,0 0-1,1 0 1,-1 0 0,0 1-1,0-1 1,1 0 0,-1 0 0,0 1-1,2 0 1,-3 0 6,1-1 1,-1 1-1,1-1 1,-1 1-1,1 0 0,-1 0 1,1-1-1,-1 1 0,0 0 1,0 0-1,1-1 1,-1 1-1,0 0 0,0 0 1,0 0-1,0-1 1,0 1-1,0 0 0,0 0 1,0 0-1,-1 1 1,0 5 38,-1 0 0,-1 0 0,1 0 0,-8 13 1,2-6 180,0-1 0,-1 0 0,0 0 0,-15 16 0,21-26-140,0 1 0,0-1 1,-1 0-1,1 0 0,-1 0 0,1-1 0,-1 0 0,0 1 0,0-1 0,0 0 0,0-1 0,0 1 0,0-1 1,-1 1-1,1-1 0,0-1 0,-1 1 0,1-1 0,0 1 0,-7-2 0,7 0-217,1 0-1,0-1 1,-1 0-1,1 1 1,0-1-1,0-1 1,0 1-1,0 0 1,0-1-1,1 1 0,-1-1 1,1 0-1,0 0 1,-1 0-1,1 0 1,1 0-1,-1 0 1,0-1-1,1 1 1,0-1-1,-1 1 1,1-1-1,1 1 1,-1-1-1,1 0 1,-1 1-1,1-1 0,0 0 1,0 0-1,1-5 1,5-2-760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4:20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44 18644,'-6'3'802,"0"1"0,0-1 1,0 1-1,-7 7 0,12-10-638,0-1 0,0 1 0,0 0-1,0 0 1,0 1 0,0-1 0,1 0 0,-1 0 0,0 0 0,1 0-1,-1 1 1,0 1 0,1-2-75,0 0-1,0-1 0,0 1 1,0-1-1,0 1 1,1-1-1,-1 1 1,0-1-1,0 1 0,0-1 1,1 1-1,-1-1 1,0 1-1,1-1 1,-1 1-1,0-1 0,1 1 1,-1-1-1,1 0 1,-1 1-1,1-1 1,-1 0-1,1 1 0,-1-1 1,1 0-1,-1 0 1,1 1-1,-1-1 1,1 0-1,-1 0 0,1 0 1,0 0-1,4 1 20,0 0 0,0 0 0,0-1-1,1 0 1,-1 0 0,0 0 0,0-1-1,0 0 1,0 0 0,0 0 0,0 0 0,0-1-1,5-2 1,1-1-48,1 0 0,-1-1 1,0-1-1,11-8 0,-18 12-46,0 0-1,0 0 1,0-1-1,0 1 1,-1-1 0,0 1-1,0-1 1,0 0-1,4-8 1,-7 12-14,1 0 0,-1 0 0,0-1 1,0 1-1,0 0 0,0 0 0,0-1 0,0 1 0,0 0 1,1 0-1,-1 0 0,0-1 0,0 1 0,0 0 0,0 0 0,0-1 1,0 1-1,0 0 0,0 0 0,0-1 0,0 1 0,0 0 0,-1 0 1,1-1-1,0 1 0,0 0 0,0 0 0,0 0 0,0-1 1,0 1-1,0 0 0,-1 0 0,1 0 0,0-1 0,0 1 0,0 0 1,-1 0-1,-9 2 4,-10 10-10,13-6 5,0 1-1,1-1 1,-10 14 0,14-18 5,0 0 1,1 1-1,-1-1 1,1 1-1,0 0 1,0-1 0,0 1-1,0 0 1,0-1-1,0 1 1,1 0-1,-1 0 1,1 0-1,0 0 1,0 0-1,0 3 1,1-5-1,-1 0-1,1 0 1,0 1-1,0-1 1,0 0 0,-1 0-1,1 0 1,0 0-1,0 0 1,1 0 0,-1 0-1,0-1 1,0 1-1,0 0 1,0-1 0,1 1-1,-1 0 1,0-1-1,1 0 1,-1 1 0,0-1-1,1 0 1,-1 1 0,0-1-1,1 0 1,-1 0-1,1 0 1,-1 0 0,2-1-1,48-5 54,-46 5-49,91-22 29,10-2-82,-104 24 42,0 1-1,-1-1 0,1 1 0,0 0 0,0 0 0,0 0 1,0 0-1,0 0 0,-1 0 0,1 0 0,0 0 0,0 1 1,0-1-1,0 1 0,-1 0 0,1-1 0,0 1 0,-1 0 1,1 0-1,-1 0 0,1 0 0,-1 0 0,1 0 0,-1 1 1,2 1-1,-1 1-2,0 1 1,0-1-1,-1 0 1,1 1 0,-1 0-1,0-1 1,-1 1-1,1 6 1,0-5 9,-1-4 1,0 0-1,0 0 0,0 0 0,0 0 1,1 0-1,-1 0 0,1 0 0,0 0 1,-1 0-1,1-1 0,0 1 0,0 0 1,0 0-1,1-1 0,-1 1 0,0 0 1,0-1-1,1 0 0,-1 1 0,1-1 1,0 0-1,-1 1 0,1-1 0,0 0 1,2 1-1,-2-2 2,1 0-1,-1 1 1,1-1 0,-1 0 0,1 0-1,0-1 1,-1 1 0,1 0 0,-1-1-1,1 1 1,-1-1 0,1 0 0,-1 0-1,1 0 1,-1 0 0,0-1 0,0 1-1,1-1 1,1-1 0,37-33-28,-43 44-1136,-3 1-111,7-7 808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4:21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75 312 17668,'1'-1'122,"-1"1"1,0 0-1,0 0 0,0 0 1,1 0-1,-1 0 0,0-1 1,0 1-1,1 0 1,-1 0-1,0 0 0,0 0 1,1 0-1,-1 0 0,0 0 1,0 0-1,1 0 0,-1 0 1,0 0-1,0 0 1,1 0-1,-1 0 0,0 0 1,0 0-1,1 0 0,-1 0 1,0 0-1,0 1 1,1-1-1,-1 0 0,0 0 1,0 0-1,1 0 0,-1 1 1,0 9 2482,-11 22-377,7-22-1703,-13 39 253,2 1 1,2 1-1,-9 71 1,21-119-750,1-1 0,0 1 0,0-1 0,0 0 0,0 1 0,0-1 0,0 1 0,1-1 0,-1 0 0,1 1 0,-1-1 0,1 0 0,0 0 0,0 0 0,1 3 1,-1-4-11,0-1 1,1 1 0,-1 0 0,0 0 0,0-1 0,0 1-1,1-1 1,-1 1 0,0-1 0,1 0 0,-1 1-1,0-1 1,1 0 0,-1 0 0,0 0 0,1 0 0,-1 0-1,1 0 1,-1 0 0,0-1 0,1 1 0,-1 0 0,0-1-1,0 1 1,1-1 0,-1 1 0,2-2 0,25-13 152,-1 0 0,0-1 0,-1-2 0,26-23 0,-11 10-59,-17 13-93,541-374-1083,-394 287-1297,-131 79 1665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4:25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 15691,'0'0'61,"0"0"1,0 0-1,0 0 0,0-1 0,0 1 0,0 0 0,0 0 0,0 0 0,0-1 0,0 1 0,0 0 0,-1 0 0,1 0 0,0 0 1,0 0-1,0-1 0,0 1 0,-1 0 0,1 0 0,0 0 0,0 0 0,0 0 0,0 0 0,-1 0 0,1-1 0,0 1 0,0 0 1,0 0-1,-1 0 0,1 0 0,0 0 0,0 0 0,-1 0 0,1 0 0,0 0 0,0 0 0,0 0 0,-1 0 0,1 0 0,0 1 1,0-1-1,0 0 0,-1 0 0,-6 10 967,-3 17 324,7-8-973,0 0 1,1 0-1,1 0 0,1 1 0,0-1 1,1 0-1,2 0 0,0 0 0,1 0 1,0 0-1,2 0 0,15 33 0,-19-48-326,0 0 0,0 0-1,1 0 1,0-1 0,0 1-1,0-1 1,0 1 0,0-1-1,1 0 1,-1 0 0,1-1-1,0 1 1,0-1 0,0 0-1,5 3 1,-5-4-2,0 0 1,0-1 0,0 1-1,0-1 1,0 1-1,0-1 1,0 0-1,0-1 1,0 1-1,0-1 1,0 0-1,0 0 1,-1 0-1,1 0 1,0 0 0,-1-1-1,1 0 1,4-2-1,3-4 92,1-1-1,-1 1 0,-1-2 1,1 0-1,-2 0 0,1-1 1,-1 0-1,-1 0 0,9-16 1,-4 4 95,-2 0-1,0-1 1,-1 0 0,7-29 0,-15 46-187,0 3-20,-1 1-1,0 0 1,-1-1 0,1 1-1,0-1 1,-1 0-1,0 1 1,0-1 0,0 1-1,-1-5 1,1 8-29,0 0 1,0-1 0,0 1-1,0 0 1,0-1-1,0 1 1,0 0-1,0 0 1,0-1 0,-1 1-1,1 0 1,0 0-1,0-1 1,0 1 0,0 0-1,-1 0 1,1 0-1,0-1 1,0 1-1,0 0 1,-1 0 0,1 0-1,0 0 1,0-1-1,-1 1 1,1 0-1,0 0 1,-1 0 0,1 0-1,0 0 1,0 0-1,-1 0 1,1 0-1,0 0 1,-1 0 0,1 0-1,0 0 1,0 0-1,-1 0 1,1 0-1,0 0 1,0 0 0,-1 0-1,1 1 1,0-1-1,-1 0 1,1 0 0,0 0-1,0 0 1,0 0-1,-1 1 1,1-1-1,0 0 1,0 0 0,0 0-1,-1 1 1,1-1-1,0 0 1,0 0-1,0 1 1,0-1 0,0 0-1,0 0 1,-1 1-1,1-1 1,0 1-1,-12 20 21,4 1-19,1 0 0,-10 44 0,15-51 1,0-1 0,1 0 0,0 1-1,1-1 1,4 28 0,-4-41-5,0 1-1,0-1 1,0 1-1,0-1 1,1 1 0,-1-1-1,1 1 1,-1-1-1,1 0 1,-1 1 0,1-1-1,0 0 1,0 1-1,0-1 1,-1 0 0,1 0-1,0 0 1,1 0-1,-1 0 1,0 0 0,0 0-1,2 1 1,-2-2-40,1 0 0,-1 0 0,0 0-1,1 0 1,-1 0 0,0 0 0,1 0 0,-1-1 0,0 1 0,1 0 0,-1-1 0,0 1 0,0-1-1,0 0 1,1 1 0,-1-1 0,0 0 0,0 0 0,1-1 0,6-5-521,-1 0 0,0-1 0,0 0 0,10-16 0,22-47-838,-18 36 423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4:25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20124,'-5'4'1012,"1"0"-1,0 0 0,0 0 0,0 1 1,1 0-1,-4 6 0,3-6-803,1 0 0,-1 1 0,1 0 0,1-1-1,-1 1 1,1 1 0,-1 5 0,2-10-202,1-1 0,0 1-1,0-1 1,0 1 0,0 0 0,0-1-1,0 1 1,0-1 0,1 1 0,-1 0 0,1-1-1,-1 1 1,1-1 0,-1 1 0,1-1 0,0 1-1,0-1 1,0 0 0,0 1 0,0-1-1,0 0 1,0 0 0,0 0 0,0 1 0,1-1-1,-1 0 1,0-1 0,1 1 0,-1 0-1,1 0 1,-1-1 0,3 2 0,8 3 12,0 0-1,1 1 1,-2 1 0,1 0-1,18 16 1,-26-20-7,-1 0-1,0 0 1,0 0 0,-1 0-1,1 1 1,-1-1 0,0 1-1,0 0 1,0 0 0,0 0 0,0 0-1,-1 0 1,0 0 0,0 0-1,0 0 1,0 0 0,-1 1-1,1-1 1,-1 0 0,0 0 0,-1 1-1,0 6 1,-1-6 28,1 0 0,-1 0-1,0 0 1,-1-1 0,1 1 0,-1-1-1,0 0 1,0 1 0,0-1 0,0 0 0,-1-1-1,0 1 1,1-1 0,-1 1 0,-1-1 0,-4 2-1,5-2-17,0-1-1,0 1 1,0-1-1,0-1 1,0 1 0,-1 0-1,1-1 1,-1 0-1,1 0 1,-1-1-1,1 1 1,-1-1-1,1 0 1,-1 0-1,0 0 1,1-1-1,-1 1 1,-6-3 0,10 2-156,-1 0 1,0 0 0,0 0 0,0 0 0,1 0 0,-1 0 0,1-1-1,-1 1 1,1 0 0,-1-1 0,1 0 0,0 1 0,0-1 0,0 0 0,0 1-1,0-1 1,0 0 0,0 0 0,0 0 0,1 0 0,-1 0 0,1 0 0,0 0-1,-1 0 1,1 0 0,0 0 0,0 0 0,0 0 0,0 0 0,1 0-1,-1 0 1,1-3 0,1-3-420,0 1-1,0 0 1,1-1-1,0 1 1,0 0 0,0 1-1,8-11 1,9-8-1103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4:26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16836,'0'0'78,"-1"1"1,1-1-1,0 0 1,0 0-1,0 1 1,0-1-1,-1 0 0,1 1 1,0-1-1,0 0 1,0 1-1,0-1 1,0 0-1,0 1 1,0-1-1,0 0 1,0 1-1,0-1 1,0 0-1,0 0 1,0 1-1,0-1 1,0 0-1,0 1 1,1-1-1,-1 0 1,0 1-1,0-1 1,0 0-1,0 0 1,1 1-1,-1-1 1,0 0-1,0 0 1,1 1-1,-1-1 1,0 0-1,0 0 1,1 0-1,-1 1 1,0-1-1,1 0 0,-1 0 1,0 0-1,0 0 1,1 0-1,-1 0 1,0 0-1,1 0 1,-1 0-1,0 0 1,1 0-1,-1 0 1,0 0-1,1 0 1,-1 0-1,0 0 1,1 0-1,-1 0 1,0 0-1,1 0 1,-1 0-1,0-1 1,0 1-1,1 0 1,-1 0-1,-19 32 2678,12-20-1756,-24 43 353,-44 110 1,71-146-1585,4-19 221,0 0-1,0 0 0,0 0 0,0 1 1,0-1-1,0 0 0,0 0 0,0 0 0,0 0 1,0 0-1,0 0 0,0 1 0,0-1 1,0 0-1,0 0 0,0 0 0,0 0 0,0 0 1,0 0-1,1 0 0,-1 1 0,0-1 1,0 0-1,0 0 0,0 0 0,0 0 0,0 0 1,0 0-1,0 0 0,0 0 0,1 0 1,-1 0-1,0 0 0,0 0 0,0 1 0,0-1 1,0 0-1,0 0 0,0 0 0,1 0 1,-1 0-1,0 0 0,0 0 0,0 0 0,0 0 1,0 0-1,0 0 0,1 0 0,-1 0 1,0 0-1,0-1 0,0 1 0,3-1-118,-1-1 0,0 0 0,0 0 0,0 0 0,0 0 0,0 0 0,0-1 0,2-2 0,20-35-1631,30-62-1,-14 22 310,-12 26 1382,-35 81 1590,0-10-1024,1 1 0,1 0-1,0-1 1,1 2 0,-1 28-1,4-35-367,1 0 0,1-1 0,0 1 0,1 0 0,0-1 0,0 1 0,1-1-1,1 0 1,10 21 0,-9-21-179,-4-8-88,0 1-1,1-1 1,-1 1-1,1-1 0,0 1 1,0-1-1,1 0 1,-1 0-1,0 0 1,1 0-1,0-1 1,5 5-1,-8-8-94,0-1 0,0 1 0,0-1-1,-1 1 1,1 0 0,0-1 0,-1 1-1,1-1 1,-1 1 0,0 0 0,1 0 0,-1-1-1,0 1 1,-1-2 0,-8-9-630,0 0 0,-1 0-1,-14-10 1,-39-27 1278,29 23 1447,35 26-1731,-1-1 1,0 1 0,1 0-1,-1-1 1,1 1-1,-1-1 1,1 1-1,-1-1 1,1 1 0,-1-1-1,1 1 1,-1-1-1,1 0 1,0 1 0,-1-1-1,1 1 1,0-1-1,-1 0 1,1 1 0,0-1-1,0 0 1,0-1-1,0 2-61,0-1-1,1 1 1,-1 0 0,0-1-1,1 1 1,-1-1-1,1 1 1,-1 0-1,1-1 1,-1 1-1,1 0 1,-1-1 0,1 1-1,-1 0 1,1 0-1,-1-1 1,1 1-1,-1 0 1,1 0-1,0 0 1,0 0 0,46-3 528,-30 3-511,2-3 192,1 0 1,23-9-1,-19 4-211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4:27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 20980,'-5'0'648,"-1"1"-1,0 1 1,0-1-1,0 1 0,1 0 1,-1 0-1,1 1 0,-7 3 1,-48 31-433,53-32-66,-8 5-130,-34 24 35,44-31-66,1 1 0,-1 0 1,1 0-1,0 0 0,0 1 0,1-1 1,-5 9-1,7-13 9,1 0 0,0 0 0,0 0 0,0 0 0,0 0 0,0 1 1,0-1-1,0 0 0,0 0 0,0 0 0,0 0 0,0 0 0,0 0 0,0 1 1,0-1-1,0 0 0,0 0 0,0 0 0,0 0 0,0 0 0,0 1 0,0-1 0,0 0 1,0 0-1,0 0 0,0 0 0,0 0 0,0 1 0,0-1 0,0 0 0,0 0 0,0 0 1,1 0-1,-1 0 0,0 0 0,0 0 0,0 0 0,0 1 0,0-1 0,0 0 1,0 0-1,1 0 0,7 0-71,9-3-14,19-9-95,-22 6 139,0 2 0,0-1 0,0 2 0,0 0 0,0 1 0,1 0 0,-1 1 0,16 0 1,-29 1 46,1 0 0,-1 0 1,0 0-1,1 1 0,-1-1 1,0 0-1,1 0 1,-1 1-1,1-1 0,-1 1 1,0-1-1,0 1 0,1 0 1,-1-1-1,0 1 0,0 0 1,0 0-1,0 0 1,0 0-1,0 0 0,0 0 1,0 0-1,0 0 0,0 0 1,-1 1-1,1-1 0,0 0 1,-1 0-1,1 1 1,-1-1-1,0 0 0,1 1 1,-1-1-1,0 1 0,0-1 1,0 0-1,0 1 0,0-1 1,0 1-1,0-1 1,0 0-1,0 1 0,-1-1 1,1 0-1,-1 1 0,0 1 1,-2 5 52,-1 0 1,1 0 0,-2-1-1,1 0 1,-1 1 0,-6 6-1,1-2 53,0-1-1,-1 0 1,0 0-1,0-1 1,-2-1-1,1 0 1,-1 0-1,-20 9 1,32-17-133,0-1 0,0 1 0,0-1 0,0 1 1,0-1-1,0 0 0,0 1 0,0-1 0,0 0 1,-1 0-1,1 0 0,0 0 0,0 0 0,0 0 1,0 0-1,0 0 0,-1 0 0,1 0 0,-1-1 1,1 0 0,1 1 1,0-1 0,0 1 0,-1-1 0,1 1 0,0-1 0,0 1 0,0-1 0,0 1 0,0-1 0,-1 0 0,1 1 0,0-1 0,0 1-1,0-1 1,1 0 0,-1 1 0,0-1 0,0 1 0,0-1 0,0 0 0,0 1 0,1-1 0,-1 1 0,1-1 0,2-7-90,1 1 0,0 0 1,1 0-1,5-6 0,15-16-290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4:27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19100,'-24'37'1983,"5"-9"-472,-17 33-1,31-52-1282,1 1-1,0-1 1,1 1 0,0 0-1,0 0 1,1 0-1,0 0 1,0 11-1,2-20-211,0 1 0,0-1 0,0 0 0,0 1 0,0-1 0,0 0-1,0 1 1,0-1 0,1 1 0,-1-1 0,1 0 0,-1 0 0,1 1 0,-1-1 0,1 0 0,-1 0-1,1 1 1,0-1 0,0 0 0,0 0 0,0 0 0,0 0 0,0 0 0,0 0 0,2 1-1,-1-1 5,0-1 1,0 1-1,1-1 0,-1 0 0,0 1 0,0-1 0,1 0 0,-1 0 0,0-1 0,0 1 0,1 0 0,-1-1 0,0 1 0,3-2 0,7-3 63,-1 0-1,1-1 0,-1 0 1,15-11-1,23-21 176,-33 25-155,1 0 0,0 1 0,0 0 0,31-13 0,-47 24-99,-1 1 0,1-1 0,0 1 0,-1 0-1,1 0 1,0-1 0,-1 1 0,1 0 0,0 0-1,0 0 1,-1 0 0,1 0 0,0 0 0,0 0-1,-1 0 1,1 0 0,0 0 0,0 0 0,-1 0-1,1 0 1,0 1 0,0-1 0,-1 0 0,1 1 0,0-1-1,-1 0 1,1 1 0,0-1 0,0 2 0,6 18 93,-2-2 62,-5-18-149,1 1 0,-1-1-1,1 0 1,-1 1-1,0-1 1,1 0 0,-1 1-1,1-1 1,-1 0 0,1 0-1,-1 0 1,1 1-1,-1-1 1,1 0 0,-1 0-1,1 0 1,0 0-1,-1 0 1,1 0 0,-1 0-1,1 0 1,-1 0 0,1 0-1,-1 0 1,1 0-1,-1 0 1,1-1 0,-1 1-1,1 0 1,-1 0 0,2-1-1,58-32 452,-41 22-301,34-16 0,-48 25-152,1 0 0,-1 0 0,1 0 0,0 1 0,-1 0 0,1 0 0,0 1 0,0 0 0,0 0-1,-1 0 1,9 1 0,-12 0-6,-1-1-1,1 1 1,0 0 0,-1-1-1,1 1 1,0 0-1,-1 0 1,1 0 0,-1 0-1,0 0 1,1 0-1,-1 1 1,0-1-1,0 0 1,1 1 0,-1-1-1,0 1 1,0-1-1,-1 1 1,1-1-1,0 1 1,0 0 0,-1-1-1,1 1 1,-1 0-1,0 0 1,1 0 0,-1-1-1,0 1 1,0 0-1,0 0 1,0 0-1,0-1 1,-1 5 0,0-1-99,0 0 1,0 1 0,-1-1 0,1 0 0,-1 0-1,0 0 1,-1 0 0,1 0 0,-1 0 0,-5 6-1,8-10 25,0-1-1,0 1 0,-1-1 1,1 1-1,0-1 0,-1 0 1,1 1-1,0-1 0,-1 0 1,1 1-1,-1-1 0,1 0 0,0 1 1,-1-1-1,1 0 0,-1 0 1,1 0-1,-1 1 0,1-1 1,-1 0-1,1 0 0,-1 0 1,1 0-1,-1 0 0,1 0 0,-1 0 1,1 0-1,-1 0 0,0 0 1,1-1-33,-1 1-1,0-1 1,1 0 0,-1 1 0,1-1-1,-1 0 1,1 1 0,-1-1 0,1 0-1,0 0 1,-1 1 0,1-1 0,0 0 0,0 0-1,-1-1 1,-1-38-1655,2 38 1718,0-32-1098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4:28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16660,'2'0'2224,"-2"6"-1440,0-1-288,1 8 1497,1-3-1225,-2 3-152,2 0-456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4:28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217 185 16908,'-1'-2'272,"-1"0"1,-1 0 0,1 1-1,0-1 1,0 1 0,-1-1-1,1 1 1,-1 0 0,1 0-1,-1 0 1,1 0-1,-1 0 1,0 1 0,1-1-1,-1 1 1,0-1 0,0 1-1,-4 0 1,2 1 25,0 0 1,-1 0-1,1 1 0,0 0 0,0-1 0,1 1 1,-1 1-1,0-1 0,-5 5 0,-2 1-41,1 1-1,0 0 1,1 1-1,0 0 1,1 1-1,-13 17 1,17-21-209,1 0 1,1 1 0,-1-1-1,-3 14 1,6-20-41,1 0 0,-1 0 0,1 1 1,0-1-1,0 0 0,0 0 0,0 1 0,0-1 0,0 0 1,0 1-1,0-1 0,0 0 0,1 0 0,-1 1 0,0-1 1,2 2-1,-2-2 0,1-1-1,0 1 1,0 0 0,0-1 0,-1 1 0,1-1 0,0 1 0,0-1 0,0 0-1,0 1 1,0-1 0,0 0 0,0 0 0,0 0 0,0 1 0,0-1 0,0 0-1,0 0 1,0-1 0,0 1 0,0 0 0,0 0 0,0 0 0,0-1 0,1 1 0,8-3 35,1-1 1,-2 0-1,1 0 1,0-1 0,-1 0-1,0-1 1,0 0 0,13-12-1,3-4 157,33-38 0,-10 3 268,64-98 0,-118 166-443,0 1 0,1 0-1,-3 13 1,-2 2-29,2-6-327,0 0 0,2 0 0,0 1 1,2 0-1,0 0 0,1 0 0,0 29 1,3-49 276,0 0 1,0 0-1,1-1 1,-1 1 0,0 0-1,1 0 1,-1-1-1,1 1 1,-1 0 0,1-1-1,0 1 1,-1-1-1,1 1 1,0-1-1,0 1 1,0-1 0,1 1-1,0 0 1,12 3-645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5:47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15 14579,'-23'-9'5619,"35"9"-486,19 1-4401,151-5 820,73 2-4664,-242 3 2542,-7 2-198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4:29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18772,'-13'48'6922,"-9"11"-4769,-13 43-1122,30-84-892,-1 3 59,1-1 1,-5 39-1,9-57-192,1-1 0,0 1 1,0-1-1,0 0 0,0 1 1,0-1-1,0 1 0,1-1 0,-1 0 1,0 1-1,1-1 0,-1 1 1,1-1-1,-1 0 0,1 0 1,0 1-1,-1-1 0,1 0 0,0 0 1,0 0-1,0 0 0,2 2 1,-2-2-6,1 0 0,0 0 0,0-1 0,-1 1 1,1-1-1,0 1 0,0-1 0,0 0 0,0 1 1,0-1-1,0 0 0,0 0 0,0 0 0,0-1 1,0 1-1,2-1 0,49-16-96,-45 13 60,0 1 1,1 0 0,-1 0 0,0 1-1,1 0 1,0 1 0,-1 0-1,13 0 1,-20 1 30,-1 0-1,1 0 1,0 0 0,-1 0 0,1 0-1,-1 0 1,1 0 0,0 0 0,-1 0-1,1 0 1,0 1 0,-1-1 0,1 0-1,-1 0 1,1 1 0,0-1 0,-1 0-1,1 1 1,-1-1 0,1 1 0,-1-1 0,0 0-1,1 1 1,-1-1 0,1 1 0,-1 0-1,0-1 1,1 1 0,-1-1 0,0 1-1,0-1 1,1 1 0,-1 0 0,0-1-1,0 1 1,0 0 0,0-1 0,0 1-1,0 0 1,0-1 0,0 1 0,0-1-1,0 1 1,0 0 0,0-1 0,0 1-1,-1 0 1,1-1 0,0 1 0,0-1-1,-1 1 1,1-1 0,0 1 0,-1 0-1,0 0 1,-1 3 12,-1 1 0,0-1 0,-1 0 0,1 0 0,-7 5 1,0 0 104,-1 0 1,-1-1-1,0-1 1,-18 9-1,24-13-76,0 0 1,0-1-1,0 0 0,0 0 0,-1 0 0,1-1 0,-1 0 1,1 0-1,-1-1 0,1 1 0,-11-2 0,16 1-72,0 0 0,0-1 0,1 1 0,-1 0 0,0 0 0,1 0 0,-1 0 0,0-1 1,1 1-1,-1 0 0,1-1 0,-1 1 0,0-1 0,1 1 0,-1 0 0,1-1 0,-1 1 0,1-1 0,-1 0 0,1 1 0,0-1 0,-1 1 0,1-1 0,-1 0 0,1 1 0,0-1 0,0 1 0,0-1 0,-1 0 0,1 0 0,0 1 1,0-1-1,0 0 0,0 1 0,0-1 0,0 0 0,0 1 0,0-1 0,0 0 0,0 0 0,1 1 0,-1-1 0,0 0 0,0 1 0,1-1 0,-1 1 0,0-1 0,1 0 0,-1 1 0,1-1 0,-1 1 0,2-2 1,1-2-90,0 0 0,0-1 0,0 1 0,1 1 0,0-1 0,5-3 0,14-9-515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4:29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97 18900,'0'8'1310,"0"-7"-1192,0 0 0,-1 0 0,1-1 0,0 1 0,0 0 0,0 0 0,0 0 0,0 0 0,0 0 0,0 0 0,0 0 0,0 0 0,1 0 0,-1 0 0,0 0 0,1-1 0,-1 1 0,0 0 0,1 0 0,-1 0 1,1 0-1,-1-1 0,1 1 0,0 0 0,-1-1 0,1 1 0,0 0 0,-1-1 0,1 1 0,0-1 0,0 1 0,-1-1 0,1 1 0,0-1 0,0 0 0,0 1 0,0-1 0,0 0 0,0 0 0,0 0 0,-1 1 0,3-1 0,6 0 123,0 1 1,0-2-1,0 1 0,0-1 0,0 0 0,0-1 0,0 0 0,0 0 0,16-8 0,-20 8-188,0-1 0,-1 1 0,1-1 0,-1 0 0,0 0 0,1 0 0,-1-1 0,4-5 0,-6 7-24,0 0 0,-1 0 0,1 0 0,-1-1-1,0 1 1,0 0 0,0-1 0,0 1 0,0-1 0,-1 1 0,1-1 0,-1 1-1,1-1 1,-1 0 0,0 1 0,0-1 0,-1-3 0,1 4-21,0 1 0,0-1 0,-1 1 0,1-1 1,0 0-1,-1 1 0,0-1 0,1 1 0,-1 0 0,0-1 0,0 1 1,0 0-1,0-1 0,0 1 0,0 0 0,0 0 0,0 0 1,0 0-1,-1 0 0,-1-2 0,0 2-1,0 0 0,1 0 1,-1 0-1,0 1 0,0-1 0,0 0 1,0 1-1,0 0 0,1 0 0,-7 0 0,2 1-5,-1 0-1,0 1 1,1 0 0,-1 0-1,1 0 1,-1 1-1,-11 7 1,9-4 3,0 1 1,1 0 0,-1 0 0,2 1 0,-9 10 0,13-14-2,1 0 0,-1 0 0,1 0-1,1 1 1,-1-1 0,1 1 0,-1 0 0,1 0 0,1 0-1,-1 0 1,1 0 0,0 0 0,-1 9 0,2-13-3,0 1 1,0 0-1,0-1 1,0 1-1,1 0 0,-1-1 1,0 1-1,1 0 1,-1-1-1,1 1 1,0-1-1,0 1 0,-1-1 1,1 0-1,0 1 1,0-1-1,0 0 1,1 0-1,-1 1 0,1 0 1,1 0 4,0 0 0,0 0 0,1-1-1,-1 1 1,0-1 0,1 1 0,-1-1 0,7 1 0,4 0 8,-1-1 1,1 0 0,-1-1-1,15-2 1,-15 1-22,0-1 0,0-1 0,0 0 1,-1-1-1,1 0 0,-1-1 0,23-12 0,-27 12 1,0 0 0,0 0 1,0-1-1,-1 0 0,0-1 0,0 1 0,0-2 0,-1 1 0,0-1 0,-1 1 0,8-16 1,-12 23 4,0-1 0,-1 0 0,1 0 0,-1 0 0,1 0 0,-1 0 0,0 0 0,1 0 0,-1 0 0,0 0 0,0 0 0,0 0 0,1 0 0,-1 0 0,0 0 0,-1 0 0,1 0 0,0-1 0,0 1 0,0 0 0,0 0 0,-1 0 0,1 0 0,-1 0 0,1 0 0,-1 1 0,1-1 0,-1 0 0,0-2 0,0 3-31,0 0 0,0 0 0,0-1 0,0 1 0,-1 0 0,1 0 0,0 0 0,0 0 0,0 0 1,0 1-1,0-1 0,0 0 0,0 0 0,0 1 0,0-1 0,1 0 0,-1 1 0,0-1 0,0 1 0,0-1 0,0 1 0,0 0 0,1-1 0,-1 1 0,0 0 0,0 0 0,1-1 0,-1 1 0,1 0 0,-2 2 0,-2 2-499,-9 12-1941,12-17 2405,1 1 0,0 0 0,-1-1-1,1 1 1,0 0 0,-1-1 0,1 1 0,0 0 0,0-1 0,0 1 0,0 0 0,0 0 0,0-1 0,0 1 0,0 0 0,0-1 0,0 1 0,0 0 0,0 0 0,0-1 0,1 1-1,-1 0 1,1 0 0,7 8-946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4:30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64 142 19140,'-3'21'1605,"-2"0"0,0-1 0,-9 25-1,-4 12 567,13-40-1664,-6 30 428,10-44-876,0 0 0,1 0 0,0 1 0,0-1 0,0 0 0,0 0 0,0 1 0,1-1 0,0 0 0,-1 0 0,3 4 0,-3-6-52,0-1 0,0 1 0,1 0 0,-1-1 0,0 1 1,1-1-1,-1 1 0,1-1 0,-1 1 0,1-1 0,-1 1 0,1-1 0,-1 1 1,1-1-1,0 0 0,-1 1 0,1-1 0,-1 0 0,1 1 0,0-1 1,-1 0-1,1 0 0,0 0 0,-1 1 0,1-1 0,1 0 0,-1-1 1,1 1-1,0 0 0,-1-1 1,1 1-1,0-1 0,-1 1 1,1-1-1,-1 0 0,1 0 0,2-1 1,0-2 0,1 1-1,-1-1 1,0 0 0,0-1 0,6-7 0,-3 2-26,-1-1 0,0 0 0,-1-1 0,0 1 0,-1-1 0,0 0 0,-1 0 0,0 0 0,2-24 0,-6 30-149,-1 13 104,1 14 38,1-19 26,1 0 1,-1 0-1,1 1 0,0-1 1,0 0-1,0 0 0,0 0 1,0 0-1,0 0 0,0-1 1,1 1-1,-1 0 0,1 0 1,-1-1-1,1 1 0,0-1 1,-1 1-1,1-1 0,0 0 1,0 0-1,2 1 0,0 0 4,0-1 0,0 0-1,0 0 1,1-1 0,-1 1-1,0-1 1,0 0-1,1 0 1,-1 0 0,7-2-1,0 0 6,-1 0-1,1-2 0,-1 1 1,1-1-1,-1-1 0,0 1 0,17-13 1,-22 14-5,-1 0 1,0 0-1,-1 0 1,1 0 0,0-1-1,-1 0 1,0 1-1,0-1 1,0-1-1,4-7 1,-7 11-5,0 1-1,1 0 0,-1 0 1,0 0-1,0-1 1,0 1-1,0 0 1,0 0-1,0 0 0,0-1 1,0 1-1,1 0 1,-1 0-1,0-1 1,0 1-1,0 0 1,0 0-1,0-1 0,0 1 1,-1 0-1,1 0 1,0-1-1,0 1 1,0 0-1,0 0 1,0 0-1,0-1 0,0 1 1,0 0-1,0 0 1,-1-1-1,1 1 1,0 0-1,0 0 1,0 0-1,0 0 0,-1-1 1,1 1-1,0 0 1,0 0-1,0 0 1,-1 0-1,-12 3 18,-11 14-2,17-10-8,0 1 0,0 0-1,1 0 1,-6 10 0,10-15-5,1-1 1,-1 1-1,1 0 0,-1 0 1,1 0-1,0 0 0,0 0 1,0 0-1,1 0 0,-1 0 1,1 0-1,0 0 0,-1 0 1,2 1-1,-1-1 0,0 0 1,1 3-1,0-4 0,0-1 0,0 1-1,-1-1 1,1 1 0,0-1-1,1 0 1,-1 0 0,0 0-1,0 1 1,1-1 0,-1 0 0,0 0-1,1-1 1,-1 1 0,1 0-1,-1 0 1,1-1 0,-1 1-1,1-1 1,0 1 0,-1-1 0,1 0-1,-1 0 1,1 0 0,2 0-1,4 1 7,0-2 0,-1 1 0,1-1 0,9-2 0,-1-2-44,0 0 0,0-1 0,-1-1 1,0 0-1,0-1 0,-1-1 0,0 0 0,-1-1 1,1 0-1,15-18 0,-33 33 30,0 1 0,1 0 0,-1-1 0,1 1-1,0 0 1,1 0 0,-1 1 0,1-1 0,1 0 0,-1 1 0,0 8 0,2-14 11,0 0 0,0-1 1,0 1-1,0 0 0,0-1 1,0 1-1,1 0 0,-1-1 1,0 1-1,0 0 0,1-1 1,-1 1-1,1-1 1,-1 1-1,0 0 0,1-1 1,-1 1-1,1-1 0,-1 1 1,1-1-1,-1 0 0,1 1 1,0-1-1,-1 1 0,1-1 1,-1 0-1,1 0 0,0 1 1,-1-1-1,1 0 0,0 0 1,0 0-1,-1 0 0,1 0 1,0 0-1,-1 0 0,1 0 1,0 0-1,-1 0 0,1 0 1,1 0-1,29-10 130,-18 3-107,0 0 0,-1-1-1,0-1 1,-1 0-1,1 0 1,-2-1-1,0 0 1,18-23-1,-8 4-23,-1 0 0,25-50 1,-39 70-20,0-1 1,-1 1 0,0-1-1,-1 1 1,0-1-1,-1 0 1,3-15 0,-5 25 11,0-1 1,0 1-1,0 0 0,0 0 1,0 0-1,0-1 1,0 1-1,0 0 0,0 0 1,0-1-1,0 1 0,0 0 1,0 0-1,0 0 1,0-1-1,0 1 0,0 0 1,0 0-1,0-1 1,-1 1-1,1 0 0,0 0 1,0 0-1,0 0 0,0-1 1,0 1-1,0 0 1,-1 0-1,1 0 0,0 0 1,0-1-1,0 1 1,-1 0-1,1 0 0,0 0 1,0 0-1,0 0 1,-1 0-1,-7 5-27,-5 13 5,5-2 22,0 0 0,1 1 1,1-1-1,1 1 0,0 1 1,1-1-1,1 1 0,-2 34 0,4-39-25,1-1-1,1 0 0,0 0 1,0 1-1,2-1 0,-1 0 1,1 0-1,1-1 0,0 1 1,1-1-1,0 0 0,1 0 1,12 19-1,-17-29 2,0 0-1,1 0 1,-1 1 0,0-1 0,0 0-1,0 0 1,1 0 0,-1-1 0,0 1-1,1 0 1,1 0 0,0-3-264,-9-7 91,-15-18-468,2-1 0,0 0 0,2-1-1,1-1 1,1-1 0,1 0 0,2 0 0,-11-48 0,23 77 593,-1 0-1,1-1 1,-1 1-1,1 0 1,0 0-1,0-1 1,0 1 0,0 0-1,1-4 1,5 3-308,6 10 112,-10-6 208,0 1 125,1 1 0,-1-1 0,1 0 0,0 0 0,0 0 0,0 0 0,0-1 0,0 1 0,0-1 0,0 0 0,0 0 0,1 0 0,-1 0 0,0 0 0,1-1 0,-1 0 0,6 0 0,3-4 69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4:31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 18668,'-1'-2'3393,"5"5"-2825,5 0 1504,4 3-831,0 1-393,5-3-456,2 0 16,2-1-280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4:31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16700,'-9'23'2751,"1"-1"1,-7 34 0,10-30-1970,1 1-1,1 0 0,1 50 1,3-69-709,-1 1 1,2-1-1,-1 0 1,5 17 0,-5-22-68,0-1 1,0 1-1,1-1 1,-1 1-1,0-1 1,1 1-1,0-1 1,-1 0 0,1 0-1,0 0 1,0 0-1,0 0 1,0 0-1,1 0 1,-1-1-1,0 1 1,1-1-1,-1 0 1,4 2-1,11 1 6,1 0-1,-1-1 0,25 1 0,-27-3-23,0 1 0,0 0 0,0 1 0,0 0 1,18 8-1,-30-10 10,-1 0-1,0 0 1,1 0 0,-1 0 0,0 1 0,0-1 0,0 0 0,0 1-1,0 0 1,-1 0 0,1-1 0,0 1 0,-1 0 0,0 0 0,1 1-1,-1-1 1,0 0 0,1 3 0,-1-3 8,-1 0 1,0 0-1,0 0 0,0 0 1,0 0-1,0 0 0,0 0 0,-1 0 1,1 0-1,-1 0 0,1 0 1,-1 0-1,0 0 0,1-1 1,-1 1-1,0 0 0,0 0 1,-1-1-1,1 1 0,0 0 1,0-1-1,-1 1 0,-2 1 0,-5 4 88,0 0-1,0 0 1,-1-1-1,1 0 1,-2-1-1,1 0 1,0-1-1,-1 0 1,0 0-1,-11 1 1,13-3-47,0 0-1,0 0 1,0-2 0,0 1 0,0-1 0,0 0 0,0-1 0,0 0-1,0 0 1,0-1 0,0 0 0,1-1 0,-10-3 0,16 5-139,0 1 0,0-1 1,1 0-1,-1 0 0,1 0 1,-1 0-1,0 0 0,1 0 1,0-1-1,-1 1 0,1 0 0,0-1 1,-1 1-1,1-1 0,0 0 1,0 1-1,0-1 0,1 0 1,-1 1-1,0-1 0,1 0 1,-1 0-1,1 0 0,-1 1 0,1-1 1,0 0-1,0 0 0,0 0 1,0-3-1,1 2-97,0 0-1,0 0 1,1 0 0,-1 0-1,1 0 1,-1 0 0,1 0-1,0 1 1,0-1 0,0 1-1,0 0 1,1-1 0,-1 1 0,1 0-1,-1 0 1,5-2 0,21-12-921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4:31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128 280 22229,'-6'14'2152,"-11"8"-1408,-5 2-328,-1 8 1129,3-1-433,3-1-664,0-4-256,11-7-568,6-4-328,7-9-808,6-6-153,3-14 1121,1-3-376,1-19-216</inkml:trace>
  <inkml:trace contextRef="#ctx0" brushRef="#br0" timeOffset="1">136 0 19932,'-5'0'1929,"3"5"-1297,-3 2-248,5 3 1056,-2 3-904,11 3-1208,1-1 704,13 2-288,7 1-88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4:32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22893,'0'0'153,"-6"0"682,1 0 1,-1 1-1,1-1 0,-1 1 1,-7 2-1,12-3-782,1 0 0,-1 1 0,0-1 0,1 0 0,-1 1 0,0-1 0,1 0 0,-1 1 0,1-1 0,-1 1 0,1-1 0,-1 1 0,1-1 0,-1 1 0,1 0 1,-1-1-1,1 1 0,0-1 0,-1 1 0,0 1 0,1-1-63,0 0 0,0 1 0,0-1 0,1 0 0,-1 0 0,0 0 0,0 0 0,1 1 0,-1-1 0,1 0 0,-1 0 0,1 0 1,-1 0-1,1 0 0,-1 0 0,1 0 0,1 1 0,3 4-114,1-1 0,-1 0 1,1 0-1,0 0 0,0-1 0,0 1 1,9 3-1,-7-4 42,0 1 1,0 0-1,-1 1 1,10 8-1,-14-10 93,1 0 1,0 0-1,-1 0 0,0 1 0,0-1 0,0 1 0,-1 0 1,0-1-1,0 1 0,0 0 0,0 1 0,-1-1 0,1 0 1,-1 6-1,-1-8 39,0 1 0,0-1 0,-1 1 1,1-1-1,-1 1 0,0-1 0,0 0 1,0 1-1,0-1 0,-1 0 0,1 0 1,-1 0-1,0 0 0,0 0 0,0 0 0,0 0 1,0-1-1,-1 1 0,1-1 0,-1 0 1,0 1-1,-5 2 0,-1 1 72,0-1 0,0 0-1,-1 0 1,0-1 0,0 0 0,0-1-1,0 0 1,-1-1 0,1 0 0,-1 0-1,1-1 1,-1-1 0,-17-1 0,7-7-1219,20 8 1077,1 0-1,0 0 1,-1 0-1,1 0 1,0-1-1,0 1 1,-1 0 0,1 0-1,0 0 1,0 0-1,-1-1 1,1 1-1,0 0 1,0 0-1,0 0 1,-1-1-1,1 1 1,0 0 0,0 0-1,0-1 1,0 1-1,-1 0 1,1 0-1,0-1 1,0 1-1,0 0 1,0-1-1,0 1 1,0 0 0,0-1-1,0 1 1,0 0-1,0 0 1,0-1-1,0 1 1,0 0-1,0-1 1,0 1-1,0 0 1,1 0 0,-1-1-1,0 1 1,0 0-1,0-1 1,0 1-1,0 0 1,1 0-1,-1 0 1,0-1-1,0 1 1,0 0 0,1 0-1,-1 0 1,0-1-1,0 1 1,1 0-1,-1 0 1,0 0-1,1 0 1,-1 0-1,0 0 1,0-1 0,1 1-1,-1 0 1,0 0-1,1 0 1,-1 0-1,14-4-588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4:34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67 18444,'10'-9'443,"1"-1"1,0 2-1,0 0 1,1 0-1,15-7 1,-24 13-268,-1 1-130,-1 0 0,0 0 1,1 1-1,-1-1 0,1 1 1,-1-1-1,1 1 1,-1-1-1,1 1 0,-1 0 1,1-1-1,-1 1 0,1 0 1,-1 0-1,1 0 0,-1 0 1,1 1-1,2-1 1,-4 1-34,0-1 1,1 0 0,-1 0 0,0 1-1,1-1 1,-1 0 0,0 0 0,0 1-1,1-1 1,-1 0 0,0 1 0,0-1-1,1 0 1,-1 1 0,0-1 0,0 0-1,0 1 1,0-1 0,0 1-1,0-1 1,0 0 0,0 1 0,1-1-1,-1 0 1,-1 2 0,-6 15 164,-75 92 800,16-22-149,63-82-732,0 0 1,0 0-1,0 0 1,-3 9-1,6-13-84,-1-1 0,1 1 0,0-1 0,0 1 0,-1 0-1,1-1 1,0 1 0,0-1 0,0 1 0,0-1 0,0 1 0,0 0 0,0-1-1,0 1 1,0-1 0,0 1 0,0 0 0,0-1 0,1 1 0,-1-1 0,0 1-1,0-1 1,1 1 0,-1-1 0,0 1 0,1-1 0,-1 1 0,0-1 0,1 1-1,-1-1 1,1 0 0,-1 1 0,1-1 0,-1 0 0,0 1 0,1-1 0,0 0-1,-1 1 1,1-1 0,-1 0 0,1 0 0,-1 0 0,1 0 0,-1 1 0,1-1-1,0 0 1,-1 0 0,1 0 0,-1 0 0,1 0 0,0-1 0,-1 1 0,1 0-1,-1 0 1,1 0 0,-1 0 0,1-1 0,0 1 0,7-2 68,0 0 0,-1-1 1,1 0-1,-1 0 0,1-1 0,-1 1 1,0-2-1,9-6 0,3-4 168,26-26 0,-20 14 50,34-47 0,-59 74-294,0 0 1,0-1-1,0 1 0,0 0 0,0 0 1,0 0-1,0 0 0,0-1 1,1 1-1,-1 0 0,0 0 1,0 0-1,0 0 0,0 0 1,0-1-1,0 1 0,0 0 0,0 0 1,0 0-1,0 0 0,1 0 1,-1 0-1,0-1 0,0 1 1,0 0-1,0 0 0,0 0 1,1 0-1,-1 0 0,0 0 1,0 0-1,0 0 0,0 0 0,0 0 1,1 0-1,-1 0 0,0 0 1,0 0-1,0 0 0,0 0 1,1 0-1,-1 0 0,0 0 1,0 0-1,0 0 0,0 0 0,0 0 1,1 0-1,-1 0 0,0 0 1,0 0-1,0 1 0,0 11 122,-7 23-55,6-30-37,-1 2-5,0 3 0,0 0 0,0 1 0,0 19 0,2-28-16,0 0-1,0 0 0,0 0 1,1 0-1,-1 0 0,0 0 1,1 0-1,0 0 0,-1 0 1,1 0-1,0 0 0,0 0 1,0-1-1,0 1 0,0 0 1,0-1-1,0 1 0,1-1 1,-1 1-1,1-1 0,-1 0 1,1 1-1,-1-1 0,1 0 1,0 0-1,0 0 0,2 0 1,3 1 47,1 0 0,-1-1-1,1-1 1,-1 1 0,1-1 0,0 0 0,-1-1 0,1 0 0,-1 0 0,1 0 0,-1-1 0,0 0 0,0-1-1,0 0 1,13-6 0,-4 0 46,-1 0 1,1-1-1,-1-1 0,-1 0 0,20-20 0,-34 31-105,5-4 10,-1-1 1,1 0-1,-1 1 1,0-1-1,0-1 1,-1 1-1,0 0 1,1-1-1,-2 0 1,4-7-1,-6 12-11,0 1-1,0 0 1,0 0-1,0 0 0,0 0 1,0 0-1,0 0 1,0 0-1,1 0 1,-1 0-1,0-1 1,0 1-1,0 0 1,0 0-1,0 0 1,0 0-1,0 0 0,0 0 1,0-1-1,0 1 1,0 0-1,0 0 1,0 0-1,0 0 1,0 0-1,0 0 1,0 0-1,0-1 1,0 1-1,0 0 0,-1 0 1,1 0-1,0 0 1,0 0-1,0 0 1,0 0-1,0 0 1,0-1-1,0 1 1,0 0-1,0 0 1,0 0-1,-1 0 0,1 0 1,0 0-1,0 0 1,0 0-1,0 0 1,0 0-1,0 0 1,0 0-1,-1 0 1,-5 5 11,-7 11-2,-2 7-140,-21 44 0,33-61 46,1 1-1,-1-1 1,1 1-1,0 0 1,0 0-1,1 0 1,0 0 0,0 0-1,1 0 1,-1 0-1,2 0 1,0 10-1,0-15 67,-1 0 0,1 0 0,0 0-1,0 0 1,-1 0 0,1-1 0,0 1-1,1 0 1,-1-1 0,0 1 0,2 1-1,21 12-290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4:35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59 17204,'-3'1'313,"0"-1"-1,0 1 1,1-1 0,-1 0 0,0 0 0,0 0 0,1-1-1,-1 1 1,0-1 0,-3 0 0,6 0-240,0 1-1,-1 0 1,1 0 0,-1 0-1,1 0 1,0-1 0,-1 1-1,1 0 1,0 0 0,-1-1-1,1 1 1,0 0 0,-1-1 0,1 1-1,0 0 1,0-1 0,-1 1-1,1-1 1,0 1 0,0 0-1,0-1 1,0 1 0,-1-1-1,1 1 1,0 0 0,0-1-1,0-1 57,1 1-1,-1 0 0,0 0 0,1 0 0,-1 0 1,1 0-1,0 0 0,-1 0 0,1 0 0,0 0 1,-1 0-1,1 1 0,0-1 0,0 0 0,1-1 1,3-1 114,-1-1 0,1 1 0,0 0 0,1 0 0,-1 0 0,0 1 0,1 0 0,0 0 1,-1 0-1,1 1 0,0 0 0,10-1 0,-14 2-215,0 0-1,0-1 1,0 1-1,1 1 1,-1-1 0,0 0-1,0 0 1,0 1-1,-1-1 1,1 1 0,0 0-1,0 0 1,0-1 0,0 1-1,0 0 1,-1 1-1,1-1 1,0 0 0,-1 0-1,1 1 1,-1-1-1,0 1 1,1-1 0,-1 1-1,0 0 1,0-1 0,0 1-1,0 0 1,0 0-1,0 0 1,-1 0 0,1 0-1,-1-1 1,1 1-1,-1 0 1,0 0 0,0 1-1,1-1 1,-2 3 0,1 6 13,-2-1 1,1 0-1,-1 1 1,-1-1-1,0 0 1,0 0-1,-1-1 1,-10 18-1,-49 73 69,51-83-81,-15 18 10,19-26-23,1 0-1,0 1 1,0 0-1,1 0 1,0 1-1,-7 17 1,13-27-15,0 0 1,0-1-1,0 1 1,0 0 0,0 0-1,0-1 1,0 1 0,0 0-1,0 0 1,0-1-1,0 1 1,1 0 0,-1-1-1,0 1 1,0 0-1,1 0 1,-1-1 0,0 1-1,1 0 1,-1-1-1,1 1 1,-1-1 0,1 1-1,-1-1 1,1 1-1,-1-1 1,1 1 0,0-1-1,-1 1 1,1-1 0,-1 0-1,1 1 1,0-1-1,0 0 1,-1 0 0,1 1-1,0-1 1,-1 0-1,1 0 1,0 0 0,1 0-1,37 1-15,-33-1-10,27-4-193,-1-1 0,0-1 0,0-2 0,54-21-1,-43 12-15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4:35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19884,'-8'29'1929,"-1"-3"-1321,6 1-200,2-7 624,8 0-600,7-10-1072,2-7 720,7-12-288,4-2-208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5:48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16219,'13'12'2217,"7"-7"-1241,15-6-312,6-5 1145,10-2-569,5-4-80,6-1-552,-2-1-472,-6 1 601,-3-1-617,-17 1-88,-4 3-48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4:36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81 22253,'-29'55'2862,"22"-41"-2208,-1 0 0,2 0 0,-10 29 0,15-42-605,1 1 0,-1-1 0,1 1 0,0-1 0,0 0 0,0 1 1,0-1-1,0 1 0,0-1 0,0 0 0,0 1 0,1-1 0,-1 1 0,0-1 0,2 2 0,-2-2-37,1 0 0,-1-1 0,1 1 0,-1 0 1,1-1-1,0 1 0,0-1 0,-1 1 0,1-1 0,0 1 0,0-1 1,-1 1-1,1-1 0,0 0 0,0 1 0,0-1 0,0 0 0,1 0 1,4 1-49,0-1 1,0-1 0,0 1 0,1-1 0,10-3 0,-5 2 28,14-3-81,0 0-18,1 0-1,42 0 1,-61 5 93,-1 0-1,0 1 1,0-1-1,0 2 1,0-1-1,0 1 1,0 0 0,0 0-1,-1 1 1,1 0-1,-1 0 1,1 1-1,-1-1 1,10 9 0,-14-10 19,0 0 0,0 0 0,0 1 0,0-1 0,0 0 0,0 1 0,-1-1 0,1 1 0,-1 0 0,0 0 0,0-1 0,0 1-1,0 0 1,0 0 0,-1 0 0,1 0 0,-1 0 0,0 0 0,1 0 0,-2 0 0,1 0 0,0 0 0,0 0 0,-1 0 0,0 0 0,0 0 0,0 0 0,0-1 0,0 1 0,0 0 0,-1-1 0,1 1 0,-1 0 0,-2 1 0,-2 5 80,-1 0 0,0-1 0,0 0 1,-1-1-1,0 0 0,-1 0 0,1-1 0,-12 7 0,9-7 0,0 0 0,-1 0 0,0-1 1,0-1-1,-26 7 0,34-11-132,1 1-1,-1 0 1,0-1-1,0 0 1,1 0-1,-1 0 1,0 0-1,0-1 1,1 0-1,-1 1 1,0-1-1,1 0 1,-1-1 0,1 1-1,-1-1 1,1 1-1,0-1 1,0 0-1,0 0 1,0-1-1,0 1 1,0-1-1,0 1 1,1-1 0,-4-4-1,3 2-12,0 0 0,0 0-1,1 0 1,-4-10 0,-6-34-333</inkml:trace>
  <inkml:trace contextRef="#ctx0" brushRef="#br0" timeOffset="1">93 1 17148,'24'4'2768,"5"0"-1503,4-2-593,1-1 2568,4 2-1959,-1-3-505,-3-2-304,-1 0-152,-6-4-304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4:36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21605,'1'3'169,"-1"-1"0,1 0 0,-1 1 0,0-1 1,0 0-1,0 1 0,0-1 0,0 0 0,-1 1 0,1-1 1,-1 0-1,0 0 0,1 1 0,-1-1 0,-2 4 1,0 4 222,-25 118 2197,24-106-2460,2 0 0,1 0 1,2 42-1,-1-62-125,1 0 0,-1 0 0,0 0-1,1 0 1,-1-1 0,1 1 0,-1 0 0,1 0 0,0 0 0,0 0-1,0 0 1,0-1 0,0 1 0,1 0 0,-1-1 0,3 3 0,-3-3 2,1 0 1,-1 0-1,1-1 1,-1 1-1,1 0 1,-1-1 0,1 1-1,-1-1 1,1 0-1,0 0 1,-1 1-1,1-1 1,0 0 0,-1 0-1,1-1 1,2 1-1,2-2 28,0 0-1,0 0 0,0 0 1,0-1-1,0 0 0,-1 0 1,1 0-1,8-8 0,9-9 154,-1-1 0,28-36 0,-26 29 88,29-28 0,-52 55-272,-1 1 0,0 0 0,0-1 0,1 1 1,-1 0-1,0-1 0,0 1 0,1 0 0,-1 0 0,0-1 0,1 1 0,-1 0 0,0 0 0,1-1 0,-1 1 0,1 0 0,-1 0 0,0 0 0,1 0 0,-1 0 0,1-1 0,-1 1 0,0 0 0,1 0 0,-1 0 1,1 0-1,-1 0 0,1 0 0,-1 0 0,0 1 0,1-1 0,-1 0 0,1 0 0,-1 0 0,0 0 0,1 0 0,-1 1 0,1-1 0,0 2 0,-1-1-1,1 0 1,-1 1 0,1-1-1,-1 1 1,0-1 0,0 1-1,1-1 1,-1 1 0,0-1-1,-1 3 1,-6 50-15,6-50 19,-2 15-3,-1-3-2,1 0-1,1 0 1,1 0 0,0 1 0,1 16-1,0-32 4,0 0 0,0 0-1,1 0 1,-1 0-1,0 0 1,0 0 0,0 0-1,1-1 1,-1 1-1,0 0 1,1 0 0,-1 0-1,1 0 1,-1-1 0,1 1-1,0 0 1,-1-1-1,1 1 1,-1 0 0,1-1-1,0 1 1,0-1-1,-1 1 1,1-1 0,0 1-1,1 0 1,0-1 2,0 0-1,-1 0 1,1 0 0,0 0 0,-1 0-1,1 0 1,-1-1 0,1 1 0,0 0-1,-1-1 1,1 0 0,-1 1 0,3-2-1,4-3 19,0 0 0,-1 0 0,0 0-1,8-8 1,7-9-48,-1-1 0,-1-1 0,-1-1 0,-1-1 0,-1 0 0,15-34 0,-29 53-73,0 1 1,-1 0 0,0-1-1,0 0 1,0 1 0,-1-1-1,1-8 1,-2 3-116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4:37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3 604 15259,'0'0'59,"0"0"0,-1 0 0,1 0-1,0 0 1,0 1 0,0-1 0,0 0-1,0 0 1,0 0 0,0 0 0,0 0-1,-1 0 1,1 0 0,0 1-1,0-1 1,0 0 0,0 0 0,0 0-1,0 0 1,0 0 0,0 1 0,0-1-1,0 0 1,0 0 0,0 0 0,0 0-1,0 1 1,0-1 0,0 0 0,0 0-1,0 0 1,0 0 0,0 0 0,0 1-1,0-1 1,0 0 0,0 0 0,1 0-1,-1 0 1,0 0 0,0 0 0,0 1-1,0-1 1,0 0 0,0 0 0,0 0-1,1 0 1,-1 0 0,0 0 0,0 0-1,0 0 1,0 0 0,0 0 0,0 0-1,1 0 1,-1 0 0,0 1 0,0-1-1,0 0 1,11-8 1749,15-17 171,165-191 2901,80-118-3126,-252 306-1692,-19 28-62,-1 0 0,1 0-1,0 1 1,0-1 0,0 0 0,0 0-1,0 0 1,0 0 0,0 0-1,0 0 1,0 0 0,0 0-1,0 0 1,0 0 0,0 0-1,0 0 1,0 0 0,0 0-1,0 0 1,-1 0 0,1 0-1,0 0 1,0 0 0,0 0-1,0 0 1,0 0 0,0 0-1,0 0 1,0 0 0,0 0-1,0 0 1,0 0 0,0 0-1,0 0 1,0 0 0,-1 0-1,1 0 1,0 0 0,0 0-1,0 0 1,0 0 0,-13 15-22,-20 32-30,-54 97 0,-12 62 204,28-32 67,59-140-167,2 0-1,2 2 1,-5 40-1,13-54-417,4-20-469,2-12-226,26-51-1362,-15 32 1672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4:38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19204,'-13'30'1499,"4"-9"-839,0 0 1,2 0 0,0 1-1,1 1 1,-4 31 0,10-53-629,0 1 1,0 0 0,0-1-1,0 1 1,0 0 0,0 0-1,0-1 1,0 1 0,1 0-1,-1-1 1,1 1 0,-1 0-1,1-1 1,0 1 0,-1-1-1,1 1 1,0-1 0,2 3-1,-2-3-4,0 0 0,0-1 0,0 1 0,0-1 0,1 1-1,-1-1 1,0 0 0,0 1 0,0-1 0,0 0 0,1 0-1,-1 0 1,0 0 0,0 0 0,0 0 0,0 0 0,1 0-1,-1-1 1,0 1 0,2-1 0,4-2 72,1 0 0,-1-1 0,1 0-1,-1 0 1,-1-1 0,9-6 0,88-79 776,-101 89-863,0-1 0,0 0 1,0 0-1,0 1 0,0 0 0,1-1 0,-1 1 0,4-2 1,-6 3-12,1 0 0,-1 0 0,0 0 0,0 0 0,1 0 0,-1 0 1,0 0-1,1 0 0,-1 0 0,0 0 0,0 0 0,1 0 0,-1 1 1,0-1-1,0 0 0,1 0 0,-1 0 0,0 0 0,0 0 0,1 0 1,-1 1-1,0-1 0,0 0 0,0 0 0,1 0 0,-1 1 0,0-1 1,0 0-1,0 0 0,2 15 29,-11 31 2,6-35-1,1-1 0,0 0 0,1 1 0,0-1-1,0 1 1,1-1 0,1 1 0,1 14 0,-2-24-22,1 0 1,-1 0 0,0 0 0,1 1 0,-1-1 0,1 0-1,-1 0 1,1 0 0,-1 0 0,1 0 0,0 0-1,0 0 1,-1-1 0,1 1 0,0 0 0,0 0 0,0-1-1,0 1 1,0 0 0,0-1 0,0 1 0,0-1-1,0 1 1,2 0 0,-1-1 7,0 0 0,1 0 0,-1 0 0,0 0 1,0 0-1,1 0 0,-1-1 0,0 1 0,0-1 0,0 0 0,0 0 0,2-1 0,5-2 40,-1-1 1,1 0-1,-1-1 0,13-11 0,-12 7-22,0 1 0,0-1 0,-1-1 0,0 0 1,-1 0-1,0 0 0,-1-1 0,0 0 0,7-21 0,-13 32-168,1-1-1,0 1 0,0 0 0,0-1 1,0 1-1,0 0 0,0 0 1,0-1-1,0 1 0,0 0 1,0 0-1,1 0 0,-1 0 0,1 0 1,-1 1-1,0-1 0,1 0 1,-1 1-1,1-1 0,-1 1 1,1-1-1,0 1 0,-1 0 0,3 0 1,18-8-1016,-5-6 432,-2-3-204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4:38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 18164,'-4'-4'1824,"2"4"-1200,2 3-472,9-2 1233,-1 5-441,8 1-552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4:38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1 455 18292,'0'1'84,"0"-1"0,0 1 0,-1-1 0,1 1 0,0-1 0,0 1 0,0 0 0,0-1 0,0 1 0,0-1-1,1 1 1,-1-1 0,0 1 0,0-1 0,0 1 0,0-1 0,1 1 0,-1-1 0,0 1 0,0-1 0,1 1 0,-1-1 0,0 1 0,1-1 0,-1 1 0,1-1 0,-1 0 0,1 1 0,0-1-8,0 0 0,0 1 1,0-1-1,0 0 0,0 0 1,0 0-1,0 0 0,0-1 1,0 1-1,0 0 0,0 0 1,0-1-1,-1 1 0,1 0 1,1-1-1,4-2 288,0 0 1,-1-1-1,1 1 1,5-7-1,32-31 816,-2-2 0,-2-1 0,42-63 0,-52 63-753,-2-1 0,32-75 1,-80 177-539,2 1 1,3 1 0,-13 96-1,27-145 39,-3 30-888,5-38 889,0 0 0,0 0 1,0 0-1,0 0 0,0 0 1,0-1-1,0 1 0,1 0 1,-1 0-1,1 0 0,-1-1 1,1 1-1,0 0 0,0 0 1,1 2-1,-1-4 58,-1 0 0,0 0 0,1 0-1,-1 0 1,0 1 0,1-1 0,-1 0 0,0 0-1,1 0 1,-1 0 0,0 0 0,1 0 0,-1 0-1,0 0 1,1 0 0,-1 0 0,0 0-1,1 0 1,-1 0 0,1-1 0,-1 1 0,0 0-1,1 0 1,-1 0 0,0 0 0,0-1 0,1 1-1,-1 0 1,1-1 0,11-11-520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4:39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 22085,'-42'56'2523,"-79"114"1192,92-126-3611,-42 91 0,71-135-114,0 0 0,0 0-1,0 0 1,0-1 0,0 1-1,1 0 1,-1 0-1,0 0 1,0 0 0,0 0-1,1 0 1,-1 0-1,0 0 1,0 0 0,0 0-1,1 0 1,-1 0 0,0 0-1,0 0 1,0 0-1,1 0 1,-1 0 0,0 0-1,0 0 1,0 0 0,1 0-1,-1 0 1,0 0-1,0 0 1,0 0 0,0 0-1,1 1 1,-1-1 0,0 0-1,0 0 1,0 0-1,0 0 1,1 0 0,-1 1-1,0-1 1,0 0 0,0 0-1,0 0 1,0 0-1,0 1 1,0-1 0,0 0-1,0 0 1,0 0-1,1 1 1,-1-1 0,0 0-1,0 0 1,0 0 0,0 1-1,0-1 1,0 0-1,-1 0 1,1 0 0,0 1-1,0-1 1,0 0 0,0 0-1,0 0 1,0 1-1,0-1 1,0 0 0,-1 0-1,5-3-165,-2-1 0,1 1 0,0-1-1,-1 0 1,4-8 0,4-6-370,186-265-6817,-180 262 7819,37-34 1,-53 55-405,0 0 1,0 0-1,0 0 1,0 1 0,0-1-1,0 0 1,0 0 0,0 0-1,0 0 1,0 1-1,0-1 1,0 0 0,0 0-1,0 0 1,0 0 0,1 0-1,-1 0 1,0 1-1,0-1 1,0 0 0,0 0-1,0 0 1,0 0 0,1 0-1,-1 0 1,0 0-1,0 0 1,0 0 0,0 0-1,0 0 1,1 0 0,-1 0-1,0 0 1,0 1 0,0-1-1,0 0 1,1-1-1,-1 1 1,0 0 0,0 0-1,0 0 1,0 0 0,1 0-1,-1 0 1,0 0-1,0 0 1,0 0 0,0 0-1,0 0 1,1 0 0,-1 0-1,0 0 1,0-1-1,0 1 1,0 0 0,0 0-1,-3 13 816,-1-4-450,-54 136 3246,47-113-3376,2 0 1,-9 57 0,10 11 30,8-86-374,0 0 1,1 0-1,1 0 1,0 0-1,6 15 1,-3-18-505,-2-12-960,-2-18-717,-6-1 1108,-1 0 1,-1 0 0,-1 0-1,0 1 1,-13-20 0,-61-85 2845,82 124-1641,0 0 0,0 0 0,-1-1 0,1 1 0,0 0 0,0 0 0,0 0 0,0 0-1,0-1 1,-1 1 0,1 0 0,0 0 0,0 0 0,0 0 0,0-1 0,0 1 0,0 0-1,0 0 1,0 0 0,0-1 0,0 1 0,0 0 0,0 0 0,0 0 0,0-1-1,0 1 1,0 0 0,0 0 0,0 0 0,0-1 0,0 1 0,0 0 0,0 0 0,0 0-1,1-1 1,-1 1 0,0 0 0,0 0 0,10-1 1659,22 7-294,-22-3-905,-1-2-338,1 1 1,0-2 0,-1 1-1,1-1 1,0-1-1,-1 0 1,1 0 0,-1-1-1,1 0 1,-1-1-1,12-5 1,10-6 72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4:40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17068,'14'-15'907,"1"1"1,0 1 0,1 0 0,0 1 0,1 0 0,0 2-1,1 0 1,0 1 0,1 1 0,31-10 0,-47 17-822,1 0 0,-1 0 1,0 0-1,1 1 0,-1 0 0,1 0 1,4 0-1,-7 0-76,-1 0 0,0 0 0,1 0 0,-1 0 0,0 0 0,1 0 0,-1 0 0,1 1 0,-1-1 0,0 0 0,1 0 0,-1 0 0,0 1 0,1-1 0,-1 0 0,0 0 0,0 1 0,1-1 0,-1 0 0,0 1 0,0-1 0,1 0 0,-1 1 0,0-1 0,0 0 0,0 1 0,0 0-5,0 0-1,0 0 1,0 0 0,0 0 0,0 0 0,0 0-1,-1 1 1,1-2 0,0 1 0,-1 0 0,1 0 0,-1 0-1,1 0 1,-2 2 0,-48 61 78,37-49-77,1 0-1,0 1 1,1 0 0,-15 31 0,26-46-5,-1 1 0,0-1-1,1 1 1,-1 0 0,1-1 0,0 1 0,-1-1-1,1 1 1,0 0 0,0 0 0,0-1-1,0 1 1,1 2 0,-1-4 0,0 1-1,1 0 1,-1 0-1,0-1 1,1 1 0,-1 0-1,1-1 1,-1 1-1,1-1 1,-1 1 0,1 0-1,-1-1 1,1 1-1,0-1 1,-1 0 0,1 1-1,-1-1 1,1 1-1,0-1 1,1 1 0,1-1 0,0 1 0,1-1 0,-1 1 0,0-1 0,1 0 0,-1-1 1,0 1-1,1 0 0,-1-1 0,0 0 0,6-1 0,11-6 13,0 0-1,0-2 1,34-21-1,50-44 8,-92 67-16,78-69 55,-90 77-57,0-1-1,0 1 0,0 0 1,1-1-1,-1 1 1,0 0-1,1 0 0,-1-1 1,0 1-1,0 0 0,1 0 1,-1-1-1,0 1 0,1 0 1,-1 0-1,1 0 0,-1 0 1,0-1-1,1 1 1,-1 0-1,1 0 0,-1 0 1,0 0-1,1 0 0,0 0 1,-2 10 57,-14 30 52,8-22-54,2 0 39,0 0 0,-5 29 0,9-42-56,1 0 0,-1 0 0,1-1-1,0 1 1,0 0 0,1 0 0,-1 0 0,1-1 0,0 1 0,0 0 0,1-1 0,-1 1 0,1 0 0,0-1 0,4 6 0,-5-9-17,0 0-1,0 1 1,0-1-1,0 0 1,0 0-1,0 0 1,0-1-1,1 1 1,-1 0-1,0 0 1,1-1-1,-1 1 1,0-1-1,1 1 1,-1-1-1,1 1 1,-1-1-1,1 0 1,-1 0-1,3 0 1,-1 0 14,0 0 0,0-1 0,-1 0 0,1 1 0,0-1 0,0 0-1,-1-1 1,1 1 0,4-3 0,2-3 61,0 1 0,0-2-1,-1 1 1,11-14 0,-8 8-41,-1-1 1,0 0-1,-1-1 1,0 0 0,-2 0-1,1-1 1,5-20-1,-11 26-68,-7 14-53,-6 16-145,7-7-273,0 1 0,-5 26 1,9-35 260,-1 0 0,1 0 1,-1 0-1,1 0 1,1 1-1,-1-1 1,1 0-1,0 0 0,0 0 1,0 0-1,3 5 1,6 1-451,2-5-185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6:11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3457 461 11610,'-18'-21'173,"-1"1"0,-1 1 0,0 1 0,-1 0 0,-1 2 0,-1 0 0,-29-14-1,-5 2 251,-116-42 0,27 25 425,-298-52 0,-160 40 507,434 52-785,0 7 0,0 8 0,-286 54-1,395-50-339,0 3-1,2 2 1,0 2-1,-86 46 1,112-48-119,1 0 0,1 2 0,0 2 1,2 0-1,1 2 0,1 1 0,1 1 1,-42 59-1,42-44-83,2 0 1,2 2-1,2 0 0,2 2 1,1 0-1,3 1 0,2 0 1,2 1-1,2 0 0,2 0 1,1 82-1,6-102-33,2 0-1,0 0 1,2 0 0,1 0 0,2 0-1,0-1 1,2-1 0,24 48 0,-22-52-2,1-1 0,1 0 1,2-1-1,-1-1 0,2-1 0,1 0 1,0-1-1,1-1 0,1 0 0,30 17 1,-17-15-23,2-1 1,0-1 0,1-2 0,46 12 0,-25-13-18,1-2 0,71 5 0,-15-11-25,1-6 0,145-18-1,-76-7-7,-2-8 0,280-89 0,326-191 80,-397 112 63,-317 157 5,-3-3 1,-1-4-1,67-63 1,-134 112-65,22-21 72,29-35 0,-47 51-53,-1-1-1,0 1 1,-1-1 0,0-1-1,0 1 1,-1-1 0,0 0-1,4-16 1,-7 22-14,-1 0 0,1-1 0,-1 1 0,0-1 0,0 1 0,0 0 0,0-1 0,-1 1 0,0-1 0,0 1 0,0 0 0,0 0 0,-1-1 0,1 1 0,-1 0 0,0 0 0,-1 1 0,1-1 0,-1 0 0,1 1 0,-1-1 0,0 1 0,0 0 0,-1 0 1,1 0-1,-1 0 0,-3-1 0,-9-6 12,1 2 1,-2 0-1,1 0 1,-1 2-1,-31-8 1,-10 1-84,-109-12 1,-69 11-120,188 11 177,-156-4-120,-14 5-7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6:15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26 16908,'36'-25'4720,"-36"25"-4667,0 0-1,0 0 1,0 0 0,1 0-1,-1-1 1,0 1 0,0 0-1,0 0 1,0 0 0,0 0-1,0 0 1,0 0 0,0 0-1,0 0 1,0 0-1,0 0 1,0 0 0,1 0-1,-1 0 1,1 1 789,-1-1-789,0 0 0,0 0-1,0 0 1,0 0-1,0 0 1,0 1 0,0-1-1,0 0 1,0 0 0,0 0-1,0 0 1,0 0 0,0 0-1,0 0 1,0 0 0,0 0-1,-2 9 997,-5 9-550,-15 17-102,-84 139 623,82-129-691,2 0 1,-17 50-1,37-89-257,0 1 0,0-1 0,0 1 0,1 0 0,0-1 0,0 1 0,1 0 0,0 7 0,0-12-47,1 0 1,-1 0-1,1 0 1,-1-1-1,1 1 1,-1 0-1,1 0 0,0-1 1,0 1-1,0-1 1,0 1-1,0-1 1,0 1-1,1-1 0,-1 1 1,0-1-1,1 0 1,-1 0-1,1 0 1,-1 0-1,1 0 0,-1 0 1,1 0-1,0 0 1,-1-1-1,1 1 1,0-1-1,0 1 0,0-1 1,-1 0-1,1 1 1,0-1-1,0 0 1,3-1-1,14 1 133,-1-1 0,1-2 0,0 0 0,27-8 0,73-29-546,-108 37 221,0-1-177,-4 2-224,0-1-1,0 1 1,0-1 0,0 0 0,0-1-1,-1 1 1,0-1 0,1-1 0,-2 1-1,11-10 1,-7-3-848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5:48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2 285 20676,'0'0'60,"0"0"0,0 0 0,0 1 0,-1-1 0,1 0 0,0 0 0,0 1 0,0-1 0,0 0 0,0 0-1,0 1 1,0-1 0,-1 0 0,1 0 0,0 1 0,0-1 0,0 0 0,0 0 0,0 1 0,0-1-1,0 0 1,0 0 0,0 1 0,1-1 0,-1 0 0,0 0 0,0 1 0,0-1 0,0 0 0,0 0 0,0 0-1,1 1 1,7-2 748,16-12-238,-22 11-306,49-29 158,-1-2 0,-2-2 0,-1-2 0,48-51 1,-89 81-423,1-1 1,-1 1-1,0-1 1,7-15-1,-36 54-130,13-11 154,0 0 0,1 1 1,2 0-1,0 0 1,1 1-1,-5 35 1,-2 135-214,13-167-27,-3-5 106,3-20 105,0 1 1,0-1 0,0 0-1,0 0 1,-1 1 0,1-1 0,0 0-1,0 0 1,0 1 0,-1-1 0,1 0-1,0 0 1,0 0 0,-1 0 0,1 0-1,0 1 1,0-1 0,-1 0-1,1 0 1,0 0 0,-1 0 0,1 0-1,0 0 1,0 0 0,-1 0 0,1 0-1,0 0 1,-1 0 0,1 0 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6:15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19348,'-4'16'2177,"4"4"-1225,-5 3-432,1 11 1408,-4-2-567,-4 11-609,2 0-232,-1 6-312,1-3-184,2-8-512,6-2-312,-1-14 624,10-2-56,10-13-137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6:16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11 16227,'1'-1'249,"1"0"-1,-1-1 0,0 1 0,1 1 1,-1-1-1,1 0 0,-1 0 0,1 0 1,0 1-1,2-2 0,-4 3-165,0-1 0,1 0 0,-1 0 0,0 0 0,0 0 0,0 0 0,1 0 0,-1 0 0,0 0 0,0 0-1,1 0 1,-1 1 0,0-1 0,0 0 0,0 0 0,1 0 0,-1 0 0,0 1 0,0-1 0,0 0 0,0 0 0,0 0 0,1 1 0,-1-1 0,0 0 0,0 0 0,0 1-1,0-1 1,0 0 0,0 0 0,0 1 0,0-1 0,0 0 0,0 0 0,0 1 0,0-1 0,0 0 0,0 0 0,0 1 0,-1 6 770,0 0 0,-1-1 0,-5 14 0,7-18-925,-26 76 1935,-24 125-1,49-194-1799,-1-1-1,1 1 1,1 0 0,0 16 0,0-24-54,0 0 1,1 0-1,-1 0 0,0 1 1,0-1-1,1 0 0,-1 0 1,0 0-1,1 0 0,-1 1 1,1-1-1,-1 0 0,1 0 1,0 0-1,0 0 0,-1 0 1,1 0-1,0-1 1,0 1-1,0 0 0,0 0 1,0-1-1,0 1 0,0 0 1,0-1-1,0 1 0,0-1 1,0 1-1,1-1 0,-1 0 1,0 1-1,0-1 1,0 0-1,1 0 0,-1 0 1,0 0-1,0 0 0,0 0 1,1 0-1,-1 0 0,0-1 1,0 1-1,3-1 0,2-1 17,-1 0 1,1 0-1,0-1 0,0 0 0,-1 0 0,0 0 0,1-1 0,4-4 0,38-39 113,-28 26-68,45-47 229,64-87 0,-120 144-277,-1-1 15,1 0 1,17-16-1,-26 27-36,0 1-1,1 0 0,-1 0 0,0 0 0,0 0 1,0 0-1,0 0 0,0-1 0,1 1 1,-1 0-1,0 0 0,0 0 0,0 0 0,0 0 1,0 0-1,1 0 0,-1 0 0,0 0 1,0 0-1,0 0 0,1 0 0,-1 0 0,0 0 1,0 0-1,0 0 0,0 0 0,1 0 1,-1 0-1,0 0 0,0 0 0,0 0 0,0 0 1,1 0-1,-1 0 0,0 0 0,0 0 1,0 0-1,0 0 0,0 1 0,1-1 0,-1 0 1,0 0-1,0 0 0,0 0 0,0 0 1,0 1-1,0-1 0,0 0 0,1 0 0,-1 0 1,0 0-1,0 1 0,0-1 0,0 0 0,0 0 1,0 0-1,0 0 0,0 1 0,0-1 1,0 0-1,0 0 0,0 0 0,0 0 0,0 1 1,0-1-1,0 0 0,0 0 0,-1 1 1,0 14 17,-10 31-5,-26 65-1,1-3-10,28-82-1,2 0 0,-7 53 0,12-78-1,1 0-1,0 0 1,0 0-1,0 0 0,0 0 1,0 0-1,0 0 0,0 0 1,0 0-1,0 0 1,0 0-1,0 0 0,1 0 1,-1 0-1,0 0 1,1 0-1,-1-1 0,1 1 1,-1 0-1,1 0 0,-1 0 1,1 0-1,-1-1 1,1 1-1,0 0 0,0-1 1,0 2-1,1-2 1,-1 0-1,0 0 1,1 0 0,-1 0-1,0 0 1,1 0-1,-1-1 1,0 1 0,1 0-1,-1-1 1,0 1-1,0-1 1,1 1 0,-1-1-1,0 0 1,0 1-1,1-2 1,7-5 3,0 1-1,-1-2 1,12-11-1,133-179 123,-28 34-248,-124 163 71,-1 1-1,1-1 0,-1 1 0,0-1 1,1 1-1,-1-1 0,1 1 0,-1-1 0,0 1 1,0-1-1,1 1 0,-1-1 0,0 1 1,0-1-1,0 0 0,1 1 0,-1-1 0,0 1 1,0-1-1,0 0 0,0 1 0,0-2 1,-1 2 16,1-1 1,-1 1 0,1-1-1,-1 1 1,1-1 0,-1 1-1,0-1 1,1 1 0,-1 0-1,0 0 1,1-1 0,-1 1 0,0 0-1,1 0 1,-1-1 0,0 1-1,0 0 1,-15-3-373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6:31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16 185 13827,'-1'1'103,"0"-1"1,0 0-1,0 1 1,1-1-1,-1 1 1,0-1-1,0 1 1,0 0-1,1-1 1,-1 1-1,0 0 1,1 0 0,-1-1-1,0 1 1,1 0-1,-1 0 1,1 0-1,0 0 1,-1 0-1,1 0 1,0 0-1,-1 0 1,1 0-1,0 0 1,0 0-1,0 1 1,0-1 40,1-1 0,0 1 1,0 0-1,-1 0 1,1 0-1,0-1 1,0 1-1,0-1 1,0 1-1,0 0 0,0-1 1,0 0-1,0 1 1,0-1-1,1 1 1,-1-1-1,0 0 1,2 0-1,11 2 737,1-1 0,19 0 0,-33-1-897,87-6 1713,166-34 0,-151 21-1364,793-102 185,-798 114-491,81-10 83,-172 15-338,-11 0-6,-8-1-286,-62 2-861,54-2 918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6:36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 19580,'-1'4'1961,"1"5"-1169,11-4-288,12-3 1160,6-1-319,10-1-465,7-4-184,5-3-232,2-2-72,0 2-136,-4 0-200,-7 4-584,-7 3-424,-12 1 872,-10 5-112,-13 3-176,-7-1-104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6:37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19836,'8'14'2193,"11"-10"-1249,4-2-448,9 1 1136,3-8-295,8 0-641,0-1-320,2 2-880,1 1-512,-6-6 792,-3-2-121,2-11-223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6:37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17564,'104'-5'4147,"-72"2"-3345,-1 1 1,1 2-1,0 1 0,38 6 1,-63-5-713,0-1 1,-1 1-1,0 0 1,1 1-1,-1-1 0,0 1 1,0 0-1,-1 1 1,9 6-1,-11-8-55,-1 0-1,0 1 0,1-1 1,-1 1-1,0-1 1,0 1-1,-1 0 0,1 0 1,-1 0-1,1 0 1,-1 0-1,0 0 1,0 0-1,0 1 0,-1-1 1,1 0-1,-1 1 1,1-1-1,-1 0 0,-1 6 1,-1 7 66,-2-1 0,0 0-1,0 0 1,-1-1 0,-1 1 0,-1-1 0,-12 21 0,2-3 44,-104 180 502,-27 57-6088,137-247 4386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6:40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28 18868,'-5'9'1035,"-3"7"-112,0 0 1,-8 30-1,5-8-417,2 1 1,2 0-1,1 0 1,0 50-1,6-82-441,0 1-1,1 0 0,0 0 1,0-1-1,1 1 0,2 8 1,-3-15-43,-1 1 1,1 0-1,0-1 1,0 1-1,-1-1 1,1 1-1,0-1 1,0 1-1,0-1 1,0 1-1,1-1 1,-1 0-1,0 0 1,1 0-1,-1 0 1,0 0 0,1 0-1,-1 0 1,1 0-1,0 0 1,-1-1-1,1 1 1,0-1-1,-1 1 1,1-1-1,0 1 1,0-1-1,-1 0 1,1 0-1,0 0 1,0 0-1,2-1 1,4-1 41,-1 0 1,0-1 0,0 0-1,0 0 1,0 0-1,0-1 1,-1 0-1,0-1 1,0 1-1,0-1 1,8-9-1,6-7 207,30-43 0,-15 10 114,-1-1 0,-4-3 1,36-87-1,-70 180-155,-8 16-223,-7 24 47,4 0 1,-7 86-1,22-156-52,0 0 1,0 0 0,0 0-1,1 0 1,0 0-1,-1 0 1,2 0 0,1 6-1,-2-10-16,-1 0-1,1 0 1,-1-1-1,0 1 1,1 0-1,-1-1 1,1 1-1,-1 0 0,1-1 1,0 1-1,-1-1 1,1 1-1,0-1 1,-1 1-1,1-1 1,0 1-1,0-1 1,-1 0-1,1 1 1,0-1-1,1 0 1,-1 0-42,1 0 1,-1 0-1,1 0 1,-1-1 0,1 1-1,-1 0 1,1-1 0,-1 1-1,1-1 1,-1 0-1,0 1 1,1-1 0,-1 0-1,0 0 1,0 0-1,2-1 1,5-6-639,-1 0 1,0 0-1,0-1 0,0 1 1,6-13-1,6-8-194,0 3-259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6:41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0 16404,'0'1'126,"0"-1"0,1 1 0,-1-1 1,0 1-1,0-1 0,1 1 0,-1-1 1,0 1-1,0 0 0,0-1 1,0 1-1,0 0 0,0-1 0,0 1 1,0-1-1,0 1 0,0 0 0,0-1 1,0 1-1,0-1 0,0 1 1,0 0-1,-1-1 0,1 1 0,0-1 1,0 1-1,-1-1 0,1 1 1,-1-1-1,1 1 0,-14 26 594,12-23-247,-33 57 3381,17-33-3250,2 1-1,1 0 0,1 1 0,-13 43 0,27-72-602,0 0 0,0 0 1,0 0-1,0 0 0,0 0 0,0-1 1,1 1-1,-1 0 0,0 0 1,0 0-1,1 0 0,-1 0 0,1 0 1,-1 0-1,1 0 0,-1-1 1,1 1-1,-1 0 0,1 0 0,0-1 1,-1 1-1,1 0 0,0-1 1,0 1-1,-1-1 0,1 1 0,0-1 1,0 1-1,0-1 0,0 1 1,0-1-1,0 0 0,0 0 0,0 1 1,1-1-1,47 8-33,-29-5 31,-11-1-4,-1 0 0,1 1 0,-1 0 0,1 1-1,-1 0 1,0 0 0,0 0 0,-1 1 0,1 1 0,-1-1 0,8 9-1,-13-12 21,0 0 0,0 0 0,-1 0-1,1 1 1,0-1 0,-1 0-1,1 1 1,-1-1 0,0 1 0,0 0-1,0 0 1,0-1 0,0 1-1,-1 0 1,1 0 0,-1 0 0,0 0-1,0-1 1,0 1 0,0 0-1,0 0 1,-1 0 0,1 0 0,-1-1-1,0 1 1,0 0 0,0 0-1,0-1 1,0 1 0,-1-1 0,1 1-1,-1-1 1,0 1 0,1-1-1,-1 0 1,0 0 0,0 0-1,-4 3 1,-1 1 86,0-1-1,-1 0 1,0 0 0,0 0-1,0-1 1,0 0-1,-1-1 1,1 0-1,-1 0 1,0-1 0,0 0-1,-15 2 1,12-3-132,0-1 1,0 1 0,1-2-1,-1 1 1,0-2 0,0 0-1,0 0 1,1-1 0,-16-6-1,23 8-105,0-1-1,0 0 0,0 0 0,1-1 0,-1 1 0,0-1 0,1 0 1,0 0-1,-1 0 0,1 0 0,0 0 0,-4-8 0,2 1-452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6:41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74 14627,'8'-8'1107,"-5"3"-575,0 1 0,1 1 0,0-1 0,0 0 0,0 1 0,0 0 0,8-5 0,-12 8-458,0 0-1,1 0 1,-1 0 0,0 0 0,0 0 0,0 0 0,0 0 0,1 0 0,-1 0 0,0 0 0,0 0 0,0 0-1,1 0 1,-1 0 0,0 0 0,0 0 0,0 0 0,0 0 0,1 1 0,-1-1 0,0 0 0,0 0 0,0 0-1,0 0 1,0 0 0,1 0 0,-1 1 0,0-1 0,0 0 0,0 0 0,0 0 0,0 0 0,0 1 0,0-1-1,0 0 1,0 0 0,0 0 0,0 0 0,0 1 0,1-1 0,-1 0 0,0 0 0,0 0 0,0 1 0,-1-1-1,1 12 1359,0-11-1328,-4 19 493,-1 0 0,-1 0-1,-1-1 1,0 0 0,-16 28 0,14-28-412,-25 50 36,-3-2-1,-49 67 0,94-145-2006,73-99-2328,123-244-1604,-199 345 6219,-4 13 154,-5 21 438,4-24-1057,-17 73 1882,-14 80 788,28-137-2497,2 0 1,0 0 0,1 0-1,1 0 1,1 0 0,0 0 0,5 16-1,-6-29-251,0 0 0,0-1 0,0 1 0,1-1 0,-1 1 0,1-1-1,0 1 1,0-1 0,0 0 0,1 0 0,-1 0 0,1 0 0,-1 0 0,1-1 0,0 1-1,0-1 1,0 0 0,6 3 0,-9-4-11,0-1-1,1 0 1,-1 0 0,0 0 0,0 0-1,1 0 1,-1 0 0,0 0-1,1 1 1,-1-1 0,0 0-1,0 0 1,1 0 0,-1 0-1,0 0 1,0 0 0,1 0-1,-1 0 1,0-1 0,1 1-1,-1 0 1,0 0 0,0 0-1,1 0 1,-1 0 0,0 0-1,0 0 1,1-1 0,-1 1-1,0 0 1,0 0 0,0 0-1,1-1 1,-1 1 0,-2-11-650,-12-10 50,-6 3-88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6:42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17068,'13'10'1984,"9"0"-1064,7 0-376,6-9 1009,0 2-497,4-6-448,3 3 16,-5-1-320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6:02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151 140 14139,'-2'3'309,"1"-1"0,0 0-1,0 0 1,0 1 0,0-1 0,1 0 0,-1 1 0,0-1-1,1 1 1,0-1 0,-1 4 0,1-5-270,0-1 0,0 1 1,0-1-1,0 1 0,0-1 1,1 1-1,-1 0 0,0-1 1,0 1-1,0-1 0,0 1 0,1-1 1,-1 1-1,0-1 0,1 1 1,-1-1-1,0 1 0,1-1 1,-1 1-1,0-1 0,1 0 0,-1 1 1,1-1-1,-1 0 0,1 1 1,-1-1-1,1 0 0,-1 0 1,1 1-1,-1-1 0,1 0 0,-1 0 1,1 0-1,-1 0 0,1 1 1,0-1-1,-1 0 0,1 0 1,-1 0-1,1 0 0,-1-1 0,1 1 1,-1 0-1,1 0 0,0 0 1,-1 0-1,1-1 0,-1 1 1,1 0-1,-1 0 0,1-1 0,-1 1 1,1 0-1,-1-1 0,1 0 1,1 0 32,0 0-1,0-1 1,-1 1 0,1-1 0,0 0 0,-1 0 0,1 1 0,-1-1 0,0 0 0,0 0 0,0 0-1,0-1 1,0 1 0,0 0 0,0 0 0,0-1 0,-1 1 0,0 0 0,1-4 0,0 0 61,-1 0-1,1 0 1,-1 1 0,0-1 0,-1 0 0,0 0-1,-1-5 1,2 9-104,-1 0-1,1 1 0,-1-1 1,1 0-1,-1 1 0,0-1 1,0 1-1,0-1 0,0 1 1,0-1-1,0 1 0,0 0 1,0-1-1,-1 1 1,1 0-1,0 0 0,-1 0 1,1 0-1,-1 0 0,1 0 1,-3-1-1,1 2 0,1-1 0,-1 1 0,0 0 0,1 0 1,-1 0-1,0 0 0,1 0 0,-1 0 0,1 1 0,-1-1 0,0 1 0,-4 2 0,-2 1 18,0 0 0,1 1 0,0 0-1,0 0 1,0 1 0,-13 12 0,16-14-28,1 0 0,-1 1 0,1 0 0,0-1 0,1 1 0,-1 1 1,1-1-1,0 0 0,0 1 0,1 0 0,-3 8 0,5-13-13,-1 0-1,1 0 1,0 0-1,0 0 1,0 0-1,0 0 1,0 0 0,0 0-1,1 0 1,-1 0-1,0 0 1,0 0-1,1 0 1,-1-1-1,1 1 1,-1 0 0,0 0-1,1 0 1,0 0-1,-1-1 1,1 1-1,-1 0 1,1-1-1,0 1 1,0 0-1,-1-1 1,1 1 0,0-1-1,0 1 1,0-1-1,0 1 1,-1-1-1,1 0 1,0 1-1,0-1 1,0 0 0,0 0-1,0 0 1,0 0-1,0 1 1,0-1-1,1-1 1,4 2 9,1-1 1,-1-1-1,0 1 1,0-1-1,10-3 1,-2 0 6,0-1-1,1 0 1,-2-1-1,1-1 1,16-10 0,-26 14-10,1 0-1,0 0 1,-1-1 0,0 1 0,0-1 0,0 0 0,0 0-1,-1 0 1,1-1 0,-1 1 0,0-1 0,0 0-1,-1 0 1,0 0 0,0 0 0,0 0 0,2-8 0,-4 12-7,0-1 0,0 1 0,0 0 0,0-1 0,0 1 0,0 0-1,0-1 1,0 1 0,-1 0 0,1-1 0,0 1 0,-1 0 0,1-1 0,-1 1 0,0 0 0,1 0 0,-1 0 0,0-1 0,0 1 0,0 0 0,0 0 0,0 0 0,0 0 0,0 1 0,0-1 0,0 0 0,0 0 0,0 1 0,0-1 0,-1 0 0,1 1 0,0-1 0,-1 1 0,1 0 0,0-1 0,-1 1 0,1 0 0,0 0 0,-1 0 0,1 0 0,0 0 0,-3 0 0,-4 1 1,0-1 0,1 1 0,-1 1 0,1-1 0,0 1 0,-13 5 0,7-1 12,0 0-1,1 1 1,0 1-1,-19 15 1,26-19-2,0 1-1,0-1 1,0 1 0,0 0 0,1 1 0,0-1 0,0 1 0,0 0 0,1 0 0,0 0 0,-4 12 0,6-17-10,1 1 0,0-1 0,0 0 0,0 0 1,-1 0-1,1 0 0,0 0 0,0 0 0,0 1 0,1-1 0,-1 0 1,0 0-1,0 0 0,1 0 0,-1 0 0,1 0 0,-1 0 1,1 0-1,-1 0 0,1 0 0,-1 0 0,1 0 0,0 0 1,0 0-1,-1 0 0,1-1 0,0 1 0,0 0 0,0-1 1,0 1-1,0 0 0,0-1 0,0 1 0,0-1 0,0 0 1,0 1-1,0-1 0,0 0 0,0 0 0,1 1 0,-1-1 1,0 0-1,2 0 0,5 0 17,0 0 1,0 0 0,-1-1-1,1 0 1,10-2-1,-5 0-13,1-2 0,0 1-1,-1-2 1,0 0-1,0 0 1,-1-1-1,1-1 1,-2 0-1,1-1 1,-1 0-1,0 0 1,-1-1-1,0-1 1,9-13-1,-16 20-11,0-1-1,-1 1 1,1-1-1,-1 0 1,0 0-1,-1 0 1,3-7-1,-4 11 2,0 0 0,1 0 0,-1 0-1,0 0 1,0 0 0,0 0 0,0 0 0,0 0-1,0-1 1,0 1 0,0 0 0,0 0 0,-1 0 0,1 0-1,0 0 1,-1 0 0,1 0 0,0 0 0,-1 0-1,1 0 1,-1 0 0,0 1 0,1-1 0,-1 0 0,0 0-1,0 0 1,1 1 0,-1-1 0,0 0 0,0 1-1,0-1 1,0 1 0,0-1 0,0 1 0,0-1 0,0 1-1,0 0 1,0-1 0,0 1 0,0 0 0,-2 0-1,-1 0 1,-1 0-1,1 0 0,0 1 1,-1 0-1,1-1 0,0 2 1,-1-1-1,1 0 0,0 1 1,0 0-1,0 0 0,-4 3 1,-45 33 39,47-33-25,-40 36 88,43-39-89,1 0 1,0 0-1,0 1 0,0 0 1,0-1-1,0 1 1,1 0-1,-1 0 0,1 0 1,-1 0-1,1 0 1,0 0-1,1 0 0,-1 0 1,0 0-1,0 4 1,2-6-9,-1-1 1,0 1 0,0 0 0,1-1 0,-1 1 0,0-1 0,1 1 0,-1 0 0,0-1 0,1 1 0,-1-1 0,1 1 0,-1-1 0,1 0 0,-1 1 0,1-1 0,-1 1 0,1-1 0,-1 0 0,1 1 0,0-1 0,-1 0 0,1 0 0,0 0 0,-1 1 0,1-1 0,-1 0 0,1 0 0,0 0 0,-1 0 0,1 0 0,0 0 0,-1 0 0,1 0 0,0 0 0,1-1 0,23-5 29,-17 3-39,1-1 1,-1 0-1,-1 0 0,1-1 1,-1 0-1,1 0 1,-1 0-1,6-8 1,-9 9-6,0 0 0,0 0 0,-1-1-1,1 1 1,-1-1 0,0 0 0,-1 0 0,1-1 0,-1 1 0,0 0 0,0-1-1,0 1 1,0-8 0,-1 12 7,-1 0 0,0 0-1,0 0 1,0 1 0,0-1 0,0 0-1,0 0 1,0 0 0,0 1 0,0-1-1,0 0 1,0 0 0,0 0 0,-1 1-1,1-1 1,0 0 0,0 0 0,-1 1 0,1-1-1,-1 0 1,1 0 0,-1 1 0,1-1-1,-1 1 1,1-1 0,-1 0 0,1 1-1,-1-1 1,0 1 0,1-1 0,-1 1-1,0 0 1,0-1 0,1 1 0,-1 0-1,0-1 1,0 1 0,0 0 0,1 0-1,-1 0 1,0 0 0,0 0 0,0 0-1,1 0 1,-1 0 0,0 0 0,0 0-1,0 0 1,1 0 0,-1 0 0,-1 1-1,-3 0-10,1 1 0,0-1-1,-1 1 1,1 0 0,0 0-1,0 0 1,1 1 0,-7 4-1,4-2-4,0 2 0,1-1 0,0 0 0,0 1 0,-8 14 0,11-17-83,0-1 0,0 1 0,1 0-1,-1 0 1,1 0 0,0-1 0,0 1 0,1 0-1,-1 0 1,1 0 0,0 0 0,0 0 0,0 0-1,2 6 1,-2-8 74,0 0 0,1-1 0,0 1-1,-1-1 1,1 1 0,0-1 0,0 1 0,0-1 0,0 0 0,0 1-1,0-1 1,0 0 0,1 0 0,-1 0 0,0 1 0,1-1 0,-1-1-1,0 1 1,1 0 0,1 1 0,19 7-339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6:43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41 16900,'8'-29'2559,"-5"18"1205,-3 34-1464,-26 227 57,4-66-1796,22-184-561,-1 8 66,0 0 1,1 0-1,0-1 0,2 12 1,-1-18-53,-1 0 1,0 0 0,0 0 0,1 0 0,-1 0 0,0-1-1,1 1 1,-1 0 0,0 0 0,1 0 0,-1-1-1,1 1 1,0 0 0,-1-1 0,1 1 0,0 0 0,-1-1-1,1 1 1,1 0 0,-1-1 0,0 0-1,0 1 1,0-1-1,0 0 1,1 0 0,-1 0-1,0-1 1,0 1-1,0 0 1,0 0 0,0-1-1,0 1 1,0 0-1,0-1 1,0 1 0,0-1-1,0 1 1,0-1-1,0 0 1,1-1 0,11-9 94,-1-1 0,0 0 1,-1-1-1,0 0 1,-1-1-1,11-20 0,-4 7 44,-2 5-48,-1 0 43,28-32 0,-42 53-146,1 0 1,0 0 0,-1 1 0,1-1 0,0 0 0,-1 1 0,1-1 0,0 0 0,0 1 0,0-1 0,0 1 0,0-1 0,0 1 0,-1 0 0,1-1-1,2 1 1,-3 0-1,1 0-1,-1 0 0,1 0 0,-1 1 0,0-1 0,1 0 0,-1 0 0,0 0 1,1 1-1,-1-1 0,0 0 0,1 0 0,-1 1 0,0-1 0,0 0 0,1 1 1,-1-1-1,0 0 0,0 1 0,0-1 0,1 1 0,-1-1 0,0 0 0,0 1 1,0-1-1,0 1 0,2 36 5,-3-33-10,-13 103-205,4-42-686,9-64 837,1 0 0,0 0 1,0 0-1,0-1 0,0 1 0,0 0 0,0 0 0,0 0 1,0 0-1,0 0 0,0 0 0,0 0 0,1 0 1,-1 0-1,0 0 0,1 1 0,0-2-5,-1 0 1,0 0-1,1 0 0,-1 0 1,0 1-1,1-1 0,-1 0 0,0 0 1,1 0-1,-1 0 0,0 0 0,1 0 1,-1 0-1,1 0 0,-1 0 1,0 0-1,1-1 0,-1 1 0,0 0 1,1 0-1,-1 0 0,0 0 0,0 0 1,1-1-1,-1 1 0,0 0 0,1 0 1,-1-1-1,25-24-2667,-24 24 2718,207-228-9341,-202 222 9278,-2 3 119,0 0 0,0-1 0,1 1 0,-1 1 1,1-1-1,8-4 0,-13 8-11,0 0 1,1 0-1,-1 0 0,0 0 1,0-1-1,0 1 0,0 0 1,1 0-1,-1 0 1,0 0-1,0 0 0,0 0 1,0 0-1,1 0 0,-1 0 1,0 0-1,0 0 0,0 0 1,0 0-1,1 0 1,-1 0-1,0 0 0,0 0 1,0 0-1,1 0 0,-1 0 1,0 0-1,0 0 0,0 0 1,0 0-1,1 0 1,-1 0-1,0 0 0,0 0 1,0 1-1,0-1 0,1 0 1,-1 0-1,0 0 0,0 0 1,0 0-1,0 0 0,0 1 1,0-1-1,0 0 1,1 0-1,-1 0 0,0 0 1,0 1-1,0-1 0,0 0 1,0 0-1,0 0 1,0 1-1,0-1 0,0 0 1,0 0-1,0 0 0,0 1 1,-6 18 1239,-14 23 546,1-9-390,6-13-473,2 1 0,0 0 0,1 1 0,-8 26 1,18-48-938,0 1 1,0-1-1,-1 0 1,1 0 0,0 1-1,0-1 1,0 0-1,0 0 1,0 0 0,0 1-1,0-1 1,0 0-1,0 0 1,0 1-1,0-1 1,0 0 0,0 0-1,0 1 1,0-1-1,0 0 1,0 0 0,0 1-1,0-1 1,1 0-1,-1 0 1,0 0 0,0 1-1,0-1 1,0 0-1,0 0 1,1 0-1,-1 1 1,0-1 0,0 0-1,0 0 1,1 0-1,9-3 347,8-10-53,2-10-29,-1 0 0,0-2 0,-2 0 0,-1 0 0,16-37 0,-25 50-122,-9 18 14,-8 22-81,-7 16-224,1 1-1,-15 72 0,30-114 56,0 1 0,1 0 1,-1 0-1,1 0 0,0 0 0,0-1 1,1 1-1,1 7 0,-2-10 50,0-1 0,0 1 0,0-1 0,1 1 0,-1-1 0,0 1 0,1-1 0,-1 0 0,0 1 1,1-1-1,-1 1 0,1-1 0,-1 0 0,0 1 0,1-1 0,-1 0 0,1 1 0,-1-1 0,1 0 0,-1 0 0,1 1 0,0-1 0,0 0 0,1 0-29,0 0 0,-1 0-1,1 0 1,0-1 0,-1 1 0,1-1-1,0 1 1,-1-1 0,1 1 0,-1-1-1,1 0 1,1-1 0,6-4-339,-1 0 0,1 0 0,-1-1 0,0-1 0,-1 1 0,12-16 0,-1-1-768,18-34 0,26-72-415,-35 61 620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6:43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18452,'-12'28'1370,"-2"3"-52,1-1 0,2 2 0,1-1 0,-11 63 0,21-92-1247,-1 0 0,1 0 0,0 0-1,0 0 1,0 1 0,0-1 0,1 0 0,-1 0-1,0 0 1,1 0 0,0 0 0,-1 0 0,3 4-1,-2-6-56,-1 1 0,1 0-1,0-1 1,0 1 0,0-1-1,0 1 1,0-1 0,0 1 0,0-1-1,0 1 1,0-1 0,0 0-1,0 0 1,0 0 0,0 1-1,0-1 1,0 0 0,0 0-1,0 0 1,0-1 0,0 1-1,0 0 1,0 0 0,0 0 0,0-1-1,0 1 1,0-1 0,0 1-1,2-2 1,19-8 46,-15 6-47,1 0 0,-1 1-1,1 0 1,0 0 0,11-2-1,-17 5-9,0 0-1,0 0 1,0 0-1,0 0 1,-1 0-1,1 0 1,0 1-1,0-1 1,0 0-1,-1 1 1,1 0-1,0-1 1,0 1-1,-1 0 1,1 0-1,-1 0 1,1 0-1,-1 0 0,1 0 1,-1 0-1,1 1 1,-1-1-1,0 0 1,0 1-1,0-1 1,0 1-1,0-1 1,0 1-1,1 2 1,1 4 96,-1-1 0,0 1 1,-1-1-1,0 1 0,0 0 1,0-1-1,-1 1 1,0 0-1,-1 0 0,1-1 1,-2 1-1,1 0 0,-1-1 1,0 1-1,-1-1 0,1 0 1,-1 0-1,-5 8 0,6-11-10,0-1 0,-1 1 0,1 0-1,-1 0 1,0-1 0,0 0-1,-1 1 1,1-1 0,-1-1 0,1 1-1,-1 0 1,0-1 0,-8 4-1,9-5-108,-1 0-1,1 0 1,-1 0-1,1-1 1,-1 0-1,0 0 1,1 0-1,-1 0 1,1 0-1,-1-1 1,0 1-1,1-1 1,-1 0-1,1 0 1,0 0-1,-1-1 0,1 1 1,0-1-1,-5-3 1,-12-11-1731,19 16 1690,1 0-1,-1-1 1,1 1-1,-1-1 1,1 1-1,-1-1 1,1 1-1,-1-1 1,1 0-1,0 1 1,-1-1-1,1 1 1,0-1-1,0 0 1,-1 1-1,1-1 1,0 0 0,0 1-1,0-1 1,0 0-1,0 1 1,0-1-1,0 0 1,0 1-1,0-1 1,0 0-1,0 1 1,0-1-1,0 0 1,1 1-1,-1-1 1,1-1-1,8-5-832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6:44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96 108 22373,'1'1'109,"-1"-1"1,0 1-1,1-1 1,-1 1-1,1 0 0,-1-1 1,1 1-1,-1-1 1,1 1-1,-1-1 1,1 1-1,-1-1 0,1 1 1,0-1-1,-1 0 1,1 1-1,-1-1 1,1 0-1,0 0 1,0 1-1,-1-1 0,1 0 1,0 0-1,-1 0 1,1 0-1,0 0 1,0 0-1,-1 0 0,2 0 1,0-1 18,-1 0 0,1 1 0,-1-1 0,0 0 0,1 0 1,-1 0-1,0 0 0,0 0 0,0-1 0,0 1 0,0 0 0,2-3 0,1-3 26,0 0 0,-1 0-1,0 0 1,3-12 0,-5 17-136,0-1-1,-1 0 1,0 1-1,1-1 1,-1 0-1,0 1 1,0-1 0,-1 0-1,1 1 1,-1-1-1,1 1 1,-1-1-1,-1-4 1,1 6-12,0 0 1,1 0-1,-1 0 1,0 1-1,1-1 1,-1 0-1,0 0 1,0 0-1,0 1 1,1-1-1,-1 0 1,0 1-1,0-1 1,0 1-1,0-1 1,0 1-1,0 0 0,0-1 1,0 1-1,-1 0 1,1 0-1,0 0 1,0-1-1,0 1 1,0 0-1,0 1 1,0-1-1,0 0 1,-1 0-1,1 0 1,0 1-1,0-1 1,0 0-1,0 1 1,0-1-1,-1 1 0,-3 2 8,-1 1-1,1-1 0,0 1 0,0 0 0,0 0 1,0 0-1,0 1 0,1 0 0,0-1 0,0 2 1,-4 7-1,-2 4 3,1 0 1,-12 28-1,19-38-8,-1 0 0,1 1 0,0-1 0,1 1 0,0-1 0,-1 14 0,2-20 4,0 1 0,0-1-1,0 1 1,0-1 0,1 1 0,-1-1 0,0 1 0,1-1-1,-1 1 1,1-1 0,-1 1 0,1-1 0,0 0-1,0 1 1,-1-1 0,1 0 0,0 0 0,0 1 0,0-1-1,0 0 1,1 0 0,-1 0 0,0 0 0,0 0-1,1-1 1,-1 1 0,0 0 0,1-1 0,-1 1 0,1-1-1,-1 1 1,1-1 0,-1 1 0,1-1 0,-1 0-1,1 0 1,-1 0 0,1 0 0,-1 0 0,3 0 0,4-1 52,0-1 1,0 1 0,0-1 0,0-1 0,0 0-1,9-4 1,46-26 286,-41 21-211,10-7 27,-20 12-125,-1 0 0,2 0-1,-1 1 1,1 1 0,21-7-1,-34 12-41,1 0 0,0 0 0,0-1 0,0 1 0,-1 0 0,1 0 0,0 0 0,0 0 0,0 0 0,-1 0 0,1 1 0,0-1 0,0 0 0,0 0 0,-1 0 0,1 1 0,0-1 0,0 0 0,-1 1 0,1-1 0,0 1 0,-1-1 0,1 1 0,0-1-1,-1 1 1,1 0 0,-1-1 0,1 1 0,-1-1 0,1 1 0,-1 0 0,0 0 0,1 1 0,1 2-1,-1 1 0,0-1 0,-1 1 0,1 0-1,-1 6 1,0-9 9,0 0 0,0 1 0,0-1 0,0 1 0,0-1 0,1 1 0,-1-1 0,1 0 0,0 1 0,-1-1 0,1 0 0,0 1 0,0-1 0,2 3 0,-2-5 1,0 0-1,0 0 1,0 1 0,0-1-1,-1 0 1,1 0 0,0 0-1,0 0 1,0 0 0,0 0-1,0 0 1,0 0-1,0 0 1,-1-1 0,1 1-1,0 0 1,0-1 0,0 1-1,0 0 1,-1-1-1,1 1 1,0-1 0,0 1-1,-1-1 1,1 1 0,0-1-1,-1 0 1,1 0-1,24-24 111,-19 19-74,9-11 35,-9 10-52,0 0 0,0 1-1,1 0 1,0 0 0,0 0 0,12-7-1,-18 13-28,-1 0 0,1-1 0,-1 1 0,1 0 0,-1 0 0,1-1 0,-1 1 0,1 0 0,-1 0 0,1 0 0,0 0 0,-1 0 0,1 0 0,-1 0 0,1 0 0,0 0 0,-1 0 0,1 0-1,-1 0 1,1 0 0,-1 1 0,1-1 0,-1 0 0,1 0 0,-1 1 0,1-1 0,0 1 0,0 0 0,0 0-1,0 0 1,-1 0-1,1 0 1,-1 0 0,1 1-1,-1-1 1,1 0 0,-1 0-1,0 0 1,1 1-1,-1 1 1,-1 38-45,1-39 39,-1 8-96,-1 0 0,1 0-1,-6 13 1,4-17 105,3-15-59,0-13-13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6:45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121 215 18236,'-1'-1'148,"0"1"0,0-1 0,0 0 0,-1 1 0,1-1 0,0 1 0,0-1 0,-1 1 0,1 0 0,0 0 0,0-1 0,-1 1 0,1 0 0,0 0 0,-1 0 0,1 0 0,0 0 0,-1 1 0,1-1 0,0 0 0,0 1 0,-1-1 0,1 1 0,0-1-1,0 1 1,0-1 0,0 1 0,-1 0 0,1 0 0,0-1 0,0 1 0,0 0 0,1 0 0,-3 2 0,-2 2 359,-1 1 1,1-1-1,0 1 0,-6 11 0,4-5-298,1-1 0,0 1 0,1 0 0,0 0 0,1 1 1,1 0-1,0-1 0,1 1 0,-2 24 0,4-35-206,0 0 1,0 0-1,0 0 0,0 0 1,0 0-1,0 0 0,1 0 1,-1 0-1,1-1 0,0 1 1,-1 0-1,1 0 1,0 0-1,0-1 0,0 1 1,0 0-1,0-1 0,0 1 1,1-1-1,-1 1 0,2 0 1,-1-1 4,0 0 0,0 0 0,0-1 0,0 1 1,-1-1-1,1 0 0,0 1 0,0-1 0,0 0 0,0 0 1,0 0-1,0 0 0,0-1 0,0 1 0,0 0 0,0-1 1,2 0-1,5-3 48,1 0 0,-1 0 1,0-1-1,0 0 0,-1-1 0,13-10 1,12-15 258,0-1 1,-2-1-1,-2-2 0,-1-1 1,-2-2-1,-1 0 1,22-48-1,-43 78-246,1-1 26,-1 0 0,-1-1-1,1 1 1,2-11 0,-6 19-89,0 1 0,0-1 0,0 1 0,0 0 0,1-1 1,-1 1-1,0-1 0,0 1 0,0 0 0,0-1 0,0 1 0,0-1 1,0 1-1,0-1 0,0 1 0,0 0 0,-1-1 0,1 1 0,0-1 1,0 1-1,0-1 0,0 1 0,-1 0 0,1-1 0,-8 6 63,-12 22-22,-64 122-11,75-129-127,0 0-1,1 0 1,1 1 0,1 0-1,-6 39 1,12-56-4,-1 1 0,1-1 0,0 1 0,0-1 0,1 1 0,-1-1 0,1 0 1,1 5-1,-2-7 34,1-1 1,0 0 0,-1 0 0,1 0 0,-1 0-1,1 0 1,0 0 0,0 0 0,0 0 0,0 0-1,0 0 1,0-1 0,0 1 0,0 0 0,0-1-1,0 1 1,0 0 0,0-1 0,0 1 0,1-1-1,-1 0 1,0 1 0,0-1 0,1 0 0,-1 0-1,0 0 1,0 0 0,1 0 0,0 0-1,3 0-109,0-1 0,-1 0-1,1 0 1,-1 0-1,1 0 1,-1-1 0,0 1-1,1-1 1,-1 0 0,0-1-1,6-3 1,1-3-187,0-1 0,16-16 0,12-18-614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6:45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17708,'-43'96'4135,"-1"0"-849,38-81-2643,2 0 1,-1-1-1,2 2 1,-3 23-1,5-38-603,1 0-1,0 0 1,0 0-1,0 0 1,0 0-1,0 0 1,0 0-1,0 0 1,0 0-1,1-1 1,-1 1-1,0 0 1,1 0-1,-1 0 1,0 0-1,1 0 1,-1 0-1,1 0 1,1 1-1,-2-2-17,1 1 1,-1-1-1,1 0 0,0 0 0,-1 1 0,1-1 0,0 0 1,0 0-1,-1 0 0,1 0 0,0 0 0,-1 0 0,1 0 1,0 0-1,-1 0 0,1 0 0,0 0 0,0 0 0,-1-1 1,2 1-1,4-3 46,-1 0 0,1 0 0,-1-1 0,9-6 0,41-42 242,-42 39-213,0 0-1,0 0 1,30-19 0,-42 31-97,0 0 1,1 0 0,-1 0 0,0 0 0,1 1 0,-1-1 0,1 0-1,-1 1 1,1-1 0,-1 1 0,1 0 0,-1-1 0,1 1 0,0 0-1,-1 0 1,1 0 0,-1 0 0,1 0 0,0 0 0,-1 1 0,1-1-1,-1 0 1,1 1 0,-1-1 0,1 1 0,-1 0 0,1-1 0,-1 1 0,0 0-1,1 0 1,-1 0 0,0 0 0,0 0 0,0 0 0,0 0 0,0 0-1,0 1 1,0-1 0,0 0 0,0 1 0,0-1 0,-1 1 0,1-1-1,0 1 1,-1-1 0,0 1 0,1 1 0,8 43-26,-7-34 47,0 0 1,7 19 0,-9-30-15,1 1 1,-1-1-1,1 0 0,-1 0 1,1 0-1,0-1 1,-1 1-1,1 0 1,0 0-1,0 0 1,-1 0-1,1-1 1,0 1-1,0 0 1,0-1-1,0 1 1,0 0-1,0-1 1,0 1-1,0-1 1,2 1-1,-1-1 6,1 0 1,-1 1-1,1-1 0,-1 0 1,0-1-1,1 1 0,-1 0 0,0-1 1,1 1-1,1-2 0,8-2 47,-2-1-1,1-1 1,14-9-1,-17 10-16,18-11 66,-2 1-17,26-12-1,-44 24-85,-1 0-1,1 1 0,0 0 1,0 0-1,0 1 1,0 0-1,0 0 0,0 0 1,0 0-1,11 2 0,-14-1-9,0 1 0,-1 0 0,1-1 0,-1 1 0,1 1 0,-1-1 0,1 0 0,-1 0 0,0 1 0,0 0 0,1-1 0,-1 1 0,0 0 0,-1 0 0,1 0 0,0 0 0,-1 0 0,1 1 0,-1-1 0,1 0 0,-1 1 0,0-1 0,0 1 0,0-1 0,0 5 0,0-4 0,1 1 0,-1-1 0,1 1 1,0-1-1,0 0 0,0 1 0,0-1 0,0 0 1,1 0-1,4 4 0,-6-6 4,1-1 0,-1 1 0,0-1 0,0 1 1,0-1-1,1 0 0,-1 1 0,0-1 0,0 0 0,0 0 0,1 0 0,-1 0 0,0 0 0,0 0 1,1-1-1,-1 1 0,0 0 0,0-1 0,0 1 0,1-1 0,-1 1 0,0-1 0,0 1 0,0-1 0,0 0 1,2-1-1,29-27 17,-23 20-11,1 1-2,2-5-21,1 2 0,0 0-1,0 0 1,2 2 0,23-14 0,-37 22 8,1 1 0,-1-1 0,0 1 0,1-1 0,-1 1 0,1-1 1,-1 1-1,1 0 0,-1 0 0,1 0 0,0 0 0,-1 0 0,1 0 0,-1 0 1,1 0-1,-1 1 0,1-1 0,-1 0 0,1 1 0,-1-1 0,0 1 0,3 1 1,-2 0-3,-1-1 0,1 1 0,-1 0 0,1-1 0,-1 1 0,0 0-1,0 0 1,0 0 0,0 0 0,0 0 0,0 0 0,-1 1 0,2 2 0,0 8-46,-1-1-1,0 0 1,-1 1-1,-1 16 1,-2-5-96,2-15-88,0-1 0,1 1 0,0 13-1,0-22 189,0 0-1,0 0 1,0 1-1,0-1 0,0 0 1,0 1-1,0-1 0,0 0 1,0 0-1,0 1 1,0-1-1,0 0 0,1 0 1,-1 1-1,0-1 1,0 0-1,0 0 0,0 0 1,1 1-1,-1-1 0,0 0 1,0 0-1,0 0 1,1 1-1,-1-1 0,0 0 1,0 0-1,0 0 1,1 0-1,-1 0 0,0 0 1,0 1-1,1-1 0,-1 0 1,1 0-1,9-5-1284,9-14 90,-18 18 1216,19-21-809,1-2-164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6:45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19548,'1'-2'424,"0"0"0,0 0 0,0 0 0,0 0 0,0 0 0,0 0 0,0 0 0,0 0 0,-1 0 0,1-5 0,-1 5-197,0 1 0,0-1 0,0 1 0,1 0 0,-1-1 0,0 1 0,1-1 0,-1 1 0,1 0 0,-1-1 0,1 1-1,0 0 1,-1 0 0,1-1 0,0 1 0,0 0 0,0 0 0,0 0 0,0 0 0,0 0 0,0 0 0,2-1 0,-2 2-189,-1 0 1,1 0 0,-1 0 0,1 0-1,-1 1 1,1-1 0,-1 0 0,0 0 0,1 0-1,-1 0 1,1 0 0,-1 1 0,1-1-1,-1 0 1,0 0 0,1 1 0,-1-1-1,1 0 1,-1 1 0,0-1 0,1 0 0,-1 1-1,0-1 1,0 0 0,1 1 0,-1-1-1,0 1 1,0-1 0,1 1 0,-1-1-1,0 1 1,0-1 0,0 1 0,0-1 0,0 0-1,0 1 1,0-1 0,0 1 0,0 0-1,2 21 90,-2-21-95,-1 11 58,0 0 0,-1 0 0,-4 14 0,-3 26 335,9-52-415,0 1 0,0-1-1,-1 1 1,1-1-1,0 1 1,0 0-1,0-1 1,0 1-1,1-1 1,-1 1-1,0-1 1,0 1-1,0-1 1,0 1-1,0-1 1,1 1-1,-1-1 1,0 1-1,0-1 1,1 0 0,-1 1-1,0-1 1,1 1-1,-1-1 1,0 0-1,1 1 1,-1-1-1,1 0 1,-1 1-1,1-1 1,0 0 0,0 0 0,0 0 1,0 0-1,1 0 0,-1 0 1,0 0-1,0 0 0,0-1 1,0 1-1,0 0 0,0-1 1,0 1-1,0-1 0,1 0 0,36-27 82,-31 23-79,20-18 25,30-21-30,-52 40-14,0 1 1,0 0-1,1 0 0,-1 0 1,1 1-1,0 0 0,0 0 0,9-2 1,-15 4 1,1 0 0,0 0 1,0 0-1,0 0 1,0 0-1,0 0 1,0 0-1,0 0 0,-1 1 1,1-1-1,0 0 1,0 0-1,0 1 0,0-1 1,-1 1-1,1-1 1,0 0-1,0 1 0,-1 0 1,1-1-1,0 1 1,-1-1-1,1 1 0,0 1 1,0 0-3,0 0 0,0 0 0,0 0 0,0 0 0,-1 0 0,1 0 0,0 0 0,-1 0 0,0 4 0,1 4-11,-1 1-1,-1-1 1,-2 12 0,3-20 14,-17 88-949,14-84 108,2-10 438,0-15 112,1 18 253,-1-26-422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6:46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4 149 14955,'0'-6'374,"0"0"0,1 0 0,-1 0 0,1 0 0,0 0 0,1 1 0,0-1 1,-1 0-1,2 1 0,-1 0 0,1-1 0,0 1 0,0 0 0,0 0 0,1 0 0,-1 1 0,1-1 0,0 1 0,7-5 0,-7 5-126,0 0-1,0 1 1,0 0 0,0 0 0,1 0-1,0 0 1,-1 1 0,1 0 0,0 0-1,0 0 1,0 0 0,0 1-1,1 0 1,-1 0 0,0 0 0,1 1-1,-1 0 1,0 0 0,0 0 0,1 1-1,8 1 1,-11 0-192,1-1 1,-1 1-1,0 0 0,-1-1 0,1 1 1,0 1-1,-1-1 0,1 0 1,-1 1-1,1-1 0,-1 1 0,0 0 1,0 0-1,-1 0 0,1 0 1,0 0-1,-1 0 0,0 0 0,0 0 1,0 1-1,0-1 0,0 0 1,-1 1-1,1-1 0,-1 1 0,0 3 1,0 6-22,0 0 0,-1 0 0,-1-1 0,0 1 0,-7 23 0,3-17-6,-2-1 1,0 0-1,-1 0 1,-13 20 0,-51 61 238,26-37-11,43-56-210,-1 1 0,1-1 0,0 1 0,1 0 0,0 0 0,-5 14 1,8-20-41,0 1 1,-1-1 0,1 1-1,0-1 1,0 1 0,0-1-1,0 1 1,0-1 0,0 1-1,0-1 1,1 1 0,-1-1-1,0 1 1,1-1 0,-1 1-1,1-1 1,0 1 0,-1-1-1,1 0 1,0 0 0,0 1-1,0-1 1,0 0 0,0 0-1,0 0 1,0 0 0,0 0-1,1 0 1,-1 0 0,0 0 0,1-1-1,-1 1 1,0 0 0,1-1-1,-1 1 1,1-1 0,-1 1-1,1-1 1,-1 0 0,2 0-1,10 2-110,-1-1 0,1 0 0,-1-1 0,1 0 0,0-1-1,-1 0 1,1-1 0,-1-1 0,0 0 0,0 0 0,21-10 0,-5 0-330,0-1-1,-1-2 1,41-30 0,-20 8-140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6:47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58 19084,'-10'32'2169,"-7"8"-1257,-5 6-392,-8 7 1544,3 1-727,0-2-617,1-2-304,5-8-376,-1-10-168,12-11-344,3-10-216,13-20-337,5-5-375,8-17 936,2-8-296,8-13-120</inkml:trace>
  <inkml:trace contextRef="#ctx0" brushRef="#br0" timeOffset="1">321 1 16035,'11'0'2001,"-11"20"-905,-4 11-368,-8 17 1297,-1 8-289,0 7-384,-1 1-207,6 1-393,-1-7-152,9-9-248,1-7-192,7-15-416,0-6-240,2-10-720,2-7-297,-8-7 1081,0-4-272,-5-8-232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6:47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21 162 17548,'-10'-14'2576,"4"0"-1135,2 1-593,7 3 1640,7 3-495,5-2-641,7 2-464,8-2-1080,3-4-2176,7-8 2080,7-1-273,15-1-215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6:48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171 141 17540,'1'-6'589,"0"1"1,-1-1 0,0 0-1,0 1 1,0-1-1,-1 0 1,-1-7 0,2 12-461,0 0 1,-1 0 0,1 0-1,0 0 1,-1 0-1,1 0 1,-1 0 0,0 0-1,1 0 1,-1 0 0,0 0-1,1 0 1,-1 1-1,0-1 1,0 0 0,0 0-1,0 1 1,-1-1 0,1 0-8,0 1 1,0 0-1,-1-1 1,1 1-1,0 0 1,0 0 0,-1 0-1,1 0 1,0 1-1,-1-1 1,1 0 0,0 0-1,0 1 1,-1-1-1,1 1 1,0-1-1,0 1 1,0 0 0,0-1-1,-1 2 1,-7 4 39,1 0-1,0 1 1,0 0 0,1 1 0,0-1-1,0 1 1,-8 13 0,2-1-141,1 1 0,-11 24 0,22-42-17,-2 2-9,1 1 0,0-1 0,0 1-1,-1 8 1,2-14 2,1 1 1,0-1-1,0 1 1,0-1-1,0 1 0,0-1 1,0 1-1,0-1 0,0 1 1,0-1-1,1 1 0,-1-1 1,0 1-1,0-1 0,0 1 1,1-1-1,-1 1 1,0-1-1,0 0 0,1 1 1,-1-1-1,0 1 0,1 0 1,0-1-4,0 0 0,0 0 0,0 1 1,0-1-1,0 0 0,0 0 0,0 0 1,0 0-1,0 0 0,0 0 0,0 0 1,0-1-1,-1 1 0,1 0 0,0 0 1,0-1-1,2 0 0,4-2-36,0 1 1,1-1-1,-1 1 0,1 1 1,-1-1-1,1 2 0,8-1 1,-13 1 28,0 0 0,1 0 0,-1 1 0,0 0 1,0 0-1,0 0 0,0 0 0,0 0 0,0 0 1,0 1-1,0-1 0,0 1 0,0 0 0,-1 0 1,1 0-1,-1 0 0,1 1 0,-1-1 0,3 4 1,3 6-9,0 1 1,-1 0 0,-1 1-1,0-1 1,0 1 0,-2 0-1,0 1 1,0-1 0,2 23-1,-3-10 111,-2-1-1,0 1 1,-2-1-1,-5 40 1,5-58-11,0 1 1,-1-1-1,0 0 1,0 0-1,-1 0 1,0 0-1,0 0 1,-1 0-1,-8 12 1,11-19-72,1 0 1,-1 0 0,0-1 0,1 1 0,-1-1 0,0 1 0,1-1 0,-1 1-1,0-1 1,0 1 0,1-1 0,-1 1 0,0-1 0,0 0 0,0 0 0,0 1-1,1-1 1,-1 0 0,0 0 0,0 0 0,0 0 0,0 0 0,0 0 0,0 0-1,0 0 1,1 0 0,-1-1 0,0 1 0,0 0 0,0 0 0,0-1 0,1 1-1,-1-1 1,0 1 0,0-1 0,1 1 0,-1-1 0,0 1 0,1-1 0,-1 0-1,0 1 1,1-1 0,-1 0 0,1 1 0,-1-1 0,1 0 0,-1 0-1,1 0 1,-1 0 0,-2-5 40,0-1 0,0 1 0,1 0 0,-1-1 0,-1-7 0,1-2-80,1 1 0,0-1 0,0 0 0,2 1 0,0-1 0,1 0 0,1 0 0,0 1 0,1-1 0,0 1 0,2 0 0,0 0 0,0 0 0,1 1 0,1 0 0,1 0 0,0 0 0,0 1 0,2 0 0,-1 1 0,2 0 0,18-17 0,25-17 19,-16 15-40,41-43 0,-70 64 48,0 0 0,-1-1 0,0 0 0,0 0 0,-1-1 0,-1 0 0,0-1 0,0 1 0,3-14-1,-9 24 12,1 0-1,-1 0 0,1 1 0,-1-1 0,0 0 1,1 0-1,-1 0 0,0 1 0,0-1 0,-1 0 0,1 0 1,0 0-1,-1 1 0,1-1 0,-1 0 0,1 0 0,-1 1 1,-1-3-1,2 4-2,-1-1 1,1 1-1,0 0 1,-1-1-1,1 1 0,0 0 1,-1 0-1,1 0 1,0-1-1,-1 1 1,1 0-1,-1 0 1,1 0-1,-1 0 1,1 0-1,0 0 0,-1 0 1,1 0-1,-1 0 1,1 0-1,-1 0 1,1 0-1,-1 0 1,1 0-1,0 0 0,-1 0 1,-1 1 5,0 0 1,1 0-1,-1 0 0,1 0 0,-1 0 1,1 0-1,0 0 0,-1 1 1,1-1-1,-1 2 0,-8 10 44,1 0 0,0 0 0,1 1 0,1 0 0,-10 25 0,14-30-74,0 0-1,0 0 0,1 0 0,0 1 0,1-1 0,0 1 0,0-1 0,1 0 1,0 1-1,3 18 0,-2-27-30,-1 1 1,0 0-1,1 0 0,-1 0 1,1-1-1,0 1 1,-1 0-1,1-1 0,0 1 1,0-1-1,0 1 0,0-1 1,1 1-1,-1-1 1,0 0-1,0 1 0,1-1 1,-1 0-1,1 0 1,-1 0-1,3 1 0,-3-2-23,1 1 1,0-1-1,0 0 0,0 0 0,0 0 0,0 0 0,0 0 1,0 0-1,0 0 0,0-1 0,0 1 0,0-1 0,0 0 1,0 1-1,3-3 0,5-2-115,-1-1 0,1-1 0,-2 0 0,1 0 0,10-11 0,24-27-514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23:20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12539,'7'-31'1422,"-6"26"-1126,1-1 1,-1 0-1,0 0 0,0-9 0,-1 13-212,0 0-1,0 0 1,0 0 0,1 0 0,-1 0 0,1 0-1,-1 0 1,1 0 0,0 0 0,0 0-1,0 0 1,0 0 0,0 1 0,0-1-1,2-2 1,-3 4-49,1-1-1,0 1 1,0-1 0,0 0-1,-1 1 1,1 0 0,0-1 0,0 1-1,0 0 1,0-1 0,0 1-1,0 0 1,0 0 0,0 0-1,0 0 1,0 0 0,0 0-1,0 0 1,0 0 0,0 0-1,0 0 1,0 0 0,-1 1-1,1-1 1,0 0 0,0 1-1,0-1 1,0 1 0,0-1-1,0 1 1,-1-1 0,1 1-1,0-1 1,1 2 0,6 6 114,0-1 1,-1 1 0,0 1-1,0-1 1,-1 1-1,6 10 1,31 65 182,-29-55-267,53 111 12,60 118-307,20-14-292,-64-137-155,-70-92 324,2 0 0,0-1-1,1 0 1,25 16 0,-27-23-27,-11-9-111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6:34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138 104 13155,'10'27'851,"-1"-3"-249,12 26 1,-10-37 104,-11-12-680,0-1 0,1 0 0,-1 0 0,0 0-1,0 0 1,0 0 0,0 0 0,1 0 0,-1 0 0,0 0 0,0 0 0,0 0 0,1 0 0,-1 0 0,0 0 0,0 0-1,0 0 1,0-1 0,1 1 0,-1 0 0,0 0 0,0 0 0,0 0 0,0 0 0,1 0 0,-1 0 0,0 0 0,0-1 0,0 1-1,0 0 1,0 0 0,0 0 0,1 0 0,-1-1 0,0 1 0,0 0 0,0 0 0,0 0 0,0 0 0,0-1 0,0 1-1,0-2 95,1-1-1,-1 1 0,0-1 0,0 1 0,0 0 0,0-1 0,0 1 0,-1 0 0,1-1 0,-1 1 0,-1-4 0,-5-11 285,-1 0-1,-1 0 0,-1 1 0,0 0 1,-1 1-1,-1 0 0,-15-15 0,24 27-347,0 1 0,0-1 0,0 1-1,-1-1 1,1 1 0,-1 0-1,1 0 1,-6-1 0,8 2-49,1 1 1,-1 0-1,0 0 1,0-1-1,1 1 1,-1 0-1,0 0 1,1 0-1,-1 0 1,0 0-1,0 0 1,1 0-1,-1 1 0,0-1 1,0 0-1,1 0 1,-1 0-1,0 1 1,1-1-1,-2 1 1,1 0-10,1 0 0,-1 0 1,1 0-1,-1-1 1,1 1-1,-1 0 0,1 0 1,0 0-1,-1 0 1,1 0-1,0 0 0,0 0 1,-1 0-1,1 0 1,0 0-1,0 1 0,0-1 1,1 0-1,-1 1 0,1 5-14,1 1 0,0-1 0,0 0 0,1 0 0,0 0-1,0 0 1,1-1 0,0 1 0,0-1 0,0 0-1,1 0 1,9 9 0,-14-14 23,0-1 0,1 0-1,-1 1 1,0-1 0,1 0 0,-1 1-1,0-1 1,1 0 0,-1 0 0,1 1-1,-1-1 1,0 0 0,1 0 0,-1 0 0,1 1-1,-1-1 1,1 0 0,-1 0 0,1 0-1,-1 0 1,0 0 0,1 0 0,-1 0-1,1 0 1,-1 0 0,1 0 0,-1 0 0,1 0-1,-1-1 1,1 1 0,0 0 0,-1-1 13,1 0 0,-1 0 0,1 0 0,-1 1 0,0-1 1,1 0-1,-1 0 0,0 0 0,0 0 0,0 0 1,1 0-1,-1 0 0,0 0 0,-1-1 0,-4-35 493,2 26-352,0 1 0,-1 0 0,0 0 0,0 1 0,-1-1 0,-9-13 0,14 23-158,0 0-1,0 0 1,0 0-1,0-1 1,0 1 0,0 0-1,0 0 1,0 0 0,0-1-1,0 1 1,-1 0 0,1 0-1,0 0 1,0 0 0,0-1-1,0 1 1,0 0-1,0 0 1,-1 0 0,1 0-1,0 0 1,0-1 0,0 1-1,0 0 1,-1 0 0,1 0-1,0 0 1,0 0 0,0 0-1,-1 0 1,1 0 0,0 0-1,0 0 1,0 0-1,-1 0 1,1 0 0,0 0-1,0 0 1,0 0 0,-1 0-1,1 0 1,0 0 0,0 0-1,0 0 1,-1 0 0,1 0-1,0 0 1,0 0-1,0 1 1,0 12 40,7 18-50,4-5-12,-6-13 2,0 0 0,6 25 1,-28-59 143,7 5-50,1 2 50,-1 0 0,-1 0-1,-21-22 1,32 36-122,0 0 0,-1-1 0,1 1-1,0 0 1,0-1 0,-1 1 0,1 0 0,0 0 0,-1-1-1,1 1 1,0 0 0,-1 0 0,1 0 0,-1-1 0,1 1-1,0 0 1,-1 0 0,1 0 0,-1 0 0,1 0 0,0 0-1,-1 0 1,1 0 0,-1 0 0,1 0 0,-1 0 0,0 9 69,10 17-48,0-7-115,16 24 0,-23-39-28,1 0 0,0 0 0,0-1 0,0 1 0,0-1 0,1 1 0,-1-1 0,1 0 0,0 0 0,0-1 0,0 1 0,8 3 0,-12-6 96,1 0 0,-1 1 0,1-1 0,-1 0 0,1 0 1,-1 0-1,0 0 0,1 1 0,-1-1 0,1 0 0,-1 0 0,1 0 1,-1 0-1,1 0 0,-1 0 0,1 0 0,-1 0 0,1-1 0,-1 1 0,0 0 1,1 0-1,-1 0 0,1 0 0,-1-1 0,1 1 0,-1 0 0,0 0 1,1-1-1,-1 1 0,0 0 0,1-1 0,-1 1 0,0 0 0,1-1 0,-1 1 1,0 0-1,0-1 0,1 1 0,-1-1 0,0 1 0,0-1 0,0 1 1,0-1-1,1 1 0,-1 0 0,0-1 0,0 1 0,0-1 0,0 1 0,0-1 1,0 1-1,0-1 0,0 1 0,-1-1 0,1 1 0,0-1 0,0 0 1,-11-32-419,-13-13-103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6:48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19140,'-22'55'3332,"-25"88"0,42-121-2891,0 1 0,2 0 0,0 0 0,2 0-1,0 0 1,6 45 0,-4-63-388,0 0 0,0 0 0,0-1-1,1 1 1,-1 0 0,1-1 0,0 1-1,1-1 1,2 6 0,-4-9-38,0 0 0,0 0-1,0 0 1,0 0 0,0 0 0,1 0 0,-1 0 0,0-1-1,0 1 1,0 0 0,1-1 0,-1 1 0,0-1 0,1 1-1,-1-1 1,1 1 0,-1-1 0,0 0 0,1 0 0,-1 0-1,1 0 1,-1 0 0,1 0 0,-1 0 0,1 0 0,-1-1-1,0 1 1,1 0 0,-1-1 0,0 1 0,1-1 0,-1 0-1,0 1 1,3-3 0,2-1 37,1-1-1,-1 0 1,1-1 0,-1 1 0,-1-1-1,1-1 1,4-6 0,34-54 250,-27 38-180,34-48 126,30-51-754,-80 126 367,0 1-1,0-1 1,0 1-1,0-1 1,-1 0-1,1 1 0,-1-1 1,1 0-1,-1 0 1,1 1-1,-1-3 1,-5-1-1271,-9 7 863,-2 6-261</inkml:trace>
  <inkml:trace contextRef="#ctx0" brushRef="#br0" timeOffset="1">164 476 20828,'10'31'1937,"6"-19"-1353,4-5-424,8-8 248,0-9 336,-3-9-480,-1-8-176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6:49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40 17140,'-10'4'629,"0"1"1,1 0-1,0 1 1,0 0-1,0 0 0,1 1 1,0 0-1,0 1 1,1 0-1,-8 8 1,9-7-391,0 0-1,1 1 1,0-1 0,0 1 0,1 0 0,0 0 0,1 0 0,0 1-1,-3 19 1,6-27-192,-1 0-1,1-1 1,0 1-1,0 0 1,0 0-1,0 0 1,1 0 0,-1-1-1,1 1 1,-1 0-1,1 0 1,0-1-1,0 1 1,0-1-1,3 5 1,-3-6-19,1 0 0,-1 0 0,0 0-1,0 0 1,0 0 0,1 0 0,-1-1 0,0 1 0,1-1 0,-1 1 0,1-1 0,-1 1 0,1-1 0,-1 0-1,1 0 1,-1 1 0,1-1 0,-1 0 0,1 0 0,-1-1 0,1 1 0,-1 0 0,1 0 0,-1-1 0,1 1-1,-1-1 1,0 1 0,1-1 0,-1 0 0,2-1 0,10-5 84,-1-1-1,0 0 1,0-1 0,-1 0 0,-1 0-1,1-1 1,16-23 0,-3 2 157,32-57 0,-30 38-173,-38 76-96,2 1 0,1 0 0,1 0-1,2 1 1,-7 54 0,13-79 3,0-1-1,0 1 1,0 0-1,0 0 1,0 0 0,1-1-1,-1 1 1,1 0-1,0 0 1,0-1 0,0 1-1,0-1 1,0 1-1,3 3 1,-3-5 1,0-1 0,0 1 0,0 0 0,0 0 0,0-1 0,0 1 0,1-1 0,-1 1 0,0-1-1,0 1 1,1-1 0,-1 0 0,0 0 0,1 1 0,-1-1 0,0 0 0,1 0 0,-1-1 0,0 1 0,0 0 0,1 0 0,-1 0 0,0-1 0,1 1 0,-1-1 0,0 1 0,0-1 0,0 1 0,0-1-1,1 0 1,-1 0 0,1-1 0,14-8 50,0-2 0,-1 0 1,0-1-1,24-27 0,46-67 210,-69 85-223,-2 2-13,8-9-11,-20 27-21,-10 16-11,-6 8 11,2 0 0,0 1 0,1 0 0,-13 45 0,24-67 7,-1 0 1,1 0 0,0 0-1,-1 1 1,1-1-1,0 0 1,0 0 0,0 0-1,0 0 1,0 0 0,0 0-1,0 1 1,0-1-1,0 0 1,0 0 0,1 0-1,-1 0 1,0 0-1,1 0 1,-1 0 0,1 0-1,0 2 1,0-3 0,0 0 0,0 1 0,0-1 0,-1 0 0,1 0 0,0 0 0,0 0 0,0 0 0,0 0 0,0 0 0,0 0 0,-1 0 0,1-1-1,0 1 1,0 0 0,0 0 0,0-1 0,-1 1 0,1-1 0,0 1 0,1-1 0,7-5 22,0 0-1,-1 0 0,10-10 1,51-56 54,-48 48-155,0 2 0,47-38 0,-68 60 70,0 0 0,0 0 1,0 0-1,1-1 0,-1 1 1,0 0-1,0 0 1,0 0-1,0 0 0,0-1 1,0 1-1,1 0 1,-1 0-1,0 0 0,0 0 1,0 0-1,0 0 0,1 0 1,-1-1-1,0 1 1,0 0-1,0 0 0,1 0 1,-1 0-1,0 0 1,0 0-1,0 0 0,1 0 1,-1 0-1,0 0 0,0 0 1,0 0-1,1 0 1,-1 0-1,0 0 0,0 1 1,0-1-1,0 0 1,1 0-1,-1 0 0,0 0 1,0 0-1,0 0 0,0 0 1,1 0-1,-1 1 1,0-1-1,0 0 0,0 0 1,0 0-1,-3 15-126,-16 30 18,13-33 63,-2 8 23,-2 1-363,1 2 0,-6 24-1,16-40 110,7-12 92,12-13-114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6:50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61 15979,'3'-5'427,"-1"0"1,0 0-1,1 0 0,-1-1 0,-1 1 0,1-1 0,-1 1 0,1-11 0,-2 16-362,0 0-1,0 0 1,-1 0 0,1 0 0,0-1-1,0 1 1,0 0 0,0 0 0,-1 0-1,1 0 1,0 0 0,0 0-1,0-1 1,0 1 0,-1 0 0,1 0-1,0 0 1,0 0 0,0 0 0,-1 0-1,1 0 1,0 0 0,0 0 0,-1 0-1,1 0 1,0 0 0,0 0-1,0 0 1,-1 0 0,1 0 0,0 0-1,0 0 1,0 0 0,-1 0 0,1 0-1,0 0 1,0 1 0,0-1 0,0 0-1,-1 0 1,1 0 0,0 0-1,0 0 1,0 1 0,0-1 0,-1 0-1,1 0 1,0 0 0,0 1 0,-5 5 282,1 0 0,0 0 0,0 1 0,0-1 0,1 1 1,0 0-1,1 0 0,-4 12 0,1-4-15,-35 117 892,6 1 0,-20 161 0,53-284-1190,-11 98 279,12-106-309,0 0 1,0 0 0,0 0 0,0 0 0,0 0 0,0 0 0,1 0 0,-1 0-1,1 0 1,-1 0 0,1-1 0,0 1 0,0 0 0,0 0 0,1 1 0,-2-3-5,1 1 1,-1-1 0,0 0-1,0 0 1,1 0 0,-1 1-1,0-1 1,1 0 0,-1 0 0,0 0-1,1 0 1,-1 0 0,0 0-1,1 0 1,-1 0 0,0 0-1,1 0 1,-1 0 0,0 0-1,1 0 1,-1 0 0,1 0 0,-1 0-1,0 0 1,1 0 0,-1 0-1,1-1 1,11-11 6,-5-2-16,1 0 0,-2-1 1,0 1-1,-1-1 1,0-1-1,3-24 0,9-97-97,-17 137 106,2-24-118,-1 1 0,0-1 0,-6-38 0,1 47-50,2 21-64,0 23 8,2-25 208,1 1 0,-1 0 0,1-1 0,0 1 0,0-1 0,0 0 0,1 1-1,0-1 1,0 0 0,0 0 0,3 5 0,-3-7 14,-1-1 0,0 0-1,1 0 1,-1 0-1,1 1 1,0-1 0,-1-1-1,1 1 1,0 0-1,0 0 1,-1-1 0,1 1-1,0-1 1,0 1-1,0-1 1,0 0 0,0 0-1,0 0 1,0 0-1,-1 0 1,1 0 0,0-1-1,0 1 1,0 0-1,0-1 1,0 0 0,-1 1-1,1-1 1,0 0-1,1-1 1,13-6-3,-1-1 0,0 0 1,0-1-1,-1-1 0,-1 0 1,16-16-1,0-3 14,37-52 0,-46 56 20,-1-1-1,-1-1 1,-1-1-1,19-46 1,-35 73-30,0-1 1,0 0-1,-1 1 0,1-1 1,-1 1-1,1-1 0,-1 0 1,0 1-1,0-5 0,0 7 1,0 0-1,0 0 1,0 0 0,-1 0-1,1 0 1,0 0-1,0 0 1,0 0 0,0-1-1,0 1 1,0 0-1,0 0 1,0 0 0,0 0-1,0 0 1,0 0-1,0 0 1,-1 0 0,1 0-1,0 0 1,0 0-1,0 0 1,0 0 0,0 0-1,0 0 1,0 0-1,0 0 1,-1 0 0,1-1-1,0 1 1,0 0-1,0 1 1,0-1 0,0 0-1,0 0 1,0 0-1,0 0 1,-1 0 0,1 0-1,0 0 1,0 0-1,0 0 1,0 0 0,0 0-1,0 0 1,0 0-1,0 0 1,0 0 0,-1 0-1,1 0 1,0 0-1,0 1 1,0-1 0,0 0-1,0 0 1,0 0-1,0 0 1,0 0 0,-10 16-14,-12 31 164,-22 71 0,39-102-75,1 1 0,0-1 0,1 1 0,1 0 1,1 0-1,0 0 0,1 0 0,3 24 0,-2-36-84,0-1 0,0 0 0,1 1 1,-1-1-1,1 0 0,0 0 0,0 0 0,1 0 0,-1-1 0,1 1 0,0 0 1,-1-1-1,2 0 0,-1 0 0,0 0 0,1 0 0,-1 0 0,1-1 0,0 1 1,0-1-1,0 0 0,0 0 0,0-1 0,0 1 0,1-1 0,-1 0 0,0 0 1,9 0-1,-13 0-9,1-1-1,-1 0 1,0 0 0,1 0 0,-1 0 0,1 0 0,-1 0 0,0 0-1,1 0 1,-1 0 0,1 0 0,-1 0 0,0 0 0,1 0-1,-1 0 1,1 0 0,-1 0 0,0 0 0,1 0 0,-1 0 0,0-1-1,1 1 1,-1 0 0,0 0 0,1-1 0,-1 1 0,0 0-1,1 0 1,-1-1 0,0 1 0,0 0 0,1-1 0,-1 1 0,0 0-1,0-1 1,1 1 0,-1 0 0,0-1 0,0 1 0,0 0-1,0-1 1,0 1 0,0-1 0,0 1 0,0 0 0,0-1 0,0 1-1,0-1 1,0 1 0,0 0 0,0-1 0,0 1 0,0-1 0,0 1-1,0 0 1,-1-1 0,1 1 0,0 0 0,0-1 0,0 1-1,-1 0 1,1-1 0,0 1 0,0 0 0,-1-1 0,0 1 0,-21-24-896,19 21 839,-25-22-483,4 4 494,1 0-1,-38-49 1,60 69 107,0 0 0,0-1 0,0 1 0,0 0 0,0-1 0,1 1-1,-1 0 1,0-1 0,1 1 0,-1-1 0,1 1 0,0-1 0,0 0-1,-1 1 1,1-1 0,0 1 0,0-3 0,1 3 0,-1 0-1,1 0 1,-1 0 0,1 0-1,-1 1 1,1-1 0,-1 0 0,1 0-1,0 0 1,-1 1 0,1-1 0,0 0-1,0 1 1,0-1 0,0 1 0,-1-1-1,1 1 1,0-1 0,2 0 0,5-1 129,0 0 1,0 1 0,0 0-1,0 0 1,10 0 0,-9 1-195,136-7-1157,-114 4 871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6:51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23 16131,'0'-1'197,"0"0"0,0 0 0,0 0 0,0 0 0,0 0 0,0 0 0,-1 0 0,1 0-1,0 0 1,-1 0 0,1 0 0,-1 0 0,1 0 0,-1 0 0,1 0 0,-1 1 0,0-1 0,1 0-1,-1 0 1,0 1 0,0-1 0,1 0 0,-3 0 0,2 1-25,0 0 0,0 0 0,0 0 1,0 0-1,1 0 0,-1 1 0,0-1 0,0 0 0,0 1 0,0-1 1,0 0-1,0 1 0,1-1 0,-1 1 0,0 0 0,0-1 1,1 1-1,-1-1 0,-1 3 0,-3 2 260,1 1 1,-1-1-1,1 1 0,1 0 0,-6 10 1,3 1-119,0 0 1,-6 30-1,10-40-293,1 0 0,0 1 0,0-1 0,1 0 0,0 0 0,0 1-1,1-1 1,0 0 0,2 10 0,-2-16-9,-1 0-1,0 0 1,1 0 0,-1 0-1,1 0 1,0 0-1,-1 0 1,1 0 0,0-1-1,-1 1 1,1 0 0,0 0-1,0 0 1,0-1-1,0 1 1,-1-1 0,1 1-1,0 0 1,0-1 0,0 0-1,0 1 1,1-1 0,-1 0-1,0 1 1,0-1-1,0 0 1,0 0 0,0 0-1,0 0 1,0 0 0,0 0-1,1 0 1,-1 0-1,0 0 1,0-1 0,0 1-1,0 0 1,2-2 0,2 0 49,0 0 1,1-1-1,-1 0 1,0 0-1,-1 0 1,6-5-1,5-6 153,-1-1-1,-1 0 0,18-28 1,19-20 223,-45 61-434,-5 10-18,-6 14-23,6-21 36,-2 3-5,-5 19-18,1 1 0,1-1 0,-2 25 0,7-47 27,-1 1-1,1-1 0,0 1 0,0-1 0,0 0 0,0 1 1,0-1-1,0 1 0,1-1 0,-1 0 0,0 1 0,1-1 0,-1 0 1,1 1-1,0-1 0,-1 0 0,1 0 0,0 1 0,0-1 1,0 0-1,1 2 0,0-2 4,-1-1 0,0 1 0,0-1 0,1 0 0,-1 1-1,1-1 1,-1 0 0,0 0 0,1 0 0,-1 0 0,0 0 0,1 0 0,-1 0 0,0 0 0,1-1 0,-1 1 0,3-1 0,6-3 34,-1-1 0,0 1 0,0-2 0,12-7 0,48-40 205,-42 31-106,1 1-1,44-24 0,-69 43-126,0 1 0,0-1-1,0 1 1,0 0 0,1 0 0,-1 0 0,1 0-1,5 0 1,-8 1-9,0 0 0,0 1 0,0-1 0,0 0 0,0 0 0,0 0 0,-1 1 0,1-1 0,0 1 0,0-1 0,0 0 0,0 1 0,-1-1-1,1 1 1,0 0 0,-1-1 0,1 1 0,0 0 0,-1-1 0,1 1 0,-1 0 0,1 0 0,-1-1 0,1 1 0,-1 0 0,1 0 0,-1 0 0,0 0 0,0 0 0,1 0 0,-1-1-1,0 1 1,0 0 0,0 2 0,0 6 16,0 0-1,0 0 0,-3 13 0,0 12 84,3-34-95,0 1 0,0 0 0,0-1 0,0 1 0,0-1 0,0 1 0,0-1 0,1 1 1,-1-1-1,0 1 0,0-1 0,0 1 0,0-1 0,1 1 0,-1-1 0,0 1 0,1-1 0,-1 0 0,0 1 1,1-1-1,-1 1 0,0-1 0,1 0 0,-1 1 0,1-1 0,-1 0 0,0 1 0,1-1 0,-1 0 0,1 0 1,-1 0-1,1 1 0,-1-1 0,1 0 0,-1 0 0,1 0 0,-1 0 0,1 0 0,-1 0 0,1 0 0,0 0 1,-1 0-1,1 0 0,-1 0 0,1 0 0,-1 0 0,1-1 0,-1 1 0,1 0 0,-1 0 0,1-1 0,-1 1 1,1-1-1,27-15 173,14-20 8,12-9-7,-48 41-181,0 0 1,0 1 0,0-1 0,0 1 0,0 0 0,1 1-1,9-3 1,-15 5-3,0 0 0,-1-1 0,1 1 0,0 0 0,0 0 0,0 0 0,0 0 0,0 0 0,-1 0 0,1 0 0,0 0 0,0 1 0,0-1 0,-1 0 0,1 0 0,0 1 0,0-1 0,0 1 0,-1-1 0,1 0 0,0 1 0,-1-1 0,1 1 0,0 0 0,0 0 0,0 0-4,0 1-1,-1-1 1,1 1 0,0 0 0,-1-1 0,1 1 0,-1 0 0,1-1-1,-1 1 1,0 0 0,1 2 0,-1 6-49,-1-1 1,0 0-1,-3 15 1,4-21 24,-16 70-1396,17-65-963,3-11 1417,9-15 577,-11 14-14,12-18-520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6:51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150 227 20388,'-46'25'3614,"34"-20"-2912,1 1-1,0 0 0,0 1 1,1 0-1,-1 1 0,1 0 1,-11 12-1,20-19-675,1-1-1,-1 1 1,1-1 0,-1 1 0,1 0-1,-1-1 1,1 1 0,0-1-1,-1 1 1,1 0 0,0-1 0,-1 1-1,1 0 1,0-1 0,0 1-1,0 0 1,0 0 0,0-1 0,0 1-1,0 0 1,0 0 0,0 0 0,0 0-16,1-1 0,-1 1 0,1-1 0,-1 1 1,1-1-1,-1 0 0,1 1 0,-1-1 1,1 0-1,-1 1 0,1-1 0,-1 0 0,1 0 1,0 1-1,-1-1 0,1 0 0,-1 0 1,1 0-1,0 0 0,0 0 0,5 0 2,0 0 1,0-1-1,0 0 0,9-1 0,6-5-11,0 0 0,-1-1-1,0-1 1,0 0 0,-1-2 0,35-24 0,-29 15 23,0-1 0,-2 0 0,0-2-1,23-29 1,-36 39-1,-1-1 0,0 0 0,0 0 0,-1-1 0,6-17 0,-13 21 30,-8 15-29,-9 14-8,3-1-31,1 0-1,0 0 1,2 2-1,0-1 1,1 1 0,1 0-1,1 1 1,0 0-1,2 0 1,0 0 0,1 1-1,-1 25 1,5-42-126,0 1 0,0-1 0,1 1 1,-1-1-1,1 1 0,0-1 0,0 1 0,0-1 1,1 0-1,0 0 0,-1 0 0,5 6 0,-4-8 56,0 1-1,0-1 0,0 1 1,1-1-1,-1 0 0,1 0 1,0 0-1,-1-1 0,1 1 1,0 0-1,0-1 0,0 0 1,0 0-1,1 0 0,-1 0 1,0 0-1,5 0 0,22 1-571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6:52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17452,'1'-5'445,"0"0"0,0-1 1,1 1-1,0 0 1,0 0-1,1 1 0,-1-1 1,1 0-1,0 1 0,0-1 1,1 1-1,-1 0 0,6-5 1,-8 8-382,1-1 1,-1 1 0,1 0 0,-1 0-1,1 0 1,-1 0 0,1 1-1,0-1 1,-1 0 0,1 0 0,0 1-1,0 0 1,0-1 0,-1 1-1,1 0 1,0 0 0,0-1-1,0 2 1,0-1 0,-1 0 0,1 0-1,0 0 1,0 1 0,0-1-1,-1 1 1,1 0 0,0-1-1,-1 1 1,1 0 0,0 0 0,-1 0-1,1 0 1,-1 0 0,0 0-1,1 1 1,-1-1 0,0 0-1,0 1 1,1-1 0,-1 1 0,1 2-1,1 0-51,0 1 1,-1 0-1,0 0 0,1 1 0,-2-1 0,1 0 0,0 1 0,-1-1 0,0 1 1,-1 0-1,1-1 0,-1 1 0,0-1 0,-1 10 0,-3 8 21,0 0 0,-9 27 0,6-23-27,5-18-2,0-3 13,0 1 1,0 0 0,1-1 0,0 1-1,0 9 1,1-15-15,0 0 1,0 0 0,1 0-1,-1 0 1,0 0-1,0 0 1,1 0-1,-1 0 1,0 0 0,1 0-1,-1-1 1,1 1-1,-1 0 1,1 0-1,-1-1 1,1 1-1,0 0 1,1 1 0,-1-2-1,0 1 1,0-1 0,0 1 0,1-1 0,-1 0 0,0 1 0,1-1 0,-1 0 0,0 0 0,1 0-1,-1 0 1,0 0 0,1 0 0,-1 0 0,0-1 0,1 1 0,1-1 0,6-2 71,0-1 1,1 0 0,-1 0-1,-1-1 1,1 0 0,-1 0-1,1-1 1,8-9-1,5-5 270,29-35 0,-32 33-18,21-33 0,-36 47-258,1 1 0,-1-1 0,0 0 0,-1 0 0,0 0 0,0 0 0,-1-1 0,3-16 0,-5 23-57,1 1 1,-1-1-1,0 1 0,0-1 1,0 1-1,0-1 0,-1 0 1,1 1-1,0-1 0,-1 1 1,1-1-1,-1 1 0,1 0 1,-1-1-1,0 1 0,-1-3 1,1 3-8,0 1 0,1-1 1,-1 1-1,0 0 0,1-1 0,-1 1 1,0-1-1,0 1 0,0 0 1,1 0-1,-1-1 0,0 1 0,0 0 1,0 0-1,0 0 0,0 0 1,1 0-1,-1 0 0,0 0 0,0 0 1,0 0-1,0 1 0,-2 0-23,0 0 1,0 0-1,0 1 0,0-1 0,0 1 1,1-1-1,-1 1 0,0 0 1,1 0-1,0 0 0,0 1 0,-1-1 1,1 1-1,-2 3 0,2-4-115,1 1-1,0-1 1,-1 1 0,1 0 0,0-1-1,0 1 1,1 0 0,-1-1-1,0 1 1,1 0 0,0 0 0,0 0-1,0 0 1,0-1 0,0 1-1,0 0 1,1 0 0,-1 0 0,1-1-1,2 6 1,-2-6 28,0 0 0,0-1 0,1 1 0,-1 0 0,1-1 0,-1 1 0,1-1 0,0 0 0,-1 1 0,1-1 0,0 0 0,0 0 0,0 0 0,0 0 0,0-1 0,0 1 0,0 0 0,0-1 0,0 1 0,0-1 0,0 0 0,0 0 0,0 0 0,1 0 0,-1 0 0,0 0-1,0-1 1,3 0 0,27-7-925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6:53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16347,'-25'83'4662,"18"-65"-3822,1-1 1,0 1-1,2 0 1,0 0-1,1 0 1,0 25-1,3-42-784,0 0 0,0 0 0,0 0 0,0 0 0,0 0-1,0 1 1,0-1 0,0 0 0,1 0 0,-1 0 0,1 0-1,-1 0 1,0 0 0,1 0 0,0 0 0,-1-1-1,1 1 1,0 0 0,0 1 0,0-2-13,0 1 0,-1-1-1,1 0 1,0 0 0,-1 0 0,1 1-1,0-1 1,0 0 0,0 0 0,-1 0 0,1 0-1,0 0 1,0 0 0,-1 0 0,1 0 0,0-1-1,0 1 1,-1 0 0,1 0 0,1-1 0,4-2 130,-1-1 0,1 1 1,0-1-1,8-8 0,-14 11-170,13-9 174,22-21 308,59-38 0,-91 67-468,1 0 0,0 0 1,0 0-1,0 0 0,0 0 0,0 1 0,0 0 1,1 0-1,-1 0 0,0 0 0,1 1 1,-1-1-1,1 1 0,4 1 0,-6-1-15,0 1 0,0 0-1,0 0 1,0 0 0,0 0-1,0 1 1,0-1 0,-1 1-1,1 0 1,0 0 0,-1 0-1,0 0 1,1 0 0,-1 0-1,0 1 1,0-1 0,0 1-1,-1-1 1,1 1 0,2 5-1,5 24-21,-8-29 19,0 1 1,-1 0 0,1 0-1,0 0 1,1 0 0,-1-1-1,1 1 1,0 0-1,0-1 1,0 0 0,0 1-1,5 4 1,-7-8 1,1 0 0,0 1-1,-1-1 1,1 0 0,0 0 0,0 0 0,-1 0-1,1 0 1,0 0 0,0 0 0,0 0 0,-1 0-1,1 0 1,0 0 0,-1 0 0,1 0 0,0-1 0,0 1-1,-1 0 1,1-1 0,0 1 0,-1 0 0,1-1-1,0 1 1,-1-1 0,1 1 0,-1-1 0,1 1-1,0-1 1,16-20 20,-14 17-15,19-27 16,-16 22-50,0 0-1,1 0 1,0 0 0,1 1-1,9-8 1,-17 15 6,1 0 1,-1 1-1,1-1 1,-1 1 0,1-1-1,-1 1 1,1-1 0,0 1-1,-1-1 1,1 1-1,0 0 1,0-1 0,-1 1-1,1 0 1,0 0 0,0-1-1,-1 1 1,1 0-1,0 0 1,0 0 0,0 0-1,-1 0 1,1 0-1,0 0 1,0 0 0,-1 0-1,1 1 1,0-1 0,0 0-1,0 0 1,-1 1-1,1-1 1,0 1 0,-1-1-1,1 0 1,0 1 0,-1-1-1,1 1 1,-1-1-1,1 1 1,-1 0 0,1-1-1,-1 1 1,1 0-1,-1-1 1,1 1 0,-1 1-1,3 4-211,-1 1-1,0 0 1,0-1-1,1 14 1,2 0 126,0-10-237,-1-14 4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6:54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3 151 20052,'-1'53'4045,"0"-30"-3406,0 1-1,2 0 1,0 0-1,2-1 1,9 37 0,-11-56-615,0-1 0,0 0 1,1 0-1,-1 1 0,1-1 1,0-1-1,0 1 1,4 5-1,-5-7-19,0 0 1,0-1-1,0 1 1,0 0-1,0 0 1,0-1-1,0 1 1,0-1-1,0 1 1,1-1 0,-1 1-1,0-1 1,0 0-1,1 0 1,-1 1-1,0-1 1,0 0-1,1 0 1,-1 0-1,0 0 1,0-1-1,1 1 1,-1 0-1,0-1 1,0 1-1,1 0 1,1-2-1,1 0 5,1-1 0,0 0 0,-1 0 0,1-1 0,-1 1 0,0-1 0,0 0 0,4-5-1,27-40 91,-28 37-82,14-19 57,-1-2 0,-2 0 0,-1-1 0,-2-1 0,-1 0 0,11-44 0,-24 76-73,-1 0-1,1 0 1,-1 0 0,0 0-1,1 0 1,-1-1-1,-1 1 1,1 0 0,0 0-1,-2-4 1,2 7-3,0 0 1,0-1-1,0 1 1,0 0-1,-1-1 1,1 1-1,0 0 1,0 0-1,0-1 1,-1 1-1,1 0 1,0 0-1,0-1 1,-1 1-1,1 0 1,0 0-1,-1 0 1,1 0-1,0-1 1,0 1-1,-1 0 1,1 0-1,0 0 1,-1 0-1,1 0 1,0 0-1,-1 0 1,1 0-1,0 0 1,-1 0-1,1 0 1,-1 0-1,-1 1-3,1-1-1,-1 1 0,1 0 0,-1 0 1,1 0-1,-1 0 0,1 0 1,0 0-1,-1 0 0,-1 3 1,-5 5 3,0 1 1,0 0-1,1 0 1,0 1 0,1 0-1,0 0 1,1 0 0,0 1-1,1 0 1,-5 20 0,9-30 3,0-1 0,0 0 1,0 0-1,0 1 0,1-1 1,-1 0-1,0 0 1,0 1-1,1-1 0,-1 0 1,1 0-1,-1 0 0,1 0 1,0 0-1,-1 1 1,1-1-1,0 0 0,0-1 1,0 1-1,0 0 0,-1 0 1,1 0-1,0 0 1,1-1-1,-1 1 0,0 0 1,0-1-1,2 1 0,4 2-1,0-1-1,0 0 1,0 0-1,8 0 1,7 2-94,-16-2 56,-1 0 1,0 0 0,-1 1-1,1-1 1,0 1-1,-1 0 1,0 0-1,1 1 1,-1 0 0,0-1-1,-1 1 1,1 0-1,-1 1 1,0-1 0,5 9-1,-7-12 27,0 0 1,-1 1-1,1-1 0,0 0 0,0 0 0,1 0 1,-1 0-1,0 0 0,0 0 0,0 0 1,1-1-1,-1 1 0,0 0 0,1-1 1,-1 1-1,0-1 0,1 1 0,-1-1 1,1 0-1,-1 0 0,1 0 0,-1 1 1,1-1-1,-1 0 0,1-1 0,-1 1 0,1 0 1,-1 0-1,2-1 0,4-2 20,0 0 1,0 0-1,0 0 0,11-8 0,0 0 19,-6 5 22,0 0 0,0 0 1,1 1-1,0 0 1,24-4-1,-34 8-32,0 1 1,0 0-1,0-1 0,1 2 1,-1-1-1,0 0 1,0 0-1,0 1 0,0 0 1,1 0-1,-1 0 0,0 0 1,-1 0-1,1 0 0,0 1 1,0-1-1,0 1 1,-1 0-1,1 0 0,-1 0 1,0 0-1,1 1 0,-1-1 1,0 0-1,0 1 0,0 0 1,-1-1-1,1 1 1,-1 0-1,2 4 0,1 4 94,0 0 0,-1 0 0,-1 0 0,2 17-1,-2-13 134,3-27 785,0-11-766,-3 5 20,1 0-1,11-33 1,-12 46-355,-1 1 0,1-1 1,0 1-1,0 0 0,1 0 0,-1 0 1,1 0-1,0 0 0,0 1 0,0-1 1,1 1-1,-1 0 0,1 0 0,-1 0 1,1 0-1,8-3 0,21-12-1739,-23 11 1242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6:54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17964,'4'1'1024,"4"-12"-1032,1-8-32,3-4 776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6:55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10 419 19636,'-9'30'2821,"9"-30"-2759,0 1-1,0-1 0,0 1 1,0-1-1,0 1 1,0-1-1,0 1 1,0-1-1,0 1 1,0-1-1,0 1 0,1-1 1,-1 1-1,0-1 1,0 1-1,1-1 1,-1 0-1,0 1 1,1-1-1,-1 1 1,1-1-1,-1 1 25,1-1 0,0 0 0,0 0 1,-1 1-1,1-1 0,0 0 0,0 0 0,-1 0 0,1 0 1,0 0-1,0 0 0,-1 0 0,1 0 0,0-1 0,0 1 0,-1 0 1,1 0-1,0 0 0,0-1 0,13-5 471,-1 0 0,0-1 0,0 0-1,-1-1 1,16-13 0,55-54 565,-79 71-1039,54-53 506,-3-2-1,-3-3 1,53-79-1,-99 135-448,-6 13-110,-40 109-103,13-42-1,13-32-26,0-6-309,2 2 1,2 0 0,-10 74-1,20-111 334,-1 0 0,1-1 0,0 1 0,0 0 0,0 0 1,0 0-1,0 0 0,0-1 0,0 1 0,0 0 0,0 0 0,1-1 0,-1 1 0,0 0 0,0 0 0,1 0 0,-1-1 0,1 1 0,-1 0 0,0-1 0,1 1 0,-1 0 0,1-1 0,0 1 0,0 0 1,0-1-48,0 0 0,0 0 0,0 0 0,-1 0 0,1 0 0,0 0 0,0 0 1,0 0-1,0 0 0,0 0 0,0-1 0,-1 1 0,1 0 0,0-1 0,0 1 1,0-1-1,-1 1 0,2-1 0,5-4-465,0-1-1,-1 0 1,10-9 0,16-23-596,3-5-273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6:58.8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122 159 12547,'0'-1'46,"-1"1"0,1 0 0,0 0 0,0-1 0,-1 1 0,1 0 0,0 0 0,-1 0 0,1 0 0,0 0 0,-1 0 0,1-1 0,0 1 0,-1 0 0,1 0 0,0 0 0,-1 0 0,1 0 0,0 0 0,-1 0 0,1 0 0,0 0 0,-1 1 0,1-1 0,0 0-1,0 0 1,-1 0 0,1 0 0,0 0 0,-1 0 0,1 1 0,0-1 0,0 0 0,-1 1 0,-13 5 145,5 0 107,1 1 0,-1 0-1,1 1 1,1-1 0,-1 1-1,1 1 1,0 0 0,1 0 0,0 0-1,1 0 1,-7 17 0,11-25-250,1 0 1,-1 0-1,0 0 1,1 0-1,0 1 1,-1-1-1,1 0 1,0 0-1,0 0 1,-1 1-1,1-1 1,0 0-1,0 0 1,1 1-1,-1-1 1,0 0-1,0 0 1,0 1-1,2 1 1,-2-2-26,1-1 0,0 0 0,-1 1-1,1-1 1,0 1 0,0-1 0,-1 0 0,1 0 0,0 1 0,0-1-1,-1 0 1,1 0 0,0 0 0,0 0 0,0 0 0,0 0 0,-1 0-1,1 0 1,0 0 0,0 0 0,-1-1 0,1 1 0,0 0 0,0-1 0,0 1-1,-1 0 1,1-1 0,0 1 0,-1-1 0,1 1 0,0-1 0,10-6 27,-1-1 0,0 1 0,-1-1 0,0-1 1,0 0-1,-1 0 0,0-1 0,-1 0 0,0 0 1,0 0-1,-1-1 0,-1 0 0,7-19 0,-11 29-41,0-1 1,-1 1-1,1-1 0,-1 1 0,0-1 0,0 1 0,1-1 0,-1 1 0,0-1 0,0 0 0,-1 1 1,1-1-1,0 1 0,0-1 0,-1 1 0,1-1 0,-1 1 0,0-3 0,0 3-2,0 0 0,0 1 0,0-1 1,0 0-1,1 1 0,-1-1 0,0 1 0,0 0 0,0-1 0,0 1 0,0 0 0,0-1 0,0 1 1,0 0-1,0 0 0,0 0 0,0 0 0,0 0 0,0 0 0,0 0 0,0 0 0,0 0 0,0 1 1,0-1-1,0 0 0,0 1 0,0-1 0,-2 1 0,-3 2 9,0 1 0,0-1 0,1 1 0,-1 1 0,1-1 0,0 1 0,0-1-1,0 1 1,1 1 0,0-1 0,0 1 0,0-1 0,1 1 0,-1 0 0,-2 10 0,5-16-15,1 1-1,0-1 1,-1 1 0,1 0-1,0-1 1,0 1 0,-1 0 0,1-1-1,0 1 1,0 0 0,0-1-1,0 1 1,0 0 0,0-1 0,0 1-1,0 0 1,0-1 0,0 1-1,0 0 1,0-1 0,1 1 0,-1 0-1,0-1 1,0 1 0,1-1-1,-1 1 1,0 0 0,1-1 0,-1 1-1,1 0 1,0-1 0,1 0 1,-1 0-1,0 1 1,0-1-1,0 0 1,0-1-1,0 1 0,1 0 1,-1 0-1,0 0 1,0-1-1,0 1 0,0 0 1,0-1-1,2 0 1,6-4 10,0 0 0,15-12 0,-8 3 52,0-1 0,-1 0 0,0-2 0,-2 0 0,0 0 0,19-33 0,-31 48-43,0 0 0,0-1 0,0 1 0,-1 0 0,1-1 0,-1 1 0,1 0 0,-1-1 0,0 1 0,1-1 0,-1 1 0,0-1 0,-1-2 0,1 4-13,-1 0 1,1 0-1,0 0 1,-1 1 0,1-1-1,0 0 1,-1 0 0,1 1-1,-1-1 1,1 0 0,-1 1-1,1-1 1,-1 0-1,0 1 1,1-1 0,-1 1-1,0-1 1,0 1 0,1 0-1,-1-1 1,0 1 0,0 0-1,1-1 1,-1 1 0,0 0-1,0 0 1,0 0-1,0 0 1,1 0 0,-1-1-1,0 2 1,0-1 0,0 0-1,0 0 1,0 0 0,1 0-1,-1 0 1,0 1-1,-1 0 1,-7 2 26,1 0 0,0 1 0,0 0 0,0 1-1,1 0 1,-1 0 0,1 0 0,0 1 0,-8 9 0,7-6 13,-1 0 0,1 1 0,0 0-1,1 1 1,1-1 0,-7 14 0,12-22-37,0 0 0,0-1-1,1 1 1,-1 0 0,1 0 0,-1 0-1,1 0 1,-1 0 0,1 0 0,0 0 0,0 0-1,0 0 1,0 0 0,1 0 0,-1 0-1,0 0 1,2 3 0,-1-4-4,-1 0 1,1-1-1,0 1 1,0 0 0,0-1-1,0 1 1,0 0-1,0-1 1,0 1-1,0-1 1,0 1-1,0-1 1,0 0-1,0 1 1,0-1 0,0 0-1,0 0 1,1 0-1,-1 0 1,0 0-1,0 0 1,0 0-1,0 0 1,0 0 0,0-1-1,1 1 1,-1 0-1,0-1 1,0 1-1,0-1 1,0 1-1,1-1 1,15-8 23,0-1-1,-1 0 1,0-1 0,0 0-1,-1-2 1,-1 0 0,23-26-1,-32 34-22,-1 1-2,-1 0 1,1 0-1,-1 0 1,1 0-1,-1-1 1,-1 1-1,1-1 0,-1 0 1,3-6-1,-9 13 6,0 0-1,0 0 1,1 0 0,-1 1-1,-6 5 1,-3 4 11,1 0 1,0 1 0,1 1-1,0 0 1,1 0 0,0 1-1,-7 17 1,16-32-22,1 0 0,0 0 0,0 1 0,-1-1-1,1 0 1,0 1 0,0-1 0,0 0 0,0 0 0,-1 1 0,1-1-1,0 0 1,0 1 0,0-1 0,0 0 0,0 1 0,0-1-1,0 0 1,0 1 0,0-1 0,0 1 0,0-1 0,0 0 0,0 1-1,0-1 1,0 0 0,0 1 0,0-1 0,1 0 0,-1 0 0,0 1-1,0-1 1,0 0 0,0 1 0,1-1 0,-1 1 0,13-7 49,15-17-19,-23 17-36,1 0 0,-1 0-1,0-1 1,-1 1 0,1-1-1,-1 0 1,0 0 0,-1-1-1,0 1 1,0-1 0,-1 0-1,2-9 1,-3 17-1,-1-1 1,0 0-1,0 0 0,0 0 1,0 1-1,0-1 0,0 0 1,0 0-1,0 0 0,0 1 1,0-1-1,0 0 0,0 0 1,-1 0-1,1 1 0,0-1 1,-1 0-1,1 0 0,0 1 1,-1-1-1,1 0 0,-1 1 1,1-1-1,-1 0 0,1 1 1,-1-1-1,-1 0 0,1 1-4,0-1 0,0 1 1,-1 0-1,1 0 0,0 0 0,0 0 0,-1 0 0,1 1 0,0-1 1,0 0-1,0 1 0,0-1 0,-1 0 0,1 1 0,0-1 0,-1 2 1,-5 2-35,0 0 1,0 1 0,1 0 0,-8 7 0,7-6 2,1 0 0,0 1 1,0-1-1,1 1 0,0 1 0,0-1 1,1 1-1,0 0 0,0 0 0,-4 14 1,7-22 26,1 1 0,0-1 1,0 0-1,0 0 1,0 1-1,0-1 1,0 0-1,0 0 1,0 1-1,0-1 0,0 0 1,0 1-1,0-1 1,0 0-1,0 0 1,0 1-1,1-1 1,-1 0-1,0 0 0,0 1 1,0-1-1,0 0 1,0 0-1,0 1 1,1-1-1,-1 0 1,0 0-1,0 0 0,0 1 1,1-1-1,-1 0 1,0 0-1,0 0 1,1 0-1,-1 0 0,0 1 1,0-1-1,1 0 1,-1 0-1,0 0 1,0 0-1,1 0 1,-1 0-1,0 0 0,1 0 1,-1 0-1,0 0 1,0 0-1,1 0 1,-1 0-1,0 0 1,1 0-1,-1-1 0,14-4-771,-12 4 710,0-1 0,1 1 0,-1-1 0,0 0 0,-1 0 1,1 0-1,0 0 0,0 0 0,-1 0 0,0 0 0,1-1 1,-1 1-1,0 0 0,0-1 0,0 1 0,0-1 0,-1 1 1,1-1-1,0 0 0,-1 1 0,0-5 0,-1-23-502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6:55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30 18420,'-5'25'1600,"-2"-1"-1,-13 34 1,13-41-826,1 1 1,1 0-1,0 0 1,1 0-1,-2 27 1,5-42-716,1-1 0,0 0 1,0 1-1,0-1 0,1 0 0,-1 1 0,1-1 1,-1 0-1,1 0 0,0 1 0,-1-1 0,1 0 1,0 0-1,1 0 0,-1 0 0,0 0 1,1 0-1,-1-1 0,1 1 0,2 3 0,-1-4-13,0 1 0,0-1 0,0 1 0,0-1 0,0 0 0,0 0-1,0-1 1,0 1 0,0-1 0,0 1 0,1-1 0,-1 0 0,4 0-1,7-2 58,0 0-1,-1-1 1,0 0-1,1-1 1,21-10-1,-16 6 47,-2-2-1,1 0 0,-2 0 0,23-19 0,-30 21-61,0 0 1,0 0-1,-1-1 1,0-1 0,-1 1-1,0-1 1,-1 0-1,9-17 1,-14 24-62,1-1 0,-1 0 1,1 0-1,-1 0 0,-1 0 1,1 0-1,0 0 0,-1 0 0,0 0 1,0 0-1,0 0 0,0 0 1,-1 0-1,0 0 0,0 0 0,0 0 1,0 1-1,0-1 0,-4-6 0,3 7-16,-1-1-1,1 0 0,-1 1 1,0 0-1,0 0 0,-1 0 1,1 0-1,-1 0 0,1 1 1,-1-1-1,0 1 0,0 0 1,0 0-1,0 0 0,0 1 1,0 0-1,-8-2 0,1 1-121,0 1 0,-1 0 0,1 1 0,-1 0 0,1 1 0,-1 0 0,1 1 0,-13 3 0,18-4-16,-1 1 0,1 0-1,-1 0 1,1 1-1,0 0 1,-1 0 0,1 1-1,1-1 1,-1 1-1,1 1 1,-1-1 0,1 1-1,0 0 1,-7 9-1,1 10-431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6:55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18636,'1'4'463,"0"0"1,-1 0-1,1 0 1,-1-1-1,0 1 1,0 0-1,0 0 1,0 0-1,-2 6 1,1 7 826,0 11 212,1 2-315,3 36 0,-2-60-1105,0 1 1,0 0-1,0 0 0,1-1 1,0 1-1,1-1 0,-1 0 1,1 0-1,1 0 0,-1 0 1,5 6-1,-7-11-65,0 0-1,0 0 1,1 1-1,-1-1 1,0 0 0,1 0-1,-1-1 1,1 1-1,-1 0 1,1 0 0,0-1-1,-1 1 1,1-1 0,0 1-1,-1-1 1,1 0-1,0 0 1,0 0 0,-1 0-1,1 0 1,0 0-1,-1 0 1,1 0 0,0-1-1,-1 1 1,1-1 0,0 1-1,-1-1 1,1 0-1,-1 0 1,1 1 0,-1-1-1,3-2 1,4-3 34,1 0-1,-1-1 1,-1 0 0,9-9 0,6-10 115,-1-1 0,21-37 0,19-23 169,-61 86-331,1 0 0,-1 0 0,1 0 0,0 0 0,0 0 0,-1 0 0,1 1 0,0-1 0,0 0 0,0 1 0,0-1 0,0 1 0,0-1 0,0 1 0,0-1-1,2 0 1,-3 1-2,0 1-1,1-1 0,-1 0 0,1 0 0,-1 0 0,0 1 0,1-1 0,-1 0 0,0 0 0,1 1 0,-1-1 0,0 0 1,0 0-1,1 1 0,-1-1 0,0 0 0,0 1 0,1-1 0,-1 1 0,0-1 0,0 0 0,0 1 0,0-1 0,0 1 1,1-1-1,-1 0 0,0 1 0,0 0 0,0 41 0,-1-34-5,-10 101-50,-1 28-2,12-134 64,0 1 1,0 0 0,1 0-1,-1-1 1,1 1-1,-1 0 1,1-1 0,1 1-1,0 3 1,-1-6-5,-1-1-1,0 1 1,1 0-1,-1-1 1,1 1-1,-1-1 1,1 1-1,-1-1 1,1 1-1,-1-1 1,1 0 0,-1 1-1,1-1 1,-1 0-1,1 1 1,0-1-1,-1 0 1,1 0-1,0 1 1,-1-1-1,2 0 1,-1 0 1,0 0 0,1 0 0,-1-1 0,1 1 0,-1 0 0,0-1 0,1 1 0,-1-1 0,0 1 0,0-1 0,1 0-1,-1 0 1,0 1 0,1-2 0,15-14 96,0-1 0,-2 0 0,0-1 0,-1 0 0,12-22 0,-10 17-4,18-28 101,-7 9 6,36-42 0,-63 84-208,0 0-1,0 0 1,0 1 0,1-1 0,-1 0 0,0 0 0,0 0 0,0 0 0,0 0 0,0 0 0,0 0 0,0 0 0,0 0-1,0 0 1,0 0 0,0 0 0,0 0 0,0 0 0,0 1 0,0-1 0,1 0 0,-1 0 0,0 0 0,0 0 0,0 0 0,0 0-1,0 0 1,0 0 0,0 0 0,0 0 0,0 0 0,0 0 0,1 0 0,-1 0 0,0 0 0,0 0 0,0 0 0,0 0-1,0 0 1,0 0 0,0 0 0,0 0 0,0-1 0,0 1 0,0 0 0,1 0 0,-1 0 0,0 0 0,0 0 0,0 0-1,0 0 1,0 0 0,0 0 0,0 0 0,0 0 0,0 0 0,0 0 0,0-1 0,0 1 0,-2 13-326,-8 16-834,10-28 1118,0-1 1,-1 1-1,1 0 1,0 0 0,-1-1-1,1 1 1,-1 0 0,1-1-1,-1 1 1,1 0 0,-1-1-1,1 1 1,-1-1-1,0 1 1,1-1 0,-1 1-1,0-1 1,1 1 0,-1-1-1,0 0 1,0 1-1,1-1 1,-1 0 0,0 0-1,0 1 1,0-1 0,1 0-1,-1 0 1,0 0 0,0 0-1,0 0 1,1 0-1,-1 0 1,0-1 0,0 1-1,0 0 1,1 0 0,-1-1-1,0 1 1,0 0-1,1-1 1,-1 1 0,0 0-1,1-1 1,-1 1 0,0-1-1,1 0 1,-1 1-1,1-1 1,-2 0 0,-8-15-706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6:56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6 18820,'0'0'156,"0"-1"-1,0 1 1,0 0-1,0 0 0,0-1 1,0 1-1,1 0 1,-1 0-1,0-1 1,0 1-1,0 0 1,0 0-1,1-1 1,-1 1-1,0 0 1,0 0-1,1 0 1,-1 0-1,0-1 1,0 1-1,1 0 1,-1 0-1,0 0 1,0 0-1,1 0 1,-1 0-1,0 0 1,0 0-1,1-1 1,-1 1-1,0 0 1,1 0-1,-1 0 1,0 1-1,1-1 1,-1 12 2424,-11 28-1320,9-34-855,-56 157 965,-10 39-430,67-196-888,-1 0 0,1 0-1,0 0 1,1 0 0,0 7 0,0-12-44,0 0 1,0 0 0,0-1-1,0 1 1,0 0 0,0 0 0,0 0-1,1-1 1,-1 1 0,0 0-1,1 0 1,-1 0 0,0-1 0,1 1-1,-1 0 1,1-1 0,-1 1-1,1-1 1,0 1 0,-1 0-1,1-1 1,0 1 0,-1-1 0,1 1-1,0-1 1,-1 0 0,1 1-1,0-1 1,0 0 0,0 1-1,-1-1 1,1 0 0,0 0 0,0 0-1,0 0 1,0 0 0,-1 0-1,1 0 1,0 0 0,0 0 0,0 0-1,-1 0 1,1-1 0,0 1-1,1-1 1,15-5 15,1-1-1,-1-1 1,-1-1 0,0 0-1,25-20 1,-30 22-85,12-9-474,-1 0-1,-1-2 0,0-1 1,-1-1-1,-1 0 0,29-41 0,-29 28-265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6:57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19700,'-7'32'2313,"-3"9"-1273,-3 5-400,-2 7 1409,4 3-473,2 0-616,1-2-400,5-8-736,4-4-448,8-21-864,5-7 455,11-22 593,2-14-320,10-18-320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6:57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15395,'3'0'2208,"-4"7"-1394,-6 14-12,-48 140 4244,50-142-4808,1 1-1,1 0 0,0 0 1,1 0-1,2 1 1,1 28-1,0-46-198,-1-1-1,0 1 1,1-1-1,0 1 1,-1-1 0,1 1-1,0-1 1,0 0 0,1 1-1,-1-1 1,3 4-1,-3-5-19,0 0 0,0 0 0,0-1 0,0 1 0,0 0 0,0-1 0,0 1 0,1-1 0,-1 1 0,0-1 0,0 1 0,0-1 0,1 0 0,-1 0 0,0 1 0,0-1 0,1 0 0,-1 0 0,0 0 0,0-1 0,1 1 0,-1 0 0,0 0 0,0-1 0,1 1 0,-1-1 0,1 0 0,6-2 33,-1-1 1,0 0 0,0 0 0,0-1-1,0 0 1,-1 0 0,7-8-1,41-47 281,-29 31-143,6-9 69,-19 23-132,0 0 1,0 1 0,2 1 0,25-21-1,-39 34-121,0-1 0,1 1 0,-1 0 0,0 0 0,0 0 0,1-1 0,-1 1 0,0 0 0,0 0 0,1 0 0,-1 0 0,0 0 0,1 0-1,-1 0 1,0-1 0,0 1 0,1 0 0,-1 0 0,0 0 0,1 0 0,-1 0 0,0 0 0,1 0 0,-1 0 0,0 1 0,0-1 0,1 0 0,-1 0-1,0 0 1,1 0 0,-1 0 0,0 0 0,0 1 0,1-1 0,0 11 97,-7 18-31,5-27-61,-31 88 33,22-69-23,1 1 0,2 0 0,0 0 0,2 1 0,0 0 0,-2 33 0,6-55-10,1 0 0,0 1 1,0-1-1,0 0 0,0 0 1,0 0-1,0 0 0,0 0 0,1 0 1,-1 0-1,0 0 0,0 1 1,1-1-1,-1 0 0,1 0 1,-1 0-1,1 0 0,-1 0 1,1-1-1,0 1 0,-1 0 1,1 0-1,0 0 0,0 0 1,0-1-1,0 1 0,-1 0 1,1-1-1,0 1 0,0-1 1,0 1-1,0-1 0,1 1 1,-1-1-1,0 0 0,0 0 1,0 1-1,0-1 0,0 0 0,0 0 1,0 0-1,0 0 0,1 0 1,-1 0-1,0-1 0,2 1 1,3-2 49,0 0 1,0 0-1,0-1 1,0 0-1,0 0 1,-1 0-1,7-4 1,9-10 156,0-1 0,-1 0 0,33-39 0,42-70 329,-74 96-896,-1-2 0,15-37 0,-34 63-178,-3 9 154,0 4-81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6:58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199 247 17444,'-3'-2'269,"0"0"-1,-1 0 1,1 1 0,0-1 0,0 1-1,-1 0 1,1 0 0,-1 0 0,1 1-1,-1-1 1,1 1 0,-1 0 0,1 0 0,-1 0-1,0 0 1,1 1 0,-1-1 0,1 1-1,-1 0 1,1 0 0,0 0 0,-1 1 0,1-1-1,0 1 1,-4 2 0,-3 2 44,1 0 0,-1 0-1,2 1 1,-1 0 0,1 1 0,-14 15 0,18-17-253,-1 1 0,1-1 0,0 1 0,-3 8 1,6-14-59,0 1 0,0-1 0,1 1 0,-1-1 0,1 1 0,-1-1 0,1 1 0,0 0 0,-1-1 1,1 1-1,0-1 0,0 1 0,0 0 0,0-1 0,0 1 0,1 0 0,-1-1 0,0 1 0,1-1 0,-1 1 1,1-1-1,0 1 0,-1-1 0,1 1 0,0-1 0,2 3 0,-3-4-2,1 1-1,0 0 1,0-1 0,0 1-1,0-1 1,0 1-1,0-1 1,0 0 0,0 1-1,0-1 1,0 0-1,0 0 1,0 0 0,0 0-1,0 0 1,0 0 0,0 0-1,0 0 1,0 0-1,0 0 1,2-1 0,0 0 0,0 0 0,0-1 1,0 1-1,0-1 0,0 0 1,0 0-1,2-2 0,4-4 38,0-1-1,14-17 1,-9 7 129,-1-1 1,-1-1-1,0 0 0,-1 0 1,12-39-1,-8 14 954,13-86 0,-35 198-1048,0 76 0,7-103-95,-1-26-34,0 0-102,1-1 0,0 1 0,1 0 0,0-1 0,1 1 0,4 14 0,-6-26 89,1 0 0,-1 0-1,0 0 1,0 0 0,1 0-1,-1 0 1,1 0 0,-1 0-1,1 0 1,-1 0 0,1 0-1,0-1 1,-1 1 0,1 0-1,0 0 1,0-1 0,-1 1-1,1-1 1,0 1 0,0-1-1,0 1 1,0-1 0,0 1-1,0-1 1,0 0 0,0 1-1,2-1 1,-1 0 20,0 0 1,0-1-1,0 1 0,0-1 0,1 1 0,-1-1 1,0 0-1,0 0 0,0 0 0,0 0 0,-1 0 1,4-2-1,6-6-116,-1-1 0,0 0 1,11-12-1,-20 20 59,32-37-547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6:58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74 15859,'-20'27'1598,"5"-7"41,-25 43 0,39-61-1498,0-1 0,0 1-1,1-1 1,-1 1 0,1 0 0,-1-1 0,1 1-1,-1-1 1,1 1 0,0 0 0,0-1 0,0 1-1,0 3 1,0-5-105,0 0 0,0 0 1,1 1-1,-1-1 0,0 0 0,0 0 0,0 0 0,0 0 0,0 1 0,1-1 1,-1 0-1,0 0 0,0 0 0,0 0 0,1 1 0,-1-1 0,0 0 0,0 0 0,0 0 1,1 0-1,-1 0 0,0 0 0,0 0 0,1 0 0,-1 0 0,0 0 0,0 0 0,1 0 1,-1 0-1,0 0 0,1 0 0,13-7 494,-1-3-322,-2 0 1,1-1-1,-1 0 1,17-22-1,31-57 349,-41 62-357,-17 27-194,-1 1 1,0-1 0,1 0-1,-1 0 1,0 1-1,1-1 1,-1 0-1,1 1 1,-1-1 0,1 1-1,-1-1 1,1 1-1,0-1 1,-1 1-1,1-1 1,0 1 0,-1-1-1,1 1 1,0 0-1,0-1 1,0 1-1,0 0-2,-1 1-1,0-1 1,1 1-1,-1-1 0,1 1 1,-1-1-1,0 1 1,0-1-1,1 1 0,-1-1 1,0 1-1,0 0 1,0-1-1,0 1 0,0-1 1,1 1-1,-1 0 1,0-1-1,0 1 0,-1 0 1,-3 48 41,3-42-31,-7 103 153,8-95-138,0 0 0,2 0 0,-1 0 0,2 0 0,4 17 0,-6-30-36,-1 0 0,1 0 0,-1 0 0,1 0 0,0-1 0,0 1 0,0 0 0,0 0 0,0-1-1,0 1 1,1-1 0,-1 1 0,0-1 0,1 0 0,-1 1 0,4 1 0,-4-3-36,0 1 0,0-1 0,1 0 0,-1 0 0,0 1 0,0-1 0,0 0 0,1 0 0,-1 0-1,0 0 1,0-1 0,0 1 0,1 0 0,-1 0 0,0-1 0,0 1 0,0-1 0,0 1 0,0-1 0,2 0 0,1-3-96,1 1 0,0-1 0,-1 0 0,0 0 0,0-1 0,0 1 0,0-1 0,5-10 0,14-28-268,1-13-185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6:59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20564,'-30'196'7210,"23"98"-5447,7-281-1702,0-5-16,0 0 0,0 1 0,0-1-1,1 0 1,1 0 0,-1 1 0,2-1 0,-1 0 0,1-1 0,5 12 0,-8-18-43,1 0-1,0 0 1,0 0 0,-1 0 0,1 0-1,0 0 1,0 0 0,0 0 0,0 0-1,0 0 1,0-1 0,1 1 0,-1 0-1,0-1 1,0 1 0,0-1 0,1 1-1,-1-1 1,0 0 0,0 0 0,1 1-1,-1-1 1,0 0 0,1 0 0,-1 0-1,0 0 1,1 0 0,-1-1 0,0 1-1,1 0 1,-1-1 0,0 1 0,0-1-1,1 1 1,-1-1 0,0 1 0,0-1-1,0 0 1,0 0 0,0 1 0,0-1-1,0 0 1,1-2 0,5-2-16,-1-1 0,-1 0 0,1-1 0,-1 1 0,7-13 0,1-4-2,-1-1 0,-1 1 0,-1-2 1,-2 0-1,0 0 0,-1 0 0,-2-1 0,-1 0 0,2-50 0,-9 62 16,3 14 0,-1 0 0,1 0 0,0 0 0,0 0-1,-1 0 1,1 0 0,0 0 0,-1 0 0,1 0 0,0 0 0,0 0 0,-1 0 0,1 1 0,0-1 0,0 0 0,0 0 0,-1 0 0,1 1 0,0-1 0,0 0 0,0 0-1,-1 0 1,1 1 0,0-1 0,0 0 0,0 0 0,0 1 0,0-1 0,-1 0 0,-11 30-4,8-17 5,1 0 0,0 0 1,1 0-1,1 0 0,0 0 1,1 16-1,0-28 1,0-1 1,0 1-1,0 0 1,0 0-1,1 0 0,-1-1 1,0 1-1,0 0 0,1 0 1,-1-1-1,0 1 0,1 0 1,-1 0-1,1-1 1,-1 1-1,1 0 0,-1-1 1,1 1-1,-1-1 0,1 1 1,0-1-1,-1 1 0,1-1 1,0 1-1,0 0 0,1-1 4,-1 0 0,1 0-1,-1 0 1,1 1-1,-1-1 1,1-1-1,-1 1 1,1 0-1,-1 0 1,1-1-1,-1 1 1,1 0 0,1-2-1,6-2 26,0 0 0,0-1 0,11-9 0,-15 10-23,1 1 6,10-9 27,1 1 1,0 1-1,0 1 0,37-14 0,-50 21-35,0 1 1,0 0 0,0 0-1,0 0 1,0 1-1,0 0 1,0 0-1,1 0 1,-1 0-1,0 0 1,0 1-1,0-1 1,0 1-1,0 0 1,0 1 0,0-1-1,0 1 1,0 0-1,-1 0 1,1 0-1,-1 0 1,1 0-1,-1 1 1,0 0-1,0-1 1,0 1-1,0 0 1,-1 1-1,1-1 1,2 5 0,-3-4 24,1 0 1,0-1 0,-1 1-1,2 0 1,-1-1 0,6 6-1,-8-8-14,1-1 0,-1 1 0,0-1 0,0 1 0,0-1 0,0 0 0,0 1 0,0-1 0,1 0 0,-1 0 0,0 0 0,0 0 0,0 0 0,1 0 0,-1 0 0,0 0 0,0 0 0,0-1 0,0 1 0,0 0 0,1-1 0,-1 1-1,0-1 1,0 1 0,0-1 0,0 0 0,0 1 0,0-1 0,0 0 0,-1 0 0,1 0 0,1-1 0,25-26 340,-22 20-257,2 1-1,-1 1 1,1-1-1,1 1 0,9-7 1,-14 11-125,0 1 0,-1 0 0,1-1 0,0 1 0,0 1 0,0-1 0,0 0 0,0 1 0,0-1 0,0 1-1,0 0 1,0 0 0,0 0 0,0 1 0,1-1 0,-1 1 0,-1-1 0,1 1 0,0 0 0,6 3 0,29 17-3657,-39-29-864,-7-7 3716,-5-11-723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6:59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22949,'26'-9'2000,"3"-4"-1416,1 0-375,7 1 1615,2 0-992,-1 6-408,1 4-112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7:00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20884,'-1'0'149,"1"1"0,-1-1 1,1 1-1,-1-1 0,0 1 0,1-1 0,-1 1 0,1 0 0,0-1 0,-1 1 0,1-1 0,-1 1 0,1 0 0,0-1 0,0 1 0,-1 0 0,1 0 0,0-1 0,0 2 0,-6 21 109,5-18 127,-7 32 485,1 0 1,2 1 0,2-1-1,2 63 1,1-99-860,0 1 0,0 0 1,0 0-1,1-1 0,-1 1 1,0 0-1,1-1 0,0 1 1,-1-1-1,1 1 0,0-1 0,0 1 1,1 2-1,-1-4-6,-1 0 0,1 1 0,-1-1 0,1 0-1,-1 0 1,1 1 0,-1-1 0,1 0 0,-1 0 0,1 0 0,-1 0-1,1 0 1,-1 0 0,1 0 0,-1 0 0,1 0 0,-1 0 0,1 0-1,-1 0 1,1 0 0,-1 0 0,1 0 0,-1-1 0,1 1 0,-1 0 0,1 0-1,-1-1 1,1 1 0,4-4 30,0 0 1,0 0-1,-1-1 0,1 0 1,4-7-1,-1 3 3,-6 6-23,7-7 29,0 0 0,0 0 0,1 1 0,15-11 0,-23 19-41,0-1 0,-1 1 0,1 0 0,0 0 0,0 0 0,0 0 1,0 0-1,0 0 0,0 1 0,0-1 0,0 1 0,0-1 0,0 1 0,0 0 1,0 0-1,1 0 0,-1 0 0,0 0 0,0 1 0,0-1 0,0 0 0,0 1 1,0 0-1,0-1 0,0 1 0,0 0 0,0 0 0,0 0 0,0 0 0,-1 1 0,1-1 1,0 0-1,-1 1 0,1-1 0,1 3 0,1 2 7,0 0 0,-1 0 0,0 0 0,0 0-1,-1 1 1,1-1 0,-2 1 0,1-1 0,0 1 0,-1 0 0,-1-1 0,1 1 0,-1 0 0,0 0-1,-1 0 1,-1 10 0,1-11 44,0 1 1,0 0-1,-1-1 0,0 1 1,0-1-1,-1 0 0,0 0 0,0 0 1,0 0-1,-1 0 0,0 0 1,0-1-1,0 0 0,-1 0 0,1 0 1,-10 7-1,12-10-78,-1-1-1,1 0 1,-1 1 0,0-1-1,1 0 1,-1 0 0,0-1-1,1 1 1,-1 0-1,0-1 1,0 0 0,0 1-1,0-1 1,0 0 0,1-1-1,-1 1 1,0 0 0,0-1-1,0 0 1,1 0 0,-1 1-1,0-2 1,1 1 0,-1 0-1,1 0 1,-4-3 0,2 1-111,1 0 0,-1 0 0,1 0 0,0-1 0,0 1 0,0-1 0,0 1 0,1-1 0,-1 0 0,1 0 0,0 0 0,0-1 0,1 1 0,-1 0 1,1-1-1,-1-4 0,1-19-564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7:30.2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2 188 15091,'0'2'1619,"0"-2"-1607,0 0 0,0 0 0,0 0 0,-1 0 0,1 0-1,0 1 1,0-1 0,0 0 0,0 0 0,0 0-1,0 0 1,0 0 0,0 0 0,0 1 0,0-1 0,0 0-1,0 0 1,0 0 0,0 0 0,0 0 0,0 1 0,0-1-1,0 0 1,0 0 0,0 0 0,0 0 0,0 0 0,0 1-1,0-1 1,0 0 0,0 0 0,0 0 0,0 0-1,0 0 1,1 0 0,-1 1 0,0-1 0,0 0 0,0 0-1,0 0 1,0 0 0,0 0 0,0 0 0,1 0 0,-1 0-1,0 0 1,0 0 0,0 0 0,0 0 0,0 0 0,1 1-1,-1-1 1,0 0 0,0 0 0,0 0 0,0 0-1,0 0 1,1 0 0,-1 0 0,0-1 0,0 1 0,0 0-1,0 0 1,0 0 0,0 0 0,1 0 0,-1 0 0,0 0-1,18-6 228,-1-1 0,0-1 0,0 0-1,0-1 1,-1-1 0,21-16-1,18-18 270,-50 40-414,-1 0 1,0 0-1,0-1 0,0 0 0,0 0 0,-1 0 0,1 0 0,4-12 0,-8 17-83,0 0-1,0-1 1,0 1-1,1-1 1,-1 1-1,0 0 0,0-1 1,0 1-1,0-1 1,0 1-1,0 0 1,0-1-1,0 1 1,0-1-1,-1 1 0,1-1 1,0 1-1,0 0 1,0-1-1,0 1 1,0 0-1,-1-1 1,1 1-1,0 0 0,0-1 1,-1 1-1,1 0 1,0-1-1,-1 1 1,1 0-1,0 0 1,-1-1-1,1 1 0,0 0 1,-1 0-1,1 0 1,0-1-1,-1 1 1,1 0-1,-1 0 1,1 0-1,0 0 0,-1 0 1,1 0-1,-1 0 1,1 0-1,-1 0 1,1 0-1,0 0 1,-1 0-1,1 0 0,-1 0 1,0 1-1,-26 5 199,16-1-179,-1 1 1,0 0 0,1 1-1,0 1 1,1-1 0,0 2-1,0-1 1,0 1 0,1 1-1,1 0 1,0 0 0,-8 13-1,14-21-28,1 1-1,-1 0 1,1-1-1,-1 1 1,1 0-1,0 0 1,0 0-1,0 0 1,1 0-1,-1 0 0,1 0 1,0 0-1,0 1 1,0 2-1,0-5 0,1 0 0,-1 1 0,0-1 0,1 0 0,-1 0-1,1 1 1,0-1 0,-1 0 0,1 0 0,0 0 0,0 0 0,0 0-1,0 0 1,0 0 0,0 0 0,0-1 0,0 1 0,0 0 0,0 0-1,0-1 1,0 1 0,1-1 0,-1 1 0,0-1 0,1 0 0,-1 1-1,0-1 1,0 0 0,1 0 0,-1 0 0,0 0 0,1 0 0,-1 0-1,3-1 1,0 1 7,1-1-1,-1 0 0,1 0 0,-1-1 0,1 0 0,-1 1 1,0-1-1,0-1 0,0 1 0,0-1 0,0 1 1,0-1-1,-1 0 0,1 0 0,-1-1 0,0 1 1,0-1-1,0 0 0,3-5 0,-5 7 5,1 0 0,-1 0-1,0 0 1,0-1 0,0 1 0,0 0 0,0 0 0,-1-1-1,1 1 1,-1-1 0,1 1 0,-1 0 0,0-1-1,0 1 1,0-1 0,0 1 0,-1 0 0,1-1-1,-1 1 1,1-1 0,-1 1 0,0 0 0,0 0-1,0-1 1,0 1 0,0 0 0,0 0 0,0 0-1,-1 0 1,1 0 0,-1 0 0,0 1 0,0-1-1,1 0 1,-1 1 0,0-1 0,0 1 0,-3-1-1,2 0 4,-2 0 0,1 1 0,0-1-1,0 1 1,0 0 0,-1 1-1,1-1 1,-1 1 0,1-1-1,0 2 1,-1-1 0,1 0 0,0 1-1,-1-1 1,-7 4 0,9-4-15,0 1 0,0 0 0,0 1 0,0-1 0,1 0 0,-1 1 0,0-1 0,1 1 0,-1 0 1,1 0-1,-1 0 0,1 0 0,0 1 0,0-1 0,0 0 0,0 1 0,0-1 0,1 1 0,-1 0 0,1 0 1,0 0-1,-1 0 0,1 3 0,0-5 0,1 0-1,0 0 1,0 0 0,-1 0-1,1 0 1,0 0 0,0 0-1,0 0 1,1 1 0,-1-1 0,0 0-1,0 0 1,1 0 0,-1 0-1,0 0 1,1 0 0,-1 0-1,1 0 1,-1 0 0,1 0 0,0 0-1,-1 0 1,1-1 0,0 1-1,0 0 1,0 0 0,-1-1-1,1 1 1,0 0 0,0-1 0,0 1-1,0-1 1,0 1 0,0-1-1,0 0 1,0 1 0,0-1-1,0 0 1,1 0 0,-1 1 0,0-1-1,0 0 1,2-1 0,3 2 0,0-2 0,0 1 1,0-1-1,0 0 0,0 0 1,9-4-1,-4 1 2,0 0 0,-1-1 0,1-1 0,17-13 0,-23 16 1,0-1 1,0 0-1,-1-1 0,0 1 1,0-1-1,0 0 0,0 0 1,-1 0-1,0 0 1,5-11-1,-7 15 1,-1 0 0,1-1 0,-1 1 0,1 0 1,-1-1-1,0 1 0,0-1 0,1 1 0,-1-1 0,0 1 0,0 0 0,0-1 1,-1 1-1,1-1 0,0 1 0,0 0 0,-1-1 0,1 1 0,-1-2 0,0 2 1,0 0-1,0 0 0,0 1 1,1-1-1,-1 0 0,0 0 0,0 1 1,0-1-1,0 0 0,0 1 1,0-1-1,-1 1 0,1 0 0,0-1 1,0 1-1,0 0 0,0-1 1,-2 1-1,-2 0 10,0 0 0,0 0 1,0 1-1,-1-1 0,1 1 0,0 0 0,0 0 1,-9 4-1,5 0-14,0 0 1,0 0-1,0 1 0,1 0 0,0 0 1,0 1-1,1 0 0,-12 14 1,16-18-48,1 1 1,-1 0-1,1 0 1,-1 1-1,1-1 0,1 0 1,-1 1-1,0-1 1,0 7-1,1-8 14,1 0 0,0-1 0,0 1 0,0 0 0,0 0 0,1-1-1,-1 1 1,1 0 0,0 0 0,-1-1 0,1 1 0,0 0 0,1-1 0,-1 1 0,0-1-1,4 5 1,10 7-193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7:00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90 263 19708,'2'0'203,"1"-1"0,-1 1 1,1-1-1,-1 0 0,0 1 0,0-1 0,1 0 0,-1 0 0,0-1 1,0 1-1,0 0 0,0-1 0,0 1 0,-1-1 0,1 0 0,0 1 1,-1-1-1,1 0 0,-1 0 0,1 0 0,-1 0 0,0 0 0,0 0 1,0-1-1,1-3 0,3-8 681,0-1 0,4-30 0,-6 31-447,-3 11-378,10-59 755,-10 58-761,0 0 0,0 0 0,0 0 0,0 0 0,-1 0 0,1 0 0,-1 0 1,0 0-1,0 1 0,0-1 0,-1 0 0,-3-6 0,4 9-33,0 0 0,0 0 0,1 0 0,-1 0 0,0 0 0,0 1 0,0-1 0,-1 0-1,1 1 1,0-1 0,0 1 0,0-1 0,0 1 0,0-1 0,-1 1 0,1 0 0,0 0-1,0 0 1,-1-1 0,1 1 0,0 0 0,0 1 0,-1-1 0,1 0 0,0 0 0,0 0 0,-1 1-1,1-1 1,0 1 0,0-1 0,0 1 0,0-1 0,-2 2 0,-2 1 18,1 0-1,-1 0 1,1 1 0,-1-1-1,1 1 1,-5 6 0,-1 3-27,0 1 1,1 0-1,1 0 1,0 0-1,1 1 1,-8 26-1,12-32-26,0 1 0,0-1-1,1 1 1,1 0 0,0 0 0,0 0 0,1 0-1,0-1 1,0 1 0,2 0 0,-1 0-1,4 13 1,-2-17-103,-1-1 0,1 1 0,0-1 0,1 0 0,-1 0 0,1 0 0,0 0 0,0-1 0,0 1 0,1-1 0,0 0 0,0-1 0,0 1 0,0-1 0,0 0 0,1 0 0,7 3 0,-5-3-198,0 0 0,0-1 0,0 0 0,1 0 0,-1-1 0,0 0 0,1 0 0,-1-1 0,1 0 0,-1-1 0,1 0 0,9-2 0,7-6-672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7:01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19492,'1'-3'242,"-1"1"1,1 0-1,0 0 0,0-1 1,0 1-1,0 0 0,1 0 1,-1 0-1,0 0 0,1 1 1,0-1-1,-1 0 0,1 1 0,0-1 1,0 1-1,3-3 0,-2 3-49,-1 1 0,1-1 0,-1 1 0,1-1-1,0 1 1,-1 0 0,1 0 0,0 0 0,-1 0-1,1 1 1,0-1 0,-1 1 0,1 0 0,-1-1 0,4 3-1,2-1-66,0 1-1,-1 1 0,1 0 1,-1 0-1,1 0 0,-1 1 1,-1 0-1,1 1 0,-1-1 1,1 1-1,-2 0 0,8 9 1,-10-9-99,1-1 0,-1 1 0,0 0 0,0 0 0,-1 0 1,0 0-1,0 1 0,0-1 0,-1 0 0,0 1 0,0-1 1,-1 1-1,0 0 0,0-1 0,0 1 0,-3 10 0,0-3 63,-1 1 0,-1-1 0,0 0-1,-1 0 1,-13 22 0,-47 64 489,42-67-383,24-33-194,0 1 0,0-1-1,0 0 1,0 0 0,-1 0 0,1 0 0,0 0-1,0 0 1,0 0 0,0 1 0,0-1-1,0 0 1,0 0 0,0 0 0,0 0 0,0 0-1,0 0 1,0 1 0,0-1 0,0 0-1,0 0 1,0 0 0,0 0 0,0 0 0,0 1-1,0-1 1,0 0 0,0 0 0,0 0-1,0 0 1,0 0 0,0 0 0,0 1 0,0-1-1,0 0 1,0 0 0,0 0 0,0 0-1,0 0 1,1 0 0,-1 0 0,0 1 0,0-1-1,0 0 1,0 0 0,0 0 0,0 0-1,1 0 1,-1 0 0,0 0 0,0 0 0,0 0-1,0 0 1,0 0 0,1 0 0,12 0 28,16-7-17,-6-1-401,-1-1 0,0 0 0,0-2 0,23-15 1,-38 22 120,0-1 0,-1 0 1,1 0-1,-1-1 0,0 0 1,0 0-1,-1 0 1,0-1-1,0 0 0,-1 0 1,1 0-1,-1-1 0,-1 1 1,0-1-1,4-12 0,-3-12-838</inkml:trace>
  <inkml:trace contextRef="#ctx0" brushRef="#br0" timeOffset="1">110 109 16147,'-18'8'1945,"15"4"-1113,2-2-376,15 1 1321,6-1-601,11-5-776,5-1-440,7-4-720,2-4 336,-2-6 200,1-3-145,-5-4-223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7:01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88 176 16187,'-10'10'567,"1"1"0,1 0 0,0 0-1,1 1 1,0 0 0,0 0-1,2 1 1,-1 0 0,2 0-1,0 0 1,0 0 0,1 1-1,-2 25 1,5-37-527,0 0 0,-1 0 0,1 0 0,0 1 1,1-1-1,-1 0 0,0 0 0,1 0 0,-1 0 0,1 0 0,-1 0 0,1 0 0,0 0 0,2 3 0,-3-4-25,1-1-1,0 1 1,-1-1-1,1 1 1,-1-1-1,1 0 1,0 1-1,0-1 1,-1 0-1,1 0 1,0 1-1,-1-1 0,1 0 1,0 0-1,0 0 1,0 0-1,-1 0 1,1 0-1,0 0 1,0 0-1,-1 0 1,1 0-1,0-1 1,0 1-1,-1 0 1,2-1-1,4-2 30,0 0 1,-1-1-1,1 1 1,-1-1-1,0-1 0,0 1 1,6-7-1,18-24 428,-1-2-1,-2 0 0,35-67 1,-60 103-450,0 0 0,-1 0 0,1 0 0,-1 1 0,1-1 0,-1 0 0,1 0 1,-1 0-1,0 0 0,1 0 0,-1 0 0,0 0 0,0 0 0,0 0 0,1 0 0,-1 0 0,0 0 0,0 0 1,-1-1-1,0 2-12,0 1 0,0-1 0,0 1 0,1 0 0,-1-1 0,0 1 0,0 0 0,0-1 0,1 1 0,-1 0 0,0 0 0,1 0 0,-1 0 0,1 0 0,-1 0 1,1 0-1,-1 1 0,-8 13-17,1 1 0,1 0 1,1 0-1,0 1 0,1-1 1,1 1-1,0 0 0,1 1 1,1-1-1,0 21 0,2-36 1,1-1 0,-1 1-1,0-1 1,0 1 0,0-1-1,1 0 1,-1 1 0,1-1-1,-1 1 1,1-1 0,0 0-1,-1 1 1,1-1-1,0 0 1,0 0 0,2 2-1,-2-2 2,0-1 0,0 1-1,0-1 1,0 1-1,0-1 1,1 0 0,-1 1-1,0-1 1,0 0-1,0 0 1,1 0 0,-1 0-1,0 0 1,0 0-1,0-1 1,1 1 0,-1 0-1,0-1 1,0 1-1,0 0 1,0-1 0,0 1-1,2-2 1,8-4-24,-1-1 0,0 0 0,-1-1 0,0 1 0,0-2 0,-1 1 1,1-1-1,6-11 0,54-84-84,-56 84 139,-2 0 1,0-1 0,-1 0 0,-1-1 0,-1 0 0,5-23 0,-13 25 73,0 20-95,0-1 0,0 1 0,0 0-1,0 0 1,-1-1 0,1 1 0,0 0-1,0 0 1,0-1 0,0 1 0,-1 0-1,1 0 1,0-1 0,0 1 0,-1 0 0,1 0-1,0 0 1,-1 0 0,1-1 0,0 1-1,0 0 1,-1 0 0,1 0 0,0 0-1,-1 0 1,1 0 0,0 0 0,-1 0-1,1 0 1,0 0 0,-1 0 0,-1 1 9,0-1 0,0 1 0,0 0 0,0 1 0,0-1 0,1 0 0,-1 0 0,0 1 0,1-1 0,-1 1 0,1-1 0,-1 1 0,-1 3 0,-10 13 120,2 0 0,0 1 0,1 0 0,1 1 0,0 0 0,2 0 0,-8 34 0,14-51-96,0 0 1,1 1-1,-1-1 0,1 0 0,0 1 0,0-1 1,0 1-1,1-1 0,-1 0 0,1 1 1,1 5-1,-1-8-19,0 0 0,0 0 0,0 0 0,0 0 0,0 1 0,0-1 0,0 0 0,0 0 0,0-1 0,0 1 0,1 0 0,-1 0 0,0-1 0,0 1 0,1 0 0,-1-1 0,1 1 0,-1-1 0,0 0 0,1 1 0,-1-1 0,1 0 0,-1 0 0,1 0 0,-1 0 0,1 0 0,-1-1 0,3 1 0,11-3 39,-1-1 1,1 0-1,-1 0 1,19-9-1,-23 7-53,1 2-1,1 0 1,-1 0-1,0 1 1,1 0 0,0 1-1,0 0 1,12 0-1,-22 2-8,0 0 0,0 1 1,-1-1-1,1 0 0,0 1 0,0-1 0,0 1 0,0-1 0,-1 1 1,1 0-1,0 0 0,-1 0 0,1 0 0,-1 0 0,1 0 1,-1 1-1,1-1 0,-1 0 0,0 1 0,3 2 0,-3-1 1,1 0-1,-1 1 1,1-1 0,-1 0-1,0 1 1,-1-1-1,1 1 1,-1-1 0,1 1-1,-1 5 1,-1 5-133,0 1 1,-1 0-1,-1-1 1,-5 18-1,3-19-1072,6-23-878,6-28 351,1 2 748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7:02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84 17508,'15'-12'2507,"-14"12"-2444,-1 0 0,0 0 0,0 0 0,0 0 0,1 0 0,-1 0 0,0 0 0,0 0 0,1 0 0,-1 0 0,0 0 0,0 0 0,0 0 0,1 0 0,-1 0 1,0 1-1,0-1 0,0 0 0,1 0 0,-1 0 0,0 0 0,0 0 0,0 0 0,0 1 0,0-1 0,1 0 0,-1 0 0,0 0 0,0 1 0,0-1 0,0 0 0,0 0 1,0 0-1,0 0 0,0 1 0,1-1 0,-1 0 0,0 0 0,0 1 0,0-1 0,0 4 363,0-1 0,0 1 0,-1 0 0,1-1 0,-1 1 0,0 0 0,-1 5 0,-20 54 1412,-15 58-622,33-106-1178,1 0 0,1 0 1,1 0-1,0 0 1,1 1-1,2 16 0,-2-29-38,0 0 0,1 0 0,-1-1-1,1 1 1,0 0 0,0 0 0,0 0 0,0-1-1,1 1 1,-1-1 0,1 1 0,-1-1 0,4 4-1,-3-4-29,-1-1-1,1 0 0,-1 0 0,1 0 0,0 0 0,-1 0 0,1 0 0,0 0 1,0-1-1,0 1 0,0-1 0,0 1 0,0-1 0,-1 0 0,1 0 1,3 0-1,1-1-170,0 0-1,0 0 1,1 0 0,-1-1 0,0 0 0,0-1-1,-1 1 1,1-1 0,0 0 0,-1-1 0,6-4-1,11-9-904,0-2 0,-2 0 0,-1-1 0,0-1 0,20-30 0,-16 17 303,-1-2 0,32-71-1,-47 93 1600,-1 0-1,-1 0 0,0-1 0,-1 0 1,4-29-1,-27 78 3386,9-9-3860,0 1 1,2 0-1,1 0 0,2 0 0,0 1 1,1 0-1,2 0 0,1 0 0,1 0 1,4 33-1,-2-51-196,0 1-1,0 0 1,7 16-1,-9-24-113,1-1-1,-1 1 1,1 0-1,0-1 1,0 1 0,0-1-1,0 1 1,0-1-1,0 1 1,0-1 0,0 1-1,0-1 1,1 0-1,-1 0 1,0 0 0,1 0-1,0 0 1,-1 0-1,1 0 1,-1 0 0,1 0-1,0-1 1,-1 1-1,1-1 1,0 1 0,0-1-1,3 1 1,-4-2-33,1 1 0,-1-1 0,0 1 1,0 0-1,0-1 0,0 0 0,1 1 0,-1-1 1,0 0-1,0 0 0,0 1 0,0-1 0,0 0 1,-1 0-1,1 0 0,0 0 0,0 0 0,-1 0 1,1-1-1,0 1 0,-1 0 0,1 0 0,-1 0 0,0-1 1,1 1-1,-1 0 0,0 0 0,0-1 0,0 1 1,0 0-1,0 0 0,0-3 0,0 0-103,0-1-1,0 0 0,-1 0 1,0 1-1,0-1 1,0 1-1,-3-9 1,-1 6-82,1 0 0,-1 0 0,0 0 0,0 1 0,-1 0 0,0 0 0,0 0 0,-1 1 0,1 0 0,-1 0 0,0 1 0,0 0 0,-12-5 0,-9-3 34,-2 1 1,-33-8-1,108 18 3504,-6 2-2185,55-8 0,-67 4-1527,1-2 1,-1-2 0,0 0-1,-1-2 1,30-13 0,-30 10-191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7:08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27 295 17596,'-2'0'134,"1"-1"1,-1 1 0,1-1-1,0 1 1,-1-1 0,1 0-1,0 0 1,0 0 0,-1 0-1,1 0 1,0 0 0,0 0-1,0 0 1,0 0 0,0 0-1,0 0 1,1-1 0,-1 1-1,0 0 1,0-1 0,1 1-1,-1-2 1,0 0 91,1 0-1,0 0 1,0 0-1,0 0 1,0 0-1,0 0 1,0 0-1,1 0 1,0 0-1,1-5 1,2-1 301,0-1-1,0 1 1,1 0 0,0 1 0,12-16 0,-5 11-238,0 0 1,1 1-1,0 1 1,1 0-1,0 0 1,29-14-1,-11 9-181,1 1-1,46-13 0,-73 26-104,0 1-1,1-1 0,-1 1 0,0 0 0,1 0 0,-1 1 0,1 0 0,-1 0 0,10 2 0,-14-2-2,0 1-1,0-1 1,1 1-1,-1 0 1,0 0-1,0 0 1,0 0-1,0 0 1,0 0-1,-1 1 1,1-1-1,0 1 1,0-1-1,-1 1 1,1 0 0,-1-1-1,0 1 1,1 0-1,-1 0 1,0 0-1,0 0 1,0 0-1,0 0 1,-1 1-1,1-1 1,0 0-1,-1 0 1,1 5-1,-1 4 6,0 1 1,0-1-1,-1 1 0,0-1 0,-1 1 1,-1-1-1,0 0 0,-4 11 0,-40 88 38,35-84-25,-34 71 144,-3-2-1,-83 118 0,130-211-145,0 0 0,1 0 0,-1 0 0,1 0 0,0 1 0,0-1 0,0 0 0,0 1 0,0-1 0,-1 5 0,2-7-11,0 0-1,0 1 1,1-1 0,-1 0 0,0 1 0,0-1-1,0 1 1,0-1 0,0 0 0,0 1-1,1-1 1,-1 0 0,0 1 0,0-1-1,1 0 1,-1 1 0,0-1 0,0 0 0,1 0-1,-1 1 1,0-1 0,1 0 0,-1 0-1,0 0 1,1 1 0,18 1 66,47-3 112,61-4 34,-106 3-171,1-1 1,-1-1-1,37-12 0,-37 6 37,-7 3-2,-9 7-42,-7 3-55,0 0-164,0 1 1,0-1 0,0 1-1,-1-1 1,1 0 0,-1 0-1,-5 5 1,-2-1-85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9:12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7 19260,'17'-6'1416,"-17"6"-1392,0 0-1,0 0 1,0 0-1,1 0 1,-1 0 0,0 0-1,0 0 1,0 0-1,1 0 1,-1 0 0,0 0-1,0 0 1,0 0 0,1 0-1,-1 0 1,0 0-1,0 0 1,0 0 0,1 0-1,-1 1 1,0-1 0,0 0-1,0 0 1,0 0-1,1 0 1,-1 1 0,0-1-1,0 0 1,0 0-1,0 0 1,0 0 0,0 1-1,0-1 1,1 0 0,-2 3 57,1 0 0,0 0 0,-1 0 1,0 0-1,1 0 0,-1-1 0,-2 5 1,-2 7 59,-134 318 905,135-322-1028,3-7-20,1-1 0,-1 0 1,0 0-1,0 0 0,0 0 0,-1 0 0,1 0 1,0-1-1,-1 1 0,-1 2 0,2-6-9,1 0-1,-1 0 0,1 0 0,-1 1 1,1-1-1,0 0 0,0 0 0,0 0 1,0-3-1,6-102-233,-2 47 214,-5-109 0,0 163 161,0 9-28,0 21 38,2 35 0,0-43-105,0-1 0,1 0 0,0 0 0,2 0-1,0 0 1,0 0 0,1-1 0,10 19 0,-13-30-30,0 0 0,0 0 0,1-1 0,-1 1 0,1-1 0,0 1 0,0-1 0,-1 0 0,1 0 0,1-1 0,-1 1 0,0 0 0,0-1 0,1 0 0,-1 0 0,0 0 0,1 0 0,4 0 0,-6-1-5,1 1 0,0-1 0,0 0 0,-1 0 0,1 0 0,0 0 0,0-1 0,-1 1-1,1-1 1,0 0 0,-1 1 0,1-1 0,-1 0 0,1-1 0,-1 1 0,1 0 0,-1-1 0,0 1 0,0-1-1,0 0 1,0 0 0,0 0 0,0 0 0,2-2 0,-4 3-15,1 0-1,-1 0 1,1-1-1,-1 1 1,1 0 0,-1 0-1,0-1 1,1 1-1,-1 0 1,0-1 0,0 1-1,0 0 1,0-1-1,0 1 1,-1 0-1,1-1 1,0 1 0,-1 0-1,1 0 1,0-1-1,-1 1 1,0 0 0,1 0-1,-1 0 1,0 0-1,1 0 1,-1 0 0,-1-2-1,-3-2-124,0-1 0,-1 1 1,-10-8-1,11 10 65,-55-39-624,-126-65 0,174 100 757,4 3 61,0-1-1,0 1 0,-1 0 1,1 1-1,-1 0 0,-15-3 1,24 7-106,1-1 1,-1 0 0,0 0 0,0 0-1,0 0 1,1 1 0,-1-1 0,0 0-1,0 0 1,0 0 0,0 1 0,0-1-1,0 0 1,0 0 0,0 1-1,0-1 1,1 0 0,-1 0 0,0 1-1,0-1 1,0 0 0,0 0 0,0 1-1,0-1 1,0 0 0,-1 0-1,1 1 1,0-1 0,0 0 0,0 0-1,0 0 1,0 1 0,0-1 0,0 0-1,0 0 1,-1 1 0,1-1-1,0 0 1,0 0 0,0 0 0,-1 0-1,1 1 1,0-1 0,0 0 0,0 0-1,-1 0 1,1 0 0,0 0 0,0 0-1,0 0 1,-1 0 0,1 1-1,0-1 1,0 0 0,-1 0 0,1 0-1,0 0 1,0 0 0,-1 0 0,1 0-1,0 0 1,0-1 0,-1 1-1,1 0 1,0 0 0,0 0 0,-1 0-1,14 14 395,-3-7-278,-1 0 1,1-1-1,0 0 0,1 0 0,-1-1 0,1-1 0,0 0 0,17 4 0,96 14 392,-118-22-500,-1 1 14,17 3-388,1-2 0,0 0 0,0-1 0,45-5 0,-44-4 23,-5-4-126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9:13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3 18188,'-28'-2'453,"0"1"0,1 1 0,-1 2 1,1 1-1,-47 10 0,61-10-359,1 1 0,-1 1 0,1 0 0,0 1 0,0 0 0,1 1 0,0 0-1,0 1 1,0 0 0,1 1 0,0 0 0,1 0 0,-16 21 0,14-13-77,1 0-1,1 0 1,1 1 0,0 0 0,1 0-1,1 1 1,1-1 0,1 2-1,0-1 1,1 0 0,0 37-1,3-29-2,2-1 1,0 1-1,2 0 0,1-1 0,1 1 0,1-1 0,1-1 0,12 27 0,-12-36 9,0-1 1,1 0-1,1-1 1,0 1 0,1-2-1,1 0 1,0 0-1,0-1 1,1 0-1,1-1 1,0-1-1,20 12 1,-21-15 9,-1-1 0,1 0 0,0-1-1,1-1 1,-1 0 0,1 0 0,0-2 0,0 0 0,0 0 0,0-1 0,0-1-1,0 0 1,0-1 0,0-1 0,23-5 0,-19 2 113,-1-1 0,0 0 0,0-2 1,-1 0-1,0 0 0,0-2 0,-1 0 0,-1-1 0,1 0 0,-2-1 0,1-1 1,-2 0-1,0 0 0,18-27 0,-21 25-16,-1 1 1,0-1 0,0-1-1,-2 0 1,0 0-1,-1 0 1,-1 0-1,0-1 1,-1 0 0,-1 0-1,0 0 1,-1 0-1,-1 0 1,-1 0-1,-5-31 1,0 25-148,0 1 0,-1 1 0,-2-1 0,0 1 0,-1 0 0,-1 1 0,-1 1 0,0-1 0,-29-32 0,29 39-169,-1-1-1,0 2 0,-1 0 0,0 0 1,-1 2-1,0 0 0,-1 0 1,0 1-1,0 1 0,-1 1 1,0 0-1,-34-7 0,0 6-425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9:42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21 16323,'-11'3'2121,"2"-1"-1057,-1 3-392,4-4 1449,6 3-721,8-1-304,4 0-184,7 3-383,4-2-177,6 2-328,5-2-184,6-5-520,2-3-305,4-2-535,-3-6 1136,-5-6-296,-5-2-296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9:42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16011,'2'-2'304,"0"0"-1,1 1 1,-1 0-1,0 0 0,1-1 1,-1 1-1,1 1 0,0-1 1,-1 0-1,1 1 1,-1-1-1,1 1 0,0 0 1,3 0-1,44 3 1300,-37-2-1162,4 0-181,1 1-1,-1 1 1,1 0 0,29 11-1,-43-12-249,0 0-1,-1-1 0,1 1 0,-1 0 1,1 1-1,-1-1 0,0 1 0,0-1 1,0 1-1,0 0 0,4 6 0,-6-6-5,1 0 0,-1 0 1,0-1-1,0 1 0,0 0 0,0 0 0,-1 0 0,1 0 0,-1 1 0,0-1 0,0 0 1,0 0-1,0 0 0,0 0 0,-1 0 0,0 0 0,-1 5 0,-1 3 3,-1-1 0,0 1 0,-1-1 0,-1 0 0,-11 18 0,-41 43-120,38-48-960,-21 31 1,38-49 700,0-6-101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8:19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15731,'0'0'93,"0"-1"0,1 1 0,-1 0 0,0-1 0,1 1 0,-1 0 0,1-1 0,-1 1 0,1 0 0,-1 0 0,0-1 0,1 1 0,-1 0 0,1 0 0,0 0 0,-1 0 0,1-1 0,-1 1-1,1 0 1,-1 0 0,1 0 0,-1 0 0,1 0 0,-1 1 0,1-1 0,-1 0 0,1 0 0,-1 0 0,1 0 0,0 1 0,0 0 17,0 0 1,-1 0-1,1 0 1,-1 0-1,1 0 1,0 0-1,-1 0 0,0 0 1,1 0-1,-1 0 1,0 0-1,1 0 1,-1 2-1,0 49 964,0-44-881,-1 20 100,-1 26 356,4 63 0,-1-114-609,-1 0 0,0-1 1,1 1-1,-1 0 0,1 0 0,0-1 1,0 1-1,0-1 0,0 1 0,1-1 0,-1 1 1,1-1-1,2 4 0,-2-5-22,-1 0 0,0 0 0,0 0 0,0-1 0,0 1 0,1-1 0,-1 1 0,0-1 0,1 1 1,-1-1-1,0 0 0,1 0 0,-1 1 0,0-1 0,1 0 0,-1 0 0,1 0 0,-1-1 0,0 1 0,1 0 0,-1 0 0,0-1 0,1 1 0,-1-1 0,0 1 0,0-1 0,1 0 0,-1 1 0,2-2 0,7-5 52,0 0 0,-1-1 0,1 0 0,-1-1 0,-1 0 0,14-17 0,39-65 165,-54 79-209,14-25 9,-13 22-25,1 1 0,10-14 0,-19 27-9,0 1 1,0 0-1,1-1 0,-1 1 0,0 0 0,0 0 0,0-1 1,0 1-1,0 0 0,1 0 0,-1 0 0,0-1 0,0 1 0,0 0 1,1 0-1,-1 0 0,0-1 0,0 1 0,1 0 0,-1 0 0,0 0 1,0 0-1,1 0 0,-1 0 0,0 0 0,0-1 0,1 1 0,-1 0 1,0 0-1,1 0 0,-1 0 0,0 0 0,0 0 0,1 0 0,-1 1 1,1-1-1,1 12 50,-7 26 64,4-33-88,-1 12 33,-3 11 115,2 1 1,1 31 0,1-59-165,1 0-1,0 0 1,0 0-1,0 0 1,0 0-1,0 0 0,0 0 1,0 0-1,1-1 1,-1 1-1,0 0 1,1 0-1,-1 0 1,0 0-1,1 0 1,-1 0-1,1 0 1,-1-1-1,1 1 1,0 0-1,-1 0 1,1-1-1,0 1 0,-1 0 1,1-1-1,0 1 1,0-1-1,0 1 1,0-1-1,0 1 1,1-1 1,0 0 0,0 0 0,0 0 0,0 0 0,-1-1 0,1 1 0,0-1 0,0 1 0,-1-1-1,1 0 1,0 0 0,-1 1 0,1-1 0,0 0 0,-1-1 0,2 0 0,48-44 98,-37 31-77,26-19 0,-39 34-31,-1-1-1,1 0 0,0 1 0,0-1 1,-1 1-1,1-1 0,0 1 1,0 0-1,0-1 0,-1 1 0,1 0 1,0 0-1,0-1 0,0 1 0,0 0 1,0 0-1,0 0 0,-1 0 1,1 0-1,1 0 0,-1 1 0,0-1-1,-1 1 1,1-1-1,-1 1 1,1-1 0,-1 1-1,1-1 1,-1 1-1,0-1 1,1 1 0,-1-1-1,0 1 1,1 0-1,-1-1 1,0 1-1,0-1 1,1 1 0,-1 0-1,0-1 1,0 2-1,1 6 5,-1-1 1,0 0-1,-2 15 0,1-11 11,0-3-29,0 25 79,1-32-97,0 1-1,0-1 1,0 1-1,1-1 1,-1 1-1,0-1 0,1 1 1,-1-1-1,1 0 1,-1 1-1,1-1 1,0 0-1,0 1 1,-1-1-1,1 0 1,0 0-1,2 1 1,-3-1 4,1-1 0,-1 0 0,1 0 1,-1 1-1,1-1 0,-1 0 0,1 0 1,-1 0-1,1 0 0,-1 0 0,1 0 1,-1 0-1,1 0 0,-1 0 0,1 0 1,-1 0-1,1 0 0,0 0 0,-1 0 1,1-1-1,-1 1 0,1 0 0,-1 0 1,1-1-1,-1 1 0,0 0 0,1-1 1,-1 1-1,1 0 0,-1-1 1,0 1-1,1 0 0,-1-1 0,1 0 1,11-17 57,-11 16-109,12-24-186,1-15-126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3:20.4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47 8338,'-1'-4'684,"0"-1"-1,0 0 1,1 0 0,-1 0 0,1 0-1,0-5 1,0 3 1283,-6 12 1460,-1 7-2944,7-5-238,0 1 1,0-1-1,0 0 0,2 10 0,-1-11-318,0 1 1,-1-1 0,0 0-1,0 1 1,0-1 0,-3 12-1,1-7-3,0 1-1,0-1 1,2 1-1,-1-1 1,1 1-1,2 12 1,13 72-1643,-7-54 1603,11 61 351,-5-7-1309,1 123 0,-1-69 861,-7-93-741,0 52-4722,-7 55 7006,3 79 2586,16-128-4172,-12-83 603,-1-1 0,2 57-1,-8-67-89,-15 318 1398,2-129-1598,0-4-45,-10-41-30,-21 242 43,44-383-25,-2 79 3,-4-1-1,-26 130 1,-24 74 1101,49-245-802,3 1 0,2 0 0,7 64 0,-4-106-67,2 9 142,-3-25-395,0-14-276,-9-28-21,8 35 266,-5-15-159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8:20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14347,'-1'1'67,"1"0"0,0 0-1,0 0 1,0 0 0,0 0 0,0 0 0,0-1 0,0 1-1,0 0 1,1 0 0,-1 0 0,0 0 0,0 0-1,1-1 1,-1 1 0,1 0 0,-1 0 0,1 0-1,-1-1 1,1 1 0,-1 0 0,1-1 0,0 1-1,-1 0 1,1-1 0,0 1 0,-1-1 0,1 1 0,0-1-1,0 1 1,0-1 0,-1 0 0,1 1 0,0-1-1,0 0 1,0 0 0,0 1 0,0-1 0,0 0-1,-1 0 1,1 0 0,0 0 0,0 0 0,1-1-1,7 0 312,0 0 0,-1-1 0,0-1-1,10-3 1,2 0 411,1 1-370,-1-1 0,-1 0 0,1-2 0,-1 0 1,-1-2-1,23-13 0,-40 22-349,1 0-1,0-1 1,-1 1 0,1 0-1,-1-1 1,1 1 0,-1-1-1,0 1 1,0-1 0,2-3-1,-3 4-48,0 1-1,0-1 0,0 1 1,0-1-1,0 1 0,0-1 1,0 1-1,0-1 0,0 1 1,0-1-1,0 1 0,0-1 1,0 1-1,-1 0 0,1-1 1,0 1-1,0-1 0,-1 1 1,1-1-1,0 1 0,-1 0 1,1-1-1,0 1 0,-1 0 1,1-1-1,0 1 0,-1 0 1,1-1-1,-1 1 0,1 0 1,-1 0-1,1 0 0,0-1 1,-1 1-1,1 0 0,-1 0 1,1 0-1,-1 0 0,1 0 1,-1 0-1,1 0 0,-1 0 1,1 0-1,-1 0 0,0 0 1,-6 0 77,-1 0 0,1 0 0,0 1 0,0 0 0,0 0 0,1 1 0,-1 0 0,0 0 1,0 0-1,1 1 0,-1 0 0,1 0 0,0 1 0,0-1 0,-8 8 0,-1 1 35,0 1 0,2 1 1,-1 0-1,-15 22 0,23-29-82,2 1 1,-1-1-1,1 1 1,0-1-1,0 1 0,1 1 1,0-1-1,0 0 1,-2 14-1,5-19-43,0-1-1,0 0 0,0 1 0,0-1 1,0 1-1,1-1 0,-1 0 0,1 1 1,-1-1-1,1 0 0,0 1 1,0-1-1,0 0 0,0 0 0,3 4 1,-2-4-22,0 0 1,0 0-1,0 0 0,1-1 1,-1 1-1,0-1 1,1 1-1,0-1 1,-1 0-1,1 0 0,0 0 1,-1 0-1,1-1 1,0 1-1,0-1 0,3 1 1,6 0-357,-1-1 0,1 0 1,-1 0-1,0-1 0,0-1 0,1 0 1,14-4-1,-19 4 27,-1-1 0,1 1 1,0-1-1,-1-1 0,0 1 0,0-1 1,0 0-1,0-1 0,-1 1 0,1-1 1,-1 0-1,-1 0 0,5-7 1,7-12-704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8:20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18 13811,'0'-1'129,"-1"0"-1,1 0 1,-1 0-1,0 0 1,1 0-1,-1 0 1,0 0 0,0 0-1,0 1 1,1-1-1,-1 0 1,0 0 0,0 1-1,0-1 1,0 0-1,0 1 1,-1-1 0,1 1-1,0-1 1,0 1-1,0 0 1,0-1-1,0 1 1,-1 0 0,1 0-1,0 0 1,0 0-1,0 0 1,-1 0 0,1 0-1,0 0 1,0 1-1,0-1 1,0 0 0,-1 1-1,1-1 1,0 1-1,0-1 1,0 1-1,0-1 1,0 1 0,0 0-1,0 0 1,0-1-1,1 1 1,-1 0 0,0 0-1,0 0 1,0 1-1,-18 27 888,2 0-1,1 1 0,2 0 0,-11 34 1,8-16-21,-18 101 0,34-143-946,-1 4 27,1 1 0,-1-1-1,2 1 1,0 14 0,0-23-72,0-1 0,0 1 0,0-1 0,0 1 0,0-1 0,1 0 0,-1 1 0,1-1 0,-1 1 0,1-1 0,-1 0 0,1 1 0,0-1 0,-1 0 0,1 0 0,0 1 0,0-1 0,0 0 0,0 0 0,0 0 0,0 0 0,1 0 0,-1 0 0,0 0 0,0-1 0,1 1 0,-1 0 0,0-1 0,1 1 0,-1-1 0,1 1 0,-1-1 0,0 0 0,1 0 0,-1 0 0,1 1 0,-1-1 0,1-1 0,-1 1 0,2 0 0,8-3-7,-1 0 0,0 0 0,0-1-1,0-1 1,0 0 0,-1 0 0,0-1-1,0 0 1,11-10 0,31-18-47,-50 33 46,0 0 0,1 0 0,-1 0 0,1 1 0,-1-1 1,1 1-1,-1-1 0,1 1 0,0 0 0,-1-1 0,1 1 1,-1 0-1,1 0 0,1 0 0,-2 1 2,0-1 0,0 0 0,-1 0 1,1 1-1,0-1 0,0 1 0,-1-1 0,1 0 0,-1 1 0,1-1 1,0 1-1,-1 0 0,1-1 0,-1 1 0,1-1 0,-1 1 1,1 0-1,-1-1 0,0 1 0,1 1 0,1 4-5,-1 0 1,0 0-1,0 0 1,-1 0-1,1 0 0,-2 7 1,2 12-15,-1-23 17,1 1 0,-1 0 0,1 0 1,0-1-1,0 1 0,0 0 1,0-1-1,0 1 0,0-1 0,1 0 1,-1 1-1,1-1 0,0 0 1,2 3-1,-3-4-9,1 0 1,-1 0 0,1 0-1,0 0 1,-1-1 0,1 1-1,-1 0 1,1-1 0,0 1-1,0-1 1,-1 1 0,1-1-1,0 0 1,0 0 0,-1 0-1,1 0 1,0 0 0,0 0-1,-1-1 1,1 1 0,0 0-1,0-1 1,-1 1 0,4-2-1,23-12-310,-18 9 151,0 1 0,0 0 0,0 0 0,21-4 1,-30 8 164,0 0 1,0 0 0,0 0 0,0 1 0,0-1-1,-1 0 1,1 1 0,0-1 0,0 1 0,0-1-1,0 1 1,0-1 0,-1 1 0,1 0 0,0-1 0,-1 1-1,1 0 1,0 0 0,-1-1 0,1 1 0,-1 0-1,1 0 1,-1 0 0,0 0 0,1 0 0,-1 0-1,0 0 1,0 0 0,1 0 0,-1 0 0,0-1-1,0 1 1,0 2 0,2 37 332,-2-36-281,0 4 62,1 27 276,-1-34-357,0 1 1,0-1-1,0 0 1,1 0-1,-1 0 1,0 0-1,1 0 1,-1 1-1,1-1 1,-1 0-1,1 0 0,-1 0 1,1 0-1,0 0 1,-1 0-1,1-1 1,0 1-1,0 0 1,0 0-1,0 0 1,-1-1-1,1 1 1,2 1-1,-2-2-14,0 0-1,0 0 0,0 0 1,-1-1-1,1 1 0,0 0 1,0 0-1,0 0 1,0-1-1,-1 1 0,1 0 1,0-1-1,0 1 1,-1 0-1,1-1 0,0 1 1,-1-1-1,1 0 0,0 1 1,-1-1-1,1 1 1,-1-1-1,1 0 0,-1 0 1,1 1-1,-1-1 1,1 0-1,-1 0 0,0 1 1,1-1-1,-1 0 0,0 0 1,0 0-1,0 0 1,0-1-1,6-33 114,-6 12-238,-1 1 0,-6-36 0,0-2-1071,7 59 1082,-1 0 1,1 0-1,0-1 0,0 1 1,0 0-1,0-1 0,0 1 1,0 0-1,0 0 0,0-1 1,0 1-1,0 0 1,1-1-1,-1 1 0,1 0 1,-1 0-1,1 0 0,-1-1 1,1 1-1,0 0 0,-1 0 1,1 0-1,0 0 0,0 0 1,0 0-1,0 0 0,0 1 1,0-1-1,0 0 0,0 0 1,0 1-1,0-1 0,1 1 1,-1-1-1,2 0 1,13-1-638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8:21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32 230 21205,'-13'39'1864,"4"-6"-1312,2 0-280,4-5 664,5 4-280,5-8-696,0-5-504,2-9 1360,1-6-904,1-2-88,-2-5-24</inkml:trace>
  <inkml:trace contextRef="#ctx0" brushRef="#br0" timeOffset="1">17 1 19564,'-7'8'1529,"7"3"-1177,2 1-224,9 1 128,3-1-616,7-1-1729,4 1 1881,4-7-408,3 1-256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8:21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16516,'-5'11'1071,"0"-1"0,0 0 0,-1 0 0,-13 18 0,13-20-582,0-1 1,1 1-1,0 0 0,1 1 0,0-1 0,0 1 0,-3 9 0,7-17-478,0 0 0,0 0 0,-1 0 0,1 0 0,0 0 0,0 0 0,0 0 0,0 0 0,0 0-1,0 0 1,0 0 0,0 0 0,1 0 0,-1-1 0,0 1 0,1 0 0,-1 0 0,0 0 0,1 0 0,-1 0 0,1 0 0,-1-1 0,1 1-1,0 0 1,-1-1 0,1 1 0,0 0 0,-1-1 0,1 1 0,0 0 0,0-1 0,0 1 0,-1-1 0,1 0 0,0 1 0,0-1 0,0 0-1,0 1 1,1-1 0,5 1-125,0 0 0,-1-1-1,1 1 1,12-2-1,-2 0-46,-6 1 49,3 0-63,-1 1 1,1 0 0,0 1 0,20 4-1,-32-5 166,1 0 0,-1 0 0,1 0 0,-1 0 0,0 0 0,0 1 0,1-1 0,-1 1 0,0-1 0,0 1-1,0 0 1,-1 0 0,3 2 0,-3-2 29,0-1-1,0 1 1,-1 0-1,1 0 1,-1 0-1,1 0 1,-1-1-1,1 1 1,-1 0-1,0 0 1,0 0-1,0 0 1,0 0-1,0 0 1,-1 0-1,1 0 1,0 0-1,-1-1 1,0 1-1,0 2 1,-3 3 86,1 0 1,-1-1 0,0 1 0,-1-1-1,0 0 1,0 0 0,0 0 0,-1-1 0,0 0-1,0 0 1,0 0 0,0-1 0,-1 0-1,0 0 1,1-1 0,-15 6 0,20-9-137,0 1 1,0-1 0,0 0 0,0 1 0,0-1-1,0 0 1,0 0 0,0 0 0,-1 0-1,1 0 1,0 0 0,0 0 0,0 0-1,0 0 1,0 0 0,0-1 0,0 1 0,0 0-1,0-1 1,0 1 0,0-1 0,1 1-1,-1-1 1,0 1 0,0-1 0,0 0 0,0 1-1,1-1 1,-1 0 0,0 0 0,1 0-1,-2-1 1,1-2-24,0 1-1,0 0 0,0-1 1,0 0-1,1 1 1,-1-1-1,1 1 0,0-7 1,2-27-313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8:21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 18852,'-8'22'519,"1"1"-1,1 0 1,1 0 0,1 1-1,1 0 1,1-1 0,1 1-1,1 0 1,1 0 0,2 0-1,7 34 1,28 74-2695,-39-129 409,-5-6 1107,-5-5 31,-96-127-2034,84 103 3186,16 24-251,-20-31 988,26 38-1144,0-1 0,0 1 1,0-1-1,0 1 0,1-1 0,-1 0 0,0 1 0,1-1 1,-1 0-1,1 0 0,0 1 0,0-1 0,0 0 0,-1 0 0,2 1 1,-1-1-1,0 0 0,0 0 0,0 0 0,2-2 0,-1 3-17,0-1-1,0 1 0,0 0 1,0 0-1,1 0 1,-1 0-1,1 0 0,-1 0 1,0 0-1,1 0 1,0 0-1,-1 1 0,1-1 1,-1 1-1,1-1 0,2 0 1,31-3 593,-26 4-528,189-25-894,-145 15 461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8:22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20044,'0'0'180,"1"0"0,0 0-1,0 0 1,-1 0-1,1 1 1,0-1 0,-1 0-1,1 0 1,0 1-1,-1-1 1,1 1 0,0-1-1,-1 1 1,1-1 0,-1 1-1,1-1 1,-1 1-1,1-1 1,-1 1 0,1 0-1,-1-1 1,0 1 0,1 0-1,-1 0 1,8 21 943,-6-13-641,-1-4-408,1 0-1,0-1 1,0 1-1,0-1 1,0 1 0,1-1-1,0 0 1,0 0-1,0 0 1,0 0-1,0 0 1,1-1-1,0 0 1,0 1 0,0-1-1,0-1 1,0 1-1,1-1 1,-1 1-1,1-1 1,-1 0-1,1-1 1,0 1 0,0-1-1,0 0 1,-1 0-1,1-1 1,0 1-1,0-1 1,10-1-1,0-1-51,0-1 0,0 0 1,-1-1-1,1 0 0,-1-1 0,0-1 0,0 0 0,-1-1 0,13-9 0,27-21 1,-32 22-40,27-16 0,-48 30 16,1 1-1,-1 0 0,1-1 1,-1 1-1,1 0 1,-1 0-1,1-1 0,-1 1 1,1 0-1,0 0 1,-1 0-1,1 0 1,-1 0-1,1 0 0,-1 0 1,1 0-1,0 0 1,-1 0-1,1 0 1,-1 0-1,1 0 0,-1 0 1,1 1-1,-1-1 1,1 0-1,-1 0 0,1 1 1,-1-1-1,1 0 1,-1 1-1,1-1 1,-1 0-1,1 1 0,-1-1 1,0 1-1,1-1 1,-1 1-1,0-1 0,1 1 1,-1-1-1,0 1 1,0-1-1,0 1 1,1-1-1,-1 1 0,0-1 1,0 1-1,0-1 1,0 2-1,4 38-18,-3-17 4,-1-22 18,0 1 0,0 0 0,1 0 0,-1 0 0,1-1 0,-1 1 0,1 0 0,0-1 0,0 1 0,0 0 0,0-1-1,0 1 1,0-1 0,0 1 0,0-1 0,0 0 0,1 1 0,-1-1 0,1 0 0,-1 0 0,1 0 0,-1 0 0,1 0 0,-1-1-1,1 1 1,0 0 0,0-1 0,-1 1 0,1-1 0,0 1 0,0-1 0,-1 0 0,1 0 0,0 0 0,0 0 0,0 0 0,0 0-1,-1-1 1,1 1 0,0-1 0,0 1 0,-1-1 0,4-1 0,8-3-4,-1-1 1,0 0-1,0-1 1,17-13-1,-25 17-5,122-96-224,-125 99 231,-1-1 0,0 1 0,1 0 0,-1-1 0,1 1 0,-1 0 0,0 0 0,1-1 0,-1 1 0,1 0 1,-1 0-1,1 0 0,-1 0 0,0-1 0,1 1 0,-1 0 0,1 0 0,-1 0 0,1 0 0,-1 0 0,1 0 0,-1 0 0,1 1 0,-1-1 0,1 0 0,-1 0 0,0 0 0,1 0 0,-1 0 0,1 1 0,-1-1 0,1 0 0,-1 0 0,0 1 0,1-1 1,-1 0-1,0 1 0,1-1 0,-1 0 0,1 1 0,8 24 84,-8-23-71,-1 0 0,1 1-1,-1-1 1,1 0 0,0 1 0,0-1 0,0 0-1,0 0 1,1 0 0,-1 0 0,1 0-1,2 3 1,-1-4-1,-1 1 1,1-1-1,0 0 0,0-1 1,0 1-1,0 0 0,0-1 1,-1 0-1,1 0 0,0 0 0,0 0 1,0 0-1,0 0 0,0-1 1,0 1-1,3-2 0,8-2-33,-1-1 0,15-8 0,0 1-66,-26 11 77,4-1-28,0 0 0,1 0 0,0 0-1,9-1 1,-16 3 24,1 0 1,0 0-1,0 0 0,0 0 1,-1 0-1,1 0 0,0 0 1,0 0-1,-1 1 0,1-1 1,0 0-1,0 0 0,-1 1 1,1-1-1,0 0 0,-1 1 1,1-1-1,0 1 0,0 0 1,0 0-13,-1 0-1,0 0 1,1-1 0,-1 1 0,0 0 0,0 0 0,1 0 0,-1 0-1,0 0 1,0 0 0,0 0 0,0 0 0,0 0 0,0 0 0,-1 0 0,1 0-1,0-1 1,0 1 0,-1 0 0,0 2 0,-9 18-1239,2-11 631,8-10 621,0 0 0,-1 1 0,1-1 0,0 0 0,0 0 0,0 0 0,-1 0 0,1 0 0,0 0 0,0 0 0,0 0 1,-1 0-1,1 0 0,0 0 0,0 0 0,-1 0 0,1 0 0,0 0 0,0 0 0,-1 0 0,1 0 0,0 0 0,0 0 0,0 0 0,-1 0 0,1 0 0,0 0 0,0 0 0,0-1 0,-1 1 0,1 0 0,0 0 0,0 0 1,0 0-1,0 0 0,-1-1 0,1 1 0,-4-12-457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8:23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19956,'4'0'1577,"3"6"-1185,6 0-176,3 2 296,1 1-704,5-1 192,1 1-80,2-2-136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8:23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37 120 18196,'-16'55'2868,"12"-44"-2219,0 0 0,0 0 0,1 1 0,1-1 0,0 1 0,1 0-1,0 0 1,2 23 0,-1-34-602,1 1-1,0 0 1,-1-1-1,1 1 1,0-1-1,0 1 1,0-1-1,0 1 1,1-1-1,-1 1 1,0-1-1,1 0 1,-1 0-1,1 0 1,-1 0-1,1 0 0,-1 0 1,1 0-1,0 0 1,-1-1-1,1 1 1,0-1-1,0 1 1,-1-1-1,1 1 1,0-1-1,0 0 1,0 0-1,0 0 1,2-1-1,5 1-63,0 0 1,-1-1-1,1-1 0,-1 1 0,11-4 1,-1-2-75,0-1 1,-1-1 0,0-1-1,0 0 1,-1-1 0,24-21 0,-36 29 49,10-7 317,-14 11-252,0-1 0,0 1 0,0 0 0,0-1 0,0 1 0,0 0 0,0-1 1,0 1-1,0 0 0,0-1 0,0 1 0,0-1 0,0 1 0,-1 0 0,1-1 0,0 1 0,0 0 1,-1-1-1,1 1 0,0-1 0,-1 1 0,0 0 0,0 2 59,0 0 0,0 0 0,0 1 0,0-1 0,1 0 0,-1 0 0,1 1 0,0-1 0,0 5 0,0-7-70,0 0-1,0-1 1,1 1 0,-1 0 0,0-1 0,0 1 0,0-1 0,1 1 0,-1 0 0,0-1 0,1 1 0,-1-1-1,0 1 1,1-1 0,-1 1 0,1-1 0,-1 1 0,1-1 0,-1 0 0,1 1 0,0 0 0,0-1-17,0 0 0,0 0 0,0 0 0,0 0 0,0 0 0,0 0 0,0 0 0,0 0 0,0 0 0,0 0 0,0 0 0,0-1 1,0 1-1,0 0 0,0-1 0,0 1 0,0-1 0,1 0 0,28-18-455,8-4-366,-38 23 812,1 0 0,-1 0 0,1 0 0,-1 0 0,1 0 0,-1 0 0,0 0 0,1 0 0,-1 0 0,1 0 0,-1 0 0,1 0 0,-1 0 0,0 0 0,1 0 0,-1 1 0,1-1 0,-1 0-1,0 0 1,1 0 0,-1 1 0,0-1 0,1 0 0,-1 1 0,0-1 0,1 0 0,-1 1 0,0-1 0,0 0 0,1 1 0,-1-1 0,0 0 0,0 1 0,0-1 0,1 1 0,-1 0 0,7 22 42,-1-4 69,-5-18-86,0 1 0,1 0 0,-1-1 0,0 1 0,1-1 0,-1 0 0,1 1 0,-1-1 0,1 0 0,0 0 0,0 0 0,-1 0 0,1 0 0,0-1 0,0 1 0,0 0 0,0-1 0,4 1 0,-3-1-2,1 0 0,-1 0 0,1 0 0,-1-1-1,1 0 1,-1 1 0,1-1 0,-1 0 0,0-1 0,4-1 0,1-1 1,0-1 0,-1 1 0,0-2 0,0 1 0,0-1 0,0 0 0,10-13 0,-17 19-11,3-4 2,1 0 0,-1 0 0,0 0 0,-1 0 0,1-1 0,-1 1 0,0-1 0,0 1 0,0-1 0,-1 0 0,2-9 0,-3 14-1,0-1-1,0 1 0,0 0 1,0 0-1,0 0 0,0 0 0,0 0 1,0 0-1,0-1 0,0 1 1,0 0-1,0 0 0,0 0 0,0 0 1,0 0-1,0 0 0,0-1 1,0 1-1,-1 0 0,1 0 0,0 0 1,0 0-1,0 0 0,0 0 1,0 0-1,0 0 0,0 0 0,-1 0 1,1 0-1,0 0 0,0-1 1,0 1-1,0 0 0,0 0 0,-1 0 1,1 0-1,0 0 0,0 0 1,0 0-1,0 0 0,0 0 0,0 0 1,-1 1-1,1-1 0,0 0 0,0 0 1,0 0-1,0 0 0,0 0 1,-1 0-1,-8 7 35,-7 9 45,13-12-61,1-1-1,0 0 1,0 1 0,0-1 0,1 1 0,-1 0 0,1 0 0,0 0-1,0 0 1,-1 4 0,2-7-12,0 1 0,0-1 0,0 1-1,0 0 1,1-1 0,-1 1 0,0-1 0,1 1 0,-1-1-1,1 1 1,-1-1 0,1 1 0,0-1 0,0 0 0,0 1-1,0-1 1,-1 0 0,2 0 0,-1 0 0,0 1-1,0-1 1,0 0 0,0 0 0,1-1 0,-1 1 0,0 0-1,1 0 1,2 0 0,14 5-30,0 0-1,1-2 0,0 0 1,0-1-1,0-1 0,28 0 1,8 1 92,-50-2-84,24 0 434,-28-1-399,-1 0-1,1 0 0,-1 0 0,1 0 1,-1 0-1,0-1 0,1 1 1,-1 0-1,1 0 0,-1 0 0,1 0 1,-1 0-1,0-1 0,1 1 1,-1 0-1,1 0 0,-1-1 0,0 1 1,1 0-1,-1-1 0,0 1 1,1 0-1,-1-1 0,0 1 0,0 0 1,1-1-1,-1 1 0,0-1 1,0 1-1,0 0 0,0-1 0,1 1 1,-1-1-1,0 1 0,0-1 0,0 1 1,0-1-1,0 1 0,0 0 1,0-1-1,0 1 0,0-1 0,0 1 1,0-1-1,-1 1 0,1-1 1,0 1-1,0 0 0,-1-2 0,-10-25 102,1-1-1,1 0 0,1-1 0,2 0 1,0-1-1,0-29 0,6 54-199,-1 1-1,1-1 1,1 1-1,-1-1 1,1 1-1,-1-1 1,1 1 0,2-6-1,-2 9-17,0-1 1,0 1-1,0-1 0,0 1 1,0-1-1,0 1 0,1-1 0,-1 1 1,0 0-1,1 0 0,-1 0 1,1 0-1,-1 0 0,1 0 0,-1 0 1,1 0-1,0 0 0,0 1 0,-1-1 1,1 1-1,0-1 0,3 1 1,62-1-1002,-16 1 417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8:24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18828,'1'1'186,"0"0"0,-1 1 1,1-1-1,0 0 0,0 1 0,-1-1 0,1 1 1,-1-1-1,1 1 0,-1 0 0,0-1 0,0 1 1,1-1-1,-1 1 0,0 0 0,0-1 0,-1 3 0,-6 32 1026,3-19-432,1-4-421,1-3-135,0 0 0,0 0 0,1 0 0,1 0 0,0 0 0,0 0 0,2 10 0,-1-18-210,-1 0 0,1-1 0,0 1 0,0-1 0,0 1 0,0-1 0,1 0 0,-1 1 0,0-1 0,1 0 0,-1 0 0,0 0 0,1 0 0,0 0 0,-1 0 0,1 0 0,-1 0 0,1-1 0,0 1 0,0-1 0,-1 1 0,1-1 1,0 0-1,0 1 0,-1-1 0,4 0 0,8 1-123,1-1 0,19-2 1,-22 1 19,-7 1 73,7-2-106,0 2 1,1 0-1,-1 0 0,1 1 1,11 3-1,-20-4 105,-1 1 0,0 0 0,1-1 0,-1 1 0,0 0 0,0 0 0,1 0 0,-1 1 0,0-1 0,0 0 0,0 1 0,-1 0 0,1-1 0,0 1 0,-1 0 0,1 0 0,-1 0-1,1 0 1,-1 0 0,0 0 0,0 0 0,0 0 0,0 1 0,0-1 0,-1 0 0,1 1 0,-1-1 0,1 0 0,-1 1 0,0 3 0,0 0 72,-1 0 1,0 0-1,0 0 0,-1 0 0,1 0 1,-1-1-1,0 1 0,-1-1 0,0 1 1,0-1-1,0 0 0,0 0 0,-1 0 1,-6 7-1,2-3 145,-1-1 0,0 1 0,0-2 0,-1 1 1,1-1-1,-15 7 0,21-12-164,-1-1 0,1 1-1,0-1 1,-1 0 0,1 0 0,-1 0 0,1 0 0,-1-1 0,0 1 0,1-1 0,-1 0-1,1 0 1,-1 0 0,0-1 0,1 1 0,-1-1 0,1 0 0,-1 0 0,1 0 0,-1 0-1,1-1 1,0 1 0,0-1 0,0 0 0,0 0 0,0 0 0,0 0 0,0-1 0,0 1-1,1-1 1,0 1 0,-1-1 0,-3-6 0,4 5-207,0 0 0,-1 0 0,1 0 0,1-1-1,-1 1 1,0 0 0,1-1 0,0 0 0,0 1 0,1-1 0,-1 1 0,1-1 0,0 0-1,0 0 1,1 1 0,-1-1 0,1 1 0,0-1 0,0 0 0,0 1 0,1 0 0,0-1-1,0 1 1,0 0 0,4-7 0,0 5-211,-1 0-1,1 0 0,-1 1 1,2-1-1,-1 1 0,0 1 1,1-1-1,0 1 0,0 0 1,9-3-1,18-3-881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8:24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93 163 17748,'9'2'363,"1"0"-1,0-1 1,0 0 0,-1-1 0,1 0 0,0-1-1,0 0 1,0 0 0,-1-1 0,1 0 0,-1-1 0,1 0-1,-1 0 1,0-1 0,0 0 0,-1-1 0,1 0-1,-1 0 1,9-8 0,-11 8-241,-1 0 0,1-1 0,-1 0 0,0 1 1,-1-2-1,1 1 0,5-12 0,-9 16-109,-1 1-1,1-1 1,0 0 0,-1 1-1,0-1 1,1 0 0,-1 1 0,0-1-1,0 0 1,0 1 0,0-1-1,0 0 1,0 1 0,-1-1 0,1 0-1,-1-2 1,0 2-4,0 0 0,-1 1 0,1-1 0,0 1 0,0-1 0,-1 1 0,1 0 0,-1 0-1,1-1 1,-1 1 0,0 0 0,0 0 0,1 0 0,-1 1 0,0-1 0,0 0 0,0 1 0,-2-1 0,-5-1 25,0 0 1,0 1-1,0 1 1,0-1 0,0 2-1,0-1 1,-1 1-1,1 0 1,0 1-1,0 0 1,1 1-1,-13 4 1,7-1 51,1 0 0,-1 1 0,1 0 0,0 1 0,1 0 0,-22 20 0,27-21-26,0 0 0,0 1 0,1-1 0,0 1 0,1 1 0,-1-1 1,-5 15-1,9-20-60,1-1-1,0 1 1,1 0 0,-1 0 0,0-1 0,1 1 0,-1 0 0,1 0 0,0 0 0,0 0-1,0 0 1,0-1 0,1 1 0,-1 0 0,1 0 0,0 0 0,0-1 0,0 1 0,0 0-1,0-1 1,0 1 0,1-1 0,-1 1 0,1-1 0,0 0 0,0 1 0,0-1 0,0 0-1,0 0 1,3 2 0,0-1-200,0 0 0,0 0 0,1-1 0,-1 1 0,1-1 0,0 0 0,-1-1 0,1 1 0,0-1-1,0-1 1,0 1 0,0-1 0,0 0 0,0 0 0,0 0 0,0-1 0,10-3 0,7-1-415,-1-2 1,0-1-1,24-12 0,9-7-584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3:21.5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193 104 18428,'3'-3'274,"-1"0"0,0 0 1,0 0-1,-1 0 0,1 0 0,-1-1 1,0 1-1,1-1 0,-1 1 1,0-7-1,-1 9-171,0-1 1,0 1 0,0-1-1,0 1 1,0-1-1,0 1 1,-1-1 0,1 1-1,-1-1 1,1 1-1,-1-1 1,0 1 0,1 0-1,-1-1 1,0 1-1,0 0 1,0 0 0,0 0-1,0-1 1,0 1-1,0 0 1,0 0 0,-1 1-1,1-1 1,0 0-1,0 0 1,-1 0 0,-1 0-1,0 0-49,1 1-1,-1-1 0,0 1 1,1 0-1,-1 0 0,0 0 1,1 0-1,-1 0 1,1 0-1,-1 1 0,0-1 1,1 1-1,-1 0 0,1 0 1,-1 0-1,1 0 0,0 0 1,-1 0-1,1 1 1,0-1-1,0 1 0,0 0 1,0-1-1,-2 4 0,-7 5 2,1 1 0,-16 23 0,12-16-36,2 2-1,-18 37 1,26-49-16,1 1-1,-1-1 1,2 1 0,-1 0 0,1 0 0,1 0 0,0 0 0,0 0-1,1 18 1,0-25 1,0-1 0,1 1 0,-1-1 0,0 1 0,1-1 0,-1 1 0,1-1 0,-1 1 0,1-1 0,0 0 0,0 1 0,0-1 0,0 0 0,-1 0 0,2 1 0,-1-1 0,0 0 0,0 0 0,0 0 0,0 0 0,1 0 0,-1-1 0,0 1 0,1 0 0,-1-1 0,1 1 0,-1-1 0,1 1 0,-1-1 0,1 1 0,-1-1 0,1 0 0,-1 0 0,1 0 0,2 0 0,2-1 23,0 1 1,0-1-1,0 0 0,-1-1 0,1 0 0,0 0 0,0 0 0,6-4 0,4-3 94,-1-1-1,-1 0 0,1-1 0,-2-1 1,0 0-1,0-1 0,-1 0 0,15-21 1,-20 23-12,0 1 0,0-1 0,-1 0 0,-1-1 1,1 0-1,-2 1 0,0-2 0,0 1 0,-1 0 1,-1-1-1,0 1 0,0-21 0,-2 32-101,0 0 1,1 1-1,-1-1 0,0 0 1,-1 0-1,1 0 0,0 0 1,0 0-1,0 0 0,0 1 0,-1-1 1,1 0-1,0 0 0,-1 0 1,1 1-1,-1-1 0,1 0 1,-1 0-1,1 1 0,-1-1 0,0 0 1,1 1-1,-2-2 0,1 2-13,1 0-1,-1 0 1,0 0 0,0 0-1,0 0 1,0 0-1,0 0 1,1 0 0,-1 0-1,0 0 1,0 1-1,0-1 1,1 0 0,-1 0-1,0 1 1,0-1-1,1 0 1,-1 1-1,-1 0 1,-2 2-156,0 0 1,1 0-1,-1 0 0,1 0 0,0 1 1,0 0-1,-4 5 0,-10 30-2306,16-36 2315,0 0 0,0 0 0,0 0 0,1 0 1,-1 0-1,1 0 0,0-1 0,0 1 0,0 0 1,0 0-1,1 0 0,0 4 0,9 7-881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8:25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2 20724,'-3'-1'223,"1"1"-1,-1 0 1,1-1-1,-1 1 1,0 0-1,1 0 1,-1 1-1,1-1 1,-1 0-1,1 1 0,-1 0 1,-3 1-1,3-1 58,-9 2 189,1 1-1,0 1 1,0 0 0,-14 9-1,19-10-413,0 0 0,0 0 0,1 0 0,-1 1 0,1 0 0,0 0 0,0 0 0,-5 10 0,9-14-64,0-1 0,1 1 0,-1 0 0,1 0 1,0 0-1,-1 0 0,1 0 0,0 0 0,0 0 1,-1 0-1,1 0 0,0 0 0,0 0 0,0 1 0,0-1 1,0 0-1,1 0 0,-1 0 0,0 0 0,0 0 1,1 0-1,-1 0 0,1 0 0,-1 0 0,0-1 1,1 1-1,0 0 0,-1 0 0,1 0 0,0 0 0,-1-1 1,1 1-1,0 0 0,0 0 0,0-1 0,-1 1 1,1-1-1,0 1 0,1 0 0,5 2-87,0 0-1,0 0 1,0-1-1,11 3 1,-15-4 61,109 19-983,-74-15 532,68 19-1,-103-23 493,0 0 0,0 0 0,0 0 0,0 0 0,0 1 0,0-1 0,-1 1 0,1 0 1,-1 0-1,5 4 0,-6-5 9,-1 0 1,0 0 0,1 0-1,-1-1 1,0 1 0,1 0-1,-1 0 1,0 0-1,0 0 1,0 0 0,1 0-1,-1 0 1,0 0 0,-1 0-1,1 0 1,0 0 0,0 0-1,0 0 1,-1 0 0,1 0-1,0 0 1,-1 0 0,1 0-1,-1 0 1,1-1-1,-1 1 1,1 0 0,-1 0-1,1 0 1,-1-1 0,0 1-1,0 0 1,1-1 0,-1 1-1,0-1 1,-2 2 0,-10 7 162,0-1 1,-1 0-1,-1 0 0,1-2 1,-1 0-1,-1-1 1,1 0-1,-1-1 1,1-1-1,-18 2 1,27-4-211,-1-1 0,1 0 1,-1 0-1,1-1 0,-1 0 1,1 0-1,-1 0 0,-7-3 1,13 3-21,-1 0 0,1 1 0,0-1 0,-1 0 0,1 1 0,0-1 0,0 0 0,0 0 0,-1 0 0,1 0 0,0 0 0,0 0 0,0-1 0,1 1 0,-1 0 0,0 0 0,-1-2 0,2 1-2,0 0 0,0 1 0,0-1 0,-1 0 0,2 0 0,-1 1 0,0-1 0,0 0 0,0 1 0,1-1-1,-1 0 1,1 1 0,-1-1 0,1 1 0,0-1 0,0 1 0,-1-1 0,1 1 0,2-2 0,22-24-401,8-2-161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8:25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0 18988,'-21'5'1517,"1"1"0,0 0 0,1 2 0,-34 17-1,40-19-1184,8-3-208,-29 15 460,32-17-553,0 0-1,1 1 1,-1-1 0,0 0-1,1 0 1,0 1 0,-1-1 0,1 1-1,0 0 1,-1-1 0,1 1 0,0 0-1,0-1 1,-1 5 0,2-5-35,0-1-1,0 1 1,1-1 0,-1 1 0,0 0 0,1-1 0,-1 1 0,0-1 0,1 1-1,-1 0 1,0-1 0,1 1 0,-1-1 0,1 1 0,-1-1 0,1 0 0,0 1-1,-1-1 1,1 0 0,-1 1 0,1-1 0,-1 0 0,1 1 0,0-1 0,-1 0-1,1 0 1,0 0 0,-1 0 0,1 0 0,0 0 0,0 0 0,26 4-270,-25-4 252,74 0-1005,-54-1 606,0 1-1,1 1 1,38 6-1,-60-7 409,0 0 0,1 1 0,-1-1 0,0 0 0,1 1 0,-1-1 0,0 1 0,0-1 0,1 1-1,-1-1 1,0 1 0,0 0 0,0 0 0,0 0 0,0-1 0,0 1 0,0 0 0,0 0 0,0 1 0,-1-1 0,1 0 0,0 0 0,-1 0 0,2 2 0,-2-1 20,0 0 0,0 0 0,0 0 0,0 0-1,0-1 1,-1 1 0,1 0 0,-1 0 0,1-1 0,-1 1 0,0 0 0,1 0 0,-1-1 0,0 1 0,-2 2 0,-1 2 9,-1-1 0,1 0-1,-1 0 1,0 0 0,0 0-1,-1-1 1,1 0 0,-12 6 0,15-9-105,-1 0 1,1 0-1,-1 0 1,1 0 0,0-1-1,-1 1 1,1-1 0,-1 0-1,0 0 1,1 0-1,-1 0 1,1 0 0,-1 0-1,-2-1 1,3 0 31,1 1 1,0-1-1,-1 0 1,1 0-1,0 1 0,-1-1 1,1 0-1,0 0 1,0 0-1,0 0 1,0 0-1,0-1 0,0 1 1,0 0-1,1 0 1,-1-1-1,0 1 1,1 0-1,-1-1 0,0 1 1,1-1-1,0 1 1,-1-1-1,1 1 1,0-3-1,0-14-552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8:25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92 186 18820,'6'0'559,"0"0"0,0-1 1,0 0-1,0 0 0,0-1 0,0 0 0,0 0 0,0 0 1,6-4-1,-9 4-379,1 0-1,-1 0 1,0 0 0,0-1-1,0 1 1,0-1 0,0 0-1,0 0 1,-1 0 0,1 0 0,-1 0-1,0 0 1,0-1 0,0 1-1,2-8 1,-4 11-166,0-1-1,1 0 0,-1 0 1,0 0-1,0 0 0,0 0 1,1 0-1,-1 0 1,0 1-1,0-1 0,0 0 1,0 0-1,-1 0 1,1 0-1,0 0 0,0 0 1,-1 0-1,1 0 1,0 1-1,-1-1 0,1 0 1,-1 0-1,1 0 0,-1 1 1,1-1-1,-1 0 1,1 1-1,-2-2 0,0 1 4,0 0-1,0 0 1,0 0-1,0 0 0,0 1 1,-1-1-1,1 1 0,0-1 1,0 1-1,0 0 1,-4 0-1,-4 0 33,0 1 0,0 1 0,0-1 0,-12 5 0,10-2-5,0 0 1,1 1 0,-17 10 0,25-14-35,0 1 0,0 0 0,0 0 0,0 0 0,0 0 0,1 0 0,-1 1 0,1-1 0,0 1 0,0 0 0,0-1 0,0 1 0,0 0 0,0 0 1,1 0-1,0 1 0,-2 4 0,3-7-9,0 0-1,0 0 1,0 1 0,0-1 0,0 0 0,1 0-1,-1 0 1,0 0 0,1 1 0,-1-1 0,1 0-1,-1 0 1,1 0 0,0 0 0,-1 0 0,1 0-1,0 0 1,0 0 0,0-1 0,-1 1 0,1 0-1,0 0 1,0-1 0,0 1 0,0-1 0,1 1-1,-1 0 1,0-1 0,0 0 0,0 1 0,0-1-1,0 0 1,3 1 0,5 1-8,0-1-1,0 0 1,12 0-1,-16-1 3,154-7-354,7-1 44,-165 8 311,15-1 757,-16-9 339,-2-2-1128,0-2 189,-2-11-48,1 0 1,0-33-1,3 57-114,0-1-1,0 0 1,1 0-1,-1 0 0,0 0 1,1 0-1,0 1 1,-1-1-1,1 0 1,0 0-1,0 1 1,0-1-1,0 1 1,0-1-1,0 1 1,0-1-1,1 1 1,-1-1-1,1 1 0,-1 0 1,1 0-1,-1 0 1,1 0-1,0 0 1,-1 0-1,1 0 1,0 1-1,0-1 1,-1 1-1,3-1 1,6-1-233,0 1 0,0 0 1,0 0-1,16 2 0,-12 0-174,134 7-2080,-93-2 1704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8:26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 22933,'-7'-4'1920,"3"5"-1608,1 14-168,1 8 793,2 13-633,2 2-152,2 10-472,2 3-361,0 1 1442,-1-2-809,3-1-16,-3-2-40</inkml:trace>
  <inkml:trace contextRef="#ctx0" brushRef="#br0" timeOffset="1">15 761 18756,'-8'17'1520,"6"-10"-1464,-3-7-688,10-9 1128,2-5-264,3-3-232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7:12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195 114 12411,'-1'1'334,"-1"1"0,1 0 0,-1-1 0,1 1 0,0 0 0,-1 0 0,1 0 0,0 0 0,0 0 0,0 0 1,1 0-1,-2 4 0,2-5-212,0 0 1,0 0-1,0 0 0,1-1 1,-1 1-1,0 0 1,1 0-1,-1 0 0,0 0 1,1-1-1,-1 1 1,1 0-1,-1 0 1,1-1-1,-1 1 0,1 0 1,0-1-1,-1 1 1,1-1-1,0 1 1,-1-1-1,1 1 0,0-1 1,0 1-1,0-1 1,-1 0-1,1 1 0,0-1 1,0 0-1,0 0 1,0 0-1,0 1 1,-1-1-1,1 0 0,0 0 1,1-1-1,8 2 109,-1-1 1,1 0-1,-1-1 0,1 0 1,-1-1-1,0 0 0,1 0 0,-1-1 1,0 0-1,0-1 0,13-7 0,-18 8-204,-1 1-1,0 0 0,-1-1 1,1 1-1,0-1 0,-1 0 1,1 0-1,-1 0 0,0 0 0,0 0 1,0 0-1,0-1 0,-1 1 1,0-1-1,1 1 0,-1-1 1,1-6-1,-2 8-15,0-1 1,0 1-1,0-1 1,0 1-1,0 0 1,-1-1-1,1 1 0,-1-1 1,0 1-1,0 0 1,0 0-1,0-1 1,0 1-1,0 0 0,0 0 1,-1 0-1,1 0 1,-1 0-1,1 0 1,-1 1-1,0-1 0,0 0 1,0 1-1,0-1 1,0 1-1,0 0 1,-4-2-1,-1 0 21,0 1 0,0 0 0,-1 0 0,1 0 0,-1 1 0,0 0 0,1 0 0,-1 1 0,0 0 0,1 1 0,-1 0 0,-11 2 0,8-1 19,-1 1 1,1 0-1,1 1 0,-1 0 0,0 1 0,1 0 0,-16 11 0,6-2 59,4-3 18,0 0 0,-15 17 0,27-25-94,0 1 1,1 0-1,0 0 0,0 0 0,0 1 1,0-1-1,1 1 0,-1-1 0,1 1 1,0 0-1,1 0 0,-3 10 0,4-13-21,0 0-1,0 1 1,-1-1-1,2 0 1,-1 0-1,0 1 1,0-1-1,1 0 1,-1 0-1,1 0 1,0 1-1,0-1 0,0 0 1,0 0-1,0 0 1,0 0-1,0-1 1,2 3-1,1 0 3,-1-1 1,0 0-1,1-1 0,-1 1 0,1 0 0,0-1 0,0 0 1,7 3-1,5 0 3,0 0 0,0-1 0,31 3 0,-13-5-630,0-2 0,0-1 0,42-6 1,-73 7 600,21-3-452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7:12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18164,'13'15'1880,"10"2"-1120,1 0-327,5 3 1151,1 5-792,-1 0-224,-3 4-16,-6 13-288,-7 2-144,-20 6-104,-12 3 0,-18 13-136,-6 6-120,-6 7-584,-4-3-136,4-5 728,3-3-160,15-14-152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7:16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12 15387,'0'0'131,"-1"-1"0,1 1 0,0-1 0,0 0 0,-1 1 0,1-1 0,0 0 0,0 1 0,-1-1 0,1 1 0,-1-1 0,1 1 0,-1-1 0,1 1 0,-1-1 0,1 1 0,-1 0 0,1-1-1,-1 1 1,1-1 0,-1 1 0,0 0 0,0 0-33,0 0 1,1 0-1,-1 0 0,1 0 0,-1 0 0,1 1 1,-1-1-1,1 0 0,-1 1 0,1-1 0,-1 0 1,1 1-1,0-1 0,-1 0 0,1 1 0,-1-1 1,1 1-1,0-1 0,-1 1 0,1 0 0,-13 31 1447,6-1-1232,2 1 0,1 0 1,1 0-1,2 0 0,1 0 0,4 32 1,-3-55-233,0 0 1,1 0-1,0-1 1,0 1-1,1-1 1,5 13-1,-7-19-52,0 0-1,1 0 1,-1 0 0,0 0-1,1 0 1,-1 0-1,1 0 1,0 0 0,0 0-1,0-1 1,0 1-1,0-1 1,0 1 0,0-1-1,0 0 1,0 0-1,1 0 1,-1 0 0,0 0-1,1-1 1,-1 1 0,1-1-1,-1 0 1,1 1-1,-1-1 1,1 0 0,-1 0-1,3-1 1,3 0 49,0-1 0,0-1 1,0 1-1,-1-1 0,1-1 0,-1 1 1,0-1-1,0 0 0,0-1 0,0 0 1,-1 0-1,0 0 0,10-12 0,0-1 123,0-1-1,-2-1 1,16-29 0,-30 49-201,6-9 62,1-1 0,-2-1 0,1 1 0,-2-1 0,1 0 0,-2 0 1,1-1-1,-1 1 0,2-22 0,-14 80 30,7-31-157,0 1 0,2-1 0,0 0 0,0 1 0,5 24 0,-4-37-82,0 1-1,0-1 1,1 0 0,-1 1 0,1-1-1,0 0 1,0 0 0,0 0 0,0 0 0,1-1-1,0 1 1,-1-1 0,2 1 0,-1-1-1,0 0 1,0 0 0,1 0 0,0-1-1,-1 1 1,1-1 0,0 0 0,0 0-1,1 0 1,-1 0 0,5 0 0,19 2-560,3-2-213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7:17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13 16379,'1'0'70,"-1"-1"0,0 1 0,0 0-1,0 0 1,0 0 0,0 0 0,1-1-1,-1 1 1,0 0 0,0 0 0,0 0-1,0-1 1,0 1 0,0 0 0,0 0-1,0-1 1,0 1 0,1 0 0,-1 0-1,0-1 1,0 1 0,0 0 0,0 0-1,-1-1 1,1 1 0,0 0 0,0 0-1,0 0 1,0-1 0,0 1 0,0 0-1,0 0 1,0-1 0,0 1 0,-1 0-1,1 0 1,0 0 0,0 0 0,0-1-1,0 1 1,-1 0 0,1 0 0,0 0-1,-15-3 1573,-17 6 560,14 3-1643,1 1 0,0 1 0,0 1 0,-20 13 0,28-16-501,1 0 0,-1 1-1,1 0 1,1 1 0,-1 0 0,1 0-1,1 0 1,-1 1 0,-4 10-1,10-18-52,0 0 0,0 0 0,1 0 0,-1 0 0,0 1 0,1-1 0,-1 0 0,1 1 0,0-1 0,-1 0 0,1 1 0,0-1 0,0 0-1,0 1 1,0-1 0,0 1 0,0-1 0,0 0 0,0 1 0,0-1 0,1 0 0,-1 1 0,1-1 0,-1 0 0,1 1 0,0 0 0,2 1-4,0-1 1,-1 0 0,1 0 0,0 0-1,0 0 1,1 0 0,-1-1 0,6 2-1,1 2 2,66 26 12,48 24-4,-121-53-8,1 0 0,-1 0 0,1 0 0,-1 1 0,0-1 0,0 1 0,0 0 0,0 0 1,0 0-1,-1 0 0,0 0 0,1 0 0,1 5 0,-3-6 11,-1-1 0,1 1 0,-1 0 0,1 0 0,-1-1 0,0 1 0,0 0-1,0 0 1,0 0 0,0-1 0,0 1 0,-1 0 0,1 0 0,-1-1 0,1 1 0,-1 0 0,1-1 0,-1 1 0,0 0 0,0-1 0,0 1 0,0-1 0,0 1 0,0-1 0,0 0 0,-1 1-1,1-1 1,0 0 0,-1 0 0,1 0 0,-3 1 0,-4 4 85,-1-1 0,0-1 0,0 0 0,0 0 0,-1 0 0,1-2 0,-18 4 0,4-2 94,1-1 0,-31 0 0,27-3-118,16 1-176,0 0 0,0-1 0,1-1 0,-1 0 0,1 0 0,-1 0 0,-15-6 0,25 7 49,0 0 0,0 0 0,0 0 1,-1 0-1,1 0 0,0 0 0,0 0 0,0 0 1,-1-1-1,1 1 0,0 0 0,0 0 0,0 0 1,0 0-1,-1-1 0,1 1 0,0 0 1,0 0-1,0 0 0,0 0 0,0-1 0,0 1 1,0 0-1,0 0 0,0-1 0,0 1 0,0 0 1,-1 0-1,1 0 0,0-1 0,0 1 1,0 0-1,1 0 0,-1-1 0,0 1 0,0 0 1,0-1-1,7-7-376,10-5-93,-4 8-102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7:17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4 21405,'17'-3'2236,"-17"3"-2184,0 0 1,1 0-1,-1 0 1,0 0-1,0 0 1,0 0-1,1 0 1,-1 0-1,0 0 0,0 0 1,0 0-1,1 0 1,-1 0-1,0 0 1,0 0-1,0 1 1,0-1-1,1 0 1,-1 0-1,0 0 0,0 0 1,0 0-1,0 0 1,0 1-1,1-1 1,-1 0-1,0 0 1,0 0-1,0 0 0,0 1 1,0-1-1,0 0 1,0 0-1,0 0 1,0 1-1,0 2 182,-1-1-1,0 1 1,0-1-1,0 1 1,0-1-1,-1 0 1,1 1-1,-2 1 1,-3 6-187,-42 69 662,12-22-825,-37 83-1,68-125-722,9-18-1230,15-27-787,15-37-626,24-43-501,7 6 4036,-51 91 1598,-14 13-1595,0 0 1,1 0-1,-1 0 0,0 0 0,0 1 1,1-1-1,-1 0 0,0 0 0,0 0 1,0 0-1,1 0 0,-1 0 1,0 0-1,0 1 0,0-1 0,1 0 1,-1 0-1,0 0 0,0 0 0,0 1 1,0-1-1,0 0 0,1 0 0,-1 0 1,0 1-1,0-1 0,0 0 0,0 0 1,0 1-1,0-1 0,0 0 1,0 0-1,0 1 0,0-1 0,0 0 1,0 0-1,0 1 0,-3 33 2884,2-29-2937,-4 31 1161,2 1 0,1 41 0,3-59-1188,1 1 0,1-1 0,0 0 1,1-1-1,13 35 0,20 27-3277,-37-76 2668,-4-3-136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7:18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52 16948,'-10'-16'1832,"8"6"-1000,2 3-312,12 4 873,3 2-145,10 2-488,4-1-472,3 0-1168,1-1 936,3-5-248,6-3-136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3:21.9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1 17308,'-3'33'1888,"-4"5"-1104,1 10-312,-1 2 849,2 0-145,0-3-552,4-5-288,1-8-752,3-12-336,4-15-1041,-1-11 1441,1-16-280,3-8-288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7:18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13507,'0'21'5161,"-1"1"-4337,-1 2-504,1 9-112,1-1 528,3 5-816,2 3-312,1-4 384,0-7-176,0 3-160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7:18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15755,'78'-5'3204,"116"8"1,-156 0-2947,0 2 1,0 2 0,-1 1-1,72 27 1,-99-31-221,0 0 0,0 1 0,-1 0 0,0 1 0,0 0 1,0 1-1,11 10 0,-18-15-14,1 1-1,-1-1 1,0 1 0,0-1 0,-1 1 0,1 0 0,0 0 0,-1-1-1,0 1 1,0 0 0,0 1 0,0-1 0,0 0 0,0 0-1,-1 0 1,1 0 0,-1 0 0,0 1 0,0-1 0,-1 0-1,1 0 1,0 0 0,-1 1 0,0-1 0,0 0 0,0 0 0,0 0-1,-3 5 1,-2 2 92,-1 0 0,0-1 0,0 0 0,-1 0 0,0-1 0,-1 0 0,0 0 0,0-1 0,-1 0 0,1 0 0,-19 8-1,5-4 93,-1-1-1,1-1 0,-2-1 0,-34 7 0,46-13-175,-90 15 407,92-16-574,0 0-1,0-1 1,0-1-1,0 0 1,0 0-1,1-1 0,-16-4 1,9-4-546,17 10 665,0 0 0,0-1 0,-1 1-1,1 0 1,0-1 0,0 1 0,0 0-1,-1-1 1,1 1 0,0 0 0,0-1-1,0 1 1,0-1 0,0 1 0,0 0-1,0-1 1,0 1 0,0-1 0,0 1-1,0 0 1,0-1 0,0 1 0,0-1-1,0 1 1,0 0 0,0-1 0,0 1 0,1 0-1,-1-1 1,0 1 0,0 0 0,0-1-1,1 1 1,-1 0 0,0-1 0,1 1-1,8-10-491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7:21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17844,'3'11'5040,"0"58"-4067,-3-50-843,1 0 0,1 0 1,1 0-1,4 19 0,-7-37-112,1 0 0,-1-1 0,0 1 0,0 0 0,0 0 0,0-1 0,1 1 0,-1 0 0,0-1 0,1 1 0,-1 0 0,1-1 0,-1 1 0,0-1 0,1 1 0,-1-1 0,1 1 0,0-1 0,-1 1 0,1-1 0,-1 1 0,1-1 0,0 1 0,-1-1 0,1 0 1,0 0-1,-1 1 0,1-1 0,0 0 0,0 0 0,-1 0 0,1 0 0,0 0 0,0 0 0,-1 0 0,1 0 0,0 0 0,0 0 0,-1 0 0,1 0 0,0-1 0,-1 1 0,1 0 0,0 0 0,-1-1 0,1 1 0,0 0 0,0-1 0,4-3 109,0 1 0,0-1 0,0 0 0,7-8 0,-11 11-115,22-26 545,28-40 1,-32 41-307,1 0-1,24-24 1,-27 38-169,-17 12-79,0-1 0,1 1 1,-1 0-1,0 0 1,1 0-1,-1 0 0,1 0 1,-1 0-1,0 0 1,1 0-1,-1 0 0,1 0 1,-1 0-1,0 0 0,1 0 1,-1 0-1,1 0 1,-1 0-1,0 0 0,1 0 1,-1 0-1,0 1 1,1-1-1,0 0 0,0 2 2,0 0-1,-1 0 0,1-1 0,0 1 0,-1 0 0,1 0 1,-1 0-1,1 0 0,-1 0 0,0-1 0,0 1 0,0 0 1,0 0-1,0 0 0,-1 2 0,-5 69 17,2-46-20,2 0 0,2 47 0,0-70-2,0-1-1,1 1 1,0-1 0,-1 0-1,1 1 1,1-1 0,-1 0-1,0 1 1,4 3-1,-4-5 2,0-1 0,0 1 0,0-1 0,0 0 0,1 0 0,-1 1 0,1-1 0,-1 0 0,1 0 0,-1 0-1,1-1 1,-1 1 0,1 0 0,2 0 0,1 0 7,-1-1-1,0 0 1,0 0-1,1 0 1,-1 0 0,0-1-1,0 1 1,0-1-1,1 0 1,-1-1 0,0 1-1,0-1 1,-1 0-1,6-2 1,4-5 41,0 0-1,-1 0 1,0-2-1,0 1 1,-1-1-1,-1-1 1,12-15-1,7-7 86,-27 31-155,5-3-119,-1-1 0,0 0-1,0 0 1,-1 0 0,0-1 0,0 0 0,-1 0 0,0 0 0,5-17 0,-8 24-157,1 1-68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7:21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26 15051,'10'-7'1016,"-7"5"-658,0 0 1,0 0-1,1 0 1,-1 0-1,0 0 0,1 1 1,-1 0-1,1 0 1,-1 0-1,7-1 1,-10 2-161,0 1 0,0 0 0,0 0 0,0 0 0,0-1 0,0 1 0,-1 0 0,1 0 1,0-1-1,0 1 0,0 0 0,-1 0 0,1-1 0,0 1 0,-1 0 0,1-1 0,-1 1 0,1 0 1,-1-1-1,1 1 0,-1 0 0,-83 108 2592,-9 14-4137,77-105 51,16-18 1283,0 0 1,0 0-1,0 0 0,0 0 0,-1 0 0,1 0 0,0 0 0,0-1 0,0 1 0,0 0 1,0 0-1,-1 0 0,1 0 0,0 0 0,0 0 0,0 0 0,0 0 0,0-1 0,0 1 1,0 0-1,0 0 0,-1 0 0,1 0 0,0 0 0,0-1 0,0 1 0,0 0 0,0 0 1,0 0-1,0 0 0,0-1 0,0 1 0,0 0 0,0 0 0,0 0 0,0 0 0,0-1 1,0 1-1,0 0 0,0 0 0,0 0 0,0 0 0,0-1 0,1 1 0,-1 0 0,0 0 1,0 0-1,0 0 0,0 0 0,0 0 0,0-1 0,0 1 0,0 0 0,1 0 0,15-41-697,2 7 171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7:22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15307,'0'17'1793,"-5"10"-921,-8 3-280,1 10 944,4 0-183,-4-1-321,3 1-248,8-7-296,4-1-104,1-8-264,6-4-152,0-6-368,-1-2-224,1-8-456,-3-2-129,-5-8 825,-7-4-320,-3-4-80</inkml:trace>
  <inkml:trace contextRef="#ctx0" brushRef="#br0" timeOffset="1">1 191 16291,'1'-1'1585,"13"1"-969,5 0-192,11 3 744,3-2-232,12 3-567,2-2-313,3 1 1504,-1-3-1360,-5 0 8,1 0-24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7:22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18084,'-9'10'583,"1"0"0,0 1 0,1 0 0,0 0 0,1 1-1,0 0 1,0 0 0,-5 20 0,10-30-544,1-1 0,-1 1 0,1-1 0,0 1 0,0 0 0,0-1 0,0 1 0,0 0 0,0-1 0,0 1 0,0-1 0,1 1 0,-1 0 0,1-1 0,-1 1 0,1-1 0,-1 1 0,1-1 0,1 2 0,-1-2-20,0 0 0,0 0 0,0 0 0,1 0 0,-1 0 0,0-1 0,0 1 0,1 0 0,-1-1 0,1 1 0,-1-1 0,0 0 0,1 1 0,-1-1 0,1 0 0,-1 0 0,2 0 0,5 0 10,-1-1 1,0 0-1,1 0 0,-1-1 1,0 0-1,0 0 0,8-4 1,14-8 133,-2-1 1,1-2 0,43-35-1,-67 50-145,-1-1 0,1 1-1,-1-1 1,1 1 0,0 0-1,5-2 1,-8 4-16,-1 0-1,0 0 1,1 0 0,-1 0-1,1 0 1,-1 0 0,0 0-1,1 0 1,-1 0 0,1 0 0,-1 0-1,0 0 1,1 0 0,-1 0-1,1 0 1,-1 0 0,0 0-1,1 0 1,-1 0 0,0 1-1,1-1 1,-1 0 0,0 0-1,1 0 1,-1 1 0,1 0-1,-1-1 0,0 1-1,1 0 1,-1 0-1,0 0 0,0 0 1,0 0-1,0 0 1,0 0-1,0 0 1,0 0-1,0 0 0,0 0 1,0 0-1,0 0 1,-1 0-1,0 1 0,-10 30 29,8-25 5,0 1 0,1 0-1,0-1 1,0 1 0,0 0 0,0 11 0,2-19-19,0 1 0,0 0 1,0 0-1,0 0 0,0-1 1,1 1-1,-1 0 0,0 0 1,0 0-1,1-1 0,-1 1 0,0 0 1,1-1-1,-1 1 0,1 0 1,-1-1-1,1 1 0,-1 0 1,1-1-1,-1 1 0,1-1 0,0 1 1,-1-1-1,1 1 0,1 0 1,0 0 20,0-1 0,0 1-1,0-1 1,0 1 0,0-1 0,0 0 0,1 0 0,-1 0 0,3 0 0,5-1 108,-1-1 0,1 0-1,11-4 1,13-7 295,0-1 0,-2-2 0,57-35 1,-88 50-480,18-14 234,-18 15-242,-1 0-1,1-1 1,-1 1 0,1-1-1,-1 1 1,1-1 0,-1 1 0,1-1-1,-1 0 1,0 1 0,1-1-1,-1 1 1,0-1 0,0 0-1,1 1 1,-1-1 0,0 0-1,0 1 1,0-1 0,0 0 0,0 0-1,0 1 1,0-1 0,0 0-1,0 1 1,0-1 0,0 0-1,0 1 1,-1-1 0,1-1 0,-1 2 25,1-1 1,-1 1 0,1 0-1,-1-1 1,0 1 0,1 0-1,-1-1 1,0 1 0,1 0 0,-1-1-1,0 1 1,1 0 0,-1 0-1,0 0 1,1 0 0,-1 0 0,0 0-1,0 0 1,1 0 0,-1 0-1,0 0 1,1 0 0,-2 1-1,-3-1-104,-16 1-293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7:23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15115,'-3'25'5359,"-11"41"-4034,0 0-946,-15 110 761,-8 253-1,33 182-218,5-358-527,-1-247-385,6 515 725,34 0-159,-31-451-513,31 269 162,-35-261-160,-4 1 0,-10 102 1,9-180-65,0 5 0,-1 0 1,0 0-1,0 0 0,-1 0 0,1 0 1,-1 0-1,-3 6 0,4-12-12,1 1 0,0-1 0,0 0 0,0 0 0,0 0 1,0 1-1,0-1 0,-1 0 0,1 0 0,0 0 0,0 0 0,0 1 0,-1-1 0,1 0 0,0 0 0,0 0 0,0 0 0,-1 0 0,1 0 0,0 0 0,0 0 0,-1 0 0,1 1 0,0-1 1,0 0-1,-1 0 0,1 0 0,0 0 0,0 0 0,-1-1 0,1 1 0,0 0 0,0 0 0,0 0 0,-1 0 0,1 0 0,0 0 0,0 0 0,-1 0 0,1 0 0,0-1 0,0 1 0,0 0 0,0 0 1,-1 0-1,1 0 0,0-1 0,0 1 0,0 0 0,0 0 0,0 0 0,-1-1 0,1 1 0,0 0 0,-7-14-138,7 13 165,-15-48-272,6 16-11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7:20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0 19228,'0'0'1552,"-8"12"-1143,-8 6-185,-1 10 632,-3 2-256,1 8-296,0 1-112,2-2-136,1-5-24,6-3-224,0-8-160,7-14-336,3-5-256,5-18 768,3-10-105,5-8-199,4-4-128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7:20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14043,'1'2'174,"0"-1"0,-1 0-1,1 1 1,0-1 0,-1 0 0,1 1-1,0-1 1,-1 1 0,0-1 0,1 1-1,-1-1 1,0 1 0,0-1 0,0 1-1,0 0 1,0 1 0,-5 31 664,2-21-37,2-3-574,-23 163 3281,22-139-3961,1 0 1,1 0-1,6 40 0,-12-78-3020,-3-13 2884,-3-8-242</inkml:trace>
  <inkml:trace contextRef="#ctx0" brushRef="#br0" timeOffset="1">0 175 15355,'0'-10'2017,"3"6"-1177,7 7-296,3 4 1064,10 4-399,3-1-241,11 2-1072,2-2-544,9-9 648,5-2-152,3-8-208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7:24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23 9426,'-1'-22'3320,"0"39"1877,-1 272-259,1 199-3474,1 687-746,-2-1136-708,1 24 114,-4-1 0,-23 115 0,28-177-131,0 1-1,0 0 0,0-1 0,0 1 0,0-1 1,0 1-1,0-1 0,0 1 0,0-1 0,0 1 1,-1-1-1,1 1 0,0-1 0,0 1 0,-1-1 1,1 1-1,0-1 0,-1 0 0,1 1 1,0-1-1,-1 0 0,1 1 0,-1-1 0,0 1 1,-4-12-591,1-24-41,4 9 394,1-2-71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3:22.3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45 20820,'-1'1'138,"1"0"0,0 0 0,-1 1 0,1-1 0,0 0 0,0 1 0,0-1 0,0 0-1,0 0 1,0 1 0,0-1 0,0 0 0,1 1 0,-1-1 0,0 0 0,1 0 0,-1 1 0,1-1-1,-1 0 1,1 0 0,1 2 0,-1-2-20,1 0 1,-1 0-1,1 0 1,0 0-1,-1 0 0,1 0 1,0-1-1,0 1 0,0-1 1,0 1-1,-1-1 1,1 0-1,0 1 0,0-1 1,2 0-1,11 0 114,-1 0-1,1-1 1,-1-1-1,1 0 1,17-5 0,69-27 44,2 0-333,-101 33 47,0 0 1,0 1 0,1-1 0,-1 1 0,1 0 0,-1 0 0,0 0 0,1 0 0,-1 0-1,0 0 1,1 1 0,2 0 0,-4 0 4,0-1-1,0 1 1,0-1 0,0 1-1,0-1 1,-1 1 0,1 0-1,0 0 1,0-1 0,-1 1-1,1 0 1,0 0-1,-1 0 1,1 0 0,-1 0-1,1-1 1,-1 1 0,1 0-1,-1 2 1,1 3-13,0 1 0,-1-1-1,0 0 1,-1 0 0,1 0 0,-1 0 0,-3 11 0,-19 68-39,-58 140 0,77-215 51,1-1-14,-15 31-487,18-39 439,0 0 0,-1 0-1,1 0 1,-1 0 0,1 0 0,-1-1-1,1 1 1,-1 0 0,0 0 0,1 0 0,-1-1-1,0 1 1,0 0 0,1-1 0,-1 1 0,0-1-1,0 1 1,0-1 0,0 1 0,0-1-1,0 1 1,0-1 0,0 0 0,0 0 0,0 1-1,0-1 1,0 0 0,0 0 0,0 0-1,0 0 1,0 0 0,-1-1 0,-12-6-376,-3-5-163</inkml:trace>
  <inkml:trace contextRef="#ctx0" brushRef="#br0" timeOffset="1">120 308 16980,'16'0'2136,"3"-1"-1048,1-3-400,10 1 1241,4-2-489,11-2-712,2-1-696,5 3 216,-3 1-176,-4-6-240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7:26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98 12147,'-5'1'468,"-14"4"432,20-5-880,-1 0 0,0 0 0,0 0 0,0 0 1,1 0-1,-1 1 0,0-1 0,0 0 1,0 0-1,0 0 0,1 0 0,-1 0 1,0 0-1,0 0 0,0 0 0,0 0 1,1 0-1,-1 0 0,0 1 0,0-1 0,0 0 1,0 0-1,0 0 0,1 0 0,-1 0 1,0 1-1,0-1 0,0 0 0,0 0 1,0 0-1,0 0 0,0 1 0,0-1 1,0 0-1,0 0 0,0 0 0,0 1 0,0-1 1,0 0-1,0 0 0,0 0 0,0 0 1,0 1-1,0-1 0,0 0 0,0 0 1,0 0-1,0 1 0,0-1 0,0 0 1,0 0-1,0 0 0,-1 0 0,1 1 0,0-1 1,0 0-1,0 0 0,0 0 0,0 0 1,-1 0-1,1 0 0,0 0 0,0 1 1,0-1-1,19 5 401,0 0 0,0-1 0,1-1 0,-1 0 0,1-2 0,22-1 1,-11 1-101,615-22 1217,-347 3-1507,1088 17 25,35 59-22,-336-78 2,0-42-331,-1034 59 249,130-9-173,651-33-11,-744 41 227,281-2 218,-364 6-205,8 0 16,0 1 0,0 0 0,0 1 0,19 4 0,-31-4 1618,-6-1-1326,-9 0-287,-10-1 329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7:27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0 253 10114,'74'-9'4202,"237"-20"-1381,-177 20-2574,1192-47 980,0 72-1041,826-10 597,-282-70 1127,-1714 56-1647,222-17 613,-370 24-849,-6 1-31,0 0-1,0 0 0,0 0 0,0 0 0,0-1 0,0 1 1,0-1-1,0 1 0,0-1 0,0 1 0,-1-1 0,1 0 0,0 0 1,0 0-1,-1 0 0,2-2 0,-2 3 31,-1 0 0,0-1-1,0 1 1,0 0 0,0-1-1,0 1 1,0 0 0,0-1 0,0 1-1,0 0 1,0-1 0,0 1-1,0 0 1,0-1 0,0 1-1,0 0 1,0 0 0,-1-1 0,1 1-1,0 0 1,0-1 0,0 1-1,0 0 1,-1 0 0,1-1 0,0 1-1,0 0 1,0 0 0,-1-1-1,1 1 1,0 0 0,-1 0 0,1 0-1,0-1 1,0 1 0,-1 0-1,1 0 1,-1 0 0,-15-8-5,14 7 25,-44-16 110,-23-10 33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7:28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13475,'-3'3'218,"0"0"1,0 0-1,0 1 0,1-1 1,-1 1-1,1-1 0,0 1 1,0 0-1,1 0 0,-1 0 1,1 0-1,-2 5 0,-8 57 878,9-47-711,-34 395 2666,24-229-2525,7-112-452,-51 797 1058,56 0-292,60-173-564,-57-672-259,1 14 53,2 0-1,17 62 0,-22-99-32,0 1-1,0-1 1,0 1-1,0-1 1,1 1-1,-1-1 1,0 1-1,5 3 1,-6-6-27,0 0 1,0 1-1,1-1 1,-1 0-1,0 0 1,1 0-1,-1 1 1,0-1-1,1 0 1,-1 0-1,0 0 1,1 0-1,-1 0 1,0 0-1,1 0 1,-1 0-1,0 0 1,1 0-1,-1 0 1,0 0-1,1 0 1,-1 0-1,0 0 1,1 0-1,0 0 1,8-12 270,-6 4-392,-1 0 0,1-1 0,-1 1 0,0-1 0,-1 1 0,0-1 0,-1 1 0,0-1 0,0 1 0,0-1 0,-1 0 0,-1 1 0,1-1 0,-1 1 0,-5-13 0,-1 2-397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7:31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73 12179,'1'-4'420,"0"0"0,-1 1 0,1-1 0,-1 0 0,0 0 1,-1 0-1,1 0 0,-1 0 0,1 0 0,-1 1 0,0-1 1,0 0-1,-1 0 0,1 1 0,-1-1 0,-2-3 0,3 7-366,1-1 0,0 1-1,0 0 1,0-1-1,-1 1 1,1 0 0,0 0-1,-1-1 1,1 1 0,0 0-1,0 0 1,-1 0-1,1-1 1,0 1 0,-1 0-1,1 0 1,-1 0-1,1 0 1,0 0 0,-1 0-1,1 0 1,0 0-1,-1 0 1,1 0 0,-1 0-1,1 0 1,0 0-1,-1 0 1,1 0 0,0 0-1,-1 0 1,1 0-1,0 0 1,-1 1 0,1-1-1,0 0 1,-1 0-1,1 0 1,0 1 0,-1-1-1,1 0 1,0 0-1,0 1 1,-1-1 0,1 0-1,0 1 1,0-1-1,0 0 1,-1 1 0,1-1-1,0 0 1,0 1-1,0-1 1,0 1 0,-9 19 516,2 17-314,1 0 1,1 0 0,2 61-1,2-65-201,32 666 287,0-20-281,-41-412-35,0 201 28,12-428-56,10 42 0,-6-47 16,2 60 0,-8-91-4,-1 1-1,0 0 1,0 0 0,0-1 0,-2 8-1,1-8-6,1 0-1,-1 1 1,1-1-1,1 0 1,-1 8-1,1-11-205,1-4-172,-2-12-400,-19-39 226,5 18 203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7:33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43 131 12363,'-5'0'688,"-25"6"1054,23 0-661,7-5-1008,0-1 1,0 1-1,0-1 1,1 1 0,-1-1-1,0 1 1,1-1-1,-1 0 1,0 1-1,1-1 1,-1 1-1,1-1 1,-1 0-1,0 1 1,1-1-1,-1 0 1,1 1 0,-1-1-1,1 0 1,-1 0-1,2 1 1,8 2 165,1 0-1,-1-1 1,1 0 0,0 0 0,0-1 0,-1-1-1,1 0 1,19-2 0,-10 1-54,408-40 1004,-285 23-1105,1519-84 12,-713 152-54,-614-25-33,527 36 48,50-37 347,-612-21-336,397 54 0,-690-56-67,5 0-65,1 1 0,-1 0 0,0 1-1,0 0 1,16 8 0,-27-10-36,-3-2 69,-5-3-4,-11-14-69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7:34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17388,'2'-9'1054,"1"-1"-96,-3 10-939,0 0 1,0 0-1,1 0 1,-1 0 0,0 0-1,0 0 1,0 0-1,1 0 1,-1 0-1,0 0 1,0 0 0,0 0-1,1 0 1,-1 0-1,0 0 1,0 1-1,0-1 1,0 0-1,1 0 1,-1 0 0,0 0-1,0 0 1,0 1-1,0-1 1,0 0-1,1 0 1,-1 0 0,0 0-1,0 1 1,0-1-1,0 0 1,0 0-1,0 0 1,0 1 0,0-1-1,0 0 1,0 0-1,0 1 1,0-1-1,0 0 1,0 0 0,0 0-1,0 1 1,0-1-1,5 16 303,-1 0 0,-1 0 0,-1 1 0,1 25 0,2 6-109,60 866 715,-14-133-846,-24-530-59,37 435 25,-63-666-47,17 234-7,20-5 143,-35-244-962,-1-15 417,1-28 188,-2 22 68,3-25-178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8:00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13 122 19348,'5'-9'343,"1"-1"-1,0 1 1,0 0-1,1 1 1,1-1 0,-1 2-1,1-1 1,0 1-1,1 0 1,0 0-1,0 1 1,0 1-1,1-1 1,15-5 0,-24 10-307,1 1 1,0-1 0,0 1 0,0-1 0,-1 1 0,1 0 0,0 0 0,0 0 0,0 0 0,0 0 0,0 0 0,-1 0 0,1 0 0,0 1-1,0-1 1,0 1 0,1 0 0,-2 0-6,0 0 0,0 0 0,0 0 0,0 0-1,0 0 1,0 0 0,0 0 0,0 0 0,-1 0 0,1 0-1,0 0 1,-1 0 0,1 0 0,-1 1 0,0-1 0,1 0 0,-1 0-1,1 3 1,-1 0 37,0 1 0,0-1 0,0 1 0,-1-1-1,1 1 1,-1-1 0,0 1 0,-1-1 0,1 0 0,-1 1-1,1-1 1,-5 6 0,-4 4 109,-1 0 1,0-1-1,-1-1 1,-25 21-1,26-23-80,0-1 1,0 1-1,1 1 0,0 0 1,1 0-1,1 1 0,-10 15 1,17-25-76,0 0 1,0 1 0,0-1-1,0 1 1,0-1 0,0 1-1,1 0 1,-1-1-1,1 1 1,0-1 0,-1 1-1,1 0 1,1-1 0,-1 1-1,0 0 1,1-1 0,-1 1-1,1 0 1,0-1 0,-1 1-1,1-1 1,1 0-1,-1 1 1,0-1 0,1 0-1,-1 1 1,1-1 0,-1 0-1,1 0 1,0 0 0,0-1-1,0 1 1,0 0 0,0-1-1,1 1 1,-1-1-1,5 2 1,3 2 9,0-1 0,1 0 1,-1-1-1,1 0 0,0-1 0,-1 0 0,1-1 0,11 0 0,-6 0-169,27-1-769,-40 0 862,0-1 0,-1 1 1,1-1-1,0 0 0,-1 0 0,1 0 0,-1 0 0,1 0 0,-1 0 0,1-1 0,-1 1 0,0-1 1,3-2-1,7-10-311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8:00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20 20028,'17'-17'2858,"-12"15"-956,-8 13 180,-29 41 309,24-41-2205,1 1 1,0 0-1,-7 16 0,14-28-184,0 1-1,0-1 1,0 0 0,0 1-1,0-1 1,0 1-1,0-1 1,0 1-1,0-1 1,0 1-1,0-1 1,0 0-1,0 1 1,1-1 0,-1 1-1,0-1 1,0 0-1,1 1 1,-1-1-1,0 1 1,1-1-1,-1 0 1,0 0-1,1 1 1,-1-1-1,0 0 1,1 1 0,-1-1-1,0 0 1,1 0-1,-1 0 1,1 0-1,-1 1 1,1-1-1,-1 0 1,1 0-1,-1 0 1,0 0 0,1 0-1,-1 0 1,1 0-1,-1 0 1,1 0-1,0 0 1,26 0 11,-25-1-10,42-2 30,-26 0-33,1 2-1,-1 0 0,0 1 1,1 1-1,-1 0 1,26 7-1,-42-8-3,1 1 0,-1-1-1,0 1 1,0 0 0,0 0-1,1 0 1,-1 0 0,0 0 0,0 1-1,-1-1 1,1 0 0,0 1 0,0 0-1,-1-1 1,1 1 0,-1 0-1,1 0 1,-1 0 0,0 0 0,0 0-1,0 0 1,0 0 0,0 0 0,0 0-1,0 1 1,-1-1 0,1 0 0,-1 1-1,0-1 1,0 0 0,0 1-1,0-1 1,0 0 0,0 1 0,0-1-1,-1 0 1,1 1 0,-2 2 0,-2 7 0,-1-1 0,1 0 1,-2 0-1,0 0 0,0 0 1,-9 10-1,-3 3 87,-1-1 0,-1-1 0,-28 26-1,37-38-28,-1-1-1,0 0 0,0-1 1,-1 0-1,0-1 0,0 0 0,-1-1 1,-23 7-1,35-12-86,-1 0 0,0 0-1,0-1 1,0 1 0,0-1 0,0 0 0,0 0-1,0 0 1,0 0 0,0 0 0,0-1 0,1 1-1,-1-1 1,0 0 0,0 0 0,0 0 0,1 0-1,-1 0 1,0 0 0,1-1 0,-1 0 0,1 1-1,-1-1 1,1 0 0,0 0 0,0 0 0,0 0 0,0-1-1,0 1 1,1-1 0,-1 1 0,1-1 0,-1 1-1,1-1 1,0 0 0,-1-5 0,-2-5-84,2 1 0,0-1 0,0 0 0,1 0 0,1-1 1,0 1-1,2-14 0,5-19-342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8:01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21149,'15'-5'2224,"7"2"-1408,5 7-352,6-4 1129,0 7-401,3-3-656,1 7-440,-2-1 560,-2 1-624,-1-11-24,-6-10-16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8:02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38 17380,'-1'-1'291,"-15"-13"933,16 14-1186,-1 0 1,1 0-1,0 0 0,-1 0 0,1-1 0,0 1 1,-1 0-1,1 0 0,0-1 0,-1 1 0,1 0 0,0-1 1,0 1-1,0 0 0,-1-1 0,1 1 0,0 0 1,0-1-1,0 1 0,0 0 0,-1-1 0,1 1 1,0-1-1,0 1 0,0 0 0,0-1 0,0 1 1,0-1-1,0 1 0,0 0 0,0-1 0,0 1 1,1-1-1,-1 1 0,0 0 0,0-1 0,5-1 231,1 0-1,-1 0 0,1 1 0,-1 0 0,1 0 0,-1 0 1,1 1-1,0 0 0,-1 0 0,1 0 0,-1 1 1,1 0-1,0 0 0,-1 0 0,0 1 0,1 0 1,-1 0-1,0 0 0,5 3 0,-4-3-193,-1 1 0,0 0 0,0 0 0,0 0 0,-1 0 0,1 1-1,-1 0 1,0 0 0,0 0 0,0 0 0,0 1 0,-1 0 0,0-1 0,0 1 0,0 0-1,0 1 1,-1-1 0,4 11 0,-6-11-56,0 0-1,1 0 0,-2 0 1,1 0-1,0 0 1,-1 0-1,0 0 1,0-1-1,-1 1 0,1 0 1,-1 0-1,0-1 1,0 1-1,-5 6 1,-3 4 37,-2 0 1,-20 22-1,8-10 5,-54 74 80,66-84-104,2 1 0,0 0 0,1 1-1,-8 22 1,15-36-22,0 0-1,1 0 0,0 0 0,0 0 1,0 1-1,1-1 0,0 0 0,0 0 1,0 0-1,2 9 0,-1-11-7,-1-1 0,1 0 0,0 0 0,0 1-1,0-1 1,0 0 0,1 0 0,-1 0 0,1 0 0,-1-1 0,1 1-1,-1 0 1,1-1 0,0 1 0,0-1 0,0 1 0,0-1-1,0 0 1,0 0 0,0 0 0,1 0 0,-1 0 0,0 0 0,5 0-1,3 1-25,0-1 0,1 0-1,0 0 1,-1-1 0,1 0-1,-1-1 1,1 0 0,-1-1-1,0 0 1,11-4 0,12-6 138,53-27 0,-67 30-177,52-25 9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3:24.5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355 11 18964,'3'-11'3990,"-13"21"-1252,6-5-2846,-37 44 539,1 1-1,-37 66 0,29-44-357,-81 127-149,128-199 55,1 0 1,0 0-1,0 1 0,0-1 0,0 0 0,0 1 0,0-1 0,0 0 0,0 0 0,0 1 0,0-1 0,-1 0 0,1 0 0,0 1 1,0-1-1,0 0 0,-1 0 0,1 0 0,0 1 0,0-1 0,-1 0 0,1 0 0,0 0 0,0 0 0,-1 0 0,1 1 0,0-1 0,0 0 1,-1 0-1,1 0 0,0 0 0,0 0 0,-1 0 0,1 0 0,0 0 0,-1 0 0,1 0 0,0 0 0,-1 0 0,4-12-789,38-71-4017,85-128-1,-99 169 4163,-16 24 1069,1 0 0,1 0 1,1 1-1,0 1 0,20-18 0,-33 33-308,-1 0 0,1 1-1,0-1 1,-1 1-1,1-1 1,-1 1 0,1-1-1,0 1 1,-1 0-1,1-1 1,0 1 0,0 0-1,-1-1 1,1 1-1,0 0 1,0 0 0,0 0-1,-1 0 1,1-1-1,0 1 1,0 0 0,-1 0-1,1 1 1,0-1 0,0 0-1,0 0 1,-1 0-1,1 1 1,0-1 0,0 0-1,-1 0 1,1 1-1,0-1 1,-1 1 0,1-1-1,0 1 1,-1-1-1,1 1 1,-1-1 0,1 1-1,-1 0 1,1-1-1,-1 1 1,1 0 0,-1-1-1,1 1 1,-1 0-1,0-1 1,0 1 0,1 1-1,1 6 231,1 0 0,-1-1 1,-1 1-1,1 10 0,-1-10-199,8 115 773,-8-91-800,1 1-1,1 0 1,2-1 0,17 62 0,-21-91-149,-1-1-21,1-1 0,-1 1 0,1 0 0,-1-1 0,1 1 0,0 0 0,0-1-1,0 1 1,0-1 0,0 1 0,0-1 0,0 0 0,0 1 0,1-1 0,-1 0 0,2 1-1,-3-2 15,1 0-1,-1 0 0,0 0 1,0 0-1,0 0 0,0 0 0,1-1 1,-1 1-1,0 0 0,0 0 0,0 0 1,0 0-1,1-1 0,-1 1 0,0 0 1,0 0-1,0-1 0,0 1 1,0 0-1,0 0 0,0 0 0,0-1 1,0 1-1,0 0 0,0 0 0,0-1 1,0 1-1,0 0 0,0 0 0,0-1 1,0 1-1,0 0 0,0 0 1,0 0-1,0-1 0,0 1 0,0 0 1,0 0-1,0-1 0,-1 1 0,1 0 1,0 0-1,0 0 0,0 0 0,0-1 1,0 1-1,-1 0 0,-6-15-474,6 14 326,-5-14-670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8:02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82 14339,'-1'-2'453,"0"1"0,0 0 0,0 0 0,1-1 0,-1 1 0,0-1 0,1 1 0,-1 0 0,1-1 0,-1 1 0,1-1 0,-1-2 0,1 3-335,0 1-1,1-1 1,-1 0-1,0 0 1,0 0 0,0 0-1,1 0 1,-1 1-1,0-1 1,1 0 0,-1 0-1,1 0 1,-1 1-1,1-1 1,-1 0 0,2 0-1,1-2 60,1 0 1,0 0-1,0 1 0,1 0 1,-1 0-1,8-3 0,-10 4 60,14-4 123,0 0 0,0 0 0,0 2-1,1 0 1,-1 1 0,1 0 0,0 2 0,-1 0 0,1 0-1,17 4 1,-30-3-315,1 0-1,-1 0 0,0 0 1,0 0-1,1 1 0,-1 0 1,0 0-1,0 0 0,-1 0 0,7 5 1,-8-6-32,-1 1-1,1-1 1,-1 1 0,0-1 0,0 1-1,0-1 1,1 1 0,-1 0-1,-1 0 1,1 0 0,0-1 0,0 1-1,-1 0 1,1 0 0,-1 0 0,0 0-1,1 0 1,-1 0 0,0 0 0,0 0-1,0 0 1,-1 0 0,1 0 0,0 0-1,-2 4 1,0-1 0,0 1 0,-1 0 0,0-1 0,-1 1-1,1-1 1,-1 0 0,0 0 0,-8 8 0,-44 36 67,34-32-52,-24 19 63,30-25-43,1 1 0,0 0 0,1 1 1,0 1-1,1 0 0,-14 19 0,26-32-39,0 0-1,1 0 0,-1 0 1,0 1-1,0-1 0,1 0 1,-1 1-1,1-1 0,-1 0 1,1 1-1,0-1 0,0 1 1,0-1-1,-1 1 0,1-1 1,0 0-1,1 1 1,-1-1-1,0 1 0,1 2 1,0-3-1,-1 0 0,1 0 0,0 0 0,0 0 0,0 0 0,0 0 1,0 0-1,0 0 0,0 0 0,1 0 0,-1-1 0,0 1 0,0 0 1,1-1-1,-1 1 0,0-1 0,3 1 0,6 1 18,1-1-1,0 0 1,0 0 0,15-2-1,-20 1-29,71-6-288,100-19 1,-109 12 164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8:52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 5201,'-5'-2'224,"1"-1"-224,4 0 0,-1 1 128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8:53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14771,'8'-20'5189,"-3"15"-4305,-4 4-767,0 0 1,0 0-1,0 0 1,0 0-1,0 1 1,0-1-1,0 0 1,0 1-1,0-1 1,0 1-1,0-1 0,0 1 1,0-1-1,1 1 1,-1 0-1,0-1 1,0 1-1,0 0 1,1 0-1,-1 0 1,0 0-1,0 0 1,0 0-1,1 1 1,-1-1-1,0 0 1,2 1-1,7 0-17,-1 0 1,0-1-1,1 0 0,-1 0 0,0-1 0,18-4 1,54-20 277,-67 20-295,26-7 49,-1 2 1,1 1-1,44-4 1,-75 14-120,14 0 13,-23-1-23,1 0 1,-1 0-1,1 0 0,-1 0 0,1 0 1,-1 0-1,1 0 0,-1 0 0,1 0 1,-1 0-1,1-1 0,-1 1 0,0 0 1,1 0-1,-1 0 0,1-1 0,-1 1 1,0 0-1,1 0 0,-1-1 0,0 1 1,1 0-1,-1-1 0,0 1 0,1 0 1,-1-1-1,0 1 0,0-1 0,1 1 0,-1 0 1,0-1-1,0 0 0,0 1-21,0-1 0,0 1 0,0 0 0,0-1 0,0 1 0,0 0 0,0-1 0,0 1 0,0 0 0,-1 0 0,1-1 0,0 1 0,0 0 0,0-1 0,0 1 0,-1 0 0,1 0-1,0-1 1,0 1 0,-1 0 0,1 0 0,0 0 0,0 0 0,-1-1 0,1 1 0,0 0 0,-1 0 0,1 0 0,0 0 0,-1 0 0,1 0 0,0 0 0,-1 0 0,1 0 0,0 0 0,-1 0 0,1 0 0,0 0 0,-1 0 0,1 0 0,0 0 0,-1 0-1,1 0 1,0 0 0,0 0 0,-1 1 0,1-1 0,0 0 0,-1 0 0,1 0 0,0 0 0,0 1 0,-1-1 0,-16 10-1619,17-10 1612,-21 15-981,14-12 377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8:54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13483,'0'-1'208,"1"0"1,-1 0 0,1 1-1,-1-1 1,1 0-1,-1 0 1,1 0-1,-1 1 1,1-1-1,-1 0 1,1 1-1,0-1 1,-1 0-1,1 1 1,0-1 0,0 1-1,0-1 1,-1 1-1,1-1 1,0 1-1,0 0 1,0 0-1,1-1 1,26-6 1545,-24 6-1406,90-13 2269,-11 3-1834,-65 8-759,279-60-650,-293 62 487,-4 1 102,1 0-1,-1 0 1,1 0 0,0 0-1,-1 0 1,1-1 0,-1 1-1,1 0 1,0 0 0,-1 0-1,1-1 1,-1 1 0,1 0-1,-1-1 1,1 1 0,-1-1-1,1 1 1,-1 0-1,1-1 1,-1 1 0,0-1-1,1 1 1,-1-1 0,0 1-1,1-1 1,-1 1 0,0-1-1,1-1 1,-1-4-348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8:59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14051,'0'0'1198,"21"7"2885,10-2-3257,0-2 0,0-1 1,1-1-1,40-5 0,121-25-480,-143 20-135,11-4-466,-60 13-158,-21 1-1852,13 1 1718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9:00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67 14843,'0'1'152,"0"-1"-1,0 0 1,-1 0-1,1 0 1,0 1-1,0-1 1,0 0-1,0 0 0,0 0 1,0 1-1,0-1 1,0 0-1,0 0 1,0 1-1,0-1 1,0 0-1,0 0 1,0 1-1,0-1 1,0 0-1,0 0 1,0 0-1,0 1 1,2 1 1514,-2-2-1515,0 0 1,0 0-1,1 0 1,-1 0-1,0 0 1,1 0-1,14 2 1792,21-5-2160,-32 2 639,69-10 92,170-18 78,-225 28-754,-9 1-338,-1 0 0,1-1-1,-1 0 1,0-1 0,17-4-1,-25 6 476,0 0-1,1 0 0,-1 0 1,0 0-1,0-1 1,1 1-1,-1 0 0,0 0 1,0 0-1,0 0 1,1 0-1,-1 0 0,0-1 1,0 1-1,0 0 0,1 0 1,-1 0-1,0-1 1,0 1-1,0 0 0,0 0 1,1-1-1,-1 1 1,0 0-1,0 0 0,0 0 1,0-1-1,0 1 1,0 0-1,0-1 0,0 1 1,0 0-1,0 0 0,0-1 1,0 1-1,0 0 1,0 0-1,0-1 0,0 1 1,0 0-1,0 0 1,0-1-1,0 1 0,-1 0 1,1 0-1,0-1 1,0 1-1,0 0 0,-9-12-818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9:17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2931 78 13835,'-485'-67'1239,"334"56"-1139,-188 12 1,283 3-96,-1 2 1,1 3-1,0 2 0,1 3 0,1 2 0,0 2 0,-69 35 1,-10 18 21,4 6 1,2 5 0,5 5 0,4 6 0,3 5 0,5 5-1,-154 187 1,221-235-31,2 1 1,3 3-1,2 1 0,3 1 0,3 2 0,2 1 0,-19 70 1,38-100-132,2-1 1,1 1 0,1 0 0,3 0 0,0 0 0,2 0 0,2 0-1,1 1 1,2-1 0,1-1 0,1 1 0,2-1 0,2-1 0,0 0-1,3 0 1,0-1 0,2-1 0,29 42 0,27 23-331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9:18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2970 8058,'222'43'1311,"412"24"1,-363-61-1128,320-34 0,459-108-4722,-8-51 1724,-55-37 5434,-26-73 1559,-509 111-2569,-365 142-1144,-2-3 0,156-117 0,-204 132-416,0-1 1,-2-2-1,-2-2 0,-2 0 0,34-52 0,-33 37-143,-1-2 0,-3-1 0,36-102 1,-54 126 50,-1 0 1,-1 0 0,-2-1 0,-1 0 0,-2 0 0,-1 0 0,-4-61 0,-1 70 79,-1 0 0,0 0 0,-2 0 0,-1 0 0,0 1 0,-2 1 0,0-1 0,-2 1 0,0 1 1,-1 0-1,-24-29 0,9 19 100,-1 2 0,-1 0 1,-2 2-1,0 1 1,-2 2-1,-55-30 1,1 8 278,-142-51 0,84 48-104,-2 5 1,-242-36 0,-317 17-190,388 60-275,-1 15 1,2 13-1,-384 82 0,219-4 31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9:44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76 21044,'-25'10'1905,"6"0"-1265,15 2-216,9-7 776,18 2-247,12 1-265,5-7-96,10-1-280,3-4-120,6-3-256,-2-6-272,-4-3-744,-3-3-345,-8-5 1105,-6 1-280,-8 0-192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9:44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18836,'14'6'2353,"6"0"-1417,9 1-328,3 1 1184,5 3-624,0 1-119,0 3-385,-6 5-176,-8 7-280,-8 5-64,-18 6-232,-5 5-120,-17-1-464,0 1-408,-14-6 880,-1-11-209,-5-18-95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3:24.9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59 16964,'3'5'1816,"4"-5"-904,6-3-328,7 0 1137,2-1-465,3-1-424,3 0-128,-1-3-584,-1 3-664,1-5 544,-4 0-136,-6 0-152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9:46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177 108 21701,'1'-1'144,"17"-11"2150,-13 13-1113,-6 10-207,-8 13-391,-1-1 0,-1 0 0,-25 38 0,11-19-478,-82 124-11,106-165-422,1-6 201,5-10-52,118-302-1933,-89 225 1832,-28 81 325,-5 15 71,-2 18 55,-12 68 439,-3 29 288,14-98-636,2-1-1,0 0 0,6 38 1,-6-54-209,1 1 1,1-1-1,-1 0 0,1 0 1,-1-1-1,1 1 1,0 0-1,0-1 1,5 7-1,-6-9-45,0-1 1,-1 1-1,1 0 1,0 0-1,0-1 1,-1 1-1,1 0 0,0-1 1,0 1-1,0-1 1,0 1-1,0-1 0,0 1 1,0-1-1,0 0 1,0 0-1,0 1 1,0-1-1,0 0 0,0 0 1,0 0-1,0 0 1,0 0-1,0 0 0,0 0 1,0-1-1,0 1 1,0 0-1,0 0 1,0-1-1,0 1 0,0-1 1,0 1-1,0-1 1,0 1-1,0-1 0,0 0 1,0 1-1,-1-1 1,1 0-1,0 0 1,0-1-1,2-1 5,-1 0-1,0-1 1,0 1 0,-1-1 0,1 1 0,-1-1-1,1 0 1,-1 1 0,0-1 0,-1 0-1,1 0 1,-1 0 0,0 0 0,1 0-1,-2 0 1,1 0 0,0 0 0,-2-6-1,1 4-4,-1 0-1,1 0 1,-1 0 0,0 0-1,-1 0 1,1 1-1,-1-1 1,0 1 0,-1 0-1,1-1 1,-5-4-1,7 9-8,0 0 1,-1 0-1,1 0 0,0 0 0,0 0 0,-1 0 0,1 1 0,-1-1 0,1 0 0,-1 1 0,1-1 0,-1 1 0,1 0 0,-1-1 0,-1 1 0,3 0 0,-1 0 0,0 0 0,1 0 0,-1 0 0,1 1 0,-1-1 0,1 0 0,-1 0 0,1 0 0,-1 1 0,1-1 0,-1 0 0,1 1 0,0-1 0,-1 0 0,1 1 0,-1-1 0,1 1 0,0-1 0,-1 1 0,1-1 0,0 1 0,0-1 0,-1 1 0,1-1 0,0 1 0,0-1 0,0 1 0,0-1 0,-1 1 0,1-1 0,0 1 0,0 0 0,0-1 0,0 1 0,0-1 0,0 1 0,1-1 0,-1 1 0,0-1 0,0 1 0,1 0 0,-1 0 0,0 0 1,1 0-1,-1 0 0,1 0 1,-1 0-1,1 0 1,-1 0-1,1 0 0,0 0 1,0 0-1,-1-1 1,1 1-1,0 0 0,0-1 1,0 1-1,0 0 1,-1-1-1,1 1 0,0-1 1,0 1-1,0-1 1,0 0-1,0 1 0,1-1 1,-1 0-1,0 0 1,0 0-1,2 0 0,32-1 15,-24-1-9,0 0-1,0-2 1,-1 1 0,1-1 0,-1 0 0,0-1-1,0-1 1,0 1 0,14-13 0,0-1 23,-2-1 0,27-29 0,-39 36-22,-4 7-6,-7 19 2,-2 6 16,0-6 15,0 1 1,1 0-1,0 20 0,2-32-19,0 0 0,0 0 0,0 0-1,0 0 1,0 0 0,1 0 0,-1 0 0,1 0-1,-1-1 1,1 1 0,0 0 0,-1 0-1,1 0 1,0 0 0,0-1 0,0 1-1,1 0 1,-1-1 0,0 1 0,0-1-1,1 0 1,-1 1 0,1-1 0,0 0 0,-1 0-1,1 0 1,0 0 0,-1 0 0,1 0-1,0 0 1,2 0 0,0-1 18,0 0 0,0 0 1,0 0-1,0-1 0,0 1 1,0-1-1,0 0 0,0 0 1,0-1-1,0 1 0,0-1 1,-1 0-1,1 1 0,-1-2 0,1 1 1,-1 0-1,0-1 0,4-3 1,2-3 46,1-1-1,-1 0 1,0 0 0,7-13 0,-10 13-14,0 0 1,-1 0-1,5-13 0,-15 38-58,0 1 0,2-1-1,-1 1 1,2 0 0,-1 22-1,3-37-28,0 0 0,0-1 0,-1 1 0,1 0-1,0 0 1,1-1 0,-1 1 0,0 0-1,0 0 1,0-1 0,0 1 0,0 0-1,1-1 1,-1 1 0,0 0 0,1-1-1,-1 1 1,1 0 0,-1-1 0,0 1-1,1-1 1,-1 1 0,1-1 0,0 1 0,-1-1-1,1 1 1,-1-1 0,1 1 0,0-1-1,-1 0 1,1 0 0,0 1 0,-1-1-1,1 0 1,0 0 0,-1 1 0,1-1-1,0 0 1,0 0 0,-1 0 0,1 0 0,0 0-1,0 0 1,-1-1 0,1 1 0,0 0-1,1 0 1,1-2-285,1 1-1,-1 0 1,0-1 0,0 0-1,0 0 1,0 0 0,6-5-1,7-8-1275,-1-2-1,-1 0 0,-1-1 1,0 0-1,10-22 1,-7 11 11,12-35 1,-20 39 2423,-8 26-774,-1-1 0,1 0 0,0 0-1,0 0 1,0 1 0,-1-1 0,1 0 0,0 0-1,0 0 1,-1 0 0,1 0 0,0 1 0,-1-1-1,1 0 1,0 0 0,0 0 0,-1 0 0,1 0-1,0 0 1,-1 0 0,1 0 0,0 0 0,0 0-1,-1 0 1,1 0 0,0 0 0,-1 0 0,1-1-1,0 1 1,0 0 0,-1 0 0,1 0 0,0 0-1,0 0 1,-1-1 0,1 1 0,0 0 0,0 0-1,0 0 1,-1-1 0,1 1 0,0 0 0,0 0-1,0 0 1,0-1 0,0 1 0,-1 0 0,1-1-1,0 1 1,0 0 0,0 0 0,0-1 0,0 1-1,0 0 1,0-1 0,0 1 0,0 0 0,0 0-1,0-1 1,0 1 0,0 0 0,0-1 0,0 1-1,0 0 1,1-1 0,-6 5 744,0 0 1,0 1-1,1-1 0,0 1 0,0 0 1,-6 9-1,6-9-490,1 1-1,0 0 1,0 0 0,0 0-1,1 0 1,-2 9 0,4-13-332,0-1 0,0 0 0,0 1 0,0-1 0,0 1 0,1-1-1,-1 0 1,0 1 0,1-1 0,-1 0 0,1 1 0,0-1 0,-1 0 0,1 0 0,0 0 0,0 0 0,-1 1 0,1-1 0,0 0 0,0 0 0,0-1 0,1 1 0,-1 0 0,0 0 0,0 0 0,0-1 0,1 1 0,-1-1 0,0 1 0,1-1 0,0 1 0,9 3-216,-1-1 1,23 4 0,-19-5 28,-6 0 69,42 12-426,-47-13 511,0 0 1,0 0-1,0 0 1,0 1-1,0-1 0,0 1 1,0-1-1,-1 1 1,1 0-1,-1 0 1,0 1-1,3 2 1,-4-4 39,-1 0 1,1 0 0,-1 0 0,0 0 0,0 0-1,0 0 1,1 0 0,-1 0 0,0 0 0,0 0 0,0 0-1,-1 0 1,1 0 0,0 0 0,0 0 0,0 0-1,-1 0 1,1 0 0,-1 0 0,1 0 0,-1-1-1,1 1 1,-1 0 0,1 0 0,-1 0 0,1-1 0,-1 1-1,0 0 1,-1 0 0,-25 20 298,26-20-298,-6 4-217,-1-1 1,0 1 0,0-1-1,0-1 1,-1 1 0,0-2 0,1 1-1,-1-1 1,-17 2 0,18-6-2458,8 2 2619,0-1-1,0 1 1,0 0-1,0 0 1,0-1 0,0 1-1,0 0 1,0 0-1,0 0 1,0-1 0,0 1-1,0 0 1,0 0-1,0-1 1,0 1 0,0 0-1,0 0 1,0 0-1,1-1 1,-1 1 0,0 0-1,0 0 1,0 0-1,0 0 1,1-1 0,-1 1-1,0 0 1,0 0-1,0 0 1,0 0 0,1 0-1,-1 0 1,0-1-1,0 1 1,1 0 0,-1 0-1,0 0 1,1 0-1,10-5-1359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9:47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47 18148,'0'-2'222,"0"0"1,0 0 0,0 0-1,0 0 1,-1 0-1,1 0 1,0 0 0,-1 1-1,0-1 1,1 0-1,-1 0 1,0 0-1,0 1 1,0-1 0,0 0-1,0 1 1,0-1-1,0 1 1,-1 0 0,1-1-1,0 1 1,-1 0-1,1 0 1,-3-2 0,2 2-39,0 1 1,-1-1 0,1 0 0,0 1 0,0 0-1,-1-1 1,1 1 0,0 0 0,-1 0 0,1 0 0,0 1-1,0-1 1,-1 1 0,1-1 0,0 1 0,0 0 0,0-1-1,0 1 1,0 0 0,-3 2 0,-5 3 130,0 1 0,1 0 0,-1 0 0,1 1 0,-11 12 0,16-15-277,0 1 0,-1-1 1,2 0-1,-1 1 0,1 0 1,-1 0-1,2 0 0,-1 0 0,1 0 1,-4 13-1,6-18-35,0 0 0,0 0 0,0 0 0,-1 0 0,1 0 0,0 0 0,0 0 1,0 0-1,0 0 0,0 0 0,1 0 0,-1 0 0,0 0 0,0 0 0,1 0 0,-1-1 0,0 1 0,1 0 0,-1 0 0,1 0 0,-1 0 0,1-1 0,0 1 0,-1 0 1,2 1-1,0-2-1,-1 1 1,0-1 0,1 1-1,-1-1 1,0 0 0,1 0 0,-1 0-1,1 0 1,-1 0 0,0 0 0,1 0-1,-1 0 1,1 0 0,-1-1-1,2 0 1,5-2 2,-1 0 0,1 0 0,-1 0-1,0-1 1,6-5 0,13-15 12,-22 19-15,1 1 1,0-1-1,0 1 1,0 0-1,11-6 1,-16 10-4,0 0 0,1 0-1,-1-1 1,0 1 0,0 0-1,1 0 1,-1 0 0,0 0 0,1 0-1,-1 0 1,0 0 0,1 0-1,-1 0 1,0 0 0,0 0-1,1 0 1,-1 0 0,0 0 0,1 0-1,-1 0 1,0 1 0,1-1-1,-1 0 1,0 0 0,0 0 0,1 0-1,-1 1 1,0-1 0,0 0-1,1 0 1,-1 0 0,0 1 0,4 12-25,-4 19 1,-1-30 21,-33 232 252,11-101 115,22-122-315,-7 34 95,8-43-116,-1 1 0,0-1 0,1 1-1,-1-1 1,0 0 0,0 1 0,-1-1 0,1 0 0,0 0 0,-1 0 0,1 0 0,-1 0 0,-2 2 0,4-4-16,-1 1 1,0-1 0,1 0-1,-1 0 1,1 0-1,-1 1 1,0-1 0,1 0-1,-1 0 1,0 0-1,1 0 1,-1 0 0,0 0-1,1 0 1,-1-1 0,1 1-1,-1 0 1,0 0-1,1 0 1,-1-1 0,1 1-1,-1 0 1,0-1 0,1 1-1,-1 0 1,1-1-1,-1 1 1,1-1 0,-1 1-1,1-1 1,0 1 0,-1-1-1,0 0 1,-12-21 187,12 21-184,-10-20 55,0-1 1,2 0-1,1-1 0,-11-44 0,18 59-193,0-1-1,0 0 0,1 0 1,0 1-1,0-1 1,1 0-1,2-12 1,-1 16-93,-1 0 0,1 0 1,0 0-1,0 1 1,0-1-1,1 0 1,0 1-1,0 0 0,0 0 1,0-1-1,1 2 1,-1-1-1,7-5 1,9-4-1141,36-19 1,-21 14 561,7-6-341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9:48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75 204 17652,'0'-1'74,"0"1"0,0 0 0,0 0-1,0 0 1,0 0 0,0 0 0,0 0 0,0-1 0,0 1 0,0 0 0,0 0 0,-1 0 0,1 0 0,0 0 0,0 0 0,0 0 0,0-1 0,0 1-1,0 0 1,0 0 0,0 0 0,-1 0 0,1 0 0,0 0 0,0 0 0,0 0 0,0 0 0,0 0 0,0 0 0,-1 0 0,1 0 0,0 0-1,0 0 1,0 0 0,0 0 0,0 0 0,-1 0 0,1 0 0,0 0 0,0 0 0,0 0 0,0 0 0,0 0 0,0 0 0,-1 0 0,1 0-1,0 0 1,0 0 0,0 0 0,0 0 0,0 0 0,0 1 0,-1-1 0,-11 8 2181,-11 13 836,-3 17-570,25-36-2460,0 0 0,0 0 0,0 0-1,0 0 1,1 0 0,-1 1-1,1-1 1,-1 0 0,1 1-1,0-1 1,-1 0 0,1 0-1,1 1 1,-1-1 0,0 0-1,0 1 1,2 2 0,-2-4-53,1-1 1,-1 1 0,1 0-1,-1-1 1,1 1-1,0-1 1,-1 1-1,1-1 1,0 1 0,0-1-1,-1 1 1,1-1-1,0 0 1,0 1-1,-1-1 1,1 0 0,0 0-1,0 0 1,0 1-1,0-1 1,-1 0-1,1 0 1,0 0 0,0 0-1,0-1 1,0 1-1,0 0 1,-1 0-1,1 0 1,0-1 0,0 1-1,1-1 1,27-12 29,-11 1-20,22-18-1,-29 22-19,-1-1 0,1 1-1,1 1 1,-1 0 0,1 1-1,14-6 1,-25 12 0,0 0 0,0 0 0,0-1 0,0 1 0,0 0 0,0 0 0,0 0 1,0 0-1,1 0 0,-1 1 0,0-1 0,0 0 0,0 0 0,0 1 0,0-1 0,0 0 0,0 1 0,0-1 0,0 1 0,0 0 1,0-1-1,0 1 0,-1 0 0,1-1 0,0 1 0,0 0 0,-1 0 0,1 0 0,0 1 0,0-1-20,0 0-1,1 1 1,-1-1-1,0 0 1,0 0-1,1 0 1,-1 0-1,0 0 1,1 0 0,-1 0-1,1-1 1,-1 1-1,1 0 1,2 0-1,1-1-140,-1 0-1,0 0 1,1 0-1,-1-1 0,0 0 1,0 0-1,1 0 1,-1 0-1,0-1 1,0 1-1,0-1 1,-1 0-1,1 0 1,0-1-1,-1 1 0,1-1 1,3-3-1,8-8-1114,-1 0 0,17-21-1,-25 27 793,8-7-1116,-1-2 0,-1 0 0,-1 0 0,0-1 0,13-31 1933,-26 52 1634,-5 13 1743,6-14-3403,0 0 1,0 1-1,0-1 0,1 1 1,-1-1-1,0 1 0,1-1 0,0 1 1,0-1-1,0 1 0,0 0 1,0-1-1,1 4 0,4-1-189,-5-5-105,0 0-1,1 0 1,-1 0-1,0 1 0,0-1 1,1 0-1,-1 0 1,0 0-1,0 1 0,1-1 1,-1 0-1,0 0 1,0 1-1,1-1 0,-1 0 1,0 0-1,0 1 1,0-1-1,0 0 0,0 1 1,0-1-1,1 0 1,-1 1-1,0-1 0,0 0 1,0 1-1,0-1 1,0 0-1,0 1 0,0-1 1,0 0-1,0 1 1,-1-1-1,1 0 1,0 1-1,-3 11 449,-1 0-1,-7 15 1,8-21-314,0 1 0,0-1 0,1 1 0,0 0 0,0 0 0,0 0 0,1 0 0,0 0 0,0 0 0,1 11 0,0-17-138,0 0 0,1 1-1,-1-1 1,0 0 0,1 0 0,-1 0-1,1 0 1,-1 1 0,1-1 0,-1 0-1,1 0 1,0 0 0,0 0 0,-1 0-1,1-1 1,0 1 0,0 0 0,0 0-1,0 0 1,0-1 0,0 1 0,0-1-1,0 1 1,0-1 0,0 1-1,0-1 1,1 1 0,-1-1 0,2 0-1,-1 1 7,0-1 0,0 1 0,-1-1 0,1 1-1,0 0 1,-1 0 0,1-1 0,-1 1-1,1 0 1,1 2 0,-2-1 6,0-1 0,0 1 0,0-1 0,-1 1 1,1-1-1,0 1 0,-1 0 0,1-1 0,-1 1 0,0 0 0,0 0 1,1-1-1,-1 1 0,0 0 0,-1 0 0,1-1 0,0 1 0,-1 2 0,1-1 26,-1 0-1,0 0 1,1 0-1,-1 0 1,-1 0-1,1-1 1,0 1-1,-1 0 1,-1 3-1,0-4 0,1 0 0,-1 0 0,1 0 0,-1 0 0,1 0 0,-1-1-1,0 1 1,0-1 0,0 0 0,0 0 0,0 0 0,0 0 0,-4 0 0,-41 2-119,48-3 74,-1-1-995,6-2 467,7-3-208,-1 2 44,0-1-1,0 0 1,0-1 0,-1 0-1,0-1 1,0 0 0,-1-1-1,14-13 1,-3-3-320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9:48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17412,'-4'2'625,"0"1"0,1-1 0,-1 1 0,1 0 0,0 0 0,-1 0 0,2 1 0,-1-1 0,0 1 0,1-1 0,-3 5 1,3-3-232,0 0 1,0 0 0,1-1 0,-1 1 0,1 0 0,0 0 0,1 0 0,-1 9-1,3 4-243,0 1-1,1-1 0,1 1 0,8 25 0,-6-25 20,-1 0 1,4 29-1,-8-29-44,-1 0 0,0 0 0,-2 0 0,-5 27 1,5-37 39,0 1 0,0-1 0,-1 0 0,-1-1 0,0 1 0,0 0 0,0-1 0,-1 0 0,-1 0 0,-10 13 1,15-20-154,0 0 0,1 0 0,-1 0 0,0 0 0,0-1 0,0 1 1,0 0-1,0 0 0,0-1 0,0 1 0,0 0 0,0-1 0,0 1 1,0-1-1,0 1 0,0-1 0,0 0 0,-1 0 0,1 1 0,0-1 1,0 0-1,0 0 0,0 0 0,-1 0 0,1 0 0,0 0 0,0-1 1,0 1-1,-1 0 0,1-1 0,0 1 0,0-1 0,0 1 0,0-1 1,0 1-1,0-1 0,0 0 0,0 1 0,0-1 0,0 0 0,0 0 1,1 0-1,-1 0 0,0 1 0,0-1 0,0-2 0,0 1-35,-1-1 1,1 0-1,0 1 0,0-1 0,0 0 0,0 0 1,0 0-1,1 0 0,-1 0 0,1 0 0,0 0 1,0 0-1,0 0 0,0 0 0,1 0 0,-1 0 1,2-6-1,4-3-1172,1-1 0,1 1 0,-1 0 0,14-16 0,5-7-1930,-9 10 1713,1-2-323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9:48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 10386,'-1'3'1072,"1"-2"-775,0-2-153,0 0 528,0-2-1593,3 0 793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9:49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14 17708,'0'-1'156,"1"1"0,-1-1 0,0 1 0,0 0 0,0-1 0,0 1 0,0-1 0,0 1 0,-1-1 1,1 1-1,0-1 0,0 1 0,0-1 0,0 1 0,0-1 0,-1 1 0,1-1 0,0 1 0,0 0 0,-1-1 0,1 1 0,0 0 0,-1-1 1,1 1-1,0 0 0,-1-1 0,1 1 0,-1 0 0,1-1 0,-1 1 0,0 0 69,0 0 0,0 0-1,0 0 1,0 0 0,0 0-1,0 1 1,0-1 0,0 0 0,0 0-1,0 1 1,0-1 0,1 1-1,-1-1 1,-1 1 0,-26 23 1747,24-19-1930,-1 0 1,1 1-1,0 0 1,0 0-1,0 0 1,1 0-1,-3 9 0,5-14-43,0 0 0,1 1 0,-1-1 0,1 1-1,0-1 1,-1 1 0,1 0 0,0-1-1,0 1 1,0-1 0,0 1 0,0-1 0,0 1-1,1 0 1,-1-1 0,0 1 0,1-1-1,-1 1 1,1-1 0,0 0 0,-1 1 0,1-1-1,0 0 1,0 1 0,0-1 0,0 0-1,0 0 1,0 0 0,0 0 0,0 0-1,1 0 1,-1 0 0,0 0 0,1 0 0,-1 0-1,0-1 1,1 1 0,1 0 0,25 6-34,-21-5 25,0-1 0,1 1 0,-1 1 1,-1-1-1,1 1 0,7 4 0,-13-6 17,0 0 0,0 0 0,1 0 0,-1 0 0,0 0 0,0 0 0,0 0 0,0 1 0,-1-1 0,1 0 1,0 0-1,0 1 0,-1-1 0,1 1 0,-1-1 0,1 1 0,-1-1 0,0 1 0,0-1 0,1 1 0,-1-1 0,0 1 0,0-1 0,0 1 0,-1-1 0,1 1 0,0-1 0,-1 1 0,1-1 0,-1 1 0,1-1 0,-1 1 0,1-1 0,-2 2 0,-1 3-59,0-1 1,0 0-1,0 1 0,0-1 0,-1-1 0,0 1 0,0 0 0,0-1 0,0 0 0,-1 0 0,0 0 0,0-1 0,0 1 0,0-1 0,0 0 0,-11 3 1,16-6 39,-1 0 0,1 0 1,-1 0-1,1 0 0,-1 0 1,1 0-1,0 0 0,-1 0 1,1 0-1,-1 0 0,1-1 1,0 1-1,-1 0 1,1 0-1,0-1 0,-1 1 1,1 0-1,0 0 0,-1-1 1,1 1-1,0 0 0,0-1 1,-1 1-1,1-1 1,0 1-1,0 0 0,-1-1 1,1 1-1,0-1 0,0 1 1,0 0-1,0-1 0,0 1 1,0-1-1,0 1 0,0-1 1,0 1-1,0 0 1,0-1-1,0 1 0,0-1 1,0 1-1,0-1 0,0 1 1,1 0-1,-1-1 0,0 0 1,0 0-39,1-19-352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9:49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25413,'14'7'2073,"0"-6"-1521,1-1-344,2-4 376,3 0-752,6-6 280,0 0-200,-1-2-272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9:50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21813,'-19'22'2176,"13"-16"-1671,1 0-1,-1 1 0,-6 10 0,11-14-474,0-1 0,0 1 0,0-1-1,0 1 1,0-1 0,0 1 0,1-1 0,-1 1-1,1 0 1,0-1 0,0 1 0,0 0 0,0-1-1,0 1 1,1 3 0,0-5-55,-1 0-1,1 0 1,-1 0-1,1 0 1,-1 0 0,1-1-1,0 1 1,0 0-1,-1-1 1,1 1-1,0 0 1,0-1 0,0 1-1,-1-1 1,1 1-1,0-1 1,0 0 0,0 1-1,0-1 1,0 0-1,0 0 1,0 1-1,0-1 1,0 0 0,1 0-1,29 0-634,-29 0 598,19-1-341,6-1-343,31 2 1,-51 1 639,0-1 1,1 1-1,-1 1 1,0 0 0,0 0-1,0 0 1,0 0-1,-1 1 1,9 5-1,-13-7 122,-1 0-1,0-1 1,1 1 0,-1 0-1,0 0 1,0 0-1,0 0 1,0 0-1,0 0 1,0 1-1,0-1 1,0 0 0,-1 0-1,1 1 1,0-1-1,-1 1 1,1-1-1,-1 0 1,1 1-1,-1-1 1,0 1-1,1 1 1,-2-1 55,1 0 1,0 1-1,-1-1 0,1 0 1,-1 0-1,0 0 0,0 0 1,0 0-1,0 0 0,0-1 1,0 1-1,-1 0 0,-2 2 1,-2 3 315,-2 0 0,1-1 0,-1 0 0,0-1 0,-16 10 0,15-11-121,1 0 0,-1 0 0,1 0 0,-1-1-1,0-1 1,0 1 0,0-1 0,-1-1 0,1 0 0,-14 0 0,22-1-291,0 0 0,0 0 1,0 0-1,0 0 0,0 0 0,1 0 0,-1 0 0,0 0 0,0-1 0,0 1 0,0 0 0,1 0 0,-1-1 0,0 1 0,0-1 0,1 1 0,-1-1 0,0 1 0,1-1 0,-1 1 0,0-1 0,1 0 0,-1 1 0,1-1 0,-1 0 0,1 1 0,-1-1 0,1 0 0,0 0 0,-1 1 0,1-1 0,0 0 0,0 0 0,-1 0 0,1 0 0,0 1 0,0-1 0,0 0 0,0 0 0,0 0 0,0 0 0,0 0 0,0 1 0,1-1 0,-1 0 0,0 0 0,0 0 0,1 0 0,-1 1 0,1-1 0,-1 0 0,1-1 0,2-3-140,1-1 0,-1 1 0,1-1 0,0 1-1,9-8 1,17-12-413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9:50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19436,'0'18'2401,"-5"0"-1201,-1-1-512,2 3 1513,-2-7-545,4 0-640,0-1-432,6-4-776,2-1-376,2-7-760,4 2-329,-5-9 1169,1-5-320,5-1-304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9:51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18 19348,'2'-18'3390,"-3"24"-535,-3 22-1217,-5 47-502,0 149-1,9-216-1095,2 26 109,-2-32-137,1 0-1,-1-1 1,1 1 0,-1 0 0,1-1-1,-1 1 1,1-1 0,0 1 0,0-1-1,0 1 1,0-1 0,0 1-1,0-1 1,0 0 0,0 0 0,2 2-1,-2-3-5,-1 1-1,1-1 0,-1 0 0,1 0 0,-1 1 1,1-1-1,0 0 0,-1 0 0,1 0 1,0 1-1,-1-1 0,1 0 0,0 0 0,-1 0 1,1 0-1,0 0 0,-1 0 0,1-1 0,-1 1 1,1 0-1,0 0 0,-1 0 0,1-1 1,0 1-1,0-1 0,13-14 88,5-24 21,-19 38-109,8-20 28,-1 0-1,-1-1 0,-1 0 0,-1 0 1,1-25-1,-5 46-36,0 0 1,1 1 0,-1-1-1,0 0 1,0 1-1,0-1 1,0 0-1,0 1 1,0-1 0,0 0-1,0 1 1,0-1-1,0 0 1,-1 1-1,1-1 1,0 1 0,0-1-1,-1 0 1,1 1-1,0-1 1,-1 1-1,1-1 1,0 1 0,-1-2-1,0 3-2,1 0-1,-1 0 1,1 0 0,-1-1-1,1 1 1,0 0 0,-1 0-1,1 0 1,0 0 0,0 0-1,-1 0 1,1 0 0,0 0-1,0 0 1,0 0 0,0 0-1,1 1 1,-1 2-1,0 1 0,0 0-1,0-1 1,1 1 0,0 0 0,0-1 0,0 1 0,1-1 0,-1 0 0,1 1-1,0-1 1,1 0 0,-1 0 0,1 0 0,-1 0 0,1 0 0,0-1 0,5 5 0,-5-6 11,1 0 0,-1 0 0,1 0 1,-1 0-1,1 0 0,0-1 1,0 1-1,0-1 0,0 0 1,0-1-1,0 1 0,0-1 1,0 1-1,0-1 0,0 0 1,0-1-1,1 1 0,-1-1 1,0 0-1,0 0 0,6-2 1,6-3 13,-1 0 0,0-1 0,0-1 0,-1 0 0,0-1 0,-1 0 0,0-1 0,0-1 0,-1 0 0,0 0 0,16-22 0,-27 38 4,-4 16 51,-3 21 163,6-41-222,0 1 0,0-1 1,0 0-1,0 0 0,0 1 1,1-1-1,-1 0 0,0 1 1,1-1-1,-1 0 0,0 0 1,1 0-1,0 0 0,-1 1 1,1-1-1,0 0 0,-1 0 1,1 0-1,0 0 0,0 0 1,0 0-1,0-1 0,0 1 1,1 1-1,0-2 7,0 1 0,-1-1-1,1 0 1,0 0 0,-1 1 0,1-1 0,0-1 0,-1 1-1,1 0 1,0 0 0,-1-1 0,1 1 0,0-1-1,-1 1 1,4-2 0,4-3 10,-1 0 0,1 0-1,-1-1 1,0 0 0,7-7 0,4-7-182,-13 14-50,-1 1 0,0-1 0,1 1 1,0 0-1,1 0 0,6-4 0,-12 9 119,-1 0-1,1 0 0,-1 0 0,1-1 0,-1 1 0,1 0 0,-1 0 1,1 0-1,-1 0 0,1 0 0,-1 0 0,1 0 0,-1 0 1,1 0-1,-1 0 0,1 1 0,-1-1 0,1 0 0,-1 0 0,1 0 1,-1 1-1,1-1 0,-1 0 0,0 0 0,1 1 0,-1-1 0,1 0 1,-1 1-1,0-1 0,1 0 0,-1 1 0,0-1 0,1 1 0,-1-1 1,0 1-1,10 22-2908,-3-5-115,-6-17 2982,-1 0 0,1 0 0,0 0 0,0 0 0,0 0 0,0 0-1,0 0 1,0 0 0,0-1 0,0 1 0,0 0 0,0-1 0,1 1 0,-1-1 0,0 1 0,0-1-1,2 1 1,11-1-1121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3:29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70 13083,'1'-28'4543,"-1"47"-1319,-3 78-2203,1 38 344,2-134-1352,0 0 0,-1-1 0,1 1 0,0 0 0,0-1 1,0 1-1,0 0 0,1-1 0,-1 1 0,0 0 1,0 0-1,0-1 0,0 1 0,1 0 0,-1-1 0,0 1 1,1-1-1,-1 1 0,1 0 0,-1-1 0,0 1 0,1-1 1,0 1-1,0-1 4,-1 0 0,1 0 0,0-1 0,-1 1 1,1 0-1,-1-1 0,1 1 0,-1-1 0,1 1 0,-1-1 1,1 1-1,-1-1 0,1 1 0,-1-1 0,0 1 0,1-1 1,-1 0-1,1 0 0,17-40 495,-17 38-470,21-57 492,-12 30-290,2 1 0,16-31-1,-28 60-242,0-1 0,0 1 0,0 0 0,0 0 0,0 0 0,0 0 0,0-1 0,0 1 0,0 0 0,0 0 0,0 0 0,0 0 0,0-1 0,0 1 0,1 0 0,-1 0 0,0 0 0,0 0 0,0 0 0,0 0 0,0-1 0,0 1 0,1 0 0,-1 0 0,0 0 0,0 0 0,0 0 0,0 0 0,1 0 0,-1 0 0,0 0 0,0 0 0,0 0 0,0 0 0,1 0 0,-1 0 0,0 0 0,0 0 0,0 0 0,0 0 0,1 0 0,-1 0 0,0 0 0,0 0 0,0 0 0,4 10 7,-2 15-26,-2-24 19,-1 48-26,-1-35 27,2-1 0,0 0 0,0 0 0,1 1 0,1-1 0,3 13 0,-5-25 1,0-1 0,0 1 1,0-1-1,1 0 0,-1 1 1,0-1-1,0 0 0,0 1 0,1-1 1,-1 0-1,0 1 0,0-1 0,1 0 1,-1 1-1,0-1 0,1 0 1,-1 0-1,0 0 0,1 1 0,-1-1 1,1 0-1,-1 0 0,0 0 1,1 0-1,-1 0 0,1 0 0,-1 1 1,0-1-1,1 0 0,-1 0 1,1 0-1,-1 0 0,0-1 0,1 1 1,-1 0-1,1 0 0,-1 0 1,0 0-1,1 0 0,-1 0 0,0-1 1,1 1-1,-1 0 0,0 0 0,1 0 1,-1-1-1,0 1 0,1 0 1,-1-1-1,1 1 0,16-17 152,-15 15-128,16-19 174,-1-1-1,-1 0 1,0-1-1,-2 0 0,-1-1 1,17-42-1,-30 65-334,0-1-1,0 1 1,-1 0 0,1-1-1,0 1 1,0 0 0,-1-1-1,1 1 1,-1 0-1,1 0 1,-1-1 0,1 1-1,-1 0 1,0 0 0,0 0-1,0 0 1,1 0-1,-3-2 1,-4-7-179,2-2-227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9:51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67 186 14155,'0'-1'210,"0"-1"-1,0 1 1,0-1-1,-1 1 1,1-1-1,0 1 1,-1 0-1,0-1 1,1 1-1,-1 0 1,0-1-1,-1-1 1,1 2-94,1 1 0,0 0 0,-1-1 0,1 1 0,-1 0 0,1-1 0,-1 1 1,0 0-1,1 0 0,-1-1 0,1 1 0,-1 0 0,1 0 0,-1 0 0,1 0 0,-1 0 0,0 0 0,1 0 0,-1 0 0,1 0 0,-1 0 1,-1 0-1,0 1 156,0 0 0,0 0 0,0 1 0,0-1 0,0 0 0,0 1 0,0-1 1,1 1-1,-1-1 0,0 1 0,1 0 0,-1 0 0,1 0 0,-2 3 0,0 1 36,0-1-1,1 1 0,0 0 0,0-1 1,0 1-1,1 0 0,0 0 0,-1 9 1,2-13-271,0-1 0,0 0 1,0 0-1,0 1 1,1-1-1,-1 0 0,0 0 1,1 1-1,-1-1 1,0 0-1,1 0 1,-1 0-1,1 1 0,0-1 1,-1 0-1,1 0 1,0 0-1,1 1 1,-1-1-31,1 0 1,-1-1-1,0 1 1,1-1-1,-1 0 1,1 1-1,-1-1 1,0 0-1,1 0 1,-1 0-1,1 0 1,-1 0-1,1 0 1,-1 0-1,0 0 1,1 0-1,-1-1 1,1 1-1,-1-1 1,3 0-1,8-4-185,-1-1-1,0 0 1,0 0-1,0-1 0,-1 0 1,0-1-1,11-11 0,59-68-1756,-69 75 1623,0 0 13,8-11-482,19-27-1,-32 37 700,-8 8 370,1 6-229,0-1-1,0 0 0,0 1 1,0-1-1,0 0 0,0 1 0,0-1 1,0 1-1,1 0 0,-1-1 1,0 1-1,0 0 0,0 0 1,0-1-1,1 1 0,-2 2 1,-2 2 216,0 0-1,1 0 1,0 0 0,0 1 0,0-1 0,1 1 0,-4 10 0,6-14-231,0-1-1,-1 0 1,1 0 0,0 0-1,0 0 1,0 0-1,0 0 1,0 1-1,0-1 1,0 0 0,1 0-1,-1 0 1,0 0-1,0 0 1,1 0-1,-1 0 1,1 0-1,-1 0 1,2 2 0,-1-2-26,0-1 1,0 1 0,1 0 0,-1-1-1,0 1 1,0 0 0,1-1 0,-1 0-1,0 1 1,1-1 0,-1 0 0,0 1-1,1-1 1,-1 0 0,1 0 0,-1 0-1,0 0 1,1-1 0,-1 1 0,3-1-1,2-1-18,0 0-1,0 0 0,1-1 0,-1 0 0,-1 0 1,1 0-1,0-1 0,-1 0 0,0 0 1,0 0-1,0-1 0,0 0 0,-1 0 0,1 0 1,-1 0-1,-1-1 0,1 1 0,4-10 1,-8 14-6,0 0 1,1 0-1,-1 0 0,0 1 1,0-1-1,1 0 1,-1 0-1,0 0 1,0 0-1,0 0 0,0 1 1,0-1-1,0 0 1,0 0-1,0 0 1,-1-1-1,1 2 5,0 0-1,-1 0 1,1 0-1,0-1 1,-1 1-1,1 0 1,0 0-1,0 0 1,-1 0-1,1 0 1,0 0 0,-1 0-1,1 0 1,0 0-1,0 0 1,-1 0-1,1 0 1,0 0-1,-1 1 1,1-1-1,0 0 1,0 0-1,-1 0 1,1 0-1,0 0 1,0 0-1,-1 1 1,1-1 0,0 0-1,-4 3 19,1-1 0,0 1 0,0-1 0,1 1 1,-6 6-1,-1 5 221,1 0 0,1 0 1,-11 28-1,16-36-142,0 0 0,0 0 0,1 1-1,-1-1 1,2 0 0,-1 1 0,1-1 0,0 1 0,0-1-1,0 0 1,1 1 0,3 9 0,-4-14-73,1 0 1,-1 0-1,1 0 1,0-1-1,0 1 0,-1 0 1,1-1-1,1 1 1,-1-1-1,0 1 1,0-1-1,0 1 1,1-1-1,-1 0 1,1 0-1,-1 0 0,1 0 1,-1 0-1,1 0 1,0 0-1,-1 0 1,1 0-1,0-1 1,0 1-1,0-1 0,0 0 1,-1 1-1,1-1 1,0 0-1,0 0 1,0 0-1,0 0 1,0 0-1,0-1 1,-1 1-1,1 0 0,0-1 1,3-1-1,2-1-4,0 0-1,0 0 1,0-1-1,0 0 0,-1 0 1,0-1-1,0 1 1,7-9-1,-5 6-36,-1 0 0,-1 0 0,1-1 0,-1 0 0,-1 0 0,0-1 0,0 0 0,0 0 0,-1 0 0,0 0 0,3-14 0,-7 23 16,0 0 1,0 0-1,0 0 0,-1 0 0,1 0 1,0 0-1,0 0 0,0 0 0,0 0 1,0 0-1,0 0 0,0 0 1,0 0-1,0 0 0,0 0 0,0 0 1,0 0-1,-1 0 0,1 0 1,0 0-1,0 0 0,0 0 0,0 0 1,0 0-1,0 0 0,0 0 1,0 0-1,0 0 0,0 0 0,0-1 1,0 1-1,0 0 0,0 0 1,0 0-1,0 0 0,0 0 0,0 0 1,0 0-1,-1 0 0,1 0 1,0 0-1,0 0 0,0 0 0,0-1 1,0 1-1,0 0 0,0 0 1,0 0-1,0 0 0,1 0 0,-1 0 1,0 0-1,0 0 0,0 0 1,0 0-1,0 0 0,0 0 0,0 0 1,0-1-1,0 1 0,-6 9-11,-7 13 96,9-12-13,1-1 0,0 1 0,-3 16 0,5-22-45,1 0 1,-1 0-1,1 0 1,0 0-1,0 0 1,0 0-1,1 0 1,-1 0-1,1 0 1,0 0-1,3 7 1,-4-10-53,1 0 1,-1-1-1,0 1 1,1 0-1,-1 0 1,1 0-1,0-1 1,-1 1-1,1 0 1,-1-1-1,1 1 1,0-1 0,0 1-1,-1-1 1,1 1-1,0-1 1,0 1-1,0-1 1,-1 1-1,1-1 1,0 0-1,0 0 1,0 0-1,0 1 1,0-1-1,0 0 1,0 0-1,0 0 1,0 0-1,-1 0 1,1-1-1,0 1 1,0 0-1,0 0 1,0-1 0,0 1-1,0 0 1,-1-1-1,1 1 1,0-1-1,0 1 1,0-1-1,-1 1 1,1-1-1,0 0 1,-1 1-1,2-2 1,2-2-365,0 0 1,0 0 0,0-1 0,-1 1-1,6-11 1,-2 3-80,-2-1-1,9-26 1,-4 1-477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9:52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16980,'-8'9'2560,"2"2"-1184,0-1-559,2-1 1919,4-1-871,0-3-601,7-4-480,2-1-1184,1-1-616,-3-8 864,3 3-192,0-1-176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9:52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12 17492,'0'-1'115,"-1"1"1,1-1 0,0 1 0,0-1-1,0 1 1,0-1 0,-1 1 0,1-1-1,0 1 1,0-1 0,-1 1 0,1-1-1,0 1 1,-1-1 0,1 1 0,-1 0-1,1-1 1,0 1 0,-1-1 0,1 1-1,-1 0 1,1 0 0,-1-1 0,1 1-1,-1 0 1,1 0 0,-1 0 0,0-1-1,1 1 1,-1 0 0,0 0-1,0 1 28,0-1 0,0 1 0,0-1 0,0 1 0,0 0 0,1-1 0,-1 1 0,0 0 0,0 0-1,1-1 1,-1 1 0,0 0 0,1 0 0,-2 2 0,-14 37 1681,3 13-1035,3-1 0,-6 88 0,9 109 68,7-200-649,-2 94 136,5 273-59,-2-395-307,0 10-36,1 0-1,1 0 1,13 49 0,-10-67-1751,-3-18 882,-3-26 307,0 23 382,0-28-492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9:53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14811,'-9'29'2021,"2"0"0,1 1 0,-3 51 0,5 93 645,4-128-2164,39 713 1004,-38-743-1506,0 1-101,1-1 0,0 1 1,8 27-1,-4-34-448,-1-10 223,4-16 70,-2-8 3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9:56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66 311 15435,'-5'3'401,"0"-1"1,-1 1-1,1 0 0,-8 6 0,13-9-371,0 0 0,-1 0-1,1 0 1,0 0 0,0 0 0,0 0 0,0 0-1,0 0 1,0 1 0,0-1 0,0 0 0,-1 0-1,1 0 1,0 0 0,0 0 0,0 0 0,0 0-1,0 0 1,0 1 0,0-1 0,0 0-1,0 0 1,0 0 0,0 0 0,0 0 0,0 0-1,0 1 1,0-1 0,0 0 0,0 0 0,0 0-1,0 0 1,0 0 0,0 0 0,0 1 0,0-1-1,0 0 1,0 0 0,0 0 0,0 0 0,0 0-1,0 0 1,0 0 0,1 1 0,-1-1-1,0 0 1,0 0 0,0 0 0,0 0 0,0 0-1,0 0 1,0 0 0,0 0 0,1 0 0,-1 0-1,0 0 1,0 0 0,0 0 0,0 0 0,0 1-1,0-1 1,1 0 0,14 3 1176,19-2 147,68-6 175,164-29 1,-89 7-1488,359-5-12,323 28 22,-273-19-27,-8 0-7,183-34 2,-538 33-50,276-7-2,2 23-19,-335 6-31,362-17-312,-13 1 333,-219 16 56,257-7 10,-465 8 90,94 9 0,-128-5 56,-28-2-380,-21 0-407,-9-1-525,-4 0 114,0 0 0,-1 0 0,1 1-1,0 0 1,0 1 0,0 0 0,0 0-1,-14 7 1,12-6 1229,0-1 0,0 0 0,0 0 0,0-1-1,-1 0 1,1-1 0,-13-1 0,-10 1 462,-251 10 926,-238 11-2162,415-14 581,-1431 67-924,994-63 165,-1718 19-5974,2090-30 6858,-1076 19 2509,776 27 979,290-25-2245,177-20-1284,-19 2 433,20-1-151,13 3 21,29 3-290,0-1 0,1-2 0,58 0 0,117-14 127,1563-111-804,-181 32 460,129-5-250,-284 73 628,-1284 20 95,138-5 18,-278 3-343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9:57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17740,'7'24'2772,"5"28"0,-1 27-572,-5 82-1597,-5-121-91,0 458 624,-2-264-4227,0-231 2601,-5 1-179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9:59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2834 16139,'3'-1'860,"9"-1"3314,-11 3-4035,0 0 1,-1-1-1,1 1 1,0 0 0,-1-1-1,1 1 1,-1 0-1,1-1 1,-1 1 0,1 0-1,-1 0 1,0 0 0,1-1-1,-1 1 1,0 2-1,6 17 496,-1 0 1,-1 1-1,2 33 0,-3 68 189,-3-83-473,1 107 542,5 188 311,0-223-1091,22 110 0,-26-210-122,5 24-9,-6-33 0,-1 0-1,1 0 0,0 0 0,-1-1 0,1 1 0,0 0 0,0-1 1,0 1-1,0-1 0,0 1 0,1-1 0,-1 1 0,0-1 0,4 2 1,-5-3-2,1 1 0,-1-1 1,1 0-1,-1 0 0,1 0 1,0 0-1,-1 0 1,1 0-1,-1 0 0,1 0 1,-1 0-1,1 0 0,-1 0 1,1 0-1,0 0 0,-1 0 1,1-1-1,-1 1 1,1 0-1,-1 0 0,1-1 1,-1 1-1,1 0 0,-1-1 1,0 1-1,1 0 1,-1-1-1,1 1 0,-1-1 1,0 1-1,1 0 0,-1-1 1,0 1-1,0-1 1,1 1-1,-1-1 0,0 1 1,0-1-1,0 0 0,0 1 1,1-2-1,5-24-709,-5-7-165,0 0 0,-3 0 1,-1 0-1,-12-58 0,0 5-928,-21-213-3570,17-4 3805,55-359 4907,-23 505-2656,1-400-424,-13 281-244,-1 103-190,-37-274 0,-92-209-981,125 640 1235,0 0 0,0 0-1,2-1 1,0 1 0,1-25 0,3 34 155,0 11-47,1 14 7,-7 65 317,-18 100 1,2-25 496,8 498 1070,12-218-1809,-8-203-135,-6 289 562,37-1 448,-4-315-1018,-10 269-1,-12-403-90,-2 143 48,7-179 10,1 1 1,2-1 0,16 62-1,-9-61 101,-2 1 0,-2 0 0,-1 0 0,-3 1 0,1 42 0,-10-60 8,2-20-262,-2-15-281,1-14-1043,1-1 0,2-47 0,1 62 1254,1-35-784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0:00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0 712 15627,'52'-8'1485,"86"-25"1,-21 3-780,249-26 155,5 22-401,35-3-370,-19-14-120,336-32-5,135 40 350,2 23-83,146-5-182,-586 10 3,1162-64 572,-1420 66-511,378-49 224,-528 60-371,-4 1-139,-1-1 1,1 1-1,0-2 1,13-4-1,-20 6 149,0 1-1,-1-1 0,1 1 1,0 0-1,-1-1 0,1 1 1,0-1-1,-1 0 0,1 1 1,-1-1-1,1 1 0,-1-1 1,1 0-1,-1 1 0,0-1 1,1 0-1,-1 0 0,0 1 1,0-1-1,1 0 0,-1 0 1,0-1 5,0 1 0,-1 0 0,1-1 1,0 1-1,-1 0 0,1 0 1,-1-1-1,1 1 0,-1 0 1,0 0-1,1 0 0,-1 0 1,0 0-1,0 0 0,0 0 0,0 0 1,-1-1-1,-38-30-298,-22-6-147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0:01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527 24 13563,'-1'-2'249,"1"1"0,-1-1 0,0 1 0,0 0 0,0-1-1,0 1 1,0 0 0,0 0 0,0-1 0,0 1 0,0 0 0,0 0 0,-1 0 0,1 1 0,0-1 0,-1 0 0,1 0 0,-1 1 0,1-1 0,-1 1 0,1-1-1,-1 1 1,1 0 0,-1-1 0,1 1 0,-1 0 0,0 0 0,1 0 0,-3 1 0,-5 0 296,0 1 0,0 0 1,1 0-1,-12 5 0,5-1 25,-146 54 1853,131-46-2231,1 1 1,0 1 0,-32 24 0,56-36-187,2-2-10,-1 0-1,1 0 1,0 1 0,0-1-1,1 1 1,-1-1-1,0 1 1,1 0-1,0 0 1,-1 0-1,1 0 1,1 1-1,-1-1 1,-2 6 0,4-9 0,0 1-1,0-1 1,0 1 0,0-1 0,0 1 0,1-1 0,-1 1 0,0 0 0,0-1 0,1 1 0,-1-1 0,0 0 0,0 1 0,1-1 0,-1 1 0,0-1 0,1 1 0,-1-1 0,1 0 0,-1 1 0,1-1 0,-1 0 0,0 1 0,1-1 0,-1 0 0,1 0 0,-1 1 0,1-1 0,0 0-1,-1 0 1,1 0 0,22 4-90,-18-3 63,2 0 1,12 1-53,0 1 0,-1 1 0,1 1 0,27 10 0,-42-13 85,0 0-1,0 0 1,0 0 0,0 1 0,-1-1 0,1 1 0,0 0 0,-1 0 0,0 0 0,0 0 0,0 1 0,0-1 0,-1 1 0,1 0 0,-1-1 0,0 1 0,0 0 0,0 1-1,0-1 1,-1 0 0,0 0 0,0 1 0,0-1 0,0 1 0,-1 5 0,0-6 36,0-1 1,-1 1-1,0 0 0,0-1 0,0 1 0,0-1 1,0 1-1,-1-1 0,0 0 0,1 1 1,-1-1-1,0 0 0,-1 0 0,1 0 0,-1-1 1,1 1-1,-1-1 0,0 1 0,0-1 1,0 0-1,0 0 0,-5 3 0,-4 1 135,0 0 0,-1 0 0,0-1 0,-24 6 0,14-7-24,-1-1-1,1-1 1,-36-1-1,49-1-216,9 0 1,-1 0 0,1 0 0,0 1 0,0-2 0,0 1 0,-1 0 0,1 0 0,0 0-1,0-1 1,-1 1 0,1 0 0,0-1 0,0 1 0,0-1 0,-1 0 0,2 1 16,-1-1-1,1 1 0,0-1 1,0 1-1,0 0 0,0-1 1,0 1-1,0 0 1,0-1-1,0 1 0,0 0 1,1-1-1,-1 1 1,0 0-1,0-1 0,0 1 1,0 0-1,0-1 0,1 1 1,-1 0-1,0-1 1,0 1-1,0 0 0,1 0 1,-1-1-1,0 1 1,1 0-1,-1 0 0,0 0 1,0-1-1,1 1 0,4-4-256,1 1-1,-1 0 0,0 0 0,12-4 0,18-3-578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0:01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22 106 18404,'0'0'118,"1"0"0,-1 0 1,1 0-1,-1 0 0,1 0 0,-1 1 0,1-1 0,-1 0 1,1 0-1,-1 1 0,1-1 0,-1 0 0,0 1 1,1-1-1,-1 0 0,1 1 0,-1-1 0,0 0 1,1 1-1,-1-1 0,0 1 0,0-1 0,1 1 1,-1-1-1,0 1 0,0-1 0,0 1 0,1-1 1,-1 1-1,0-1 0,0 1 0,0-1 0,0 1 1,0-1-1,0 1 0,0 0 0,-3 26 2089,2-19-1431,-6 43 644,-15 199 376,34-289-1247,15-92-324,29-113-634,-55 240 387,0 0 0,0 0 0,1 0 0,0 1 1,-1-1-1,1 1 0,1-1 0,3-4 0,-6 8 18,0 0 0,0-1 0,1 1 0,-1 0 0,0 0 1,1-1-1,-1 1 0,0 0 0,1 0 0,-1 0 0,1-1 0,-1 1 0,0 0 0,1 0 0,-1 0 0,1 0 0,-1 0 1,0 0-1,1 0 0,-1 0 0,1 0 0,-1 0 0,0 0 0,1 0 0,-1 0 0,1 0 0,-1 0 0,0 0 0,1 1 1,0-1-1,0 1-2,0 0 0,0 1-1,0-1 1,0 0 0,0 1 0,0-1 0,0 1 0,0-1 0,-1 1 0,1-1 0,-1 1 0,1 2 0,2 8-9,0 0 0,-1 0 1,0 0-1,-1 0 0,-1 1 1,0-1-1,-1 0 0,-3 19 1,3-23 39,-1 1 1,0-1-1,0 0 1,-1 0 0,0-1-1,0 1 1,-1-1 0,0 1-1,-1-1 1,1 0-1,-1-1 1,0 1 0,-10 8-1,14-14-20,0 0-1,1 0 0,-1-1 0,0 1 1,0 0-1,0-1 0,0 1 1,0-1-1,0 1 0,0-1 1,0 1-1,0-1 0,0 0 1,0 0-1,0 1 0,-2-1 0,3 0-31,-1 0 0,1-1 0,-1 1 0,1 0 0,0 0 0,-1-1 0,1 1 0,-1 0 0,1 0 0,0-1 0,-1 1 0,1 0 0,0-1 0,0 1 0,-1 0 0,1-1 0,0 1 0,0-1 0,-1 1 0,1 0 0,0-1 0,0 1 0,0-1 0,0 1 0,0-1 0,-1 0 0,1-3-242,0 0 1,0 0-1,0 0 1,0 1-1,1-1 1,-1 0-1,3-7 1,21-49-927,-8 25 397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23:21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168 746 12595,'-60'-4'1104,"10"1"-688,7-1-152,29-6 776,14-9-400,31-11 89,9-9-57,13-14-72,6-7-64,13-15-88,2-6-120,1-7-640,-2-1 392,-7-2-160,0-8-48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3:30.2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 17 17380,'3'-3'647,"14"-9"1392,-16 11-1978,-1 1 0,1 0 0,-1 0 0,0 0 0,1 0 0,-1 0 0,1 0 0,-1 0 0,1 0 0,-1 0 0,0 0 0,1 0 0,-1 0 0,1 0 0,-1 0 0,1 0 0,-1 0 0,0 1 0,1-1-1,-1 0 1,1 0 0,-1 0 0,0 1 0,1-1 0,-1 0 0,0 1 0,1-1 0,-1 0 0,0 1 0,0-1 0,1 0 0,-1 1 0,0-1 0,0 0 0,0 1 0,1-1 0,-1 1 0,0-1 0,0 0 0,0 1 0,0-1 0,0 1 0,0-1 0,0 1 0,0-1 0,0 1 0,2 9 145,-1 0 0,-1 0 0,1 0 0,-2 1 0,1-1 0,-2 0 0,1 0 0,-4 12 0,0-4-151,-1 0 1,-1-1-1,-14 26 0,9-24 22,11-19-76,1 0 1,0 0-1,0 0 0,0 0 0,0 0 0,-1 0 1,1 0-1,0 0 0,0 0 0,0 0 0,0 0 1,-1 0-1,1 0 0,0 0 0,0 0 0,0 0 0,0-1 1,0 1-1,0 0 0,-1 0 0,1 0 0,0 0 1,0 0-1,0 0 0,0 0 0,0-1 0,0 1 1,0 0-1,0 0 0,0 0 0,-1 0 0,1 0 0,0-1 1,0 1-1,0 0 0,0 0 0,0 0 0,0 0 1,0-1-1,0 1 0,0 0 0,0 0 0,0 0 1,0 0-1,0-1 0,0 1 0,0 0 0,1 0 0,-1 0 1,0 0-1,0 0 0,0-1 0,0 1 0,8-38 42,-6 32-38,10-28-7,2 0 0,22-40 1,-36 73 0,0 1 1,0 0 0,0-1 0,0 1-1,0 0 1,1-1 0,-1 1-1,0 0 1,0 0 0,0-1 0,0 1-1,1 0 1,-1 0 0,0-1-1,0 1 1,1 0 0,-1 0 0,0 0-1,0-1 1,1 1 0,-1 0-1,0 0 1,1 0 0,-1 0 0,0 0-1,0-1 1,1 1 0,-1 0-1,0 0 1,1 0 0,-1 0 0,0 0-1,1 0 1,-1 0 0,0 0-1,1 0 1,-1 0 0,0 1 0,1-1-1,0 0 1,6 15 3,-1 21 16,-3 10-22,-2-24 28,7 40-1,-8-61-15,0 0 1,1 0-1,-1 0 0,1 0 1,-1 0-1,1 0 1,0 0-1,-1-1 0,1 1 1,0 0-1,0 0 1,-1-1-1,1 1 1,0 0-1,0-1 0,0 1 1,0-1-1,0 1 1,0-1-1,0 1 0,0-1 1,0 0-1,1 1 1,-1-1-1,-1 0 1,1 0 0,-1 1-1,1-1 1,-1 0 0,1 0-1,-1 0 1,1 0 0,-1 0 0,0 0-1,1 0 1,-1 0 0,1 0-1,-1-1 1,1 1 0,-1 0-1,1 0 1,-1 0 0,1 0-1,-1-1 1,0 1 0,1 0-1,-1 0 1,1-1 0,-1 1-1,0 0 1,1-1 0,-1 1 0,0 0-1,0-1 1,1 1 0,-1-1-1,0 1 1,0 0 0,1-1-1,-1 1 1,0-1 0,0 1-1,0-1 1,0 1 0,0-1-1,0 1 1,0 0 0,0-1 0,0 1-1,0-1 1,0 0 0,0 0-1,-1-1 0,1 1 0,-1 0 0,1 0 1,-1 0-1,0 0 0,1 0 0,-1 0 0,0 0 1,0 0-1,0 0 0,0 1 0,0-1 1,0 0-1,0 0 0,0 1 0,-2-2 0,-23-10-14,17 9 5,-14-7 48,1-1 0,0-2 0,0 0 0,1-1 0,1 0 0,-25-25 0,54 47-115,1 0 0,0-1 0,1-1 0,0 1 0,0-2 0,0 0 1,0 0-1,1-1 0,0 0 0,0-1 0,0 0 0,0-1 0,1-1 1,20 1-1,-21-3-32,-1 0 0,1 0-1,-1-1 1,0-1 0,21-6 0,16-11-292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0:02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77 16548,'2'3'557,"0"0"1,0 0-1,0 0 1,0 0 0,1-1-1,-1 1 1,1-1-1,0 0 1,-1 0 0,7 3-1,-8-4-346,1-1 1,-1 1-1,1-1 0,0 0 1,-1 1-1,1-1 0,0 0 0,-1 0 1,1 0-1,0-1 0,-1 1 1,1 0-1,0-1 0,-1 1 0,1-1 1,0 1-1,-1-1 0,1 0 1,-1 0-1,0 1 0,1-1 0,-1 0 1,1 0-1,1-3 0,35-35 764,-35 35-952,0 0-1,0 0 1,0 0-1,-1-1 1,0 1-1,1-1 1,-1 1-1,2-9 1,-4 12-22,0 1 1,0 0-1,0-1 0,0 1 1,0 0-1,0-1 0,0 1 1,0-1-1,0 1 0,0-1 1,0 1-1,0 0 0,0-1 1,0 1-1,-1 0 0,1-1 1,0 1-1,0 0 1,0-1-1,-1 1 0,1 0 1,0-1-1,0 1 0,-1 0 1,1-1-1,0 1 0,-1 0 1,1 0-1,0-1 0,-1 1 1,1 0-1,0 0 0,-1 0 1,1 0-1,0-1 0,-1 1 1,1 0-1,-1 0 1,1 0-1,0 0 0,-1 0 1,1 0-1,-1 0 0,1 0 1,0 0-1,-1 0 0,1 0 1,-1 0-1,1 1 0,0-1 1,-1 0-1,1 0 0,0 0 1,-1 0-1,1 1 0,-1-1 1,1 0-1,0 0 1,-1 1-1,-23 13 30,3 2-28,0 0 0,2 2 0,0 0 0,1 1 0,1 1 0,0 0 0,-25 44 0,40-60-45,-1 0 0,1 1 0,1-1-1,-1 1 1,0 0 0,1 0 0,0 0 0,0-1 0,1 1 0,-1 0-1,1 0 1,0 0 0,1 6 0,0-8-73,-1 0-1,1 0 1,0-1 0,1 1 0,-1 0-1,0-1 1,1 1 0,-1-1-1,1 1 1,0-1 0,0 0 0,0 0-1,0 0 1,0 0 0,1 0-1,-1 0 1,0-1 0,1 1 0,-1-1-1,1 1 1,0-1 0,-1 0 0,5 1-1,-1 0-39,1-1-1,-1 1 1,0-1 0,1-1-1,-1 1 1,0-1 0,13-1-1,12-5-700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0:02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16388,'2'-5'551,"1"-1"0,-1 0 1,1 1-1,0 0 1,0-1-1,1 1 1,0 0-1,0 1 0,0-1 1,6-4-1,-8 7-352,1 0 1,-1 1-1,1-1 0,0 1 0,0 0 1,0 0-1,0 0 0,0 0 0,0 0 1,0 1-1,0-1 0,1 1 0,-1 0 1,0 0-1,0 0 0,0 0 0,0 1 0,0-1 1,0 1-1,1 0 0,3 2 0,-4-2-162,0 0-1,0 0 1,0 1-1,-1-1 1,1 1-1,0-1 1,-1 1-1,1 0 0,-1 0 1,0 1-1,1-1 1,-1 0-1,0 1 1,0-1-1,-1 1 1,3 4-1,-1-1 11,-1-1 1,0 1-1,-1 0 0,1-1 0,-1 1 1,0 0-1,-1 0 0,1 9 0,-2 0 97,-1 0 0,0-1 0,0 1 0,-2 0 0,1-1 0,-9 20 0,-25 35 704,11-22-264,25-46-588,1-1 0,0 0 0,-1 0 0,1 1-1,0-1 1,0 0 0,0 0 0,-1 1 0,1-1 0,0 0 0,0 0-1,0 1 1,0-1 0,0 0 0,-1 1 0,1-1 0,0 0 0,0 1 0,0-1-1,0 0 1,0 1 0,0-1 0,0 0 0,0 1 0,0-1 0,0 0-1,0 1 1,1-1 0,-1 0 0,0 1 0,0-1 0,0 0 0,0 1-1,0-1 1,1 0 0,-1 0 0,0 1 0,0-1 0,0 0 0,1 0 0,-1 1-1,0-1 1,0 0 0,1 0 0,-1 1 0,20-6-687,20-16-1714,-35 17 1989,1 0-1,-1 0 1,0 0 0,-1-1 0,1 1-1,-1-1 1,0 0 0,0-1-1,0 1 1,-1-1 0,5-10-1,0-4-754</inkml:trace>
  <inkml:trace contextRef="#ctx0" brushRef="#br0" timeOffset="1">111 134 13131,'-18'-1'1672,"4"2"-984,5 2-144,5 1 969,8 8-409,6 1-80,5-8-264,3 1-103,5 0-129,2-5-224,2-4-688,0-4-96,-2-10 423,-3-4-127,-3 0-104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0:03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25 134 20228,'0'6'2241,"2"3"-1225,1 3-344,-1 10 1257,-2 4-329,-2 7-560,2 3-272,-3 4-264,2-2-144,0-2-416,-1-4-152,1-8-536,1-8-424,-5-23 432,0-21 88</inkml:trace>
  <inkml:trace contextRef="#ctx0" brushRef="#br0" timeOffset="1">0 1 20396,'5'0'1841,"-3"10"-1321,0-3-192,2 2 744,2 2-904,8 4 24,1-3-200,10 6-152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0:03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98 249 17884,'-19'17'2591,"-21"27"0,35-39-2141,1 1 1,0 0 0,0 0-1,1 0 1,-1 0 0,1 1 0,1-1-1,-1 1 1,-2 12 0,5-18-420,-1 0 1,1 0-1,0 0 1,0 0 0,0 0-1,0 0 1,0-1 0,0 1-1,0 0 1,0 0 0,0 0-1,0 0 1,0 0-1,1 0 1,-1 0 0,0 0-1,1 0 1,-1 0 0,0-1-1,1 1 1,-1 0 0,1 0-1,0 0 1,-1-1-1,2 2 1,-1-2-16,0 1 1,0-1-1,0 0 0,0 0 0,1 1 0,-1-1 1,0 0-1,0 0 0,0 0 0,0 0 1,1-1-1,-1 1 0,0 0 0,0 0 1,0-1-1,0 1 0,2-1 0,4-3 1,0 1 0,0-1 0,0-1 0,10-8-1,-1-1 7,-2 0 0,0-1-1,0-1 1,-1-1-1,-1 1 1,-1-2-1,-1 0 1,16-34-1,-49 87 12,21-31-15,-26 60 226,26-58-199,0 0 1,1 0 0,-1 0-1,1 0 1,1 0 0,-1 0-1,1 1 1,0 11 0,0-17-38,0-1 0,1 1 0,-1-1 0,0 1 0,0-1 0,0 1 0,0-1 0,0 1 0,1-1 0,-1 1 0,0-1 0,0 1 0,1-1 0,-1 1 0,0-1 0,1 1 0,-1-1 0,0 0 0,1 1 0,-1-1 0,1 0 0,-1 1 0,1-1 0,-1 0 0,1 1 0,-1-1 0,1 0 0,-1 0 0,1 0 0,0 1 0,0-1 6,1 0 0,-1-1 0,1 1 0,-1 0 0,1-1 0,-1 1 0,1 0 0,-1-1 0,0 0 0,1 1 0,1-2 0,34-28 126,-36 30-140,20-22 25,0 0 0,-2-1 0,21-32 0,42-82-202,-77 128 157,14-28-76,-18 35 84,0 0-1,0 0 1,0-1-1,0 1 1,-1 0 0,1 0-1,-1 0 1,0-1-1,0 1 1,0 0-1,0 0 1,0-1 0,0 1-1,-1-3 1,0 4 7,1 1 0,-1-1 0,0 1 0,1 0 0,-1-1 0,0 1 0,1 0 0,-1 0 0,0 0 0,1-1 1,-1 1-1,0 0 0,0 0 0,1 0 0,-1 0 0,0 0 0,1 0 0,-1 0 0,0 0 0,0 1 0,1-1 0,-1 0 0,0 0 1,1 1-1,-1-1 0,0 0 0,1 1 0,-1-1 0,0 0 0,1 1 0,-1-1 0,1 1 0,-1-1 0,0 2 0,-14 11 66,1 2 0,1-1 0,0 2 0,0 0 0,2 0-1,0 1 1,1 1 0,1-1 0,1 2 0,-9 25 0,15-41-42,2 0 0,-1 0 1,0 1-1,1-1 0,-1 0 1,1 0-1,0 0 0,0 0 1,0 0-1,0 1 0,1-1 1,-1 0-1,1 0 0,0 0 1,1 4-1,-1-6-17,0 0 1,0 0-1,0 1 1,1-1-1,-1 0 0,0 0 1,0 0-1,1 0 1,-1-1-1,1 1 0,-1 0 1,1 0-1,-1-1 1,1 1-1,-1-1 0,1 0 1,-1 1-1,1-1 0,0 0 1,-1 0-1,1 0 1,-1 0-1,1 0 0,0 0 1,-1 0-1,1-1 1,-1 1-1,1-1 0,0 1 1,1-2-1,13-4-56,-1 0 0,0-1-1,0-1 1,-1-1-1,1 0 1,19-18 0,-18 15-57,-16 12 107,0 0 0,0-1-1,0 1 1,0 0-1,0 0 1,0 0-1,0 0 1,1-1-1,-1 1 1,0 0-1,0 0 1,0 0-1,0 0 1,1-1 0,-1 1-1,0 0 1,0 0-1,0 0 1,1 0-1,-1 0 1,0 0-1,0 0 1,1 0-1,-1 0 1,0 0-1,0 0 1,0 0 0,1 0-1,-1 0 1,0 0-1,0 0 1,1 0-1,-1 0 1,0 0-1,0 0 1,1 0-1,-1 0 1,0 0-1,0 0 1,0 0 0,1 0-1,-1 1 1,-4 11-26,-14 21 125,16-30-83,-5 10 93,0 0 0,-8 21 0,14-30-73,-1 0 0,1 0 1,0 1-1,0-1 0,1 0 0,-1 1 1,1-1-1,0 0 0,0 1 0,0-1 1,0 0-1,1 0 0,1 6 0,-2-9-23,1 1 1,-1-1-1,1 0 0,-1 0 0,1 0 0,0 0 0,-1 0 1,1 0-1,0 0 0,0 0 0,0 0 0,0 0 0,0 0 1,-1 0-1,2-1 0,-1 1 0,0 0 0,0-1 0,0 1 1,0-1-1,0 1 0,2 0 0,-1-1-13,0 0 0,1 0 1,-1 0-1,0 0 0,0 0 0,0-1 1,0 1-1,0 0 0,0-1 0,0 0 1,0 0-1,3-1 0,1-1-154,-1-1 0,1 1 1,-1-1-1,0 0 0,0 0 0,0-1 0,-1 0 1,5-5-1,-6 4-17,1 0 0,-1 0 0,-1 0 0,1 0 1,-1 0-1,0-1 0,0 1 0,-1-1 0,0 0 1,0 1-1,0-14 0,-2-10-494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0:04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20028,'4'6'2361,"-1"0"-1561,1 1 1761,2-3-1961,3 1-536,-1-3-1193,-1 1 1001,3-3-232,3 0-184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0:04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16588,'-6'6'1058,"-1"0"1,0 0 0,-10 6 0,10-7 6,1 0-1,-1 0 1,-9 10-1,16-15-1015,-1 1-1,1-1 1,-1 0-1,1 1 1,-1-1-1,1 1 0,0-1 1,-1 1-1,1-1 1,0 1-1,0-1 1,-1 1-1,1-1 1,0 1-1,0-1 0,0 1 1,-1-1-1,1 1 1,0 0-1,0-1 1,0 1-1,0-1 1,0 1-1,0 0 0,0-1 1,1 1-1,-1-1 1,0 1-1,0-1 1,0 1-1,0-1 1,1 1-1,-1-1 0,0 1 1,1-1-1,-1 1 1,0-1-1,1 1 1,-1-1-1,0 1 1,1-1-1,-1 0 0,1 1 1,-1-1-1,1 0 1,-1 1-1,1-1 1,-1 0-1,1 0 1,-1 1-1,1-1 0,0 0 1,-1 0-1,1 0 1,-1 0-1,1 0 1,0 0-1,43 5-604,-33-4 624,-4 0-142,1 0 0,-1 1 1,0-1-1,0 2 0,1-1 0,-2 1 0,1 0 0,13 8 0,-18-10 92,0 1-1,0-1 1,0 1-1,0 0 1,-1 0 0,1 0-1,0 0 1,-1 0-1,0 0 1,1 0-1,-1 1 1,0-1-1,0 0 1,0 1-1,0-1 1,-1 1 0,1-1-1,-1 1 1,1-1-1,-1 1 1,0 0-1,0-1 1,0 1-1,0-1 1,-1 1-1,1-1 1,-1 1 0,-1 4-1,0-1 93,0 0-1,-1 0 1,0 0-1,0 0 1,0-1 0,-1 1-1,0-1 1,0 0-1,0 0 1,-1-1-1,0 1 1,-9 6-1,14-10-117,0-1-1,0 0 1,-1 0-1,1 0 1,0 0-1,0 0 1,0 0-1,0 0 1,0 0-1,-1 0 1,1 0-1,0 1 1,0-1-1,0 0 1,0 0-1,0 0 1,-1 0-1,1 0 1,0 0-1,0 0 1,0 0-1,0 0 1,-1 0-1,1 0 1,0-1-1,0 1 1,0 0-1,0 0 1,0 0-1,-1 0 1,1 0-1,0 0 1,0 0-1,0 0 1,0 0-1,0 0 1,0-1-1,-1 1 1,1 0-1,0 0 1,0-8-407,4-8-447,6-1-291,0 0-1,0 0 1,2 2 0,0-1 0,26-25 0,-27 30 827,1 1 1,0 0 0,1 1-1,19-11 1,-30 19 474,-1 1 1,1-1-1,-1 0 1,1 0-1,0 1 1,-1-1-1,1 1 1,0-1-1,-1 1 1,1 0-1,0 0 1,-1-1-1,1 1 1,0 0-1,3 1 1,-4 0 117,0-1 1,0 1-1,1 0 1,-1 0-1,0 0 1,0 0 0,0 0-1,0 0 1,0 0-1,-1 0 1,1 0-1,0 0 1,0 0-1,-1 0 1,1 1 0,-1-1-1,1 0 1,-1 1-1,1 1 1,-1-2-175,1 0 0,-1 0 0,0 0 0,1 1 0,-1-1-1,1 0 1,-1 0 0,1 0 0,0 0 0,0 0 0,-1 0 0,1 0 0,0-1 0,0 1 0,0 0 0,0 0 0,0-1-1,0 1 1,0 0 0,0-1 0,0 1 0,0-1 0,0 1 0,0-1 0,2 1 0,0-1-75,1 0 1,-1 0-1,1-1 1,-1 1-1,1-1 1,-1 0-1,4-1 1,-4 1-76,0 0 0,0 0 0,0 1 0,0-1 0,0 1 0,0 0 0,0 0 0,1 0 0,-1 0 1,4 1-1,-6-1 32,1 1 1,-1 0 0,0 0-1,1 0 1,-1 0 0,0 0-1,0 0 1,0 0 0,0 0-1,0 1 1,0-1 0,-1 0-1,1 1 1,0-1 0,0 0-1,-1 1 1,1-1-1,-1 1 1,0-1 0,1 1-1,-1-1 1,0 1 0,0-1-1,0 3 1,0 43-129,-1-39 135,-28 288 1180,26-276-1062,0-1 0,-11 37 0,12-51-53,0 0 0,1 0-1,-2-1 1,1 1 0,0-1-1,-1 0 1,0 0 0,0 0-1,0 0 1,-1 0 0,1-1 0,-1 1-1,0-1 1,0 0 0,0 0-1,0 0 1,-5 2 0,8-5-17,-1 1 0,1-1 0,0 1 0,-1 0 0,1-1 0,-1 0 0,1 1 0,0-1 0,-1 0 0,1 0 0,-1 0 0,1 0 0,-1 0 0,1 0 0,-1 0 0,1-1 0,0 1 0,-1 0 0,1-1 0,-1 1 0,1-1 0,0 1 0,-1-1 0,1 0 0,0 0 0,0 1 0,0-1 0,0 0 0,-1 0 0,1 0 0,0 0 0,1-1 0,-1 1 0,0 0 0,0 0 0,0 0 0,1-1 0,-1 1 0,1 0 0,-1-1 0,1 1 0,-1-1 0,1-2 0,-2-4 44,0 0 0,1 0-1,0 0 1,1-1 0,0 1-1,1-12 1,2 2-85,1 0 0,0 0-1,1 0 1,1 0 0,1 1 0,1 0 0,0 0 0,1 1-1,12-16 1,-8 14-120,0 0-1,2 1 1,0 1 0,1 0-1,0 1 1,1 1 0,25-16-1,13 0-143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0:12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21 16508,'-4'0'172,"1"0"1,0 0 0,0 0 0,0 0-1,-1 1 1,1 0 0,0-1 0,0 1 0,0 0-1,0 0 1,0 1 0,0-1 0,0 0 0,1 1-1,-1 0 1,0 0 0,1 0 0,-1 0 0,1 0-1,0 0 1,0 1 0,0-1 0,0 1-1,0-1 1,0 1 0,1 0 0,-2 3 0,-5 10 129,1 0 1,1 0 0,-7 30 0,11-37-147,-3 11 16,0 0 1,2 0-1,-1 21 1,4-33-96,0 0 1,0 0-1,0 0 1,1 0-1,1 1 1,-1-2 0,1 1-1,1 0 1,-1 0-1,6 9 1,-7-15-40,0 0 0,1 0 0,-1 0 0,1-1 0,0 1 0,-1 0 0,1-1 0,0 1 0,0-1 0,0 0 0,0 0 0,0 0 0,0 0 0,0 0 0,0 0 0,0 0-1,0-1 1,1 1 0,-1-1 0,0 1 0,1-1 0,-1 0 0,0 0 0,1 0 0,-1 0 0,0-1 0,0 1 0,1 0 0,-1-1 0,0 0 0,0 0 0,3-1 0,5-1 106,-1-1-1,0-1 1,-1 1-1,1-2 1,-1 1-1,12-11 1,-2 0 170,0-2 0,-2 0 0,0-1 1,18-27-1,-27 35-176,0 0 0,-1 0 1,-1 0-1,0-1 0,0 1 1,-1-1-1,0-1 0,-1 1 1,-1 0-1,2-18 0,-4 27-108,0 0 0,0 0 0,0 0 0,0 0 0,-1 0 0,1 0 0,-1 0 0,0 0 0,0 0 0,0 0 0,0 0 0,0 0 0,-1 0 0,1 1 0,-1-1 0,0 0 0,0 1 0,0 0 0,0-1 0,0 1 0,0 0 0,-1 0 0,1 0 0,-1 0 0,1 1 0,-1-1 0,0 1 0,1-1 0,-1 1 0,0 0 0,-6-1 0,2 1-57,1 0 0,0 0 0,-1 1 1,1 0-1,-1 0 0,1 1 0,-1 0 0,1 0 1,0 0-1,-1 1 0,1 0 0,0 0 0,0 1 1,-9 5-1,12-7-164,0 1 0,0 0 0,0 0 0,0 0 0,0 0 0,0 1 0,1-1 0,-1 1 0,1-1 0,0 1 0,0 0 0,0 0 0,0 0 0,0 0 0,-2 6 0,4-8 158,0-1 0,0 0 0,0 1-1,0-1 1,0 1 0,0-1-1,0 1 1,0-1 0,0 1-1,0-1 1,1 0 0,-1 1-1,0-1 1,0 1 0,0-1 0,1 0-1,-1 1 1,0-1 0,0 0-1,1 1 1,-1-1 0,0 0-1,1 1 1,-1-1 0,0 0 0,1 0-1,-1 1 1,0-1 0,1 0-1,-1 0 1,1 0 0,-1 1-1,0-1 1,1 0 0,-1 0-1,1 0 1,-1 0 0,1 0 0,10 0-796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0:13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15 457 17956,'-14'43'2778,"33"-54"-540,100-110 741,53-61-1792,-28 27-519,-140 150-655,23-19 272,-26 24-280,-1 0-1,0 0 1,0 0 0,0-1-1,0 1 1,1 0 0,-1 0 0,0 0-1,0 0 1,0 0 0,0 0 0,1 0-1,-1 0 1,0 0 0,0 0 0,0 0-1,1 0 1,-1 0 0,0 0-1,0 0 1,0 0 0,1 0 0,-1 0-1,0 0 1,0 0 0,0 0 0,1 0-1,-1 0 1,0 0 0,0 0 0,0 0-1,1 0 1,-1 1 0,0-1 0,0 0-1,0 0 1,0 0 0,0 0-1,1 0 1,-1 1 0,0-1 0,-2 18 171,-34 93 168,-5 21-58,36-113-253,-2 3-2,2 0 0,0 0 0,2 0 0,0 0 0,1 34 0,2-55-50,0 0 1,0 0-1,0 0 1,0 0-1,1 1 1,-1-1-1,0 0 1,0 0-1,1 0 1,-1 0-1,1 0 1,-1 0-1,1 0 1,-1 0-1,1 0 1,0 0-1,0 0 0,1 1 1,-2-1-37,1-1 0,0 0 0,-1 0 0,1 0 0,0 1 0,0-1 0,-1 0 0,1 0 1,0 0-1,-1 0 0,1 0 0,0 0 0,0 0 0,-1-1 0,1 1 0,0 0 0,-1 0 0,1 0 0,0-1 0,-1 1 0,1 0 0,0-1 0,4-2-331,-1-1-1,1 1 1,-1-1-1,0 0 1,0 0-1,5-7 1,47-69-1387,-24 33 624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0:13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17796,'-1'2'290,"1"1"0,0-1-1,-1 0 1,1 1 0,-1-1 0,0 1 0,0-1 0,0 0 0,-2 4 0,-3 7 166,-1 6 274,2 1-1,0 0 1,1 0-1,-2 35 1,5-42-560,1-1 1,0 1-1,1 0 0,1-1 1,0 1-1,0-1 1,1 0-1,9 22 0,-10-30-122,-1-1-1,1 1 0,0-1 0,0 1 0,1-1 1,-1 1-1,1-1 0,-1 0 0,1 0 1,0-1-1,0 1 0,0 0 0,1-1 0,-1 0 1,1 0-1,-1 0 0,1 0 0,0 0 1,0-1-1,-1 0 0,1 0 0,8 2 0,-5-3 11,-1 0-1,1-1 0,-1 1 1,1-1-1,0-1 0,-1 1 1,0-1-1,1 0 0,-1-1 0,0 1 1,0-1-1,0 0 0,7-6 1,-4 2 47,0 0 0,0 0 0,-1-1 0,0 0 0,0-1 0,-1 0 0,0 0 0,-1 0 0,9-18 0,-11 21-42,-1-1-1,-1 0 1,1 1-1,-1-1 0,0 0 1,0 0-1,-1 0 0,0 0 1,0-1-1,-1 1 1,0 0-1,0 0 0,-1 0 1,0-1-1,0 1 0,-3-10 1,2 14-71,0-1 1,0 0-1,0 1 0,0 0 1,-1-1-1,1 1 1,-1 0-1,0 0 1,0 1-1,0-1 0,0 0 1,-1 1-1,1 0 1,-1 0-1,1 0 0,-1 0 1,0 1-1,0-1 1,-5 0-1,4 0-81,-1 1 0,0 0 0,0 0 0,1 0 0,-1 1 0,0 0 0,0 0 0,0 0 0,0 1 0,0 0 0,0 0 1,-8 3-1,10-1-210,-1 2-52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0:17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18 17836,'2'-2'363,"-1"0"-1,1 1 1,0-1 0,0 0 0,0 1 0,0 0-1,0-1 1,0 1 0,0 0 0,3-1 0,-5 2-289,1 0 0,-1 0 1,0 0-1,1-1 0,-1 1 1,0 0-1,1 0 1,-1 0-1,0 0 0,1 0 1,-1 0-1,0 1 1,0-1-1,1 0 0,-1 0 1,0 0-1,1 0 0,-1 0 1,0 0-1,1 1 1,-1-1-1,0 0 0,0 0 1,1 0-1,-1 1 0,0-1 1,1 0-1,-1 1 12,1 0 0,-1 0 0,0 0 0,0 0 0,1 0-1,-1 0 1,0 0 0,0 0 0,0 0 0,0 0 0,0 1 0,0-1 0,-1 0 0,1 1-1,-2 5 112,-1 0-1,0 0 1,0 0-1,-1 0 1,0-1 0,0 1-1,0-1 1,-6 6-1,-5 9 207,-1 2-28,-16 26 422,29-44-720,1-1-1,1 1 1,-1-1 0,0 1-1,1 0 1,0 0 0,0 0-1,1-1 1,-1 10 0,1-12-63,0-1-1,0 0 1,1 1 0,-1-1 0,0 0 0,1 1 0,-1-1 0,0 0 0,1 0 0,0 1 0,-1-1 0,1 0 0,0 0 0,-1 0-1,1 0 1,0 0 0,0 0 0,0 0 0,0 0 0,0 0 0,2 1 0,-1-1-3,1 0-1,-1 0 1,1 0-1,0 0 1,-1 0 0,1-1-1,0 1 1,0-1-1,5 1 1,2-2-162,-1 0 1,1 0-1,0 0 0,-1-1 0,11-4 0,-7 1-84,-1 0 0,0-1-1,0 0 1,0 0-1,-1-2 1,12-8-1,2-6-245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3:44.3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21 406 15787,'-17'7'2024,"17"-7"-1997,0 0 0,0 0 0,0 0 1,0 0-1,0 0 0,0 0 1,0 0-1,0 1 0,-1-1 1,1 0-1,0 0 0,0 0 0,0 0 1,0 0-1,0 0 0,0 0 1,0 0-1,0 0 0,0 0 0,0 0 1,0 0-1,0 0 0,-1 0 1,1 0-1,0 0 0,0 0 1,0 0-1,0 0 0,0 0 0,0 0 1,0 0-1,0 0 0,0 0 1,0 0-1,0 0 0,0 0 1,-1 0-1,1 0 0,0 0 0,0 0 1,0-1-1,0 1 0,0 0 1,0 0-1,0 0 0,0 0 0,0 0 1,0 0-1,0 0 0,0 0 1,0 0-1,0 0 0,0 0 1,0 0-1,0 0 0,0-1 0,0 1 1,0 0-1,0 0 0,0 0 1,0 0-1,0 0 0,0 0 1,0 0-1,0 0 0,0 0 0,0-1 1,17-17 2394,-3 4-2289,70-84 968,92-139 0,-155 207-957,-9 16-14,-12 14-128,0 0 0,1 0 0,-1 0 0,0 1 0,0-1 0,0 0 0,0 0 0,0 0 0,1 0 0,-1 0 0,0 0 0,0 0 1,0 0-1,0 0 0,0 1 0,0-1 0,0 0 0,1 0 0,-1 0 0,0 0 0,0 0 0,0 1 0,0-1 0,0 0 0,0 0 0,0 0 0,0 0 0,0 1 0,0-1 0,0 0 0,0 0 0,0 0 0,0 0 0,0 1 0,0-1 0,0 0 0,0 0 0,0 0 0,0 0 1,0 0-1,0 1 0,0-1 0,0 0 0,-1 0 0,1 0 0,-10 36 109,7-25-83,-34 118 506,-38 159 1017,75-287-1487,-3 23-1363,3-23 1252,0-1 0,0 0 1,0 1-1,0-1 0,0 1 0,0-1 1,0 0-1,0 1 0,0-1 1,1 0-1,-1 1 0,0-1 0,0 0 1,0 1-1,1-1 0,-1 0 1,0 1-1,0-1 0,1 0 1,-1 0-1,0 1 0,0-1 0,1 0 1,-1 0-1,0 1 0,1-1 1,-1 0-1,0 0 0,1 0 0,-1 0 1,0 0-1,1 0 0,-1 1 1,1-1-1,-1 0 0,0 0 0,1 0 1,-1 0-1,1 0 0,-1 0 1,0 0-1,1-1 0,-1 1 1,0 0-1,1 0 0,-1 0 0,0 0 1,1 0-1,-1-1 0,0 1 1,1 0-1,-1 0 0,0 0 0,1-1 1,-1 1-1,1-1 0,7-4-746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0:17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18692,'-1'19'2080,"-1"4"-1103,0 3-313,-1 12 952,-2 4-232,3 5-359,-1 5-257,3-8-432,0 2-296,3-11-728,5-7-481,2-18 937,2-10-192,-2-18-152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0:17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42 15683,'2'-1'428,"-1"1"-256,0 0 1,1 0-1,-1-1 0,0 1 0,1-1 1,-1 1-1,0-1 0,0 0 1,0 1-1,0-1 0,1 0 1,-1 0-1,0 0 0,0 0 0,0 0 1,-1 0-1,1 0 0,0 0 1,0 0-1,0 0 0,0-2 1,-3 3 247,-1 0 0,1 1 0,-1 0 0,1-1 0,0 1 0,-1 0 0,1 0 0,0 1 0,-1-1 0,-2 3 1,-19 11 718,0 2 1,-41 37-1,58-47-1058,0 0 0,1 0-1,0 0 1,0 1 0,1-1 0,0 1-1,0 1 1,1-1 0,0 1 0,0-1-1,1 1 1,0 0 0,-1 11 0,3-18-72,1 1 1,0-1 0,0 1 0,0-1-1,0 1 1,0-1 0,0 0 0,1 1 0,-1-1-1,1 1 1,0-1 0,0 0 0,-1 1 0,2-1-1,-1 0 1,0 0 0,0 0 0,1 0-1,1 3 1,0-3-3,0 1 0,0-1 1,-1 0-1,1-1 0,1 1 0,-1 0 0,0-1 0,0 0 0,0 0 0,1 0 0,-1 0 0,5 0 0,5 1-1,0-1 0,1-1 0,-1-1 0,0 0 0,0 0 0,15-5 0,-2 0 18,-1-1 0,48-21 0,-62 23-12,0-1 0,0 0-1,-1 0 1,0-1 0,0 0-1,-1-1 1,0 0 0,13-15-1,-19 20-17,-1 0 0,0 1 0,0-1-1,0 0 1,0 0 0,-1-1 0,1 1-1,-1 0 1,0 0 0,0-1-1,0 1 1,0-1 0,-1 1 0,1-1-1,-1 1 1,0-1 0,0 1 0,0-1-1,-1 1 1,1-1 0,-1 1 0,0-1-1,0 1 1,0 0 0,0-1 0,0 1-1,-1 0 1,1 0 0,-1 0 0,0 0-1,0 0 1,0 0 0,-1 1 0,1-1-1,-1 0 1,1 1 0,-1 0 0,-4-3-1,-1-1-262,-1 1 0,1 0 0,-1 1 0,-14-6 0,-21-11-375,25 7 233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1:59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59 12395,'-6'-43'5387,"1"27"-452,-1 40-2073,4 60-2526,4 0-1,3-1 1,32 161 0,-17-150-688,53 147 0,-69-224-942,-5-9 521,-3-9 34,-3-10 52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2:00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15611,'-1'0'75,"1"1"0,-1-1 0,1 0 0,-1 0 0,1 0 0,-1 0 0,1 0 0,-1 0 0,1 0 1,-1 1-1,1-1 0,-1 0 0,1 0 0,0 1 0,-1-1 0,1 0 0,-1 1 0,1-1 0,0 0 0,-1 1 0,1-1 0,0 1 0,-1-1 0,1 0 0,0 1 0,0-1 0,0 1 0,-1-1 0,1 1 0,0-1 0,0 1 0,0-1 0,0 1 0,-7 20 479,7-19-283,-12 48 1005,-9 88 0,8 53-437,10 81 118,6-214-807,2-1 0,22 96 0,-26-146-280,6 18-127,-7-24 249,1 0-1,-1 0 1,0 0 0,1 0-1,-1-1 1,1 1-1,-1 0 1,1 0-1,-1 0 1,1-1-1,-1 1 1,1 0 0,0-1-1,-1 1 1,1 0-1,0-1 1,0 1-1,-1-1 1,1 1-1,1-1 1,7-2-144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2:01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 16972,'7'-12'3736,"-10"29"-954,-1 7-1983,-8 680 2818,14-462-3540,-2-128-2499,0-111 1898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2:01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66 18252,'-6'-9'718,"1"1"0,-2 0 0,1 1 0,-14-12 0,18 17-591,0 0-1,0 1 0,0 0 1,0-1-1,0 1 0,0 0 1,-1 0-1,1 0 0,0 1 1,-1-1-1,-2 0 0,4 1-71,0 0-1,-1 0 0,1 0 0,0 0 0,0 0 0,0 1 1,-1-1-1,1 0 0,0 1 0,0-1 0,0 1 0,0-1 1,0 1-1,0 0 0,0-1 0,0 1 0,0 0 1,0 0-1,0-1 0,0 1 0,1 0 0,-1 0 0,-1 2 1,-4 10 27,0 0 0,1 0 0,0 1 0,1 0 1,0-1-1,2 1 0,-3 22 0,2-14-37,-10 100 258,5 1 0,9 146 0,1-211-172,2 0 0,2 0 0,25 100 0,-28-149-255,0 0 1,0-1-1,8 13 1,-10-19 50,0 0 0,0-1 0,0 1 0,0 0 0,1-1 0,-1 0 0,1 1 0,-1-1 0,1 0 0,1 2 0,-2-3 10,0 0-1,0 1 1,-1-1 0,1 0 0,0 0-1,0 0 1,0 1 0,0-1 0,-1 0-1,1 0 1,0 0 0,0 0 0,0-1-1,0 1 1,0 0 0,-1 0 0,1 0-1,0-1 1,0 1 0,0 0 0,-1-1 0,1 1-1,0-1 1,0 0 0,2-1-24,0-2 1,-1 1-1,0 0 1,1 0 0,-1-1-1,0 1 1,-1-1-1,1 0 1,-1 1-1,1-1 1,0-7 0,-1 8 5,10-34-704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2:02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15867,'-1'3'556,"1"0"-1,-1 0 0,0 0 0,1-1 0,0 1 0,0 0 0,0 4 0,4 325 4609,-7 327-3366,2-648-2271,0-8 451,1 0 0,0 1 0,-1-1 0,1 0 0,1 1-1,-1-1 1,0 0 0,1 0 0,1 5 0,2-4-247,3-6-120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5:52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10762,'22'-1'2156,"43"-8"-1,3-1-850,115 2-345,86-8-896,206-31-361,-447 45 276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5:52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10 9746,'-34'-5'836,"0"2"-1,0 2 0,-35 2 1,57 0-596,0 1 1,0 0 0,0 1-1,0 0 1,1 1-1,-1 0 1,1 1 0,0 0-1,0 1 1,1 0-1,0 0 1,-10 9-1,10-6-102,1-1 0,0 1-1,0 1 1,1 0 0,0 0-1,1 0 1,1 1 0,-1 0-1,1 0 1,1 1 0,0 0-1,-3 15 1,4-10-73,0 1 0,2-1 0,0 1 0,1 0 0,1 0-1,1 0 1,0 0 0,5 20 0,1-3-42,2-1 0,1 0-1,27 61 1,-25-71-25,1 1 1,1-2-1,1 0 0,1 0 0,28 29 0,-35-42-1,1-2-1,0 1 0,0-1 0,1-1 0,0 0 0,0-1 1,1 0-1,0 0 0,0-1 0,0-1 0,0 0 1,1 0-1,0-2 0,0 1 0,22 0 0,-19-3 32,-1-1 0,0 0 0,1-1 0,-1-1-1,0 0 1,0-1 0,0 0 0,-1-2-1,0 1 1,0-2 0,0 0 0,-1 0 0,14-11-1,-11 5 55,-1 0-1,0-2 0,-1 1 0,-1-2 0,-1 1 0,0-2 0,0 0 0,-2 0 0,0-1 0,-1 0 1,-1-1-1,-1 0 0,-1 0 0,0-1 0,-1 1 0,-1-1 0,-1 0 0,-1 0 0,-1-1 1,-1 1-1,-2-24 0,1 35-142,-1-1 1,0 1 0,0-1-1,-1 1 1,-1 0 0,1 0-1,-1 0 1,-1 1-1,0-1 1,0 1 0,0 0-1,-1 0 1,0 1 0,-1 0-1,0 0 1,0 0 0,0 1-1,-1 0 1,0 0-1,0 1 1,0 0 0,-1 1-1,0 0 1,0 0 0,0 1-1,0 0 1,0 0-1,-1 1 1,-9-1 0,-25 1-315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6:24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19 108 18244,'0'0'148,"-1"0"-1,1 0 1,-1 0 0,1 0-1,-1 0 1,1 0 0,-1 0-1,1-1 1,0 2 0,-1-1-1,1 0 1,-1 0 0,1 0 0,-1 0-1,1 0 1,-1 0 0,1 0-1,0 0 1,-1 1 0,1-1-1,-1 0 1,1 0 0,0 1-1,-1-1 1,1 0 0,0 0-1,-1 1 1,1-1 0,0 1 0,-1-1-1,1 0 1,0 1 0,-1 0-1,-4 21 2618,8 33-704,-3-49-1775,1 10-35,3 28 179,-4-42-417,0-1 1,0 1-1,1-1 1,-1 1-1,0-1 1,1 0 0,-1 1-1,1-1 1,0 0-1,-1 1 1,1-1 0,0 0-1,0 0 1,0 1-1,0-1 1,0 0 0,0 0-1,0 0 1,0 0-1,0 0 1,0-1 0,3 2-1,-3-2-6,0 1-1,1-1 1,-1 0-1,1 0 0,-1 0 1,1-1-1,-1 1 1,0 0-1,1 0 0,-1-1 1,0 1-1,1-1 1,-1 1-1,0-1 0,1 0 1,-1 1-1,0-1 1,2-2-1,22-21 56,-19 18-42,80-100 147,-60 71-91,54-56 0,-79 89-72,0 1-1,0 0 1,1 0 0,-1-1-1,0 1 1,1 0 0,-1 0-1,1 0 1,-1 1 0,1-1-1,-1 0 1,1 0-1,0 1 1,-1-1 0,1 1-1,0 0 1,2-1 0,-3 1-1,0 1 1,0-1 0,0 0-1,-1 1 1,1-1-1,0 1 1,-1-1 0,1 1-1,0-1 1,-1 1 0,1 0-1,-1-1 1,1 1-1,-1 0 1,1-1 0,-1 1-1,1 0 1,-1 0 0,0-1-1,1 1 1,-1 0-1,0 0 1,0 0 0,0 1-1,2 8 23,-1 0 0,-1 0 0,0 0 0,-2 13 0,2-19-24,-25 186 211,25-189-209,-1 0-1,1 1 0,0-1 0,0 0 0,0 0 0,0 1 0,0-1 0,0 0 0,0 0 1,0 1-1,1-1 0,-1 0 0,0 0 0,1 0 0,0 2 0,0-2-8,-1-1 0,0 0 0,1 0 0,-1 0 0,1 0 0,-1 0 0,0 0 0,1 0 0,-1 0-1,1 0 1,-1 0 0,0 0 0,1 0 0,-1 0 0,0 0 0,1 0 0,-1-1 0,1 1 0,-1 0 0,0 0 0,1 0 0,-1-1-1,0 1 1,1 0 0,-1 0 0,0-1 0,0 1 0,1 0 0,-1 0 0,0-1 0,27-32-1564,-25 29 1068,23-34-2176,-18 28 1766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3:44.8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1 18508,'-2'17'1712,"-8"3"-1192,-1 3-199,1-3 687,0 0-360,3-3-608,1 1-352,5-11-640,1-4 1720,1-8-936,5-5-136,-2-4-112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6:25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8 18780,'7'-8'3606,"-23"17"-983,3 5-2172,1 0 0,0 1-1,1 0 1,1 0-1,0 1 1,1 1 0,1-1-1,1 2 1,-6 18 0,11-31-405,1 0 0,0-1-1,0 1 1,0 0 0,1 0 0,-1 0 0,1-1 0,1 6 0,-1-9-32,0 0-1,0-1 0,0 1 1,0 0-1,1-1 1,-1 1-1,0 0 1,0-1-1,1 1 0,-1 0 1,1-1-1,-1 1 1,0-1-1,1 1 1,-1-1-1,1 1 0,-1-1 1,1 1-1,0-1 1,-1 1-1,1-1 1,-1 0-1,2 1 0,-1-1 4,1 0-1,0 0 0,-1 0 1,1 0-1,-1 0 0,1 0 0,-1 0 1,1 0-1,-1-1 0,1 1 0,-1-1 1,1 1-1,-1-1 0,1 0 1,1-1-1,5-3 38,0 0 0,0-1-1,-1 0 1,1 0 0,-1-1 0,-1 0 0,1-1 0,9-14-1,-3 1 90,0-1 0,11-27 0,-14 20-5,-10 19-30,-9 18 73,3 1-168,0 1 0,1 0 0,0 0 0,1 0 0,0 0 0,1 1 0,0 0 0,1-1 0,0 1 0,-1 22 0,2-32-37,1 0 0,0 1-1,0-1 1,0 0 0,0 1 0,0-1 0,0 0 0,1 0 0,-1 1-1,0-1 1,1 0 0,-1 0 0,1 1 0,-1-1 0,1 0 0,-1 0 0,1 0-1,0 0 1,-1 0 0,1 0 0,0 0 0,0 0 0,0 0 0,0 0-1,0 0 1,0-1 0,0 1 0,0 0 0,0-1 0,1 1 0,-1-1-1,0 1 1,0-1 0,0 1 0,1-1 0,-1 0 0,0 0 0,0 0 0,1 0-1,-1 0 1,0 0 0,1 0 0,-1 0 0,0 0 0,0 0 0,2-1-1,5-1-265,-1 0 0,1-1-1,-1 0 1,0 0-1,0-1 1,11-7-1,-1-2-11,0 0 0,-1-1 0,14-16 0,11-17-471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6:25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99 212 17940,'-38'71'3492,"26"-52"-2188,1 2 1,0-1-1,-13 43 1,23-62-1206,1 1 0,-1 0 0,1-1 0,0 1 0,-1 0 0,1-1 1,0 1-1,0 0 0,0-1 0,1 1 0,-1 0 0,0-1 0,1 4 1,0-4-65,-1-1 0,1 1 1,0 0-1,-1 0 1,1-1-1,0 1 0,0-1 1,0 1-1,-1 0 1,1-1-1,0 0 0,0 1 1,0-1-1,0 1 1,0-1-1,0 0 0,0 0 1,0 0-1,0 1 1,0-1-1,0 0 1,0 0-1,0 0 0,0-1 1,2 1-1,6-2-14,1 1 1,-1-2-1,1 1 0,-1-2 0,0 1 0,0-1 0,0 0 1,-1-1-1,0 0 0,1 0 0,-2-1 0,1 0 0,-1 0 0,8-9 1,-1 1 3,-1-2-1,0 1 1,-1-1 0,-1-1 0,17-34 0,-21 38 10,-2 0 1,0-1-1,0 0 1,-1 1-1,-1-2 0,0 1 1,-1 0-1,-1 0 1,0-1-1,-2-25 0,1 37-24,-1 0-1,1 0 1,-1 0-1,0 0 1,0 1-1,0-1 0,0 0 1,0 1-1,0-1 1,-1 1-1,1-1 1,-1 1-1,0-1 1,0 1-1,1 0 0,-2 0 1,1 0-1,0 0 1,0 0-1,-1 1 1,1-1-1,-1 1 1,1-1-1,-4 0 0,2 1-2,0 0 0,0 0-1,0 1 1,-1-1 0,1 1-1,0 0 1,0 0-1,-1 1 1,1-1 0,0 1-1,0 0 1,0 0 0,0 0-1,0 1 1,0-1-1,-5 4 1,-6 4 2,0 0 1,1 0-1,0 1 0,1 1 0,-16 17 0,22-21-9,1 0 0,0 0 0,1 0 0,-1 1 0,2-1 0,-1 1 0,1 1 0,0-1-1,0 1 1,1-1 0,-3 14 0,6-20-1,0-1 0,0 0 0,0 0-1,-1 0 1,1 1 0,1-1 0,-1 0 0,0 0-1,0 0 1,0 0 0,1 1 0,-1-1 0,0 0-1,1 0 1,-1 0 0,1 0 0,-1 0 0,1 0-1,0 0 1,-1 0 0,1 0 0,0 0 0,0 0-1,0-1 1,0 1 0,0 0 0,0 0 0,0-1-1,0 1 1,0-1 0,0 1 0,0-1-1,0 1 1,2-1 0,3 2-1,1-1 0,-1 0 0,1 0 0,-1-1 0,8 0 0,-6 0-3,59-4-15,-42 2 19,40 0 0,-59 2-1,1 1 1,0 0-1,0 0 0,-1 1 0,1-1 0,-1 1 0,1 1 0,-1-1 1,0 1-1,9 6 0,-11-7 7,-1 1 0,0 0 0,0 0 0,0 1-1,-1-1 1,1 1 0,-1-1 0,1 1 0,-1 0 0,0 0 0,-1 0 0,1 0 0,-1 0 0,0 0 0,0 0 0,0 0 0,0 1 0,-1-1 0,1 0 0,-1 1-1,0-1 1,-1 5 0,-1 9-289,-1-1 0,0 0-1,-1 0 1,-7 18 0,21-62-1667,2-1 1306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6:26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20892,'-9'41'3132,"-20"58"0,-4 14-920,33-113-2202,-18 101 943,16-89-862,1 1 1,1-1-1,-1 0 1,2 1-1,4 23 1,-5-34-92,0-1 1,0 0-1,0 0 1,0 1-1,1-1 0,-1 0 1,1 1-1,-1-1 1,1 0-1,-1 0 0,1 0 1,-1 0-1,1 0 1,0 1-1,0-1 1,0 0-1,0-1 0,-1 1 1,1 0-1,0 0 1,1 0-1,-1 0 0,0-1 1,0 1-1,0-1 1,0 1-1,1-1 0,-1 1 1,0-1-1,0 1 1,1-1-1,-1 0 0,0 0 1,0 0-1,1 0 1,-1 0-1,0 0 1,1 0-1,-1 0 0,0 0 1,1-1-1,-1 1 1,0-1-1,0 1 0,0-1 1,1 1-1,-1-1 1,0 1-1,0-1 0,2-1 1,4-3-39,0 0 1,-1 0-1,1-1 0,-1 0 1,-1 0-1,9-9 0,1-9-127,0 0 0,22-47 0,14-59-307,-36 92 327,-14 35 136,7-16-81,-1 0-1,-1-1 1,7-40-1,-14 57 114,-1 7 16,-8 14 76,-10 28 139,12-23-95,1 1 0,1 0 0,1 1 0,1-1 0,-1 41 1,5-50-101,1 1 1,1-1 0,0 0 0,0 1 0,2-1 0,0 0 0,1 0 0,0-1 0,1 0 0,8 15 0,40 51-322,-71-99-28,-1 1-1,-1 1 0,-35-24 0,51 38 267,-134-96 96,137 99-61,-1 0 0,1 0 0,0 0 0,0-1 0,-1 1 0,1 0 0,0 0 0,0 0 1,-1-1-1,1 1 0,0 0 0,0 0 0,0 0 0,-1-1 0,1 1 0,0 0 0,0-1 0,0 1 0,0 0 0,0 0 0,-1-1 0,1 1 0,0 0 0,0-1 0,0 1 0,0 0 0,0-1 0,0 1 0,0 0 0,0-1 0,0 1 0,0 0 0,1-1 0,9-3 162,26 4-205,-28 0-34,44 0-1204,0-2 0,70-13 0,-73 6 461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6:27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88 342 20724,'-12'12'1194,"-1"3"308,0 1 0,-12 18 0,21-29-1264,1 0 0,0 1 0,1 0 0,-1 0 0,1 0-1,0 0 1,1 0 0,-1 0 0,1 0 0,0 13 0,1-18-225,0-1 1,-1 1-1,1 0 0,0-1 1,0 1-1,1 0 0,-1-1 1,0 1-1,0 0 0,0-1 1,0 1-1,0-1 1,1 1-1,-1 0 0,0-1 1,1 1-1,-1-1 0,0 1 1,1-1-1,-1 1 0,0-1 1,1 1-1,-1-1 0,1 1 1,-1-1-1,1 0 1,-1 1-1,2-1 0,-1 1-1,0-1-1,0 0 0,0 0 0,0 0 1,1 0-1,-1 0 0,0-1 1,0 1-1,0 0 0,0 0 0,0-1 1,0 1-1,1-1 0,0 0 1,4-2 2,0 0 0,-1-1 0,1 0 0,8-8 0,33-40 22,-31 33-40,27-26 0,-42 45 1,0-1-1,-1 0 1,1 0 0,0 1 0,0-1 0,0 1-1,0-1 1,-1 0 0,1 1 0,0 0 0,0-1 0,0 1-1,0 0 1,0-1 0,0 1 0,1 0 0,-1 0-1,0 0 1,0 0 0,1 0 0,-1 0 2,0 1-1,-1-1 1,1 0 0,0 1-1,-1-1 1,1 1 0,0-1 0,-1 1-1,1 0 1,-1-1 0,1 1 0,-1 0-1,1-1 1,-1 1 0,1 0-1,-1 0 1,0-1 0,1 1 0,-1 1-1,2 6 13,0 0 1,-1 0-1,0 0 0,-1 10 0,1-8 24,-1-5-5,0 1-1,1 0 1,0-1-1,0 1 0,3 9 1,-3-14-32,-1 0 0,0 0-1,1 0 1,0 0 0,-1 0 0,1-1 0,-1 1 0,1 0 0,0 0 0,0 0 0,0-1 0,-1 1 0,1 0 0,0-1 0,0 1 0,0-1 0,0 1 0,0-1 0,0 0-1,0 1 1,0-1 0,0 0 0,0 1 0,0-1 0,0 0 0,0 0 0,0 0 0,0 0 0,1 0 0,-1 0 0,0-1 0,0 1 0,0 0 0,0 0 0,0-1 0,0 1-1,0 0 1,1-2 0,9-4-486,0 0-1,-1-1 1,0 0-1,0-1 0,0 0 1,15-19-1,-4 6-605,20-19 139,7-7-2107,1 4-5256,-49 43 8390,0 0 0,0 0-1,0 0 1,0 0 0,0 0-1,1 0 1,-1 0 0,0 0-1,0 0 1,0 0 0,0 0 0,0 0-1,0 0 1,1 0 0,-1 0-1,0 0 1,0 0 0,0 0-1,0 0 1,0 0 0,0 0-1,0 0 1,1 0 0,-1 0-1,0 0 1,0 0 0,0 0-1,0 0 1,0 1 0,0-1-1,0 0 1,0 0 0,1 0-1,-1 0 1,0 0 0,0 0-1,0 0 1,0 0 0,0 0-1,0 1 1,0-1 0,0 0-1,0 0 1,0 0 0,0 0-1,0 0 1,0 0 0,0 1-1,0-1 1,0 0 0,0 0-1,0 0 1,0 0 0,0 0-1,0 0 1,0 0 0,0 1-1,0-1 1,0 0 0,0 0 0,0 0-1,0 0 1,-1 0 0,0 19 2082,-10 33-1441,7-32-283,1-7-221,0 3 236,-3 31-1,5-44-353,1-1-1,0 1 1,0 0 0,0 0-1,0 0 1,1 0 0,-1 0-1,1 0 1,0 0 0,0-1-1,0 1 1,0 0-1,0-1 1,1 1 0,-1-1-1,1 1 1,2 3 0,-2-5-33,-1 0 0,1 0 0,0-1 0,-1 1 0,1 0 0,0-1 1,-1 1-1,1-1 0,0 0 0,0 1 0,-1-1 0,1 0 0,0 0 0,0 0 1,0 0-1,-1-1 0,1 1 0,0 0 0,0-1 0,-1 1 0,1-1 0,0 0 1,-1 1-1,1-1 0,0 0 0,-1 0 0,1 0 0,-1 0 0,0 0 0,2-2 1,7-5 171,0 0 1,16-19 0,-25 25-213,21-22 206,-2-2 0,-1 0 0,-1-2 0,-2 0 0,0 0 1,-2-1-1,-2-1 0,0-1 0,12-52 0,-23 68-20,-5 11 9,3 4-199,0 1 1,0-1-1,0 1 0,0-1 0,0 1 1,0 0-1,1 0 0,-1-1 1,0 1-1,0 0 0,0 0 0,1 0 1,-1 0-1,0 0 0,1 0 1,-1 1-1,-12 20 156,1 1 0,2 1 0,0 0 0,1 0 0,2 1 0,0 0 0,2 0 0,-4 46 0,8-63-112,1-1 1,0 0-1,1 1 1,-1-1-1,2 0 1,-1 1-1,5 11 1,-6-17-54,1 0 0,0 0 0,0 0 1,1 0-1,-1 0 0,0 0 0,1 0 1,-1-1-1,1 1 0,-1-1 0,1 1 1,0-1-1,-1 1 0,1-1 0,0 0 1,0 0-1,0 0 0,0 0 0,0 0 1,0-1-1,0 1 0,1-1 0,-1 1 1,0-1-1,0 0 0,0 1 0,1-1 0,-1 0 1,4-1-1,0 0-28,-1 0 0,1-1 0,-1 0 0,1 0 0,-1 0 0,0 0 0,0-1 0,0 0 0,0 0 0,0 0 0,-1-1 0,1 0 0,-1 1 0,0-2 0,4-4 0,6-8-85,-1 0 0,16-31 0,-24 40 101,-1 1 0,1-1 1,-2 0-1,1 0 0,3-16 1,-7 24 7,0 0 0,0 0-1,0 0 1,0 0 0,0 0 0,1 0 0,-1 0 0,0 0-1,0 0 1,0-1 0,0 1 0,0 0 0,0 0 0,0 0-1,0 0 1,0 0 0,0 0 0,0 0 0,0 0 0,0-1-1,0 1 1,0 0 0,0 0 0,0 0 0,0 0 0,0 0-1,0 0 1,0 0 0,0 0 0,0-1 0,0 1 0,0 0-1,0 0 1,0 0 0,0 0 0,0 0 0,0 0 0,0 0 0,0 0-1,0-1 1,0 1 0,0 0 0,-1 0 0,1 0 0,0 0-1,0 0 1,0 0 0,0 0 0,0 0 0,0 0 0,0 0-1,0 0 1,0 0 0,-1 0 0,1 0 0,0 0 0,0 0-1,0 0 1,0 0 0,0 0 0,0 0 0,0 0 0,-1 0-1,1 0 1,0 0 0,0 0 0,0 0 0,0 0 0,-8 8 50,-9 16 32,10-10-45,1 0 0,0 0-1,-5 17 1,10-27-31,0 0-1,0 0 0,0 1 1,0-1-1,1 0 0,0 0 1,0 1-1,0-1 0,0 0 0,1 0 1,-1 1-1,1-1 0,0 0 1,0 0-1,1 0 0,1 4 1,-1-6-6,0 1 0,-1-1 1,1-1-1,0 1 0,0 0 1,1 0-1,-1-1 0,0 1 1,0-1-1,1 0 1,-1 1-1,1-1 0,-1 0 1,1-1-1,0 1 0,-1 0 1,1-1-1,0 1 0,-1-1 1,1 0-1,0 0 0,0 0 1,4-1-1,3 0 0,1-1 0,-1 0 0,0-1 0,0 0 0,9-4 0,2-3 4,-1 0-1,0-2 0,-1 0 0,-1-1 1,0-1-1,-1-1 0,0-1 0,22-26 1,-11 8 44,-2-2 0,-1 0 0,28-57 0,-46 81-31,-3 5 5,0 0 0,-1 0 0,0 0 0,0 0 0,0 0 0,-1-1 0,0 1 0,0-1 0,1-14 0,-3 21-20,0 1 1,0-1-1,0 0 1,0 1-1,0-1 0,0 1 1,-1-1-1,1 0 1,0 1-1,0-1 0,0 1 1,-1-1-1,1 1 0,0-1 1,0 1-1,-1-1 1,1 1-1,0-1 0,-1 1 1,1-1-1,-1 1 1,1-1-1,-1 1 0,1 0 1,-1-1-1,1 1 0,-1 0 1,1-1-1,-1 1 1,0 0-1,0 0 3,-1-1-1,0 1 1,1 0-1,-1 1 1,1-1 0,-1 0-1,1 0 1,-1 1-1,1-1 1,-1 1-1,-2 0 1,-3 3 4,0 0 0,-1 0 0,-9 8 0,5-1-5,1-1-1,0 2 0,1-1 1,0 1-1,1 1 1,1 0-1,0 0 1,0 0-1,2 1 0,-10 27 1,12-30 2,0 0 0,2 0 0,-1 0 0,1 0 0,1 0 0,0 1 0,0-1 0,1 1 0,1-1 0,0 1 0,0-1 0,1 0 0,1 0 0,0 0 0,5 13 0,-5-19-32,-1 0 0,1 0 0,-1-1 0,1 1 0,1-1-1,-1 0 1,1 0 0,-1 0 0,1 0 0,0 0 0,0-1-1,1 0 1,-1 0 0,1 0 0,6 2 0,-8-3 1,1-1 0,-1-1 1,1 1-1,0 0 0,-1-1 1,1 0-1,0 0 0,0 0 1,-1 0-1,1-1 0,0 1 1,-1-1-1,1 0 0,-1 0 1,1 0-1,-1 0 1,1-1-1,-1 0 0,0 1 1,0-1-1,1 0 0,4-5 1,26-25-153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6:28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226 130 13011,'-26'-3'1427,"16"3"-592,1 0 0,-1-1 0,1 0 0,0-1 0,0 0 0,-1-1 0,2 0 0,-1 0 1,0-1-1,-8-4 0,16 7-715,1 1 0,-1 0 0,0-1-1,1 1 1,-1-1 0,1 1 0,-1-1 0,1 1 0,-1-1 0,1 1 0,-1-1 0,1 1 0,-1-1 0,1 0 0,0 1 0,0-1 0,-1 0 0,1 1 0,0-1-1,0 0 1,0 0 0,-1 1 0,1-1 0,0 0 0,0 1 0,0-1 0,0 0 0,0 0 0,1 1 0,-1-1 0,0-1 0,1 0 17,0 1 0,0-1 0,1 0 0,-1 1 0,0-1 0,1 1 0,-1-1 0,1 1 0,0-1 0,-1 1 0,3-1 0,6-4 205,1 0 0,20-7 0,-29 12-308,23-8 320,48-11 1,-67 19-331,1-1 0,-1 2-1,1-1 1,0 1 0,-1 0 0,1 0-1,0 1 1,-1-1 0,1 2 0,-1-1 0,1 1-1,-1 0 1,7 3 0,-10-4-18,-1 1 0,0-1 0,0 1-1,1 0 1,-1 0 0,0 0 0,-1 0 0,1 0 0,0 0 0,0 0-1,-1 1 1,0-1 0,1 0 0,-1 1 0,0 0 0,0-1 0,0 1-1,-1-1 1,1 1 0,0 0 0,-1 0 0,0-1 0,0 1 0,0 0-1,0 5 1,-2 2 0,1-1 0,-1 1 0,0-1 0,-1 0 0,0 0-1,-7 13 1,-5 8 5,-2-1 0,-1-1 0,-2 0 0,-34 38 0,-103 90 33,90-92-31,54-49-4,13-15-9,0 1 0,0-1 0,0 0 0,0 0 0,0 0 0,0 0 0,0 0 0,0 0 1,0 1-1,1-1 0,-1 0 0,0 0 0,0 0 0,0 0 0,0 0 0,0 0 0,0 1 0,0-1 0,0 0 0,1 0 1,-1 0-1,0 0 0,0 0 0,0 0 0,0 0 0,0 0 0,0 0 0,1 0 0,-1 0 0,0 0 0,0 0 0,0 0 1,0 0-1,0 0 0,1 0 0,-1 0 0,0 0 0,0 0 0,0 0 0,0 0 0,0 0 0,1 0 0,-1 0 0,0 0 1,0 0-1,0 0 0,0 0 0,0 0 0,0 0 0,1 0 0,-1-1 0,0 1 0,34-14-3,-30 12 1,166-69-11,-142 61-94,0 2 0,0 1-1,1 1 1,37-2 0,-62 7-17,0 1-1,-1-1 1,1 1-1,0 0 1,0 0-1,0 1 1,0-1-1,0 1 1,-1 0 0,1 0-1,0 0 1,0 1-1,-1-1 1,1 1-1,3 2 1,-4 1-282,-6-3-147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6:32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21349,'1'1'127,"0"0"0,0-1 0,-1 1 0,1 0 0,0 0 0,-1 0 0,1 0 0,-1 0 0,1 0 0,-1 0 0,1 0 0,-1 0 0,0 1 0,1-1 0,-1 0 0,0 0 0,0 0 0,0 0 0,0 0 0,0 1 1,0-1-1,0 0 0,-1 0 0,1 0 0,-1 2 0,-10 34 759,7-27-461,-35 100 651,-17 51-372,55-157-666,-2 4 65,1 0 1,0 0-1,-1 16 0,3-22-77,0-1-1,0 0 0,0 0 1,0 1-1,0-1 1,0 0-1,0 0 0,0 1 1,1-1-1,-1 0 1,0 0-1,1 0 0,-1 1 1,1-1-1,-1 0 1,1 0-1,0 0 1,-1 0-1,1 0 0,0 0 1,0 0-1,0 0 1,0 0-1,0-1 0,0 1 1,0 0-1,0-1 1,0 1-1,0 0 1,0-1-1,0 1 0,1-1 1,1 1-1,5 0 79,1-1-1,0 1 1,-1-1-1,1-1 1,0 0-1,15-3 1,56-20 263,-55 17-285,111-42-743,-113 40 82,-1-2-1,0-1 0,36-26 0,-35 16 31,-12-1-196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6:32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17036,'-3'19'2040,"0"0"-1056,3 2-352,-1 2 1041,-1 3-289,0 5-296,2 4-248,-2 11-319,2 4-249,-1 6-464,2-2-505,8-5 649,7-6-144,4-17-80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7:13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1 373 15331,'0'1'70,"0"-1"1,0 1-1,0-1 0,0 0 0,0 1 0,0-1 0,0 1 0,0-1 0,0 1 1,1-1-1,-1 0 0,0 1 0,0-1 0,1 1 0,-1-1 0,0 0 1,0 1-1,1-1 0,-1 0 0,0 0 0,1 1 0,-1-1 0,0 0 1,1 0-1,-1 1 0,1-1 0,-1 0 0,0 0 0,1 0 0,-1 0 0,1 0 1,-1 1-1,1-1 0,0 0 0,0-1 44,0 1 1,0-1-1,0 1 1,1-1-1,-1 0 0,0 0 1,0 1-1,0-1 0,0 0 1,0 0-1,-1 0 1,2-1-1,27-42 1459,-25 36-1170,40-65 1629,-4-3 0,31-81 0,-66 142-1401,-8 19-184,-9 26-131,-1 18-270,3 1 0,-6 58-1,5 100-726,13-168-259,-2-38 881,1 0 0,-1 0 0,0-1 0,0 1 0,0 0 0,1 0 0,-1-1 0,0 1 0,1 0 0,-1 0 0,0-1 0,1 1 0,-1-1 0,1 1 0,-1 0 0,1-1 0,0 1 0,0-1 2,-1 0-1,1 0 1,0 0 0,-1 0-1,1 0 1,-1 0-1,1 0 1,-1 0-1,1-1 1,0 1 0,-1 0-1,1 0 1,-1-1-1,1 1 1,-1 0-1,1-1 1,-1 1 0,0-1-1,1 1 1,-1 0-1,1-1 1,-1 1-1,0-1 1,1 1 0,-1-1-1,0 1 1,1-2-1,10-19-625,2-7-206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7:13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12963,'-28'83'5207,"10"3"-3345,15-66-1625,1 0 0,1 0 0,1 0-1,1 0 1,0 0 0,7 30 0,-7-47-148,0 0 0,0 0 0,0 0 0,0-1 0,0 1 0,0 0 0,1-1 0,0 1 0,-1-1 0,1 1 0,0-1 0,0 0 0,4 4 0,-4-5-31,-1-1-1,0 1 1,1 0-1,-1 0 1,0-1-1,1 1 0,-1-1 1,1 0-1,-1 1 1,1-1-1,-1 0 0,1 0 1,-1 0-1,1 0 1,-1 0-1,1 0 0,-1 0 1,1-1-1,-1 1 1,1 0-1,-1-1 0,1 1 1,-1-1-1,0 0 1,1 1-1,-1-1 0,0 0 1,1 0-1,0-1 1,5-4 183,0-1 1,0 0 0,-1 0 0,0 0 0,0-1 0,0 0-1,-1 0 1,6-14 0,-1 0 289,-1-1 0,8-29-1,-14 41-359,-1 0 0,0 0 0,-1-1 0,0 1 0,-1 0 0,-1-22 0,0 30-146,1 0 0,-1 0 0,0 0 1,0 0-1,0 0 0,0 0 0,0 1 0,-1-1 0,1 0 0,-1 1 0,1-1 0,-5-4 0,4 6-40,0 0-1,1-1 0,-1 1 1,0 0-1,0 0 0,0 0 1,0 1-1,0-1 0,0 0 1,0 1-1,0 0 0,0-1 1,0 1-1,0 0 0,0 0 0,-1 0 1,1 0-1,0 0 0,0 1 1,-4 0-1,1 0-214,1 1 0,-1 0 1,0 0-1,1 0 0,0 1 0,0 0 0,-1 0 0,2 0 1,-1 0-1,0 0 0,1 1 0,-1-1 0,1 1 0,0 0 1,0 0-1,0 0 0,1 1 0,0-1 0,-1 1 0,0 4 1,2 7-572,8-8-92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7:14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19548,'7'6'2009,"1"-3"-1321,-1-1-304,3 1 960,1 2-424,-1-1-944,0 0-600,-2-4 552,-1-3-224,-2-10-120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3:45.2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162 0 14643,'-3'14'899,"-1"-1"0,-1 1 0,0-1 0,-1 0 0,0-1 0,-13 20-1,-5 9 625,20-32-1369,-13 23 230,1 1 0,1 0 0,2 2 0,-9 39 0,21-72-381,1 1 1,-1 0 0,1-1-1,0 1 1,0 0-1,0-1 1,0 1 0,0 0-1,1-1 1,-1 1-1,1-1 1,0 1 0,0 0-1,0-1 1,0 1-1,0-1 1,0 0 0,0 1-1,4 3 1,-3-5-46,-1 1 1,1-1-1,0 0 0,0 1 1,0-1-1,0 0 1,0 0-1,0 0 0,0 0 1,0-1-1,0 1 0,0-1 1,1 1-1,-1-1 1,0 0-1,0 1 0,1-1 1,-1-1-1,0 1 1,0 0-1,1 0 0,-1-1 1,4-1-1,3 0-333,-1-1 0,0-1-1,1 0 1,-1 0 0,-1 0 0,1-1 0,-1 0 0,0-1-1,0 0 1,0 0 0,-1 0 0,0-1 0,0 0-1,6-8 1,7-12-718</inkml:trace>
  <inkml:trace contextRef="#ctx0" brushRef="#br0" timeOffset="1">236 278 14939,'-10'27'1841,"-5"8"-929,1 2-312,0 5 1216,1-4-599,10-5-425,3-3-376,10-11 504,6-6-704,7-10-64,2-3-72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7:14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19828,'-17'48'6809,"-6"6"-4606,10-27-2152,2 0 0,0 1 0,-10 45 0,21-70-36,-1-1 1,1 0 0,-1 1-1,1-1 1,0 0 0,0 1 0,0-1-1,0 1 1,0-1 0,1 0 0,-1 1-1,1-1 1,-1 0 0,1 0 0,0 1-1,0-1 1,0 0 0,0 0 0,0 0-1,3 3 1,-3-4-22,1 0-1,0 0 1,0 0-1,0 0 1,1 0 0,-1 0-1,0-1 1,0 1-1,0-1 1,0 0-1,1 1 1,-1-1 0,0 0-1,0 0 1,1-1-1,-1 1 1,0 0 0,0-1-1,1 1 1,-1-1-1,3-1 1,6-1-456,-1-1 1,1 0 0,-1-1-1,-1 0 1,1 0-1,-1-1 1,0 0-1,0-1 1,0 0 0,-1 0-1,-1-1 1,1 0-1,-1 0 1,10-16-1,-9 8-556</inkml:trace>
  <inkml:trace contextRef="#ctx0" brushRef="#br0" timeOffset="1">208 139 12315,'-7'6'2200,"-1"8"-728,-2 3-503,-1 13 2119,2 2-1151,-2 11-425,-1-1-224,8 3-408,0-6-303,5-4-561,5-5-288,4-19-857,3-2 985,8-22-224,1-9-120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7:15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31 22669,'0'5'2160,"7"-5"-1384,2 0-335,3-3 1023,4 1-384,0-4-504,4 0-400,-4 0-672,-2 1-544,-5 0 832,-8 5-168,2-3-176</inkml:trace>
  <inkml:trace contextRef="#ctx0" brushRef="#br0" timeOffset="1">2 220 18708,'-1'18'2312,"9"-10"-1231,4-10-433,6-2 1744,4-8-1039,2-3-889,2 3-440,-3-1-912,-3-1 840,-8-2-297,-1 2-183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7:15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10 18964,'0'0'72,"0"0"0,0-1 0,1 1-1,-1 0 1,0-1 0,0 1 0,0 0 0,0-1 0,-1 1 0,1 0-1,0-1 1,0 1 0,0 0 0,0-1 0,0 1 0,0 0 0,0-1-1,-1 1 1,1 0 0,0 0 0,0-1 0,0 1 0,-1 0 0,1 0-1,0-1 1,0 1 0,-1 0 0,1 0 0,0 0 0,-1-1 0,1 1-1,-1 0 1,-11 4 717,-10 18 291,-5 10-282,2 1 1,1 2 0,-35 67 0,41-62-308,2 0 0,-13 51 1,25-78-383,1 0 1,1 0 0,0 0 0,1 1 0,0-1 0,1 0 0,0 1 0,2-1 0,-1 0 0,1 0 0,7 20 0,-8-28-94,1 0 1,0-1-1,1 1 1,-1-1-1,1 1 1,-1-1 0,1 0-1,1 0 1,-1-1-1,0 1 1,1 0 0,0-1-1,0 0 1,0 0-1,0 0 1,8 3-1,-6-4-11,-1 0 0,1 0-1,0-1 1,0 0-1,-1 0 1,1 0-1,0-1 1,0 0 0,0 0-1,0 0 1,0-1-1,10-2 1,-7 0 10,1 1 0,-1-2-1,0 0 1,0 0 0,0 0 0,0-1 0,-1 0 0,0-1 0,0 0 0,0 0 0,-1-1 0,0 0 0,0 0 0,0-1 0,-1 0-1,9-15 1,-13 19 10,0-1-1,0 0 0,0 0 0,0 0 0,-1 0 0,0 0 0,0 0 1,0 0-1,-1-1 0,0 1 0,0 0 0,0 0 0,0-1 1,-1 1-1,-2-9 0,2 11-14,0 0 0,-1 0 1,1 0-1,-1 1 0,1-1 0,-1 0 0,0 1 1,0-1-1,0 1 0,-1 0 0,1 0 0,0 0 1,-1 0-1,0 0 0,1 0 0,-1 1 0,0-1 1,0 1-1,0 0 0,0 0 0,0 0 0,0 0 0,0 0 1,0 1-1,0-1 0,0 1 0,-5 0 1,-3 0-211,1 1 1,-1 0 0,1 1 0,-1 0 0,1 1-1,0 0 1,0 1 0,0-1 0,0 2 0,0 0-1,1 0 1,0 0 0,0 1 0,1 1 0,-1 0-1,1 0 1,1 0 0,-14 17 0,10-3-417,4-2-157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7:21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83 15619,'-5'4'366,"1"0"1,0 0-1,0 0 0,0 0 0,-3 6 0,6-9-313,1 0 0,-1-1 0,1 1 0,0 0 1,-1-1-1,1 1 0,0 0 0,-1 0 0,1 0 0,0-1 0,0 1 1,0 0-1,0 0 0,0 0 0,0-1 0,0 1 0,0 0 0,0 0 0,0 0 1,1 0 28,-1 0 1,1-1-1,-1 1 0,1-1 1,0 1-1,-1-1 1,1 1-1,0-1 1,-1 1-1,1-1 1,0 0-1,0 1 1,-1-1-1,1 0 1,0 0-1,0 1 1,0-1-1,-1 0 0,1 0 1,0 0-1,0 0 1,0 0-1,1-1 1,25 0 537,0-1 1,38-10 0,-16 3-291,175-33 248,168-24-240,-381 65-330,-7 0-3,1 0 1,0 1-1,0 0 0,0 0 1,0 0-1,0 0 1,0 1-1,7 2 0,-11-3-4,-1 0 0,0 0 0,0 0-1,0 0 1,1 0 0,-1 0 0,0 0-1,0 0 1,0 0 0,0 0 0,1 0-1,-1 0 1,0 0 0,0 0-1,0 1 1,0-1 0,1 0 0,-1 0-1,0 0 1,0 0 0,0 0 0,0 0-1,0 1 1,0-1 0,0 0 0,0 0-1,1 0 1,-1 0 0,0 1-1,0-1 1,0 0 0,0 0 0,0 0-1,0 1 1,0-1 0,0 0 0,0 0-1,0 0 1,0 1 0,0-1-1,0 0 1,0 0 0,0 0 0,-1 1-1,-7 7 15,-19 5 1,-35 10 59,-78 17-1,-72 5 51,64-14-66,104-23-57,14-2 2,-35 11-1,47-7 4,18-10-6,0 0-1,1 0 1,-1 1-1,0-1 0,0 0 1,0 0-1,0 1 1,0-1-1,0 0 0,0 0 1,1 1-1,-1-1 1,0 0-1,0 0 0,0 0 1,1 1-1,-1-1 1,0 0-1,0 0 0,0 0 1,1 0-1,-1 0 0,0 0 1,0 1-1,1-1 1,-1 0-1,0 0 0,0 0 1,1 0-1,-1 0 1,0 0-1,1 0 0,-1 0 1,0 0-1,1 0 1,38 2 18,27-9-12,0-2-1,0-4 0,-1-2 1,88-33-1,-139 43-2,-5 2 8,0 0-1,0 0 0,-1-1 0,1 0 0,-1 0 0,0-1 0,9-7 1,-17 12-12,0 0 1,0 0 0,0 0-1,0 0 1,1 0 0,-1 0 0,0-1-1,0 1 1,0 0 0,0 0-1,0 0 1,0 0 0,0 0-1,0 0 1,0 0 0,0-1 0,0 1-1,0 0 1,0 0 0,0 0-1,0 0 1,0 0 0,0 0 0,0-1-1,0 1 1,0 0 0,0 0-1,0 0 1,0 0 0,0 0-1,0-1 1,0 1 0,0 0 0,0 0-1,0 0 1,0 0 0,0 0-1,0 0 1,0-1 0,0 1-1,0 0 1,0 0 0,-1 0 0,1 0-1,0 0 1,0 0 0,0 0-1,0 0 1,0 0 0,0 0 0,0 0-1,-1-1 1,1 1 0,0 0-1,0 0 1,0 0 0,0 0-1,0 0 1,0 0 0,-1 0 0,1 0-1,0 0 1,0 0 0,0 0-1,0 0 1,0 0 0,-1 0 0,-12 1 32,-367 79-901,369-77 670,-40 14-336,49-16 374,4-2-7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7:22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74 16548,'-6'3'392,"0"0"-68,0 0 0,1 0 1,-1 1-1,1 0 1,-1 0-1,1 0 0,-9 10 1,14-14-286,0 0 1,0 1 0,0-1-1,0 0 1,-1 1 0,1-1-1,0 0 1,0 0-1,0 1 1,0-1 0,0 0-1,0 1 1,0-1 0,0 0-1,0 1 1,0-1-1,0 0 1,0 1 0,0-1-1,0 0 1,0 1 0,0-1-1,0 0 1,0 1-1,1-1 1,-1 0 0,0 1-1,0-1 1,0 0-1,0 0 1,1 1 0,-1-1-1,0 0 1,0 0 0,1 1-1,-1-1 1,16 6 834,17-4-13,15-6-342,-1-2 1,1-3 0,57-17 0,-29 7-291,17-5-73,-43 10-144,1 2-1,70-7 1,-120 18-16,0 1 1,0 0-1,1 0 1,-1 0-1,0 0 1,0 0-1,0 0 1,0 0-1,1 0 1,-1 0-1,0 1 1,0-1-1,0 0 1,0 1-1,0-1 1,2 1-1,-3 0 2,0-1-1,0 1 1,0-1-1,0 1 0,0-1 1,0 1-1,0-1 1,-1 1-1,1-1 1,0 1-1,0-1 0,0 0 1,-1 1-1,1-1 1,0 1-1,-1-1 1,1 0-1,0 1 0,-1-1 1,1 0-1,0 1 1,-1-1-1,1 0 1,-1 0-1,1 1 0,-1-1 1,-40 24-96,38-22 95,-95 48-45,-2-4-1,-196 61 1,289-105 48,-1 1 2,0-1 0,1 0 0,-1 0 1,0-1-1,0 0 0,0 0 0,0-1 0,0 0 1,-1 0-1,-7-2 0,15 2-2,1 0 0,0 0 0,-1 0 0,1 0 0,0-1 0,-1 1 0,1 0 0,0 0 0,-1 0 0,1 0 0,0-1 0,-1 1 0,1 0 1,0 0-1,0 0 0,-1-1 0,1 1 0,0 0 0,0 0 0,0-1 0,-1 1 0,1 0 0,0-1 0,0 1 0,0 0 0,0-1 0,-1 1 0,1 0 0,0-1 0,0 1 0,0 0 0,0-1 0,7-10 1,19-6-2,-24 16 1,28-15-3,1 1 0,1 1 0,54-14-1,104-13-19,-163 36 17,-15 2-10,0 1 1,0 0-1,0 1 0,0 0 1,23 2-1,-35-1 15,0 0 0,0 0 0,1 0 0,-1 0 1,0 0-1,0 0 0,0 0 0,0 0 0,1 0 0,-1 0 0,0 0 0,0 0 0,0 0 0,0 0 0,1 0 0,-1 0 0,0 0 0,0 0 0,0 0 0,0 0 0,0 0 0,1 0 0,-1 0 0,0 1 0,0-1 0,0 0 1,0 0-1,0 0 0,0 0 0,1 0 0,-1 0 0,0 1 0,0-1 0,0 0 0,0 0 0,0 0 0,0 0 0,0 0 0,0 1 0,0-1 0,0 0 0,0 0 0,0 0 0,0 0 0,0 1 0,0-1 0,0 0 0,0 0 0,0 0 1,0 0-1,0 1 0,-9 4-56,-10 0-156,0 0 1,-1-2 0,0 0 0,-27 0-1,-84-5-931,83-1 744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7:26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11 130 13971,'1'0'111,"-1"1"0,0-1 0,1 0-1,-1 1 1,0-1 0,1 0 0,-1 0 0,0 1 0,1-1-1,-1 0 1,0 0 0,1 1 0,-1-1 0,1 0 0,-1 0 0,1 0-1,-1 0 1,0 0 0,1 0 0,-1 0 0,1 0 0,-1 0 0,1 0-1,-1 0 1,1 0 0,-1 0 0,0 0 0,1 0 0,-1 0-1,1 0 1,-1-1 0,0 1 0,1 0 0,0-1 0,23-6 1456,-19 5-951,28-8 955,21-6-107,0-2 0,-2-2 0,72-39 0,-129 71-1523,-7 0 23,-1-2 0,-1 0-1,1-1 1,-2 0 0,-25 12 0,10-5 5,-200 101-68,263-134 53,1 2-1,47-15 0,81-14-29,-139 39 75,42-4-1,-61 11-5,-11 3 14,-13 5 9,-5-2 20,-1-2 0,1-1-1,-53 5 1,30-5-41,90-12-29,-1-2 0,0-1-1,-1-2 1,0-2 0,-1-2 0,38-21 0,-57 22 23,-20 15 10,0 0 1,0 0-1,0 0 0,0 0 1,1 0-1,-1 0 0,0-1 1,0 1-1,0 0 0,0 0 1,0 0-1,0 0 0,0 0 1,0 0-1,0 0 0,0 0 1,0 0-1,0 0 0,0 0 1,0-1-1,0 1 0,0 0 0,1 0 1,-1 0-1,0 0 0,0 0 1,0 0-1,0 0 0,0 0 1,0 0-1,0-1 0,0 1 1,0 0-1,-1 0 0,1 0 1,0 0-1,0 0 0,0 0 1,0 0-1,0 0 0,0 0 1,0-1-1,0 1 0,0 0 1,0 0-1,0 0 0,0 0 1,0 0-1,0 0 0,0 0 1,0 0-1,-1 0 0,1 0 1,0 0-1,0 0 0,-14 3-42,-21 13-270,-60 36 1,27-13-907,42-26 139,0-1 0,-44 14 0,53-21 213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7:27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240 251 14787,'-94'35'6820,"226"-91"-3608,170-103-2808,-184 93-294,-111 61-62,-10 5-33,-13 6-6,-2 4 2,-349 178 68,335-176-141,28-11-34,18-9 16,289-172-430,-290 174 476,-22 18-20,-15 8 6,-1-2 1,-1 0 0,-41 20 0,40-23 22,-292 144-1938,271-136 1272,19-8 277,9-2-119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9:14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18444,'6'7'395,"-1"0"1,0 1-1,0 0 1,-1 0-1,1 0 1,-2 0-1,1 1 1,3 14-1,5 12 117,64 135 689,-59-137-1074,1-1 0,2 0 0,24 28 0,-24-40-229,-18-19-329,-13-10-220,-23-17-593,-1 3 0,-1 0 0,-1 2 1,-70-28-1,102 47 1337,0 0 1,-1 1-1,1-1 0,-1 1 1,1 0-1,-1 0 0,1 1 1,-1-1-1,1 1 0,-10 1 1,15-1-68,0 1 1,0-1-1,0 0 0,1 0 1,-1 0-1,0 0 0,0 0 1,0 0-1,0 0 1,0 0-1,0 0 0,0 1 1,1-1-1,-1 0 1,0 0-1,0 0 0,0 0 1,0 0-1,0 0 0,0 1 1,0-1-1,0 0 1,0 0-1,0 0 0,0 0 1,0 0-1,0 1 1,0-1-1,0 0 0,0 0 1,0 0-1,0 0 0,0 0 1,0 1-1,0-1 1,0 0-1,0 0 0,0 0 1,0 0-1,0 0 0,0 1 1,-1-1-1,1 0 1,0 0-1,0 0 0,0 0 1,0 0-1,0 0 1,0 0-1,0 0 0,-1 1 1,1-1-1,0 0 0,0 0 1,0 0-1,0 0 1,0 0-1,-1 0 0,1 0 1,17 4 1042,-9-6-814,0 1-1,-1-2 1,1 1-1,-1-1 1,1 0-1,-1-1 1,9-5-1,47-37 846,-45 32-790,113-101 1194,-50 41-1423,-79 72-1351,-6 5 810,-14 10 187,0-4-170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9:15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33 4721,'-12'-8'976,"-23"-10"1107,34 18-1860,0-1 1,0 1 0,0-1 0,1 1 0,-1 0 0,0-1 0,0 1 0,0 0 0,0 0 0,0-1 0,0 1 0,0 0 0,0 0 0,0 0 0,0 0-1,0 0 1,1 0 0,-1 1 0,0-1 0,0 0 0,0 0 0,0 1 0,0-1 0,0 1 0,0-1 0,1 0 0,-2 2 0,-11 14 1359,-1 0 1,0-1 0,-1 0 0,-24 19 0,18-17-1051,-35 38 1,46-42-521,1 0 1,1 1 0,0 0 0,1 0 0,0 0 0,1 1 0,1 0 0,0 1 0,1-1 0,1 1 0,0 0 0,1 0-1,1 0 1,1 0 0,2 27 0,0-21-57,1 0-1,1 0 1,1 0 0,1-1-1,0 0 1,2 0-1,1 0 1,0-1 0,2-1-1,23 34 1,-29-46 5,0 0 0,1-1 0,0 0 0,1 0 0,-1 0 0,1-1 0,0 0 0,1 0 0,-1-1 0,1 0 0,0 0 0,12 3 0,-13-5 18,0 0 0,0-1 0,0 0 0,0 0-1,0-1 1,0 0 0,0 0 0,0-1 0,0 0 0,0 0-1,0 0 1,0-1 0,-1 0 0,1-1 0,12-5 0,-5-1 80,0 0-1,0-1 1,0-1 0,-2 0 0,1 0 0,-2-2 0,1 1 0,-2-1-1,1-1 1,9-17 0,-4 2 187,-1 0-1,-1-1 1,-1 0-1,11-43 1,-18 52-81,-2-1 1,0 1-1,-1-1 1,-2 0-1,0 0 1,-1 0-1,-6-43 1,4 54-125,0-1 0,-1 1 1,0-1-1,-1 1 0,0 0 0,-1 1 0,0-1 1,-1 1-1,0 0 0,0 0 0,-1 1 1,-1-1-1,1 2 0,-2-1 0,1 1 0,-15-11 1,16 15-47,0 0 1,0 0-1,-1 1 1,1-1 0,-1 2-1,0-1 1,1 1-1,-1 0 1,0 1 0,-1 0-1,1 0 1,0 0-1,0 1 1,0 1 0,0-1-1,0 2 1,0-1-1,0 1 1,0 0 0,0 0-1,-11 6 1,-11 6-98,1 1-1,1 2 1,-53 39 0,62-41 14,-7 4-679,26-19 727,0 0 0,0 0 0,0 0 0,0 0 0,-1 0 0,1 1 0,0-1 0,0 0 0,0 0 0,0 0-1,0 1 1,0-1 0,0 0 0,0 0 0,-1 0 0,1 1 0,0-1 0,0 0 0,0 0 0,0 0 0,0 1 0,0-1 0,0 0 0,0 0 0,0 0-1,0 1 1,0-1 0,1 0 0,-1 0 0,0 0 0,0 1 0,0-1 0,0 0 0,0 0 0,0 0 0,0 1 0,0-1 0,1 0 0,-1 0-1,0 0 1,0 0 0,0 1 0,0-1 0,0 0 0,1 0 0,-1 0 0,0 0 0,0 0 0,0 0 0,1 0 0,-1 0 0,0 0 0,0 0 0,0 1-1,1-1 1,-1 0 0,12 4-1033,32 5-327,-10-1 528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9:15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17268,'-1'1'104,"1"0"1,-1 0-1,1 0 0,0 0 1,-1 0-1,1 0 1,0 0-1,0 0 1,0 0-1,0 0 1,0 0-1,0 1 1,0-1-1,0 0 0,0 0 1,0 0-1,0 0 1,1 0-1,-1 0 1,1 0-1,-1 0 1,0 0-1,1 0 1,0 1-1,19 23 765,-16-21-581,110 111 1562,-95-99-1750,0-1 0,1-1-1,0 0 1,36 16 0,-43-26-112,-13-4 12,0 0-1,0 0 0,0 0 0,0 0 0,0 0 0,0 0 0,1 0 1,-1 0-1,0 0 0,0 0 0,0 0 0,0 0 0,0 0 1,0 0-1,0 0 0,0 0 0,0 0 0,0 0 0,0 0 0,1 0 1,-1 0-1,0 0 0,0 0 0,0 0 0,0 0 0,0 0 0,0 0 1,0 0-1,0-1 0,0 1 0,0 0 0,0 0 0,0 0 0,0 0 1,0 0-1,0 0 0,0 0 0,0 0 0,0 0 0,0 0 0,0 0 1,0-1-1,0 1 0,0 0 0,0 0 0,0 0 0,0 0 0,0 0 1,0 0-1,0 0 0,0 0 0,0 0 0,0 0 0,0 0 1,0-1-1,0 1 0,0 0 0,0 0 0,0 0 0,-18-15-156,-23-7-47,-1 3 0,-1 1 0,0 3 0,-73-17 0,116 32 207,-6-2 65,1 1 0,0 0 1,-1 0-1,1 1 1,-6 0-1,10 2 301,7 2-163,12 2 18,1-1-449,-1-2-1,1 0 1,0-1-1,0-1 1,0-1 0,0 0-1,0-2 1,-1 0 0,1-1-1,0-1 1,19-6-1,5-7-334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3:46.4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6 343 17372,'-6'4'2932,"15"-12"-1589,66-80 1465,-40 41-2462,-3-2 0,41-82 0,-71 127-313,-1 3-22,0 0 0,-1 0 0,1 0 0,-1 0 0,1 0 0,-1 0-1,1 0 1,-1 0 0,0 0 0,0 0 0,1-1 0,-1 1-1,0 0 1,0 0 0,0 0 0,0-2 0,-4 9 47,1 0 0,-1 0-1,1 0 1,-3 10 0,-1 6-234,1 0-1,1 1 0,1 0 0,1 0 1,1 0-1,1 0 0,1 0 1,1 1-1,7 36 0,-8-60 170,1 2-73,-1 1 0,1 0 0,-1-1 0,1 1 0,-1 0-1,0-1 1,0 1 0,0 3 0,-4 4-396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9:17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16468,'-1'16'1744,"1"11"-1072,0 3-312,1 5 1352,1 6-783,0 2-937,1 0-408,2-1-577,-1-6-455,0-12 1064,-1-3-280,-3-8-304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9:18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61 258 9978,'-11'-15'752,"2"5"101,1 0 1,1-1 0,-10-17 0,16 26-619,0-1 1,0 0 0,0 1 0,0-1-1,0 0 1,0 0 0,1 0-1,-1 0 1,1 1 0,0-1 0,0 0-1,0 0 1,0 0 0,0 0 0,1 0-1,-1 0 1,1 0 0,0 1 0,0-1-1,0 0 1,2-3 0,3-2 72,0 0 0,1 0 0,0 0 0,0 1 0,1 0 0,0 0 0,0 1 0,1 0 0,17-9 0,-13 8-176,-1 1 1,1 1 0,0 0 0,0 1 0,1 1-1,-1 0 1,15-2 0,-24 5-109,1 0 1,0-1-1,-1 2 0,1-1 0,0 1 1,0-1-1,-1 1 0,1 1 0,-1-1 1,1 0-1,-1 1 0,0 0 0,1 0 1,-1 1-1,0-1 0,0 1 0,0 0 1,-1 0-1,1 0 0,-1 0 1,5 6-1,-4-4-1,-1 1 0,0 0 1,0 0-1,0-1 0,0 1 0,-1 1 0,0-1 1,-1 0-1,1 1 0,-1-1 0,0 1 1,-1-1-1,0 1 0,0-1 0,-1 8 1,0 0 122,-1-1 1,-1 0 0,0 0-1,-1 0 1,-1 0 0,0-1-1,0 1 1,-1-1 0,-1-1 0,0 1-1,0-1 1,-1 0 0,-1-1-1,0 0 1,0 0 0,-1-1-1,-11 9 1,18-16-169,1-1 1,-1 1-1,0-1 0,0 1 1,0-1-1,0 0 0,0 0 0,0-1 1,0 1-1,0 0 0,0-1 1,0 0-1,-1 0 0,1 0 0,0 0 1,0 0-1,0-1 0,0 1 1,0-1-1,0 0 0,-4-1 0,5 1-82,0-1 0,1 1 0,-1 0-1,1 0 1,-1-1 0,1 1 0,-1 0-1,1-1 1,0 0 0,-1 1 0,1-1-1,0 0 1,0 0 0,1 1 0,-1-1-1,0 0 1,0 0 0,1 0 0,-1 0-1,1 0 1,0 0 0,0 0 0,-1 0-1,1 0 1,0 0 0,1 0 0,-1 0-1,0 0 1,1 0 0,-1 0 0,1 0-1,-1 0 1,2-3 0,7-12-752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9:18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21 15755,'7'-6'2220,"-8"2"-599,0 4-1441,0-1 0,0 1 0,0 0 0,0-1 0,0 1 0,0 0 0,0 0 0,0 0 0,0 0 0,0 0 0,0 0 0,0 0 0,0 0 0,0 1 0,-1-1-1,-3 2 52,0 0 0,0 1 0,1-1 0,-1 1-1,1 0 1,0 0 0,0 1 0,0-1 0,0 1-1,0 0 1,1 0 0,0 0 0,0 0-1,-5 9 1,4-5-223,0-1-1,0 1 1,0 1-1,1-1 0,1 0 1,-1 1-1,1 0 1,-1 9-1,3-17-5,0 1 0,0-1 0,0 0 0,0 1 0,0-1 0,0 0 0,0 1 0,0-1-1,0 0 1,1 0 0,-1 1 0,1-1 0,-1 0 0,1 0 0,-1 1 0,1-1 0,-1 0 0,1 0 0,0 0 0,0 0-1,0 0 1,0 0 0,0 0 0,1 1 0,0-1 11,0-1 1,0 1-1,-1 0 0,1-1 0,0 1 0,0-1 0,0 0 1,0 0-1,0 0 0,0 0 0,0 0 0,0 0 1,0 0-1,3-1 0,5-2 95,1-1-1,-1 1 1,0-1 0,16-10-1,35-27 480,-41 27-231,33-19 0,-52 33-352,-1 0 0,1-1-1,0 1 1,-1 0 0,1-1-1,0 1 1,0 0 0,-1 0-1,1 0 1,0 0 0,-1-1-1,1 1 1,0 0 0,0 0-1,-1 1 1,1-1 0,0 0-1,0 0 1,-1 0-1,1 0 1,0 1 0,0-1-1,-1 0 1,1 1 0,0-1-1,-1 0 1,1 1 0,-1-1-1,1 1 1,-1-1 0,1 1-1,0-1 1,-1 1 0,0 0-1,1-1 1,-1 1 0,1-1-1,-1 1 1,1 1 0,1 4 22,0 0 1,0 0 0,0 0 0,0 8-1,4 10 16,-6-24-41,1 1 1,-1 0-1,1 0 0,-1-1 1,0 1-1,1-1 1,0 1-1,-1 0 0,1-1 1,-1 1-1,1-1 1,-1 0-1,1 1 1,0-1-1,-1 1 0,1-1 1,0 0-1,0 1 1,-1-1-1,1 0 0,0 0 1,0 0-1,-1 0 1,1 0-1,0 1 0,0-1 1,0 0-1,-1-1 1,1 1-1,0 0 1,0 0-1,-1 0 0,1 0 1,0-1-1,0 1 1,-1 0-1,1-1 0,0 1 1,-1 0-1,1-1 1,0 1-1,-1-1 0,1 1 1,0-2-1,5-3 25,0 0 0,0 0 0,8-10 0,-8 8-7,18-21 48,-17 19-48,1 0-1,-1 0 1,2 0-1,-1 1 1,2 1-1,-1 0 1,16-10-1,-24 16-20,0 1 0,0-1 0,0 1 0,0-1 0,0 1 0,0 0 0,0-1 0,0 1 0,1 0 0,-1 0 0,0 0 0,0 0 0,0 0 0,0 0 0,0 0 0,0 0 0,0 0 0,0 0 0,0 1 1,0-1-1,0 0 0,1 1 0,-2-1 0,1 1 0,0-1 0,0 1 0,0 0 0,0-1 0,0 1 0,0 0 0,0-1 0,-1 1 0,1 0 0,0 0 0,-1 0 0,1 0 0,-1 0 0,1 0 0,-1 0 0,1 1 0,2 6-95,-1 0 0,0 1-1,0-1 1,1 14 0,1 8-1478,-4-30 1501,0 1 0,1-1 0,-1 0-1,0 0 1,0 0 0,0 1 0,0-1 0,0 0-1,0 0 1,0 0 0,0 0 0,0 1-1,0-1 1,1 0 0,-1 0 0,0 0 0,0 0-1,0 0 1,0 0 0,0 0 0,1 1-1,-1-1 1,0 0 0,0 0 0,0 0 0,0 0-1,1 0 1,-1 0 0,0 0 0,0 0-1,0 0 1,1 0 0,-1 0 0,0 0 0,0 0-1,0 0 1,1 0 0,-1 0 0,0 0-1,0 0 1,0 0 0,0 0 0,1 0-1,8-9-1420,5-13 255,-2-3-71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9:19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19812,'-7'34'2607,"4"-20"-1527,0 0-1,1 1 1,0 25 0,2-39-1035,0 0 0,0-1 0,0 1 0,0 0 1,0 0-1,0 0 0,0 0 0,0-1 0,1 1 0,-1 0 1,0 0-1,1 0 0,-1-1 0,0 1 0,1 0 0,-1-1 1,1 1-1,-1 0 0,1-1 0,-1 1 0,1 0 0,0-1 1,-1 1-1,1-1 0,1 1 0,-1 0-18,0-1-1,1 0 1,-1 0-1,0 0 1,1 0-1,-1 0 1,0 0-1,1 0 1,-1 0-1,0 0 1,1-1-1,-1 1 1,0 0-1,2-2 1,6-2-40,0 0 1,0-1 0,11-10-1,-15 12 62,24-19-49,-13 9 6,28-16-1,-40 27 4,1-1 0,-1 1 0,1 0 0,0 0 0,0 1 0,0-1 0,0 1 0,0 0 0,0 1 0,0-1-1,7 1 1,-10 0-2,0 1-1,0 0 0,0 0 1,0-1-1,0 1 0,0 1 1,0-1-1,-1 0 0,1 0 1,0 1-1,-1-1 0,1 0 1,-1 1-1,0 0 0,1-1 1,-1 1-1,0 0 0,0 0 1,0 0-1,0 0 0,0 0 1,0 0-1,-1 0 0,1 0 1,0 4-1,5 35-541,-1-64 436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9:20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20396,'1'0'65,"-1"0"-1,0 0 0,0 0 1,0-1-1,0 1 1,1 0-1,-1 0 0,0 0 1,0 0-1,0 0 0,1 0 1,-1 0-1,0 0 1,0 0-1,0 0 0,0 0 1,1 0-1,-1 0 0,0 0 1,0 0-1,0 0 0,1 0 1,-1 0-1,0 0 1,0 0-1,0 0 0,0 1 1,1-1-1,-1 0 0,0 0 1,0 0-1,0 0 1,0 0-1,1 0 0,-1 1 1,0-1-1,0 0 0,5 11 909,1 14-106,-6-23-573,13 78 1648,-6-29-1667,16 55-1,-22-102-256,0-1 0,0 1 0,0-1 0,1 1-1,0-1 1,-1 0 0,1 1 0,0-1 0,1 0-1,3 4 1,-5-6-7,0 0-1,0-1 0,1 1 1,-1 0-1,0-1 0,0 1 1,0-1-1,1 1 1,-1-1-1,0 0 0,0 1 1,1-1-1,-1 0 0,0 0 1,1 0-1,-1 0 0,0 0 1,1 0-1,-1-1 0,0 1 1,1 0-1,-1-1 0,0 1 1,0 0-1,1-1 1,-1 0-1,0 1 0,0-1 1,0 0-1,0 0 0,0 1 1,0-1-1,1-1 0,10-9 81,-1-1 0,0 1 0,-1-2 0,-1 1 0,9-16-1,-6 11 23,25-31-1,-37 48-115,0-1 0,0 1-1,0 0 1,0 0 0,0-1 0,1 1 0,-1 0 0,0 0 0,0 0 0,0-1 0,1 1-1,-1 0 1,0 0 0,0 0 0,0-1 0,1 1 0,-1 0 0,0 0 0,0 0 0,1 0-1,-1 0 1,0 0 0,0 0 0,1 0 0,-1 0 0,0-1 0,0 1 0,1 0 0,-1 0-1,0 0 1,1 0 0,-1 1 0,0-1 0,0 0 0,1 0 0,-1 0 0,0 0 0,0 0-1,1 0 1,-1 0 0,0 0 0,0 1 0,1-1 0,-1 0 0,0 0 0,0 0 0,0 0-1,1 1 1,2 17-254,-6 30-523,2-47 716,-2 22-522,1-16 56,0 1 0,1 0-1,1 0 1,-1 0 0,1 1 0,0-1 0,2 11 0,-2-19 474,0 0 0,0 1 0,0-1 0,1 0 0,-1 0 0,0 0 1,0 1-1,0-1 0,0 0 0,0 0 0,1 0 0,-1 0 1,0 1-1,0-1 0,0 0 0,0 0 0,1 0 0,-1 0 0,0 0 1,0 0-1,0 0 0,1 0 0,-1 0 0,0 0 0,0 1 1,0-1-1,1 0 0,-1 0 0,0 0 0,0 0 0,0 0 1,1-1-1,-1 1 0,0 0 0,0 0 0,1 0 0,-1 0 0,0 0 1,11-7-1209,5-10-202,6-14 198,-2-1 1,25-52-1,-19 34 2586,-28 60 2315,-7 25-1794,2-12-682,1-10-648,2 1 1,0-1 0,0 1 0,1 0-1,1 0 1,0 0 0,1 24 0,1-38-477,0 1 0,0 0 0,0 0 1,0 0-1,1 0 0,-1 0 1,0 0-1,0-1 0,1 1 0,-1 0 1,0 0-1,1 0 0,-1 0 1,1-1-1,-1 1 0,1 0 0,-1-1 1,1 1-1,0 0 0,-1-1 1,1 1-1,0-1 0,-1 1 0,1-1 1,0 1-1,1 0 0,0-1 8,-1 0 0,1 0-1,0 0 1,-1 0 0,1 0-1,-1-1 1,1 1 0,-1 0-1,1-1 1,-1 1 0,1-1 0,-1 0-1,0 1 1,2-2 0,5-3 82,0-1 0,0 0 1,-1 0-1,7-7 0,1-4 208,19-29-1,-22 28-83,27-28 0,-39 46-246,0 0 0,0-1-1,0 1 1,0 0 0,0 0 0,0 0-1,0 0 1,0 0 0,1-1 0,-1 1-1,0 0 1,0 0 0,0 0 0,0 0-1,0 0 1,1 0 0,-1-1 0,0 1-1,0 0 1,0 0 0,0 0 0,1 0-1,-1 0 1,0 0 0,0 0 0,0 0-1,0 0 1,1 0 0,-1 0 0,0 0-1,0 0 1,0 0 0,1 0 0,-1 0-1,0 0 1,0 0 0,0 0 0,0 0-1,1 0 1,-1 0 0,0 0 0,0 1-1,0-1 1,0 0 0,1 0 0,-1 0-1,0 0 1,1 14-3,-8 28-69,5-26 28,-1 4-251,1 0-1,2 29 0,0-49 265,0 1 0,0 0 0,-1 0 0,1 0 0,0-1-1,0 1 1,1 0 0,-1 0 0,0 0 0,0-1 0,0 1 0,0 0 0,1 0 0,-1-1 0,0 1 0,1 0-1,-1 0 1,1-1 0,-1 1 0,0 0 0,1-1 0,0 1 0,-1-1 0,1 1 0,-1-1 0,1 1-1,0-1 1,-1 1 0,1-1 0,0 1 0,-1-1 0,1 0 0,0 0 0,0 1 0,-1-1 0,1 0 0,0 0-1,0 0 1,0 0 0,-1 0 0,1 0 0,0 0 0,0 0 0,0 0 0,1 0 0,1-1-87,0-1 0,0 1 0,1-1 0,-1 1 1,0-1-1,-1 0 0,1 0 0,0 0 0,5-5 1,8-11-266,-1-1 1,-1 0 0,0-1-1,-2-1 1,17-34 0,-16 26 179,-2-2 1,0 0-1,10-51 1,-20 67 239,-1 15-34,0 0 1,0 0-1,0 0 0,0-1 1,0 1-1,0 0 0,0 0 0,0 0 1,0 0-1,0 0 0,0 0 1,0 0-1,0 0 0,0 0 1,0 0-1,0-1 0,-1 1 0,1 0 1,0 0-1,0 0 0,0 0 1,0 0-1,0 0 0,0 0 1,0 0-1,0 0 0,0 0 1,0 0-1,0 0 0,0 0 0,0 0 1,-1 0-1,1 0 0,0 0 1,0 0-1,0-1 0,0 1 1,0 0-1,0 0 0,0 0 1,0 0-1,0 0 0,-1 0 0,1 1 1,0-1-1,0 0 0,0 0 1,0 0-1,0 0 0,0 0 1,0 0-1,0 0 0,0 0 0,0 0 1,-1 0-1,1 0 0,0 0 1,-12 21 451,4 0-15,1 0 1,1 0 0,1 1-1,-4 40 1,9-60-410,-1-1 0,1 1-1,0 0 1,0-1 0,0 1 0,1 0-1,-1-1 1,0 1 0,1-1 0,-1 1-1,1 0 1,-1-1 0,1 1 0,0-1-1,1 3 1,-1-3-16,0-1-1,-1 1 0,1 0 1,0-1-1,0 1 1,0-1-1,0 1 1,0-1-1,0 0 1,0 1-1,0-1 0,0 0 1,0 1-1,0-1 1,0 0-1,0 0 1,0 0-1,0 0 0,1 0 1,6-2 30,0 0-1,0 0 1,0 0 0,-1-1 0,12-5 0,16-6 98,-34 14-129,1 0 0,-1-1 0,1 1-1,-1 0 1,1 0 0,0 0 0,-1 0-1,1 0 1,-1 0 0,1 0 0,-1 0-1,1 1 1,-1-1 0,1 1 0,-1-1-1,1 1 1,-1 0 0,1-1 0,-1 1-1,0 0 1,1 0 0,-1 0 0,0 0-1,0 0 1,0 0 0,0 0 0,0 0-1,0 1 1,0-1 0,0 0 0,0 1-1,-1-1 1,1 1 0,0-1 0,-1 1-1,1-1 1,-1 1 0,0-1-1,1 1 1,-1-1 0,0 1 0,0-1-1,0 1 1,-1 3 0,1 2 96,0 1 1,-1-1-1,0 1 0,-1-1 1,0 0-1,0 1 0,-1-1 1,-4 9-1,5-11-4,-1 0-1,0-1 1,0 1-1,-1-1 1,1 1-1,-6 3 1,8-7-140,0 0 0,0 0 0,0 0 0,-1 0 0,1 0 0,0 0 0,-1 0-1,1-1 1,-1 1 0,1 0 0,-1-1 0,1 1 0,-1-1 0,1 0 0,-1 1 0,0-1 0,1 0 0,-1 0 0,1 0 0,-1 0 0,0 0 0,1-1 0,-1 1 0,1 0 0,-3-2 0,3 1-109,0 0 1,0 0-1,0 0 1,0 0-1,0 0 1,0 0 0,0-1-1,0 1 1,1 0-1,-1 0 1,1-1-1,-1 1 1,1-1-1,-1 1 1,1 0 0,0-1-1,0 1 1,-1-1-1,1 1 1,0-1-1,0 1 1,1-1-1,-1 1 1,0-1 0,0 1-1,1 0 1,-1-1-1,1 1 1,-1-1-1,2-1 1,8-11-914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9:20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14691,'5'0'1003,"0"-1"1,0 0-1,0 0 0,0-1 1,6-2-1,-10 4-828,0 0 0,-1 0 1,1-1-1,0 1 0,-1 0 0,1 0 0,0-1 1,-1 1-1,1-1 0,0 1 0,-1 0 0,1-1 1,-1 1-1,1-1 0,-1 1 0,1-1 1,-1 0-1,1 1 0,-1-1 0,0 1 0,1-1 1,-1 0-1,0 1 0,1-1 0,-1 0 0,0 0 1,0 1-1,0-1 0,0 0 0,1 1 1,-1-1-1,0 0 0,0 0 0,0 1 0,-1-1 1,1 0-1,0 0 0,0 1 0,0-1 0,-1 0 1,1 1-1,0-1 0,0 0 0,-1 1 1,1-1-1,-1 0 0,1 1 0,-1-1 0,0 0 1,1 1-167,0-1 0,-1 1 1,1 0-1,-1-1 0,1 1 1,0 0-1,-1 0 0,1-1 1,-1 1-1,1 0 0,-1 0 1,1 0-1,-1-1 0,1 1 1,-1 0-1,1 0 0,-1 0 1,1 0-1,-1 0 0,1 0 1,-1 0-1,0 0 0,1 0 1,-1 1-1,1-1 0,-1 0 1,1 0-1,0 0 0,-1 0 1,1 1-1,-1-1 0,1 0 1,-1 1-1,1-1 0,0 0 1,-1 1-1,1-1 0,-1 0 1,1 1-1,0-1 0,0 1 1,-1-1-1,1 1 0,0-1 1,0 0-1,-1 1 0,1 0 1,-12 24-57,12-23 43,-1 0 0,1 0-1,-1 1 1,1-1 0,0 0-1,0 0 1,0 0 0,0 0 0,0 0-1,0 0 1,1 0 0,-1 0 0,1 1-1,-1-1 1,1 0 0,0-1-1,2 5 1,-2-5 0,0 0 0,0 0-1,1 0 1,-1 0 0,0 0-1,1 0 1,-1 0 0,1 0-1,-1 0 1,1-1 0,0 1-1,-1 0 1,1-1 0,0 0-1,-1 1 1,1-1 0,0 0-1,0 0 1,-1 0 0,1 0-1,3-1 1,11-1-4,-1-2 0,0 0-1,0 0 1,0-2 0,-1 0 0,1 0 0,23-16 0,-20 12 0,1 0 0,0 1 0,27-8 0,-44 16 9,-1 1 0,0-1 1,0 1-1,1-1 0,-1 1 0,0 0 1,0 0-1,1 0 0,-1 0 1,0 0-1,1 0 0,-1 0 0,0 0 1,0 0-1,1 1 0,-1-1 1,0 0-1,0 1 0,1-1 0,-1 1 1,0-1-1,0 1 0,0 0 1,0 0-1,0-1 0,0 1 1,0 0-1,2 2 0,-1 1 9,-1-1 0,1 1 0,-1 0-1,0 0 1,0 0 0,0 0 0,1 6 0,-2-6-4,0-1-1,1 0 1,-1 0 0,1 0-1,0 0 1,0 0 0,0 0-1,0 0 1,0 0 0,1 0 0,0 0-1,-1 0 1,4 3 0,-4-6-2,0 1 1,0-1-1,0 1 1,0-1-1,1 1 1,-1-1-1,0 0 1,0 1 0,0-1-1,1 0 1,-1 0-1,0 0 1,0 0-1,1 0 1,-1 0-1,0-1 1,0 1-1,1 0 1,-1 0-1,0-1 1,0 1-1,0-1 1,0 1 0,2-2-1,29-19 37,-25 16-35,-4 3-137,-1 0 0,1 0 0,-1 0 0,1 1 0,0-1 0,0 1 0,0-1 0,0 1 0,0 0 1,0 0-1,0 1 0,0-1 0,1 1 0,-1-1 0,0 1 0,0 0 0,6 1 0,0-2-264,-1-2-119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9:21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26 18324,'-3'9'745,"0"0"0,0 1 0,1-1 0,1 1 0,0-1 0,0 1 0,1 17 0,0-21-529,0 1-1,1-1 1,0 0 0,2 8 0,-3-13-196,0-1 0,1 1 1,-1-1-1,0 1 0,0-1 1,1 1-1,-1-1 0,0 1 1,0-1-1,1 1 1,-1-1-1,0 1 0,1-1 1,-1 0-1,1 1 0,-1-1 1,1 0-1,-1 1 0,0-1 1,1 0-1,-1 0 0,1 1 1,0-1-1,0 0 0,0 0 9,0 0-1,0-1 1,0 1-1,0 0 1,-1-1-1,1 1 1,0-1-1,0 1 1,0-1-1,0 1 1,0-1-1,-1 0 0,1 1 1,0-1-1,0 0 1,-1 0-1,1 0 1,0-1-1,11-14 359,-2-1 0,9-19 0,-12 21-60,1 1 0,1 0 0,16-21 0,-25 34-321,0 1 1,0-1-1,1 1 1,-1-1-1,0 1 1,1-1-1,-1 1 1,0-1-1,1 1 0,-1 0 1,1-1-1,-1 1 1,0 0-1,1-1 1,-1 1-1,1 0 1,-1 0-1,1 0 1,-1-1-1,1 1 1,-1 0-1,1 0 0,-1 0 1,1 0-1,-1 0 1,1 0-1,0 0 1,-1 0-1,1 0 1,-1 0-1,1 0 1,-1 0-1,1 0 1,-1 0-1,1 1 0,-1-1 1,1 0-1,-1 0 1,1 1-1,-1-1 1,1 0-1,-1 0 1,0 1-1,1-1 1,-1 1-1,1-1 1,-1 0-1,0 1 1,1-1-1,-1 1 0,0-1 1,0 1-1,1-1 1,-1 1-1,0-1 1,0 2-1,8 30 109,-3 22-57,-4-30-273,9 42 1,-10-65 176,0 0 1,0 0 0,0-1-1,1 1 1,-1 0 0,0 0-1,0-1 1,1 1-1,-1 0 1,0 0 0,1-1-1,-1 1 1,1 0 0,-1-1-1,1 1 1,-1-1-1,1 1 1,0-1 0,-1 1-1,1-1 1,0 1 0,-1-1-1,1 1 1,0-1-1,0 1 1,1-1-69,-1 0 0,0 0 1,0 0-1,0-1 0,1 1 0,-1 0 0,0 0 0,0-1 1,0 1-1,0-1 0,1 1 0,-1-1 0,0 1 1,0-1-1,1 0 0,6-6-597,-1 1 0,1-1-1,8-11 1,-9 10 641,17-15-726,4-3-160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9:22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12 14099,'0'3'491,"-1"0"-1,1 0 1,-1 0 0,0 0 0,1 0-1,-1 0 1,-1 0 0,1-1 0,0 1-1,-1 0 1,1-1 0,-3 3-1,-9 18 2525,12-21-2835,-1 3 283,0 1-1,0-1 1,1 0-1,-2 10 1,3-14-434,0-1 0,-1 1 0,1-1 0,0 1 0,1 0 0,-1-1 0,0 1 0,0-1 0,0 1 0,0-1 0,0 1 0,0-1 0,1 1 1,-1-1-1,0 1 0,0-1 0,1 0 0,-1 1 0,0-1 0,1 1 0,-1-1 0,0 0 0,1 1 0,0 0-20,0-1 0,0 0 0,0 0 0,0 0-1,0 0 1,0 0 0,0 0 0,0 0 0,0 0 0,0 0 0,0 0 0,0 0 0,0-1 0,0 1-1,0 0 1,0-1 0,1 0 0,7-3 71,-1-1 0,0-1 0,0 1-1,-1-1 1,0-1 0,0 1 0,0-1 0,-1 0-1,0-1 1,0 1 0,-1-1 0,6-12 0,-5 0 219,-8 15-117,-7 11-114,3 1-101,0 2 0,0-1 0,1 1 0,0-1 0,0 2 0,1-1 0,0 0 0,0 1 0,1 0 0,1 0 0,0 0 0,0 0 0,1 0 0,0 0 0,1 13 0,0-20-52,0-1 0,0 0 0,0 0-1,1 1 1,-1-1 0,1 0 0,-1 0 0,1 0 0,0 0 0,0 1 0,0-1-1,0 0 1,0-1 0,0 1 0,0 0 0,1 0 0,-1 0 0,3 1-1,-2-2-46,0 0-1,0 0 0,0 0 0,-1 0 0,1-1 0,0 1 0,0-1 0,0 1 0,0-1 0,1 0 0,-1 0 0,0 0 0,0 0 0,0 0 1,0 0-1,0 0 0,0-1 0,0 1 0,0-1 0,2-1 0,5-2-208,0-1 1,0 0-1,-1 0 0,0-1 1,0 0-1,0 0 0,-1-1 1,0 0-1,0 0 0,6-9 1,17-23-706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9:22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50 186 17300,'0'0'0,"-14"32"2089,-11 38 0,22-61-1733,1 0 1,0 1-1,0-1 0,1 0 1,1 0-1,-1 1 0,1-1 1,1 0-1,2 15 0,-3-23-310,1 1 0,-1-1 0,0 1 0,1-1 0,-1 1 0,1-1 0,0 0 0,-1 1 0,1-1 0,0 0 0,0 0 0,0 1 0,0-1 0,0 0 0,0 0-1,0 0 1,0 0 0,0 0 0,1-1 0,-1 1 0,3 1 0,-2-1-13,0-1-1,0 0 1,0 1-1,0-1 1,1 0-1,-1 0 1,0 0 0,0 0-1,0-1 1,0 1-1,1-1 1,-1 1-1,2-2 1,5-2 17,-1 0 0,1 0 0,-1-1 0,0 0 0,12-11 0,4-6 91,0-1-1,-1-1 0,34-47 0,-44 52-95,-1 0 0,-1-1 0,0 0 0,-2-1 0,0-1-1,6-26 1,-13 44-39,-1-1 0,0 1 0,-1 0 0,1 0 0,-1-1 0,0 1 0,0 0 0,0-1 0,-1 1 0,0-5 0,0 8-4,1 0-1,-1-1 0,1 1 1,-1 0-1,0 0 1,0 0-1,1 0 0,-1 0 1,0 0-1,0 0 1,0 0-1,0 0 0,0 0 1,-1 1-1,1-1 0,0 0 1,0 1-1,0-1 1,-1 1-1,1-1 0,0 1 1,0 0-1,-1-1 1,1 1-1,0 0 0,-1 0 1,1 0-1,0 0 1,-1 0-1,1 0 0,0 0 1,-1 1-1,1-1 1,-2 1-1,-4 1 18,0 0-1,0 1 1,0-1-1,0 2 1,1-1 0,-1 1-1,1 0 1,0 0-1,0 1 1,1-1 0,-10 11-1,7-7 12,1 0 0,0 1-1,1-1 1,0 1-1,0 0 1,1 1-1,-6 14 1,11-23-25,-1 1 0,1-1-1,-1 0 1,1 1 0,0-1 0,0 0-1,0 1 1,0-1 0,0 1 0,0-1-1,0 0 1,0 1 0,0-1 0,1 1-1,-1-1 1,1 0 0,-1 1 0,1-1-1,-1 0 1,1 0 0,0 1 0,-1-1 0,1 0-1,0 0 1,0 0 0,0 0 0,0 0-1,0 0 1,0 0 0,0 0 0,1-1-1,-1 1 1,0 0 0,0-1 0,1 1-1,1 0 1,6 2-13,0 0 1,0-1-1,0 0 0,13 1 1,-13-2-2,14 2-12,-1 0 0,0 2 0,0 0 0,-1 2 0,25 10 0,-42-16-27,1 2 0,0-1-1,-1 1 1,1-1 0,-1 1-1,0 0 1,0 1 0,0-1 0,-1 1-1,1 0 1,-1 0 0,0 0-1,0 0 1,0 0 0,0 1-1,-1-1 1,0 1 0,0 0-1,0 0 1,0 0 0,-1 0 0,0 0-1,0 0 1,0 0 0,-1 0-1,1 0 1,-1 0 0,-1 7-1,1-10 23,-1 0 0,1 0-1,0-1 1,-1 1-1,1 0 1,-1-1-1,0 1 1,1 0 0,-1-1-1,0 1 1,0-1-1,0 1 1,0-1-1,0 0 1,-2 2 0,-10-3-286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9:23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15395,'6'62'2543,"-3"-27"-1298,1 1-1,1-1 0,2-1 1,20 58-1,-27-90-1209,1 0 0,0 0 1,0 0-1,0 0 0,0 0 0,0 0 1,1 0-1,-1-1 0,1 1 1,-1 0-1,1-1 0,-1 1 0,1-1 1,0 0-1,0 1 0,0-1 0,3 2 1,-4-3-23,1 0 1,0 0 0,-1 0-1,1 0 1,0 0-1,-1 0 1,1 0 0,-1 0-1,1-1 1,0 1-1,-1-1 1,1 1 0,-1-1-1,1 1 1,-1-1-1,1 0 1,-1 0 0,1 0-1,-1 0 1,0 0 0,0 0-1,1 0 1,1-3-1,3-3 37,1-2-1,-1 1 0,-1 0 1,1-1-1,-2 0 0,1-1 0,-1 1 1,0-1-1,2-11 0,18-96 508,-21 99-445,3-33 231,-9 116-198,1-16-159,1 1-1,7 60 0,-6-109 15,7 30 5,-7-30-4,1 0-1,-1 1 1,1-1-1,-1 0 1,1 0-1,0 1 0,-1-1 1,1 0-1,0 0 1,0 0-1,0 0 1,0 0-1,0 0 1,0 0-1,0 0 0,0 0 1,2 1-1,-2-2 1,-1 0-1,1 0 0,-1 0 1,1 0-1,-1 0 0,1 0 1,-1 0-1,1 0 1,-1 0-1,1 0 0,-1 0 1,1-1-1,-1 1 0,1 0 1,-1 0-1,0 0 0,1-1 1,-1 1-1,1 0 0,-1-1 1,0 1-1,1 0 0,-1-1 1,0 1-1,1 0 1,-1-1-1,0 1 0,1-1 1,-1 1-1,0-1 0,0 1 1,0-1-1,1 1 0,-1-1 1,0 1-1,0-1 0,0 1 1,0-1-1,0 1 0,0-1 1,0 1-1,0-1 1,0 1-1,0-1 0,0 1 1,0-1-1,-1 0 0,-2-26-1,-1 15 0,-1 0 0,-1 1 0,0 0 0,0 0 0,-15-19 0,15 23-11,0 0 1,0 0-1,0 0 1,-1 1-1,0 0 0,0 1 1,-1-1-1,-15-7 1,23 13 10,-1-1-1,1 1 1,0 0 0,-1 0 0,1-1 0,-1 1-1,1 0 1,0 0 0,-1 0 0,1-1 0,-1 1 0,1 0-1,-1 0 1,1 0 0,-1 0 0,1 0 0,-1 0 0,1 0-1,-1 0 1,1 0 0,0 0 0,-1 0 0,1 1-1,-1-1 1,1 0 0,-1 0 0,1 0 0,0 0 0,-1 1-1,1-1 1,-1 0 0,1 0 0,0 1 0,-1-1-1,1 0 1,0 1 0,-1-1 0,1 0 0,0 1 0,0-1-1,-1 1 1,1-1 0,0 0 0,0 1 0,0-1 0,-1 1-1,1-1 1,0 1 0,0-1 0,0 1 0,0-1-1,0 1 1,0-1 0,0 0 0,0 1 0,0-1 0,0 1-1,0-1 1,0 1 0,1-1 0,-1 1 0,0-1 0,0 0-1,0 1 1,1 0 0,0 3-33,0 0 1,0-1 0,1 1-1,-1 0 1,1-1-1,2 5 1,-1-5-109,0-1 1,0 1 0,0 0 0,1-1-1,-1 0 1,1 0 0,-1 0-1,1 0 1,0-1 0,-1 0 0,1 1-1,0-1 1,0 0 0,0-1 0,0 1-1,0-1 1,0 0 0,0 0 0,6 0-1,7-2-250,0 0 0,1-1 0,16-5-1,9-3-526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3:46.9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18 19868,'0'-1'170,"1"-1"-1,-1 1 0,1 0 1,-1 0-1,1 0 0,-1 0 1,1 0-1,0 0 0,0 0 1,-1 0-1,1 0 0,0 0 1,0 0-1,2-1 0,-3 2-112,1 0 0,-1 0 0,0 0 0,1 0 0,-1 0 0,0 1 0,1-1 0,-1 0 0,0 0 0,1 0 0,-1 1 0,0-1 0,0 0 0,1 0 0,-1 1 0,0-1 0,0 0 0,0 0 0,1 1 0,-1-1 0,0 0 0,0 1 0,0-1 0,0 0 0,1 1 0,-1-1 0,0 0 0,0 1 0,0-1 0,0 0 0,0 1 0,5 42 1591,-5-41-1629,1 20 162,2 19-402,-2 1 0,-2-1-1,-10 74 1,11-114 185,0 0 1,0-1-1,0 1 1,0-1 0,0 1-1,-1 0 1,1-1-1,0 1 1,0 0 0,0-1-1,-1 1 1,1-1-1,0 1 1,-1-1-1,1 1 1,0-1 0,-1 1-1,1-1 1,-1 1-1,1-1 1,-1 1 0,1-1-1,-1 1 1,1-1-1,-1 0 1,1 0-1,-1 1 1,0-1 0,1 0-1,-1 0 1,1 1-1,-1-1 1,0 0-1,1 0 1,-2 0 0,0 0-22,1-1 0,-1 0 1,1 1-1,-1-1 0,0 0 0,1 0 1,0 0-1,-1 0 0,1 0 0,0 0 1,-1-1-1,-1-2 0,-13-15-624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9:23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18044,'-10'13'903,"0"1"0,0 0-1,2 1 1,-1 0 0,2 1 0,-8 22 0,15-38-865,-1 1-1,1-1 1,0 1 0,0-1-1,0 1 1,-1-1 0,1 0 0,0 1-1,0-1 1,0 1 0,0-1-1,0 1 1,0-1 0,0 1 0,0-1-1,0 1 1,0-1 0,0 1 0,1-1-1,-1 1 1,0-1 0,0 0-1,0 1 1,1 0 0,8-4 574,11-16-68,-12 6-318,0 0 0,6-16-1,10-17-198,-24 46-34,0 0 1,0 0-1,0 1 1,0-1-1,1 0 0,-1 0 1,0 0-1,0 1 0,0-1 1,0 0-1,0 0 0,0 1 1,0-1-1,0 0 0,0 0 1,1 0-1,-1 0 1,0 1-1,0-1 0,0 0 1,0 0-1,1 0 0,-1 0 1,0 0-1,0 1 0,0-1 1,1 0-1,-1 0 0,0 0 1,0 0-1,0 0 1,1 0-1,-1 0 0,0 0 1,0 0-1,1 0 0,-1 0 1,0 0-1,0 0 0,1 0 1,-1 0-1,0 0 0,0 0 1,0 0-1,1 0 0,-1 0 1,0 0-1,0 0 1,0-1-1,1 1 0,-1 0 1,0 0-1,0 0 0,0 0 1,0 0-1,1-1 0,-1 1 1,0 0-1,0 0 0,0 0 1,0-1-1,2 25-133,-2-21 107,0 4 12,1 1 0,-1-1 0,1 0 1,1 0-1,3 11 0,-5-17 23,1 1-1,-1-1 1,1 0-1,0 0 1,-1 1-1,1-1 1,0 0-1,0 0 1,0 0-1,0 0 1,0 0-1,0 0 1,0 0-1,0 0 1,1 0-1,-1-1 1,0 1-1,1 0 1,-1-1-1,0 1 1,1-1-1,-1 1 1,0-1-1,1 0 0,-1 1 1,1-1-1,-1 0 1,1 0-1,-1 0 1,0 0-1,1-1 1,-1 1-1,1 0 1,-1 0-1,2-1 1,4-1-80,-1-1 1,1 0-1,-1 1 1,0-2-1,0 1 0,0-1 1,6-5-1,39-36-1516,-34 28 1538,-7 8-395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9:24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79 366 15235,'0'0'100,"1"-1"-1,-1 1 0,0 0 1,1 0-1,-1-1 0,0 1 1,0 0-1,1 0 0,-1-1 0,0 1 1,0 0-1,1-1 0,-1 1 1,0-1-1,0 1 0,0 0 1,0-1-1,0 1 0,0 0 1,0-1-1,0 1 0,0-1 1,0 1-1,0 0 0,0-1 1,0 1-1,0 0 0,0-1 1,0 1-1,0-1 0,0 1 1,0 0-1,0-1 0,-1 1 0,1 0 1,0-1-1,0 1 0,0 0 1,-1-1-1,1 1 0,0 0 1,0 0-1,-1-1 0,1 1 1,-1 0-1,1-1 39,-1 1 0,0 0-1,1-1 1,-1 1 0,0 0 0,0 0-1,1 0 1,-1 0 0,0 0 0,0 0 0,1 0-1,-1 0 1,0 0 0,0 0 0,1 0 0,-1 0-1,0 0 1,1 0 0,-1 1 0,0-1-1,1 0 1,-1 1 0,0-1 0,1 0 0,-2 1-1,-5 7 126,1 0 0,0 0 0,0 0 0,0 0 0,1 1 0,0 0 0,1 0 0,0 1 0,-3 10 0,6-18-248,1-1 0,-1 1-1,1 0 1,-1 0 0,1 0-1,0 0 1,0 0 0,-1-1-1,1 1 1,1 0-1,-1 0 1,0 0 0,0 0-1,1 0 1,-1-1 0,1 1-1,0 0 1,-1 0 0,1-1-1,0 1 1,0 0 0,2 2-1,-1-3 5,-1 0 0,1 0 0,-1-1 0,1 1 0,0 0 0,-1-1 0,1 1-1,0-1 1,0 0 0,-1 1 0,1-1 0,0 0 0,0 0 0,-1 0 0,1 0 0,0-1-1,0 1 1,-1 0 0,1-1 0,0 1 0,0-1 0,-1 0 0,1 1 0,-1-1 0,3-2-1,9-4 62,0 0-1,-1-1 1,0-1-1,-1 0 1,0-1-1,0 0 0,-1-1 1,0 0-1,10-15 1,-2-1 41,-2 1 1,0-2-1,14-37 1,-27 58-104,11-29 39,-13 34-56,-1 0-1,1 1 1,-1-1 0,1 0-1,-1 0 1,0 1 0,0-1-1,1 0 1,-1 0 0,0 0-1,-1 1 1,1-1 0,0 0-1,0 0 1,-1 1 0,0-3-1,1 4 0,-1 0-1,1 0 1,0-1-1,0 1 0,-1 0 1,1 0-1,0 0 1,0 0-1,-1 0 1,1 0-1,0 0 0,0 0 1,-1 0-1,1 0 1,0 0-1,0 0 0,-1 1 1,1-1-1,0 0 1,0 0-1,-1 0 1,1 0-1,0 0 0,0 0 1,0 1-1,-1-1 1,1 0-1,0 0 0,0 0 1,0 1-1,0-1 1,-1 0-1,1 0 1,0 0-1,0 1 0,0-1 1,0 0-1,0 0 1,0 1-1,-8 13-24,-4 15 3,-12 43-1,20-58 16,1 0-1,0 0 1,1 1 0,1-1-1,1 23 1,0-35 6,0-1-1,0 1 1,0-1 0,0 1 0,0 0-1,0-1 1,1 1 0,-1-1-1,1 1 1,-1 0 0,1-1 0,-1 0-1,1 1 1,0-1 0,0 1-1,0-1 1,0 0 0,0 1 0,0-1-1,0 0 1,0 0 0,0 0-1,1 0 1,-1 0 0,0 0 0,1 0-1,-1-1 1,1 1 0,-1 0 0,1-1-1,1 1 1,1-1 2,-1 0 1,1 0-1,-1 0 1,0-1-1,1 1 1,-1-1-1,1 0 1,-1 0-1,0 0 1,0-1-1,0 1 1,0-1-1,5-3 1,1-1-6,-1 0 0,0-1 1,8-10-1,-9 10 18,-1 1 0,2 0 0,11-9 0,-18 16-17,0 1-1,-1 0 0,1-1 0,-1 1 1,0 0-1,1 0 0,-1 0 0,0-1 1,0 1-1,0 2 0,-1 3 27,0 1-29,1-1-1,0 1 1,0 0 0,3 12 0,-3-19 7,0 0 1,0 0-1,1 0 1,-1 0-1,0 0 1,1 0-1,-1 0 1,1 0-1,-1 0 1,1 0-1,-1 0 1,1 0-1,0 0 1,-1 0-1,1 0 1,0-1-1,0 1 1,0 0-1,-1 0 1,1-1-1,0 1 1,0-1-1,0 1 1,0-1-1,0 1 1,0-1-1,0 0 1,1 1-1,-1-1 1,0 0-1,0 0 1,0 0-1,0 0 1,0 0-1,0 0 1,0 0-1,1 0 1,-1 0-1,0-1 1,1 1-1,6-3 14,0 0 0,0-1 0,0 1 0,-1-1 0,0-1 0,0 0 0,0 0 0,8-8 0,1-1 43,-1-2 0,14-18 1,-7 7-35,-2-1 0,-2 0 0,0-2 0,-2 0 1,-1 0-1,-2-2 0,11-34 0,-22 57-24,0-1 0,-1 1 0,0-13 0,-1 21 0,0 1 0,0-1 1,0 0-1,0 0 0,0 1 0,0-1 0,0 0 1,0 0-1,0 1 0,-1-1 0,1 0 0,0 1 1,0-1-1,-1 0 0,1 1 0,-1-1 1,1 0-1,0 1 0,-1-1 0,1 1 0,-2-2 1,1 2-1,0 1 0,0-1 0,0 0 0,0 0 0,0 1 0,0-1 0,0 0 0,0 1 0,0-1 0,1 1 0,-1 0 0,0-1 0,0 1 0,0-1 0,1 1 0,-1 0 0,0 0 0,1 0 0,-1-1 0,0 1 0,1 0 0,-1 1 0,-13 16 13,1 1-1,1 1 0,0 0 1,-9 23-1,15-30 5,1 0-1,1 1 1,0-1 0,1 1-1,0 0 1,1 0 0,0 28-1,2-38-43,0 0 1,1 0-1,0 0 0,0 0 0,0 0 1,0 0-1,0 0 0,1 0 0,0 0 0,0-1 1,0 1-1,0-1 0,0 1 0,1-1 1,0 0-1,-1 0 0,1 0 0,0 0 1,1-1-1,-1 1 0,0-1 0,5 3 1,-3-3-39,-1 0 0,1 0 0,0 0 1,0-1-1,0 0 0,0 0 1,0 0-1,0 0 0,0-1 1,0 0-1,0 0 0,0 0 1,0-1-1,0 1 0,0-1 1,0 0-1,0-1 0,5-1 1,28-20-312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9:25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21981,'3'7'318,"-1"-1"1,0 1 0,-1 0-1,0-1 1,0 1-1,0 0 1,-1 0 0,0-1-1,-1 14 1,0 4 520,0 25 179,1 37-17,0-85-992,0 0 0,0-1 0,0 1 0,0 0 0,0 0 0,0 0 1,1 0-1,-1 0 0,0 0 0,1 0 0,-1 0 0,0 0 0,1 0 0,-1 0 0,1-1 1,-1 1-1,1 0 0,0 0 0,-1-1 0,2 2 0,-1-2-5,0 1 0,0-1-1,0 0 1,-1 0 0,1 0-1,0 0 1,0 1 0,0-1-1,0 0 1,-1-1 0,1 1 0,0 0-1,0 0 1,0 0 0,0 0-1,-1-1 1,1 1 0,2-1-1,4-3-8,0-1-1,0 0 1,0 0-1,6-6 1,-1 1 0,-9 8-9,0-1 1,0 1-1,0 0 1,1 0-1,-1 1 0,1-1 1,-1 1-1,1 0 0,-1-1 1,1 2-1,0-1 1,0 0-1,-1 1 0,1 0 1,0-1-1,6 2 1,-7 0 2,-1-1 0,1 1 0,-1 0 0,0 0 0,0 0 0,1 1 0,-1-1 0,0 0 1,0 1-1,0 0 0,0-1 0,-1 1 0,1 0 0,0 0 0,-1 0 0,1 0 0,-1 0 1,0 0-1,0 0 0,1 1 0,-2-1 0,1 0 0,0 1 0,0-1 0,-1 1 0,1 2 1,0 2 32,0 0 1,-1 1-1,0-1 1,0 0 0,-1 0-1,0 0 1,0 1 0,-1-1-1,1 0 1,-2-1-1,1 1 1,-1 0 0,0-1-1,0 1 1,-1-1 0,-5 8-1,6-10 5,1-1 1,0 0-1,-1 0 0,0 0 0,0 0 1,0 0-1,0 0 0,0-1 1,0 0-1,-1 1 0,1-1 0,-1-1 1,0 1-1,1 0 0,-1-1 0,0 0 1,0 0-1,0 0 0,0 0 0,0-1 1,0 1-1,0-1 0,0 0 0,0 0 1,0-1-1,0 1 0,0-1 0,0 0 1,0 0-1,-4-2 0,6 2-124,-1 0-1,1 0 0,0 0 1,0 0-1,0-1 0,0 1 1,1-1-1,-1 1 0,0-1 1,0 0-1,1 1 0,0-1 1,-1 0-1,1 0 1,0 0-1,0 0 0,0-1 1,0 1-1,0 0 0,0 0 1,1-1-1,-1 1 0,1 0 1,-1-1-1,1 1 0,0 0 1,0-4-1,0 3-56,1-1 0,-1 1 1,1 0-1,0-1 0,0 1 0,0 0 0,0 0 1,1 0-1,-1 0 0,1 0 0,0 0 0,0 0 0,0 0 1,0 1-1,0-1 0,0 1 0,1-1 0,-1 1 0,4-2 1,24-11-934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9:25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98 15059,'4'-5'713,"-1"0"-1,0 0 1,-1 0 0,5-11-1,-7 15-559,1 0 0,-1 0-1,0 0 1,1 0 0,-1 0 0,0 0 0,1 0-1,-1 0 1,0 0 0,0 0 0,0 0-1,0 0 1,0 0 0,0 0 0,0 0-1,0 0 1,0 0 0,-1 0 0,1 0-1,0 0 1,-1 0 0,1 0 0,0 0 0,-1 0-1,1 1 1,-1-1 0,0 0 0,1 0-1,-1 0 1,0 1 0,1-1 0,-1 0-1,0 1 1,0-1 0,0 1 0,-1-2 0,1 2-85,0 0 1,0 0-1,0 0 1,0 0-1,0 0 1,0 0-1,0 0 1,1 1-1,-1-1 1,0 0 0,0 1-1,0-1 1,0 0-1,0 1 1,1-1-1,-1 1 1,0-1-1,0 1 1,1 0-1,-1-1 1,0 1 0,1 0-1,-1-1 1,0 1-1,1 0 1,-1 0-1,1-1 1,-1 2-1,-13 27 155,12-24-140,-2 4-71,1 0 0,0 0 0,0 0-1,1 0 1,0 1 0,0-1 0,1 1 0,1-1-1,0 1 1,0-1 0,3 19 0,-3-27-10,0 0 1,0 0 0,1 0-1,-1 0 1,0 0 0,1 0 0,-1-1-1,1 1 1,-1 0 0,1 0-1,-1-1 1,1 1 0,-1 0-1,1 0 1,0-1 0,-1 1-1,1-1 1,0 1 0,0-1-1,-1 1 1,1-1 0,0 1-1,0-1 1,0 0 0,0 1 0,0-1-1,-1 0 1,1 0 0,0 0-1,0 0 1,0 1 0,0-1-1,0-1 1,0 1 0,0 0-1,0 0 1,0 0 0,0 0-1,-1-1 1,1 1 0,1-1-1,3-1 14,-1 0 0,1 0 0,0-1 0,-1 1 0,0-1 0,5-5 0,17-17 49,-1-1 0,-1-1 0,29-44 0,-26 36-45,-27 33-20,1 1 0,0 0-1,0 0 1,0 0 0,0 0 0,0-1 0,0 2 0,0-1-1,0 0 1,1 0 0,1-1 0,-3 2 0,0 0 1,1 0-1,-1 0 0,0 0 1,0 0-1,1 0 0,-1 0 0,0 0 1,0 1-1,1-1 0,-1 0 1,0 0-1,0 0 0,0 0 1,1 0-1,-1 1 0,0-1 1,0 0-1,0 0 0,0 0 1,1 0-1,-1 1 0,0-1 1,0 0-1,0 0 0,0 1 1,0-1-1,0 0 0,0 0 1,0 1-1,0-1 0,0 0 1,0 0-1,0 1 0,0-1 1,0 0-1,0 0 0,0 1 1,-3 39 68,1-26-20,0 6 4,-2 60 266,4-73-277,0 1 1,1-1 0,0 0 0,0 0-1,0 1 1,1-1 0,0 0 0,4 8-1,-5-14-39,0 1-1,-1-1 0,1 0 1,0 1-1,0-1 0,0 0 1,0 1-1,0-1 0,0 0 1,0 0-1,1 0 0,-1 0 1,0 0-1,0 0 1,1 0-1,-1-1 0,1 1 1,1 0-1,-2 0-42,1-1 0,-1 0 0,0 0 0,1 0 1,-1 0-1,0-1 0,1 1 0,-1 0 0,0 0 0,1-1 0,-1 1 0,0-1 0,0 1 1,0-1-1,1 0 0,-1 1 0,1-2 0,2-2-329,0 1 1,0-1-1,0 0 1,-1 0-1,1-1 1,-1 1-1,0-1 1,4-9-1,-3 5 113,-1-1-1,0 1 0,-1-1 1,0 1-1,-1-1 0,1-17 1,-1-25-900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9:25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19324,'-3'10'1616,"2"0"-1223,-1-3-393,2 0 776,2 3-248,1-1-248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9:26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132 203 20452,'-1'-9'631,"0"0"-1,0 0 1,-1 1-1,0-1 1,-4-10-1,6 17-555,-1 1 0,1 0 0,-1-1 1,1 1-1,-1 0 0,1 0 0,-1-1 0,0 1 0,0 0 0,0 0 0,0 0 0,0 0 0,0 0 1,0 0-1,0 0 0,0 0 0,0 0 0,0 0 0,-1 1 0,1-1 0,0 0 0,0 1 0,-1 0 1,1-1-1,-1 1 0,1-1 0,0 1 0,-1 0 0,1 0 0,-1 0 0,1 0 0,0 0 1,-1 0-1,1 0 0,-1 1 0,1-1 0,0 0 0,-1 1 0,1-1 0,0 1 0,-1-1 0,-1 2 1,-2 2-25,1-1 1,-1 1-1,1-1 1,0 1-1,0 0 1,1 1-1,-1-1 1,1 1-1,0 0 1,0-1-1,1 1 1,-1 0 0,1 1-1,-3 8 1,2-2-22,0 0-1,0 0 1,1 0 0,0 0 0,1 21 0,1-32-26,-1 0 0,1 1 0,0-1 0,0 0 0,0 1 1,1-1-1,-1 1 0,0-1 0,0 0 0,1 1 0,-1-1 0,1 0 1,-1 0-1,1 1 0,-1-1 0,1 0 0,0 0 0,0 0 0,0 0 1,-1 0-1,1 0 0,2 2 0,-2-3 0,0 0-1,0 0 1,0 0-1,0 0 1,0 0-1,1 0 1,-1 0-1,0 0 1,0 0 0,0 0-1,0-1 1,0 1-1,0 0 1,0-1-1,0 1 1,0-1-1,0 1 1,0-1 0,0 0-1,1-1 1,6-4 20,-1 0 1,0 0 0,0-1-1,10-15 1,1-5 65,0-1 1,-2-1-1,-1-1 0,-2 0 1,-1-1-1,15-56 0,-46 151-82,11-21 22,-4 58-1,11-87-3,1 0-1,0 1 1,1-1-1,1 0 1,0 0-1,1 0 0,0 0 1,7 16-1,-10-28-17,1 1-1,0-1 0,1 0 0,-1 1 0,0-1 0,1 0 1,-1 0-1,1 1 0,-1-1 0,1 0 0,0-1 1,0 1-1,0 0 0,0-1 0,0 1 0,1-1 0,-1 1 1,0-1-1,1 0 0,-1 0 0,1 0 0,-1 0 1,1-1-1,-1 1 0,1-1 0,0 1 0,-1-1 1,1 0-1,0 0 0,-1 0 0,1 0 0,-1-1 0,1 1 1,4-2-1,0-1 3,1 0 1,-1 0-1,0-1 1,1 0-1,-2 0 1,1-1-1,0 1 1,-1-2-1,0 1 1,6-7-1,-1 0 10,-2 0 1,1-1-1,-1 0 0,12-24 0,-17 28-8,0 1 0,-1 0-1,0-1 1,-1 1-1,0-1 1,0 0 0,-1 0-1,0 0 1,0-15-1,-1 23-8,0 0-1,0 0 1,0 0-1,0 0 1,0 0-1,0 0 1,0 0-1,0 0 0,0 0 1,0 0-1,-1 0 1,1 0-1,0 0 1,-1 0-1,1 0 1,-1 1-1,1-1 1,-1 0-1,1 0 0,-1 0 1,0 1-1,1-1 1,-1 0-1,0 1 1,0-1-1,1 0 1,-1 1-1,0-1 0,0 1 1,0 0-1,0-1 1,0 1-1,1 0 1,-1-1-1,0 1 1,0 0-1,0 0 0,0 0 1,-2 0-1,1 0 8,-1 1-1,1-1 1,0 1 0,-1 0-1,1 0 1,0 0-1,0 1 1,0-1-1,0 0 1,0 1 0,0-1-1,0 1 1,0 0-1,-2 2 1,-2 4 42,1 0 0,-1 0 0,1 0 0,1 0 1,-1 1-1,2 0 0,-1 0 0,1 0 0,0 1 0,-2 16 1,5-24-71,-1 1 1,1 0 0,0 0-1,0 0 1,0 0 0,0-1-1,0 1 1,1 0 0,0 0-1,-1 0 1,1-1 0,0 1 0,0 0-1,0-1 1,0 1 0,1-1-1,-1 1 1,1-1 0,0 0-1,-1 0 1,1 1 0,0-1-1,0 0 1,1-1 0,-1 1-1,0 0 1,0-1 0,1 1 0,-1-1-1,1 0 1,0 1 0,-1-1-1,1-1 1,0 1 0,-1 0-1,1-1 1,0 1 0,0-1-1,5 0 1,-5 0-10,1 1 0,-1-2-1,0 1 1,1 0 0,-1-1 0,0 1-1,1-1 1,-1 0 0,0 0 0,0 0-1,0-1 1,0 1 0,4-3 0,14-13-227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9:28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146 195 20940,'0'-1'100,"0"0"-1,0-1 1,-1 1-1,1 0 0,-1 0 1,1 0-1,-1 0 0,1 0 1,-1 0-1,1 0 0,-1 0 1,0 0-1,0 0 0,1 1 1,-1-1-1,0 0 0,0 0 1,0 1-1,0-1 0,0 0 1,0 1-1,0-1 0,0 1 1,0 0-1,0-1 0,0 1 1,0 0-1,-1-1 0,1 1 1,0 0-1,0 0 1,0 0-1,0 0 0,0 0 1,-1 0-1,1 1 0,0-1 1,0 0-1,0 0 0,0 1 1,0-1-1,0 1 0,0-1 1,0 1-1,-2 0 0,-2 2 87,0 0 0,0 0 0,0 0-1,0 1 1,0 0 0,1 0 0,-7 7-1,4-2-160,0 1-1,1 0 1,0 0-1,1 0 0,0 1 1,1 0-1,0 0 0,0 0 1,1 0-1,1 1 0,0-1 1,0 1-1,1-1 0,1 18 1,0-28-26,0-1 1,0 1-1,0 0 0,0 0 1,0 0-1,0 0 0,1 0 1,-1-1-1,0 1 0,1 0 1,-1 0-1,0 0 1,1-1-1,-1 1 0,1 0 1,-1-1-1,1 1 0,0 0 1,-1-1-1,1 1 0,0-1 1,-1 1-1,1-1 1,0 1-1,0-1 0,-1 1 1,1-1-1,0 0 0,0 1 1,0-1-1,-1 0 0,1 0 1,0 0-1,0 0 0,0 0 1,0 1-1,0-2 1,0 1-1,5-1-3,0 0-1,-1 0 1,1-1-1,-1 1 1,6-4 0,12-3-41,-19 8 39,0-1-1,-1 1 1,1 0 0,0 0 0,0 0 0,0 1-1,0-1 1,-1 1 0,1 0 0,0 0 0,-1 0-1,1 1 1,-1-1 0,1 1 0,-1 0 0,5 3 0,-3-2-7,-1 1 1,0 1-1,0-1 1,0 0-1,0 1 1,-1 0-1,1 0 1,-1 0-1,4 10 1,-2-4 14,-1 0 0,-1 0 0,0 1 1,-1-1-1,0 0 0,-1 1 0,0 0 1,0-1-1,-1 1 0,-3 17 0,0-15 77,0-1 0,-1 0 0,-1 0 0,0-1 0,-1 1 0,-10 15 0,13-22-7,-1 0 0,0 0 0,0-1-1,-1 1 1,0-1 0,0 0 0,0 0 0,0-1 0,-1 1 0,0-1 0,0 0 0,0-1 0,-13 6-1,18-9-65,1 1-1,-1-1 0,0 0 0,0 1 1,0-1-1,0 0 0,0 0 0,1 0 0,-1 0 1,0 0-1,0 0 0,0 0 0,0 0 0,0 0 1,0 0-1,0 0 0,1-1 0,-1 1 0,0 0 1,0-1-1,0 1 0,1 0 0,-1-1 0,0 1 1,0-1-1,1 1 0,-1-1 0,0 0 1,1 1-1,-1-1 0,0 0 0,1 1 0,-1-1 1,1 0-1,0 0 0,-1 0 0,1 1 0,-1-1 1,1 0-1,0 0 0,0 0 0,0 0 0,-1 0 1,1 1-1,0-1 0,0 0 0,0 0 0,0 0 1,0 0-1,1 0 0,-1-1 0,1-5-14,0-1 0,0 1-1,0 0 1,1 0 0,3-7-1,16-34-96,3 1 1,1 1-1,49-64 0,-8 9 9,-50 76 90,2-3 4,-1 0-1,-1-2 0,12-33 1,-25 44 47,-3 19-42,0 0-1,0 0 0,0-1 1,-1 1-1,1 0 0,0 0 0,0 0 1,0-1-1,0 1 0,0 0 1,-1 0-1,1 0 0,0 0 0,0-1 1,0 1-1,-1 0 0,1 0 1,0 0-1,0 0 0,-1 0 0,1 0 1,0 0-1,0 0 0,-1 0 1,1 0-1,0 0 0,0 0 0,0 0 1,-1 0-1,1 0 0,0 0 1,0 0-1,-1 0 0,1 0 0,0 0 1,0 0-1,-1 0 0,-2 2 5,1-1-1,-1 0 1,1 1-1,0 0 1,-1 0-1,1-1 0,0 1 1,0 1-1,0-1 1,-1 2-1,-13 18 45,2 1 1,-21 43-1,28-50-31,0 0 1,2 0-1,0 0 0,1 1 1,-4 26-1,8-39-9,-1 0 0,1 0 0,0 1 0,1-1 0,-1 0 0,1 0 0,-1 1 0,3 6 0,-2-10-11,0 0-1,-1 0 1,1 0 0,0 0-1,-1 0 1,1 0-1,0 0 1,0 0 0,0 0-1,0 0 1,0 0-1,0 0 1,0-1-1,0 1 1,0 0 0,1-1-1,-1 1 1,0-1-1,0 0 1,0 1 0,1-1-1,-1 0 1,0 0-1,1 0 1,-1 1 0,0-1-1,0-1 1,1 1-1,-1 0 1,0 0 0,2-1-1,4 0-145,0-1 0,-1-1-1,0 1 1,0-1 0,1 0-1,-2 0 1,1-1 0,0 1-1,-1-1 1,10-9 0,3-5-644,25-31 0,-27 28-259,24-44 0,6-26-8090,-46 91 9247,0-1-1,0 1 0,0 0 1,0 0-1,1-1 0,-1 1 1,0 0-1,0 0 1,0-1-1,0 1 0,0 0 1,0 0-1,0 0 0,1-1 1,-1 1-1,0 0 0,0 0 1,0 0-1,0-1 0,1 1 1,-1 0-1,0 0 0,0 0 1,1 0-1,-1 0 0,0 0 1,0-1-1,1 1 0,-1 0 1,0 0-1,0 0 0,1 0 1,-1 0-1,0 0 1,0 0-1,1 0 0,-1 0 1,0 0-1,0 0 0,1 0 1,-1 0-1,7 12 3088,4 30 12,-8-31-2890,-2-5-136,2 5-17,-1-1 1,2 1-1,-1-1 0,1 1 1,1-1-1,0-1 0,9 15 1,-13-23-160,0 0 0,0-1 0,0 1 1,0 0-1,0-1 0,0 1 0,0-1 0,0 1 1,0-1-1,0 1 0,0-1 0,1 0 1,-1 0-1,0 1 0,0-1 0,0 0 0,0 0 1,1 0-1,-1 0 0,0-1 0,0 1 0,0 0 1,0 0-1,1-1 0,-1 1 0,0 0 0,0-1 1,0 1-1,0-1 0,0 0 0,0 1 1,0-1-1,0 0 0,0 0 0,0 1 0,0-3 1,7-4 5,-1 0 1,0 0 0,8-11 0,-9 10-10,13-16-6,-7 9-65,0 0-1,25-22 1,-36 36 62,-1 1 0,0 0 0,1-1 0,-1 1 0,1 0 0,-1-1 0,0 1 1,1 0-1,-1-1 0,1 1 0,-1 0 0,1 0 0,-1 0 0,1-1 0,-1 1 0,1 0 0,-1 0 1,1 0-1,-1 0 0,1 0 0,-1 0 0,1 0 0,-1 0 0,1 0 0,-1 0 0,1 0 1,-1 0-1,1 1 0,0-1 0,0 1 1,-1 0 0,1-1 0,0 1 1,-1 0-1,0 0 0,1 0 0,-1 0 1,1 0-1,-1 0 0,0 0 0,0-1 0,1 1 1,-1 0-1,0 2 0,-2 42-21,1-37 12,0-5 28,1 0 0,0 0 0,0-1 0,0 1 0,0 0 0,1 0 0,-1-1 0,1 1-1,-1 0 1,1-1 0,1 4 0,-1-6-8,-1 1 0,0-1 0,1 1 0,-1-1 0,0 1 0,1-1 0,-1 0 0,1 1 0,-1-1 0,1 0 0,-1 1 0,1-1 0,-1 0 0,1 0 0,-1 1 0,1-1 0,-1 0 0,1 0 0,0 0 0,-1 0 0,2 0 0,-1 0-8,1 0 0,0 0 0,0-1 0,-1 1 0,1-1 0,0 1 0,-1-1 0,1 0 0,-1 1 0,3-3 0,8-4-195,0-2 1,-1 0-1,0 0 0,0-1 1,10-13-1,44-59-1815,-63 79 1898,5-6-154,-2 2-45,1 0 1,-2 0-1,1-1 0,6-14 1,-11 22 314,0 0 0,0 0 0,0 0 0,-1 0 0,1 0 0,0 0 0,0 0 0,0 0 0,0 0 0,0 0 1,-1 0-1,1 0 0,0 0 0,0 0 0,0 0 0,0 0 0,0 0 0,-1 0 0,1 0 0,0 0 0,0 0 0,0 0 0,0 0 1,0 0-1,-1 0 0,1 0 0,0 0 0,0-1 0,0 1 0,0 0 0,0 0 0,0 0 0,0 0 0,-1 0 0,1 0 1,0-1-1,0 1 0,0 0 0,0 0 0,0 0 0,0 0 0,0 0 0,0-1 0,0 1 0,0 0 0,0 0 0,0 0 0,0 0 1,0 0-1,0-1 0,0 1 0,0 0 0,0 0 0,-11 9 392,4-1-82,0-1 0,0 1 0,1 1 1,1-1-1,-1 1 0,1 0 0,1 0 1,-1 1-1,2-1 0,-5 15 0,8-23-274,-1 1-1,1-1 0,0 0 0,0 1 0,0-1 0,0 0 1,0 0-1,0 1 0,0-1 0,0 0 0,0 0 0,1 1 0,-1-1 1,1 0-1,-1 0 0,1 1 0,-1-1 0,1 0 0,-1 0 0,1 0 1,0 0-1,0 0 0,0 1 0,1-1-11,-1 0 1,1-1-1,-1 1 0,0-1 0,1 1 1,-1-1-1,1 0 0,-1 0 1,1 1-1,-1-1 0,1 0 0,-1 0 1,1-1-1,-1 1 0,0 0 0,3-1 1,5-1-4,0-1 0,-1 0 1,1-1-1,-1 0 0,9-6 1,2-3 10,0-2 0,25-24 0,-16 13-26,-28 27-3,0-1 0,0 0-1,0 1 1,0-1-1,0 1 1,0-1 0,0 0-1,0 1 1,0-1-1,0 0 1,0 1 0,0-1-1,0 0 1,0 1-1,1-1 1,-1 0 0,0 1-1,0-1 1,0 0-1,0 1 1,1-1 0,-1 0-1,0 0 1,0 1-1,1-1 1,-1 0 0,0 0-1,0 1 1,1-1-1,-1 0 1,0 0 0,1 0-1,-1 1 1,0-1-1,1 0 1,-1 0 0,0 0-1,1 0 1,-1 0-1,0 0 1,1 0 0,-1 0-1,0 0 1,1 0-1,-1 0 1,0 0-1,1 0 1,-1 0 0,0 0-1,1 0 1,-1 0-1,0 0 1,1-1 0,-1 1-1,0 0 1,1 0-1,-1 0 1,0-1 0,1 1-1,-1 0 1,0 0-1,0-1 1,1 1 0,-1 0-1,0 0 1,0-1-1,-5 41 262,2-25-125,2-7-29,1 0 1,0 0 0,0 0 0,1 0-1,2 14 1,-3-21-93,0 0 0,0 1 0,1-1 1,-1 0-1,0 0 0,1 0 0,-1 0 0,1 0 0,-1 1 0,1-1 0,-1 0 0,1 0 0,0 0 0,0 0 0,-1-1 0,1 1 1,0 0-1,0 0 0,0 0 0,0-1 0,0 1 0,0 0 0,0-1 0,0 1 0,0-1 0,1 1 0,-1-1 0,0 0 0,0 1 0,0-1 1,0 0-1,1 0 0,-1 0 0,0 0 0,0 0 0,1 0 0,-1 0 0,0 0 0,0-1 0,0 1 0,0 0 0,1-1 0,-1 1 1,0-1-1,0 1 0,0-1 0,2-1 0,5-2 29,-1-1 0,1-1 0,-1 1 0,1-1 0,-2-1 0,1 1 0,9-13 0,37-58 88,-40 56-97,9-16 40,-20 33-19,-8 16-12,2-2-36,-2 1-3,1 0 0,0 0 0,1 1 1,0 0-1,1 0 0,0 0 0,1 0 0,0 0 0,1 15 0,1-26-28,0 1 0,0-1-1,0 0 1,0 0 0,0 1 0,1-1-1,-1 0 1,0 0 0,1 0-1,-1 1 1,1-1 0,-1 0-1,1 0 1,0 0 0,-1 0 0,1 0-1,1 2 1,-1-3-29,0 0 1,-1 1-1,1-1 0,0 0 1,0 0-1,-1 1 0,1-1 1,0 0-1,0 0 0,-1 0 1,1 0-1,0 0 0,0 0 1,-1 0-1,1 0 0,0-1 1,0 1-1,-1 0 0,1 0 1,0-1-1,0 1 0,5-3-402,0-1 0,-1 0 0,0 1 0,1-2 0,4-4-1,-8 7 245,21-21-2367,-1 0 1,32-44-1,-1-16 788,-53 82 1923,1 0 1,0 1 0,-1-1-1,1 0 1,0 0-1,-1 0 1,0 0 0,1 0-1,-1 0 1,1 0-1,-1 0 1,0 0 0,0 0-1,0 0 1,1 0-1,-1 0 1,0 0 0,0 0-1,0 0 1,-1 0-1,1 0 1,0 0 0,0 0-1,-1 0 1,1 0-1,0 0 1,-1 0 0,0-1-1,0 2 59,0 0 0,0-1 0,0 1 0,0 0 0,0 0 0,0 0 0,0 0 0,0 0 0,0 1 0,-1-1-1,1 0 1,0 0 0,0 1 0,0-1 0,0 1 0,0-1 0,0 1 0,1-1 0,-1 1 0,0-1 0,0 1 0,0 0 0,0 0-1,1-1 1,-2 2 0,-2 2 220,-1 0-1,1 0 1,0 1 0,0 0-1,0-1 1,-3 8-1,7-11-402,-1-1 0,1 1 0,-1 0 0,1 0-1,-1 0 1,1 0 0,0 0 0,0 0 0,-1 0 0,1 0 0,0 0-1,0 0 1,0 0 0,0 0 0,0 0 0,0 0 0,1 0-1,-1 0 1,0 0 0,0-1 0,1 1 0,-1 0 0,0 0 0,1 0-1,-1 0 1,1 0 0,-1 0 0,1-1 0,0 1 0,-1 0 0,1 0-1,0-1 1,-1 1 0,1-1 0,0 1 0,0 0 0,0-1-1,-1 1 1,1-1 0,0 0 0,0 1 0,0-1 0,0 0 0,0 1-1,0-1 1,2 0 0,6 2-185,1 0 0,-1-1 0,20 0 0,-21-1 62,-1 0 1,1 1-1,0-1 1,-1 2-1,1-1 1,-1 1-1,15 5 1,-21-7 118,0 1 0,-1-1 0,1 0 1,0 1-1,-1-1 0,1 1 0,0-1 0,-1 0 1,1 1-1,-1 0 0,1-1 0,-1 1 0,1-1 1,-1 1-1,0-1 0,1 1 0,-1 0 0,1-1 1,-1 1-1,0 0 0,0 0 0,0-1 0,1 1 1,-1 0-1,0 0 0,0-1 0,0 1 0,0 0 1,0 0-1,0 0 0,-1 2 28,0-1-1,0 0 1,0 0 0,0 0-1,0 0 1,0 0-1,0 0 1,-1 0 0,1 0-1,-3 2 1,-3 3 145,0 0 0,-1-1 0,-15 11 0,19-15-247,0 0-1,0 0 1,0-1 0,0 1-1,0-1 1,0 0 0,-1 0-1,1 0 1,-8 0 0,9-1 1,1 0 0,0 0 0,-1 0 0,1-1 0,0 1 0,-1-1 0,1 1 1,0-1-1,-1 0 0,1 0 0,0 0 0,0 0 0,0 0 0,0-1 0,0 1 1,0-1-1,0 1 0,1-1 0,-3-2 0,-4-7-381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9:28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48 21893,'-4'-6'576,"-1"1"0,0-1 0,0 1 0,0 0 0,-1 1 0,-7-6 0,10 9-466,1 0-1,0 0 1,0 0-1,0 0 1,0 1-1,-1-1 1,1 1-1,0 0 1,-1-1-1,1 1 1,0 0-1,-1 0 1,1 1-1,0-1 0,0 0 1,-1 1-1,1-1 1,0 1-1,0 0 1,-1 0-1,1 0 1,0 0-1,-3 2 1,-2 2-74,0 1 1,0-1-1,1 1 1,0 0-1,0 1 0,0 0 1,1 0-1,0 0 1,0 0-1,1 1 1,0 0-1,0 0 1,1 0-1,0 0 1,0 0-1,1 1 0,0-1 1,1 1-1,0 0 1,0 8-1,0-15-34,1 0 1,0 0-1,1 0 0,-1 0 0,0 0 1,1 0-1,-1 0 0,1 0 0,-1 0 0,1 0 1,0-1-1,0 1 0,0 0 0,0 0 0,0-1 1,0 1-1,0-1 0,1 1 0,-1-1 1,0 1-1,1-1 0,-1 0 0,1 0 0,0 0 1,-1 0-1,1 0 0,0 0 0,0 0 0,0 0 1,-1-1-1,1 1 0,0-1 0,0 1 1,0-1-1,0 0 0,3 0 0,1 0 5,-1 0 0,1-1 0,-1 0 0,1 0 0,-1-1 1,1 1-1,-1-1 0,0 0 0,0-1 0,0 1 0,9-7 0,-5 2 28,0 0 1,-1-1 0,1 0-1,8-11 1,-14 15-23,0 1 0,-1-1 0,1 0 0,-1 0 0,0 0 0,0 0 0,0 0 1,-1 0-1,1 0 0,-1-1 0,0 1 0,-1 0 0,2-8 0,-3 10-61,1 0 0,-1 0-1,1 1 1,-1-1 0,0 0-1,0 1 1,1-1 0,-1 0-1,0 1 1,-1-1 0,1 1-1,0-1 1,0 1-1,-1 0 1,1 0 0,0-1-1,-1 1 1,1 0 0,-1 0-1,0 0 1,1 0 0,-1 1-1,0-1 1,0 0 0,1 1-1,-1-1 1,0 1 0,0 0-1,0 0 1,0 0-1,1-1 1,-1 2 0,0-1-1,0 0 1,0 0 0,0 0-1,0 1 1,-1 0 0,-10 3-339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9:29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17452,'2'-17'2091,"9"-36"1,-10 48-1754,1 0 0,0 0 0,0 0 0,1 0 0,0 0-1,-1 0 1,1 1 0,1-1 0,-1 1 0,7-7 0,-9 11-307,-1-1 0,1 1 0,-1-1 0,1 1 0,-1-1-1,1 1 1,-1-1 0,1 1 0,-1-1 0,1 1 0,0 0 0,-1-1 0,1 1 0,0 0 0,-1 0-1,1-1 1,0 1 0,-1 0 0,1 0 0,0 0 0,-1 0 0,1 0 0,0 0 0,0 0-1,-1 0 1,1 0 0,0 0 0,-1 0 0,1 1 0,0-1 0,-1 0 0,1 0 0,0 1 0,-1-1-1,1 0 1,0 1 0,-1-1 0,1 1 0,-1-1 0,1 1 0,-1-1 0,1 1 0,-1-1-1,1 1 1,-1-1 0,0 1 0,1 0 0,-1-1 0,0 1 0,0 0 0,1-1 0,-1 1 0,0 0-1,0-1 1,0 2 0,2 6-7,0-1-1,-1 1 1,1 14-1,-2-20 8,2 33-1,9 80-7,-9-103-22,0 0 0,1 0 0,1 0 0,0-1 0,0 1-1,1-1 1,8 13 0,-11-21 4,0 0 0,0 0 1,0 0-1,1 0 0,-1 0 0,1 0 0,0-1 1,0 1-1,0-1 0,0 0 0,0 0 0,0 0 0,1 0 1,-1 0-1,1-1 0,-1 0 0,1 1 0,0-1 0,-1-1 1,1 1-1,0 0 0,0-1 0,-1 0 0,1 0 0,0 0 1,0 0-1,-1-1 0,1 1 0,0-1 0,0 0 0,-1 0 1,1 0-1,-1-1 0,1 1 0,-1-1 0,0 0 0,1 0 1,-1 0-1,3-3 0,3-3 60,-1 0 1,0-1-1,0 0 0,-1 0 1,0 0-1,0-1 1,-1 0-1,0-1 0,4-12 1,-6 14 12,0-1 0,-1 0 1,0 0-1,-1 0 1,0 0-1,0-1 1,-1 1-1,-1 0 0,0-1 1,-2-17-1,1 23-51,0 1 1,0 0-1,-1 0 0,1 0 0,-1 0 1,0 1-1,0-1 0,-1 0 0,1 1 1,-1-1-1,0 1 0,1 0 0,-1 0 1,-1 0-1,-3-2 0,6 3-19,-1 1-1,0 0 1,0-1-1,0 1 1,0 0 0,-1 0-1,1 1 1,0-1-1,0 0 1,0 1 0,-1-1-1,1 1 1,0 0-1,-1 0 1,1 0 0,0 0-1,-1 0 1,1 0-1,0 1 1,-1-1 0,1 1-1,0-1 1,0 1-1,0 0 1,0 0 0,-1 0-1,1 0 1,-3 3-1,4-3-6,0 0 0,0-1 0,0 1 0,0 0 0,0 0-1,0 0 1,1 0 0,-1 0 0,0 0 0,1 0 0,-1 0-1,0 0 1,1 1 0,-1-1 0,1 0 0,0 0 0,-1 0-1,1 1 1,0-1 0,0 0 0,0 0 0,0 1 0,0-1-1,0 0 1,0 0 0,0 1 0,1-1 0,-1 0 0,0 0-1,1 1 1,-1-1 0,1 0 0,-1 0 0,2 2 0,0-1-22,-1 0 1,1 0 0,-1 0 0,1 0 0,0 0 0,0 0-1,0-1 1,0 1 0,0-1 0,0 1 0,1-1 0,-1 0 0,0 0-1,1 0 1,-1 0 0,4 1 0,0-2-259,1 0 1,0 0-1,0 0 0,0-1 1,0 0-1,-1 0 0,1 0 1,0-1-1,-1 0 0,1-1 1,-1 1-1,0-1 1,0 0-1,0-1 0,8-5 1,6-4-576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9:30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16548,'-3'0'3224,"3"0"-3159,-2 11 1715,1 16-12,-1 19 5,-2 53 528,11 115 0,-6-209-2313,-1-2-23,0 0-1,0-1 1,1 1-1,-1 0 1,1-1 0,0 1-1,-1-1 1,1 1 0,2 3-1,-2-6-12,-1 0 0,1 0-1,-1-1 1,0 1-1,1 0 1,-1 0 0,0 0-1,1-1 1,-1 1 0,0 0-1,0-1 1,1 1 0,-1 0-1,0-1 1,0 1-1,0 0 1,1-1 0,-1 1-1,0 0 1,0-1 0,0 1-1,0-1 1,0 1 0,0 0-1,0-1 1,1 1 0,-1-1-1,-1 0 1,6-16-1060,4-72-1878,-7 52 2069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3:47.4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1 158 16444,'8'-12'805,"1"0"0,1 0 0,0 1 0,0 1 0,1-1 0,1 2 0,0 0 0,20-12 0,-19 13-517,1 1 1,-1 0-1,1 2 1,1-1-1,-1 2 1,1 0 0,0 1-1,18-2 1,-30 4-276,0 1 0,0 0 1,0 0-1,0 0 0,0 0 1,-1 1-1,1-1 1,0 1-1,0-1 0,0 1 1,-1 0-1,1 0 0,-1 1 1,1-1-1,-1 0 0,3 3 1,-3-3-13,-1 1 0,0-1 0,0 1-1,0-1 1,0 1 0,0-1 0,0 1 0,0 0 0,-1 0 0,1 0 0,0-1 0,-1 1 0,0 0-1,1 0 1,-1 0 0,0 0 0,0 0 0,0 0 0,0 0 0,0-1 0,-1 1 0,1 0 0,0 0 0,-1 0-1,-1 2 1,-1 6 0,-1 0-1,0-1 0,-1 1 0,0-1 1,-1 0-1,0 0 0,-7 7 1,-56 58 8,13-16-5,56-58-4,-1 0 1,1 1-1,0-1 0,-1 1 0,1-1 0,0 0 0,-1 1 0,1-1 0,0 1 0,-1-1 1,1 1-1,0-1 0,0 1 0,0-1 0,0 1 0,-1-1 0,1 1 0,0-1 0,0 1 1,0-1-1,0 1 0,0-1 0,0 1 0,10 2 6,29-10 8,-19 2-13,-17 5-5,2-1-1,-1 1 0,0 0 0,0 0 1,0 1-1,0-1 0,0 1 0,0 0 1,-1 0-1,1 0 0,0 0 0,0 1 0,0-1 1,-1 1-1,5 3 0,-5-3-1,-1 1-1,0-1 1,1 1-1,-1 0 1,-1-1-1,1 1 1,0 0 0,-1 0-1,1 0 1,-1 1-1,0-1 1,0 0-1,0 0 1,0 1-1,-1-1 1,1 0 0,-1 1-1,0 5 1,0 1 17,-1 0 1,-1 0-1,1 0 1,-2 0-1,1 0 1,-1-1-1,-1 1 1,0-1-1,0 0 1,-1 0-1,0 0 1,0 0-1,-1-1 0,0 0 1,-9 9-1,8-10 74,0 1 0,-1-1 0,0-1 0,0 1 1,0-1-1,-1-1 0,0 1 0,0-2 0,0 1 0,-1-1 0,0 0 0,0-1 0,0-1 0,-18 4 0,25-6-79,-1 0 1,0-1 0,0 1-1,0-1 1,0 0 0,0 0-1,0 0 1,1-1 0,-1 1-1,-4-4 1,7 5-79,0 0 1,0-1-1,1 1 1,-1 0-1,0-1 0,0 1 1,1-1-1,-1 0 1,1 1-1,-1-1 1,0 1-1,1-1 0,-1 0 1,1 1-1,-1-1 1,1 0-1,0 0 1,-1 1-1,1-1 0,0 0 1,0 0-1,-1 0 1,1 1-1,0-1 1,0 0-1,0 0 1,0 0-1,0 0 0,0 0 1,0 1-1,0-1 1,0 0-1,1 0 1,-1 0-1,0 1 0,0-1 1,1 0-1,-1 0 1,1 0-1,-1 1 1,1-1-1,-1 0 0,1 1 1,-1-1-1,1 0 1,-1 1-1,1-1 1,0 1-1,-1-1 0,1 1 1,0-1-1,-1 1 1,3-1-1,49-34-4597,-31 21 3297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9:30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0 301 16388,'10'2'749,"0"-1"0,0-1 1,0 1-1,0-2 1,0 1-1,0-1 0,0-1 1,-1 0-1,1 0 1,0-1-1,16-6 0,-20 6-609,0 0 0,0 0 0,0-1 0,-1 1 0,1-1 0,-1 0-1,0-1 1,0 1 0,0-1 0,-1 0 0,1 0 0,-1-1 0,0 1 0,-1-1-1,0 0 1,1 0 0,-2 0 0,4-8 0,-6 13-129,0 0 1,1 1-1,-1-1 1,0 0-1,1 0 0,-1 0 1,0 0-1,0 0 1,0 0-1,0 1 1,0-1-1,0 0 0,0 0 1,0 0-1,0 0 1,0 0-1,-1 0 0,1 1 1,0-1-1,0 0 1,-1 0-1,1 0 1,-1 1-1,1-1 0,-1 0 1,1 0-1,-1 1 1,1-1-1,-1 0 0,0 1 1,1-1-1,-1 1 1,0-1-1,1 1 0,-2-1 1,0 0-5,1 1-1,-1 0 1,1 0 0,-1 0 0,1 0 0,-1 0-1,1 1 1,-1-1 0,1 0 0,0 1-1,-1-1 1,1 1 0,0-1 0,-1 1 0,1 0-1,0-1 1,-1 1 0,1 0 0,0 0-1,0 0 1,0 0 0,-1 1 0,-6 8-10,1-1 0,1 1 0,-1 0 0,2 1 1,-1-1-1,2 1 0,-1 0 0,1 1 0,1-1 1,0 0-1,1 1 0,0 0 0,1 0 0,0 0 0,1-1 1,1 18-1,-1-26 1,0 0 1,1-1-1,-1 1 1,1-1 0,-1 1-1,1-1 1,0 1-1,0-1 1,0 1-1,0-1 1,1 0-1,-1 0 1,1 1 0,-1-1-1,1 0 1,0 0-1,-1-1 1,1 1-1,0 0 1,0-1-1,0 1 1,1-1 0,-1 1-1,0-1 1,1 0-1,-1 0 1,3 1-1,-1-2 9,0 1-1,0-1 0,0 0 0,0 0 0,0 0 1,0 0-1,0-1 0,-1 0 0,1 0 1,0 0-1,0 0 0,0 0 0,-1-1 0,1 1 1,-1-1-1,7-5 0,5-4 23,0-1-1,-1-1 1,0 0-1,-1-1 1,-1-1 0,0 0-1,-1 0 1,11-21-1,-7 10 1,-2-1 0,-1 0-1,-2-1 1,12-43-1,-19 60-56,-2 6 5,1 0 0,-1 0 0,1 0 0,-1-1 0,-1 1-1,1 0 1,-1-1 0,0 1 0,0 0 0,-1-1 0,1 1 0,-3-7 0,3 11 18,0 1 0,0 0-1,0 0 1,0-1 0,0 1 0,-1 0-1,1-1 1,0 1 0,0 0 0,0 0-1,-1-1 1,1 1 0,0 0 0,0 0 0,0 0-1,-1-1 1,1 1 0,0 0 0,-1 0-1,1 0 1,0 0 0,0 0 0,-1 0-1,1-1 1,0 1 0,-1 0 0,1 0-1,0 0 1,-1 0 0,1 0 0,0 0-1,-1 0 1,-8 8-120,-4 17-61,4-2 84,1 0-1,-6 32 0,12-42 94,0-1 0,0 1-1,1 0 1,1 0-1,0 0 1,3 15 0,-3-25 7,1 1 0,0-1 0,1 1 0,-1-1 0,0 1 0,1-1 0,0 0 0,0 0 0,3 4 0,-4-6-194,0 0 1,0 1-1,0-1 1,0 0 0,0 0-1,0 0 1,0 0 0,1-1-1,-1 1 1,0 0-1,1 0 1,-1-1 0,1 1-1,-1-1 1,0 1 0,1-1-1,-1 0 1,1 1-1,-1-1 1,1 0 0,0 0-1,-1 0 1,4-1 0,-5 1 111,1 0 1,-1 0-1,0 0 1,1 0-1,-1 0 1,1-1 0,-1 1-1,1 0 1,-1 0-1,0-1 1,1 1-1,-1 0 1,1-1-1,-1 1 1,0 0 0,1-1-1,-1 1 1,0 0-1,0-1 1,1 1-1,-1-1 1,0 0 0,2-5-1122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9:30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 18508,'6'0'2344,"-3"0"-1319,-3-2-481,0-1 1600,-2 1-1216,1 2-375,-10-1-137,0 4-488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9:31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18932,'-1'18'2339,"0"-1"-1,-6 28 1,-25 72-1195,19-76-867,3-3-352,6-19-177,-2 0 1,0-1-1,-15 32 0,28-81-2707,27-89-183,-19 62 1927,40-96 0,-55 153 1241,0 0 0,1-1 0,-1 1 0,1 0 0,0 0-1,-1 0 1,1 0 0,0 0 0,0 0 0,-1 0 0,1 0 0,0 1 0,1-2 0,-2 2-3,1 0-1,-1 0 1,0 0-1,1 0 1,-1 0-1,0 0 1,0 0 0,1 0-1,-1 0 1,0 0-1,0 0 1,1 0-1,-1 0 1,0 0-1,0 1 1,1-1 0,-1 0-1,0 0 1,0 0-1,0 0 1,1 1-1,-1-1 1,0 0 0,0 0-1,0 0 1,0 1-1,1-1 1,-1 0-1,0 0 1,0 0 0,0 1-1,0-1 1,0 0-1,0 0 1,0 1-1,2 4 212,-1 0 0,1 0 1,-2 0-1,2 10 0,-1 68 1462,-2-61-1181,0 0 0,2 0 0,1 0-1,0 0 1,11 38 0,-12-56-608,0-1 1,1 1-1,0-1 1,-1 0-1,1 1 1,1-1-1,-1 0 1,0 0-1,1 0 1,0-1-1,-1 1 1,1-1-1,0 1 1,0-1-1,1 0 1,-1 0-1,0 0 1,1-1-1,-1 1 1,1-1-1,6 2 1,-24-13-2932,-14-2 1035,-54-27 470,68 32 3000,1-1 0,0 0 1,-20-18-1,33 26-1426,1 0-1,-1 1 1,0-1 0,1 0-1,-1 0 1,0 0 0,0 0 0,1 0-1,-1 0 1,0 0 0,1 0 0,-1 0-1,0-1 1,1 1 0,-1 0 0,0 0-1,0 0 1,1 0 0,-1 0 0,0 0-1,0-1 1,1 1 0,-1 0 0,0 0-1,0 0 1,1-1 0,-1 1 0,0 0-1,0 0 1,0-1 0,1 1 0,-1 0-1,0 0 1,0-1 0,0 1 0,0 0-1,0-1 1,0 1 0,0 0 0,0 0-1,0-1 1,0 1 0,0 0 0,0-1-1,0 1 1,0 0 0,0-1 0,0 1-1,0 0 1,0 0 0,0-1 0,0 1-1,0 0 1,0-1 0,-1 1 0,1 0-1,0 0 1,0-1 0,0 1 0,0 0-1,-1 0 1,1-1 0,0 1 0,0 0-1,-1 0 1,1 0 0,0 0 0,-1-1-1,31 1-1250,-26 0 737,47 9-512,-22-3 348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9:32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1 198 19196,'2'-3'248,"0"1"1,0-1-1,0 0 0,1 1 1,-1-1-1,1 1 0,0 0 1,0 0-1,0 0 0,0 0 1,0 0-1,0 1 0,0-1 1,1 1-1,-1 0 0,0 0 1,1 0-1,-1 1 0,1-1 1,-1 1-1,5 0 0,-5-1-176,0 1 0,0 0 0,-1 0 0,1 0 0,0 1 0,0-1 0,-1 1 0,1-1 0,0 1 0,-1 0 0,1 0 0,-1 0 0,1 0 0,-1 0 0,1 1 0,-1-1 0,0 1 0,0 0 0,0 0 0,0-1 0,0 1 0,0 0 0,0 1 0,0-1 0,-1 0 0,1 0 0,1 6 0,-1 0-48,0 1 0,-1-1 1,-1 1-1,1 0 0,-1 0 0,-1-1 0,-1 14 1,-1 16-96,3-37 65,0 0 1,0 0 0,0 0 0,1 0-1,-1 0 1,0 0 0,0 0 0,0-1-1,1 1 1,-1 0 0,0 0 0,1 0 0,-1 0-1,1-1 1,-1 1 0,1 0 0,-1-1-1,1 1 1,0 0 0,-1-1 0,1 1-1,0-1 1,0 1 0,-1-1 0,1 1-1,0-1 1,0 1 0,0-1 0,-1 0-1,1 1 1,0-1 0,0 0 0,0 0-1,0 0 1,0 0 0,0 0 0,0 0-1,-1 0 1,1 0 0,0 0 0,0 0-1,0 0 1,0 0 0,0-1 0,1 0-1,3 0-17,0 0 0,1-1-1,-2 0 1,1 0-1,0-1 1,8-4-1,-3-1 4,0 0-1,0-1 1,-1 0-1,-1-1 0,14-18 1,-17 21 25,-1 0 0,0-1 0,0 1 0,0-1 0,-1 1 0,-1-1 0,1 0 0,-1 0 0,-1 0 0,2-10 0,-3 18-5,0 0 0,0-1 0,0 1 0,1 0 0,-1 0 0,0 0 1,0-1-1,0 1 0,0 0 0,0 0 0,0-1 0,0 1 0,0 0 0,0 0 0,0-1 0,0 1 0,0 0 0,0 0 0,0-1 0,0 1 0,0 0 0,0 0 0,0 0 0,0-1 0,0 1 0,0 0 0,-1 0 0,1-1 0,0 1 0,0 0 0,0 0 0,0 0 0,0-1 0,-1 1 0,1 0 0,0 0 0,0 0 0,0 0 1,-1 0-1,1-1 0,0 1 0,0 0 0,0 0 0,-1 0 0,1 0 0,-6 13 0,4-2-2,1 1 1,1 0 0,0-1 0,0 1-1,1 0 1,3 14 0,-3-22 18,-1 0 1,1-1-1,0 1 1,0 0-1,0-1 1,1 1-1,-1 0 1,1-1-1,0 0 1,0 1-1,0-1 1,1 0-1,-1 0 1,1 0-1,-1-1 1,1 1-1,0-1 1,0 1-1,0-1 1,0 0-1,1 0 1,5 3-1,-6-5 27,1 0 1,-1 1-1,1-1 0,-1 0 1,1-1-1,-1 1 1,1-1-1,-1 1 0,1-1 1,-1 0-1,0 0 0,1 0 1,-1-1-1,0 1 1,0-1-1,0 0 0,0 0 1,0 0-1,0 0 0,2-3 1,3-2 95,0-1 1,0 0-1,-1 0 1,0-1 0,7-11-1,-9 10-11,0 1 1,0-1-1,-1-1 0,0 1 1,3-17-1,-5 21-73,-1-1 1,0 0-1,0 0 0,-1 0 1,0 0-1,0 0 0,-1 0 0,0 0 1,-3-13-1,4 19-50,0 0-1,-1 0 1,1 0 0,0 0-1,-1 0 1,1 0-1,0 0 1,-1 0 0,0 0-1,1 0 1,-1 0-1,0 0 1,1 0 0,-1 0-1,0 0 1,0 1 0,0-1-1,0 0 1,1 1-1,-1-1 1,-2 0 0,2 1-5,1 0 1,-1 0 0,0 0 0,0 0-1,0 1 1,1-1 0,-1 0 0,0 0 0,1 1-1,-1-1 1,0 1 0,1-1 0,-1 1-1,0-1 1,1 1 0,-1-1 0,1 1-1,-1-1 1,1 1 0,-1 0 0,1-1-1,-1 2 1,-2 3-6,0 1 0,0-1 0,1 1 0,0-1 0,0 1 0,-2 9 0,3-10 0,1 0 0,-1 0 1,1-1-1,0 1 0,1 0 0,-1-1 0,1 1 1,0 0-1,0-1 0,2 6 0,-2-9 3,-1 0 0,1 0 0,-1 0-1,1 0 1,-1 0 0,1-1 0,0 1 0,-1 0-1,1 0 1,0-1 0,0 1 0,0 0 0,-1-1 0,1 1-1,0-1 1,0 1 0,0-1 0,0 1 0,2 0-1,-1-1 2,-1 0 0,1 0 0,0 0 0,-1-1 0,1 1 0,0 0 0,-1-1 0,1 1 0,0-1 0,-1 1 0,1-1 0,-1 0 0,1 1 0,-1-1 0,1 0-1,1-2 1,4-3 1,0 0 0,0 0 0,-1 0-1,0-1 1,0 0 0,0-1-1,-1 1 1,5-11 0,4-9 24,10-31 1,-18 44-12,-5 13-13,0 5-1,-1 15-1,-1 23-5,1-35 5,-1 17-6,3 34-1,-2-52 7,1-1 1,0 1-1,0-1 0,0 1 0,1-1 1,0 0-1,0 1 0,0-1 0,1 0 1,-1 0-1,1-1 0,4 6 0,-5-8 2,0 0-1,0-1 1,0 1-1,0-1 0,1 1 1,-1-1-1,0 0 1,1 0-1,-1 0 0,1 0 1,-1 0-1,1-1 0,0 1 1,-1-1-1,1 0 1,-1 0-1,1 0 0,0 0 1,-1 0-1,1 0 1,0-1-1,-1 1 0,1-1 1,-1 0-1,1 1 1,-1-1-1,5-3 0,6-2 1,-1-1 0,0 0 0,20-16-1,-27 19 1,18-14 2,0-1 1,25-28-1,-39 37-3,-1 0 0,0-1 0,0 0 0,-1 0 0,0-1 1,-1 0-1,7-16 0,-11 14-4,-2 14 4,0 0 0,0 0 0,0 0 0,0-1 0,0 1-1,-1 0 1,1 0 0,0 0 0,0 0 0,0 0 0,0 0-1,0 0 1,0 0 0,0 0 0,0 0 0,-1-1 0,1 1-1,0 0 1,0 0 0,0 0 0,0 0 0,0 0 0,0 0-1,0 0 1,-1 0 0,1 0 0,0 0 0,0 0 0,0 0-1,0 0 1,0 0 0,0 0 0,-1 0 0,1 0 0,0 0-1,0 0 1,0 1 0,0-1 0,0 0 0,0 0 0,0 0-1,-1 0 1,1 0 0,0 0 0,0 0 0,0 0 0,-17 19-11,13-12 9,0 0-1,1 0 1,-1 1-1,2 0 1,-1-1-1,1 1 1,0 0-1,0 0 0,1 0 1,0 0-1,1 13 1,0-18 2,0-1 1,0 1 0,0 0-1,1-1 1,-1 1-1,1 0 1,0-1-1,0 1 1,0-1 0,0 1-1,0-1 1,0 1-1,1-1 1,-1 0-1,1 0 1,-1 0 0,1 0-1,0 0 1,0 0-1,0 0 1,0 0-1,0-1 1,1 1 0,-1-1-1,0 1 1,1-1-1,-1 0 1,1 0-1,-1 0 1,1-1 0,0 1-1,-1 0 1,1-1-1,0 0 1,-1 0-1,6 0 1,1 0 2,-1-1-1,1 0 1,0-1 0,-1 0 0,0 0-1,1-1 1,-1 0 0,0 0-1,13-8 1,-17 8-91,0 1 0,0 0 0,0-1 0,0 0 0,-1 0 0,0 0 0,1 0 0,-1-1 0,0 0 0,-1 1 0,1-1 0,-1 0 0,1 0 1,-1 0-1,0 0 0,-1-1 0,1 1 0,-1 0 0,0-1 0,1-5 0,-2 7 38,0 0 0,0 1 1,-1-1-1,1 0 1,-1 0-1,0 0 0,1 0 1,-1 1-1,-1-1 1,1 0-1,0 1 0,-1-1 1,1 1-1,-4-5 1,-18-19-446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9:33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20332,'10'4'1985,"0"2"-1529,2-3-952,1-2 1488,-4 2-696,-3-1-80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9:33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18284,'6'-1'871,"1"0"0,-1 0-1,1-1 1,-1 1 0,1-1 0,10-5 0,-12 4-524,1 1 1,0 0-1,0 0 0,1 0 1,-1 1-1,0 0 1,11-1-1,-15 2-321,-1 0-1,0 1 0,1-1 1,-1 0-1,1 1 0,-1-1 1,0 1-1,1-1 1,-1 1-1,0-1 0,0 1 1,1 0-1,-1 0 1,0 0-1,0 0 0,0 0 1,0 0-1,0 0 0,0 0 1,0 0-1,-1 0 1,1 0-1,0 1 0,0-1 1,-1 0-1,1 1 1,-1-1-1,1 0 0,-1 1 1,0-1-1,1 2 1,0 6 1,0 1 1,-1-1-1,-1 18 1,0-9-4,0 17 15,0-24-38,0 0-1,1 0 1,1 0 0,0 0-1,0 1 1,1-1-1,5 17 1,-7-26 1,1-1-1,0 1 1,-1 0-1,1-1 1,0 1-1,0 0 1,0-1-1,0 1 1,0-1-1,1 0 1,-1 1-1,0-1 1,1 0-1,-1 0 1,0 0-1,1 0 1,-1 0-1,1 0 1,0 0-1,-1 0 1,1-1 0,3 2-1,-2-2 10,0 0 0,-1 0 0,1-1 1,0 1-1,0-1 0,-1 1 0,1-1 0,0 0 0,-1 0 0,1 0 0,-1 0 1,1 0-1,2-3 0,6-3 61,-1-1 0,0 0 1,-1-1-1,0 0 0,10-12 0,-6 4 129,-1 0 1,20-36-1,-29 47-156,0-1 0,0 1 1,-1 0-1,0-1 0,0 0 0,0 0 0,-1 1 0,0-1 0,0 0 1,-1 0-1,0 0 0,-1-12 0,1 18-42,0 0 1,0 0-1,-1 0 0,1 0 0,0 0 1,-1 0-1,1 0 0,0 0 1,-1 0-1,1 0 0,-1 0 0,0 0 1,1 0-1,-1 1 0,0-1 1,1 0-1,-1 0 0,-1 0 0,1 1-7,1-1 0,-1 1-1,0 0 1,1 0 0,-1 0-1,1 0 1,-1 0 0,0 0-1,1 0 1,-1 0 0,0 0-1,1 0 1,-1 0 0,0 0-1,1 1 1,-1-1 0,0 0 0,1 0-1,-1 1 1,1-1 0,-2 1-1,0 1-42,-1 0-1,1 0 1,0 0-1,0 0 1,0 0 0,0 1-1,0-1 1,0 1-1,1-1 1,-3 5-1,2-2-197,1-1-1,-1 1 1,1 0-1,0-1 0,0 1 1,0 0-1,1 0 1,0-1-1,0 1 1,0 0-1,0 0 1,1 0-1,0-1 0,0 1 1,0 0-1,0-1 1,3 6-1,-2-7 52,-1-1-1,1 1 1,0-1 0,-1 1 0,1-1-1,1 0 1,-1 0 0,0 0-1,0 0 1,1 0 0,-1 0-1,1-1 1,0 1 0,-1-1-1,1 0 1,0 0 0,0 0-1,0 0 1,0 0 0,0 0-1,-1-1 1,2 0 0,-1 0-1,0 1 1,0-2 0,0 1-1,0 0 1,4-1 0,28-8-1365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9:34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60 19428,'-3'1'257,"-1"0"-1,1 0 0,0 0 1,0 0-1,0 1 0,0 0 1,0-1-1,0 1 1,0 0-1,0 1 0,1-1 1,-3 3-1,-26 33 1387,24-26-1082,0 0 1,1 1 0,-9 24-1,13-32-496,0 0-1,1 1 1,-1-1-1,1 0 1,1 1-1,-1-1 1,1 1-1,0-1 1,0 1-1,1-1 1,-1 1-1,4 9 1,-4-14-59,1 0 0,0 1 1,0-1-1,0 1 1,0-1-1,0 0 1,0 0-1,0 0 1,0 1-1,0-1 0,1 0 1,-1 0-1,0-1 1,1 1-1,-1 0 1,1 0-1,-1-1 0,1 1 1,-1-1-1,1 1 1,-1-1-1,1 0 1,0 1-1,-1-1 1,1 0-1,-1 0 0,1 0 1,0 0-1,1-1 1,6 0-4,0 0 1,0-1-1,15-5 0,47-18 38,-40 12 50,0 2 0,1 2 0,1 0-1,51-5 1,-89 12 150,1 0 1,0 0-1,0 0 0,0-1 1,0 0-1,1 0 0,-1 0 1,1 0-1,-1 0 1,1 0-1,0-1 0,-2-4 1,-10-10 7,-21-32-1,26 34-242,5 8-158,0-1 1,0 1-1,1-1 0,0 0 1,-5-14-1,9 22 82,0 1 0,0-1 0,0 1 0,0-1 0,0 1 0,0-1 0,1 1 0,-1-1 0,0 1 0,0-1 0,0 1 0,1-1 0,-1 1 0,0-1 0,1 1 0,-1-1 0,0 1 0,1 0 0,-1-1 0,0 1 0,1 0 0,-1-1 0,1 1 0,-1 0 0,1-1 0,-1 1 0,1 0 0,-1 0 0,1 0 0,-1-1 0,1 1 0,-1 0 0,1 0 0,-1 0 0,1 0 0,-1 0 0,1 0 0,-1 0 0,2 0 0,27 1-664,-21-1 434,28 1-533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9:34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17092,'0'0'56,"0"0"1,0 0 0,0-1-1,1 1 1,-1 0-1,0 0 1,0-1 0,0 1-1,0 0 1,0 0 0,0 0-1,0-1 1,1 1-1,-1 0 1,0 0 0,0 0-1,0 0 1,1-1 0,-1 1-1,0 0 1,0 0-1,0 0 1,1 0 0,-1 0-1,0 0 1,0 0 0,0-1-1,1 1 1,-1 0-1,0 0 1,0 0 0,1 0-1,-1 0 1,0 0 0,0 0-1,1 0 1,-1 0-1,0 0 1,0 1 0,1-1-1,-1 0 1,0 0 0,0 0-1,0 0 1,1 0 0,-1 0-1,0 0 1,0 1-1,0-1 1,1 0 0,-1 0-1,0 0 1,0 0 0,0 1-1,0-1 1,1 0-1,-1 0 1,0 0 0,0 1-1,0-1 1,0 0 0,0 0-1,0 1 1,0-1-1,0 0 1,0 0 0,0 1-1,0-1 1,0 0 0,6 21 1701,0 19 45,0 73 0,-5-69-1296,7 53 0,-7-91-444,0 1 0,1-1 1,-1 0-1,5 10 0,-6-16-53,1 1 0,-1 0 0,0 0 0,1-1 0,-1 1 0,0 0 0,1 0 0,-1-1 0,1 1 0,-1 0 0,1-1 0,0 1 0,-1-1 0,1 1 0,0-1 0,-1 1 0,1-1 0,0 1 0,-1-1 0,1 0 0,0 1 0,0-1 0,0 0 0,-1 0 0,1 0 0,0 1 0,0-1 0,0 0 0,-1 0 0,1 0 0,0 0 0,0 0 0,0 0 0,0-1 0,-1 1 0,1 0 0,0 0 0,0-1 0,0 1 0,-1 0 0,1-1 0,0 1 0,-1-1 0,1 1 0,1-2 0,2-1 12,1-1 0,-1 0 0,0 0 0,-1-1 0,1 1 0,-1-1 0,1 0 0,2-6 0,19-46 149,-13 28-76,-12 28-96,0 1 1,1 0-1,-1-1 0,0 1 1,0-1-1,0 1 0,0-1 0,1 1 1,-1 0-1,0-1 0,0 1 1,1-1-1,-1 1 0,0 0 1,1 0-1,-1-1 0,0 1 0,1 0 1,-1-1-1,1 1 0,-1 0 1,0 0-1,1 0 0,-1-1 0,2 1 1,4 9-11,4 27 7,-7-23 8,-1-7-10,0 0 0,0 0 0,1 0 0,0 0 0,6 9 0,-8-14 7,0 1-1,1-1 1,-1 0 0,0 0-1,0 0 1,0 0-1,1 0 1,-1 0-1,0 0 1,1 0-1,-1 0 1,1-1-1,-1 1 1,1 0-1,-1-1 1,1 0-1,0 1 1,-1-1-1,1 0 1,0 0 0,-1 0-1,1 0 1,0 0-1,-1 0 1,1 0-1,-1 0 1,1-1-1,2 0 1,2-2 8,1 0 0,-1 0-1,0-1 1,0 0 0,0 0 0,0 0 0,-1-1 0,0 0 0,5-6 0,41-52 143,-42 49-118,-7 10-25,1 0-1,-1 0 0,1 0 0,0 0 1,1 0-1,6-6 0,-10 10-7,0 0-1,1 1 0,-1-1 1,0 0-1,1 0 0,-1 0 0,0 0 1,0 0-1,1 0 0,-1 0 1,0 1-1,0-1 0,1 0 1,-1 0-1,0 0 0,0 1 1,1-1-1,-1 0 0,0 0 1,0 1-1,0-1 0,1 0 1,-1 0-1,0 1 0,0-1 1,0 0-1,0 1 0,0-1 1,0 0-1,0 1 0,0-1 1,0 0-1,0 1 0,0-1 1,0 0-1,0 0 0,0 1 1,0-1-1,0 0 0,0 1 1,0-1-1,0 0 0,0 1 1,-1-1-1,1 19 1,-3 0 4,2-12-5,0 0 1,0 0-1,0 0 1,1 0-1,0 0 1,0 0-1,1 0 1,0 0-1,3 14 1,-4-21 3,1 1 1,-1-1-1,0 1 1,0-1-1,1 0 1,-1 1-1,0-1 1,0 0-1,1 1 1,-1-1-1,0 0 1,1 0-1,-1 1 1,1-1-1,-1 0 1,0 0-1,1 1 1,-1-1-1,1 0 1,-1 0-1,0 0 1,1 0-1,-1 0 1,1 0-1,-1 0 1,1 0-1,-1 0 1,1 0-1,-1 0 1,0 0-1,1 0 1,-1 0-1,1 0 1,-1 0-1,1 0 1,-1 0-1,0-1 1,1 1-1,-1 0 1,1 0-1,-1-1 1,0 1-1,1 0 1,-1-1-1,0 1 1,1 0-1,-1-1 1,0 1-1,0 0 1,1-1 0,-1 0-1,16-22 162,-15 22-152,13-22 265,19-48 0,-28 59-210,-1 0 0,-1 0-1,0 0 1,0-1 0,-2 1-1,2-18 1,15 45-1452,-12-11 1118,0 1-1,1-2 1,-1 1-1,1-1 0,0 0 1,-1 0-1,9 1 1,13 3-379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9:36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19764,'-2'0'158,"0"0"0,0 0-1,0 0 1,0 0 0,0 1 0,1-1-1,-1 0 1,0 1 0,0-1 0,0 1-1,1 0 1,-1-1 0,0 1-1,1 0 1,-1 0 0,1 0 0,-1 0-1,-2 3 1,1-1 33,0 1 0,0 0 0,0-1 0,0 2 0,1-1-1,-1 0 1,-1 5 0,-3 9 166,1 0 0,-6 34 0,11-50-325,-4 24 33,2 0 0,0 1-1,1 43 1,3-57-95,0-1 0,0 1 1,1-1-1,1 0 0,0 0 0,1 0 0,0-1 0,0 1 0,2-1 0,6 11 0,-11-19-33,0-1 0,0 0-1,1 0 1,-1 0-1,1-1 1,-1 1-1,1 0 1,0 0 0,-1-1-1,1 1 1,0-1-1,0 0 1,0 1-1,1-1 1,-1 0 0,0 0-1,0 0 1,1-1-1,-1 1 1,0 0 0,1-1-1,-1 0 1,0 1-1,1-1 1,-1 0-1,1 0 1,-1 0 0,5-1-1,-2-1-56,0 0-1,0-1 1,-1 1-1,1-1 1,0 0-1,-1 0 1,1 0 0,-1-1-1,0 1 1,0-1-1,5-7 1,12-15-432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9:36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17148,'1'-1'164,"-1"0"0,0 0 1,1 0-1,-1 0 1,1 0-1,-1 1 0,1-1 1,-1 0-1,1 1 1,0-1-1,-1 0 0,1 1 1,0-1-1,0 1 1,0-1-1,-1 1 0,1-1 1,0 1-1,0-1 1,0 1-1,0 0 0,0-1 1,0 1-1,1 0 1,0 0 110,1 0 1,-1 0 0,0 1-1,0-1 1,0 1 0,0-1 0,0 1-1,0 0 1,0 0 0,4 2-1,-2-1-64,0 0 0,-1 1-1,1 0 1,0 0-1,-1 0 1,0 0 0,0 1-1,0-1 1,0 1-1,3 4 1,-4-2-112,0 0 1,-1 0-1,1 0 0,-1 0 1,0 0-1,-1 0 0,0 0 0,0 0 1,0 1-1,0-1 0,-2 7 1,-3 10 179,-12 36 0,7-26-30,4-15-135,3-10-91,0 0-1,1 0 0,0 0 1,0 1-1,1-1 0,0 1 1,0-1-1,1 0 0,1 15 1,0-22-27,-1 0 1,0-1 0,1 1-1,-1 0 1,1 0 0,-1 0 0,1-1-1,-1 1 1,1 0 0,-1 0-1,1-1 1,0 1 0,0-1 0,-1 1-1,1-1 1,0 1 0,0-1 0,-1 1-1,1-1 1,0 1 0,0-1-1,0 0 1,0 0 0,0 0 0,0 1-1,0-1 1,-1 0 0,1 0-1,0 0 1,0 0 0,0 0 0,0 0-1,0-1 1,1 1 0,33-12-477,-32 11 406,19-9-313,0-2-1,32-22 0,-11 6 74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3:47.8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1 18324,'1'1'236,"-1"1"1,1 0-1,0-1 1,-1 1-1,0 0 1,1 0-1,-1 0 1,0-1-1,0 1 1,0 0-1,0 0 1,0 0-1,-1 0 1,1-1-1,-1 4 1,-11 32 1336,5-16-862,-1 7-310,1 0 0,1 1 0,1-1 1,2 1-1,0 40 0,3-68-391,0-1 0,0 1 1,0-1-1,0 1 0,0 0 0,0-1 0,0 1 0,0-1 0,0 1 1,0 0-1,0-1 0,0 1 0,0-1 0,0 1 0,1-1 0,-1 1 1,0-1-1,0 1 0,1-1 0,-1 1 0,0-1 0,1 1 0,-1-1 1,0 1-1,1-1 0,-1 1 0,1-1 0,-1 0 0,1 1 1,-1-1-1,1 0 0,-1 1 0,1-1 0,-1 0 0,1 0 0,0 0 1,-1 1-1,1-1 0,-1 0 0,1 0 0,-1 0 0,1 0 0,0 0 1,-1 0-1,1 0 0,-1 0 0,1 0 0,0-1 0,-1 1 0,1 0 1,-1 0-1,1 0 0,-1-1 0,1 1 0,-1 0 0,1 0 1,-1-1-1,1 1 0,0-1 0,4-2 47,-1-1-1,1 0 1,-1 0 0,7-7-1,10-16 124,-1-1-1,-1-1 1,16-34-1,0 2 23,-34 59-194,0 0-1,0 0 0,0 1 1,0-1-1,0 1 0,0-1 1,1 1-1,-1-1 0,1 1 1,-1 0-1,1 0 0,2-2 1,-4 3-7,0 0 1,1 0 0,-1 0 0,0 0-1,0 0 1,0 0 0,1 0 0,-1 0 0,0 0-1,0 0 1,0 0 0,1 0 0,-1 0 0,0 0-1,0 1 1,0-1 0,0 0 0,1 0-1,-1 0 1,0 0 0,0 0 0,0 0 0,0 1-1,1-1 1,-1 0 0,0 0 0,0 0-1,0 1 1,0-1 0,0 0 0,0 0 0,0 0-1,0 1 1,0-1 0,2 17 34,-8 44-43,2-29 8,1 44 1,3-76-2,0 1 0,0-1 0,0 1 0,0-1 0,0 1 0,0-1 0,0 0 0,0 1 0,0-1 1,0 1-1,0-1 0,0 1 0,0-1 0,0 0 0,0 1 0,0-1 0,1 1 0,-1-1 0,0 0 0,0 1 0,0-1 0,1 1 0,-1-1 1,0 0-1,0 1 0,1-1 0,-1 0 0,0 0 0,1 1 0,-1-1 0,0 0 0,1 0 0,-1 1 0,1-1 0,0 0 0,11-11-80,9-26-404,13-79-2171,-26 84 2347,0-3-347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9:36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52 12195,'-10'0'6081,"23"0"-5041,1-3-392,6-3 1513,3-2-721,4-1-632,5-1-464,0 1-872,-4 2 664,-5 7-272,-3 0-120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9:37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15051,'7'2'2665,"3"-2"-1233,0-2-392,1 1 1961,2-4-1233,3 1-167,0-2-449,1-2-344,-1-4-816,0 1-936,-2-1 824,0 1-160,-4 2-152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9:39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17804,'6'-4'340,"0"-1"0,0 1 0,0 0 0,1 1 0,-1-1 0,1 1 0,0 1 0,0-1 0,0 1 0,0 0 0,0 1 0,1 0 0,11-1 0,-15 2-246,-1 0 1,1 0-1,-1 0 0,1 0 1,-1 0-1,1 1 0,-1 0 1,1 0-1,-1 0 0,0 0 1,1 0-1,-1 0 0,0 1 1,0 0-1,0 0 0,0 0 1,0 0-1,-1 0 0,1 0 1,0 1-1,-1-1 0,0 1 0,0 0 1,0 0-1,0 0 0,0 0 1,0 0-1,-1 0 0,1 0 1,0 4-1,0 1-43,-1 1 0,0 0-1,-1-1 1,1 1 0,-2 0 0,1 0-1,-1-1 1,-1 1 0,1 0 0,-2-1-1,1 0 1,-1 1 0,-5 9 0,-3 7 107,-2 0 0,-29 40 1,28-49-77,-3 3 161,17-14-114,11-6-26,62-18-957,32-9-623,-69 15 1054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9:39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19084,'7'8'1744,"5"5"-1119,2 5-257,6 6 832,3 5-312,0 5-264,-2 2-112,-1 5-160,-2 5-64,-13 3-79,-3 4-25,-12 4 0,-8 4-48,-6-1-240,-2 0-416,-5-8 455,2-9-47,8-12-64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9:40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196 258 13627,'4'-8'570,"0"0"0,-1 0 0,1-1 0,-2 1 0,1-1 0,1-13 0,-3 18-280,-1-1 1,1 1-1,-1 0 1,0 0-1,0 0 1,-1 0-1,1 0 1,-1 0-1,0 0 1,0 0-1,0 0 1,-1 0-1,1 1 1,-1-1-1,0 0 1,-3-4-1,4 7-185,0-1 0,0 1 0,-1 0-1,1 0 1,-1 0 0,1 0-1,0 0 1,-1 0 0,0 0-1,1 0 1,-1 0 0,1 1-1,-1-1 1,0 1 0,0-1-1,1 1 1,-1 0 0,0 0-1,0 0 1,1 0 0,-1 0-1,0 0 1,0 0 0,1 0-1,-1 1 1,0-1 0,1 1-1,-1-1 1,0 1 0,1 0-1,-4 1 1,-1 2 104,0 0 0,0 0 0,0 0 0,0 1-1,0 0 1,-6 8 0,0 1-102,1 1 0,0 0 0,2 1 1,0 0-1,0 0 0,1 1 0,1 0 0,1 0 0,1 1 0,0-1 0,1 1 0,-2 27 0,6-40-107,-1 0-1,1 0 0,0 1 1,1-1-1,-1 0 0,1 0 0,0 0 1,0 0-1,1 0 0,2 8 0,-3-12 1,0 1 0,1-1 0,-1 1 0,0-1-1,0 1 1,1-1 0,-1 0 0,0 0 0,1 1-1,-1-1 1,1 0 0,0 0 0,-1-1-1,1 1 1,0 0 0,0 0 0,-1-1 0,1 1-1,0-1 1,0 0 0,0 0 0,0 1 0,-1-1-1,1 0 1,0 0 0,0-1 0,0 1 0,0 0-1,0-1 1,-1 1 0,4-2 0,4-1 7,0 0 0,-1-1 0,1 0 0,-1-1 0,0 1 0,0-2 1,0 1-1,-1-1 0,0 0 0,0-1 0,-1 1 0,9-12 0,6-10 184,34-62 0,-25 38 56,-37 126-83,6-62-250,-1-2-146,0 0 0,1 1 1,1-1-1,-1 1 0,2-1 0,-1 0 0,2 1 1,3 16-1,-5-26 147,1 0 0,-1 0 0,0 0-1,1 0 1,-1 0 0,0-1 0,1 1 0,-1 0 0,1 0 0,0-1 0,-1 1-1,1 0 1,-1-1 0,1 1 0,0-1 0,0 1 0,-1-1 0,1 1 0,0-1-1,0 1 1,0-1 0,0 0 0,-1 1 0,1-1 0,0 0 0,0 0 0,0 0-1,0 1 1,0-1 0,0 0 0,0 0 0,0 0 0,-1-1 0,1 1 0,0 0-1,0 0 1,0 0 0,0-1 0,0 1 0,0 0 0,-1-1 0,3 0 0,0-2-256,1 1 0,0-1 1,-1 0-1,0 0 1,1 0-1,-1 0 1,0-1-1,2-3 0,8-13-819,-1-1 0,-2 0 0,0-1-1,14-43 1,16-96-65,-27 95 2423,-10 44 2534,-10 58-1037,0-7-1598,1 0 0,2 1 0,0-1 0,2 1 0,3 35 0,-1-64-1060,0 1 0,0-1 0,0 0 0,1 1 0,-1-1 0,0 0 0,1 1 0,-1-1 0,1 0 1,-1 1-1,1-1 0,0 0 0,0 0 0,-1 0 0,3 2 0,-2-3-20,-1 1 0,1-1-1,0 0 1,-1 1 0,1-1 0,0 0 0,0 1-1,0-1 1,-1 0 0,1 0 0,0 0-1,0 0 1,0 0 0,0 0 0,-1 0 0,1 0-1,0 0 1,0 0 0,1-1 0,3-1 24,1 0 0,-1 0 0,0-1 1,0 0-1,9-7 0,0 1 34,-10 7-60,-1 0 1,1 0 0,-1 1-1,1-1 1,0 1 0,0 0 0,0 0-1,-1 0 1,1 1 0,8-1 0,-11 1-14,1 1 0,-1-1 1,1 0-1,-1 1 1,1-1-1,-1 1 1,0-1-1,1 1 0,-1 0 1,0 0-1,0-1 1,1 1-1,-1 0 1,0 0-1,0 0 0,0 1 1,0-1-1,0 0 1,0 0-1,0 0 1,-1 1-1,1-1 0,0 0 1,-1 1-1,1-1 1,-1 1-1,1-1 1,-1 1-1,0-1 0,0 1 1,1 2-1,-1 2 28,-1 0 0,1-1 0,-1 1 0,0 0-1,0 0 1,-1-1 0,1 1 0,-1-1 0,-1 1-1,1-1 1,-1 0 0,0 1 0,0-2 0,-7 10-1,7-10-2,0 0-1,-1-1 0,1 1 0,-1-1 0,0 0 0,0 0 0,0-1 0,-7 5 0,9-6-37,0 0 0,-1-1 0,1 1 0,-1 0 0,1-1 0,-1 1 0,1-1 0,-1 0 0,1 0 0,-1 0 0,1 0 0,-1 0 0,1 0 0,-1-1 0,1 1 0,-5-3 0,5 2-140,0 0 0,0 0 0,0-1 0,1 1 0,-1-1-1,1 1 1,-1-1 0,1 0 0,0 0 0,-1 1 0,1-1 0,0 0 0,0 0 0,0 0 0,0 0-1,1 0 1,-1-1 0,1 1 0,-1 0 0,1 0 0,0 0 0,-1 0 0,1-1 0,0 1-1,1 0 1,-1 0 0,0-1 0,1 1 0,-1 0 0,1 0 0,-1 0 0,2-2 0,8-10-863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9:41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0 159 15659,'9'-1'1192,"-1"-1"-1,1 1 0,-1-2 1,1 0-1,-1 0 0,0 0 0,14-9 1,-19 10-817,0 0 0,0-1 0,0 1 0,0-1 0,-1 0 0,1 1 0,-1-1 1,0 0-1,0-1 0,0 1 0,1-4 0,-1 3-382,-1 1-1,0-1 1,0 0-1,0 0 1,0 0-1,-1 0 1,0-5 0,0 8 12,0 0 0,1 0 1,-1 1-1,0-1 0,-1 0 0,1 0 1,0 0-1,0 0 0,0 1 0,0-1 1,-1 0-1,1 0 0,0 0 1,-1 1-1,1-1 0,-1 0 0,1 0 1,-1 1-1,1-1 0,-1 0 0,1 1 1,-1-1-1,0 1 0,1-1 1,-1 1-1,0-1 0,1 1 0,-1-1 1,0 1-1,0 0 0,1-1 1,-1 1-1,0 0 0,0 0 0,0-1 1,0 1-1,1 0 0,-1 0 0,0 0 1,0 0-1,0 0 0,0 0 1,0 1-1,1-1 0,-1 0 0,0 0 1,-1 1-1,-2 0 14,0 0-1,0 1 1,0 0 0,0-1-1,0 1 1,0 1 0,1-1-1,-6 5 1,3-2 2,1 0 1,0 1-1,1 0 0,-1 0 0,1 0 1,0 1-1,-5 12 0,7-15-17,0 0 0,1 0 0,0 0 0,0 0-1,0 1 1,0-1 0,1 0 0,-1 1 0,1-1 0,0 1 0,0-1 0,1 0-1,0 1 1,1 7 0,0-10-2,-1 0 0,0 1-1,1-1 1,-1 0 0,1 0 0,-1 0-1,1 0 1,0 0 0,0 0 0,0 0-1,0-1 1,1 1 0,-1-1 0,0 0-1,0 1 1,1-1 0,-1 0 0,1 0-1,-1-1 1,1 1 0,0 0 0,-1-1-1,1 0 1,0 1 0,4-1 0,4 0-2,-1-1 0,0 1 0,1-2 0,-1 1 0,13-5-1,174-61-77,-177 65 28,-14 1 81,-7 0 204,-5-3-111,0 0 0,0 0 0,0-1 0,1 0 0,0 0 1,0 0-1,0-1 0,0 1 0,-4-10 0,-2 1 95,5 8-176,4 3-99,-1 0-1,0 0 0,1 0 1,0 0-1,0-1 0,0 1 1,0-1-1,-2-6 0,4 9-2,0 1 0,0 0-1,0-1 1,0 1-1,0 0 1,0-1-1,0 1 1,1 0 0,-1-1-1,0 1 1,0 0-1,0-1 1,1 1-1,-1 0 1,0 0 0,0-1-1,1 1 1,-1 0-1,0 0 1,0-1-1,1 1 1,-1 0 0,0 0-1,1 0 1,-1-1-1,0 1 1,1 0-1,-1 0 1,1 0 0,16-5-684,-1 1 361,7-10-322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9:42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19532,'0'0'102,"1"0"1,0 0-1,-1 1 0,1-1 1,-1 0-1,1 0 0,-1 0 1,1 1-1,-1-1 0,0 0 1,1 1-1,-1-1 0,1 0 1,-1 1-1,0-1 0,1 1 1,-1-1-1,0 1 0,1-1 1,-1 0-1,0 1 0,1-1 1,-1 1-1,0-1 0,0 1 1,0 0-1,1 0 0,2 19 349,-3-16-166,6 63 2417,-3-26-1831,9 43 0,-12-83-862,0 0 0,0 0 1,0 0-1,0 0 0,1 0 1,-1 0-1,0 0 1,0-1-1,1 1 0,-1 0 1,1 0-1,-1 0 0,1-1 1,-1 1-1,1 0 0,-1-1 1,1 1-1,0 0 1,-1-1-1,1 1 0,0-1 1,0 1-1,0 0 0,0-1 0,0 0-1,0 0 0,0 0 1,0 0-1,0 0 1,-1-1-1,1 1 0,0 0 1,0 0-1,0-1 0,0 1 1,-1-1-1,1 1 1,0 0-1,0-1 0,-1 0 1,1 1-1,0-1 0,0 0 1,5-6 38,1 0 1,-2 0-1,9-12 1,-10 12-26,32-47 234,-24 33-158,1 0-1,2 2 1,23-27-1,-37 45-95,0 0 0,0 0-1,0 1 1,0-1 0,0 0-1,0 0 1,0 0-1,0 1 1,0-1 0,0 0-1,0 1 1,1-1-1,-1 1 1,0 0 0,0-1-1,1 1 1,-1 0 0,3 0-1,-3 0 1,0 0-1,-1 1 1,1-1 0,0 0-1,0 1 1,0-1 0,-1 1-1,1-1 1,0 1 0,-1-1-1,1 1 1,-1 0 0,1-1-1,0 1 1,-1 0 0,1 0-1,-1-1 1,0 1 0,1 0-1,0 1 1,1 5 3,0 0 0,-1 1 0,1-1 0,-1 14 0,0-19-6,2 100 160,-3-102-156,0 0 1,0 1-1,0-1 1,0 0 0,0 0-1,0 1 1,0-1-1,0 0 1,1 0 0,-1 0-1,0 1 1,0-1 0,0 0-1,0 0 1,0 1-1,0-1 1,0 0 0,0 0-1,1 0 1,-1 1 0,0-1-1,0 0 1,0 0-1,0 0 1,1 0 0,-1 0-1,0 1 1,0-1-1,1 0 1,-1 0 0,0 0-1,0 0 1,0 0 0,1 0-1,-1 0 1,0 0-1,0 0 1,1 0 0,-1 0-1,0 0 1,0 0-1,1 0 1,-1 0 0,0 0-1,0 0 1,0 0 0,1 0-1,-1 0 1,0 0-1,0 0 1,1 0 0,-1-1-1,0 1 1,0 0-1,0 0 1,1 0 0,-1 0-1,0-1 1,0 1 0,0 0-1,0 0 1,0 0-1,1-1 1,11-12 82,29-51 133,-30 45-175,1 0-1,1 0 0,0 1 1,26-25-1,-38 41-42,1 1 1,0-1-1,0 1 0,0-1 1,0 1-1,0 0 0,0 0 0,0 0 1,1 0-1,3-1 0,-5 2-1,-1 0 0,1 0-1,0 0 1,0 0 0,-1 0-1,1 0 1,-1 1 0,1-1-1,0 0 1,-1 0 0,1 1-1,0-1 1,-1 1 0,1-1-1,-1 0 1,1 1 0,-1-1-1,1 1 1,-1-1 0,1 1-1,-1 0 1,0-1 0,1 1-1,-1-1 1,0 1 0,1 0-1,-1-1 1,0 1 0,0 0-1,0-1 1,1 1 0,-1 0-1,0-1 1,0 1 0,0 0-1,0-1 1,0 1 0,-1 1-1,2 9 6,-1 0 0,0 0-1,-4 20 1,2-19-196,1 0 0,0 23 0,3-32-1337,4-8 967,5-12 364,-9 13-65,11-15-324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9:42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49 20436,'0'3'356,"-1"-1"0,1 1 0,0-1 0,0 1 0,0-1 0,0 0 0,0 1 0,1-1 0,-1 1 0,1-1 0,1 4 0,-1-5-265,0 1 0,0-1 1,-1 0-1,1 0 1,1 0-1,-1 0 1,0 0-1,0-1 1,0 1-1,0 0 1,1 0-1,-1-1 1,0 1-1,1-1 0,-1 1 1,0-1-1,1 0 1,-1 1-1,1-1 1,-1 0-1,0 0 1,2 0-1,3 0-43,-1 0-1,0-1 1,0 1 0,1-1-1,-1-1 1,0 1 0,0-1-1,0 1 1,0-1 0,8-5-1,-11 6-19,1-1-1,-1 1 0,1-1 0,-1 1 0,0-1 1,0 0-1,0 0 0,0 0 0,0 0 0,0 0 1,0-1-1,-1 1 0,1 0 0,-1-1 1,1 1-1,-1-1 0,0 0 0,0 1 0,-1-1 1,1 0-1,0-4 0,-1 6-10,0-1 0,0 1-1,0 0 1,0 0 0,0 0 0,-1 0 0,1 0 0,0 0-1,-1 0 1,1-1 0,-1 1 0,1 0 0,-1 0-1,0 1 1,1-1 0,-1 0 0,0 0 0,0 0 0,0 0-1,0 1 1,1-1 0,-1 0 0,0 1 0,0-1 0,0 0-1,0 1 1,-1 0 0,1-1 0,0 1 0,0-1-1,0 1 1,0 0 0,0 0 0,0 0 0,-1 0 0,1 0-1,0 0 1,0 0 0,-2 0 0,-1 1 2,0-1-1,-1 1 1,1 0 0,0 0 0,0 0-1,-1 0 1,1 1 0,0-1-1,-6 5 1,3-1-17,0 1 0,0 0 0,1 0-1,0 1 1,0-1 0,1 1 0,-1 1-1,1-1 1,-4 9 0,6-9-3,0-1 0,0 1 0,1-1 0,-1 1 0,1 0 0,1 0 0,-1 0 0,1 0 0,1 1 0,-1-1 0,2 13-1,-1-18 6,1 1-1,-1-1 0,1 1 1,0-1-1,0 1 0,0-1 1,0 1-1,1-1 0,-1 0 1,0 0-1,1 0 0,0 0 1,-1 0-1,1 0 0,0 0 1,0 0-1,0-1 0,0 1 1,1-1-1,-1 0 0,0 1 1,1-1-1,-1 0 0,0 0 0,1 0 1,4 0-1,5 2-29,1-1-1,-1-1 1,1 0 0,15-1-1,-18 0-76,-5 0-93,-1-1 0,1 1 0,-1-1 1,1 0-1,-1 0 0,0 0 0,1-1 0,-1 0 0,0 1 0,0-1 0,0-1 0,0 1 1,6-6-1,-2 1-222,0-1 1,0 0 0,-1 0-1,10-16 1,4-9-427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9:43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 15395,'1'-2'3237,"-5"8"-1790,-4 15 688,-2 23 44,-7 64 1,15-84-1852,1 1 1,2-1 0,0 0 0,6 33 0,-6-51-264,0-1 1,0 1-1,1-1 1,0 0 0,0 0-1,0 1 1,1-1 0,-1-1-1,8 10 1,-9-13-56,0 1 0,1-1-1,-1 0 1,1 0 0,-1 0 0,1 0 0,0 0 0,0 0 0,-1 0 0,1 0 0,0-1 0,0 1 0,0-1 0,0 1 0,0-1-1,0 0 1,-1 1 0,1-1 0,0 0 0,0-1 0,0 1 0,0 0 0,0 0 0,0-1 0,0 1 0,0-1 0,0 0 0,-1 1-1,1-1 1,0 0 0,3-2 0,3-3 2,0 0-1,-1 0 1,1-1-1,-1 0 1,0 0-1,-1-1 1,0 0 0,0 0-1,9-17 1,-8 12-1,1 1 0,1 0 0,12-14 0,-21 26-11,0 0 0,1 0 0,-1 0 1,0 0-1,0-1 0,0 1 0,1 0 0,-1 0 0,0 0 0,0 0 0,1 0 0,-1 0 0,0 0 0,1 0 0,-1 0 0,0 0 0,0 0 0,1 0 0,-1 0 0,0 0 1,1 0-1,-1 0 0,0 0 0,0 0 0,1 0 0,-1 0 0,0 0 0,0 0 0,1 1 0,-1-1 0,0 0 0,0 0 0,0 0 0,1 0 0,-1 1 0,0-1 0,0 0 1,0 0-1,1 0 0,-1 1 0,0-1 0,0 0 0,0 0 0,0 1 0,0-1 0,0 0 0,0 0 0,1 1 0,-1-1 0,0 0 0,0 1 0,0-1 0,0 0 0,0 0 0,0 1 1,0-1-1,0 0 0,-1 1 0,5 24-18,-3-18 16,-1-4 2,0-1-1,1 1 0,0-1 0,-1 1 1,1-1-1,0 1 0,0-1 1,1 0-1,-1 1 0,0-1 0,1 0 1,-1 0-1,1 0 0,0 0 1,-1 0-1,1 0 0,0-1 0,0 1 1,1-1-1,-1 1 0,0-1 1,0 0-1,1 0 0,4 2 0,0-2-1,1 0-1,0 0 1,-1-1-1,1 0 0,0 0 1,0-1-1,8-2 1,-15 3 3,5-1 11,0 0 0,0 1 1,1-1-1,-1 1 0,0 0 0,8 2 0,-18-26 759,0 13-489,-1 0 0,0 1 0,-8-10-1,-7-15-158,24 36-562,0-1 0,-1 0 0,1 1 1,0 0-1,-1 0 0,7 3 0,5 2-123,2-1-161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9:44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6 104 19524,'-6'101'3529,"7"-87"-3338,-1 0 1,2 0 0,0 0-1,0 0 1,5 14 0,-6-26-178,-1 0 0,1 0 1,-1 0-1,1 0 1,0-1-1,0 1 0,0 0 1,0 0-1,0-1 1,0 1-1,0 0 0,1-1 1,-1 1-1,1-1 1,-1 0-1,1 1 0,-1-1 1,1 0-1,0 0 1,1 1-1,-1-2 1,0 0-1,-1 0 0,1 0 1,0 0-1,-1 0 0,1 0 1,-1 0-1,1 0 0,0-1 1,-1 1-1,1-1 1,-1 1-1,1-1 0,-1 0 1,1 0-1,-1 0 0,0 1 1,1-1-1,0-2 1,7-4 55,-2-1 1,1 0 0,-1-1 0,0 0 0,9-16-1,1-8 226,-1 0-1,12-39 0,-16 41-72,-9 81 90,-1-25-358,0 0-1,7 26 1,-7-40 20,1-1 1,0 0-1,0 0 1,1 0-1,1 0 1,0 0-1,8 11 1,-13-20 29,1 1 0,0-1 1,0 0-1,0 0 0,0 1 0,0-1 1,0 0-1,1 0 0,-1 0 0,0 0 1,0-1-1,1 1 0,-1 0 0,1 0 1,-1-1-1,0 1 0,1-1 0,-1 1 0,1-1 1,0 0-1,-1 1 0,1-1 0,-1 0 1,1 0-1,-1 0 0,1 0 0,-1 0 1,1-1-1,0 1 0,-1 0 0,1-1 1,-1 1-1,1-1 0,-1 0 0,0 1 1,1-1-1,-1 0 0,0 0 0,1 0 0,-1 0 1,2-2-1,2-2 60,0 0 0,0-1-1,0 1 1,-1-1 0,0 0 0,0-1 0,4-8 0,0-6 117,0 0 0,-1 0 0,-2-1 0,0 0 1,-1 0-1,-1 0 0,-1-1 0,-1 1 0,-3-31 1,2 50-199,-1 0 0,1 0 0,-1 1 0,1-1 1,-1 0-1,0 1 0,0-1 0,0 1 1,0-1-1,-1 1 0,-1-4 0,2 6-14,1 0 0,0 0 0,0-1 0,-1 1 0,1 0 0,0 0 0,0 0 0,-1-1 0,1 1 0,0 0 0,-1 0 0,1 0-1,0 0 1,-1 0 0,1 0 0,0-1 0,-1 1 0,1 0 0,0 0 0,-1 0 0,1 0 0,0 0 0,-1 0 0,1 0 0,0 0-1,-1 1 1,1-1 0,0 0 0,-1 0 0,0 0 0,0 1-88,0 0-1,0 0 0,0 0 1,0 0-1,0 0 1,1 1-1,-1-1 0,0 0 1,1 0-1,-1 1 0,0-1 1,0 2-1,0 1 6,0-1-1,0 0 0,0 1 1,0-1-1,1 1 1,-1-1-1,1 1 0,0-1 1,0 7-1,5 13-637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3:48.5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230 0 19156,'-1'15'1010,"0"-1"0,-1 0 0,0 0-1,-1 0 1,-6 15 0,-28 67 506,18-51-954,-36 84 395,128-320-1650,-61 160 601,-6 25 27,-4 22-4,-4 36 29,0-37 82,1 1 0,1 0 0,0 0-1,1-1 1,1 1 0,1 0 0,5 21 0,-7-35-27,1 0 1,-1 0-1,0-1 1,1 1-1,-1 0 1,1-1-1,0 1 0,3 2 1,-5-4-15,0 0 0,0 1 0,1-1 0,-1 0-1,0 0 1,0 1 0,1-1 0,-1 0 0,0 0 0,1 0 0,-1 1 0,0-1 0,0 0 0,1 0-1,-1 0 1,1 0 0,-1 1 0,0-1 0,1 0 0,-1 0 0,0 0 0,1 0 0,-1 0 0,0 0-1,1 0 1,-1 0 0,1 0 0,-1 0 0,0-1 0,1 1 0,-1 0 0,0 0 0,1 0-1,-1 0 1,0 0 0,1-1 0,-1 1 0,0 0 0,1 0 0,-1-1 0,0 1 0,0 0 0,1 0-1,-1-1 1,0 1 0,0 0 0,0-1 0,1 1 0,-1 0 0,0-1 0,0 1 0,0 0 0,0-1-1,0 1 1,1-1 0,-2 0 5,1 0 0,0 0 0,0-1 0,-1 1 0,1 0 0,0 0 0,-1 0 0,1 0 0,-1 0 0,0 0-1,1 0 1,-1 0 0,0 0 0,0 0 0,1 0 0,-1 0 0,0 0 0,0 1 0,0-1 0,-2-1 0,-26-17-75,15 11 23,-157-130-541,170 138 586,1 0 0,0 0 0,-1 0 0,1 0 0,0 0 0,-1-1 0,1 1 0,0 0 0,-1 0 0,1 0 0,0-1 0,0 1 0,-1 0 0,1-1 0,0 1 0,0 0 0,-1 0 0,1-1 0,0 1 0,0 0 0,0-1 0,0 1 0,0 0 0,-1-1 0,1 1 0,0-1 0,0 1 0,0 0 0,0-1 0,0 1 0,0 0 0,0-1 0,0 1 0,0-1 0,14 1-34,19 10 15,13 5-333,0-2-1,53 8 0,-91-19 300,-1-1-1,1 0 1,-1 0 0,0-1-1,1 0 1,-1-1-1,10 0 1,15-13-201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9:44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0 190 20852,'1'0'87,"-1"1"-1,0-1 1,1 0-1,-1 1 1,0-1-1,1 0 0,-1 1 1,1-1-1,-1 0 1,1 1-1,-1-1 1,1 0-1,-1 0 0,1 0 1,-1 1-1,1-1 1,-1 0-1,1 0 0,-1 0 1,1 0-1,-1 0 1,1 0-1,-1 0 1,1 0-1,-1 0 0,1 0 1,0 0-1,15-10 1028,10-19 300,-17 18-1048,-1-1 0,-1 0 1,10-19-1,-15 27-305,-1 0 0,1 0 0,-1 0 1,0 0-1,0 0 0,0 0 1,0 0-1,-1-1 0,0 1 0,0 0 1,0 0-1,0 0 0,0-1 0,-1 1 1,0 0-1,-1-5 0,1 8-47,1 0 1,0 1-1,-1-1 1,1 0-1,-1 0 0,1 0 1,-1 1-1,1-1 1,-1 0-1,1 1 1,-1-1-1,0 0 0,1 1 1,-1-1-1,0 1 1,0-1-1,1 1 0,-1-1 1,0 1-1,0 0 1,0-1-1,0 1 0,0 0 1,1 0-1,-1 0 1,0-1-1,0 1 0,0 0 1,0 0-1,0 0 1,0 0-1,0 1 1,0-1-1,1 0 0,-1 0 1,0 0-1,0 1 1,0-1-1,0 1 0,1-1 1,-1 0-1,0 1 1,0-1-1,1 1 0,-1 0 1,0-1-1,0 2 1,-3 1 9,0 0 1,0 1 0,1-1-1,-1 1 1,1 0 0,-6 8-1,5-2-23,0 0-1,0-1 0,0 1 1,2 0-1,-1 1 1,-1 16-1,3-22-5,0 0 0,1 0 0,0-1 0,0 1 0,0 0 0,1 0 0,0-1 0,0 1 0,0 0 0,0-1 0,1 1 0,-1-1 0,1 1 0,1-1 0,-1 0 0,5 7 0,-6-10 4,1 1 1,-1-1-1,1 0 1,-1 0-1,1 0 1,0 0 0,0 0-1,-1 0 1,1-1-1,0 1 1,0 0-1,0-1 1,-1 0 0,1 1-1,0-1 1,0 0-1,0 0 1,0 0 0,0 0-1,0 0 1,0-1-1,0 1 1,0-1-1,-1 1 1,1-1 0,2 0-1,5-3 0,0 0-1,0-1 0,14-9 1,-20 12 0,26-20 28,0 0 1,29-32-1,33-26 31,-89 78-56,0 1 1,0-1-1,0 1 1,0 0-1,0 0 1,0 0-1,1 0 1,-1 0-1,0 0 1,0 1-1,4-1 1,-5 1-2,-1 0 0,1 0-1,0 0 1,0 0 0,-1 1 0,1-1 0,0 0 0,-1 1 0,1-1 0,0 0 0,-1 1 0,1-1 0,0 1 0,-1-1 0,1 1 0,-1 0 0,1-1 0,-1 1 0,1-1 0,-1 1 0,1 0 0,-1-1 0,0 1 0,1 0 0,-1 0 0,0-1 0,0 1 0,1 0 0,-1 0 0,0-1-1,0 1 1,0 0 0,0 0 0,0-1 0,0 1 0,-1 1 0,3 49 67,-2-31-21,1 0-1,1 0 0,0-1 0,6 22 0,-8-39-47,1-1-1,-1 0 1,0 0-1,1 0 1,-1 0-1,0 1 1,1-1 0,0 0-1,-1 0 1,1 0-1,0 0 1,-1 0-1,1 0 1,0 0 0,0-1-1,0 1 1,0 0-1,2 1 1,-3-2-38,1 0-1,-1 0 1,1 0 0,0 0 0,-1 0 0,1 0 0,-1 0-1,1 0 1,0-1 0,-1 1 0,1 0 0,-1 0 0,1-1 0,-1 1-1,1 0 1,-1-1 0,1 1 0,-1 0 0,1-1 0,-1 1-1,1-1 1,-1 1 0,1-1 0,-1 1 0,1-1 0,1-3-123,0 1-1,0-1 1,0 0 0,0 0 0,-1 0 0,0 1 0,1-1 0,-1-1 0,0-5 0,-1-17-294,-4-7-141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9:45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17188,'18'-1'7337,"-2"0"-6085,38 1-73,-3-1-3173,0 2 0,51 8 0,-100-8 2055,-1 0 0,1-1 0,0 1 0,0 0 0,0 0 0,-1 0 0,1 0 0,0 1 0,-1-1 0,1 0 0,-1 1 0,0-1 0,1 1 0,-1-1 0,0 1 1,0 0-1,0-1 0,0 1 0,0 0 0,0 0 0,-1 0 0,1-1 0,0 1 0,-1 0 0,0 0 0,1 0 0,-1 0 0,0 0 0,0 4 0,0 6 770,0 0-1,-1 0 0,-4 19 1,-3 8 531,4-26-1014,1-1 0,1 1 0,0 0 0,1 0 0,0 19 0,1-31-338,0 0-1,0 0 1,1 0-1,-1 0 1,0 0-1,0-1 1,0 1-1,1 0 1,-1 0 0,0 0-1,1-1 1,-1 1-1,1 0 1,-1 0-1,1-1 1,-1 1 0,1 0-1,-1-1 1,1 1-1,0-1 1,-1 1-1,1-1 1,0 1-1,0-1 1,-1 1 0,1-1-1,0 0 1,1 1-1,0-1-2,1 1 0,-1-1 0,0 0 0,1 0 0,-1-1 0,0 1 0,1 0 0,-1-1 0,0 1 0,4-2 0,5-3-216,-1 0 0,1 0 0,12-9 1,-15 8 2,1 0 1,-1 0 0,0-1 0,-1 0 0,7-9 0,-5 3-158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9:45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6 115 20972,'-6'3'2065,"9"-3"-1265,6 0-296,6-6 1065,5-2-433,5-2-552,3-3-288,3-3-656,2 0-480,-5-1 704,-3 1-208,-7 1-152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9:46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17468,'-9'15'2042,"6"-11"-1644,1-1 1,0 0-1,0 1 1,0-1-1,1 1 0,-1-1 1,1 1-1,0 0 1,0 0-1,0 0 0,0 0 1,0 4-1,2-8-346,-1 0-1,0 1 1,0-1-1,1 0 1,-1 1 0,0-1-1,0 0 1,1 0-1,-1 1 1,0-1-1,1 0 1,-1 0-1,0 0 1,1 1-1,-1-1 1,1 0 0,-1 0-1,0 0 1,1 0-1,-1 0 1,1 0-1,-1 0 1,0 0-1,1 0 1,-1 0-1,1 0 1,-1 0 0,1 0-1,-1 0 1,0 0-1,1 0 1,-1 0-1,0-1 1,1 1-1,15-6 250,-16 6-284,41-23 315,-32 18-269,0-1 0,1 1 1,-1 1-1,1-1 0,0 2 1,20-6-1,-28 9-43,0 0 0,-1 0 1,1 0-1,-1 0 0,1 0 1,0 0-1,-1 0 0,1 1 1,-1-1-1,1 0 0,0 1 0,-1 0 1,1-1-1,-1 1 0,0 0 1,1 0-1,-1 0 0,0 0 1,1 0-1,-1 0 0,0 0 0,2 3 1,1 1 61,0 1 0,-1 1 0,1-1 1,2 9-1,-4-10-24,0 0 0,0-1 0,0 1 0,1-1 0,0 1 0,-1-1 0,2 0-1,2 4 1,-4-7-35,-1 0 0,1 0 0,0-1 1,-1 1-1,1 0 0,0-1 0,-1 1 0,1-1 0,0 1 0,0-1 0,0 0 0,-1 0 0,1 0 0,0 0 0,0 0 0,0 0 0,-1 0 0,1-1 0,0 1 0,0 0 0,-1-1 0,1 0 0,0 1 0,-1-1 0,1 0 0,0 0 0,-1 0 0,2-1 0,6-4 101,0-1 0,0 1-1,14-16 1,-17 15-72,1 0 0,0 1 0,0 0 0,1 1 0,-1 0 0,9-5 0,-15 10-57,0-1 1,-1 1-1,1 0 1,0-1 0,-1 1-1,1 0 1,0 0-1,0-1 1,0 1-1,-1 0 1,1 0-1,0 0 1,0 0-1,0 0 1,-1 0-1,1 0 1,0 0 0,0 0-1,0 0 1,-1 1-1,1-1 1,0 0-1,0 0 1,-1 1-1,1-1 1,0 1-1,-1-1 1,1 0-1,0 1 1,-1-1 0,1 1-1,-1 0 1,1-1-1,-1 1 1,1-1-1,-1 1 1,1 0-1,-1 0 1,1-1-1,-1 1 1,0 0-1,0-1 1,1 1-1,-1 0 1,0 0 0,0 0-1,0 1 1,1 5-500,0 1 1,-1-1-1,0 1 1,-1 9 0,0-5-2035,2-6 1735,3-4-280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9:46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2 18492,'-2'-1'146,"0"1"-1,0 0 1,-1-1 0,1 1 0,0 0-1,-1 0 1,1 1 0,0-1-1,0 0 1,0 1 0,-1-1 0,1 1-1,0 0 1,0 0 0,0 0-1,0 0 1,0 0 0,0 0 0,0 0-1,0 1 1,1-1 0,-1 1 0,0-1-1,1 1 1,-3 2 0,-3 6 192,-1-1 0,2 1 0,-9 16 0,14-25-298,-13 27 230,1 1 0,1 1 0,1 0 0,2 0 0,-7 40 0,11-45-134,2-1 0,1 1 0,1-1 0,1 1 1,1 0-1,1-1 0,7 33 0,-7-50-125,0 0 1,0 0 0,1 0-1,0-1 1,0 1 0,0-1-1,1 0 1,0 0 0,0 0-1,0-1 1,1 1 0,7 6-1,-7-8-70,-1-1-1,1 0 1,-1 0-1,1 0 1,0-1-1,0 0 1,1 0-1,-1 0 1,0 0-1,1-1 1,-1 0-1,0 0 1,1 0-1,0-1 1,-1 0-1,8 0 0,25-6-201,3-3-66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9:46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15763,'-7'17'671,"1"0"-1,1 0 0,1 0 0,1 1 1,-2 21-1,2-2 805,3 53 1,1-76-1169,0-1 1,5 18-1,-6-29-251,0 1 0,0-1-1,1 0 1,0 0 0,-1 0-1,1 0 1,0 0-1,0 0 1,0 0 0,0 0-1,0 0 1,0 0 0,1-1-1,-1 1 1,1 0-1,-1-1 1,1 1 0,0-1-1,-1 0 1,1 0-1,0 1 1,0-1 0,3 1-1,-4-2-17,0 0 0,1 0-1,-1 0 1,0 0-1,0-1 1,1 1 0,-1 0-1,0-1 1,0 1-1,1-1 1,-1 1-1,0-1 1,0 1 0,0-1-1,0 0 1,0 0-1,0 0 1,0 1 0,0-1-1,0 0 1,0 0-1,1-2 1,18-28 402,-17 26-352,14-30 330,-2-2 1,-1 1 0,12-54 0,-6 23-63,-31 159-192,7-65-159,-7 62 78,10-76-113,1-1 0,0 1 1,1-1-1,5 25 1,-6-36-5,0 0 1,0-1-1,0 1 1,0 0-1,0 0 1,1 0-1,-1 0 1,0-1 0,1 1-1,-1 0 1,0 0-1,1-1 1,-1 1-1,1 0 1,-1-1-1,1 1 1,0 0-1,-1-1 1,1 1-1,0-1 1,-1 1-1,1-1 1,0 1-1,-1-1 1,1 1 0,0-1-1,0 0 1,1 1-1,0-1-29,-1-1 1,1 1-1,-1 0 0,0-1 0,1 1 0,-1-1 0,1 0 1,-1 1-1,0-1 0,0 0 0,1 0 0,-1 0 1,0 0-1,0 0 0,1-1 0,5-6-185,0 0-1,-1-1 0,10-16 1,3-15-354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9:47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16764,'-37'37'5361,"27"-28"-3996,0 1 0,0 0 1,-15 22-1,24-32-1355,1 1 0,0-1 0,-1 1 0,1 0 0,0-1 1,0 1-1,-1 0 0,1 0 0,0-1 0,0 1 0,0 0 0,0-1 0,0 1 0,0 0 1,0 0-1,0-1 0,0 1 0,0 0 0,0 0 0,1-1 0,-1 1 0,0 0 0,1-1 0,-1 1 1,0 0-1,1-1 0,-1 1 0,0-1 0,1 1 0,-1-1 0,1 1 0,-1-1 0,1 1 1,0-1-1,-1 1 0,1-1 0,-1 1 0,1-1 0,0 0 0,-1 1 0,1-1 0,0 0 1,0 0-1,1 1 0,41 9-319,-31-8 254,-2 0 15,5 1-39,1 1-1,-1 0 1,0 1 0,22 11 0,-34-15 81,-1 0 0,0 0 0,1 1 0,-1-1 0,0 1 0,0-1 0,0 1 0,0 0 0,0-1 0,-1 1 0,1 0 0,0 0 0,-1 0-1,0 1 1,1-1 0,-1 0 0,0 0 0,0 1 0,0-1 0,0 1 0,-1-1 0,1 1 0,-1-1 0,1 1 0,-1-1 0,0 1 0,0-1 0,0 1 0,0 0 0,-1-1 0,1 1 0,-1-1 0,1 1 0,-1-1 0,0 0 0,-1 4 0,-4 3 32,0 0 0,0 0 0,-1-1 0,0 1 0,0-2 0,-1 1 0,0-1 0,0 0 0,-1 0 0,0-1 0,0-1 0,-1 1 0,1-2 0,-1 1 0,-14 4 0,23-9-52,0 1 0,-1-1 0,1 0 1,-1 1-1,1-1 0,-1 0 0,1 0 0,-1 0 0,1 0 1,-1 0-1,1 0 0,-1-1 0,1 1 0,-1 0 0,1-1 0,-1 1 1,1-1-1,-1 0 0,1 1 0,-2-2 0,2 0 16,0 1 0,1 0-1,-1 0 1,0 0 0,1-1-1,-1 1 1,1 0 0,0-1-1,0 1 1,-1 0-1,1-1 1,0 1 0,0-1-1,0 1 1,0 0 0,0-1-1,1 1 1,-1 0 0,0-1-1,1 1 1,-1 0 0,1-1-1,-1 1 1,2-2 0,15-28-209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9:47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20508,'0'3'223,"0"-1"0,1 0 0,-1 0-1,0 0 1,0 1 0,0-1-1,-1 0 1,1 0 0,-1 0-1,1 1 1,-1-1 0,0 0 0,1 0-1,-3 2 1,1 4 451,-2 6-166,-6 23 0,2 0 1,-5 49-1,13-84-523,0-1 0,0 0 0,-1 0 0,1 0 0,0 1 0,0-1 0,1 0 0,-1 0 0,0 1 0,0-1 0,1 0-1,-1 0 1,0 0 0,1 0 0,-1 1 0,1-1 0,0 1 0,0-2-11,-1 1 0,1-1 0,-1 0-1,1 0 1,-1 0 0,1 0 0,-1 0 0,1 0 0,-1 0 0,1 0-1,-1 0 1,1 0 0,-1 0 0,1 0 0,-1 0 0,1 0 0,-1 0-1,1-1 1,-1 1 0,1 0 0,-1 0 0,1-1 0,-1 1 0,1 0-1,-1-1 1,0 1 0,1-1 0,5-4-248,-1 0-1,0 0 1,0 0 0,5-9-1,10-16-360,-1-1-1,-1 0 1,19-48-1,-45 98 2467,-10 29 0,12-23-1463,-4 45-1,10-59-337,-1 0 0,1 0 0,1 1 0,0-2 1,0 1-1,6 19 0,-6-29-94,1-4-25</inkml:trace>
  <inkml:trace contextRef="#ctx0" brushRef="#br0" timeOffset="1">48 213 22005,'-1'-2'2472,"1"-1"-1696,4 0-376,3 1 1641,6 0-1097,3-1-280,2 2-696,2-2-528,-1-4 512,-3-3-96,-3-3-64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9:48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11 18420,'0'0'84,"0"0"-1,0-1 1,0 1-1,0 0 1,0-1-1,0 1 1,0-1-1,0 1 1,0 0 0,0-1-1,0 1 1,0 0-1,0-1 1,0 1-1,0 0 1,0-1 0,0 1-1,0-1 1,0 1-1,-1 0 1,1-1-1,0 1 1,0 0-1,0 0 1,-1-1 0,1 1-1,0 0 1,0 0-1,-1-1 1,1 1-1,0 0 1,-1 0 0,1-1-1,-1 1 1,-9 9 1491,-9 22 6,7-4-1136,1 0 0,0 1 0,-6 34 1,12-43-293,2 0 1,0 0-1,1 0 1,1 1 0,2 35-1,0-51-104,-1 0-1,1 0 1,0 0 0,0 0-1,0 0 1,1-1 0,-1 1-1,1 0 1,0 0-1,3 4 1,-4-7-34,0 0 1,0 0-1,0 0 1,0 0-1,1 0 1,-1 0-1,0 0 0,0 0 1,1-1-1,-1 1 1,0 0-1,1-1 1,-1 1-1,1-1 0,-1 0 1,1 1-1,-1-1 1,1 0-1,-1 0 0,1 0 1,-1 0-1,1 0 1,-1 0-1,1 0 1,-1-1-1,1 1 0,-1 0 1,1-1-1,1 0 1,3-2 22,-1 0 0,0 0 1,0 0-1,0-1 1,-1 0-1,1 0 0,-1 0 1,0 0-1,0-1 0,0 1 1,5-8-1,-3 2 87,0-1 1,-1 1-1,0-1 0,7-20 1,-11 27-69,0 0 1,0 1 0,-1-1 0,0 0 0,1 0 0,-1 0-1,-1 1 1,1-1 0,0 0 0,-1 0 0,0 0 0,0 1-1,0-1 1,0 1 0,-1-1 0,1 1 0,-1-1 0,0 1-1,-3-4 1,4 5-46,0 1 0,-1-1 0,0 0-1,0 1 1,1-1 0,-1 1 0,0 0 0,0-1-1,0 1 1,0 0 0,0 0 0,0 1-1,-1-1 1,1 0 0,0 1 0,0-1 0,-1 1-1,1-1 1,0 1 0,-1 0 0,1 0 0,0 0-1,-1 1 1,1-1 0,0 0 0,0 1 0,-1 0-1,1-1 1,0 1 0,0 0 0,0 0-1,-3 2 1,3-1-195,-1 0 0,1 0 0,-1 0 0,1 0 0,0 1 0,0-1 0,0 1 0,0-1 0,1 1 0,-3 4 0,4-7 120,-1 1 1,1-1-1,-1 1 1,1-1-1,0 1 0,0 0 1,-1-1-1,1 1 1,0-1-1,0 1 1,0 0-1,-1-1 0,1 1 1,0 0-1,0-1 1,0 1-1,0 0 0,0-1 1,0 1-1,0 0 1,1-1-1,-1 1 0,0-1 1,0 1-1,0 0 1,1-1-1,-1 1 0,0-1 1,1 1-1,-1 0 1,0-1-1,1 1 0,-1-1 1,1 1-1,-1-1 1,1 0-1,-1 1 1,1-1-1,-1 1 0,1-1 1,-1 0-1,1 1 1,0-1-1,-1 0 0,1 0 1,0 0-1,-1 1 1,1-1-1,-1 0 0,1 0 1,0 0-1,-1 0 1,2 0-1,16 0-916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9:48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37 17588,'-19'9'4228,"14"-3"-2020,14-2 550,2-2-2334,1-2 0,0 0 0,0 0 0,0-1 0,-1 0 0,14-4 0,73-21-530,-65 16 184,-24 7-102,-1 1-15,-1-1-1,1 1 0,0 1 1,0-1-1,0 1 1,11 1-1,-18 0 35,-1 0 0,1 0 0,-1 0 0,1 0-1,-1 0 1,1 1 0,-1-1 0,1 0 0,-1 0 0,0 1 0,1-1 0,-1 0 0,1 0 0,-1 1-1,0-1 1,1 1 0,-1-1 0,0 0 0,1 1 0,-1-1 0,0 1 0,0-1 0,1 1 0,-1-1 0,0 0-1,0 1 1,0-1 0,0 1 0,0-1 0,0 1 0,0-1 0,1 1 0,-1-1 0,-1 1 0,1-1-1,0 1 1,0-1 0,0 1 0,0-1 0,0 1 0,0-1 0,0 1 0,-1-1 0,1 1 0,0-1-1,0 1 1,-1 0 0,-14 24 22,14-23-10,-23 29 376,-2-2 1,-1 0 0,-2-1 0,-41 31 0,38-32-542,25-18-1844,7-9 1969,0 0 1,0 0-1,0 0 1,1 0-1,-1 1 1,0-1-1,0 0 1,0 0 0,0 0-1,1 0 1,-1 0-1,0 1 1,0-1-1,1 0 1,-1 0-1,0 0 1,0 0 0,0 0-1,1 0 1,-1 0-1,0 0 1,0 0-1,1 0 1,-1 0-1,0 0 1,0 0-1,1 0 1,-1 0 0,0 0-1,0 0 1,0 0-1,1-1 1,-1 1-1,0 0 1,0 0-1,0 0 1,1 0-1,-1 0 1,0-1 0,0 1-1,0 0 1,1 0-1,13-6-772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3:41.9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 13795,'-6'5'1496,"-1"4"-848,4-9-208,3 1 745,2-1-185,5-1-232,1 1-112,7-1-216,2 3-96,6-2-192,3 5-184,7-1-520,2 0-216,6 2 624,-3-3-168,8 4-104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9:51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20732,'2'1'369,"-1"-1"0,0 1 0,0 0-1,0 0 1,0-1 0,0 1 0,0 0-1,0 0 1,0 0 0,0 0 0,0 0-1,-1 0 1,1 1 0,0-1 0,0 2-1,12 27 523,-1-4-861,-8-20-23,1 0 0,1 0 1,-1-1-1,1 1 1,0-1-1,0-1 0,1 1 1,-1-1-1,1 0 1,0-1-1,8 4 1,-5-2-4,0 0 1,0 1 0,0 0 0,13 11 0,-18-12 35,-1 0 0,1 1 1,-1 0-1,0 0 0,0 0 1,0 0-1,-1 1 0,0-1 1,0 1-1,-1 0 0,0 0 0,0 0 1,-1 0-1,1 0 0,-1 10 1,-1-12 31,1 0 1,-2 0 0,1 0-1,-1 0 1,1 0 0,-1 0 0,0-1-1,-1 1 1,1 0 0,-1 0-1,0-1 1,-1 1 0,1-1 0,-1 0-1,1 1 1,-1-1 0,0-1-1,-1 1 1,1 0 0,-1-1 0,0 1-1,0-1 1,-4 3 0,5-5-99,0 1-1,-1 0 1,1-1 0,0 0 0,-1 1 0,1-2-1,-1 1 1,1 0 0,-1-1 0,1 1 0,-1-1-1,0 0 1,1 0 0,-1 0 0,1-1 0,-1 1-1,1-1 1,-1 0 0,1 0 0,-1 0 0,1-1-1,0 1 1,-1-1 0,1 1 0,0-1 0,0 0-1,0-1 1,1 1 0,-5-4 0,-2-4-169,0 1 1,0-1 0,1-1 0,0 0-1,1 0 1,-10-22 0,-4-17-310,6-2-128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9:52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16099,'7'-13'2041,"7"6"-913,3-3-368,9 0 1305,4 1-225,8-1-464,-3 2-191,4 2-377,-2 0-152,-6 6-432,-7 1-464,-4-1 280,-4-1-112,-6-6-88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9:52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19476,'7'17'2321,"-4"4"-1505,-1 9-344,0 5 1400,-1 4-943,1 1-145,1-3-504,1-3-368,-1-11-648,3-1-289,-6-21 785,-5 5-168,-8-16-168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9:52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18620,'19'1'1197,"1"-1"0,-1 0 0,34-7 0,14 0 499,-50 6-1357,22-2 344,1 3 0,40 4 1,-70-3-629,0 0 0,0 1 1,0 0-1,0 1 0,0 0 1,-1 0-1,0 1 0,1 1 1,-2-1-1,1 1 0,0 1 1,-1 0-1,11 9 0,-15-10-38,0 0-1,0 1 0,-1-1 0,1 1 1,-1-1-1,-1 1 0,1 0 0,-1 0 1,0 0-1,0 0 0,-1 1 0,1-1 1,-2 1-1,1-1 0,-1 0 0,0 1 1,0-1-1,0 1 0,-1-1 0,0 1 1,-3 9-1,0-1 105,-1-2 1,0 1-1,-1 0 0,0-1 1,-1 0-1,-1 0 0,0-1 1,-13 17-1,9-17 41,0 0 0,0-1 0,-1 0 1,0-1-1,-1-1 0,0 0 0,-1 0 0,-16 6 0,22-11-193,0 0 0,0-1 0,-1 0 0,1-1 0,-1 0 0,1 0 0,-1-1-1,1 0 1,-1-1 0,0 0 0,0 0 0,1-1 0,-1-1 0,1 1 0,-13-5 0,19 5-138,1 0 0,0 0 1,-1 0-1,1 0 1,0 0-1,0-1 0,0 1 1,0-1-1,0 1 1,0-1-1,0 0 0,0 0 1,1 0-1,-1 0 1,1 0-1,-1 0 0,1 0 1,0-1-1,0 1 1,0 0-1,0-1 0,0 1 1,0-1-1,1 1 1,-1-4-1,1-4-769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9:53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20932,'-5'1'4804,"5"-1"-4702,0 0 0,0 0 1,0 0-1,0 0 0,0 1 0,0-1 0,0 0 1,0 0-1,0 0 0,0 0 0,0 1 0,-2 14 1815,2 17-1360,0-32-495,0 17 200,5 50 296,-5-63-529,1 0-1,0 0 0,0 0 1,0 0-1,0 0 1,1 0-1,0 0 0,-1-1 1,2 1-1,-1 0 1,0-1-1,1 0 0,2 4 1,-4-6-22,1 0 1,-1 0 0,1 0-1,-1 0 1,1 0-1,-1 0 1,1-1-1,0 1 1,-1 0-1,1-1 1,0 1-1,0-1 1,-1 0 0,1 0-1,0 1 1,0-1-1,0 0 1,2-1-1,0 0-43,0 0 0,-1 0 1,1 0-1,-1 0 0,1-1 0,-1 1 0,0-1 0,6-4 0,-3 1-241,1 0 0,-1-1 0,0 0 0,-1 0 0,0 0 0,0 0-1,8-14 1,-10 14-233,0-1 0,-1 0-1,1 0 1,-1 0-1,-1-1 1,1 1-1,-1 0 1,-1-1-1,1 1 1,-1 0 0,-2-13-1,-2 10-145,-1 14 939,-1 21 1080,3 6-550,1 1 0,2 0 0,2 0 1,8 50-1,-10-80-820,1 0 1,-1 0 0,1 0-1,-1 0 1,1-1-1,0 1 1,0 0-1,0-1 1,0 1 0,0 0-1,0-1 1,0 1-1,0-1 1,1 0 0,-1 1-1,0-1 1,3 2-1,-3-3 8,1 1 0,-1-1 0,0 0 0,1 1 0,-1-1 0,0 0 0,0 0 0,1 0 0,-1 0 0,0 0 0,1 0 0,-1 0 0,0-1 0,0 1 0,1 0 0,-1-1 0,0 1 0,0-1 0,0 1 0,1-1 0,-1 0 0,0 0 0,0 1 0,0-1 0,0 0 0,1-1-1,16-16-202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9:54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 22949,'0'-1'47,"0"1"1,0 0 0,-1 0-1,1 0 1,0 0-1,0 0 1,0 0-1,0 0 1,0 0-1,0 0 1,0 0 0,0 0-1,0 0 1,0 0-1,0 0 1,0 0-1,0-1 1,0 1-1,0 0 1,0 0-1,0 0 1,0 0 0,0 0-1,0 0 1,0 0-1,0 0 1,0 0-1,0 0 1,0-1-1,0 1 1,0 0 0,0 0-1,0 0 1,0 0-1,0 0 1,0 0-1,0 0 1,0 0-1,0 0 1,0 0 0,0 0-1,0 0 1,0-1-1,0 1 1,0 0-1,0 0 1,0 0-1,0 0 1,0 0-1,0 0 1,1 0 0,-1 0-1,0 0 1,0 0-1,0 0 1,0 0-1,0 0 1,0 0-1,0 0 1,0 0 0,0 0-1,1 0 1,9 1 1717,22 7-491,-16-3-961,13-1-37,-21-3-237,0 0-1,-1 0 1,1 1 0,0 0-1,13 6 1,-21-8-38,0 0 1,0 1-1,1-1 0,-1 0 1,0 1-1,0-1 0,0 1 1,0-1-1,0 0 0,0 1 1,1-1-1,-1 1 0,0-1 1,0 1-1,0-1 0,0 0 1,0 1-1,-1-1 0,1 1 1,0-1-1,0 0 0,0 1 0,0-1 1,0 1-1,0-1 0,-1 0 1,1 1-1,0-1 0,0 0 1,-1 1-1,1 0 0,-12 15 54,9-12-21,-26 39 335,1 1 1,3 2 0,-21 49 0,80-141-3476,-13 22 2435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9:54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56 18700,'-2'-3'501,"1"0"1,-1 0-1,1 0 0,0-1 1,0 1-1,0 0 1,0 0-1,1 0 0,-1-6 1,1 8-391,0 0 0,0 0 0,1 0 1,-1 1-1,0-1 0,0 0 0,1 0 0,-1 1 1,0-1-1,1 0 0,-1 0 0,1 1 1,-1-1-1,1 0 0,-1 1 0,1-1 0,0 1 1,-1-1-1,1 1 0,0-1 0,-1 1 1,1-1-1,0 1 0,0 0 0,-1-1 0,1 1 1,0 0-1,0-1 0,0 1 0,-1 0 1,1 0-1,0 0 0,0 0 0,0 0 0,0 0 1,-1 0-1,1 0 0,0 0 0,0 1 1,0-1-1,-1 0 0,1 0 0,1 1 0,0 0-68,1-1 0,-1 1 0,0-1-1,1 1 1,-1 0 0,0 0 0,0 0-1,0 0 1,0 0 0,0 0 0,0 1-1,0-1 1,0 1 0,-1 0 0,1-1-1,-1 1 1,1 0 0,-1 0 0,1 0-1,-1 0 1,0 0 0,0 0-1,0 0 1,0 0 0,0 0 0,-1 1-1,1-1 1,-1 0 0,1 1 0,-1-1-1,0 0 1,0 1 0,0 3 0,-1 2-17,0 0 1,0 0-1,0 0 1,-1 0 0,-1-1-1,1 1 1,-1-1-1,-7 13 1,-47 66 353,9-15 51,47-70-418,0 1 1,0-1-1,1 0 0,-1 1 1,0-1-1,1 0 1,-1 1-1,1-1 1,-1 1-1,1-1 1,0 1-1,-1-1 1,1 1-1,0 2 0,0-3-10,1-1-1,-1 0 0,0 1 0,0-1 0,1 0 1,-1 1-1,0-1 0,1 0 0,-1 1 0,0-1 0,1 0 1,-1 0-1,0 1 0,1-1 0,-1 0 0,1 0 1,-1 0-1,1 0 0,-1 0 0,0 1 0,1-1 0,-1 0 1,1 0-1,-1 0 0,1 0 0,-1 0 0,0 0 1,1 0-1,-1-1 0,1 1 0,0 0 0,5-1-71,0-1-1,1 0 1,-1-1-1,0 1 1,6-5-1,26-14-1862,-2-1-1,-1-3 1,34-29 0,-33 22 469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19:54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0 17284,'12'15'2400,"5"3"-1007,0 0-553,9 12 2736,4 4-1823,2 12-713,-2 8-64,-6 17-288,-8 12-151,-18 20-241,-11 9-64,-22 14-240,-10 13-128,-12 13-537,-6 1-2071,-6-4 2392,-11-4-304,-8 14-289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1:09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 17156,'-7'16'544,"2"-8"-520,-3-12 8,10-19 104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1:17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80 8986,'0'1'184,"-1"0"0,0-1 0,0 1 0,0-1 0,0 1 0,1-1 0,-1 1 0,0-1 0,0 0 0,0 1 0,0-1 0,0 0 0,0 0 0,0 0 0,0 1 0,0-1 0,0 0 0,0-1 0,0 1 0,0 0 0,0 0 0,0 0 0,0 0 0,0-1 0,0 1 0,0 0 0,1-1 0,-1 1 0,0-1 0,0 1 0,0-1 0,0 0 0,1 1 0,-1-1 0,0 0 0,1 1 0,-1-1 0,0 0 0,0-1 0,1 1-120,0 1 0,-1-1 1,1 1-1,0 0 0,0-1 0,-1 1 0,1 0 0,0-1 0,0 1 1,-1 0-1,1-1 0,0 1 0,-1 0 0,1-1 0,-1 1 0,1 0 1,0 0-1,-1 0 0,1-1 0,-1 1 0,1 0 0,-1 0 0,1 0 1,0 0-1,-1 0 0,1 0 0,-1 0 0,1 0 0,-1 0 0,1 0 1,-1 0-1,1 0 0,-1 0 0,1 0 0,0 0 0,-1 0 1,1 1-1,-1-1 0,1 0 0,0 0 0,-1 0 0,1 1 0,-1-1 1,1 0-1,0 1 0,-1-1 0,-6 12 2617,11-13-2568,0 1 0,-1 0 0,1 0 0,0 0 0,0 0 0,-1 0 1,1 1-1,4 1 0,-1-1-37,131 14 211,-87-11-108,-48-4-171,20 3 90,-1-2 0,0 0-1,34-4 1,-46 2-48,-1 0 1,1 2-1,16 1 0,-17-1-29,-1 0-1,0 0 1,1-1-1,-1 0 1,17-3-1,0-1-9,1 1 0,0 1 0,-1 2 0,34 3 0,-34-2-12,148-4 71,-15-1-50,-133 4-8,0-2-1,32-6 0,-40 5-13,0 0-1,0 1 1,0 1-1,0 1 1,0 0 0,0 1-1,20 4 1,-13-1 3,1-1 0,-1-1 0,36-1 1,-10-1-4,32 0 11,-44-1-2,0 1 0,42 7 0,-61-5-16,-1-1 0,21-1 0,16 1-10,32-3 25,34-10 24,173-8-53,-251 12 35,-32 5-11,0 1 0,0 0 0,15 0 0,-26 2-13,1 0 0,-1 0-1,1 0 1,-1 0 0,1 1 0,-1-1 0,1 0 0,-1 0 0,1 0-1,-1 0 1,1 0 0,-1-1 0,1 1 0,-1 0 0,0 0-1,1 0 1,-1 0 0,1 0 0,-1-1 0,1 1 0,-1 0 0,0 0-1,1-1 1,-1 1 0,0 0 0,1-1 0,-1 1 0,0 0 0,1-1-1,-1 1 1,0 0 0,1-1 0,-1 1 0,0-1 0,0 1-1,0 0 1,0-1 0,1 1 0,-1-1 0,0 1 0,0-1 0,0 1-1,0-1 1,0 1 0,0-1 0,0 1 0,0-1 0,0 1 0,0 0-1,0-1 1,-1 1 0,1-1 0,0 1 0,0-1 0,0 1-1,0-1 1,-1 1 0,1 0 0,0-1 0,-1 0 0,-2-15-337,3-2 128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7:12:59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604 1 10794,'3'85'8538,"-6"6"-8242,-12-30-576,-6 3 88,-5 5-64,-3 4-208,-5-3 40,-2-5 248,-7-7 240,-11-10 16,-2-6-48,0-13-112,-1-9-96,8-14-368,4-7-192,9-17 543,7-6-183,12-18-40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3:42.3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 14307,'14'2'330,"0"0"0,1-1 0,-1 0 0,0-1 0,1-1-1,16-3 1,27 0-184,153-3-1170,57 0-162,-223 7 1174,341 7 774,-263-3-1682,148-15 0,-199 5 501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3:05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50 11010,'-20'5'5372,"20"-5"-5330,0 0 0,0 0 0,-1 0 1,1 0-1,0 0 0,-1 0 0,1 1 0,0-1 0,0 0 1,-1 0-1,1 0 0,0 1 0,0-1 0,0 0 1,-1 0-1,1 1 0,0-1 0,0 0 0,0 0 0,0 1 1,0-1-1,-1 0 0,1 1 0,0-1 0,0 0 1,0 0-1,0 1 0,0-1 0,0 0 0,0 1 0,0-1 1,0 0-1,0 1 0,0-1 0,0 0 0,0 1 1,0-1-1,1 0 0,-1 0 0,0 1 0,0-1 0,0 0 1,0 0-1,0 1 0,1-1 0,-1 0 0,0 0 0,0 1 1,1-1-1,-1 0 0,0 0 0,0 0 0,1 1 1,-1-1-1,0 0 0,0 0 0,1 0 0,-1 0 0,0 0 1,1 0-1,-1 0 0,0 1 0,1-1 0,4 1 183,0 1 0,1 0 0,-1-1-1,1 0 1,-1-1 0,1 1 0,-1-1 0,1 0-1,-1 0 1,7-2 0,6 2 226,178-5 808,147 5-781,5 8-316,-14-1 22,-211-4 111,126-14 0,9 0 399,36 5-593,-201 4-57,-4 4 40,-60 0-57,1-2 1,-1 0 0,44-7 0,-72 7-76,0 0 1,0-1-1,0 1 0,0 0 0,0 0 0,0-1 1,0 1-1,0-1 0,0 1 0,0-1 1,0 1-1,0-1 0,-1 1 0,1-1 0,0 0 1,0 0-1,0 1 0,-1-1 0,1 0 0,0 0 1,-1 0-1,1 0 0,-1 0 0,1 0 1,-1 0-1,1 0 0,-1 0 0,0 0 0,0 0 1,1 0-1,-1 0 0,0 0 0,0 0 1,0 0-1,0 0 0,0 0 0,0 0 0,-1 0 1,1 0-1,0 0 0,0 0 0,-1-1 0,1 1 1,0 1-1,-1-1 0,-1-2 0,-3-8-725,4 6 221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3:55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30 12131,'-4'4'4796,"23"-2"-3124,32-2-719,0-3-241,-13 1-422,1-1 0,-1-1 0,73-20-1,-166 27 1133,-15 2-1052,32-3-133,0 2 0,-58 13 0,79-11-97,25-6-71,31-6-41,-32 5-26,12-2 5,29-6 23,89-2 0,-262 23-21,102-10 4,14 0-98,0-2-1,0 1 0,0-1 1,-14-2-1,17 0 34,11 0-45,5 0 1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3:58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13315,'0'0'77,"0"0"0,0 0 0,0 0 0,-1 0 0,1 0 0,0 0 0,0 0-1,0-1 1,0 1 0,0 0 0,0 0 0,0 0 0,0 0 0,0 0 0,0 0 0,0-1 0,0 1 0,0 0 0,0 0 0,0 0 0,0 0 0,0 0 0,0 0 0,0-1 0,0 1 0,0 0 0,0 0 0,0 0 0,0 0 0,1 0 0,-1 0-1,0 0 1,0-1 0,0 1 0,0 0 0,0 0 0,0 0 0,0 0 0,0 0 0,0 0 0,1 0 0,-1 0 0,0 0 0,0 0 0,0 0 0,0 0 0,0 0 0,0-1 0,1 1 0,-1 0 0,0 0 0,0 0 0,0 0 0,0 0-1,0 0 1,0 0 0,1 0 0,-1 1 0,0-1 0,0 0 0,0 0 0,0 0 0,0 0 0,0 0 0,1 0 0,-1 0 0,21-3 1555,25 2-753,111-2 484,160-24 1,-264 19-1263,-15 2 285,54-2 1,-111 13-3380,18-5 2391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5:11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 30038,'0'-2'208,"-2"5"-141,-3 22-27,0 1 1,2 0-1,1 0 0,2 32 1,0-52-82,0 1 1,1 0 0,-1-1 0,2 1 0,-1-1-1,1 0 1,-1 1 0,2-1 0,-1 0 0,1 0 0,3 6-1,-4-9-90,0-1 0,0 1-1,0-1 1,0 0-1,1 1 1,-1-1-1,0 0 1,1-1-1,0 1 1,-1 0 0,1-1-1,0 1 1,0-1-1,0 0 1,0 0-1,0 0 1,0 0 0,0-1-1,0 1 1,0-1-1,0 0 1,1 0-1,-1 0 1,0 0-1,4-1 1,-4 0-52,1 1-1,-1-1 1,1 0 0,-1-1-1,1 1 1,-1 0 0,0-1-1,0 0 1,0 0 0,0 0-1,0 0 1,0 0 0,0-1-1,-1 1 1,1-1 0,-1 0-1,0 1 1,0-1 0,0 0 0,0 0-1,0-1 1,-1 1 0,1 0-1,-1-1 1,0 1 0,0 0-1,1-5 1,6-27-911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5:12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18 12395,'5'-4'5134,"-5"4"-4929,0 0 0,0-1 1,0 1-1,0 0 0,0 0 1,0-1-1,0 1 0,0 0 1,0 0-1,0-1 0,-1-1 1849,1 2-1849,-15-6 3226,-19 4-2165,25 2-1235,0 2-1,1-1 1,-1 1-1,0 1 1,1-1-1,0 1 1,-1 1-1,1 0 1,1 0-1,-1 0 1,0 1-1,1 0 1,0 1-1,0 0 1,1 0-1,0 0 1,0 1-1,0-1 1,-8 15-1,8-12-37,1 0 0,0 0 1,0 0-1,1 0 0,1 1 0,-1 0 1,-2 16-1,5-20 16,0 1 1,0 0 0,1 0-1,0-1 1,0 1-1,1 0 1,0 0-1,0-1 1,1 1 0,-1 0-1,6 10 1,-5-12-58,0-1 0,1 1 0,0-1 0,0 1 0,0-1 0,0 0 0,1 0 0,-1-1 1,1 1-1,0-1 0,0 0 0,1 0 0,-1 0 0,1 0 0,-1-1 0,1 1 0,0-1 0,0-1 0,0 1 0,0-1 0,0 1 1,0-2-1,0 1 0,0 0 0,1-1 0,-1 0 0,0 0 0,0-1 0,0 1 0,1-1 0,-1 0 0,0-1 0,0 1 0,0-1 1,0 0-1,-1 0 0,1-1 0,0 1 0,-1-1 0,0 0 0,0 0 0,0-1 0,0 1 0,0-1 0,0 0 0,3-6 0,11-17-396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5:12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14523,'6'49'5604,"15"25"-4130,-5-24-824,-16-49-644,16 70 272,-15-65-391,-1 0 1,1 0-1,-1 0 0,0 0 1,-1 0-1,0 0 0,0 0 1,0 0-1,-4 11 1,4-15 37,-1 1 0,1-1 0,-1 0 1,0 0-1,0 0 0,0 0 0,0 0 1,0 0-1,0 0 0,0-1 1,0 1-1,-5 1 0,6-2 17,-10 5-365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5:14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13971,'3'0'328,"0"1"0,-1-1 0,1 1 1,0 0-1,0 0 0,0 1 0,-1-1 0,1 0 0,-1 1 1,1-1-1,-1 1 0,1 0 0,-1 0 0,0 0 0,0 0 1,0 1-1,0-1 0,0 0 0,-1 1 0,1-1 0,-1 1 1,0 0-1,2 3 0,4 10 437,0 0 1,6 28-1,-11-38-581,5 22 340,-1-1 0,-1 1 0,1 32 0,-5-45-445,-1 1 0,-1-1 0,0 1 1,-1-1-1,0 0 0,-2 0 0,-5 19 0,7-30-170,0 0-1,0 0 0,0 0 1,-1 0-1,1-1 0,-1 1 1,0-1-1,0 1 0,0-1 1,0 0-1,-5 3 0,0 1-243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6:05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69 215 12411,'-9'3'654,"-1"-1"1,-1 0 0,1 0 0,-14 0 0,24-2-622,0 0 1,0 0 0,0 0 0,-1 0-1,1 0 1,0 0 0,0 0-1,0 0 1,0 0 0,0 0-1,-1 0 1,1 0 0,0 0 0,0 0-1,0 0 1,0 0 0,0 0-1,-1 0 1,1 0 0,0-1 0,0 1-1,0 0 1,0 0 0,0 0-1,0 0 1,0 0 0,-1 0 0,1 0-1,0-1 1,0 1 0,0 0-1,0 0 1,0 0 0,0 0-1,0 0 1,0 0 0,0-1 0,0 1-1,0 0 1,0 0 0,0 0-1,0 0 1,0-1 0,0 1 0,0 0-1,0 0 1,0 0 0,0-1-1,6-9 876,9-7-175,77-53 974,-78 61-1632,0 0 0,1 1-1,0 1 1,1 0 0,-1 1 0,18-4-1,100-16-677,-32 9 210,-44 5 211,1-1-57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6:06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81 14683,'-15'4'1975,"12"-4"-1127,9-1 758,16-3-928,0 1 0,30 1-1,-10 0-473,10-1-22,105-11 74,-136 10-445,-1 0-1,1-1 0,-1-1 0,0-1 0,26-13 0,-29 11-22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7:52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562 32 12363,'-45'-10'1387,"0"2"1,-1 2 0,-81-1-1,125 7-1349,1 0 0,-1 1 0,1-1 0,-1 1 0,0-1 0,1 1 0,0 0-1,-1-1 1,1 1 0,-1 0 0,1 0 0,0 0 0,-1 0 0,1 0 0,0 0 0,0 0 0,0 1 0,0-1 0,0 0-1,0 1 1,0-1 0,1 0 0,-2 3 0,-15 41-113,12-29 131,-65 166-116,-15 41-140,83-218 195,0 1-1,1-1 1,0 1-1,0 0 1,0-1-1,0 1 1,1 0-1,0-1 1,1 7-1,-1-10 8,1 1 0,0-1 0,-1 0 0,1 1 0,0-1-1,0 0 1,0 0 0,1 0 0,-1 0 0,1 0 0,-1 0-1,1 0 1,-1 0 0,1 0 0,0-1 0,0 1-1,0-1 1,0 0 0,0 1 0,0-1 0,0 0 0,1 0-1,1 1 1,6 1 49,0-1-1,0 1 1,0-1-1,1-1 1,-1 0 0,0-1-1,13 0 1,71-11 347,-57 4-210,0-1 0,-1-2 1,39-16-1,-61 21-110,0-1 1,0-1 0,-1 0 0,0-1 0,-1 0-1,0-1 1,0 0 0,0-1 0,-2-1-1,17-18 1,-23 22-32,0 1-1,0 0 0,0-1 1,-1 0-1,0 0 1,0 0-1,-1 0 1,0 0-1,0 0 1,-1-1-1,0 1 1,0-1-1,-1 1 0,0-9 1,-1 6 0,-1 0 1,0 0 0,0 1-1,-1-1 1,0 1 0,-1 0-1,0 0 1,-1 0-1,-9-14 1,2 6-11,-1 1-1,0 1 0,-2 0 1,1 1-1,-2 1 1,0 0-1,0 1 1,-1 1-1,-34-17 1,29 18-272,-1 1 1,1 2 0,-1 0-1,-1 1 1,1 2-1,-35-3 1,22 5-243,0 2-1,-1 2 1,-56 10 0,32-1-86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3:42.8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12971,'39'5'1120,"-2"1"-840,-2-6-112,0 0 440,8 6-168,-5-6-352,3 3-136,1-3-240,2 0 48,2 0 160,4 1-96,3 2-48</inkml:trace>
  <inkml:trace contextRef="#ctx0" brushRef="#br0" timeOffset="0.49">1551 81 10002,'76'9'1355,"0"-3"1,0-3-1,138-14 0,-159 4-752,184-31-1893,-181 20 669,-29 7 293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8:47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77 19172,'-3'0'2041,"6"-2"-1161,7-2-328,10-5 1112,8 1-512,10-4-287,5 1-81,5-1-440,0 4-184,0 2-352,-8 2-216,-7 4-728,-8 0-281,-13 5 1065,-11 1-336,-14 3-168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8:47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18 14835,'-5'6'1961,"7"-2"-945,3-3-408,10-1 1640,3-1-1151,7 0-673,5-1-368,4-2 440,5 0-424,5-5-184,4 2-88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8:47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18396,'8'5'1776,"8"0"-1032,3-5-271,1 4 679,1 5-216,1-4-136,-2 4-136,-6 4-328,-4 1-80,-10 8-152,-4 2-48,-12 6 1,-4-1-57,-1 4-377,-4-3-471,7-7 736,3-5-104,8-9-112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0:22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 16716,'-3'1'439,"1"1"1,0 1 0,-1-1 0,1 0 0,0 0 0,0 1 0,1-1-1,-3 4 1,4-6-384,0 1-1,0-1 1,0 0-1,0 0 1,0 1-1,0-1 1,0 0-1,0 0 1,0 1-1,0-1 1,0 0-1,0 0 1,0 1-1,0-1 1,0 0-1,0 0 1,0 0 0,0 1-1,0-1 1,0 0-1,0 0 1,1 1-1,-1-1 1,0 0-1,0 0 1,0 0-1,0 0 1,0 1-1,1-1 1,-1 0-1,0 0 1,0 0-1,0 0 1,1 0-1,-1 1 1,19 0 1704,86-18 441,-61 9-2191,88-4 0,-98 16-1313,-18 3 425,-16-7 848,1 0 1,-1 1 0,0-1-1,0 0 1,1 1-1,-1-1 1,0 0-1,0 1 1,1-1-1,-1 1 1,0-1-1,0 0 1,0 1-1,0-1 1,1 1 0,-1-1-1,0 0 1,0 1-1,0-1 1,0 1-1,0-1 1,0 1-1,0-1 1,0 0-1,0 1 1,-1-1-1,1 1 1,0-1-1,0 1 1,-7 8-707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0:22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16452,'7'7'1832,"6"-7"-1040,7-2-296,9 0 688,4-4-311,7-1-833,3 1-336,-3-3 344,5 4-240,-1-3-233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0:23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12 16884,'0'0'80,"0"0"0,0 1 0,0-1 0,0 0 0,0 0 0,0 0 0,0 0 1,1 1-1,-1-1 0,0 0 0,0 0 0,0 0 0,0 0 0,1 0 0,-1 0 1,0 1-1,0-1 0,0 0 0,1 0 0,-1 0 0,0 0 0,0 0 0,0 0 0,1 0 1,-1 0-1,0 0 0,0 0 0,0 0 0,1 0 0,-1 0 0,0 0 0,0 0 1,0 0-1,1 0 0,-1 0 0,0 0 0,0-1 0,0 1 0,1 0 0,-1 0 0,0 0 1,0 0-1,0 0 0,0 0 0,1-1 0,20-4 1837,-6 1-769,-7 2-918,1 1-1,-1 0 1,0 1 0,1 0-1,15 2 1,-22-2-222,-1 0-1,1 1 1,0-1 0,-1 1 0,1 0 0,0-1-1,-1 1 1,1 0 0,-1 0 0,1 0 0,-1 0 0,0 0-1,1 0 1,-1 0 0,0 1 0,0-1 0,0 0-1,0 1 1,0-1 0,0 1 0,0-1 0,0 1 0,0-1-1,-1 1 1,1 0 0,-1-1 0,1 1 0,-1 0 0,0 0-1,0-1 1,0 1 0,0 0 0,0 0 0,0 1-1,-1 9 75,-1 0 0,0 0 0,-1 0 0,0 0 0,-1-1-1,0 0 1,-1 1 0,-10 15 0,-57 82 396,64-97-467,-1 0-183,-16 25-695,24-35 820,0 0-1,0 1 1,0-1 0,0 0-1,1 1 1,-1-1 0,1 1 0,-1-1-1,1 1 1,0-1 0,0 1-1,0 0 1,0-1 0,1 4 0,5 6-343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0:25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52 13859,'11'-14'1789,"-8"9"-892,0 1 0,1-1 1,-1 1-1,1 0 0,0-1 0,8-5 1,-11 10-836,-1 0 1,0 0-1,0 0 1,0 0 0,1 0-1,-1 0 1,0 0-1,0 0 1,1 0-1,-1 0 1,0 0-1,0 0 1,0 0 0,1 0-1,-1 0 1,0 0-1,0 0 1,0 1-1,1-1 1,-1 0 0,0 0-1,0 0 1,0 0-1,0 0 1,0 1-1,1-1 1,-1 0 0,0 0-1,0 0 1,0 0-1,0 1 1,0-1-1,0 0 1,0 0 0,0 0-1,0 1 1,1-1-1,-1 0 1,0 0-1,0 0 1,0 1-1,0-1 1,0 0 0,0 0-1,0 0 1,0 1-1,-1-1 1,1 0-1,0 1 1,0 11 659,-8 23-8,-2-1 1,-13 35 0,5-19-447,-91 242 377,75-204-565,29-66-62,5-22-16,0 1 0,0-1-1,0 1 1,0 0-1,0-1 1,0 1 0,0-1-1,0 1 1,0 0-1,1-1 1,-1 1-1,0-1 1,0 1 0,1-1-1,-1 1 1,0-1-1,1 1 1,-1-1 0,0 1-1,1-1 1,1 1 1,0 0 0,0-1-1,0 1 1,0-1 0,0 1 0,0-1 0,0 0 0,0 0 0,0 0 0,0 0 0,1-1 0,-1 1-1,0 0 1,0-1 0,2 0 0,85-20 75,88-18 43,-137 32-90,-1 2-1,60 1 1,-95 4-36,25 2-4,-28-2 0,1 0 0,-1 0 0,0 1 0,0-1 1,1 0-1,-1 1 0,0-1 0,0 1 0,0-1 0,0 1 0,1 0 1,-1-1-1,0 1 0,0 0 0,0 0 0,0 0 0,1 1 1,-2-2-19,0 1 0,0-1 1,0 0-1,0 1 0,1-1 1,-1 1-1,0-1 0,0 0 1,0 1-1,0-1 0,0 1 1,0-1-1,0 0 0,0 1 1,0-1-1,0 1 0,0-1 1,0 0-1,0 1 0,-1-1 1,1 0-1,0 1 0,0-1 1,0 1-1,0-1 0,-1 0 1,1 1-1,0-1 0,0 0 1,-1 0-1,1 1 0,0-1 1,-1 0-1,1 0 0,0 1 1,-1-1-1,1 0 0,0 0 1,-1 0-1,1 1 0,0-1 1,-1 0-1,1 0 0,-1 0 1,-18 1-796,11-4 454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0:27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18404,'3'8'2128,"4"-2"-1119,9 0-361,5-4 1192,6 0-456,8-1-383,6-1-153,1 0-368,2-1-168,-4 1-200,-1 0-112,-5 0-248,-6 0-224,-10 1-624,-8 2-329,-11 0 1033,-9-1-256,-12-1-168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0:28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17004,'10'11'2416,"9"-4"-1328,12-8-415,10-3 1327,6-4-624,4 0-224,2-2-1063,-4 0-770,-10 1 681,-3 8-216,-19-1-184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0:31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12891,'8'3'396,"0"0"-1,1 0 1,-1-1 0,1 0 0,-1-1 0,1 0-1,15 0 1,65-8 1566,-76 5-1421,584-54 2834,304 5-3084,-296 55 1020,-594-3-1215,-7-1-32,0 0-1,0 0 0,-1 1 0,1 0 0,0-1 0,0 1 0,7 3 0,-8-1 22,-9-2-619,-11-6-2053,12 1 2300,0 0 0,1 0 1,-1-1-1,-4-7 0,-6-7-561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3:43.2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0 12267,'6'3'1304,"-4"-3"-736,0 9 2697,-4-12-2449,0 3-744,-2 0 80,-3-1-96,-2-5-128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0:37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9 19684,'0'-1'329,"1"0"0,0 0-1,0 1 1,-1-1 0,1 0 0,0 1-1,0-1 1,0 1 0,0 0-1,0-1 1,0 1 0,0 0 0,0-1-1,0 1 1,2 0 0,-7 20 1817,-7 18-2296,2 0 0,2 1 1,1 0-1,2 0 0,2 1 0,3 47 1,4-66-1384,-1-16 491,-2-13-462,-2-9 610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0:37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16692,'3'5'2216,"4"0"-1272,5-1-296,6 0 1225,8-2-697,4-4-152,9-2-872,1-6-456,-3-6 376,-1-1-152,-10-2-232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0:38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0 676 17804,'23'-15'1668,"-1"-2"0,39-38 0,-38 33-830,31-31 371,52-64-1,-79 83-898,-2-1-1,-1 0 1,27-58 0,-37 57-42,-9 24-80,-10 30-157,-2 4-55,0-3-2,2-1 0,0 1 0,1 0 0,-2 30 0,6-48 26,0 0 1,0 0-1,0 0 0,0 0 0,0 0 0,0 0 1,0 0-1,0-1 0,1 1 0,-1 0 0,0 0 0,1 0 1,-1 0-1,0 0 0,1 0 0,-1 0 0,1 0 1,0-1-1,-1 1 0,2 1 0,-1-2 2,-1 0 0,1 1 0,0-1-1,-1 0 1,1 0 0,0 0 0,0 0 0,-1 0 0,1 0-1,0 0 1,-1 0 0,1 0 0,0 0 0,0 0 0,-1 0 0,1 0-1,0-1 1,-1 1 0,1 0 0,1-1 0,3-2 16,0-1 1,0 1 0,0-1 0,0 0-1,5-6 1,45-55 558,80-120 1,-106 143-355,-18 28-122,-11 14-100,0 0-1,0 0 1,0 0 0,0 0 0,0 0-1,0 0 1,0 0 0,0 0 0,0 0-1,0 0 1,0 0 0,0 1 0,0-1-1,0 0 1,0 0 0,0 0 0,0 0-1,0 0 1,0 0 0,0 0 0,0 0-1,0 0 1,0 0 0,0 0 0,0 0-1,0 0 1,0 0 0,1 1 0,-1-1-1,0 0 1,0 0 0,0 0 0,0 0-1,0 0 1,0 0 0,0 0 0,0 0-1,0 0 1,0 0 0,0 0 0,0 0-1,0 0 1,0 0 0,0 0 0,1 0-1,-1 0 1,0 0 0,0 0 0,0 0-1,0 0 1,0 0 0,0 0 0,0 0-1,0 0 1,0 0 0,0 0 0,0 0-1,0 0 1,0 0 0,-9 27 1,6-19-6,-31 94-27,31-88-16,-1 1 0,2 0 1,0 0-1,1 0 0,0 18 1,1-30-15,1 0 0,-1 0 0,1 1 0,0-1 0,0 0 0,0 0 1,0 0-1,0-1 0,0 1 0,1 0 0,0 0 0,-1-1 0,1 1 0,0-1 0,0 1 0,1-1 0,-1 0 1,5 4-1,-5-5 23,-1 0 1,1-1 0,-1 1 0,1 0-1,0-1 1,-1 1 0,1-1 0,0 0-1,0 1 1,-1-1 0,1 0 0,0 0-1,0 0 1,-1 0 0,1-1 0,0 1 0,-1 0-1,1-1 1,0 1 0,-1-1 0,1 1-1,0-1 1,-1 0 0,1 0 0,-1 0-1,1 0 1,-1 0 0,0 0 0,1 0-1,-1 0 1,0 0 0,0-1 0,0 1-1,0-1 1,2-1 0,13-24-492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0:40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3 14923,'0'-2'1691,"-4"5"-423,-10 15 287,-15 26-380,6-4-772,2 0 1,1 2-1,3 0 0,-15 52 0,25-65-219,0 0 0,2 1 1,1-1-1,2 1 0,1 0 1,1 0-1,5 42 0,-3-62-428,-1 0 0,1 1 0,1-1 0,0 0 0,1 0 0,-1-1 0,2 1 0,0-1 0,0 0 0,0 0 0,1 0 0,0-1 0,1 0 0,10 10 0,2-4-506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0:52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69 13187,'-17'2'3091,"42"-8"-881,-19 5-2183,138-21 1572,198-5 1,-174 17-1457,-149 9-105,-15-1 19,-12 0-18,-10 2-15,0 1 0,0 0 0,0 1 0,-18 5-1,10-2-12,-2-1-12,-52 9-9,1 3 1,-89 30-1,162-43 3,7-1-3,14 0-12,30-3-28,443-49-389,-456 47 410,-23 2 4,-18 1-26,-136 16-887,-70 4-1790,173-20 2116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0:56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52 15795,'0'0'265,"-1"0"0,0 0 0,0 1 0,1-1 0,-1 0 0,0 0 0,1 1 0,-1-1 0,1 0 0,-1 1 0,0-1 0,1 1 0,-1-1 0,1 0 0,-1 1 0,1-1 0,-1 1-1,1 0 1,0-1 0,-1 1 0,1-1 0,0 1 0,-1 1 0,16 0 2676,30-8-1244,73-20-87,38-6-1385,-133 31-2043,-20 1-1004,-14 0 1046,5 0 521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0:56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17756,'-2'2'3087,"-11"6"-1735,1 1 0,-19 17 0,21-14-1008,1 1 0,0-1 0,0 1 0,-6 15 0,12-24-275,1 0 0,0 1-1,0-1 1,1 1-1,-1 0 1,1 0 0,0-1-1,1 1 1,-1 0 0,1 0-1,0 0 1,0 0-1,0 0 1,0 0 0,1 0-1,2 8 1,-2-11-43,1 0 0,-1 0 0,0 0 0,0 0 0,1 0 0,0 0 0,-1-1 0,1 1 0,0 0 0,-1-1 0,1 0 0,0 1 0,0-1 0,0 0 0,0 0 0,1 0 0,-1 0 0,0 0 0,0-1 0,1 1 0,-1-1 0,0 1 0,0-1 0,1 0 0,-1 0 0,1 0 0,-1 0 0,0 0 0,1-1 0,3 0 0,6-2 63,0 0 0,0 0 0,0-1 0,17-9 0,1-3 42,0-2 0,-1-1 0,-1-1-1,-1-2 1,-1 0 0,29-33 0,-37 30-80,-15 15-44,-3 10-7,-1 0-1,1 0 1,-1 0-1,1 0 1,-1 0 0,1 0-1,0-1 1,-1 1-1,1 0 1,-1 1-1,1-1 1,-1 0 0,1 0-1,0 0 1,-1 0-1,1 0 1,-1 0 0,1 0-1,-1 1 1,1-1-1,0 0 1,-1 0-1,1 1 1,0-1 0,-1 0-1,0 1 1,-6 4 2,1 1 0,-1 0 0,1 0 0,0 0 0,0 1 0,1 0 0,0 0-1,0 0 1,1 0 0,0 1 0,0 0 0,0 0 0,1 0 0,1 1 0,-1-1 0,1 0 0,1 1 0,-2 12 0,4-14-8,0 0 0,1 0-1,-1-1 1,1 1 0,1 0 0,-1-1-1,1 0 1,0 1 0,0-1 0,1 0 0,0-1-1,0 1 1,1-1 0,-1 0 0,1 0-1,0 0 1,9 6 0,-9-7-44,0 0 1,0-1-1,1 1 0,0-1 1,-1-1-1,1 1 1,0-1-1,11 3 0,-13-5 17,0 1 0,-1-1 0,1 1 0,0-1 0,0-1 0,0 1 0,-1 0 0,1-1-1,0 0 1,0 0 0,-1 0 0,1 0 0,-1 0 0,1-1 0,3-2 0,16-14-174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0:58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19028,'1'1'230,"-1"0"-1,1 0 1,-1 0 0,1 0 0,-1-1-1,0 1 1,1 0 0,-1 0-1,0 0 1,0 0 0,1 0-1,-1 0 1,0 0 0,0 0 0,0 0-1,0 0 1,-1 1 0,-1 23 1009,1-19-684,-6 132 1807,6 1-3655,1-139 1260,0 0 1,-1 0-1,1 0 1,0-1 0,0 1-1,0 0 1,0 0-1,0 0 1,0 0 0,0 0-1,0 0 1,0 0 0,0 0-1,0 0 1,-1 0-1,1 0 1,0 0 0,0 0-1,0 0 1,0 0 0,0 0-1,0 0 1,0 0-1,0 0 1,0 0 0,-1 0-1,1 0 1,0 0-1,0 0 1,0 0 0,0 0-1,0 0 1,0 0 0,0 0-1,0 0 1,0 0-1,-1 0 1,1 0 0,0 0-1,0 0 1,0 1-1,0-1 1,0 0 0,0 0-1,0 0 1,0 0 0,0 0-1,0 0 1,0 0-1,0 0 1,0 0 0,0 0-1,0 1 1,0-1-1,-6-9-187,-1-8-463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0:58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19140,'69'-11'4791,"33"-3"-1519,-87 12-3055,-1 2-1,1 0 1,-1 1 0,27 5 0,-38-6-209,-1 1-1,1-1 0,-1 1 0,1 0 1,-1 0-1,1 0 0,-1 0 1,0 0-1,0 1 0,0-1 0,0 1 1,0-1-1,0 1 0,3 3 1,-4-3-8,0-1 1,0 1 0,-1 0-1,1-1 1,-1 1 0,1 0 0,-1-1-1,0 1 1,0 0 0,1-1 0,-1 1-1,0 0 1,-1-1 0,1 1-1,0 0 1,0 0 0,-1-1 0,1 1-1,-1 0 1,1-1 0,-1 1 0,0-1-1,-1 2 1,-9 16 7,-1-1 1,-1-1-1,0 0 0,-1-1 0,-25 22 1,21-20 2,17-17-11,0 0 0,0 0 0,0-1 0,0 1 0,1 0 0,-1 0 0,0 0 0,1 1 1,-1-1-1,0 0 0,1 0 0,-1 2 0,1-2-2,0-1 1,0 0-1,0 1 1,0-1 0,0 0-1,0 1 1,0-1 0,0 0-1,1 1 1,-1-1-1,0 0 1,0 1 0,0-1-1,0 0 1,1 0 0,-1 1-1,0-1 1,0 0 0,0 0-1,1 1 1,-1-1-1,0 0 1,1 0 0,-1 0-1,0 0 1,0 1 0,1-1-1,-1 0 1,1 0 0,3 1-11,0 0 1,1-1 0,-1 1-1,0-1 1,8-1 0,-5 1 23,105 6-63,-99-4 44,-1 0 1,1 1-1,-1 0 1,0 1-1,0 0 1,20 10-1,-30-13 2,0 0-1,1 1 1,-1-1 0,0 1-1,0-1 1,-1 1 0,1 0-1,0 0 1,0 0 0,-1 0 0,1 0-1,-1 0 1,0 0 0,0 0-1,0 1 1,2 2 0,-3-3-1,0 0 1,0 0-1,0 0 1,0 0-1,0 0 1,0-1-1,0 1 0,-1 0 1,1 0-1,-1 0 1,1-1-1,-1 1 1,0 0-1,1 0 1,-1-1-1,0 1 1,0-1-1,0 1 1,-1-1-1,1 1 1,0-1-1,-3 3 1,-5 3 16,0 0 1,-1 0-1,1 0 1,-1-1-1,-1-1 1,1 0-1,-17 5 1,2-1 65,-1-2 0,-30 4 1,41-8-146,-1-1 0,0 0 0,0-2 0,-30-1 0,41 0 0,0 0-1,0 0 0,0 0 0,0 0 0,0-1 0,0 0 0,1 0 0,-1 0 0,1-1 0,-1 1 0,1-1 0,0 0 0,0 0 1,0-1-1,0 1 0,1-1 0,-1 0 0,1 0 0,-3-5 0,-8-22-348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0:59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22 119 17092,'-10'6'1976,"1"-3"-1304,6-5 1265,13-1-777,6-4-144,13-3-312,7-5-80,14-1-128,4 3-39,8-3-81,1 3-32,1 3-288,-2 4-248,-9 5-784,-8-2 887,-12 2-143,-6-11-88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6:39.4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117 154 4977,'-23'-24'914,"-27"-35"1,24 20 4426,15 18-3297,5 11 705,8 26-1524,3 5-1111,2-1-1,0 0 1,1-1 0,2 1-1,-1-2 1,18 24-1,12 25-117,-27-41 10,2-1 0,1 0 0,1-1 0,1-1 1,1 0-1,30 28 0,26 20-19,65 55 70,-123-113-52,-1 1 1,-1 1 0,0 0 0,-1 1-1,0 1 1,15 26 0,-2 5 50,23 62 1,-16-42 99,69 108 0,-82-148-97,1-2 0,1 0-1,2-1 1,38 31 0,20 22-55,-49-43 9,-1 1 1,-2 2 0,47 78-1,-56-77-9,184 295 138,-119-211-117,53 68-5,-9-9-19,-84-115-1,-17-21 3,-3 2 0,32 78 0,-37-74-1,4-1 1,34 55-1,-30-68 0,1-2 0,1-1 1,47 40-1,-41-42 0,-2 2 1,54 69-1,18 68-13,-66-103 0,81 106 1,126 121-187,-27-19 202,98 115 2,-185-257-15,0 0 20,-58-45 34,91 137 0,-149-203-44,0-1 0,41 40 1,53 34 7,30 31-2,-88-66-3,77 118 1,-113-154-6,13 18 3,66 67 0,47 30 9,7 5 1,-117-108-11,-1 1 0,31 49 0,-12-12-78,2-1 0,4-3-1,72 69 1,-114-125 35,143 144-379,-117-113 82,57 82-1,-12 9-383,34 47 187,-84-134 454,65 70 0,-92-111 64,83 88-723,103 137 0,-159-183 647,2-2 1,3-1 0,78 70-1,-88-92 160,46 42 238,-88-70-348,-10-6 26,-6-8-7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0:59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16676,'50'23'2973,"-28"-13"-2009,-1 0 0,27 17 0,-29-14-514,-1 0 1,0 1 0,-1 1-1,21 24 1,-32-32-402,-1 0 0,1 0 0,-2 0 0,1 1 0,-1 0 0,0 0 0,-1 0 0,0 1 0,0-1 0,-1 1 0,0-1 0,0 1 0,-1 0 0,0 12 0,-2-1-87,-1 0-1,-1 0 1,0 0-1,-2 0 1,0-1-1,-1 0 0,-1 0 1,-17 31-1,-10 10-651,-49 66-1,59-91 603,-16 23-268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08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21517,'0'0'92,"-1"0"0,1 0 0,-1 0 0,1 0 0,-1 1 1,1-1-1,-1 0 0,1 0 0,-1 0 0,1 1 1,-1-1-1,1 0 0,0 0 0,-1 1 0,1-1 0,-1 0 1,1 1-1,0-1 0,-1 1 0,1-1 0,0 0 0,0 1 1,-1-1-1,1 1 0,0-1 0,0 1 0,0-1 0,-1 1 1,1-1-1,0 1 0,0-1 0,0 1 0,0-1 1,0 1-1,0 0 0,-6 26 313,6-22-153,-6 38-115,3 0 1,1 1-1,5 49 0,-1-2-2745,-2-91 2610,0 0-1,0 1 1,0-1-1,0 0 1,0 0 0,0 0-1,0 0 1,0 1 0,0-1-1,0 0 1,0 0-1,0 0 1,0 0 0,0 1-1,0-1 1,0 0 0,0 0-1,-1 0 1,1 0-1,0 0 1,0 0 0,0 1-1,0-1 1,0 0-1,0 0 1,-1 0 0,1 0-1,0 0 1,0 0 0,0 0-1,0 0 1,-1 0-1,1 1 1,0-1 0,0 0-1,0 0 1,0 0 0,-1 0-1,1 0 1,0 0-1,0 0 1,0 0 0,0 0-1,-1 0 1,1 0-1,0 0 1,0-1 0,0 1-1,0 0 1,0 0 0,-1 0-1,1 0 1,0 0-1,0 0 1,0 0 0,0 0-1,0 0 1,-1-1 0,1 1-1,0 0 1,0 0-1,0 0 1,0 0 0,0-1-1,-10-7-411,-3-8-33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09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17964,'2'-2'1904,"3"-6"-1032,7 2-303,11-1 911,4-2-256,7 1-416,1-2-304,5 1-664,-3 2-472,0 1 544,-2-1-168,-5 1-120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09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278 203 15523,'9'-2'1809,"-9"4"-985,-3 6-336,-10 2 1792,-3 5-1439,-4 5-329,-1 5-80,-5 5-176,0 4-88,-2 2-72,0 1-48,1-1 0,1 0-136,6-12-384,4-3-288,5-17 624,5-10-112,6-14-120</inkml:trace>
  <inkml:trace contextRef="#ctx0" brushRef="#br0" timeOffset="1">146 9 16660,'5'-8'2120,"-2"14"-586,0 28 348,-1-12-885,2-2-508,1-1 0,1 0 0,1 0 0,15 31 0,47 64 530,-47-81-1864,-2 1-1,32 70 1,-48-90 506,1 0 1,2 18-1,-6-20-393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10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54 16307,'3'-2'335,"-1"-1"0,1 1 0,-1-1-1,0 0 1,0 0 0,0 0 0,-1 0-1,1 0 1,-1 0 0,1-1 0,-1 1-1,0 0 1,1-7 0,-2 10-288,0 0 0,-1-1 0,1 1 1,0 0-1,0 0 0,0-1 0,0 1 1,0 0-1,0 0 0,0 0 0,0-1 1,-1 1-1,1 0 0,0 0 0,0 0 0,0-1 1,0 1-1,-1 0 0,1 0 0,0 0 1,0 0-1,0-1 0,-1 1 0,1 0 0,0 0 1,0 0-1,-1 0 0,1 0 0,0 0 1,0 0-1,-1 0 0,1 0 0,0 0 0,0 0 1,-1 0-1,1 0 0,0 0 0,0 0 1,-1 0-1,1 0 0,0 0 0,0 0 1,-1 0-1,1 0 0,0 0 0,0 1 0,-1-1 1,1 0-1,0 0 0,0 0 0,0 0 1,-1 1-1,-13 8 716,1 5-444,1 0 0,0 1 1,1 0-1,-16 30 0,-29 71 61,53-109-352,-16 38 69,1 1 0,3 1 0,2 0 0,-15 96 0,25-119-266,1-1-1,2 0 1,0 1 0,1-1-1,1 1 1,2-1-1,0 0 1,1 0-1,1 0 1,2-1-1,0 0 1,15 30 0,-14-38-40,1 0-1,0 0 1,22 22 0,-2-7-336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13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91 17596,'1'-4'257,"0"-1"0,1 0 0,-1 1 0,1-1 0,0 1-1,0 0 1,0 0 0,1 0 0,-1 0 0,1 0 0,0 0 0,0 0 0,1 1 0,-1 0 0,1 0 0,-1 0 0,1 0 0,0 0 0,0 1 0,0-1 0,1 1 0,-1 0 0,0 1 0,1-1 0,0 1 0,-1 0 0,1 0 0,0 0-1,-1 0 1,1 1 0,0 0 0,0 0 0,-1 0 0,1 1 0,0 0 0,6 1 0,-9-1-223,-1-1 0,1 1 0,0 0 0,-1 0 0,1 0 0,-1 0 0,1 0-1,-1 0 1,0 0 0,1 1 0,-1-1 0,0 0 0,0 1 0,0-1 0,0 1 0,0-1 0,0 1 0,0 0-1,0-1 1,0 3 0,0-1-10,-1 0 0,1 0 0,-1 0 1,0 1-1,0-1 0,0 0 0,0 0 0,-1 0 0,1 1 0,-3 4 0,-1 3-17,0 0 0,-1-1-1,0 0 1,-1 0 0,-9 14 0,-8 4 0,-2 0 0,-47 41 1,26-26-53,42-39 45,1-1-1,-1 1 1,1 0-1,0 0 1,0 0-1,-4 9 1,6-13 0,1 1 0,0 0-1,0 0 1,-1-1 0,1 1 0,0 0 0,0 0 0,0-1 0,0 1 0,0 0-1,0 0 1,0 0 0,0-1 0,0 1 0,0 0 0,1 0 0,-1-1-1,0 1 1,0 0 0,1 0 0,0 0-3,0 0 1,0 0-1,0 0 1,0 0-1,0 0 1,0 0-1,0-1 1,0 1-1,1 0 1,-1-1-1,0 1 1,0-1-1,1 1 0,-1-1 1,3 0-1,16 3-329,0-1-1,1-1 1,-1 0-1,27-4 0,-21 1-1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13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35 18860,'-1'-1'1992,"9"1"-1159,5-2-353,6-3 1144,2 2-416,7-2-864,-1 1-440,1-2-192,0-1 288,-7 6-216,1 2-112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13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 21381,'0'10'1816,"-5"3"-1336,-3-1-240,-5 7 920,-3 3-439,-2 5-417,-4 2-136,-1 1-168,-1 0-56,2-4-232,1-2-209,2-4-511,-1-6-328,4-7 968,2-4-224,1-7-192</inkml:trace>
  <inkml:trace contextRef="#ctx0" brushRef="#br0" timeOffset="1">0 127 19740,'10'8'1929,"4"4"-1209,2-1-304,6 1 848,-1 1-208,5 1-544,0 0-351,0-4-986,-2 0-1135,-2 0 1640,-5 0-288,-3 2-256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14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 19580,'0'0'269,"0"0"-224,0 0-1,0 0 1,1 2 1433,-1-2-1434,0 0 1,0 0 0,0 0 0,0 0-1,0 0 1,0 0 0,0 0 0,0 0-1,0 0 1,0 0 0,0 0 0,0 0 0,0 0-1,1 0 1,-1 0 0,0 0 0,0 0-1,0 0 1,0 0 0,-6 8 1144,-9 8 454,-74 64 956,-38 36-5377,159-139-4393,4-10 4829,79-69-1608,-37 41 7919,-71 59-1242,-8 7-1428,-5 7-30,-8 5-353,1 0 1,1 1-1,0 1 1,1-1-1,-8 22 0,16-32-878,0-1-1,1 1 0,0 0 0,0-1 0,1 1 0,0 0 1,0 0-1,1 0 0,0 0 0,0 0 0,1 0 1,0 0-1,1 0 0,-1 0 0,2 0 0,5 14 0,-4-13-562,8 14-1675,-11-23 1630,1-3-198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14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0 244 14387,'22'0'2377,"2"0"-1321,9-6-472,3-1 2385,10-1-2377,1-2-560,-1-3 272,1 1-208,-8 4-344</inkml:trace>
  <inkml:trace contextRef="#ctx0" brushRef="#br0" timeOffset="1">549 18 19996,'10'1'2329,"9"2"-1305,1-3-440,8 0 1409,5 1-657,3-1-704,2 0-624,-3-5 136,-2-1-152,-1-6-184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6:40.3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0 923 17420,'275'-238'4568,"-197"174"-4110,495-371 5,-416 331-1001,-77 52-583,-52 29 279,-28 23 833,0 0 0,0 0-1,0 0 1,1 0 0,-1 0 0,0 0 0,0-1 0,0 1 0,0 0 0,0 0 0,1 0 0,-1 0 0,0-1 0,0 1 0,0 0 0,0 0-1,0 0 1,0-1 0,0 1 0,0 0 0,0 0 0,0 0 0,0-1 0,0 1 0,0 0 0,0 0 0,0 0 0,0-1 0,0 1 0,0 0-1,0 0 1,0 0 0,0 0 0,0-1 0,0 1 0,0 0 0,0 0 0,-1 0 0,1-1 0,0 1 0,-17 2-361,-17 8-196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15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 20924,'12'1'1809,"-14"4"-1321,-6 5-216,-4 10 840,1 3-272,-8 7-527,-1 3-137,-4 3-232,-2 1-161,0-4-463,2-2-248,-1-5 520,2-7 120,5-6-160,2-5-168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15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15907,'10'1'2113,"6"3"-1161,1-2-416,8 4 1537,0 1-905,8 3-1272,-1 0-2281,5 3 2185,0 0-448,2 1-304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16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15467,'-3'8'2249,"-1"0"-985,-2 2-456,-2 3 1889,-2 4-1009,1 3-504,0 0-271,4 0-697,-1 0-360,3-4-729,-1-1-383,4-7 968,0-6-264,-3 2-272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16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23 18924,'21'-6'1113,"1"1"-1,-1 0 1,1 2 0,0 1-1,0 1 1,42 2-1,-61-1-1070,1 1-1,-1-1 1,1 1-1,-1 0 1,0 0-1,1 0 1,-1 0-1,0 0 1,0 1-1,0-1 1,0 1-1,0 0 1,0 0-1,0 0 1,2 3-1,-4-3-37,0-1 1,0 1-1,0 0 0,0-1 0,0 1 0,-1 0 0,1-1 0,-1 1 0,1 0 0,-1 0 0,0 0 0,0-1 1,0 1-1,0 0 0,0 0 0,0 0 0,0 0 0,0-1 0,-1 1 0,1 0 0,-1 0 0,1-1 1,-1 1-1,0 0 0,0-1 0,0 1 0,0 0 0,0-1 0,-2 3 0,-2 3 8,-1 0-1,0 0 1,-1-1-1,-13 11 1,-15 15-32,35-32 15,0 0 0,0 1 1,0-1-1,0 0 0,-1 1 1,1-1-1,0 0 0,0 1 1,0-1-1,0 0 0,0 0 1,0 1-1,1-1 1,-1 0-1,0 1 0,0-1 1,0 0-1,0 1 0,0-1 1,0 0-1,0 0 0,1 1 1,-1-1-1,0 0 1,0 0-1,0 1 0,1-1 1,-1 0-1,0 0 0,0 0 1,0 0-1,1 1 0,-1-1 1,0 0-1,1 0 0,-1 0 1,0 0-1,0 0 1,1 0-1,-1 1 0,0-1 1,1 0-1,-1 0 0,0 0 1,1 0-1,-1 0 0,0 0 1,0 0-1,1 0 1,0-1-1,21 5-97,-20-4 79,7 1-2,-1 1 0,0 0-1,1 0 1,-1 1 0,0 0 0,12 7-1,-18-9 25,-1 0-1,0 0 0,1 0 0,-1 0 1,0 0-1,0 0 0,0 0 0,1 0 0,-1 1 1,-1-1-1,1 0 0,0 1 0,0-1 1,0 1-1,-1-1 0,1 1 0,0 2 1,-1-3 1,0 1 1,0 0-1,0-1 1,-1 1-1,1-1 1,-1 1-1,1 0 1,-1-1-1,1 1 1,-1-1-1,0 1 1,0-1-1,0 1 1,0-1-1,0 0 1,0 0-1,0 1 1,0-1-1,-1 0 1,1 0-1,-2 1 1,-9 7 70,1-2-1,-1 1 1,-1-1 0,0-1 0,0 0-1,-23 7 1,15-7-77,0-1-1,-1-1 1,-37 3-1,53-7-18,-1 0 0,1 0-1,-1-1 1,-8-1 0,14 2 27,0 0 1,0 0-1,0 0 0,0-1 1,0 1-1,1 0 1,-1 0-1,0-1 1,0 1-1,0-1 0,0 1 1,1 0-1,-1-1 1,0 0-1,0 1 1,1-1-1,-1 1 0,0-1 1,1 0-1,-1 1 1,1-1-1,-1 0 1,1 0-1,-1 0 0,1 1 1,-1-1-1,1 0 1,0 0-1,-1 0 1,1 0-1,0 0 0,0 0 1,0 0-1,0 1 1,0-1-1,0 0 1,0 0-1,0 0 0,0-1 1,8-13-159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17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55 3777,'-23'4'14203,"6"0"-11659,14 1-1495,16-5-425,7-2 1824,10-2-1223,3-2-353,9-1-864,3-3-584,1-3 616,-4 0-224,-9 0-161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17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9 19932,'-1'-1'129,"0"0"0,0 0 0,0 0-1,0 1 1,0-1 0,-1 0 0,1 1-1,0-1 1,0 1 0,-1-1 0,1 1-1,0 0 1,-1 0 0,1-1 0,0 1-1,-1 0 1,1 0 0,0 0 0,-1 1-1,1-1 1,0 0 0,-1 0 0,1 1-1,0-1 1,0 1 0,-1-1 0,0 1-1,-4 2 98,1 0 1,-1 1-1,1-1 0,-9 8 0,-11 12-21,1 0 0,1 2 1,1 1-1,1 0 0,1 2 0,2 0 1,0 1-1,-16 41 0,30-61-142,0 1 0,1-1-1,0 1 1,1 0 0,0 0 0,0 1 0,1-1-1,1 12 1,0-19-37,0 1 0,1 0 0,0 0 0,-1 0 0,1-1 0,1 1 0,-1 0 0,0-1 0,1 1 0,0-1 0,0 0 0,0 1 0,0-1 0,1 0 0,-1 0 0,1-1 0,-1 1 0,1 0 0,0-1 0,0 0 0,0 1 0,1-1 0,-1 0 0,5 1 0,1 1 12,1-1 0,0 0 0,0 0 0,0-1 0,0-1 0,0 0 0,0 0 0,0-1 0,12-1 0,-14 1-4,-1-1 0,1 0 1,-1 0-1,1-1 1,-1 0-1,0 0 0,0-1 1,0 0-1,0 0 1,0 0-1,-1-1 0,12-9 1,-16 12-24,0-1-1,-1 1 1,1-1 0,-1 1 0,1-1 0,-1 0 0,0 1 0,0-1 0,0 0-1,0 0 1,0 0 0,0 0 0,0 0 0,-1 0 0,1 0 0,-1 0-1,1 0 1,-1 0 0,0 0 0,0 0 0,0-4 0,-1 3 0,0 0 0,0 0 1,0 1-1,0-1 0,-1 1 0,1-1 1,-1 1-1,1 0 0,-1-1 1,0 1-1,0 0 0,0 0 0,0 0 1,-3-2-1,-4-2 5,0 0-1,0 1 1,-1 0 0,0 0-1,0 1 1,0 0 0,-15-3-1,18 5-16,0 1 1,0 0-1,0 0 0,0 1 0,0 0 0,0 0 1,0 1-1,0 0 0,-10 2 0,17-3 0,-1 0 0,1 0 0,-1 0 0,1 0 0,-1 0 0,1 0 0,-1 0 0,1 0 0,-1 1 0,1-1 0,-1 0 0,1 0 0,0 0 0,-1 1 0,1-1 0,-1 0 0,1 1 0,0-1 0,-1 0 0,1 1 0,0-1 0,-1 0 0,1 1 0,0-1 1,-1 1-1,1-1 0,0 0 0,0 1 0,-1 0 0,13 5-27,25 1-4,11-5 10,95-10 0,-57 1-19,-86 7 40,8-1-12,0 1 0,-1 0-1,13 2 1,-19-2 9,0 0 1,0 0-1,0 0 1,-1 0 0,1 0-1,0 0 1,0 1-1,0-1 1,-1 0-1,1 1 1,0-1-1,0 0 1,-1 1-1,1-1 1,0 1-1,-1-1 1,1 1-1,0-1 1,-1 1-1,1-1 1,-1 1-1,1 0 1,-1-1-1,1 1 1,-1 0-1,1 0 1,-1-1-1,0 1 1,1 0 0,-1 0-1,0-1 1,0 1-1,1 0 1,-1 0-1,0 0 1,0 0-1,0-1 1,0 1-1,0 0 1,0 0-1,-1 0 1,1 0-1,0 1 1,-6 9-30,1 0 1,-2 0 0,1 0-1,-1-1 1,-17 18-1,-12 18-990,34-42 755,0-3 190,1 0-1,0 0 1,0 1 0,0-1 0,0 0 0,0 1-1,1-1 1,-1 1 0,0-1 0,1 1-1,-1-1 1,1 1 0,-1 0 0,1-1 0,0 1-1,0 0 1,0 2 0,7-1-404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17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 22197,'31'9'2104,"0"6"-1376,-1 4-272,0 8 825,-1 8-97,-10 10-536,-6 7-224,-18 8-264,-9 5-24,-23 4-248,-8 1-184,-14 4-552,-4-2-448,-4-6 1024,2-4-200,-2-18-185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24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17284,'1'13'1920,"16"0"-888,10-8-336,12-5 969,3-3-209,6-3-312,0-1-159,0-3-353,0-2-232,-11 1-840,-3 5-560,-12 0 831,-6 1-135,-15-4-120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24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16884,'12'4'2376,"9"2"-1368,12-6-408,7-1 1577,8-6-1073,3-1-248,2 1-872,-3 0-616,-10 4 568,-5 2-200,-15-1-168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0:32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11 15899,'12'-11'3051,"-12"11"-3007,0 0 0,0 0 1,0 0-1,0 1 0,0-1 0,0 0 0,0 0 0,0 0 1,0 0-1,0 0 0,0 0 0,0 0 0,0 0 0,0 0 1,0 0-1,0 0 0,0 0 0,0 0 0,0 0 0,0 1 1,0-1-1,0 0 0,0 0 0,0 0 0,0 0 0,0 0 1,0 0-1,0 0 309,0 0-309,0 0 0,0 0 1,0 1-1,1-1 0,-1 0 0,0 0 0,0 0 1,0 0-1,0 0 0,0 0 0,0 0 0,0 0 0,0 0 1,0 0-1,0 0 0,0 0 0,0 0 0,1 0 0,-16 25 3393,10-17-3454,-60 104 1916,-44 68-1324,85-141-551,14-22-144,0-1 0,-1 0 1,0 0-1,-1-1 0,-1 0 0,-27 22 0,40-36 42,-1-1 0,1 1 0,-1-1 0,1 0 0,-1 1 0,0-1 0,1 0 0,-1 1 0,1-1 0,-1 0 0,0 1 0,0-1 0,1 0 0,-1 0 0,0 0 0,1 0 0,-1 0 0,0 0 0,0 0 0,1 0 0,-1 0 0,0 0 0,1 0 0,-1 0 0,0-1 0,1 1 0,-2-1 0,1 0-36,0 1 0,0-1 0,0 0 0,1 0 0,-1-1 0,0 1 0,1 0 0,-1 0 0,0 0 0,1 0-1,-1-1 1,1 1 0,0 0 0,-1-2 0,0-7-361,-1 0 0,2 0-1,-1-12 1,1 15 341,0-31-818,0-4-92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6:40.7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28 130 14163,'6'-9'525,"0"1"0,1 0 0,0 0 0,1 1 0,-1-1 0,1 2 0,1-1 0,11-6 0,-10 5-191,1 1 0,-1 0-1,1 1 1,0 0 0,0 1-1,1 1 1,19-6 0,-29 9-309,-1 1 0,1-1 0,-1 1 0,1 0 0,-1 0 0,1 0 0,-1 0 0,1 0 0,-1 0 0,1 0 0,-1 1 0,1-1 0,-1 0 0,1 1 0,-1-1 0,0 1 0,1 0 0,-1-1-1,0 1 1,0 0 0,1 0 0,-1 0 0,0 0 0,0 0 0,0 0 0,0 0 0,0 0 0,0 0 0,0 1 0,0-1 0,-1 0 0,1 1 0,0-1 0,-1 0 0,1 1 0,-1-1 0,0 1 0,1 1 0,0 4 0,-1 0 0,1 0-1,-1 0 1,-1-1 0,1 1 0,-1 0-1,-3 10 1,-5 15-9,-1 0-1,-27 57 0,-41 55-11,45-87 30,-42 99 0,73-150-29,0-1 0,0 1 1,0 0-1,1 0 0,-2 12 1,3-18-5,0 1-1,0-1 1,0 1 0,0 0 0,0-1-1,1 1 1,-1-1 0,0 1 0,0-1-1,0 1 1,0-1 0,1 0 0,-1 1-1,0-1 1,0 1 0,1-1 0,-1 1-1,0-1 1,1 0 0,-1 1 0,0-1-1,1 0 1,-1 1 0,1-1 0,-1 0-1,1 1 1,0-1 1,1 0 0,-1 0 0,1 0-1,-1 0 1,0 0 0,1 0 0,-1 0 0,0 0 0,1-1-1,-1 1 1,0 0 0,1-1 0,-1 1 0,2-2 0,24-11 28,0-2 0,30-21 1,7-5-1,-50 32-27,335-184-281,-264 157 237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0:32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15099,'8'0'1721,"2"10"-721,1 3-288,3 2 1000,6 3-183,2 2-225,2 0-144,2 1-280,-3-4-191,0 1-561,0-4-441,-2 0-911,-2-5 1088,0-5-248,-2 1-136</inkml:trace>
  <inkml:trace contextRef="#ctx0" brushRef="#br0" timeOffset="1">622 67 19404,'6'14'1921,"-13"9"-1233,-6-2-312,-7 10 896,0 0-304,-4 3-384,-2-1-216,1-4-408,3 1-200,4-8-440,3-4-224,6-9 1136,0-6-440,8-6-160,1-4-56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0:33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18180,'0'19'1928,"-6"7"-1096,-2 1-343,-1 6 919,1 1-304,3 1-312,0-1-208,3-8-328,2-2-144,0-6-192,7-4-104,-1-4-280,-2-1-184,-1-7-472,-6-4-1297,-2-7 1601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0:33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15915,'3'1'2209,"6"2"-1225,9-3-208,2 0 1185,10 0-569,1-3-160,3 2-448,-1-5-328,0 3-832,-4-1-384,-4 4 600,0 1-168,-10 4-176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0:34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 20316,'2'8'2361,"-2"-2"-1593,0-4-376,-3-1 1625,4 2-1449,5-2-416,1-1-1233,0-1 665,2-5 152,-3-1-216,-2-4-192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0:34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3 16083,'1'-2'2998,"-8"4"-1858,-11 7 350,0 4-1116,1 2-1,0 0 1,1 0-1,0 2 0,1 0 1,-20 31-1,20-24-242,1 0 1,1 1-1,1 1 0,-17 51 0,26-66-62,0 1-1,0 0 0,1 0 0,1 0 0,0 0 0,1 0 1,1 13-1,-1-21-46,0-1 0,1 0 0,0 1 0,-1-1-1,1 0 1,0 0 0,1 0 0,-1 0 0,0 0 0,1 0 0,0 0 0,0 0 0,0 0 0,0-1 0,0 1-1,0-1 1,1 0 0,-1 1 0,1-1 0,0 0 0,-1 0 0,1-1 0,0 1 0,0-1 0,0 1 0,0-1 0,0 0-1,1 0 1,5 1 0,-1-2 61,1 1 0,-1-1 0,0-1 0,0 1 0,1-2 0,-1 1 0,0-1 0,0 0 0,0-1 0,0 1 0,-1-2 0,1 1 0,-1-1 0,0 0 0,0-1 0,0 0 0,0 0 0,-1 0 0,0-1 0,10-11 0,-14 16-65,-1-1 0,0 1 0,0-1 0,1 0 0,-1 1 0,0-1 0,0 0 0,-1 0 0,1 0 0,0 0 0,-1 1 0,1-1 0,-1 0 0,1 0 0,-1 0-1,0 0 1,0 0 0,0 0 0,0 0 0,0 0 0,0 0 0,-1 0 0,1 0 0,-1 0 0,1 0 0,-1 0 0,0 0 0,0 0 0,0 0 0,0 1 0,-2-4 0,1 3-11,0 0 1,-1 0 0,1 0-1,0 1 1,-1-1 0,1 1-1,-1-1 1,0 1 0,1 0-1,-1 0 1,0 0 0,0 1-1,1-1 1,-1 1 0,0-1-1,0 1 1,0 0-1,0 0 1,0 0 0,0 1-1,-3 0 1,2 0-7,0-1-1,0 1 1,1 0-1,-1 1 1,1-1-1,-1 1 1,1-1-1,-1 1 1,1 0-1,0 0 1,0 1-1,0-1 1,0 0-1,1 1 1,-1 0-1,0 0 0,1 0 1,-3 3-1,5-5 0,0-1 0,0 0-1,0 1 1,0-1 0,0 0-1,0 1 1,0-1-1,0 0 1,-1 1 0,1-1-1,0 0 1,0 1-1,1-1 1,-1 0 0,0 1-1,0-1 1,0 1-1,0-1 1,0 0 0,0 1-1,0-1 1,0 0-1,1 0 1,-1 1 0,0-1-1,0 0 1,0 1 0,1-1-1,-1 0 1,0 0-1,0 1 1,1-1 0,-1 0-1,0 0 1,1 0-1,-1 1 1,0-1 0,1 0-1,-1 0 1,0 0-1,1 0 1,-1 0 0,0 0-1,1 0 1,-1 0-1,0 0 1,1 0 0,-1 0-1,1 0 1,20-1-9,0-4-6,-1-1 0,0-1 1,-1-1-1,20-11 0,0 1 28,6-3-1,-27 11-30,0 2 0,1 0-1,31-9 1,-49 17 17,0 0 0,-1 0 0,1 0 0,0 0 0,-1-1 0,1 1 0,0 0 0,-1 0 0,1 0 0,0 0 0,-1 1 0,1-1 0,0 0 0,-1 0 0,1 0 0,0 0 0,-1 1 0,1-1 0,0 0 0,-1 1 0,1-1 0,-1 0 0,1 1 0,-1-1 0,1 1 0,-1-1 0,2 1 0,-2 1-2,1-1 0,-1 0 0,0 0 0,1 0 0,-1 1 1,0-1-1,0 0 0,0 1 0,0-1 0,0 0 0,0 0 0,0 1 0,-1 1 0,-1 5-11,0 1 0,-1-1 0,-5 10 0,8-16 13,-23 46 53,12-26-28,0 0 0,1 2-1,2-1 1,0 1 0,-6 32 0,14-54-136,0 1 1,0 0-1,0-1 1,0 1-1,1-1 0,-1 1 1,1-1-1,0 3 0,-1-4 88,0-1-1,0 0 0,0 0 0,0 1 0,1-1 0,-1 0 0,0 0 0,0 1 0,0-1 0,0 0 1,1 0-1,-1 1 0,0-1 0,0 0 0,0 0 0,1 0 0,-1 1 0,0-1 0,0 0 0,1 0 0,-1 0 1,0 0-1,1 0 0,-1 0 0,0 0 0,1 1 0,-1-1 0,11-9-329,0-10-118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0:35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20716,'20'-18'1260,"2"0"0,32-20 0,-44 31-846,0 2 0,0-1-1,1 1 1,0 1 0,0 0-1,1 1 1,-1 0 0,15-2-1,-24 4-379,0 1-1,0 0 0,0-1 1,0 1-1,0 0 0,-1 0 1,1 0-1,0 1 1,0-1-1,0 0 0,0 1 1,0-1-1,0 1 0,0 0 1,-1-1-1,1 1 0,0 0 1,0 0-1,-1 0 0,1 1 1,-1-1-1,1 0 1,-1 0-1,1 1 0,-1-1 1,0 1-1,0-1 0,0 1 1,0 0-1,0-1 0,0 1 1,0 0-1,0 0 0,-1 0 1,2 2-1,-2 1-18,1 0 0,-1-1 0,0 1 0,-1 0 0,1 0 0,-1-1 0,1 1-1,-2 0 1,1-1 0,0 1 0,-1-1 0,0 1 0,-4 6 0,-7 9 47,-1-1-1,-1-1 1,-1 0-1,0-1 1,-26 20-1,0 2 85,41-38-141,-1 0 0,1 0-1,0 0 1,0 0 0,0 0 0,0 0 0,0 0 0,0 1 0,0-1 0,1 0 0,-1 1 0,0-1-1,1 1 1,-1-1 0,1 0 0,-1 1 0,1-1 0,0 4 0,0-4-5,1 0 1,-1 0 0,1 0-1,0 0 1,-1 0 0,1 0-1,0 0 1,0-1 0,0 1-1,0 0 1,0 0 0,0-1-1,0 1 1,0 0 0,0-1-1,0 1 1,0-1 0,0 0-1,0 1 1,0-1-1,0 0 1,1 1 0,-1-1-1,2 0 1,35 5-612,1-1 1,65-2-1,-44-2 239,-18 0 1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32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39 15187,'-6'9'1513,"9"2"-793,7-5-184,16 0 632,5-3-64,15-2-119,6-1-105,11-6-224,6-1-112,4-1-176,1-1-128,1 1-288,-2 0-248,-9 4-640,-2-2 2024,-5 1-1160,-2-1-48,-4-1-56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33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17004,'14'-1'1536,"22"-1"-1072,10-1-208,14-7 760,20-1-752,13-1-584,2 0 464,1 4-208,-3 3-128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0:47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1 17116,'-6'8'6088,"-8"11"-3644,-45 58-2101,-8 12-186,40-50-543,-3 0-1,-34 34 0,63-73 387,-4 5-433,0 0-1,0 0 1,-1-1 0,-10 7 0,15-11 366,0 1 1,1-1-1,-1 1 0,0-1 1,-1 1-1,1-1 1,0 0-1,0 1 0,0-1 1,0 0-1,0 0 1,0 0-1,0 0 0,0 0 1,0 0-1,0 0 1,-1 0-1,1 0 0,0-1 1,0 1-1,0 0 1,0-1-1,0 1 0,0-1 1,0 1-1,0-1 1,0 1-1,0-1 0,1 0 1,-1 1-1,0-1 1,0 0-1,0 0 0,1 0 1,-1 0-1,0 0 1,1 1-1,-1-3 0,-11-20-1057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0:48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16460,'13'1'2280,"4"6"-1288,2 6-328,-4 0 1177,10 9-529,-1-1-192,2 7-552,-3-3-384,4 4-864,-2 0-368,-4-8 808,2-4-192,0-7-176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6:42.2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0 100 20244,'0'0'35,"0"-1"0,1 1-1,-1 0 1,0 0 0,0-1 0,1 1-1,-1 0 1,0 0 0,0-1-1,1 1 1,-1 0 0,0 0 0,0-1-1,1 1 1,-1 0 0,0 0-1,1 0 1,-1 0 0,0 0 0,1 0-1,-1 0 1,0-1 0,1 1-1,-1 0 1,1 0 0,-1 0 0,0 0-1,1 0 1,-1 1 0,0-1-1,1 0 1,-1 0 0,0 0 0,1 0-1,-1 0 1,0 0 0,1 1-1,-1-1 1,0 0 0,1 0 0,-1 0-1,0 1 1,0-1 0,1 0-1,-1 0 1,0 1 0,0-1-1,0 0 1,1 1 0,-1-1 0,0 0-1,0 1 1,0-1 0,0 0-1,0 1 1,1-1 0,-1 0 0,0 1-1,0-1 1,0 0 0,0 1-1,0-1 1,0 1 0,-1 30 231,1-21 92,-1 52-125,4 1 0,2-1 0,14 62 0,-18-121-232,-1 0 0,1 0-1,0 0 1,0 0-1,0 0 1,1 0 0,-1 0-1,1 0 1,0 0-1,-1-1 1,1 1 0,3 2-1,-5-5 1,1 1-1,-1-1 1,1 0-1,-1 1 1,1-1-1,0 0 1,-1 1-1,1-1 1,0 0-1,-1 0 1,1 1-1,0-1 1,-1 0-1,1 0 1,0 0-1,0 0 1,-1 0-1,1 0 1,0 0-1,-1 0 1,2-1-1,0 1 1,-1-1-1,1 0 1,-1 0 0,0 0-1,1 0 1,-1 0 0,0 0-1,0 0 1,1 0 0,-1-1-1,0 1 1,0 0 0,0-3-1,6-7 1,0-1-1,-2 0 0,1-1 0,6-24 0,9-57 27,-15 62-7,10-49 9,6-110 0,-23 263-141,2 76 143,0-126-132,2-1 1,0 0 0,1 1-1,13 35 1,0-24-786,-12-26-2001,-14-15 2252,-6-3-62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0:48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15091,'2'15'2121,"1"2"-1265,-2 3-384,1 4 1992,1 3-1695,-1 4-209,1-1-696,0-2-312,0-5-377,0-3 841,-2-10-272,-1-8-160,2-1-56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0:49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20636,'20'-6'1826,"-6"2"-966,1 0 0,-1 1 1,1 1-1,0 0 0,18 0 0,-31 2-822,1 0 0,0 0 0,0 1-1,0-1 1,0 1 0,-1 0-1,1-1 1,0 1 0,-1 1-1,1-1 1,-1 0 0,1 0-1,-1 1 1,1 0 0,-1-1-1,0 1 1,0 0 0,0 0 0,0 0-1,0 0 1,0 1 0,-1-1-1,1 0 1,-1 1 0,1-1-1,-1 1 1,0 0 0,0-1-1,0 1 1,0 0 0,-1 0-1,1-1 1,-1 6 0,1-4-34,-1 1-1,0 0 1,0 0 0,0 0 0,0-1-1,-1 1 1,0 0 0,0-1 0,0 1 0,-1-1-1,0 1 1,-2 5 0,-3 1-12,0 1 1,-17 19-1,6-8-133,17-23 126,1 1-1,0-1 1,0 1-1,-1 0 1,1 0-1,0-1 1,0 1-1,0 0 1,0-1-1,0 1 1,0 0 0,0-1-1,0 1 1,0 0-1,0 0 1,1-1-1,-1 1 1,0 0-1,0-1 1,1 1-1,-1 0 1,0-1-1,1 1 1,-1-1-1,0 1 1,1-1-1,-1 1 1,1-1 0,-1 1-1,1-1 1,-1 1-1,1-1 1,0 1-1,-1-1 1,2 1-1,27 16-191,-22-13 151,-3-1 44,1-1 0,-1 1-1,0 1 1,0-1 0,0 0 0,0 1 0,-1 0-1,0 0 1,1 0 0,-1 0 0,-1 0 0,4 7-1,-5-8 19,0-1-1,0 0 0,0 1 0,-1 0 0,1-1 0,-1 1 0,0-1 0,0 1 0,0 0 0,0-1 0,0 1 0,0-1 0,-1 1 0,1 0 0,-1-1 0,0 1 0,0-1 0,0 1 0,0-1 0,0 0 0,-1 1 0,1-1 0,0 0 0,-1 0 0,-3 3 0,-1 1 63,1-1 0,-1 0 0,-1 0 0,1-1 0,-1 0 0,0 0 0,0 0 0,0-1-1,0 0 1,0-1 0,-1 1 0,0-1 0,1-1 0,-1 1 0,0-1 0,0-1 0,1 0 0,-1 0 0,-12-1 0,18 0-175,0 1 0,1-1 0,-1 0 0,0 0 0,1 0 0,-1 0 0,1 0 0,-1 0 0,1 0 0,-1 0 0,1-1 0,0 1 0,-1-1 0,1 1 0,0-1 0,0 1 0,0-1 0,0 1 0,1-1 0,-1 0 0,0 0 0,1 1 0,-1-1 0,1 0 0,-1 0 0,1 0 0,0 0 0,0 0 0,0 1 0,0-4 0,5-5-576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0:49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13 16363,'0'-1'112,"-1"1"0,1-1 0,0 0 0,0 1 0,-1-1 0,1 0 0,-1 1 0,1-1 0,-1 0 0,1 1 0,-1-1 0,1 1 0,-1-1 0,1 1 0,-1-1 0,0 1 0,1 0 0,-1-1 0,0 1 0,1 0 0,-1-1 0,0 1 0,1 0 0,-1 0 0,0 0 0,0 0 0,1-1 0,-1 1 0,0 0 0,0 0 0,1 0 0,-1 1 0,0-1 0,0 0 0,1 0 0,-2 1 0,-30 5 1456,9 1-1187,0 2-1,1 0 0,0 2 0,0 0 0,1 2 0,-23 17 0,28-18-278,2 0 0,0 1-1,0 1 1,1 0-1,1 1 1,0 0 0,1 1-1,-12 23 1,21-35-85,0 0-1,0 1 1,0-1 0,0 1 0,1 0-1,0-1 1,0 1 0,0 0 0,1 0 0,-1 0-1,1 0 1,0 0 0,1 0 0,-1-1-1,1 1 1,0 0 0,2 5 0,-2-6-10,1 0 1,0-1-1,0 0 0,1 1 1,-1-1-1,1 0 1,-1 0-1,1 0 1,0-1-1,0 1 0,0-1 1,0 1-1,1-1 1,-1 0-1,1 0 1,-1 0-1,1-1 1,0 0-1,0 1 0,-1-1 1,5 0-1,6 1 62,-1 0 0,0-2-1,1 0 1,-1 0 0,1-1 0,-1-1-1,0 0 1,0 0 0,0-2 0,18-6-1,-26 8 7,-1-1 0,0 1 0,1 0-1,-1-1 1,7-6 0,-11 9-58,1-1 0,0 1 1,-1-1-1,1 1 0,-1-1 1,1 1-1,-1-1 0,1 1 1,-1-1-1,0 0 0,1 1 1,-1-1-1,1 0 0,-1 1 1,0-1-1,0 0 0,1 1 1,-1-1-1,0 0 0,0 1 1,0-1-1,0 0 0,0 0 1,0 1-1,0-1 0,0 0 1,0 0-1,0 1 0,0-1 1,-1 0-1,1 1 0,0-1 1,0 0-1,-1 1 0,1-1 1,0 0-1,-1 1 0,1-1 1,-1 1-1,1-1 0,-1 0 1,1 1-1,-1-1 0,1 1 1,-1 0-1,0-1 0,1 1 1,-2-1-1,-5-3 70,0 1 0,-1 0 0,1 0 0,-1 1-1,0 0 1,-16-3 0,-17-4 16,40 9-104,1 0 1,0 0-1,0 0 0,0 0 1,0 0-1,0-1 1,0 1-1,0 0 0,-1 0 1,1 0-1,0 0 1,0 0-1,0 0 1,0 0-1,0-1 0,0 1 1,0 0-1,0 0 1,0 0-1,0 0 0,0 0 1,0-1-1,0 1 1,0 0-1,0 0 0,0 0 1,0 0-1,0 0 1,0 0-1,0-1 0,0 1 1,0 0-1,0 0 1,0 0-1,0 0 0,0 0 1,0-1-1,0 1 1,0 0-1,0 0 0,0 0 1,1 0-1,-1 0 1,0 0-1,0 0 1,0 0-1,0-1 0,0 1 1,0 0-1,0 0 1,1 0-1,-1 0 0,0 0 1,0 0-1,0 0 1,0 0-1,0 0 0,0 0 1,1 0-1,-1 0 1,8-5-11,30-12-17,-15 6 23,40-12-1,-61 22 7,-1 1 0,0-1 0,0 1 0,1 0 0,-1 0-1,0 0 1,1 0 0,-1 0 0,0 0 0,0 0 0,1 0-1,-1 0 1,0 0 0,1 1 0,-1-1 0,0 1-1,0-1 1,1 1 0,-1-1 0,0 1 0,0 0 0,2 1-1,-2 0 0,1-1 0,-1 1 0,0 0 0,0 0 0,0 0 0,0 0 0,0 0 0,0 0 0,0 0 0,-1 0 0,1 1 0,-1 2 0,1 8-2,0 1 0,-1-1 0,-4 23 0,3-26 6,-6 33-27,4-30-58,1 0 1,0 1-1,1-1 1,1 1-1,1 18 0,2-28-1584,0-11 1156,1-12 235,-1-6-288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0:50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30 19404,'7'-4'661,"0"0"0,0 1-1,1-1 1,-1 2 0,1-1-1,0 1 1,0 0 0,15-2-1,-18 3-486,0 1 1,0 0-1,0 0 0,0 0 0,0 1 0,-1-1 0,1 1 0,0 0 0,0 1 0,-1-1 0,1 1 1,-1 0-1,1 0 0,-1 0 0,0 1 0,5 3 0,-8-5-152,1 0-1,-1 1 1,1-1-1,-1 1 1,0-1 0,0 1-1,0-1 1,0 1-1,0 0 1,0-1-1,-1 1 1,1 0 0,0 0-1,-1-1 1,1 1-1,-1 0 1,0 0 0,1 3-1,-2-2-6,1 0 0,-1 1 0,1-1 0,-1 0 0,0 0 0,0 1 0,0-1 0,-1 0 0,-2 5 0,-4 4-2,-1-1-1,0 0 0,-20 19 0,26-27-2,-35 31 17,25-23-13,0 0 1,1 0 0,0 2-1,-13 18 1,24-31-15,1 1 0,0-1 0,-1 1 0,1-1 0,0 1 0,0-1 0,-1 1 0,1-1 0,0 1 0,0-1 0,0 1 0,0-1 0,0 1 0,-1-1 0,1 1 0,0-1 1,0 1-1,0-1 0,1 1 0,-1-1 0,0 1 0,0 0 0,0-1 0,0 1 0,0-1 0,1 1 0,-1-1 0,0 1 0,0-1 0,1 1 0,0 0 0,0 0 1,0 0-1,1-1 1,-1 1-1,0 0 1,0-1-1,1 1 1,-1-1-1,0 1 1,1-1-1,1 1 1,42 2-40,-41-3 20,207-4-5821,-166 4 4763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34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 11771,'-10'1'1608,"3"3"-664,4 1 2041,12-4-1673,13-1-144,2 0-40,7-1-271,4-2-153,2 1-200,2 0-320,1-1-928,-3 0 744,-12 1-160,-4 1-112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35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13995,'31'1'1760,"11"-1"-927,5 0-329,8-10 1744,12-4-1424,6-1-216,-1 1-191,-6 4-537,-6 3-361,-14 0-1343,-9 1 1568,-20 3-232,-14 3-224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38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16500,'34'-1'1824,"4"1"-1256,5 0-272,4-6 816,9-1-632,1 0-232,0 0 721,-4 1-777,-12 3-128,-7-3 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39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17036,'21'6'1448,"8"-6"-1088,2-8-144,15 3 440,4-2-328,6-1-48,3-3-24,-4-9-152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40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14003,'3'7'1448,"10"-7"-848,4 3-231,13-3 727,12-1-384,12-2-328,8-2-280,10 0-264,-1-1 176,7 3-136,-5-1-96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40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16484,'13'-1'1360,"2"1"-1176,3-3-88,5 2 464,11-2-528,8 1-168,7-1-344,1-1 416,4 1-88,-3 0-48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6:42.7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63 15499,'1'5'1833,"3"2"-1137,6 0-208,2-1 768,6-5-304,5-2-335,7-9-881,2-7 496,4-9-184,1-9-128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41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16644,'10'-1'1880,"7"-4"-1280,14 0-288,6 0 1497,16 1-1297,7-2-272,7 3-496,5 1-424,-6-3 559,0 4-127,-13-8-96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42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9 17972,'0'-1'56,"0"1"-1,0 0 1,0-1 0,0 1-1,0 0 1,0 0 0,0-1-1,0 1 1,0 0 0,0-1-1,0 1 1,0 0 0,0 0 0,0-1-1,0 1 1,0 0 0,0 0-1,0-1 1,0 1 0,1 0-1,-1 0 1,0-1 0,0 1-1,0 0 1,1 0 0,-1 0 0,0-1-1,0 1 1,0 0 0,1 0-1,-1 0 1,0 0 0,0 0-1,1-1 1,-1 1 0,0 0 0,1 0-1,-1 0 1,0 0 0,0 0-1,1 0 1,-1 0 0,0 0-1,1 0 1,0 0 25,-1 1-1,1-1 1,-1 0-1,1 1 1,0-1-1,-1 0 1,1 1 0,-1-1-1,1 1 1,-1-1-1,1 1 1,-1-1 0,1 1-1,-1-1 1,0 1-1,1-1 1,-1 1-1,0 0 1,0-1 0,1 2-1,1 4 166,-1 0 0,0 1-1,0-1 1,-1 0 0,0 0 0,0 1-1,0-1 1,-1 0 0,0 1-1,-2 7 1,-4 12 14,-12 28 0,9-29-45,-90 201 360,54-129-488,44-93-85,-2 3 9,1 1 0,-1 0 1,1 0-1,1 0 0,0 0 0,0 0 0,-2 18 1,4-25-7,0 0 0,0 0 1,0 0-1,0 0 1,1 0-1,-1 0 0,0 1 1,1-1-1,-1 0 0,0 0 1,1 0-1,-1 0 1,1 0-1,0 0 0,-1 0 1,1 0-1,0-1 0,-1 1 1,1 0-1,0 0 1,0 0-1,0-1 0,0 1 1,1 0-1,1 1 8,0-1 0,0 0 0,0-1 0,-1 1 0,1 0 0,0-1 0,0 0 0,0 0 0,5 0 0,7-1 55,1-1 1,28-8-1,-39 9-53,247-73-363,-237 70 48,0 0 84,-1 0 0,0-1 0,0 0 0,0-1 1,16-10-1,-14 0-274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44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10 15659,'0'-1'110,"-1"0"0,1 1-1,-1-1 1,1 0-1,-1 1 1,0-1 0,1 1-1,-1-1 1,0 1 0,0-1-1,0 1 1,1 0-1,-1-1 1,0 1 0,0 0-1,0-1 1,0 1-1,1 0 1,-1 0 0,0 0-1,0 0 1,0 0 0,0 0-1,0 0 1,-1 1-1,0-1 58,0 1-1,0 0 0,0 0 0,0 0 0,0 0 0,0 0 0,1 1 1,-1-1-1,0 1 0,-1 1 0,-5 6 330,1-1-1,1 1 1,-7 12-1,0 3-85,1 0 0,1 1 0,2 0 0,-12 49 0,11-30-123,3 0 0,-2 50-1,8-64-217,4 55 1,-1-73-239,0 1 1,0 0 0,1-1-1,1 0 1,0 0-1,11 21 1,-13-29 92,0-1-1,0 1 1,1-1-1,-1 0 1,1 0 0,0 0-1,0 0 1,0 0-1,0-1 1,1 1 0,-1-1-1,1 0 1,-1 0-1,1 0 1,0-1-1,0 1 1,0-1 0,0 0-1,0 0 1,0 0-1,0 0 1,6-1-1,23-1-509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44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0 18028,'-4'2'1728,"-16"16"-1136,-9 5-248,-12 19 905,-7 4-345,-3 9-440,-1 4-152,3 1-120,6-2-176,9-11-336,4-7-288,13-15-400,7-10-145,7-19 809,1-10-256,4-21-208</inkml:trace>
  <inkml:trace contextRef="#ctx0" brushRef="#br0" timeOffset="1">63 135 16083,'13'8'1553,"-1"7"-945,1 1-224,7 2 592,-2 4-128,10 5-432,2 0-360,0-4-592,1-3 536,4-11-184,-1-5-128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45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14275,'6'21'1888,"-18"8"-919,-8 1-353,-6 1 1576,-4 4-1088,3 1-327,-2-2-129,9-4-568,3-4-328,10-12-544,5-5-177,11-9 337,7-9 272,5-12-216,5-5-288</inkml:trace>
  <inkml:trace contextRef="#ctx0" brushRef="#br0" timeOffset="1">273 23 12731,'-3'8'575,"0"-1"1,0 0-1,0 0 1,-1-1-1,0 1 1,0-1-1,-1 1 1,-9 9 0,-5 8 669,11-14-830,1 1 0,0 0 0,0 1 0,-7 18 0,13-27-377,0-1-1,0 1 1,1-1 0,-1 1-1,1-1 1,-1 1-1,1 0 1,0-1 0,0 1-1,0 0 1,0-1-1,0 1 1,1 0 0,-1-1-1,1 1 1,-1-1 0,1 1-1,0-1 1,0 1-1,1-1 1,-1 0 0,0 1-1,1-1 1,-1 0-1,1 0 1,0 0 0,0 0-1,-1 0 1,4 2-1,8 4-877,0 0-1,0-1 0,25 10 0,-38-19-389,-7-1 532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45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13579,'7'6'2216,"7"-4"-1095,12 0-329,4-1 2128,7 1-1663,2-2-137,4 0-464,-1-2-544,-4-2 112,-2 0-80,-7-4-224</inkml:trace>
  <inkml:trace contextRef="#ctx0" brushRef="#br0" timeOffset="1">567 0 19844,'0'25'1569,"-2"-2"-1249,0-2-112,0 2 424,2 0-424,0-1-536,0-4-352,2-2 568,-1-5-96,0-3-120,2-3-209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45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 18980,'-18'22'5210,"-32"45"-4676,-137 246-2058,185-311 1349,1 1 1,-1-1-1,1 1 1,-1-1 0,0 1-1,0-1 1,0 0 0,0 0-1,-4 3 1,6-5 138,-1 0 0,1 1-1,0-1 1,-1 0 0,1 0 0,-1 0 0,1 0 0,0 0-1,-1 0 1,1 0 0,0 0 0,-1 0 0,1 0 0,-1 0 0,1 0-1,0 0 1,-1 0 0,1 0 0,-1 0 0,1 0 0,0-1-1,-1 1 1,1 0 0,0 0 0,-1 0 0,1-1 0,-9-16-610,2-14-168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46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16027,'12'0'1913,"6"10"-969,2 5-352,7 2 1057,2 6-385,4 0-368,3 0-296,-2-5-1080,2 1-104,-6-8 480,-1-3-192,-8-10-136</inkml:trace>
  <inkml:trace contextRef="#ctx0" brushRef="#br0" timeOffset="1">545 139 19900,'7'31'1697,"-9"-4"-1241,0 3-184,-3 3 600,-2 3-424,4 1-512,0-1-392,1-6-624,0-6-161,-1-4 833,-4-5-312,-3-7-224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46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15619,'16'-5'1424,"1"0"-1,-1 1 0,1 0 0,32-1 0,-45 4-1288,0 1-1,1 0 1,-1 0-1,0 1 0,0-1 1,1 1-1,-1 0 1,0 0-1,0 0 1,0 1-1,0 0 0,0-1 1,0 1-1,0 1 1,0-1-1,-1 0 1,1 1-1,-1 0 1,0 0-1,0 0 0,0 0 1,0 0-1,-1 1 1,4 4-1,-5-5-118,1 0 0,-1-1 0,0 1 0,0 0-1,-1 0 1,1-1 0,-1 1 0,1 0 0,-1 0 0,0 0 0,0 0-1,0 0 1,0 0 0,-1 0 0,1 0 0,-1-1 0,0 1 0,0 0-1,0 0 1,0-1 0,-2 4 0,-2 4-6,-2-1 0,1 0 0,-1 0 0,-9 9 0,1-2 43,15-16-56,0 1-1,-1-1 0,1 0 0,0 1 1,0-1-1,-1 1 0,1-1 0,0 1 1,0-1-1,0 1 0,0-1 0,0 1 1,0-1-1,0 1 0,0-1 0,0 1 1,0-1-1,0 1 0,0-1 1,0 1-1,0-1 0,0 1 0,0-1 1,1 1-1,-1-1 0,0 1 0,0-1 1,0 0-1,1 1 0,-1-1 0,0 1 1,1-1-1,-1 0 0,0 1 0,1-1 1,-1 0-1,1 1 0,-1-1 0,1 0 1,-1 0-1,0 1 0,1-1 1,-1 0-1,1 0 0,-1 0 0,1 0 1,-1 1-1,1-1 0,-1 0 0,2 0 1,33 8-215,-26-6 160,23 4-120,-22-5 126,0 0 1,-1 1 0,1 0 0,0 0 0,-1 1-1,0 1 1,0 0 0,0 0 0,0 0 0,0 1 0,7 7-1,-15-12 48,0 1 0,1 0-1,-1 0 1,0 0-1,0 0 1,-1 1 0,1-1-1,0 0 1,0 0-1,0 0 1,-1 1 0,1-1-1,-1 0 1,1 1-1,-1-1 1,0 1 0,1-1-1,-1 0 1,0 1-1,0-1 1,0 1 0,0-1-1,0 1 1,0-1 0,-1 2-1,0 0 8,0-1 0,0 1 0,-1-1 0,1 1 0,-1-1 0,0 0 0,0 0 0,0 0 0,0 0 1,0 0-1,0 0 0,-3 1 0,-7 5 67,0-1 0,-1-1 1,-25 10-1,16-8 26,1-2 0,-1 0 0,0-1 0,0-1-1,-1-1 1,1-1 0,-33-2 0,52 0-187,0 0 0,0-1 0,-1 1 0,1-1 0,0 0 0,0 0 0,0 0 1,0 0-1,1-1 0,-5-1 0,6 1 40,0 1 0,-1 0 1,1 0-1,0-1 0,0 1 1,0 0-1,0-1 0,0 1 1,0-1-1,1 1 0,-1-1 1,0 0-1,1 1 0,-1-1 1,1 0-1,0 1 0,0-1 1,-1 0-1,1-1 0,0-12-441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47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22541,'-4'24'1976,"-5"1"-1632,-4-5-144,3 3 689,4-1-1033,2-2-593,1-1 673,-3-2-176,1-4-144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6:43.1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 76 17636,'-29'44'1814,"6"-10"-421,-28 54 1,49-85-1287,1-1 1,0 1 0,0 0-1,0 0 1,1 0 0,-1-1-1,1 1 1,-1 0 0,1 0-1,0 0 1,0 4 0,0-7-88,0 1 0,1-1 0,-1 1 0,0-1-1,0 1 1,0-1 0,0 1 0,1-1 0,-1 1 0,0-1 0,1 0 0,-1 1 0,0-1 0,1 1 0,-1-1 0,0 0 0,1 1 0,-1-1 0,1 0 0,-1 0 0,1 1 0,-1-1 0,0 0 0,2 1 0,-1-1-4,1 0 0,-1 0 0,0 0 0,1 0 0,-1-1 0,0 1 0,1 0 0,-1 0 0,0-1 0,1 1 0,-1-1 0,0 1 0,3-2 0,9-6 28,-1-1-1,0-1 1,0 0 0,0 0-1,-2-1 1,1 0 0,-1-1-1,10-16 1,-7 10 178,2 0 1,28-26-1,-43 44-214,1-1 1,0 0-1,-1 1 0,1-1 1,0 0-1,0 1 1,-1-1-1,1 1 0,0-1 1,0 1-1,0-1 0,0 1 1,0 0-1,0 0 0,0-1 1,0 1-1,0 0 0,0 0 1,0 0-1,0 0 0,0 0 1,0 0-1,0 0 0,0 0 1,0 1-1,0-1 1,0 0-1,0 1 0,-1-1 1,1 0-1,0 1 0,0-1 1,0 1-1,0-1 0,0 1 1,0 0-1,3 4-1,-1-1 1,1 1-1,-1-1 0,0 1 1,3 9-1,-4-10-1,0 0-1,0-1 1,0 1-1,1 0 1,-1-1 0,5 6-1,-6-9-2,0 1 0,0-1-1,0 0 1,0 1 0,0-1-1,0 0 1,0 0 0,0 1-1,0-1 1,0 0 0,0 0 0,0 0-1,0 0 1,0 0 0,0 0-1,0-1 1,0 1 0,0 0-1,0 0 1,0-1 0,0 1 0,0-1-1,0 1 1,0-1 0,-1 1-1,1-1 1,0 1 0,1-2-1,22-20-26,-22 19-6,39-43-1173,22-23-404,-43 51 1054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47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53 19028,'1'0'55,"0"-1"0,0 0 0,-1 1 0,1-1 0,0 0 1,-1 1-1,1-1 0,0 0 0,-1 0 0,1 0 0,-1 0 0,1 1 0,-1-1 0,1 0 0,-1 0 0,0 0 1,0 0-1,1 0 0,-1 0 0,0 0 0,0 0 0,0 0 0,0 0 0,0 0 0,0 0 0,0 0 0,0 0 0,-1 0 1,1 0-1,0 0 0,-1 0 0,1 0 0,0 0 0,-1 0 0,1 0 0,-1 0 0,0 1 0,1-1 0,-1 0 1,0 0-1,1 1 0,-1-1 0,0 0 0,-1 0 0,-1-1 50,0 0 1,-1 0-1,1 1 1,-1-1-1,1 1 1,-1 0-1,1 0 1,-1 0-1,0 1 1,1-1-1,-1 1 1,-5 0-1,-7 2-39,0 0-1,0 1 0,0 1 1,1 1-1,0 0 0,-1 1 1,2 0-1,-1 1 0,1 1 1,0 1-1,1 0 0,0 0 1,-17 16-1,11-8 1,1 1-1,1 2 1,1-1 0,0 2-1,1 0 1,1 1 0,-18 39 0,28-51-46,0 0 0,0 1 0,1-1 0,1 1 0,0 0 1,0-1-1,1 1 0,0 0 0,1 14 0,0-21-15,1 0-1,-1-1 0,1 1 0,0 0 1,0-1-1,0 1 0,0-1 0,1 1 1,-1-1-1,1 1 0,0-1 0,0 0 1,0 0-1,1 0 0,-1 0 0,1 0 1,-1-1-1,1 1 0,0-1 0,0 0 1,0 1-1,0-1 0,1-1 0,-1 1 1,1 0-1,-1-1 0,1 0 0,-1 0 1,6 2-1,1-2 18,0 0 1,0-1-1,0 0 0,0-1 1,0 0-1,0 0 1,0-1-1,0 0 0,0-1 1,-1 0-1,1 0 1,-1-1-1,9-6 0,-6 4 18,-1 0 1,0-1-1,-1 0 0,1-1 0,-2 0 0,1-1 0,-1 0 0,0 0 1,13-20-1,-19 25-15,-1 0 1,0 0-1,0-1 0,0 1 1,-1 0-1,0-1 1,0 1-1,0 0 0,0-1 1,0-6-1,-1 9-19,0 1 0,0-1 0,0 1 0,0-1-1,-1 1 1,1-1 0,0 1 0,-1 0 0,1-1 0,-1 1-1,0 0 1,1-1 0,-1 1 0,0 0 0,0 0 0,0 0-1,0 0 1,0 0 0,0 0 0,0 0 0,0 0 0,0 0-1,0 0 1,-1 0 0,1 1 0,0-1 0,-1 0 0,1 1-1,0-1 1,-1 1 0,1 0 0,-1-1 0,1 1 0,0 0-1,-4 0 1,0 0-2,-1 1-1,1-1 1,-1 1-1,1 0 0,0 1 1,-1-1-1,1 1 1,0 0-1,0 1 1,0-1-1,0 1 1,1 0-1,-1 0 0,1 0 1,-5 4-1,2 0-7,-1 0-1,1 0 0,0 0 0,1 1 1,0 0-1,0 1 0,-6 11 1,11-18 2,0 0 1,0 1-1,0-1 1,0 0-1,0 1 1,0-1-1,1 1 1,-1-1-1,1 1 1,0 0-1,0-1 1,0 1-1,0-1 1,0 1-1,0 0 1,1-1-1,0 3 1,0-3-1,0 0 0,0 0 0,0-1 1,0 1-1,0-1 0,1 1 0,-1-1 1,0 0-1,1 1 0,-1-1 0,1 0 0,0 0 1,-1 0-1,1 0 0,0 0 0,-1 0 0,5 0 1,2 1-3,0 0 1,0-1-1,1 0 0,-1 0 1,0-1-1,1 0 1,-1-1-1,0 0 0,9-2 1,26-9 25,0-2 0,0-2-1,-2-1 1,42-25 0,-82 41-17,1 0-1,0 0 1,0 0 0,0 0-1,-1 0 1,1 0-1,0 0 1,0 1 0,1-1-1,-1 1 1,0-1-1,0 1 1,0 0-1,3 0 1,-5 0-4,0 1 1,1-1-1,-1 0 0,0 1 0,1-1 1,-1 0-1,0 0 0,0 1 0,0-1 1,1 1-1,-1-1 0,0 0 1,0 1-1,0-1 0,0 0 0,0 1 1,1-1-1,-1 1 0,0-1 0,0 0 1,0 1-1,0-1 0,-1 1 0,-2 21 11,-8 10 55,-26 58-1,24-62-768,1 1 0,-15 55 0,25-62-1201,3-22 1859,-1 1-1,0 0 1,1-1-1,-1 1 0,1-1 1,-1 1-1,1-1 0,-1 1 1,1 0-1,-1-1 0,1 0 1,-1 1-1,1-1 1,0 1-1,-1-1 0,1 0 1,0 1-1,-1-1 0,1 0 1,0 0-1,0 0 0,-1 1 1,1-1-1,0 0 1,0 0-1,-1 0 0,1 0 1,0 0-1,1-1 0,22-1-939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48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20764,'-10'32'1633,"2"-12"-1777,1-2-440,4-1 1024,1-1-48,4-4-480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49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5 898 10874,'-1'6'562,"-3"9"688,6-12-617,3-9 3,51-77 3046,-11 15-2336,27-44 719,92-198-1,-122 225-1610,48-120 37,-126 319-614,28-90 107,-12 47 36,19-65-18,-1 1 0,2-1 0,-1 1 0,1 0 0,-1-1 0,2 1 0,-1 0 0,2 7 0,-2-13 3,1 0 1,-1 0-1,1 0 1,-1 0-1,0 0 1,1 0-1,0 0 1,-1 0-1,1 0 1,-1 0-1,1 0 1,0 0-1,0 0 1,0-1-1,0 1 1,-1 0-1,1-1 1,0 1-1,0 0 1,0-1-1,0 1 1,0-1-1,0 0 1,1 1-1,-1-1 1,0 0-1,0 1 1,0-1 0,0 0-1,0 0 1,1 0-1,-1 0 1,0 0-1,0 0 1,0-1-1,2 1 1,3-2 42,0 0 1,0 0-1,0 0 1,10-6 0,-15 8-47,22-13 164,0-1-1,-1-2 0,-1 0 1,0-1-1,19-21 1,85-106 819,-115 131-897,-6 9-58,0 0 1,0 0-1,-1 0 1,0-1-1,0 0 1,0 1-1,0-1 1,-1 0-1,0 0 0,0-1 1,2-5-1,-19 26 9,0 9-39,2 0 1,0 1-1,-11 29 0,20-42-148,0 0 1,0 1-1,1-1 0,1 0 0,0 1 1,0 0-1,2-1 0,-1 1 1,3 16-1,-2-27 94,0 1 0,0-1 0,1 0 0,-1 0 0,1 0 0,-1 0 0,1 0 0,0 0 0,0 0 0,0 0 0,0 0 0,0 0 0,0 0 0,1-1 0,-1 1 0,1 0 0,-1-1 0,1 1 0,-1-1 0,1 0 0,0 1-1,0-1 1,0 0 0,-1 0 0,1 0 0,0 0 0,0-1 0,1 1 0,-1 0 0,0-1 0,0 1 0,0-1 0,0 0 0,0 0 0,4 0 0,30-6-643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49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19284,'-20'43'1568,"1"-12"-1864,5-4-312,10-5 1104,4-2-64,6-3-608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49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8 19452,'22'-7'1961,"-21"8"-1257,-14 5-328,-11 5 1256,-9 8-640,-10 10-464,-1 2-215,-8 9-337,2 3-128,4 0-345,6-3-175,8-7-504,8-4 32,12-25 696,10-11-272,9-19-113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50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41 118 20036,'1'0'86,"0"-1"0,0 1-1,-1 0 1,1-1 0,0 1 0,0 0-1,-1 0 1,1-1 0,0 1-1,0 0 1,0 0 0,-1 0 0,1 0-1,0 0 1,0 0 0,0 0-1,-1 0 1,1 0 0,0 0 0,1 1-1,-2 1-10,0-1 0,0 1 0,0-1-1,0 1 1,0-1 0,0 1 0,0-1 0,0 1 0,-1-1-1,1 1 1,-1-1 0,1 0 0,-2 3 0,-11 34 514,2 0 1,1 1 0,3 0 0,-5 60 0,11-79-609,1 0-1,1 0 1,0 0-1,2 0 1,0 0 0,2-1-1,0 1 1,1-1-1,1 0 1,0-1 0,12 20-1,-7-17-235,0 2-238,2 0 0,19 23 0,-22-36 159,-3-6-97</inkml:trace>
  <inkml:trace contextRef="#ctx0" brushRef="#br0" timeOffset="1">301 1 18012,'16'11'1912,"9"11"-1120,6 4-335,7 12 1127,4 10-488,-1 9-392,0 4-256,-14 5-232,-7 5-80,-20 3-80,-12 5-16,-23 3-88,-13-3-144,-19-1-512,-5 1-312,-20-4 816,1-5-152,3-11-160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2:18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294 346 16051,'0'-2'220,"1"0"0,-1 0-1,0 1 1,1-1 0,-1 0-1,0 0 1,0 0 0,0 0-1,-1 0 1,1 0 0,0 0-1,-1 0 1,1 0 0,-1 0-1,0 0 1,1 1 0,-1-1-1,0 0 1,0 0 0,0 1-1,0-1 1,-1 1 0,1-1-1,0 1 1,-1-1 0,1 1-1,-1 0 1,1-1 0,-1 1 0,0 0-1,1 0 1,-1 1 0,-2-2-1,-2-1-34,0 0 0,0 0 0,0 1 0,0 0 0,-1 0-1,1 0 1,0 1 0,-13-1 0,9 3-160,1 0 0,-1 0 0,0 1 0,1 1 0,-1-1 0,1 2 0,0-1 0,0 1 0,0 0 0,1 1 0,-1 0 0,1 1 0,0 0 0,0 0 0,1 0 0,0 1 0,0 0 0,1 0 0,-1 1 0,2 0 0,-1 0 0,-5 12 0,10-18-22,0 0 0,0-1 0,1 1 0,-1 0 0,0 0 0,1 0 1,-1 0-1,1 0 0,0 0 0,0 0 0,0 0 0,0 0 0,0-1 0,0 1 0,0 0 0,1 0 0,-1 0 1,1 0-1,-1 0 0,2 2 0,-1-2 4,1-1 0,-1 0 0,0 0 0,1 0 0,-1 0 0,0 0-1,1 0 1,-1 0 0,1 0 0,-1-1 0,1 1 0,0-1 0,-1 1 0,1-1 0,0 1 0,-1-1 0,1 0 0,2 0 0,5 0 34,1-1 0,-1 0 0,0 0 0,0-1 0,0 0 0,0 0 0,10-5 0,-4 0 52,-1 1 0,0-2 0,0 0 0,-1-1-1,0 0 1,-1-1 0,0 0 0,0-1 0,-1 0-1,-1-1 1,0 0 0,0-1 0,-1 0 0,-1 0 0,0-1-1,-1 0 1,0-1 0,-2 1 0,1-1 0,-2 0-1,0-1 1,0 1 0,-2-1 0,2-24 0,-4 35-76,0-1 0,-1 1 0,1 0 1,-1-1-1,0 1 0,-1 0 0,1 0 0,-1-1 0,0 1 1,0 0-1,-1 1 0,1-1 0,-7-8 0,7 10-15,-1 1-1,1-1 0,-1 1 1,0 0-1,0 0 1,0 0-1,0 0 0,0 1 1,0-1-1,0 1 0,0 0 1,-1 0-1,1 0 0,-1 0 1,1 0-1,0 1 1,-1 0-1,1-1 0,-1 1 1,1 0-1,-1 1 0,-4 0 1,-4 2-207,0 0-1,0 1 1,0 0 0,0 1-1,1 0 1,0 1 0,0 0 0,0 1-1,1 0 1,0 1 0,0 0-1,1 1 1,-15 17 0,16-10-480,8-15 657,0-1 1,0 1-1,0-1 0,0 1 1,0-1-1,0 1 0,0-1 1,0 1-1,0-1 0,0 1 0,1-1 1,-1 1-1,0-1 0,0 1 1,0-1-1,0 0 0,1 1 1,-1-1-1,0 1 0,1-1 1,-1 0-1,0 1 0,1-1 0,-1 0 1,0 1-1,1-1 0,-1 0 1,0 1-1,1-1 0,-1 0 1,1 0-1,-1 1 0,1-1 1,-1 0-1,2 0 0,12 1-696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2:19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16652,'-22'47'3507,"-3"11"-1065,23-52-2245,-32 111 2059,29-96-1921,2-1 0,0 1 0,0 38 0,3-56-308,0-1 0,0 0 1,0 1-1,1-1 0,-1 0 1,1 1-1,0-1 1,-1 0-1,1 0 0,0 0 1,0 1-1,0-1 0,1 0 1,-1 0-1,1-1 0,-1 1 1,1 0-1,-1 0 1,1-1-1,0 1 0,0-1 1,0 1-1,0-1 0,0 0 1,0 0-1,0 0 0,0 0 1,0 0-1,1 0 1,-1-1-1,0 1 0,1-1 1,-1 1-1,3-1 0,9 1 54,0-1 0,0 0 1,0-1-1,23-5 0,-27 4-52,172-38-1768,-160 37 1397,-6 2-110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2:19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3 120 15451,'-3'21'1913,"12"-6"-889,8-5-304,19-10 1257,10-2-385,20-6-312,11-4-176,19-3-335,9 0-161,7-3-232,2 2-152,-6 3-480,-2 0-248,-12 3-625,-6 0-367,-22 0 1120,-7-2-296,-25 1-240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2:21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250 238 14875,'-3'-3'469,"-1"1"0,0-1-1,1 1 1,-1 0 0,0 0 0,0 0-1,-1 0 1,1 1 0,0 0 0,0 0 0,-1 0-1,1 0 1,-1 1 0,-4-1 0,2 2-246,1-1 0,-1 1 1,0 0-1,1 0 0,0 1 1,-1 0-1,1 0 0,0 1 1,-7 3-1,7-3-199,-1 1 1,1 0-1,0 0 1,0 1-1,0 0 1,1 0-1,0 0 0,0 0 1,0 1-1,0 0 1,1 0-1,0 0 1,0 1-1,1-1 1,0 1-1,0 0 0,-3 11 1,5-17-13,1 0 0,0 0 0,0 0 0,-1 0 0,1 1 0,0-1 1,0 0-1,0 0 0,0 0 0,0 0 0,1 0 0,-1 0 0,0 0 0,0 0 0,1 0 0,-1 0 0,0 0 0,1 0 1,-1 0-1,1 0 0,0 0 0,-1 0 0,1 0 0,0 0 0,-1-1 0,2 2 0,0-1 16,0 0-1,0-1 1,-1 1-1,1-1 1,0 1 0,0-1-1,0 0 1,-1 1-1,1-1 1,0 0-1,0 0 1,0-1 0,0 1-1,2-1 1,5-1 105,0 0 1,0-1 0,0 0-1,0-1 1,10-6 0,1-2 271,0-2 1,0 0-1,-2-1 1,32-33-1,-42 39-236,0 0 0,0-1-1,-1 0 1,0-1 0,-1 0 0,0 0-1,0 0 1,-2 0 0,1-1 0,-1 0 0,2-15-1,-5 23-130,0 0 0,-1-1 0,0 1 0,0 0-1,0-1 1,0 1 0,-1 0 0,0 0 0,0-1-1,0 1 1,0 0 0,-1 0 0,-3-7-1,3 8-35,0 1 0,0-1 0,0 0 0,0 1 0,-1 0 0,1 0 0,-1 0 0,1 0-1,-1 0 1,0 0 0,0 1 0,0-1 0,0 1 0,0 0 0,0 0 0,0 0 0,0 0-1,-1 0 1,-3 1 0,-4-1-37,0 1 0,-1 0 0,1 1 0,0 0-1,0 1 1,0 0 0,0 0 0,1 2 0,-19 7 0,12-4-491,-1 2 1,2 0-1,-1 1 0,-28 24 1,29-17-576,16-16 1075,-1-1 0,1 1 0,0-1 0,0 1 0,0-1 0,-1 1 0,1-1 0,0 1 0,0 0 0,0-1 0,0 1 0,0-1 0,0 1 0,0-1 0,0 1 0,0-1 0,0 1 0,0-1 0,0 1 0,0-1 0,1 1 0,-1 0 0,0-1 0,0 1 0,0-1 0,1 0 0,-1 1 0,0-1 0,1 1 0,-1-1 0,0 1 0,1-1 0,-1 0 0,1 1 0,-1-1 0,1 0 0,-1 1 0,1-1 0,0 0 0,8 6-598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6:43.5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95 433 15331,'-1'0'77,"1"0"1,0 0-1,-1-1 0,1 1 0,-1 0 0,1 0 0,0 0 0,-1 0 0,1 0 0,-1-1 1,1 1-1,0 0 0,-1 0 0,1 0 0,-1 0 0,1 0 0,0 0 0,-1 0 0,1 1 1,-1-1-1,1 0 0,-1 0 0,1 0 0,0 0 0,-1 0 0,1 1 0,0-1 1,-1 0-1,1 0 0,-1 1 0,-11 9 58,10-8 80,-5 6-44,0 1-1,0-1 1,1 1 0,1 1 0,-1-1 0,1 1-1,1 0 1,0 0 0,0 0 0,1 1-1,0-1 1,1 1 0,0 0 0,1-1 0,0 1-1,1 15 1,0-25-166,0 0 0,0 0 1,0 0-1,0 0 0,0 0 0,0 0 0,1 0 0,-1 0 1,0 0-1,0 0 0,1 0 0,-1 0 0,1 0 0,-1-1 1,1 1-1,-1 0 0,1 0 0,0 0 0,-1-1 0,1 1 1,0 0-1,0-1 0,-1 1 0,1 0 0,0-1 0,0 1 0,0-1 1,0 0-1,0 1 0,0-1 0,0 0 0,0 1 0,0-1 1,0 0-1,0 0 0,0 0 0,0 0 0,0 0 0,-1 0 1,1 0-1,0 0 0,0 0 0,0-1 0,0 1 0,0 0 1,0-1-1,0 1 0,0 0 0,1-2 0,5-1 30,-1 0-1,1-1 0,-1 0 1,0 0-1,8-7 0,8-11 89,-1 0 0,-1-1 0,0-1-1,30-51 1,-27 35 130,-2-2 0,24-69 0,-42 105-210,-2 5-28,-1 0 0,1-1 0,0 1 0,-1 0 0,1-1 0,-1 1 0,0 0 0,1-1 0,-1 1 0,0 0 0,0-1 0,0 1 0,0-1 0,0-2 0,0 4-13,0 0 1,0 0-1,0 0 1,0 0 0,0 0-1,0 0 1,0-1-1,0 1 1,0 0 0,-1 0-1,1 0 1,0 0-1,0 0 1,0 0-1,0 0 1,0 0 0,0 0-1,0 0 1,0 0-1,0 0 1,0 0 0,0 0-1,-1 0 1,1 0-1,0 0 1,0 0 0,0 0-1,0 0 1,0-1-1,0 1 1,0 1-1,0-1 1,0 0 0,-1 0-1,1 0 1,0 0-1,0 0 1,0 0 0,0 0-1,0 0 1,0 0-1,0 0 1,0 0 0,0 0-1,0 0 1,-1 0-1,1 0 1,0 0 0,0 0-1,0 0 1,0 0-1,0 0 1,0 1-1,0-1 1,0 0 0,0 0-1,0 0 1,0 0-1,0 0 1,-7 10 111,-5 16 98,6-8 43,0 1 1,0-1-1,-4 34 0,9-44-175,0 0-1,1 0 1,0 0 0,0-1-1,1 1 1,0 0-1,0 0 1,0 0-1,1-1 1,1 1-1,-1-1 1,5 8-1,-6-12-62,1 0-1,0 0 1,0 0-1,0-1 1,0 1-1,0-1 1,0 0-1,1 1 1,-1-1 0,1 0-1,-1-1 1,1 1-1,0 0 1,0-1-1,0 1 1,0-1-1,0 0 1,0 0-1,0 0 1,0 0 0,0-1-1,1 1 1,-1-1-1,0 0 1,0 0-1,1 0 1,-1 0-1,0-1 1,0 1-1,0-1 1,0 0 0,4-1-1,3-2-9,-1 1 0,0-2-1,-1 1 1,1-1 0,-1 0 0,0-1-1,0 0 1,-1 0 0,10-11 0,-7 7 10,0-1 0,-1-1 0,-1 0 0,0 0 1,-1 0-1,0-1 0,0 0 0,-2-1 0,6-17 1,-11 30-15,1 0 1,-1 0 0,0 0-1,1-1 1,-1 1 0,0 0-1,0 0 1,0 0 0,0 0-1,0-1 1,0 1 0,-1 0-1,1-2 1,0 3-2,-1 0-1,1 0 1,0 0-1,0 0 0,-1 0 1,1 0-1,0-1 1,0 1-1,0 0 1,-1 0-1,1 0 1,0 0-1,0 0 1,-1 0-1,1 0 1,0 0-1,0 0 1,-1 0-1,1 0 1,0 0-1,0 1 0,-1-1 1,1 0-1,0 0 1,0 0-1,0 0 1,-1 0-1,1 0 1,0 0-1,0 1 1,0-1-1,-1 0 1,1 0-1,0 0 1,0 1-1,-3 1 16,0 1-1,1 0 1,-1-1-1,1 1 1,0 0-1,-3 6 1,2-3 4,1 1 0,-1-1 0,1 1 1,1 0-1,-1 0 0,1-1 1,0 1-1,1 0 0,-1 8 0,2-13-13,-1-1-1,0 1 0,0 0 0,1-1 1,-1 1-1,1 0 0,-1-1 0,1 1 1,0-1-1,-1 1 0,1-1 0,0 1 1,0-1-1,0 0 0,0 1 1,1-1-1,0 1 0,0-1-1,0 0 0,0 0 0,0 0 0,0 0 0,0-1 0,0 1 0,0-1 0,0 1 0,0-1 0,0 0 1,0 0-1,0 0 0,0 0 0,1 0 0,-1 0 0,0 0 0,3-2 0,5-1-8,0 0-1,0-1 1,-1 0 0,1 0 0,-1-1-1,0-1 1,-1 1 0,12-11 0,-3 2-57,-2 0 1,0-1 0,15-20-1,-15 14-109,-1 0 0,-1-2-1,0 1 1,-2-2 0,-1 0-1,-1 0 1,-1 0 0,7-34-1,-14 51 78,0 0-1,-1 0 0,1 0 1,-2-12-1,1 17 73,0 1 0,-1 0 0,1 0 1,0-1-1,-1 1 0,1 0 0,0 0 0,-1 0 0,1 0 1,-1 0-1,0 0 0,1 0 0,-1 0 0,-1-2 1,1 3 9,0-1 0,1 1 0,-1 0 0,0 0 0,1-1 1,-1 1-1,0 0 0,1 0 0,-1 0 0,0 0 1,0 0-1,1 0 0,-1 0 0,0 0 0,1 0 1,-1 1-1,0-1 0,1 0 0,-1 0 0,0 0 1,1 1-1,-1-1 0,0 0 0,1 1 0,-1-1 1,1 1-1,-1-1 0,0 1 0,-5 5 60,0 0 0,1 1-1,-1-1 1,2 1 0,-1 0 0,1 0-1,0 1 1,-4 9 0,1-2 108,-1-1 78,1 0 0,1 1-1,0 0 1,1 0-1,-6 31 1,11-40-243,-1 0 0,1 1 0,0-1 0,0 0 0,0 0 0,1 0-1,0 1 1,0-1 0,1 0 0,0 0 0,0 0 0,0-1 0,1 1 0,0 0 0,0-1 0,0 0 0,1 1 0,4 4 0,-3-4-238,1 0 0,-1-1-1,1 0 1,0 0 0,1 0 0,10 5 0,4-2-280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2:22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 20500,'-15'9'1657,"-3"3"-1249,1 7-216,-9 5 712,-1 4-296,1 3-352,0 2-128,4 2-224,1-4-152,2-5-424,2-3-272,4-10 736,2-8-144,-1-12-184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2:22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15019,'10'9'2121,"0"2"-865,2 5-432,3 1 1505,3 2-681,2 2-464,1-1-504,1 1-1096,-2-3 1537,1-4-1089,2-3-80,3-9-73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2:22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32 19924,'-3'11'1849,"-4"4"-1257,0 3-280,-5 5 928,-1 4-344,-1 4-592,0 0-256,-2 1-312,3-1-176,3-4-400,1-7-280,6-12 912,1-8-176,6-10-96,3-11-49</inkml:trace>
  <inkml:trace contextRef="#ctx0" brushRef="#br0" timeOffset="1">131 0 12819,'-1'13'5833,"-7"14"-3473,6-20-1702,-7 26 1036,-7 57 1,14-78-1677,1 0 0,1 0 0,0 0 0,1 0 0,0 0 0,1 0 0,0 0 0,5 15 0,-7-26-121,1 0 0,-1 0-1,0 1 1,1-1 0,-1 0-1,1 0 1,-1 0 0,1 0-1,-1 1 1,1-1 0,0 0-1,0 0 1,-1 0 0,1 0-1,0-1 1,0 1 0,0 0-1,0 0 1,0 0 0,0-1-1,0 1 1,1-1 0,-1 1-1,0-1 1,2 1 0,-2-1 18,-1 0 0,1 0 0,-1 0 1,0 0-1,1-1 0,-1 1 0,1 0 0,-1 0 0,1-1 1,-1 1-1,0 0 0,1-1 0,-1 1 0,0 0 1,1-1-1,-1 1 0,0 0 0,0-1 0,1 1 0,-1-1 1,0 1-1,0-1 0,1 0 0,1-20-898,-5 1 31</inkml:trace>
  <inkml:trace contextRef="#ctx0" brushRef="#br0" timeOffset="2">44 135 14851,'-2'1'1993,"2"2"-1161,6 0-208,2 0 1240,7 0-615,3 0-297,8-3-896,4 0-448,5-6 480,-2-1-96,0-3-272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2:23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17700,'0'4'1872,"15"-2"-1000,8-4-336,10-1 1145,5 0-449,6 1-488,3 0-288,4 2-800,-4 2-528,-8-2 760,-4 0-192,-16-2-192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2:23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15075,'16'6'2409,"7"-5"-1257,8-2-432,2-6 1697,7 1-1201,5 0-504,-4-4-224,2-4-48,-2 1-360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2:30.5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75 14387,'0'0'82,"0"1"1,0-1-1,-1 0 0,1 0 1,0 0-1,0 0 0,0 1 1,0-1-1,0 0 0,0 0 1,-1 0-1,1 1 0,0-1 1,0 0-1,0 0 0,0 0 1,0 1-1,0-1 0,0 0 1,0 0-1,0 0 0,0 1 1,0-1-1,0 0 0,0 0 1,0 0-1,0 1 0,0-1 1,0 0-1,0 0 0,0 0 1,1 1-1,-1-1 0,0 0 1,0 0-1,0 0 0,0 0 1,0 1-1,0-1 0,1 0 1,-1 0-1,12 3 1932,26-6-259,-27 2-1106,363-18 3771,40-2-4037,-402 20-364,13 0 27,0-1-1,0-1 1,0-2-1,48-14 1,-96 20 342,20 0-313,-13 3-289,1-1 1,-24 3-1,33-6 25,0 0 1,1 0-1,-1-1 0,0 0 0,1 0 1,-1 0-1,1 0 0,-1-1 0,1 0 0,-8-4 1,-9-4-322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2:32.8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187 8 14107,'-9'0'1260,"4"0"-676,0-1 0,0 1 0,1 0-1,-1 1 1,0-1 0,0 1 0,0 0 0,0 0 0,-7 3 0,12-3-534,0-1 0,0 0 0,0 0 0,0 1 0,0-1 0,0 0 0,0 0 1,0 1-1,0-1 0,0 0 0,0 0 0,1 0 0,-1 1 0,0-1 0,0 0 0,0 0 0,0 0 0,1 1 1,-1-1-1,0 0 0,0 0 0,0 0 0,1 0 0,-1 1 0,0-1 0,0 0 0,0 0 0,1 0 0,-1 0 1,0 0-1,0 0 0,1 0 0,-1 0 0,0 0 0,0 0 0,1 0 0,-1 0 0,0 0 0,0 0 0,1 0 0,-1 0 1,0 0-1,1 0 0,15 2 486,325-6 1143,-114-4-1522,-200 9-121,-20 1-10,-15 1 8,-69 9 51,-136 5 1,172-15-77,-18 2 15,10-1-1,1-1 0,-70-7 0,103 1-22,22-1-22,22-3-30,50-1-46,84-17 70,-206 26-27,-61 14-203,-133 34 1,224-42 672,13-4-219,10 0-188,8 0 2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2:36.2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430 63 17444,'1'-5'651,"0"0"-173,0 0 0,-1 1-1,1-1 1,-1 0 0,-1-8-1,1 12-375,0 0-1,-1 0 0,1 0 1,0 0-1,-1 0 1,1 0-1,-1 0 1,1 0-1,-1 0 0,1 0 1,-1 0-1,0 1 1,1-1-1,-1 0 0,0 0 1,0 1-1,1-1 1,-1 0-1,0 1 0,0-1 1,0 1-1,0-1 1,0 1-1,0 0 1,0-1-1,0 1 0,0 0 1,0 0-1,0-1 1,0 1-1,0 0 0,-2 0 1,-2 1 93,-1-1 0,1 1 0,-1 0 0,1 0 1,0 0-1,0 1 0,-1 0 0,1 0 0,-6 4 0,-47 30 291,51-31-420,-24 17-9,0 1 0,2 1 0,-43 47-1,57-54-47,0 1 0,2 0-1,0 1 1,1 1-1,2 0 1,-1 0 0,-10 33-1,19-45-8,0 0-1,0 0 1,0 1 0,1-1-1,1 1 1,-1 0 0,1-1-1,1 1 1,0-1 0,0 1-1,0-1 1,4 12 0,-3-16-2,-1 0-1,1 0 1,0 0 0,0 0 0,1 0 0,-1 0 0,1 0 0,-1-1-1,1 0 1,0 1 0,1-1 0,-1 0 0,0 0 0,1-1 0,0 1 0,0-1-1,-1 1 1,1-1 0,1-1 0,-1 1 0,0 0 0,0-1 0,1 0-1,-1 0 1,5 0 0,1 0 50,0-1 0,-1-1 0,1 1 0,0-2 0,-1 1 0,1-1 0,-1-1 0,0 0 0,0 0 0,0-1 0,0 0 0,0 0 0,-1-1 0,0 0 0,0-1 0,0 1 0,0-2 0,-1 1 0,0-1 0,-1 0 0,1-1 0,-1 1 0,-1-1 0,9-16 0,-13 21-27,1 1 0,-2 0 0,1-1 0,0 1-1,0-1 1,-1 1 0,0-1 0,1 1 0,-1-1-1,0 1 1,0-1 0,0 1 0,-1-1-1,1 1 1,-1-1 0,1 1 0,-1-1 0,0 1-1,0 0 1,0-1 0,0 1 0,0 0 0,0 0-1,-1 0 1,1-1 0,-1 2 0,0-1 0,1 0-1,-1 0 1,0 0 0,0 1 0,0-1 0,0 1-1,0 0 1,-1-1 0,1 1 0,0 0 0,-4-1-1,1 0-15,0 0 1,-1 1-1,1-1 0,0 1 0,-1 0 0,1 1 0,-1-1 0,0 1 0,1 0 0,-1 0 0,1 1 0,-1 0 1,1 0-1,-1 0 0,1 0 0,-10 5 0,9 0-69,11-3 24,13-1-15,32-14-47,-41 9 90,-1 1 0,1-1 0,0 2 0,0-1 0,12 1-1,-19 1 12,-1 0 0,0 0 0,1 1-1,-1-1 1,1 1 0,-1-1-1,0 1 1,1 0 0,-1-1 0,0 1-1,0 0 1,1 0 0,-1 0-1,0 0 1,0 0 0,0 0-1,0 0 1,0 0 0,0 1 0,-1-1-1,1 0 1,0 1 0,-1-1-1,1 0 1,-1 1 0,1-1-1,-1 1 1,1-1 0,-1 0 0,0 3-1,2 5 8,-1 1-1,-1-1 1,0 15-1,0-13 3,-5 69 28,3-54-214,0 1 0,4 42 0,-2-68 123,0-1 0,0 1 0,0 0 0,0 0 0,0-1 0,0 1-1,0 0 1,0 0 0,0-1 0,0 1 0,1 0 0,-1-1 0,0 1-1,0 0 1,1-1 0,-1 1 0,1 0 0,-1-1 0,0 1 0,1-1-1,-1 1 1,1-1 0,-1 1 0,1-1 0,0 1 0,-1-1 0,1 1-1,-1-1 1,1 0 0,0 1 0,-1-1 0,2 0 0,0 0-5,-1 0 1,0-1 0,0 1 0,1-1 0,-1 1 0,0-1 0,0 0-1,0 0 1,1 0 0,-1 1 0,0-1 0,0 0 0,0 0-1,0 0 1,-1 0 0,1-1 0,1 0 0,12-20-587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2:36.8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40 17180,'129'-33'5568,"-115"30"-5021,0 1 0,0 1-1,0 0 1,0 1 0,1 1-1,-1 0 1,18 4 0,-31-4-497,1-1 0,0 0-1,0 1 1,-1-1 0,1 1 0,0 0 0,-1-1 0,1 1 0,0 0-1,-1 0 1,1 0 0,-1 0 0,0 0 0,1 1 0,-1-1 0,0 0-1,0 1 1,0-1 0,2 4 0,-2-4-29,-1 1 0,0 0 0,0 0 0,0-1 0,0 1 0,0 0 0,0 0 0,0 0 0,0-1 0,-1 1 0,1 0 0,-1-1 0,1 1 0,-1 0 0,0-1 0,1 1 0,-1 0 0,0-1-1,0 1 1,-2 1 0,-12 15 45,0-1-1,-1-1 0,-23 19 1,0 1 21,15-15-52,15-14-13,0 1 0,0 0 0,1 1 0,0-1 0,1 2 1,-1-1-1,2 1 0,-8 13 0,14-22-20,-1 0-1,1 0 1,0 0-1,0 1 1,-1-1-1,1 0 1,0 0-1,0 0 1,0 0-1,0 1 0,0-1 1,1 0-1,-1 0 1,0 0-1,0 0 1,1 0-1,-1 1 1,1-1-1,-1 0 1,1 0-1,-1 0 1,1 0-1,0 0 1,-1 0-1,1-1 1,0 1-1,0 0 1,0 0-1,0 0 1,0-1-1,0 1 0,0 0 1,0-1-1,0 1 1,0-1-1,0 1 1,0-1-1,0 0 1,0 1-1,2-1 1,5 2 2,0 0 0,1-1 0,-1 0 0,12 0 1,33 1-163,124 8-1713,-138-4 1514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2:38.9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42 13811,'6'5'2256,"10"0"-879,-2-5-497,14-3 2281,0-1-1465,7-1-536,2 0-192,-1-3-608,0 4-328,-8 0-832,1-1-272,-11 0 832,1 0-248,-5 1-168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7:12:59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15587,'26'19'1113,"5"11"-849,3 9-104,10 6 280,5 3-264,12 5-64,1 1-104,4-9-312,2-9-232,-3-12 400,5-4-128,-2-12-65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6:43.9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1 20260,'-4'2'199,"-1"1"-1,0 0 0,1 1 0,0-1 1,0 1-1,0 0 0,0 0 1,0 0-1,1 0 0,0 1 1,0-1-1,0 1 0,0 0 0,1 0 1,0 0-1,0 0 0,0 0 1,-1 9-1,3-13-209,1 0 0,-1 0 1,0 0-1,1-1 0,-1 1 1,1 0-1,-1 0 0,1-1 0,-1 1 1,1 0-1,-1-1 0,1 1 1,0 0-1,-1-1 0,1 1 0,0-1 1,0 1-1,-1-1 0,1 0 1,0 1-1,0-1 0,0 0 1,0 1-1,-1-1 0,1 0 0,0 0 1,0 0-1,2 0 0,33 3-212,-22-2 190,-9 0 23,-1-1 1,0 1-1,0 0 1,0 0-1,0 1 1,0-1-1,0 1 1,0 0-1,6 4 1,-9-5 8,0 0 0,0 0 0,0 0 0,0 0 0,0 1 0,0-1 0,-1 0 0,1 0 0,0 1 0,-1-1 0,1 0 0,-1 1 0,0-1 0,1 1 0,-1-1 0,0 1 0,0-1 1,0 1-1,0-1 0,0 1 0,0-1 0,0 0 0,0 1 0,-1-1 0,1 1 0,0-1 0,-1 0 0,1 1 0,-1-1 0,0 0 0,1 1 0,-2 0 0,-2 4-25,1-1-1,-1 0 0,0 1 1,0-2-1,-1 1 0,1 0 1,-1-1-1,0 0 0,-1 0 1,1-1-1,0 1 0,-1-1 1,0 0-1,0-1 0,-7 3 1,-6 1-37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2:39.3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270 3 17452,'6'-3'2912,"-8"3"-2424,-9 6 1113,-3 5-353,-8 6-512,-4 5-208,-4 7-392,-1 1-136,-4 4-192,5-1-104,4-4-336,5-5-192,7-8-360,2-8-121,11-15 801,3-8-280,11-14-40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2:39.7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17764,'0'2'1856,"0"14"-1016,0 1-272,2 8 1057,1 2-305,5 2-432,2 1-128,5 1-215,-1 1-65,4-2-224,3 1-32,-3 0-64,2 0-88,-3-1-424,-1-1-480,-3-8 728,-3-5-144,-4-9-33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2:40.1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 16195,'0'0'2201,"7"3"-969,4-2-424,11 1 1473,4-1-585,9-1-432,6 0-223,2-3-465,2 2-264,-2-4-584,-2 3-400,-8 0-713,-6 1 1121,-17-1-248,-9 2-208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2:40.5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39 15779,'-1'9'2049,"8"-5"-985,9-2-416,11-4 1433,9-2-801,7-2-416,4-1-248,3 0-1104,-2 0 856,3-2-416,-1 3-104,-1 1-88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2:40.9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277 1 18988,'-16'0'434,"1"0"1,0 1-1,0 0 0,0 1 0,0 1 0,0 0 1,1 2-1,-15 5 0,20-6-284,-1 0 1,1 1-1,0 0 0,1 1 0,-1 0 1,1 0-1,1 1 0,-1 0 0,1 0 1,0 1-1,1 0 0,-10 14 0,14-18-96,0-1-1,0 1 1,1 0-1,-1-1 1,1 1-1,0 0 0,0 0 1,0 0-1,1-1 1,-1 1-1,1 7 1,0-8-18,0-1 0,1 0-1,-1 1 1,1-1 0,0 0 0,-1 0 0,1 1 0,0-1 0,0 0 0,0 0-1,1 0 1,-1 0 0,0 0 0,1 0 0,-1-1 0,1 1 0,0 0 0,0-1 0,-1 1-1,5 1 1,3 2 29,-1-2 0,1 1 0,0-1 0,0-1 0,0 0 0,0 0 0,1 0 0,-1-1 0,0-1 0,14 0 0,0-1 28,0-2 1,-1 0-1,26-7 1,-28 5-17,-1-1 0,24-11 0,-38 15-62,0-1 0,0 1 0,0-1 1,0 0-1,-1 0 0,1-1 0,-1 1 0,0-1 0,0 0 0,-1 0 0,1 0 0,-1-1 0,4-6 0,-6 10-22,0-1-1,-1 0 0,1 1 0,0-1 1,-1 0-1,0 0 0,1 0 0,-1 0 1,0 0-1,0 0 0,0 1 0,0-1 1,0 0-1,-1 0 0,1 0 0,0 0 1,-1 0-1,0 1 0,1-1 0,-1 0 1,0 1-1,0-1 0,0 0 0,0 1 1,0-1-1,0 1 0,0-1 0,-1 1 1,1 0-1,0-1 0,-1 1 0,1 0 1,-1 0-1,0 0 0,1 0 0,-1 0 1,0 0-1,-2 0 0,-5-3-185,-1 0 0,0 1 0,0 0 0,0 1 0,-17-2 0,12 2 53,-1 1 1,1 1-1,0 1 1,-20 3-1,-13 8-328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2:46.6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366 328 16187,'0'-6'1713,"0"5"-1536,0 0-1,0 0 1,0 0 0,0 0-1,0 0 1,0 0-1,0 0 1,0 0-1,0 0 1,0 0-1,-1 0 1,1 0-1,0 0 1,-1 0-1,1 0 1,-1 0-1,1 0 1,-1 0 0,1 1-1,-1-1 1,0 0-1,1 0 1,-1 1-1,0-1 1,0 0-1,1 1 1,-1-1-1,0 1 1,0-1-1,0 1 1,0-1-1,0 1 1,-1-1-1,-5-1 83,0-1-1,0 2 1,0-1 0,0 1-1,0 0 1,-1 0-1,1 1 1,0 0-1,0 0 1,-1 0-1,1 1 1,0 1-1,0-1 1,0 1-1,-9 3 1,-2 2-175,0 0 0,1 1-1,0 1 1,-26 19 0,30-19-74,1 1-1,1 1 1,-1-1-1,-13 20 1,20-25-7,1 1 1,0 0-1,0 1 0,0-1 1,1 1-1,0 0 0,0-1 1,1 1-1,0 0 0,0 1 1,-1 10-1,3-17-2,0 0 1,0 0-1,0 0 1,0 1-1,0-1 0,0 0 1,0 0-1,0 0 0,1 1 1,-1-1-1,1 0 0,-1 0 1,1 0-1,-1 0 1,1 0-1,0 0 0,-1 0 1,1 0-1,0 0 0,0 0 1,0 0-1,0 0 0,-1-1 1,1 1-1,0 0 1,1 0-1,-1-1 0,0 1 1,0-1-1,0 1 0,0-1 1,0 0-1,0 1 0,1-1 1,-1 0-1,0 0 1,0 0-1,1 0 0,0 0 1,5 0 19,-1 0 0,0-1 0,0 0 0,1 0 0,-1 0-1,10-4 1,2-3 53,-1 0-1,0-1 1,0-1-1,-1 0 0,0-1 1,-1-1-1,-1-1 1,1 0-1,12-16 0,-12 12 47,-1-1 0,-1-1 0,0 0 0,-1 0-1,-2-1 1,0-1 0,11-30 0,-17 38-48,-1 0 1,0 0-1,-1-1 0,0 1 1,-1-1-1,0 0 1,-3-23-1,2 33-66,-1-1 0,1 1 0,-1-1 0,0 1 0,-1 0 0,1 0 0,-1 0 0,0 0 0,0 0 0,0 0 0,0 0 0,-1 0 0,1 1 1,-1-1-1,0 1 0,0 0 0,0 0 0,-1 0 0,1 0 0,-1 1 0,0-1 0,1 1 0,-1 0 0,0 0 0,0 0 0,0 1 0,-6-2 0,2 2-27,1 0 0,-1 0 0,0 1 0,1 0 0,-1 0 0,0 1 0,0 0 0,1 0 0,-1 1-1,1 0 1,-1 0 0,1 1 0,0 0 0,-12 7 0,11-6-154,1 1 0,0-1 0,0 1 1,1 1-1,-1-1 0,1 1 0,1 0 0,-1 1 0,1-1 0,0 1 0,0 0 0,1 0 0,-5 12 0,8-18 67,0 1 1,0 0-1,1-1 0,-1 1 0,0 0 0,1 0 0,0 0 0,-1 0 0,1-1 0,0 1 0,0 0 0,0 0 0,0 0 0,1 0 0,-1 0 0,0-1 1,1 1-1,-1 0 0,1 0 0,0 0 0,-1-1 0,1 1 0,0 0 0,0-1 0,0 1 0,0-1 0,3 3 0,-2-2 19,1 0 1,0-1-1,0 1 0,0 0 0,0-1 0,1 0 1,-1 0-1,0 0 0,0 0 0,1 0 0,-1-1 1,1 0-1,-1 1 0,5-2 0,27 0-735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2:47.1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117 1 20132,'0'6'329,"0"1"0,0 0 0,0-1 0,-1 1 0,0-1-1,0 1 1,0-1 0,-1 1 0,0-1 0,-4 8 0,-2 10 536,-10 32 174,-7 23-219,-24 136 1,48-211-811,0 0 0,1 0 0,0 0-1,-1 0 1,2 0 0,-1 0 0,0 0 0,1 0 0,0 0-1,0-1 1,2 8 0,-2-9-2,0-1 1,1 1-1,-1-1 0,0 1 0,1-1 1,-1 0-1,1 1 0,-1-1 0,1 0 1,-1 0-1,1 0 0,0 0 1,0-1-1,-1 1 0,1 0 0,0-1 1,0 1-1,0-1 0,0 0 0,0 1 1,0-1-1,-1 0 0,1 0 0,0 0 1,0-1-1,0 1 0,2-1 1,239-38 277,-118 16-1567,-106 20 965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2:47.5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0 151 20804,'36'-14'2233,"22"-6"-1297,7-2-376,19-2 1049,3 2-249,8 2-488,2 5-376,-1 6-448,-6 5-136,-14 4-352,-5 1-152,-17 6-336,-5 2-136,-15-2-457,-8-1-79,-13-6 1000,-2-4-312,-11-12 15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2:47.9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289 270 20844,'0'-1'120,"0"-1"-1,0 1 1,1-1-1,-1 1 1,0-1-1,-1 1 1,1-1-1,0 1 1,0-1-1,-1 1 1,1-1-1,0 1 1,-1 0-1,0-1 1,1 1-1,-1 0 1,0-1-1,1 1 1,-1 0-1,0 0 0,0 0 1,0-1-1,0 1 1,0 0-1,-1 1 1,1-1-1,0 0 1,0 0-1,-1 0 1,1 1-1,0-1 1,-1 0-1,1 1 1,0 0-1,-1-1 1,-1 1-1,-1-1 22,0 1-1,1 0 1,-1 0-1,0 0 1,0 0-1,0 0 1,1 1-1,-1 0 1,0 0-1,1 0 1,-1 0-1,1 1 1,-5 1-1,-4 5-72,1 1-1,0 0 0,0 0 0,1 1 1,0 0-1,0 1 0,2 0 0,-1 1 1,1 0-1,1 0 0,0 0 0,1 1 1,0 0-1,1 0 0,0 1 0,1 0 1,1 0-1,-3 24 0,6-36-54,0 0-1,0 0 1,0 0-1,0 0 1,0 1-1,0-1 1,0 0-1,1 0 1,0 0-1,-1 0 1,1 0-1,0 0 1,0 0-1,0 0 1,0-1 0,0 1-1,0 0 1,0 0-1,1-1 1,-1 1-1,3 1 1,-2-2 3,0 0 0,0 0 0,0 0 1,0 0-1,0-1 0,0 1 0,0-1 0,1 0 1,-1 0-1,0 1 0,0-1 0,0-1 0,0 1 1,0 0-1,1 0 0,-1-1 0,0 1 0,0-1 1,0 0-1,0 0 0,3-1 0,6-4 59,1-1 0,-1 0-1,0 0 1,0-1 0,-1-1-1,0 1 1,0-2 0,12-15-1,-6 4 79,0-1 0,-2 0 0,16-32 1,-24 41-102,0-1 1,-1 1-1,0-1 1,-1 0-1,-1-1 1,0 1 0,-1-1-1,0 1 1,-1-1-1,-2-16 1,1 25-55,-1-1 0,0 0 0,0 1 0,-1-1 0,0 1 0,0 0 0,0 0-1,-1-1 1,0 1 0,0 1 0,0-1 0,-1 0 0,0 1 0,0 0 0,-1 0 0,1 0 0,-1 0 0,0 1 0,0 0 0,-1 0 0,1 0 0,-1 1-1,0-1 1,-8-2 0,5 3-16,0 0-1,0 1 1,0 0-1,0 1 1,0 0-1,0 0 1,-1 1 0,1 0-1,0 1 1,0 0-1,0 0 1,0 1-1,-16 5 1,19-5-86,0 0 0,0 0 1,1 1-1,-1-1 0,1 1 1,-1 1-1,1-1 0,0 1 1,0 0-1,0 0 0,1 0 1,0 1-1,-1-1 0,2 1 1,-1 0-1,0 0 0,1 1 1,0-1-1,0 1 0,1-1 1,-2 8-1,3-12-10,1 1 0,-1 0-1,1 0 1,0 0 0,0 0 0,0 0 0,0 0 0,0 0-1,0 0 1,0 0 0,1 0 0,-1 0 0,1 0-1,0 0 1,-1 0 0,1-1 0,0 1 0,0 0-1,0 0 1,0-1 0,1 1 0,-1-1 0,0 1-1,1-1 1,-1 1 0,1-1 0,-1 0 0,1 0 0,-1 0-1,1 0 1,0 0 0,0 0 0,-1 0 0,1 0-1,0-1 1,0 1 0,0-1 0,0 1 0,3-1-1,23 4-926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2:48.4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311 3 18084,'16'-2'1588,"-16"2"-1546,0 0-1,0 0 1,1 0-1,-1 0 1,0 0 0,0 0-1,0 0 1,0 0 0,1 0-1,-1 0 1,0 0-1,0 0 1,0 0 0,0 0-1,1 0 1,-1 1-1,0-1 1,0 0 0,0 0-1,0 0 1,0 0-1,0 0 1,1 0 0,-1 1-1,0-1 1,0 0-1,0 0 1,0 0 0,0 0-1,0 0 1,0 1 0,0-1-1,0 0 1,0 0-1,0 0 1,0 0 0,0 1-1,0-1 1,-1 3 220,0-1 0,0 0-1,0 1 1,0-1 0,-1 0 0,1 0 0,-1 0 0,-3 4 0,-87 113 2627,-31 74-2716,103-161-165,15-24-97,-15 24-382,19-31 341,-1 1-1,1-1 0,0 1 0,0-1 1,-1 1-1,1-1 0,-1 0 0,1 0 1,-1 0-1,1 0 0,-1 0 0,0 0 1,0 0-1,-2 1 0,3-2 70,1 0 0,-1 0 0,1-1 0,-1 1 0,1 0 0,-1 0 0,1 0 0,-1 0 0,1-1 0,-1 1-1,1 0 1,-1-1 0,1 1 0,-1 0 0,1-1 0,0 1 0,-1 0 0,1-1 0,0 1 0,-1-1 0,1 1 0,0-1 0,-1 1 0,1-1 0,0 0-1,-7-16-461,0-14-317,1-5-238</inkml:trace>
  <inkml:trace contextRef="#ctx0" brushRef="#br0" timeOffset="1">12 134 15851,'10'-8'2241,"0"6"-1225,1 4-328,3 8 1337,5 8-665,1 0-160,4 4-456,2 1-224,7 1-720,2 0-432,5-2-640,-2-6 1032,4-12-224,-2-7-200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6:44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51 17396,'1'6'298,"0"0"1,0 0-1,0 0 1,-1 0 0,0 0-1,0 0 1,0 0-1,-1 0 1,0 0-1,-3 10 1,-1 16 914,-3 103 656,12 162 0,-1-269-1630,-3-29-236,0 1 1,0 0-1,0 0 0,0 0 1,0 0-1,0 0 1,0 0-1,0 0 0,0-1 1,0 1-1,0 0 1,0 0-1,0 0 0,0 0 1,0 0-1,0 0 1,0 0-1,0 0 0,0-1 1,0 1-1,0 0 1,1 0-1,-1 0 0,0 0 1,0 0-1,0 0 1,0 0-1,0 0 0,0 0 1,0 0-1,0 0 1,0 0-1,1 0 0,-1 0 1,0 0-1,0 0 1,0 0-1,0 0 0,0 0 1,0 0-1,0 0 1,1 0-1,-1 0 0,0 0 1,0 0-1,0 0 1,0 0-1,0 0 0,0 0 1,0 0-1,1 0 1,-1 0-1,0 0 0,0 0 1,0 0-1,0 0 1,0 0-1,0 0 0,0 0 1,0 1-1,10-48 156,62-349-175,-66 371-28,16-40 0,-20 59 35,1 0-1,0 0 0,1 0 0,-1 0 0,1 0 1,0 0-1,0 1 0,1 0 0,0 0 0,0 0 1,8-6-1,-11 10 7,-1 0 1,1 0-1,0-1 1,0 1-1,0 1 0,0-1 1,0 0-1,0 0 1,0 1-1,0-1 1,1 1-1,-1 0 1,0 0-1,0-1 0,0 1 1,0 1-1,1-1 1,-1 0-1,0 0 1,0 1-1,0-1 0,0 1 1,0 0-1,0 0 1,0 0-1,0 0 1,0 0-1,0 0 0,0 0 1,-1 1-1,1-1 1,0 0-1,-1 1 1,1 0-1,-1-1 1,0 1-1,3 3 0,-1 1 5,0-1 0,0 1 0,-1-1 0,0 1 0,0 0 0,0 0 0,-1 0 0,0 0 0,0 0 0,0 0 0,-1 1 0,0 8 0,-1-7 28,0-1 0,-1 1-1,0 0 1,-1 0 0,0-1 0,0 1 0,0-1 0,-1 0 0,0 0 0,0 0-1,-7 8 1,8-11-34,0-1 0,0 0-1,-1 1 1,1-1 0,0 0-1,-1-1 1,0 1-1,0-1 1,0 1 0,0-1-1,0 0 1,0-1 0,0 1-1,-1-1 1,1 0 0,-1 0-1,1 0 1,-1 0 0,1-1-1,-1 0 1,-4 0 0,6 0 2,0-1 1,1 0 0,-1 0 0,0 0 0,1 0 0,-1 0-1,1 0 1,-1-1 0,1 1 0,0-1 0,-1 1 0,1-1-1,0 0 1,0 0 0,0 0 0,0 0 0,1-1 0,-1 1-1,1 0 1,-1-1 0,1 1 0,0-1 0,0 1 0,0-1-1,0 0 1,0 1 0,1-1 0,-1 0 0,1 0 0,0 1-1,-1-5 1,2-16-129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2:48.8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 0 15971,'-8'27'1609,"3"8"-1057,-2-2-240,3 5 864,0 4-856,1-2-664,1-4-256,-1-7 448,3-8-216,-2-8-168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2:49.1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69 18556,'3'-5'404,"1"0"0,0 0 0,0 1 0,0-1 0,1 1 0,-1 0-1,1 0 1,0 1 0,0 0 0,0-1 0,1 2 0,-1-1 0,1 0 0,0 1 0,-1 0 0,12-1 0,-5 0 24,0 1 1,1 1-1,-1 0 1,0 0 0,1 2-1,-1-1 1,18 4 0,-27-3-407,0 0 0,0-1 0,1 1 0,-1 0 0,0 1 0,0-1 0,0 0 0,0 1 0,0 0 0,0 0 0,-1 0 0,1 0 0,0 0 1,-1 0-1,0 1 0,1-1 0,-1 1 0,0-1 0,0 1 0,-1 0 0,3 4 0,-3-3-10,1 0 0,-1 1 0,-1-1 0,1 0 0,0 1 0,-1-1 0,0 0 0,0 1 0,0-1 0,-1 0 0,0 1 0,1-1 0,-2 0 0,1 0 0,-3 8 0,-6 7 56,-1 0 1,0-1-1,-1 0 1,-1-1-1,-23 23 1,32-36-55,4-4-17,0 1-1,-1-1 0,1 0 1,0 0-1,0 0 0,0 1 1,0-1-1,-1 0 0,1 0 0,0 0 1,0 1-1,0-1 0,0 0 1,0 0-1,0 1 0,0-1 1,0 0-1,-1 0 0,1 1 0,0-1 1,0 0-1,0 0 0,0 1 1,0-1-1,0 0 0,1 1 1,-1-1-1,0 0 0,0 0 1,0 1-1,0-1 0,0 0 0,0 0 1,0 0-1,0 1 0,1-1 1,-1 0-1,0 0 0,0 1 1,0-1-1,0 0 0,1 0 1,-1 0-1,0 0 0,0 1 0,1-1 1,-1 0-1,0 0 0,0 0 1,1 0-1,-1 0 0,0 0 1,0 0-1,1 0 0,-1 0 0,0 0 1,0 0-1,1 0 0,-1 0 1,0 0-1,0 0 0,1 0 1,-1 0-1,1 0 0,28 1-165,-11-1 77,-14 0 71,-1 1 0,0-1 0,1 1 0,-1 0 0,0 0 0,0 0 0,0 1 0,0-1 1,0 1-1,0 0 0,0 0 0,0 0 0,0 0 0,-1 0 0,1 0 0,-1 1 0,0-1 0,0 1 0,0 0 0,0-1 0,3 7 0,-4-6 12,0 0 0,0 1 0,-1-1 0,1 1 0,-1-1 0,0 1 0,0-1 0,0 1 0,0-1 0,-1 1 0,0-1 0,1 0-1,-1 1 1,0-1 0,0 0 0,-1 0 0,1 1 0,-1-1 0,0 0 0,1 0 0,-5 4 0,-1 2 71,-1 0 1,0 0-1,-1-1 1,0 0-1,0-1 1,0 0-1,-1 0 1,-11 5-1,14-8-39,-1-1 0,1 1 1,0-1-1,-1-1 0,0 0 0,0 0 1,1 0-1,-1-1 0,0 0 0,0 0 1,0-1-1,-15-2 0,20 2-134,0-1 1,0 0-1,-1 0 1,1 0-1,0 0 0,0 0 1,0-1-1,0 0 0,1 1 1,-1-1-1,0 0 1,1 0-1,-1-1 0,1 1 1,0 0-1,0-1 0,-1 0 1,2 1-1,-1-1 1,0 0-1,-2-5 0,2 3-28,1-1-1,-1 0 1,1 1-1,0-1 1,0 0-1,0 0 1,1 1-1,0-1 1,0 0-1,1 0 1,1-10-1,14-37-724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2:49.6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29 19508,'13'10'2169,"9"-8"-1465,14-4-320,6-2 1192,9-2-920,0 1-208,5-1-832,-5 2 1409,-6 1-1009,-7-3-24,-13 2-40</inkml:trace>
  <inkml:trace contextRef="#ctx0" brushRef="#br0" timeOffset="1">1 277 18708,'7'3'2617,"11"3"-1545,13-9-504,4 0 2297,11-3-1977,2 1-336,-1-3-112,6 8-128,-4 0-312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2:52.0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284 1 11138,'-9'5'597,"0"-1"1,0 0-1,0-1 0,-1 0 0,1 0 0,-13 1 0,-8 3 915,-115 27 4679,353-77-4127,-88 22-1928,-435 105 15,391-102-236,189-49 39,-265 67 46,17-3 29,-12 3 14,-12 3 0,-310 72 173,305-72-216,-5-1-22,20-5-59,27-8-21,168-46-66,-261 84 232,1-6-50,-63 23-670,125-43 622,-1-1-1,0 1 1,0-1-1,0 0 1,0 1-1,0-1 1,0 0 0,0 0-1,0 1 1,1-1-1,-1 0 1,0 0-1,0 0 1,0 0-1,0 0 1,0 0-1,0-1 1,0 1-1,0 0 1,0 0-1,0-1 1,0 1-1,0 0 1,1-1 0,-1 1-1,0-1 1,0 1-1,0-1 1,1 0-1,-1 1 1,0-1-1,1 0 1,-1 1-1,0-1 1,1 0-1,-1 0 1,1 0-1,-1 0 1,-3-14-358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2:54.1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83 36 13859,'46'-8'2400,"8"-1"-85,101-7-1,-193 27-2076,-32 1-20,-1-3-1,-87 1 1,173-11-136,1-1 0,18-5-1,7 0-67,26-4 24,-33 5 78,69-4 1,-164 25 294,-156 19 278,310-47-529,-50 5-181,83-3-1,-228 18 122,23-1 14,262-25-1212,-342 43-299,127-19 1188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2:58.0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1 658 16988,'79'-111'4961,"-1"-16"-2382,78-175 0,-149 285-2523,6-10 173,-21 48-23,-39 111 32,41-109-235,0 1 1,2 0-1,-3 42 1,7-64-4,-1 1 1,1-1-1,0 0 0,0 0 1,1 0-1,-1 0 1,0 1-1,1-1 0,-1 0 1,1 0-1,0 0 0,0 0 1,0 0-1,0 0 0,0 0 1,0 0-1,2 2 1,-2-3 0,0 0 0,1-1 0,-1 1 0,0-1 0,0 1 0,0-1 0,1 1 0,-1-1 0,0 0 0,0 1 0,1-1 0,-1 0 0,0 0 0,1 0 0,-1 0 0,0 0 0,0-1 0,1 1 0,-1 0 0,0 0 0,2-1 0,5-3 14,-1 1 0,1-1-1,-1 0 1,0-1 0,0 1-1,-1-1 1,9-9 0,18-20 199,0-1-1,-3-2 1,-1-1 0,-2-1 0,-1-2 0,-3 0 0,25-59 0,-57 118-153,-19 47-8,23-50-55,-22 76-86,24-78 56,0-1 0,1 0-1,1 1 1,0-1 0,2 18-1,-1-28-38,0 0-1,0 0 0,1 0 1,-1 0-1,0 0 1,1-1-1,-1 1 0,1 0 1,0 0-1,0-1 0,0 1 1,0 0-1,0-1 1,0 1-1,0-1 0,0 0 1,1 1-1,-1-1 1,0 0-1,1 1 0,-1-1 1,1 0-1,0 0 0,-1 0 1,1-1-1,0 1 1,-1 0-1,1-1 0,0 1 1,3 0-1,-1-1-95,1 1 0,-1-2 0,0 1 0,0 0 0,1-1 0,-1 1 0,0-1 0,0-1 0,0 1 0,0 0 0,0-1 0,0 0 0,3-2 0,20-13-656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2:58.6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306 0 19660,'-15'8'718,"1"0"0,0 0 0,0 1 0,-24 22 0,-41 50 580,56-55-1071,2 1 0,-20 33 0,34-49-142,1 0 0,0 1 0,0-1 0,2 1 0,-1 1 0,1-1 0,1 1 0,-3 21 0,6-28-43,0-1 0,0 0 0,1 0 0,0 0 0,0 1 0,0-1 0,0 0 0,1 0 0,0 0 0,0-1 0,0 1 0,0 0 0,1-1 0,0 1 0,0-1 0,0 0 0,1 0 0,-1 0 0,1-1 0,0 1 0,0-1 0,0 0 0,0 0 0,1 0 0,-1 0 0,1-1 0,0 0 0,-1 0 0,8 2 0,-6-2 32,0-1 1,0 1-1,0-1 1,0 0-1,0 0 0,0-1 1,0 0-1,1 0 1,-1 0-1,0-1 1,0 0-1,0 0 1,0-1-1,0 1 1,-1-1-1,1-1 1,0 1-1,-1-1 1,1 0-1,-1 0 1,0 0-1,0-1 1,0 0-1,7-7 1,-11 10-50,0-1 1,0 1-1,0 0 1,0 0-1,0-1 1,-1 1-1,1 0 1,0-1-1,-1 1 1,1-1-1,-1 1 1,0-1-1,1 1 1,-1-1-1,0 1 1,0-1-1,0 1 1,0-1-1,0 1 1,0-1-1,0 1 1,0-1-1,-1 1 1,1-1-1,-1 1 1,1-1-1,-1 1 1,1-1-1,-1 1 1,0 0-1,0 0 1,0-1-1,0 1 1,0 0-1,0 0 1,0 0-1,0 0 1,0 0-1,0 0 1,-1 0-1,1 0 1,-2-1-1,-4-2 25,1 1-1,-1-1 0,0 1 1,0 0-1,0 1 0,0-1 0,-10 0 1,-20-1 16,14 2-64,19 1-35,7 0-33,22-4 12,0-2 0,34-12 0,-32 10 44,45-10 0,-71 18 9,1 1 0,0-1 0,0 1-1,0 0 1,-1-1 0,1 1 0,0 0-1,0 0 1,0 0 0,-1 1 0,1-1-1,0 0 1,0 1 0,-1-1-1,1 1 1,0 0 0,0-1 0,-1 1-1,1 0 1,-1 0 0,1 0 0,-1 0-1,1 0 1,-1 0 0,0 1-1,1-1 1,1 3 0,-2 0-2,1 0 0,-1 0-1,1 0 1,-1 0 0,-1 0 0,1 1 0,-1-1-1,1 0 1,-1 0 0,-1 8 0,-15 114-22,3-43-2857,20-91 1785,3-17 334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2:59.5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43 16988,'8'-5'743,"1"-1"1,-1 1-1,1 1 0,0 0 1,0 0-1,0 1 1,1 0-1,-1 1 1,1 0-1,0 0 1,0 1-1,-1 0 0,1 1 1,18 1-1,-27-1-700,1 0-1,-1 0 1,0 0-1,0 0 1,1 1 0,-1-1-1,0 0 1,0 1-1,1-1 1,-1 1-1,0-1 1,0 1-1,0 0 1,0-1-1,0 1 1,2 2-1,-3-3-27,1 1 0,-1-1 0,0 1 0,0 0 0,1-1 0,-1 1 0,0 0 0,0-1 0,0 1 0,0 0 0,0-1 0,0 1 0,0 0 0,0 0 0,0-1 0,0 1 0,-1 0 0,1-1 0,0 1 0,0 0 0,0-1 0,-1 2 0,-3 4 11,0 0 0,-1 0 1,1-1-1,-11 10 1,5-4 16,-14 14-36,2 2 0,1 1 0,-32 57 0,51-81-5,0 0-1,0 0 1,0 0-1,1 1 1,0-1-1,0 1 1,0-1-1,0 1 1,1-1-1,-1 1 1,1 0-1,1-1 0,0 6 1,-1-7-3,1 0 1,0-1 0,0 1-1,1-1 1,-1 1-1,0-1 1,1 0-1,-1 1 1,1-1-1,0 0 1,0 0-1,0 0 1,0-1-1,0 1 1,0 0-1,1-1 1,-1 1-1,0-1 1,1 0 0,-1 1-1,1-1 1,-1-1-1,6 2 1,10 2-89,-1 0 1,1-2-1,0 0 1,34-1 0,76-11-1011,-98 6 1033,16 1-253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01.3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56 20860,'10'0'2009,"9"-3"-1361,-1-4-272,8-7 1152,4 1-775,2 4-369,-1 5-320,1 4-896,-5 1-361,-4 1 945,-6-5-240,2-3-216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01.7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286 1 18500,'0'6'1824,"-11"9"-1360,-12 4-264,-3 5 1273,-6 12-1185,1 7-32,-1 2-112,-1 2-88,6-4-72,3-3-144,5-7-344,5-7-288,7-18 664,1-12-152,6-19-105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6:44.8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12 19500,'1'1'127,"-1"-1"0,1 1 0,0 0-1,-1 0 1,1 0 0,-1 0 0,1 0 0,-1 0 0,1 0-1,-1 0 1,1 0 0,-1 0 0,0 0 0,0 0 0,1 0-1,-1 0 1,0 0 0,0 0 0,0 0 0,0 0 0,0 0-1,-1 0 1,1 0 0,0 0 0,-1 2 0,-12 33 1326,7-20-569,1 1-490,0-5-242,1 1 0,0 0 0,1 0 0,1 0 1,-2 26-1,8-29-121,3-13 5,6-16 31,-8 4-44,-1-1-1,-1-1 0,0 1 0,-1 0 1,0-19-1,6-37-584,-8 72 531,0 0 0,0-1 0,0 1 0,0-1 0,0 1 0,1-1 0,-1 1 0,0 0 0,0-1 0,0 1 0,0 0 0,1-1 0,-1 1 0,0 0 0,0-1-1,1 1 1,-1 0 0,0-1 0,1 1 0,-1 0 0,0 0 0,1-1 0,-1 1 0,0 0 0,1 0 0,-1 0 0,1-1 0,-1 1 0,0 0 0,1 0 0,-1 0 0,1 0 0,-1 0 0,1 0 0,17 5-1712,2 0 357,-9-5 1058,0 1 0,0-2-1,15-2 1,15-7-448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02.1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0 18924,'8'0'2008,"-8"13"-1135,-3 9-305,-3 11 1104,3 2-360,-1 7-351,0 0-129,4 2-304,4-2-112,7-2-152,1-3-72,8-1-232,0-2-272,1-2-672,2-6-2401,-1-11 2913,-5-8-448,-1-9-296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02.5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0 17916,'-7'2'2264,"4"4"-1167,3-4-393,12 1 2072,5 2-1327,9-3-569,1 1-136,9 0-304,2-1-232,5-1-456,-2 0-368,-6 1 1120,-5-2-608,-7 0-40,0 0-56</inkml:trace>
  <inkml:trace contextRef="#ctx0" brushRef="#br0" timeOffset="1">2 190 21629,'20'8'1976,"18"-8"-1392,4-4-248,12-5 632,5-2-327,4-6-953,0-2 1304,-4 2-1016,-6 0-56,-7 1-56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02.9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234 1 16756,'-16'7'710,"-1"0"0,2 1 0,-1 1 0,1 1-1,1 0 1,0 0 0,-19 20 0,23-21-273,0 2 0,1-1 0,0 2-1,1-1 1,0 1 0,0 0 0,2 1 0,-1-1-1,-6 23 1,12-32-373,0 1 0,0-1 0,0 1 0,1-1 0,-1 1 0,1-1 0,0 1 0,0-1 0,0 1 0,0-1 0,1 1 1,0-1-1,0 1 0,-1-1 0,2 1 0,-1-1 0,0 0 0,1 0 0,0 0 0,-1 0 0,1 0 0,0 0 0,1 0 0,4 4 0,-4-4-40,0-1 0,0 0 1,1 0-1,-1-1 0,0 1 0,1-1 0,0 0 1,-1 1-1,1-2 0,0 1 0,-1 0 1,1-1-1,0 0 0,0 1 0,0-2 0,0 1 1,-1 0-1,1-1 0,0 1 0,0-1 0,-1 0 1,8-3-1,-1-1-3,0 0 0,0-1-1,-1 0 1,1 0 0,-1-1 0,-1 0 0,1 0-1,-1-1 1,-1 0 0,1-1 0,6-10 0,-9 12-46,0 0 0,-1 0-1,0 0 1,0-1 0,-1 0 0,0 0 0,0 0 0,-1 0 0,0 0 0,-1 0-1,1 0 1,-1-1 0,-1 1 0,0-1 0,-1-12 0,0 17-68,0 0 0,0 0 0,0 0 0,0 1 0,-1-1 0,0 0 0,0 1 0,0-1 0,0 1-1,0-1 1,0 1 0,-1 0 0,0 0 0,0 0 0,0 1 0,0-1 0,0 1 0,0-1 0,-1 1 0,1 0 0,-7-2 0,4 1-61,0 1-1,0 1 1,0-1-1,-1 1 1,1 0-1,0 1 1,-1-1 0,1 1-1,0 1 1,-1-1-1,1 1 1,0 0-1,-9 2 1,-23 11-561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13.4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17 16315,'-1'-3'1041,"-2"1"-1225,0-1-136,3 1 592,6-1-336,-4 0-120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14.8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353 221 11130,'1'0'7984,"-4"-3"-5042,-13-7-637,10 7-2045,-1 1 0,0 1 0,0-1 0,0 1-1,0 0 1,0 0 0,0 1 0,0 0 0,0 0 0,0 1 0,-1 0-1,1 0 1,1 1 0,-8 2 0,4 0-173,1 0 1,0 0-1,0 1 1,0 1-1,1-1 1,-1 2-1,1-1 1,1 1-1,-8 7 1,3 1-110,0-1 0,1 1 0,1 1 1,0 0-1,1 0 0,1 1 0,1 0 0,0 0 1,1 1-1,-5 25 0,9-34 16,1-1-1,0 1 1,0-1-1,1 1 1,1 8-1,-1-15 4,0 0 0,1 0 1,-1-1-1,0 1 0,1 0 0,-1-1 0,1 1 0,-1-1 0,1 1 1,0-1-1,-1 1 0,1-1 0,0 1 0,0-1 0,0 1 0,0-1 0,1 0 1,-1 0-1,0 0 0,0 0 0,1 0 0,-1 0 0,1 0 0,-1 0 1,1 0-1,-1 0 0,1-1 0,-1 1 0,1-1 0,0 1 0,2-1 0,2 0 15,-1 0 0,0-1-1,0 1 1,0-2-1,0 1 1,0 0 0,0-1-1,0 0 1,0 0 0,0 0-1,-1-1 1,1 0-1,-1 0 1,7-5 0,4-5 99,0 0 1,20-25 0,-18 17 59,-1 0-1,-1-1 1,0-1 0,-2 0 0,16-38 0,-24 50-100,-1 0 0,-1-1 1,1 1-1,-2-1 0,1 0 1,-2 0-1,0 0 0,0 0 1,-1 0-1,0 0 1,-1 0-1,-1 0 0,0 0 1,-6-19-1,5 24-58,0 1 0,-1-1 0,0 1-1,0-1 1,0 1 0,-1 0 0,0 1 0,0-1 0,-1 1 0,0 0-1,0 1 1,0-1 0,0 1 0,0 0 0,-1 1 0,0-1 0,0 1-1,0 1 1,0-1 0,-12-1 0,10 1-97,-1 1 0,0 1 0,0 0 0,0 1 0,1-1 0,-1 2 0,0 0 0,0 0 0,0 0 0,1 1 0,-1 1 0,0 0 0,1 0 0,0 1 0,-12 6 0,-1 8-1994,22-18 1982,-1 1 0,1-1 0,0 1 0,-1 0-1,1-1 1,0 1 0,-1 0 0,1-1 0,0 1 0,0 0 0,-1-1-1,1 1 1,0 0 0,0-1 0,0 1 0,0 0 0,0 0-1,0-1 1,0 1 0,0 0 0,0 0 0,0-1 0,1 1-1,-1 0 1,0-1 0,0 1 0,1 0 0,-1-1 0,0 1 0,1-1-1,-1 1 1,1 0 0,-1-1 0,1 1 0,0 0 0,8 7-894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15.7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78 10 16860,'5'-5'1403,"0"1"2345,-5 11-1206,-2 4-2338,-9 51 855,-19 62 0,16-73-813,2 2 0,-6 57 0,18-108-240,0 0 1,-1 0 0,1 0 0,0 1 0,0-1-1,0 0 1,1 0 0,-1 0 0,0 0 0,1 1 0,-1-1-1,1 0 1,0 0 0,0 0 0,0 0 0,0 0 0,0-1-1,0 1 1,2 2 0,-1-2 1,0-1 0,0 0 1,0-1-1,0 1 0,0 0 0,0 0 0,0-1 0,1 1 1,-1-1-1,0 0 0,0 0 0,0 0 0,0 0 1,1 0-1,-1 0 0,0 0 0,0-1 0,0 1 0,4-2 1,168-40-307,-168 41 289,-1-1-1,1 0 0,-1 0 0,0-1 1,0 1-1,9-7 0,2-6-123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16.5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1 172 17196,'17'1'5228,"31"-7"-3129,236-43 2118,353-59-4035,-558 99-3254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17.5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258 211 14003,'-7'-2'1123,"0"1"-1,0 1 1,0-1 0,0 1-1,0 0 1,-9 2 0,10-1-692,0 1 0,0-1 0,1 1 1,-1 0-1,0 1 0,-9 4 0,9-2-320,-1 0 0,1 0 0,0 0 0,1 0 0,-1 1 0,1 0-1,0 0 1,0 1 0,1-1 0,0 1 0,0 0 0,-3 10 0,0 0-11,1 0 1,0 1-1,-3 19 1,8-28-85,-1 1 0,1 0 0,1 0-1,0-1 1,0 1 0,1 0 0,3 14 0,-4-22-12,0-1-1,1 1 1,-1 0 0,1 0-1,-1 0 1,1-1 0,0 1-1,0 0 1,-1-1 0,1 1-1,0-1 1,1 1 0,-1-1-1,0 1 1,0-1 0,1 0-1,-1 1 1,1-1-1,-1 0 1,1 0 0,2 1-1,-2-1 13,0-1 0,0 0 0,0 0 0,0 0 0,1 0 0,-1 0 0,0 0 0,0 0 0,0 0 0,0-1 0,0 0 0,0 1 0,0-1 0,0 0 0,4-2 0,4-3 88,0-1 0,0 0 1,-1-1-1,0 0 0,10-11 1,-1 0 99,-2 0 0,0-2 1,-1 1-1,-1-2 0,-2 0 1,0-1-1,11-29 0,-19 41-137,-1 1 0,0-1 0,-1 0 0,0 0 0,-1 0 0,0 0 0,-1 0 0,-1-16 0,-1 19-48,1 1 0,-1-1 1,0 1-1,-1-1 0,1 1 1,-2 0-1,1 0 0,-1 0 0,0 0 1,0 0-1,-1 1 0,0 0 1,-6-6-1,5 6-18,0 1 1,0 0-1,-1 1 1,0-1-1,0 1 1,0 0 0,0 1-1,-1 0 1,0 0-1,1 1 1,-1-1-1,0 2 1,0-1-1,0 1 1,0 0-1,0 1 1,-9 0-1,11 1-189,0-1 0,0 1-1,0 0 1,0 0 0,0 1-1,0-1 1,1 1 0,-1 1-1,1-1 1,-1 1 0,1 0-1,0 0 1,0 0-1,0 1 1,0 0 0,1 0-1,-1 0 1,1 1 0,0-1-1,1 1 1,-1 0 0,1 0-1,-5 9 1,7-12 61,0 0 1,1 1-1,-1-1 1,0 1-1,1-1 0,0 1 1,-1-1-1,1 1 1,0-1-1,1 4 1,1 12-728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18.2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307 28 18732,'0'-1'174,"0"-1"-1,0 0 1,0 1-1,-1-1 1,1 0-1,0 1 1,-1-1-1,1 1 1,-1-1-1,1 1 1,-1-1-1,-1-1 1,2 3-136,-1-1 0,1 1-1,-1-1 1,0 1 0,1-1 0,-1 1-1,0 0 1,1-1 0,-1 1 0,0 0-1,1-1 1,-1 1 0,0 0 0,0 0 0,1 0-1,-1 0 1,0 0 0,0 0 0,1 0-1,-1 0 1,0 0 0,0 0 0,1 0 0,-1 0-1,0 1 1,0-1 0,1 0 0,-1 0-1,0 1 1,1-1 0,-2 1 0,-5 3 294,1 0 1,-1 1 0,0-1-1,1 1 1,0 1-1,1-1 1,-9 11 0,-36 51 523,41-54-758,-22 31 163,-44 87 1,66-110-188,0-1 1,1 1-1,1 1 1,1-1-1,0 1 1,2 0 0,-2 26-1,6-43-56,0-1-1,0 1 1,1 0-1,-1-1 1,1 1-1,0 0 0,0-1 1,1 1-1,-1-1 1,1 1-1,0-1 1,0 0-1,0 0 1,1 0-1,-1 0 1,7 7-1,-6-9 5,0 1-1,0-1 1,0 0-1,0 0 0,0 0 1,1 0-1,-1-1 1,1 1-1,-1-1 0,1 0 1,0 0-1,-1 0 1,1-1-1,0 1 0,-1-1 1,1 0-1,0 0 1,0 0-1,0 0 0,-1-1 1,8-1-1,-5 0 43,-1 0-1,1 0 1,-1-1 0,0 1-1,0-1 1,0 0 0,0-1-1,0 1 1,-1-1-1,1 0 1,-1 0 0,0 0-1,-1-1 1,1 1-1,5-9 1,-8 11-42,0 0 0,0 0 0,0 0 0,0 0 0,0 0-1,-1 0 1,1 0 0,-1-1 0,1 1 0,-1 0 0,0 0 0,0-1 0,0 1 0,0 0-1,0 0 1,0-1 0,-1 1 0,1 0 0,-1 0 0,1 0 0,-1 0 0,0 0 0,0-1-1,0 1 1,0 1 0,0-1 0,0 0 0,-1 0 0,1 0 0,-1 1 0,1-1 0,-1 0-1,0 1 1,1 0 0,-1-1 0,0 1 0,0 0 0,0 0 0,0 0 0,0 0 0,0 0-1,-3 0 1,-40-13-212,67 10 73,-11 1 87,-1 1-1,0 0 1,1 1 0,-1 0 0,20 2 0,-27-1 25,-1 1 0,1-1 1,0 1-1,-1 0 0,1 0 1,0 0-1,-1 0 0,1 0 1,-1 1-1,0-1 0,1 1 0,-1 0 1,0-1-1,0 1 0,0 0 1,0 0-1,-1 1 0,1-1 1,0 0-1,-1 0 0,0 1 0,1-1 1,-1 1-1,0-1 0,0 1 1,-1 0-1,2 3 0,2 13-44,-2 0-1,0 0 1,-1 0-1,0 0 0,-4 25 1,-4 13-3123,5-48 2453,2-9 706,0 0-1,0 0 1,0 0-1,-1 0 1,1 0-1,0 1 1,0-1-1,0 0 1,0 0-1,0 0 0,0 0 1,0 0-1,-1 0 1,1 0-1,0 0 1,0 0-1,0 0 1,0 0-1,0 0 0,-1 0 1,1 0-1,0 0 1,0 0-1,0 0 1,0 0-1,0 0 1,0 0-1,-1 0 0,1 0 1,0 0-1,0 0 1,0 0-1,0 0 1,0 0-1,0-1 1,-1 1-1,1 0 0,0 0 1,0 0-1,0 0 1,0 0-1,0 0 1,0 0-1,0 0 1,0-1-1,0 1 1,0 0-1,-1 0 0,1 0 1,0 0-1,0 0 1,0 0-1,0-1 1,0 1-1,-4-9-846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22.2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67 125 16836,'-2'1'283,"-20"1"1461,17-2-670,13-4 106,36-8-241,0 2 0,1 2 1,66-3-1,-56 6-626,330-21 331,-597 41-556,116-5-75,24-4 0,-202 9 9,258-17-20,16 1-2,0 1 0,0 0 0,0 0 0,0 0-1,0 0 1,0 0 0,0 0 0,0 0-1,0 0 1,-1 0 0,1 0 0,0 0 0,0 0-1,0 0 1,0 0 0,0-1 0,0 1 0,0 0-1,0 0 1,0 0 0,0 0 0,0 0-1,0 0 1,0 0 0,0 0 0,0 0 0,0-1-1,0 1 1,0 0 0,0 0 0,0 0 0,0 0-1,0 0 1,0 0 0,0 0 0,0 0-1,0 0 1,0-1 0,0 1 0,0 0 0,0 0-1,0 0 1,0 0 0,0 0 0,0 0 0,1 0-1,-1 0 1,0 0 0,0 0 0,0 0-1,0 0 1,0-1 0,0 1 0,0 0 0,0 0-1,0 0 1,1 0 0,23-9-22,206-27 60,-85 17 149,-143 17-139,-6 1-37,-9-2-10,-30 6-17,0 1 0,1 2 0,0 2 0,0 2 0,1 2 0,-66 28 0,92-34 7,9-5 0,0 1 1,1 1 0,-1-1-1,0 1 1,1 0 0,-1 1-1,1-1 1,0 1 0,0 0-1,-8 9 1,13-13 7,0 0 0,0 0 0,-1 0 0,1 1 0,0-1-1,0 0 1,0 0 0,0 0 0,0 1 0,0-1 0,0 0 0,0 0 0,0 1 0,0-1 0,0 0 0,0 0 0,0 1 0,0-1-1,0 0 1,0 0 0,0 0 0,0 1 0,0-1 0,0 0 0,0 0 0,0 0 0,0 1 0,0-1 0,0 0 0,0 0 0,1 0 0,-1 1-1,0-1 1,0 0 0,0 0 0,0 0 0,1 0 0,-1 1 0,0-1 0,0 0 0,0 0 0,1 0 0,-1 0 0,0 0 0,0 0-1,0 0 1,1 0 0,-1 0 0,0 1 0,0-1 0,1 0 0,-1 0 0,0 0 0,1 0 0,15-1-35,-15 1 30,50-7-109,-2-3 0,1-1 0,61-25 0,-80 26 84,205-64-197,-212 65 222,-26 7 3,-7 1-4,-16 1-5,-171 40 18,54-9-39,134-29-357,0-1 0,-1 0 0,1 0 0,0-1 0,-11 0 0,19 0 377,-1 0 1,1 0 0,0 0 0,0-1 0,0 1-1,0 0 1,0 0 0,-1 0 0,1 0 0,0 0-1,0 0 1,0 0 0,0 0 0,0 0 0,-1 0 0,1 0-1,0 0 1,0-1 0,0 1 0,0 0 0,0 0-1,0 0 1,0 0 0,-1 0 0,1 0 0,0-1 0,0 1-1,0 0 1,0 0 0,0 0 0,0 0 0,0 0-1,0-1 1,0 1 0,0 0 0,0 0 0,0 0-1,0 0 1,0-1 0,0 1 0,0 0 0,0 0 0,0 0-1,0 0 1,0 0 0,0-1 0,0 1 0,0 0-1,1 0 1,-1 0 0,0 0 0,0 0 0,0 0 0,0-1-1,0 1 1,0 0 0,0 0 0,1 0 0,-1 0-1,9-8-332,12-5-301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6:45.2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16 16083,'-21'27'1318,"4"-5"-161,-23 36 0,36-51-936,1-1-1,0 0 1,0 1-1,1-1 1,0 1-1,0 0 0,0 0 1,1 0-1,0 0 1,0 0-1,0 8 1,1-14-186,0 1 0,1-1 1,-1 1-1,0-1 0,0 0 1,1 1-1,-1-1 0,0 1 1,1-1-1,-1 0 0,1 0 1,0 1-1,-1-1 0,1 0 1,0 0-1,0 0 0,0 0 1,0 0-1,0 0 0,0 0 1,0 0-1,0 0 0,0 0 0,1 0 1,-1-1-1,0 1 0,0 0 1,1-1-1,-1 1 0,0-1 1,1 0-1,-1 1 0,1-1 1,-1 0-1,0 0 0,1 0 1,-1 0-1,1 0 0,-1 0 1,1 0-1,-1-1 0,2 0 1,3 0 18,0 0 0,0-1 0,-1 0 0,1 0 0,-1 0 0,0-1 0,1 0 0,-1 0 0,4-4 0,-4 2-28,0 0-1,-1 0 1,1 0 0,-1-1 0,-1 1 0,1-1 0,-1 0-1,0-1 1,0 1 0,-1 0 0,1-1 0,-1 1-1,1-12 1,-1 7-372,-1 0 0,0 0 0,0-1 1,-1 1-1,-1 0 0,0 0 0,-4-16 0,3 20-655,2 7 949,0-1-1,0 1 0,-1 0 1,1 0-1,0 0 1,0-1-1,0 1 1,0 0-1,-1 0 1,1-1-1,0 1 1,0 0-1,0 0 1,0-1-1,0 1 0,0 0 1,0-1-1,0 1 1,0 0-1,0 0 1,0-1-1,0 1 1,0 0-1,0-1 1,0 1-1,0 0 1,0 0-1,0-1 1,0 1-1,0 0 0,0 0 1,1-1-1,-1 1 1,0 0-1,0 0 1,0-1-1,0 1 1,1 0-1,-1 0 1,0 0-1,0 0 1,1-1-1,-1 1 1,0 0-1,0 0 0,1 0 1,-1 0-1,0 0 1,0 0-1,1-1 1,-1 1-1,0 0 1,0 0-1,1 0 1,-1 0-1,1 0 1,10-1-603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23.8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153 49 13275,'-15'11'7677,"17"-10"-7515,1-1 0,0 1 0,0-1 0,-1 0 0,1 0-1,0 0 1,0 0 0,0 0 0,-1 0 0,1-1 0,4-1-1,-6 2-97,34-7 342,0-2-1,53-22 0,-80 25-366,-16 6 3,-17 3 4,0 3-47,-222 60-32,309-82-19,1 2 1,74-5 0,-112 19 49,-21 3 8,-16 2 13,-12 2-4,-1-2 0,1 0 0,-27 1 0,-76-1 53,112-4-55,-31-2 33,46 1-46,-1 0 0,1 0 0,0 0 0,0 0 1,0 0-1,0 0 0,0 0 0,0 0 0,0 0 1,0 0-1,-1 0 0,1 0 0,0 0 0,0 0 1,0 0-1,0 0 0,0 0 0,0 0 1,0 0-1,0 0 0,-1 0 0,1 0 0,0 0 1,0 0-1,0 0 0,0 0 0,0 0 0,0 0 1,0 0-1,0-1 0,0 1 0,0 0 0,0 0 1,-1 0-1,1 0 0,0 0 0,0 0 0,0 0 1,0 0-1,0 0 0,0-1 0,0 1 1,0 0-1,0 0 0,0 0 0,0 0 0,0 0 1,0 0-1,0 0 0,0 0 0,0-1 0,0 1 1,0 0-1,0 0 0,0 0 0,7-5 8,11-1 1,78-14 101,159-14 0,-254 34-108,-31 3 98,-96 11-85,103-9-37,0-2-11,1 1 0,0 1-1,0 1 1,-39 17 0,57-19-423,12-2 95,20-4 29,-23 2 343,37-4-201,8-3-81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25.4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86 14691,'2'-1'266,"1"-1"-1,0 1 1,0 0-1,0 0 1,0 0-1,0 1 0,1-1 1,-1 1-1,6-1 1,7-1 222,253-37 4468,-38 8-4168,-216 26-853,-36 6-23,-109 10 77,-149 33-1,264-39 80,21-4 27,29-2-11,159-17 59,-35 3-61,-32 6 26,-615 63-13,469-52-133,29-4-49,23-3-19,57-11-85,130-20-146,-198 35 310,-31 5 10,-34 6 36,-128 24 377,148-27-634,-1 0 0,1 2-1,0 1 1,1 1 0,-22 14-1,41-23 131,2-2 90,1 0 0,-1 0 1,1 1-1,-1-1 0,1 0 0,0 1 0,-1-1 0,1 0 0,-1 1 1,1-1-1,-1 0 0,1 1 0,0-1 0,-1 1 0,1-1 0,0 1 1,0-1-1,-1 1 0,1-1 0,0 1 0,0-1 0,0 1 0,-1-1 1,1 2-1,0 4-346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18.8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18012,'0'2'2224,"9"3"-1111,7 0-369,2-1 1296,7-1-480,5 1-439,3 0-225,4 2-440,2-2-232,-4 2-632,0 1-504,-4 0 1392,-9 1-624,-12-3-104,-9 1-64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19.1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 17836,'8'11'2488,"11"-2"-1391,5-8-401,8 1 1416,5-4-728,2 0-215,4-3-857,-3 2-688,-8-4 440,-8 1-168,-14-1-176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30.9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59 170 11963,'-2'-4'492,"0"0"0,1 0 0,-1 0 1,1 0-1,0 0 0,1 0 1,-1 0-1,1 0 0,-1-1 0,1 1 1,1 0-1,-1 0 0,0 0 1,1-1-1,0 1 0,0 0 1,0 0-1,1 0 0,-1 0 0,1 0 1,3-4-1,-2 2-123,0 1 0,1-1 0,0 1 0,0-1-1,1 1 1,-1 0 0,1 1 0,0-1 0,0 1 0,1 0 0,-1 0 0,11-5 0,-14 8-327,-1 0 1,1 0 0,0 1-1,0-1 1,0 0 0,0 0 0,0 1-1,0 0 1,0-1 0,0 1-1,0 0 1,0 0 0,0 0-1,0 0 1,0 0 0,0 0 0,1 1-1,-1-1 1,0 1 0,0-1-1,-1 1 1,1 0 0,0 0 0,0 0-1,0 0 1,0 0 0,-1 0-1,1 0 1,-1 1 0,1-1 0,-1 1-1,1-1 1,-1 1 0,0-1-1,0 1 1,2 3 0,0 0-30,-2 0 0,1 0 1,0 1-1,-1-1 1,0 0-1,0 1 0,0-1 1,-1 0-1,0 1 0,0-1 1,0 1-1,-3 9 0,-1 4-7,-2-1 0,0 0 1,-1 0-1,-12 22 0,-43 63 47,44-76-12,1 1 1,1 0-1,2 1 0,-19 49 0,32-72-28,-1 0 1,1 1-1,0-1 1,0 0-1,0 1 0,1 8 1,0-14-7,1 1 0,-1 0 0,0 0 0,0-1 0,1 1 1,-1 0-1,1-1 0,0 1 0,-1-1 0,1 1 0,0 0 0,0-1 0,0 0 0,0 1 0,0-1 0,0 0 1,0 1-1,1-1 0,-1 0 0,0 0 0,1 0 0,-1 0 0,1 0 0,-1 0 0,1-1 0,-1 1 1,1 0-1,2 0 0,5 1 32,-1-1 0,1 0 0,-1-1 0,1 1 0,0-2 0,10 0 0,55-13-339,-40 7-858,-31 7 928,-2 0 146,0 0 1,1 0-1,-1 0 1,0-1-1,0 1 0,1 0 1,-1-1-1,0 1 1,0 0-1,1-1 0,-1 0 1,0 1-1,0-1 1,0 0-1,0 1 0,0-1 1,0 0-1,0 0 1,0 0-1,0 0 0,0 0 1,-1 0-1,1 0 1,1-2-1,-2-8-682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31.4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324 0 20020,'3'2'3697,"-3"-2"-3622,-7 14 1620,-13 17-527,-9 9-582,-169 244 658,191-272-1433,6-9 6,-1 1-1,0-1 1,0 0-1,-1 1 1,1-1 0,-1 0-1,1 0 1,-1-1-1,0 1 1,0 0-1,-4 1 1,7-3 124,-1-1 0,1 0-1,-1 0 1,1 0 0,-1 0 0,0 0 0,1 0 0,-1 0 0,1 0 0,-1 0-1,1 0 1,-1 0 0,1 0 0,-1 0 0,0 0 0,1 0 0,-1 0-1,1-1 1,-1 1 0,1 0 0,-1 0 0,1-1 0,-1 1 0,1 0-1,0-1 1,-1 1 0,1 0 0,-1-1 0,1 1 0,0-1 0,-1 1 0,1-1-1,-1 0 1,-7-19-776,0-5-209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31.8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20452,'10'0'2113,"3"5"-1185,3 3-336,2 4 1129,5 1-345,1 4-528,4 0-208,0 2-288,1-1-168,-2-1-440,0 2-280,-2-2-736,-2-2-193,-7-4 1057,-4-1-288,-4-3-256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32.2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201 39 19764,'0'0'74,"1"0"0,-1 0 0,0 0 0,1 0 0,-1 0-1,0 0 1,1 0 0,-1 0 0,0 0 0,1 0 0,-1 0 0,1 0-1,-1 0 1,0 0 0,1 0 0,-1 0 0,0 0 0,0 0 0,1 1-1,-1-1 1,0 0 0,1 0 0,-1 0 0,0 1 0,0-1 0,1 0-1,-1 0 1,0 1 0,0-1 0,1 0 0,-1 0 0,0 1 0,0-1-1,0 0 1,0 1 0,0-1 0,0 0 0,1 1 0,-1-1 0,0 0-1,0 1 1,0-1 0,0 0 0,0 1 0,0-1 0,0 1 0,0-1-1,0 0 1,0 1 0,-1-1 0,1 0 0,0 1 0,0-1 0,0 1-1,-8 21 1694,-26 38-1089,-62 82-1,64-97-822,0-2-1303,25-39-481,5-11 1064,7-13 333,8-9-290,2-8-205</inkml:trace>
  <inkml:trace contextRef="#ctx0" brushRef="#br0" timeOffset="1">213 0 17284,'-1'1'61,"1"-1"1,0 0-1,0 0 1,0 1-1,0-1 1,0 0-1,0 1 1,0-1-1,0 0 1,0 1-1,0-1 1,0 0-1,0 0 1,0 1 0,0-1-1,0 0 1,0 1-1,1-1 1,-1 0-1,0 0 1,0 1-1,0-1 1,0 0-1,0 0 1,1 1-1,-1-1 1,0 0-1,0 0 1,1 1-1,-1-1 1,0 0-1,0 0 1,1 0-1,-1 0 1,0 1-1,0-1 1,1 0 0,-1 0-1,0 0 1,1 0-1,-1 0 1,0 0-1,0 0 1,1 0-1,-1 0 1,0 0-1,1 0 1,-1 0-1,0 0 1,1 0-1,-1 0 1,0 0-1,0 0 1,1-1-1,-1 1 1,0 0-1,1 0 1,-1 0-1,0 0 1,0 0 0,1-1-1,-1 1 1,0 0-1,0 0 1,0-1-1,1 1 1,-1 0-1,0-1 1,-6 32 1761,4-23-1177,-12 48 1175,-6 61-1,18-100-1796,1 0 1,0 0 0,1 0 0,1 0 0,1 0-1,0 1 1,2-2 0,5 22 0,-8-37-130,-1 1 0,1-1 0,-1 1 0,1-1 0,-1 0 0,1 1 0,0-1 0,-1 0 1,1 0-1,0 1 0,0-1 0,0 0 0,0 0 0,0 0 0,0 0 0,0 0 0,1 0 0,-1-1 0,0 1 0,0 0 0,2 0 0,-2-2 17,-1 1-1,1-1 1,-1 0-1,1 0 1,-1 1-1,1-1 1,-1 0-1,0 0 1,0 0-1,1 0 1,-1 0-1,0 1 1,0-1-1,0 0 1,0 0-1,0 0 1,0 0-1,0 0 1,0 0-1,0 0 1,0 0-1,0 0 1,-1 1-1,1-1 0,-1-2 1,0-3-308,-1-18-447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32.6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0 237 21653,'9'5'2072,"7"-3"-1336,4 1-336,4-3 953,3 0-313,2 0-608,0-1-488,-4-3-1176,0-4 1136,-4-2-264,-1 2-113</inkml:trace>
  <inkml:trace contextRef="#ctx0" brushRef="#br0" timeOffset="0.07">412 4 26238,'0'-2'1920,"-2"4"-1592,-1-2 80,5-3-1080,-2 9 264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33.2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249 17 19140,'-2'-2'200,"0"0"0,0 1 0,0-1 1,0 1-1,-1 0 0,1 0 0,0 0 0,-1 0 0,1 0 0,-1 0 0,1 0 1,-1 1-1,1-1 0,-1 1 0,1 0 0,-1 0 0,0 0 0,-4 0 0,4 1-30,-1 1 1,0-1-1,0 0 0,1 1 0,-1 0 0,1 0 0,-1 0 0,1 0 0,0 0 0,0 1 0,-3 2 0,-5 7 58,0 1-1,1 0 1,0 0 0,-12 25 0,3-4 183,-28 71 1,42-90-276,0 1 0,1 0 0,0 0 0,1 0 0,1 0 0,1 0 0,0 24 0,1-36-114,1-1 1,-1 1 0,0 0 0,1 0 0,0-1-1,0 1 1,0 0 0,0-1 0,1 1 0,-1-1-1,1 1 1,0-1 0,0 0 0,0 0 0,0 1-1,1-2 1,-1 1 0,1 0 0,0 0 0,0-1-1,0 0 1,0 1 0,0-1 0,0 0 0,1-1-1,-1 1 1,1-1 0,-1 1 0,1-1 0,6 1-1,-1 0 19,-1-1-1,1-1 1,0 1-1,-1-2 0,1 1 1,0-1-1,-1 0 0,1-1 1,-1 0-1,1 0 0,-1-1 1,0 0-1,0-1 0,0 0 1,0 0-1,-1 0 0,0-1 1,0 0-1,11-10 0,-17 14-11,0-1 0,1 1 0,-1-1 0,0 1 0,0-1 0,0 0 0,0 1 0,0-1 0,0 0 0,-1 0 0,1 0 0,-1 0 0,1 0 0,-1 1 0,0-1 0,1 0 0,-1 0 0,0 0 0,-1-4 0,1 5-10,-1-1-1,1 1 1,-1-1-1,1 1 0,-1 0 1,0-1-1,0 1 1,0 0-1,0-1 1,0 1-1,0 0 0,0 0 1,0 0-1,0 0 1,0 0-1,-1 0 1,1 0-1,0 0 0,-1 1 1,1-1-1,-1 0 1,1 1-1,-1-1 1,1 1-1,-1 0 0,-1-1 1,-5 0 7,0 0 1,1 1-1,-1 0 1,0 0-1,0 1 1,0-1-1,-8 4 1,11-3-25,0 0-1,0 0 1,0 1-1,0 0 1,1 0-1,-1 0 1,1 0-1,-1 1 1,1 0-1,0 0 1,-7 6 0,10-8-4,1-1 1,-1 0-1,1 0 1,0 1 0,-1-1-1,1 0 1,0 1 0,-1-1-1,1 1 1,0-1-1,-1 0 1,1 1 0,0-1-1,0 1 1,-1-1 0,1 1-1,0-1 1,0 1-1,0-1 1,0 1 0,0-1-1,0 1 1,0-1 0,0 1-1,0-1 1,0 1-1,0-1 1,0 1 0,0-1-1,0 1 1,0-1 0,0 1-1,1 0 1,0-1-1,0 1 1,0-1-1,0 1 0,0-1 1,0 0-1,0 1 1,0-1-1,0 0 1,1 0-1,-1 0 0,0 0 1,0 0-1,0 0 1,1 0-1,41-9-21,58-32-37,-64 24-3,58-18 0,-91 34 56,24-3-55,-27 4 60,-1 0-1,1 0 1,0 0 0,-1 0-1,1 0 1,0 0-1,0 0 1,-1 1 0,1-1-1,0 0 1,-1 0-1,1 1 1,0-1 0,-1 1-1,1-1 1,-1 0-1,1 1 1,-1-1-1,1 1 1,-1 0 0,1-1-1,-1 1 1,1-1-1,-1 1 1,0 0 0,1-1-1,-1 1 1,0 0-1,0-1 1,1 1 0,-1 0-1,0-1 1,0 1-1,0 0 1,0 0 0,0 1-1,0 3-2,-1 1-1,1 0 0,-1-1 1,-1 1-1,1-1 0,-1 1 1,-4 9-1,-24 41 22,18-33-4,-46 97-201,36-67-2448,15-40 1377,6-18 495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6:45.7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74 197 14763,'-9'17'661,"-7"9"788,-15 39 1,27-55-1132,1-1 1,0 0-1,1 1 1,0-1-1,0 1 0,1-1 1,0 1-1,1 15 1,0-23-262,0 0 1,1 0-1,-1 0 1,0 0-1,1 0 1,-1 0-1,1-1 1,-1 1-1,1 0 1,0 0-1,0 0 1,0 0-1,0-1 1,0 1-1,0 0 1,0-1-1,1 1 1,-1-1-1,0 1 1,1-1-1,1 2 1,0-2-18,-1 0-1,0-1 1,1 1 0,-1 0-1,0-1 1,1 0 0,-1 1-1,1-1 1,-1 0 0,1 0-1,-1 0 1,0-1 0,1 1-1,-1 0 1,3-2 0,4-1 12,0 0 0,0-1 0,0 0 1,0 0-1,0-1 0,-1 0 0,12-10 0,0-4-31,-1-1 0,0-1-1,-2-1 1,0 0-1,-2-1 1,0-1 0,-1 0-1,-2-1 1,-1-1 0,-1 0-1,0 0 1,7-43-1,-15 63-42,-1-1 0,0 1 0,-1 0 0,1 0 0,-1 0 0,-1-11 0,1 17 21,-1 0 0,1 0 0,0 0 1,0-1-1,0 1 0,0 0 1,0 0-1,0 0 0,0-1 0,0 1 1,0 0-1,-1 0 0,1 0 0,0 0 1,0-1-1,0 1 0,0 0 0,-1 0 1,1 0-1,0 0 0,0 0 0,0 0 1,-1 0-1,1 0 0,0-1 0,0 1 1,0 0-1,-1 0 0,1 0 1,0 0-1,0 0 0,0 0 0,-1 0 1,1 0-1,0 0 0,0 0 0,-1 0 1,1 0-1,0 0 0,0 1 0,0-1 1,-1 0-1,1 0 0,0 0 0,0 0 1,0 0-1,0 0 0,-1 0 0,1 1 1,-10 8 27,3 2 84,0-1-1,0 1 0,1 1 1,0-1-1,1 1 1,1 0-1,-5 19 0,4-12 95,2 1 0,0-1 1,1 0-1,1 28 0,1-41-162,1 0 0,0-1 0,0 1 0,0 0 1,1-1-1,-1 1 0,1-1 0,1 0 0,-1 1 0,1-1 0,0 0 1,0 0-1,0-1 0,1 1 0,0-1 0,0 1 0,6 4 1,-7-7-42,0 0-1,-1 0 1,1 0 0,0-1 0,0 1 0,0-1 0,0 0 0,0 0 0,1 0 0,-1-1 0,0 1 0,0-1 0,0 1 0,1-1 0,-1 0 0,0 0 0,1-1-1,-1 1 1,0-1 0,0 0 0,0 1 0,1-1 0,-1-1 0,0 1 0,0 0 0,-1-1 0,1 1 0,0-1 0,0 0 0,-1 0 0,5-4 0,2-3-35,-1 0 0,0 0 0,-1-1 0,1 0 0,-2 0 0,0-1 0,0 0 0,-1 0 0,0 0 0,-1 0 0,0-1 0,-1 0 0,2-12 0,-9 27-203,-1 9 207,-11 56 30,15-61 18,0 1 1,1 0-1,-1-1 0,2 1 1,-1 0-1,1-1 0,2 9 1,-3-14-14,0-1 1,1 0-1,-1 0 0,0 1 1,1-1-1,-1 0 0,1 0 1,-1 0-1,1 1 0,0-1 1,0 0-1,-1 0 0,1 0 1,0 0-1,0 0 1,0 0-1,0-1 0,0 1 1,0 0-1,0 0 0,0-1 1,0 1-1,1-1 0,-1 1 1,2 0-1,-1-1-1,0 0 0,0 0 1,0 0-1,0-1 0,0 1 0,0 0 0,0-1 0,0 0 0,0 1 1,0-1-1,0 0 0,-1 0 0,1 0 0,2-2 0,5-3-11,-1-1 0,1 0 0,-2-1 0,14-15 0,-9 7-298,0-1-1,-2 0 1,0-1 0,13-30-1,-26 56 80,1 0 0,0 1 0,0-1 0,1 1 1,0-1-1,1 1 0,0-1 0,2 18 0,-2-26 199,0 1-1,0 0 1,0-1 0,0 1 0,0-1-1,0 1 1,0-1 0,0 1 0,1-1 0,-1 1-1,0 0 1,0-1 0,1 1 0,-1-1-1,0 1 1,1-1 0,-1 0 0,0 1 0,1-1-1,-1 1 1,0-1 0,1 1 0,-1-1-1,1 0 1,-1 0 0,1 1 0,-1-1 0,1 0-1,-1 1 1,1-1 0,-1 0 0,1 0-1,0 0 1,-1 0 0,1 0 0,-1 0 0,1 0-1,-1 0 1,1 0 0,0 0 0,-1 0-1,1 0 1,0 0 0,1-1-29,0 0 1,0-1-1,0 1 0,0 0 0,-1 0 0,1-1 1,-1 1-1,1-1 0,-1 0 0,3-3 0,10-18-637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35.8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 18804,'1'-1'79,"-1"1"0,0 0 1,0-1-1,0 1 0,0 0 0,1-1 0,-1 1 1,0 0-1,0-1 0,1 1 0,-1 0 0,0 0 1,1-1-1,-1 1 0,0 0 0,0 0 0,1 0 1,-1-1-1,1 1 0,-1 0 0,0 0 0,1 0 1,-1 0-1,0 0 0,1 0 0,-1 0 0,0 0 0,1 0 1,-1 0-1,1 0 0,-1 0 0,0 0 0,1 0 1,-1 0-1,0 0 0,1 0 0,-1 0 0,1 0 1,-1 1-1,0-1 0,1 0 0,-1 0 0,0 0 1,0 1-1,1-1 0,-1 0 0,0 1 0,1-1 1,-1 0-1,0 0 0,0 1 0,0-1 0,1 0 1,-1 1-1,0-1 0,0 0 0,0 1 0,0-1 1,0 1-1,0-1 0,0 0 0,0 1 0,1-1 0,-1 0 1,-1 1-1,3 34 1623,-2-26-1357,-2 125 1083,0-68-1409,6 71 1,1-115-1221,-4-18-288,-4-14 716,-3-3 48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36.1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17476,'7'10'2096,"5"1"-1064,-1-2-375,6 2 1119,3-1-384,5 0-376,3 2-239,0-5-505,2-1-424,0-8-264,-2-3 344,-10-17-89,-5-1-95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39.1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44 537 9642,'-10'26'1773,"4"-13"-328,0 1-1,1-1 1,1 2-1,0-1 0,-3 25 1,7-38-1388,-1-1 0,1 0 0,0 0 0,0 1 0,0-1 0,0 0 0,0 0 1,0 1-1,0-1 0,0 0 0,0 0 0,0 1 0,0-1 0,0 0 0,0 0 0,0 1 1,0-1-1,0 0 0,0 0 0,1 1 0,-1-1 0,0 0 0,0 0 0,0 0 0,0 1 1,0-1-1,1 0 0,-1 0 0,0 0 0,0 1 0,0-1 0,0 0 0,1 0 0,-1 0 1,0 0-1,0 0 0,1 1 0,8-7 1222,8-16-157,-16 21-1070,48-70 1934,64-126-1,15-89-1285,-94 189-659,-72 206-195,34-93 153,0 1-1,1 0 1,0 0-1,2 0 1,-1 18-1,2-33 3,0-1-1,0 1 0,0-1 1,0 1-1,1 0 1,-1-1-1,0 1 0,0-1 1,1 0-1,-1 1 1,1-1-1,0 1 0,-1-1 1,1 0-1,0 1 1,0-1-1,0 0 1,0 0-1,0 1 0,0-1 1,0 0-1,0 0 1,0 0-1,0 0 0,1-1 1,-1 1-1,0 0 1,1 0-1,-1-1 0,1 1 1,-1-1-1,1 1 1,-1-1-1,1 0 0,-1 0 1,1 1-1,-1-1 1,1 0-1,-1 0 0,1 0 1,-1-1-1,3 1 1,5-3 8,-1 1 0,1-1 0,-1-1 0,0 1 0,0-1 0,0-1 0,-1 0 0,0 0 0,0 0 0,9-9 0,7-8 74,30-37 0,-25 24 32,27-48 1,-55 84-115,0-1-1,0 0 1,0 0 0,0 0 0,0 0 0,0 0-1,1 1 1,-1-1 0,0 0 0,0 0 0,0 0 0,0 0-1,0 0 1,0 0 0,0 0 0,0 0 0,1 1 0,-1-1-1,0 0 1,0 0 0,0 0 0,0 0 0,0 0-1,0 0 1,1 0 0,-1 0 0,0 0 0,0 0 0,0 0-1,0 0 1,0 0 0,1 0 0,-1 0 0,0 0 0,0 0-1,0 0 1,0 0 0,0 0 0,1 0 0,-1 0-1,0 0 1,0 0 0,0-1 0,0 1 0,0 0 0,0 0-1,1 0 1,-1 0 0,0 0 0,0 0 0,-2 15-6,-12 31-21,7-25-28,0 0 1,2 0 0,0 0-1,1 1 1,-1 43-1,5-63-5,0 0-1,0 0 0,0 0 1,0-1-1,1 1 1,-1 0-1,1 0 0,-1 0 1,1 0-1,0-1 0,-1 1 1,1 0-1,0-1 1,0 1-1,2 2 0,-2-4-13,0 1 0,0-1-1,-1 1 1,1-1 0,0 1-1,0-1 1,0 1 0,0-1-1,0 0 1,0 1 0,0-1 0,0 0-1,0 0 1,0 0 0,0 0-1,0 0 1,0 0 0,0 0-1,0 0 1,2-1 0,2-1-84,-1 1 0,1-1 0,-1-1 0,0 1 0,1-1 1,-1 1-1,0-1 0,0-1 0,6-5 0,18-22-690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39.8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83 17356,'4'-6'560,"1"0"0,0 0 0,0 1 0,1-1 0,-1 1 0,1 1 0,1-1 0,-1 1 0,0 0 0,1 0 0,0 1 0,0 0 0,0 0 0,13-3 0,-6 3-198,1 0-1,-1 0 1,1 1 0,0 1 0,0 1 0,24 2 0,-34-2-322,-1 1 1,1-1-1,0 1 1,0 1-1,0-1 1,-1 1-1,1 0 0,0 0 1,-1 0-1,0 0 1,5 4-1,-7-4-30,-1-1 0,1 1-1,-1-1 1,0 1 0,0-1-1,1 1 1,-1 0 0,0 0 0,-1 0-1,1-1 1,0 1 0,-1 0-1,1 0 1,-1 0 0,1 0-1,-1 0 1,0 0 0,0 0-1,0 0 1,0 0 0,0 1-1,0-1 1,-1 0 0,1 0-1,0 0 1,-1-1 0,0 1 0,0 0-1,0 2 1,-9 14 3,-1 0 0,0-1 1,-1 0-1,-1-1 0,0 0 1,-18 15-1,14-12 2,-26 25 34,-45 51-7,76-81-29,1 1-1,1 0 0,1 1 0,-15 30 0,23-43-10,-1 0-1,1-1 1,0 1 0,1 0-1,-1 0 1,0 0 0,1 0 0,0 0-1,-1 0 1,1 0 0,0 0-1,1 0 1,-1 0 0,0 0-1,1 0 1,0 0 0,1 4 0,0-5 5,-1 1 0,1-1 0,0 0 0,0 1 0,0-1 1,0 0-1,0 0 0,1-1 0,-1 1 0,1 0 0,-1-1 1,1 1-1,-1-1 0,1 0 0,0 0 0,0 0 0,-1 0 0,6 0 1,15 3 40,0-2-1,0 0 1,1-2 0,-1 0 0,25-4 0,-15 1-559,53 2 0,-85 2 497,0-1-1,0 0 1,1 0 0,-1 0 0,0 0-1,0 0 1,0 0 0,1 0 0,-1 0 0,0-1-1,0 1 1,0 0 0,0-1 0,0 1-1,0-1 1,0 1 0,0-1 0,0 0 0,0 1-1,1-2 1,8-10-310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40.2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25229,'3'5'2665,"-3"-4"-2385,3-1 856,0 2-376,1-2-688,0 1-368,-1-1-1152,0 0 1224,-7-6-768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40.8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375 22 17404,'6'-8'1087,"5"-6"4942,-19 28-2303,-305 410-3005,305-413-740,5-7-65,-22 26-344,24-29 326,0 0-1,0 0 0,0 0 0,0 0 1,0 0-1,-1 0 0,1 0 0,0 0 1,0 0-1,-1 0 0,1-1 1,-1 1-1,1 0 0,-1-1 0,1 0 1,-1 1-1,1-1 0,-1 0 0,-1 1 1,2-3-13,0 1 1,0 0-1,1-1 1,-1 1-1,0 0 1,1-1 0,-1 1-1,1-1 1,0 1-1,0-1 1,-1 1-1,1-1 1,0 1-1,0-1 1,0 1 0,0-1-1,1-1 1,-1-1-23,1-33-688,0-6-274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41.2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20300,'10'0'2025,"3"4"-1185,1 3-264,5 2 976,2 4-287,2 1-409,0 2-184,4 3-328,-1 1-232,1 0-776,-2-2-568,-2-3 992,-3-5-168,-3-7-161</inkml:trace>
  <inkml:trace contextRef="#ctx0" brushRef="#br0" timeOffset="1">462 106 18188,'9'12'2192,"-5"6"-1447,-1 6-353,-2 3 1808,1 10-1488,-1 2-216,-1 4-384,0 0-296,-1-3-624,-2-1-288,-1-13 848,2-5-208,-5-8-208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41.6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22 20572,'29'-5'2825,"87"-11"2629,-106 15-5309,1 1 0,-1 0 0,1 1 0,-1 0 1,1 1-1,-1 0 0,0 1 0,16 5 0,-24-7-141,0 0 0,0 0 0,0 0 0,-1 0 0,1 0 0,0 0 0,0 1 0,-1-1 0,1 1 0,-1-1 0,1 1 0,-1 0 0,0-1 0,0 1 0,1 0-1,-1 0 1,-1 0 0,1 0 0,0 0 0,0 0 0,-1 0 0,1 0 0,-1 0 0,0 1 0,1-1 0,-1 0 0,0 0 0,0 0 0,0 0 0,-1 0 0,1 1 0,0-1 0,-1 0 0,0 0 0,1 0 0,-3 3 0,-1 5-10,-1 1 1,0-1 0,-1 0-1,0-1 1,-11 13 0,-55 56 27,72-78-22,0 1 0,0-1 0,-1 0 0,1 0 0,0 0 0,0 0 0,0 0 0,0 1 0,0-1 0,0 0 0,0 0 0,0 0 0,0 0 0,0 1 0,0-1 0,0 0 0,0 0 0,0 0 0,0 0 0,0 1 0,0-1 0,0 0 0,0 0 0,0 0 0,0 0 0,0 1 0,0-1 0,0 0 0,0 0 0,0 0 0,0 0 0,0 0 0,0 1 0,1-1 0,-1 0 0,0 0 0,0 0 0,0 0 0,0 0 0,0 0 0,0 1 0,1-1 0,-1 0 0,0 0 0,0 0 0,0 0 0,0 0 0,1 0 0,-1 0 0,0 0 0,0 0 0,0 0 0,0 0 0,1 0 0,-1 0 0,0 0 0,0 0 0,0 0 0,0 0 0,1 0 0,-1 0 0,0 0 0,0 0 0,0 0 0,12-1-4,2-1-15,1 0-1,-1 0 0,1 2 0,-1 0 1,1 0-1,20 4 0,-31-3 6,1 1-1,-1-1 0,1 0 1,-1 1-1,0 0 0,1 0 1,-1 0-1,0 1 0,0-1 1,5 6-1,-7-6 2,0 0-1,0 1 0,0-1 0,0 1 1,-1-1-1,1 1 0,-1 0 1,1 0-1,-1 0 0,0 0 1,0 0-1,-1 0 0,1 0 1,0 0-1,-1 0 0,0 0 1,0 4-1,-1-2 13,1 1 1,-1-1-1,-1 0 1,1 0-1,-1 0 1,0 0-1,0 0 1,-1 0-1,1 0 1,-1-1-1,0 1 1,-1-1-1,1 0 0,-1 0 1,1 0-1,-1 0 1,-8 5-1,-1 1 94,0-1 0,0 0-1,-1-1 1,-25 11-1,16-10 143,-1 0 0,-38 7 0,54-14-226,0 0-1,-1-1 1,1 0-1,0-1 0,0 0 1,-1 0-1,1-1 0,0 0 1,0 0-1,0-1 1,-13-4-1,18 4-108,1 1 1,-1-1-1,1 1 0,0-1 1,0 0-1,0 0 0,0 0 1,0 0-1,0 0 0,0 0 1,0-1-1,1 1 1,-1-1-1,1 1 0,0-1 1,0 1-1,0-1 0,0 0 1,0 0-1,1 1 0,-1-1 1,1 0-1,0 0 0,0-3 1,-1-13-464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42.6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367 81 15163,'7'-5'798,"21"-24"1541,-27 28-2099,0-1 0,1 0 0,-1 1 0,0-1 1,0 0-1,-1 0 0,1 0 0,0 0 1,0 0-1,-1 0 0,1 0 0,-1 0 1,0 0-1,0 0 0,0 0 0,0-3 0,0 4-156,0 1-1,-1-1 0,1 0 1,0 1-1,-1-1 0,1 0 1,-1 1-1,1-1 0,-1 1 0,1-1 1,-1 1-1,1-1 0,-1 1 1,0-1-1,1 1 0,-1-1 1,0 1-1,1 0 0,-1-1 0,0 1 1,1 0-1,-1 0 0,0 0 1,0-1-1,1 1 0,-1 0 1,0 0-1,0 0 0,0 0 1,1 0-1,-2 1 0,-25 2 828,9 3-675,-1 0 1,1 1-1,0 1 0,1 1 0,0 0 0,-20 16 0,13-7-155,1 0 1,0 2-1,-27 32 0,36-36-20,2 0 1,0 1-1,1 0 1,1 1-1,-15 34 0,21-44-39,1 0-1,1 0 1,-1 0-1,2 0 1,-1 0-1,1 0 1,0 1-1,1-1 1,0 0-1,0 1 1,0-1-1,2 0 1,-1 1-1,1-1 1,0 0-1,6 15 0,-6-19-1,0 1-1,1-1 0,0 0 1,0-1-1,0 1 0,0 0 0,0-1 1,1 1-1,-1-1 0,1 0 1,0 0-1,0-1 0,0 1 0,1-1 1,6 3-1,-4-3 21,1 0 0,-1 0 0,1 0 0,0-1 0,0 0 0,0-1 0,0 0 0,15-1 0,-11-1 37,0 0 1,0 0 0,0-2-1,0 1 1,-1-1 0,0-1-1,0 0 1,0-1 0,0 0-1,-1 0 1,0-1 0,12-11-1,-20 17-65,-1 0-1,0 0 1,0 0-1,0 0 1,1-1-1,-1 1 1,0 0-1,0 0 1,0-1-1,-1 1 1,1-1-1,0 1 1,-1-1 0,1 1-1,0-1 1,-1 1-1,0-1 1,1 0-1,-1 1 1,0-1-1,0 0 1,0 1-1,0-1 1,0 1-1,0-1 1,-1 0-1,1 1 1,0-1-1,-1 1 1,1-1-1,-1 0 1,0 1-1,0 0 1,1-1 0,-1 1-1,0-1 1,0 1-1,0 0 1,0 0-1,-1-1 1,1 1-1,0 0 1,0 0-1,-1 0 1,-1-1-1,-5-3 14,0 1 1,1 0-1,-1 0 0,-1 1 0,1 0 0,0 1 0,-10-2 0,-10 0 10,22 4-32,-1-1 1,1 1-1,-1-2 1,1 1-1,-11-4 1,52-5-39,32-5-41,-46 10 64,-1 0-1,1 1 0,1 1 1,-1 1-1,34 0 0,-53 3 12,-1-1 0,1 0 0,0 1 0,0-1 0,-1 1 1,1 0-1,0-1 0,0 1 0,-1 0 0,1 0 0,-1 0 0,1 0 0,-1 0 0,1 1 0,-1-1 0,0 0 0,0 1 0,0-1 0,1 1 0,-1-1 0,-1 1 0,1-1 0,0 1 0,0 0 0,0 0 0,-1-1 0,1 1 0,-1 0 0,0 0 1,1 0-1,-1-1 0,0 3 0,0 7-4,1-1 0,-2 1 1,0-1-1,-2 14 1,2-22 4,-18 89-27,10-53-144,-6 65 1,15-87-284,0-16 451,0 1 0,0-1 1,0 0-1,0 0 0,0 0 0,0 0 1,0 0-1,0 0 0,0 0 0,0 1 1,0-1-1,0 0 0,0 0 0,0 0 1,0 0-1,0 0 0,0 0 1,0 0-1,0 0 0,1 1 0,-1-1 1,0 0-1,0 0 0,0 0 0,0 0 1,0 0-1,0 0 0,0 0 0,0 0 1,0 0-1,0 0 0,1 0 0,-1 0 1,0 0-1,0 0 0,0 0 1,0 0-1,0 0 0,0 0 0,0 0 1,1 0-1,-1 0 0,0 0 0,0 0 1,0 0-1,0 0 0,0 0 0,0 0 1,0 0-1,1 0 0,12-21-185,1-5-47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45.6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 18388,'6'3'2256,"1"0"-1455,6 3-337,2-5 1696,8-1-1280,5 0-208,5-1-343,1-2-185,-1 0-553,-2-1-279,-8-1 568,-1 3-112,-1 2-104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6:46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22 102 17164,'-1'11'836,"0"0"1,-1 0-1,-4 16 1,-3 14 707,7-12-1146,2 0 0,0 0-1,2-1 1,1 1 0,1 0 0,2-1-1,16 49 1,-12-54-646,-3-19-101,0-15-107,-2-6-528,-2-1 1,0 0 0,0 0 0,-1-23-1,-1 20-249,-1 18 970,0 0 13,1 0 1,-1 1-1,0-1 0,0 0 0,0 1 0,-1-1 0,1 0 0,-1 1 0,1-1 0,-1 1 0,-1-5 0,2 53 1720,0-43-1320,0-1 0,0 1-1,1 0 1,0 0 0,-1-1 0,1 1 0,0 0 0,0-1 0,0 1-1,0-1 1,1 1 0,-1-1 0,1 0 0,0 0 0,-1 1 0,1-1 0,0 0-1,0-1 1,0 1 0,1 0 0,-1 0 0,0-1 0,4 2 0,-3-2-82,0 0 0,0-1-1,0 1 1,0-1 0,1 0 0,-1 0 0,0 0 0,0 0 0,0 0 0,0-1 0,0 1 0,1-1 0,-1 0 0,0 0 0,0 0 0,0 0 0,-1-1 0,1 1 0,0-1 0,4-3 0,7-6-68,-1-1 0,0 0 1,0-1-1,-1 0 0,-1-1 1,0 0-1,-1-1 1,-1 0-1,0 0 0,7-21 1,3-10-9,-2-1 0,15-66 1,-30 106 121,4-18 29,-4 20 165,-2 12 422,-4 49 291,4 81 0,2-104-1024,2-1 1,1 1 0,19 62-1,-30-113-287,3 4 254,-2 0 1,1 1-1,-2 0 1,0-1 0,0 2-1,-2-1 1,1 1-1,-13-15 1,27 33 96,-1-1 0,1-1-1,0 1 1,0-1 0,1-1 0,-1 1 0,1-1 0,0 0 0,0-1 0,0 0 0,0 0 0,0-1-1,0 0 1,0 0 0,1-1 0,-1 0 0,9-2 0,-3 1-98,-1 0 0,1-2 0,-1 0 0,0 0-1,0-1 1,0-1 0,-1 0 0,1 0 0,-1-2 0,17-11 0,-25 19 156,-4 7 35,-5 22 202,1 4 28,4-30-356,0-1-1,1 0 1,-1 0-1,1 1 0,0-1 1,0 0-1,0 0 0,0 0 1,0 0-1,1 0 0,-1 0 1,3 3-1,-3-6-67,-1 1-1,1 0 1,-1-1 0,1 1-1,0 0 1,-1-1-1,1 1 1,0-1 0,0 1-1,0-1 1,-1 0 0,1 1-1,0-1 1,0 0 0,0 1-1,0-1 1,0 0-1,-1 0 1,2 0 0,0 0-94,-1 0-1,0 0 1,1-1 0,-1 1-1,0-1 1,0 1 0,1-1 0,-1 1-1,0-1 1,0 0 0,0 0 0,0 0-1,0 1 1,0-1 0,0 0-1,0 0 1,1-2 0,2-2-102,-1 0 1,1 0 0,-1 0-1,0-1 1,3-6 0,3-13-690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46.0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447 0 18244,'-4'9'2096,"-4"-2"-1392,-14 12-303,-2-1 1247,-14 9-752,-2 5-240,-7 4-400,-2 2-80,1 4-80,0-2-64,10-5-56,2-3-144,13-10-352,6-9-288,12-17-432,5-9 968,12-16-256,1-7-177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46.4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27 14987,'2'-6'621,"-2"5"-471,1 0-1,-1-1 1,1 1-1,-1 0 1,1-1 0,-1 1-1,1 0 1,0 0 0,-1-1-1,1 1 1,0 0 0,0 0-1,0 0 1,0 0 0,0 0-1,2-1 1,-3 3 15,1 0 1,-1 0-1,0 0 1,1 0-1,-1 0 1,0 0-1,1 0 1,-1 0-1,0 0 1,0 0-1,0 0 1,0 0-1,0 0 0,0 0 1,0 0-1,0 0 1,-1 1-1,1-1 22,-1 19 648,1 1 1,1 0-1,0 0 1,2 0 0,5 22-1,-2-23-646,0 0-1,2-1 0,0 0 1,1 0-1,0-1 1,2-1-1,0 1 1,24 27-1,3 2-82,-18-22-117,1 0 0,25 22 0,-34-37-50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47.7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21 18636,'1'3'2256,"8"-3"-1439,13 0-249,3-2 1240,14-1-632,7 2-207,6-5-409,3 0-120,0 4-344,-3-1-208,-12 3-840,-6 0-297,-17 1 961,-11 3-240,-13 4-192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48.1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43 17068,'3'6'2016,"18"-3"-1000,6-3-400,14-5 1057,2 0-393,11-2-520,2-1-400,1 0-992,-4 1 696,-8-1-296,-2 4-136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48.5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184 30 17708,'-5'0'254,"0"-1"1,0 1-1,0 0 0,0 0 1,0 1-1,0-1 1,0 1-1,0 0 0,0 1 1,0-1-1,1 1 1,-1 0-1,0 0 0,1 0 1,0 1-1,-1-1 1,1 1-1,0 0 0,0 1 1,-5 4-1,0 1 11,1 0 0,0 1 0,0 0 0,1 0-1,0 0 1,-10 23 0,14-27-185,0 1-1,1-1 1,0 1 0,0 0-1,1-1 1,-1 1-1,2 0 1,-1 0 0,1 0-1,0 0 1,0 0 0,1 0-1,2 13 1,-1-16-32,0 0 1,0-1-1,0 1 0,0 0 1,0-1-1,1 1 1,-1-1-1,1 0 0,0 0 1,0 0-1,0 0 1,1 0-1,-1-1 1,1 1-1,-1-1 0,1 0 1,0 0-1,0 0 1,0-1-1,0 0 0,0 1 1,0-1-1,0-1 1,6 2-1,7 0 116,0-1 0,0 0 0,1-1 0,29-4 0,-19 0 83,0-1 0,0-2 1,48-17-1,-60 18-151,-2-1 0,1 0 0,-1-1 0,0-1 0,0 0 0,-1 0 0,0-2 0,13-13 0,-23 20-74,1 0-1,-1-1 1,1 1-1,-1-1 1,-1 1-1,1-1 1,-1 0-1,1 0 1,-2-1-1,1 1 1,0 0-1,-1-1 1,0 1-1,0-1 1,-1 1-1,0-11 1,0 11-31,-1 1 0,0 0 1,0 0-1,0 0 1,-1 0-1,1 0 0,-1 0 1,0 0-1,0 0 0,-1 1 1,1-1-1,-1 1 0,0 0 1,0-1-1,0 1 1,0 1-1,0-1 0,0 0 1,-1 1-1,0 0 0,1-1 1,-7-1-1,-2-1-179,-1 1-1,1 0 1,-1 1 0,0 0-1,0 1 1,0 1-1,0 0 1,0 1 0,0 0-1,0 1 1,0 0-1,1 1 1,-1 0 0,0 2-1,1-1 1,-1 1-1,1 1 1,-14 7 0,-16 12-512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59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 17636,'0'-3'1688,"2"3"-1320,-5 0-224,-3 3 568,0 9-776,1-1-344,0-1 360,4-5-152,1-11-184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4:00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23 17852,'9'-11'1912,"-1"2"-1184,-6 6-344,-1 7 929,0 8-265,1 9-400,-4 7-184,2 10-336,-1 7-88,-3 6-32,-1 4-64,1-2-504,0-4-264,1-8 1840,0-11-1088,-1-18-24,-1-14-32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4:00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15467,'10'29'1197,"1"0"-1,28 52 0,-35-73-1047,1 0 0,0 0 0,1-1 0,0 0 0,0 0 0,0 0 0,1-1 0,0 1-1,0-2 1,1 1 0,-1-1 0,1 0 0,0-1 0,10 4 0,-15-7-60,0 0-1,1 0 1,-1 0 0,1 0-1,0-1 1,-1 0 0,1 0 0,-1 0-1,1 0 1,-1 0 0,1-1-1,-1 0 1,1 1 0,-1-1 0,1-1-1,5-1 1,-4 0 60,0 0 1,-1-1-1,1 1 1,0-1-1,-1 0 1,0 0-1,0 0 1,0-1-1,5-7 1,-3 2 70,0-1 1,0 1-1,-1-1 1,-1-1-1,0 1 1,0 0-1,-1-1 1,-1 0-1,2-16 1,-3 24-174,-1 1-25,1 0 0,-1 0 0,0-1 0,0 1 0,0 0-1,0 0 1,-1 0 0,1 0 0,-1 0 0,1 0-1,-1 0 1,0 0 0,0 0 0,-1 1 0,1-1 0,-2-3-1,2 6-33,1 0-1,0-1 0,0 1 0,0 0 0,-1 0 0,1 0 0,0 0 1,0-1-1,-1 1 0,1 0 0,0 0 0,0 0 0,-1 0 0,1 0 1,0 0-1,0 0 0,-1 0 0,1 0 0,0 0 0,0 0 0,-1 0 1,1 0-1,0 0 0,-1 0 0,1 0 0,0 0 0,0 0 0,-1 0 1,1 0-1,0 0 0,0 1 0,-1-1 0,1 0 0,0 0 0,0 0 1,0 0-1,-1 1 0,1-1 0,-6 13-965,0 17-216,6-27 1110,0 0 1,-1-1 0,1 1 0,0 0 0,1 0 0,-1 0 0,0 0 0,1 0 0,1 4 0,8 8-548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4:01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18372,'8'0'1528,"-6"5"-1096,-2 6-208,-2 9 705,0 3-249,-1 9-400,1 4-96,1 1-256,-2-3-160,3-1-424,-1-4-241,-1-13 681,2-13-144,-6-3-168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4:01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18932,'5'-5'318,"1"2"-1,0-1 1,0 0-1,0 1 1,0 0-1,0 1 1,1-1-1,-1 1 1,1 1 0,0-1-1,-1 1 1,1 0-1,0 1 1,0-1-1,0 1 1,0 1-1,-1-1 1,1 1 0,0 0-1,9 3 1,-11-2-294,1-1 1,-1 1-1,0 0 1,0 0-1,0 1 1,0-1-1,-1 1 1,1 0 0,-1 1-1,0-1 1,1 1-1,-1 0 1,-1 0-1,1 0 1,-1 0-1,1 1 1,-1-1 0,-1 1-1,1 0 1,-1 0-1,1 0 1,-1 0-1,-1 0 1,1 0-1,0 9 1,-1-11-14,-1 1 0,0 0 0,0 0 0,-1 0 0,1-1 0,-1 1-1,-2 5 1,3-7-5,-1-1-1,1 1 0,-1-1 0,1 1 1,-1-1-1,0 0 0,1 1 0,-1-1 0,0 0 1,0 0-1,0 0 0,0 0 0,0 0 1,0 0-1,0 0 0,-1 0 0,1 0 1,0 0-1,0 0 0,-3 0 0,7 0-29,0 1-1,0 0 1,0-1-1,0 1 1,0 0-1,-1 0 1,1 1-1,-1-1 1,0 0-1,3 5 1,1-1 9,0 1 0,-1 0 0,0 1 0,0-1 0,-1 1 0,0 0 1,4 10-1,-7-15 33,-1-1 1,1 0 0,-1 0-1,1 0 1,-1 1 0,0-1-1,0 0 1,1 0 0,-2 1 0,1-1-1,0 0 1,0 1 0,-1-1-1,1 0 1,-1 0 0,0 0-1,0 0 1,0 1 0,0-1-1,0 0 1,0 0 0,0-1-1,-1 1 1,1 0 0,0 0 0,-1-1-1,0 1 1,1-1 0,-1 1-1,0-1 1,0 0 0,0 1-1,-3 0 1,-4 2 108,1-1 0,-1 1-1,0-2 1,-1 1 0,1-2 0,0 1 0,-1-1 0,1 0-1,-15-1 1,11-1-126,0 0 0,0-1-1,0-1 1,1 0 0,-1 0 0,-17-8 0,12 0-1654,18 11 1591,0 0 0,0-1 0,-1 1 0,1 0 0,0-1-1,0 1 1,0 0 0,0-1 0,0 1 0,0-1 0,0 1 0,-1 0 0,1-1 0,0 1 0,0-1 0,0 1 0,0 0 0,1-1-1,-1 1 1,0-1 0,0 1 0,0 0 0,0-1 0,0 1 0,0-1 0,1 1 0,-1 0 0,0-1 0,0 1 0,1 0 0,-1-1 0,0 1-1,0 0 1,1 0 0,-1-1 0,0 1 0,1 0 0,-1 0 0,0 0 0,1-1 0,-1 1 0,0 0 0,1 0 0,-1 0 0,1 0-1,-1 0 1,0 0 0,2-1 0,11-5-867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6:46.9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14939,'1'18'1481,"5"1"-977,3-1-344,5-2 904,3-1-1072,6-3 72,0 1-136,3-7-184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4:02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0 306 16924,'2'15'1928,"4"-12"-543,-3-4-1139,-1 0-1,0-1 1,1 1-1,-1-1 0,0 0 1,0 1-1,0-1 1,3-3-1,43-46 1748,53-73-1,7-8-1325,-108 132-666,0 0 0,0 0 0,0 1 0,0-1 0,0 0 0,0 0 0,0 0 0,0 0 0,0 0 0,0 1 0,0-1-1,1 0 1,-1 0 0,0 0 0,0 0 0,0 0 0,0 0 0,0 1 0,0-1 0,0 0 0,1 0 0,-1 0 0,0 0 0,0 0 0,0 0 0,0 0 0,0 0 0,1 0 0,-1 0 0,0 0 0,0 0 0,0 0 0,0 0 0,0 0 0,1 0 0,-1 0 0,0 0 0,0 0 0,0 0 0,0 0 0,0 0 0,1 0 0,-1 0 0,0 0 0,0 0 0,0 0 0,0 0 0,0 0 0,1 0 0,-1 0 0,0 0-1,0-1 1,0 1 0,0 0 0,0 0 0,0 0 0,0 0 0,-2 14-7,-13 36-80,-20 74 236,31-104-321,1 1-1,0-1 1,2 0-1,0 25 1,1-45 168,0 2-18,0 0 0,0-1-1,0 1 1,0-1 0,0 1 0,0-1 0,1 1 0,-1-1 0,1 1-1,-1-1 1,1 1 0,-1-1 0,1 0 0,0 1 0,1 2 0,5-7-187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4:02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 18764,'0'0'62,"0"0"0,-1 0 0,1-1 0,0 1 0,-1 0 0,1 0 0,0 0 0,-1 0 0,1 0 0,-1 0 0,1 0 0,0 0 0,-1 0 0,1 0 0,-1 0 0,1 0 0,0 0 0,-1 0 0,1 0 0,0 0 0,-1 0 0,1 1 0,-1-1 0,1 0 0,0 0 0,-1 0 0,1 1 0,0-1 0,0 0 0,-1 1 0,1-1 1,0 0-1,0 0 0,-1 1 0,1-1 0,0 0 0,0 1 0,0-1 0,-1 0 0,1 1 0,0-1 0,0 1 0,0-1 0,0 0 0,0 1 0,0-1 0,0 0 0,0 1 0,0-1 0,0 1 0,0-1 0,0 1 0,-1 28 1142,1-23-781,0 4-221,0 0 0,1 0-1,1 0 1,-1 0-1,1-1 1,1 1-1,5 14 1,-7-22-177,0 0 0,0 0 0,0 1 0,1-1 0,-1 0 0,0 0-1,1 0 1,0 0 0,-1-1 0,1 1 0,0 0 0,0-1 0,0 1 0,0-1 0,0 0 0,0 1 0,0-1 0,1 0 0,-1 0-1,0-1 1,1 1 0,-1 0 0,0-1 0,1 1 0,-1-1 0,1 0 0,-1 0 0,1 0 0,-1 0 0,1 0 0,-1-1 0,1 1 0,-1-1-1,0 1 1,3-2 0,4-1 49,-1-1 0,0 0-1,0 0 1,0 0 0,0-1 0,14-12-1,37-41 488,-19 16-137,-39 42-421,-1 0 1,0 0 0,0-1 0,0 1 0,0 0 0,1 0 0,-1 0 0,0-1 0,0 1 0,1 0 0,-1 0-1,0 0 1,1 0 0,-1-1 0,0 1 0,0 0 0,1 0 0,-1 0 0,0 0 0,1 0 0,-1 0 0,0 0 0,0 0-1,1 0 1,-1 0 0,0 0 0,1 0 0,-1 0 0,0 0 0,1 0 0,-1 0 0,0 1 0,0-1 0,1 0-1,-1 0 1,0 0 0,0 0 0,1 1 0,-1-1 0,0 0 0,0 0 0,1 0 0,-1 1 0,0-1 0,0 0-1,0 0 1,0 1 0,1-1 0,-1 0 0,0 0 0,0 1 0,0-1 0,0 0 0,0 1 0,0-1 0,0 0-1,0 1 1,0-1 0,0 0 0,0 0 0,0 1 0,0-1 0,0 0 0,0 1 0,1 28 22,-2-22-4,2 0-21,-1 0-1,1 1 0,0-1 0,0 0 1,1 0-1,2 8 0,-3-14-34,0 1 1,-1 0-1,1-1 0,0 1 0,0-1 0,0 1 1,0-1-1,1 1 0,-1-1 0,0 0 0,1 1 1,-1-1-1,0 0 0,1 0 0,0 0 0,-1 0 1,1-1-1,-1 1 0,1 0 0,0-1 0,0 1 1,-1-1-1,1 1 0,0-1 0,0 0 0,0 0 1,-1 0-1,1 0 0,3 0 0,12-3-530,-1-1-1,0-1 1,0 0-1,-1-1 1,1-1 0,-1 0-1,15-10 1,15-7-231,3 2-238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4:03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79 178 18356,'-2'-1'186,"0"1"0,1 0 1,-1-1-1,0 1 0,1 0 0,-1 0 1,0 0-1,0 0 0,1 0 0,-1 0 1,0 0-1,1 1 0,-1-1 0,0 1 1,1-1-1,-1 1 0,0 0 0,-2 1 1,1 0-16,0 0-1,1 0 1,-1 1 0,1-1 0,-1 1 0,1-1 0,0 1-1,0 0 1,-2 4 0,1-2-96,1 0 1,0 1-1,0-1 0,0 0 0,0 1 0,1 0 0,0-1 1,0 1-1,0 0 0,1-1 0,0 9 0,0-13-70,0 0 0,0 1 0,1-1-1,-1 1 1,0-1 0,1 0 0,-1 0 0,1 1-1,0-1 1,-1 0 0,1 0 0,0 0 0,0 1-1,0-1 1,0 0 0,-1 0 0,1 0 0,1-1-1,-1 1 1,0 0 0,0 0 0,2 0 0,-1 0 5,0 0 1,1-1 0,-1 1 0,1-1 0,-1 1 0,0-1 0,1 0 0,-1 0 0,1 0 0,-1-1 0,5 0 0,4-2 33,0 0 0,0-1 0,0-1 1,11-6-1,1-1 41,-1-1 0,-1-1 0,0-1 0,-1-1 1,0 0-1,-1-2 0,-1 0 0,-1-1 0,-1-1 0,23-36 0,-35 49-56,-1-1 0,0 1 0,3-15 1,-5 20-25,-1 1 0,0 0 0,0-1 0,0 1 1,0 0-1,0-1 0,0 1 0,0 0 0,0-1 1,0 1-1,0 0 0,-1-1 0,0 0 0,1 1-3,0 1 0,-1-1 0,1 1 0,-1 0 0,1-1-1,-1 1 1,1 0 0,0-1 0,-1 1 0,1 0-1,-1 0 1,0 0 0,1-1 0,-1 1 0,1 0 0,-1 0-1,1 0 1,-1 0 0,1 0 0,-1 0 0,1 0 0,-1 0-1,0 0 1,1 0 0,-1 0 0,1 0 0,-1 1-1,1-1 1,-1 0 0,1 0 0,-1 1 0,0-1 0,-4 3 5,1-1 0,-1 1 0,1 0 0,0 0 0,0 0 0,0 1 0,0-1 0,1 1 0,-1 0 1,1 0-1,-3 5 0,-3 4 16,2 1 1,-10 20 0,14-27-57,0-1 0,1 1 0,0 0 1,0 0-1,1 0 0,-1 1 0,2-1 1,-1 0-1,1 13 0,1-17 10,-1 1 0,1-1 0,0 0 0,0 0 0,0 0 0,0 0-1,0 0 1,1 0 0,-1 0 0,1-1 0,0 1 0,-1-1 0,1 1-1,1-1 1,-1 1 0,0-1 0,1 0 0,-1 0 0,1 0 0,-1 0 0,1-1-1,0 1 1,0-1 0,5 2 0,32 7-152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4:03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36 19292,'1'11'569,"0"0"-1,0 0 1,-1 1 0,-1-1-1,-2 19 1,-17 57 948,10-47-946,-2 8-217,4-19-485,1 1-1,-4 43 1,13-69-2013,2-10 1003,4-17-36,1-40-2251,2-87 0,-5 37 4634,5 179 5323,-8-47-5683,0-4-397,-1 0 0,2 0-1,0-1 1,1 1 0,1-1-1,13 25 1,-17-35-386,1 0 1,-1-1-1,1 0 1,-1 1-1,1-1 1,0 0-1,0 0 1,0-1-1,1 1 0,-1-1 1,1 1-1,-1-1 1,1 0-1,0 0 1,0-1-1,0 1 0,0-1 1,0 0-1,0 0 1,0 0-1,0 0 1,1-1-1,-1 0 1,0 0-1,0 0 0,1 0 1,-1-1-1,0 0 1,6-1-1,-3-1 7,0 1-1,0-1 0,-1-1 1,1 1-1,-1-1 1,0 0-1,0-1 1,0 1-1,-1-1 1,1-1-1,-1 1 0,0-1 1,-1 1-1,1-1 1,-1-1-1,-1 1 1,1 0-1,-1-1 1,4-11-1,-2 4 8,0 0 0,-1-1 0,-1 1-1,-1-1 1,0 0 0,0 1 0,-2-1 0,-1-29 0,0 39-67,-1-1 0,1 1 0,-1-1 0,1 1 1,-2-1-1,1 1 0,-6-9 0,8 13-27,-1 0 0,1 0 0,-1 0-1,1 0 1,-1 0 0,0 0 0,0 1-1,0-1 1,1 0 0,-1 0 0,0 0-1,0 1 1,0-1 0,0 1 0,0-1-1,0 1 1,0-1 0,0 1 0,0-1-1,-1 1 1,1 0 0,0 0-1,0-1 1,0 1 0,0 0 0,-1 0-1,1 0 1,0 0 0,0 0 0,0 1-1,0-1 1,0 0 0,-1 1 0,1-1-1,0 0 1,0 1 0,0-1 0,0 1-1,0 0 1,0-1 0,0 1 0,0 0-1,0-1 1,0 2 0,-2 2-175,0 0 1,0 0 0,1 0-1,-1 1 1,1-1 0,0 1-1,0-1 1,1 1 0,0 0-1,-1-1 1,1 1 0,1 0-1,-1 0 1,1 7 0,3 6-443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4:04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19404,'-1'29'2281,"-4"2"-1521,-6 8-368,2 2 1872,1 5-1656,0 0-191,6-4-673,0-5-417,2-13 1450,0-4-865,0-11-65,2-8-79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4:04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19868,'8'-4'449,"1"0"0,-1 1-1,1 0 1,0 1 0,0 0 0,0 0-1,0 1 1,0 0 0,0 1-1,0-1 1,0 2 0,0 0-1,0 0 1,15 4 0,-19-4-384,1 0-1,-1 1 1,0 0 0,0 0-1,0 0 1,-1 1 0,1 0-1,0 0 1,-1 0 0,0 0-1,0 1 1,0-1 0,0 1-1,0 0 1,-1 0 0,0 1 0,0-1-1,0 1 1,0 0 0,-1-1-1,1 1 1,-1 0 0,-1 0-1,1 1 1,1 9 0,-2-11-57,-1 1 1,0 0 0,0-1 0,-1 1-1,1 0 1,-1 0 0,0-1-1,0 1 1,-1-1 0,0 1 0,1-1-1,-1 0 1,0 1 0,-1-1 0,-2 4-1,-6 6-72,0 0 1,-24 21-1,21-21-148,14-14 203,0 0 0,0 0 0,0 0 0,0 0 0,0 0 0,0 0 0,0 1 0,-1-1 0,1 0 0,0 0 0,0 0 0,0 0 0,0 0 0,0 0 0,0 0 0,0 1 0,0-1 0,0 0 0,0 0 0,0 0 0,0 0 0,0 0 0,0 0 0,0 1 0,0-1 0,0 0 0,0 0 0,0 0 0,1 0 0,-1 0 0,0 0 0,0 0 0,0 0 0,0 1 0,0-1 0,0 0 0,0 0 0,0 0 0,0 0 0,0 0 0,0 0 0,1 0 0,-1 0 0,0 0 0,0 0 0,0 0 0,0 0 0,11 4-273,21 2-48,-17-3 148,-7-1 141,-1 0-1,1 0 1,-1 1 0,1 0-1,-1 1 1,0-1-1,0 1 1,0 1 0,-1-1-1,0 1 1,0 0 0,9 10-1,-13-13 42,0 1 0,0 0 0,0-1 0,0 1 0,0 0 0,-1 0 0,0 0 0,1 0 0,-1 0 0,0 1 0,-1-1 0,1 0 0,0 0 0,-1 1 0,0-1 0,0 0 0,0 0 0,0 1 0,0-1 0,-1 0 0,1 1 0,-1-1 0,0 0 0,0 0 0,0 0-1,-1 0 1,1 0 0,-1 0 0,1 0 0,-1 0 0,0-1 0,-4 5 0,-1 1 99,0-1 0,-1 0 0,0-1 0,0 0 0,0 0 0,-1-1 0,0 0 0,0 0 0,0-1 0,-1 0 0,1-1 0,-1 0 0,0 0 0,0-1 0,0 0 0,0-1 0,0 0 0,-1-1 0,1 0 0,0-1 0,-12-1 0,20 1-164,0 1-1,1-1 0,-1 1 1,0-1-1,0 1 1,1-1-1,-1 0 1,0 0-1,1 0 1,-1 0-1,1 0 1,-1 0-1,1 0 1,-1-1-1,1 1 0,0-1 1,0 1-1,0-1 1,0 1-1,0-1 1,0 1-1,0-1 1,0 0-1,1 1 1,-1-1-1,1 0 0,-1 0 1,1 0-1,0 0 1,-1 1-1,1-1 1,0 0-1,0 0 1,0 0-1,1 0 1,-1 0-1,0 1 1,1-1-1,-1 0 0,1 0 1,0 1-1,-1-1 1,1 0-1,0 1 1,0-1-1,0 0 1,2-1-1,14-9-669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4:04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17284,'13'-9'1215,"1"2"1,0 0-1,1 0 1,-1 2-1,22-6 1,-33 10-1132,-1 0 1,1 0 0,0 1-1,0 0 1,0-1-1,-1 1 1,1 0 0,0 0-1,0 1 1,0-1 0,0 0-1,-1 1 1,1 0-1,0 0 1,-1 0 0,1 0-1,0 0 1,-1 0 0,1 1-1,-1-1 1,0 1 0,1 0-1,-1-1 1,0 1-1,0 0 1,0 0 0,0 1-1,-1-1 1,1 0 0,-1 1-1,1-1 1,-1 1-1,0-1 1,0 1 0,0-1-1,0 1 1,1 5 0,-1 0-47,1 0 1,-2 0 0,1 0 0,-1 1 0,0-1-1,-1 0 1,0 0 0,0 1 0,-1-1-1,-5 15 1,-3 5 91,-23 43-1,-19 15 142,-3 5-119,55-90-155,-1 1 0,0-1 0,1 0 0,-1 0 0,1 1 0,-1-1 0,1 0 0,-1 1 0,1-1 0,0 0 0,0 1 1,0-1-1,0 1 0,0-1 0,0 0 0,0 1 0,0-1 0,0 0 0,1 1 0,0 1 0,0-2-11,0 0 0,0 0 0,0 0-1,0 0 1,0 0 0,0 0 0,1 0 0,-1 0 0,0-1-1,1 1 1,-1 0 0,0-1 0,1 1 0,-1-1 0,1 1 0,-1-1-1,1 0 1,1 0 0,25 3-201,0-1 0,35-3 0,-15 1 96,-10 0 7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4:12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16027,'9'-2'284,"0"-1"0,-1 2 0,1-1 0,0 1 0,0 1 0,17 0 0,-5 0 148,-4 0-292,0 0 0,0 1 0,0 1 1,-1 1-1,1 0 0,-1 2 1,27 9-1,-36-11-128,-1 0-1,0 0 1,0 0 0,0 1-1,0 0 1,-1 0 0,1 0-1,-1 1 1,0-1 0,-1 1-1,1 1 1,-1-1 0,0 1-1,0-1 1,0 1 0,-1 0-1,0 1 1,0-1 0,-1 0-1,0 1 1,2 9 0,-1 2 105,-2 1 0,0-1 0,-1 0 0,-3 26 0,-16 73 554,4-40-270,7-20-151,1 0-1,4 0 0,1 0 1,13 109-1,-7-138-208,1-1 0,1 0 0,2 0 0,1-1 0,1 0 0,1-1 0,1 0 0,1 0-1,1-1 1,2-1 0,0-1 0,24 26 0,-13-22-32,1-2 0,2 0 0,0-2-1,1-2 1,1 0 0,1-3 0,1 0-1,43 14 1,-76-31-9,0 1-1,1-1 1,-1 1 0,0-1-1,1 1 1,-1-1-1,0 1 1,0 0 0,0 0-1,1 0 1,-1-1 0,0 1-1,1 2 1,-2-2 0,0-1 1,0 0 0,0 1-1,0-1 1,0 0-1,0 1 1,0-1 0,-1 0-1,1 1 1,0-1-1,0 0 1,0 1 0,-1-1-1,1 0 1,0 0-1,0 1 1,-1-1 0,1 0-1,0 0 1,-1 0-1,1 1 1,0-1 0,-1 0-1,1 0 1,0 0-1,-1 0 1,1 0 0,0 0-1,-1 0 1,1 0-1,0 0 1,-1 0 0,-47 6 64,36-5-49,-2 1 6,0 0 0,0 1-1,0 1 1,0 0 0,1 1 0,-1 0-1,1 1 1,0 1 0,-14 9 0,18-9 5,0 0 1,0 1-1,1-1 1,0 2-1,0-1 1,1 1-1,0 0 1,1 1 0,0-1-1,0 1 1,-8 22-1,9-19-7,0 1-1,1 0 1,1 0-1,0 0 1,1 1 0,1-1-1,0 1 1,1-1-1,0 1 1,1-1 0,1 1-1,0-1 1,1 0-1,1 1 1,0-2-1,1 1 1,0 0 0,1-1-1,1 0 1,0 0-1,17 22 1,28 30 35,-29-38-55,-1 0-1,-1 2 1,-1 0 0,16 35-1,-32-56 63,0 1 0,-1 0-1,0 0 1,0 0 0,-1 0 0,0 0-1,-1 0 1,0 1 0,0-1-1,-1 0 1,0 1 0,-1-1 0,0 0-1,-1 1 1,0-1 0,0 0 0,-1 0-1,0 0 1,0-1 0,-6 12 0,-3-2 231,0 0 1,-1-1-1,-1 0 1,0-2-1,-1 1 1,-1-1-1,0-2 1,-35 24 0,4-8-310,-1-2 0,-66 26 1,107-50-74,-18 7-28,25-9 106,-1-1-1,0 0 1,1 0-1,-1 0 1,1 0-1,-1 1 1,0-1-1,1 0 1,-1 0-1,1 0 0,-1 0 1,0 0-1,1 0 1,-1 0-1,1-1 1,-1 1-1,0 0 1,1 0-1,-1 0 0,1-1 1,-1 1-1,1 0 1,-1 0-1,0-1 1,1 1-1,0-1 1,-1 1-1,1 0 1,-1-1-1,1 1 0,-1-1 1,-2-14-313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4:40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20204,'3'4'2081,"13"-1"-1161,3-3-408,12-4 1024,6-2-303,6-1-425,2-2-272,-1 1-496,-1-1-344,-8 4-888,-5-3 39,-13 4 809,-6 1-264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4:41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18740,'8'14'2481,"7"-5"-1513,12-9-344,9-4 1224,10-4-567,2-2-233,8 0-392,-3 0-320,-7 5-880,-6 0-368,-17 5 744,-8-1-168,-11-1-169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6:47.4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74 114 16019,'-21'24'2827,"15"-19"-2239,1 1 1,-1 0-1,1 0 0,1 0 1,-1 1-1,1-1 0,0 1 1,0 0-1,1 0 0,-4 12 0,7-18-567,0-1 0,0 0 0,0 0 1,0 1-1,0-1 0,0 0 0,0 0 0,0 1 0,0-1 0,0 0 0,0 0 0,0 1 0,0-1 0,0 0 0,0 0 0,1 1 0,-1-1 0,0 0 0,0 0 0,0 1 0,0-1 0,0 0 0,1 0 0,-1 0 0,0 1 0,0-1 0,0 0 0,1 0 0,-1 0 0,0 0 0,0 0 0,0 1 0,1-1 0,-1 0 0,0 0 0,1 0 0,12-1 237,12-8-268,-12 1-131,-1 0 0,20-17-1,-24 18 44,0 0 0,1 0-1,-1 1 1,1 1 0,1-1-1,18-7 1,-28 13 102,1 0 1,-1 0-1,1 0 0,0-1 1,-1 1-1,1 0 1,-1 0-1,1 0 0,0 0 1,-1 0-1,1 0 1,-1 0-1,1 0 0,0 1 1,-1-1-1,1 0 1,-1 0-1,1 0 0,0 1 1,-1-1-1,1 0 1,-1 1-1,1-1 0,-1 0 1,1 1-1,-1-1 1,0 1-1,1-1 0,-1 1 1,1-1-1,-1 1 1,0-1-1,0 1 0,1-1 1,-1 1-1,0-1 1,0 1-1,1 0 1,3 30 355,-4-27-398,0-1 0,1 0 0,-1 0 0,0 0 1,1 0-1,0 1 0,2 4 0,-2-7-8,-1 0-1,1 0 1,1 0-1,-1-1 1,0 1-1,0 0 1,0 0-1,0-1 1,1 1-1,-1 0 1,0-1-1,0 1 1,1-1-1,-1 0 1,0 1-1,1-1 1,-1 0 0,1 0-1,-1 0 1,0 0-1,1 0 1,-1 0-1,0-1 1,1 1-1,-1 0 1,3-1-1,36-15 120,-36 14-267,25-13-229</inkml:trace>
  <inkml:trace contextRef="#ctx0" brushRef="#br0" timeOffset="1">590 0 17684,'-12'7'850,"-1"1"0,1 0 0,0 0 0,1 1 0,0 0 0,0 1 0,-17 21 0,28-31-876,0 0 0,0 0 0,-1 1-1,1-1 1,0 0 0,0 1 0,0-1 0,0 0 0,-1 1 0,1-1 0,0 0 0,0 1-1,0-1 1,0 0 0,0 1 0,0-1 0,0 0 0,0 1 0,0-1 0,0 0-1,0 1 1,0-1 0,0 0 0,0 1 0,0-1 0,0 0 0,0 1 0,0-1 0,0 0-1,1 1 1,-1-1 0,0 0 0,0 1 0,0-1 0,1 0 0,-1 0 0,0 1 0,0-1-1,1 0 1,-1 0 0,0 0 0,0 1 0,1-1 0,-1 0 0,0 0 0,1 0 0,-1 0-1,0 1 1,1-1 0,-1 0 0,0 0 0,1 0 0,-1 0 0,0 0 0,1 0-1,-1 0 1,0 0 0,1 0 0,-1 0 0,1 0 0,31 1-1944,-22-1 1467,0 1 40,46 5-996,-51-5 1537,0 0 0,-1 0 1,1 1-1,-1-1 0,1 1 0,-1 0 0,0 1 0,0-1 0,6 5 0,-9-7-9,0 1 0,-1 0-1,1-1 1,0 1 0,-1-1-1,1 1 1,-1 0 0,1 0-1,0-1 1,-1 1-1,0 0 1,1 0 0,-1 0-1,1 0 1,-1-1 0,0 1-1,0 0 1,1 0 0,-1 0-1,0 0 1,0 0-1,0 0 1,0 0 0,0 0-1,0 0 1,0-1 0,-1 1-1,1 0 1,0 1 0,-1 0 78,-1 0 1,1 0 0,0 0 0,-1-1 0,1 1 0,-1 0 0,1-1 0,-1 1 0,0-1 0,0 1 0,-3 1 0,-1 0-100,-1 1 1,1-2-1,-1 1 1,0 0-1,1-1 1,-1-1-1,-9 2 1,13-3-76,0 0 1,0 0-1,0 0 1,0 0-1,0-1 0,0 1 1,0-1-1,0 0 1,-3-2-1,-9-5-290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4:52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0 583 13835,'25'-46'6254,"35"-48"-5545,-53 83-357,24-36-49,196-309 2069,-221 345-2254,-6 10-77,1-1 0,0 0 0,0 1 0,0-1 0,0 0 0,0 1 0,1-1 0,-1 1 0,0 0 1,2-2-1,-3 3-35,1 0 1,-1 0 0,0 0 0,0 0 0,0 0 0,1 0 0,-1 0 0,0 1 0,0-1 0,0 0 0,0 0 0,0 0 0,1 0-1,-1 0 1,0 0 0,0 1 0,0-1 0,0 0 0,0 0 0,0 0 0,1 0 0,-1 0 0,0 1 0,0-1 0,0 0 0,0 0 0,0 0-1,0 1 1,0-1 0,0 0 0,0 0 0,0 0 0,0 0 0,0 1 0,0-1 0,0 0 0,0 0 0,0 0 0,0 1 0,0-1-1,0 0 1,0 0 0,-1 1 0,1 13 75,-21 119 270,-2 10-112,17-74-605,7 121 0,-3-185 201,-8-6-70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4:38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18772,'-1'1'147,"1"-1"0,-1 0 0,1 0 0,-1 1 0,1-1 0,-1 0 0,1 1 0,0-1 0,-1 0 0,1 1 0,-1-1 0,1 1 0,0-1 0,-1 1 0,1-1 0,0 1 0,0-1 0,-1 1 0,1-1 0,0 1 0,0-1-1,0 1 1,0 0 0,8 6 2224,22-3-725,65-10-541,-62 3-1319,0 2 1,50 3-1,-82-2 73,1 0 0,-1 0 0,1 0 0,-1 1 0,1-1 0,-1 1 0,1-1 0,-1 1 0,1-1 0,-1 1 0,0 0 0,1 0 0,-1 0 0,0 0 0,0 0 0,1 0 0,-1 0 0,0 0 0,0 0 0,0 0 0,0 1 0,0 0-1,-1-1 24,1 1 0,-1-1 0,0 0 0,0 0 0,0 0 0,0 0 0,0 1 0,0-1 0,-1 0 0,1 0-1,0 0 1,-1 0 0,1 0 0,-1 0 0,1 0 0,-1 1 0,1-1 0,-1-1 0,0 1 0,1 0 0,-1 0-1,0 0 1,0 0 0,0 0 0,0-1 0,1 1 0,-1 0 0,0-1 0,0 1 0,-1-1 0,0 1 0,-21 11-1220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4:38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16924,'0'14'2360,"6"-5"-1288,8-9-376,9 2 1209,7-5-577,7-2-184,4 0-583,-4-3-537,3 0-2921,-3-2 2665,-4 3-432,-7-9-256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4:39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1 480 18444,'-1'0'65,"1"0"-1,0 1 1,0-1-1,0 0 1,0 1 0,0-1-1,0 0 1,0 0-1,0 1 1,0-1 0,0 0-1,0 1 1,0-1-1,0 0 1,1 1 0,-1-1-1,0 0 1,0 1-1,0-1 1,0 0 0,1 0-1,-1 1 1,0-1-1,0 0 1,0 0 0,1 1-1,-1-1 1,0 0-1,0 0 1,1 0 0,-1 0-1,0 1 1,1-1-1,10-6 945,15-22-154,-22 23-385,349-443 4598,-353 448-5065,0 0 1,0 0-1,0 0 0,0 0 1,0 0-1,0 0 1,0 0-1,1 0 0,-1 0 1,0 0-1,0 0 0,0 0 1,0 1-1,0-1 1,0 0-1,0 0 0,0 0 1,0 0-1,0 0 0,0 0 1,0 0-1,1 0 1,-1 0-1,0 0 0,0 0 1,0 0-1,0 0 0,0-1 1,0 1-1,0 0 1,0 0-1,0 0 0,0 0 1,0 0-1,1 0 0,-1 0 1,0 0-1,0 0 1,0 0-1,0 0 0,0 0 1,0 0-1,0 0 0,0 0 1,0 0-1,0 0 1,0-1-1,0 1 0,0 0 1,0 0-1,0 0 0,0 0 1,0 0-1,0 0 1,0 0-1,0 0 0,0 0 1,0 0-1,0-1 0,-2 12 94,-10 27-70,6-21-20,-10 36 28,-10 67-1,21-90-16,2 1 0,1 0 0,3 55-1,7-42-56,-8-42-56,1-1 1,-1 1 0,1-1 0,-1 1-1,1 0 1,0-1 0,-1 1-1,1-1 1,0 1 0,0-1-1,0 0 1,0 1 0,0-1 0,1 0-1,-1 0 1,0 0 0,0 0-1,1 0 1,-1 0 0,1 0 0,-1 0-1,3 1 1,-3-2 21,0 0 0,-1 0 0,1 0 1,0 0-1,-1-1 0,1 1 0,0 0 0,-1 0 0,1 0 1,-1 0-1,1-1 0,0 1 0,-1 0 0,1-1 0,-1 1 1,1 0-1,-1-1 0,1 1 0,-1-1 0,1 1 0,-1-1 1,1 1-1,-1-1 0,0 1 0,1-1 0,-1 1 0,0-1 0,1 0 1,-1 1-1,0-1 0,0 1 0,1-1 0,-1 0 0,0 1 1,0-1-1,0 0 0,0 1 0,0-1 0,0 0 0,0 1 1,0-1-1,0 0 0,-1 1 0,1-1 0,0 0 0,-1 0 1,-3-17-999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4:39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21293,'8'3'2048,"14"-5"-1312,8-2-288,11-3 817,10 0-185,10-1-344,5 1-256,-1 4-288,-1-1-120,-4 4-432,-4 0-328,-11 3-600,-11 0 1800,-9 0-744,-5-2-168,-5-1-73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4:40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8 606 14547,'-7'22'1919,"7"-18"-953,1-5-29,17-26 2058,-6 7-2244,177-328 4782,-121 215-4908,-60 123-661,-5 19-22,-6 29-36,2-29 95,1-4-11,-1 3-10,1 0 0,0 0-1,0 0 1,0-1 0,4 14 0,-4-19 22,1-1-1,-1 1 1,1-1 0,-1 0 0,1 1-1,0-1 1,-1 0 0,1 0 0,0 1-1,0-1 1,0 0 0,0 0 0,0 0 0,0 0-1,0 0 1,1 0 0,-1-1 0,0 1-1,0 0 1,1-1 0,-1 1 0,0 0-1,1-1 1,-1 0 0,1 1 0,-1-1 0,1 0-1,-1 0 1,1 0 0,-1 0 0,0 0-1,1 0 1,-1 0 0,1 0 0,-1 0-1,1-1 1,1 0 0,7-2 15,0 0 0,-1-1 0,1 0 1,-1-1-1,0 0 0,-1 0 0,1-1 0,10-9 0,59-59 247,-77 72-258,18-18 97,-1 0-1,-1-1 1,17-30 0,-48 94 61,10-29-170,0 0 1,0 0-1,-1 19 1,4-29-67,0 1 0,1 0-1,0-1 1,0 1 0,0 0 0,1 0 0,-1-1 0,1 1 0,0 0-1,1-1 1,-1 1 0,1-1 0,0 0 0,2 6 0,-2-9-100,0 1 1,0 0 0,0 0-1,0-1 1,0 1 0,0-1-1,0 0 1,0 1 0,1-1 0,-1 0-1,0 0 1,1-1 0,-1 1-1,1 0 1,-1-1 0,1 1-1,-1-1 1,1 0 0,-1 0-1,1 0 1,4-1 0,2 0-103,0-1 1,0 1-1,-1-2 0,1 1 1,9-6-1,22-13-923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4:53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18708,'-3'-1'2432,"7"1"-865,20 1-286,33 5-958,-46-3-305,-1 0 1,0 1 0,0 0 0,0 0 0,0 1 0,-1 0 0,1 1 0,13 11 0,-20-14-15,0 0 0,-1 0 0,1 0-1,-1 0 1,1 0 0,-1 1 0,0-1 0,0 0-1,-1 1 1,1 0 0,-1-1 0,0 1 0,0 0-1,0 0 1,0 0 0,-1 0 0,1 0 0,-1 0-1,0 0 1,0 0 0,-1 0 0,1 0 0,-1 0-1,0-1 1,0 1 0,-2 6 0,-5 10 96,-1 0 1,0-1 0,-2-1-1,-12 18 1,-57 68 502,62-82-475,-124 145 433,138-163-553,1 1-1,-1-1 1,1 1-1,1 0 1,-5 8-1,3 3-49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4:54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18724,'9'2'1672,"8"-2"-1104,5 0-215,8-2 535,4-1-160,5 1-176,0 2-208,-4-3-656,0-2-328,-6 5 1712,-7-3-1136,-11 3 16,-7 5-56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4:54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28 16860,'-7'7'1872,"14"0"-952,5-4-336,12-3 905,9-2-225,6-3-544,2-1-488,7-1-1000,-4-3 832,-8 3-296,-2-1-176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4:55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6 18964,'3'0'165,"9"-2"478,0 0 1,0 1-1,1 1 0,-1 0 0,19 3 1,-28-3-600,-1 1 0,1-1 0,0 1 1,-1 0-1,0 0 0,1 0 0,-1 0 1,0 0-1,1 1 0,-1-1 0,0 1 1,0-1-1,0 1 0,0 0 0,-1 0 1,1 0-1,0 0 0,-1 0 0,1 0 1,-1 0-1,0 1 0,0-1 1,0 0-1,0 1 0,0-1 0,0 1 1,-1-1-1,1 1 0,-1 0 0,1-1 1,-1 1-1,0-1 0,-1 4 0,1 1-31,-1 0 1,0 0-1,0 0 0,-1 0 0,0 0 0,0-1 0,0 1 0,-1-1 1,0 1-1,-1-1 0,-4 8 0,-8 7 30,-30 33 1,24-29-7,9-10-153,-1-1 1,0-1 0,-1 0-1,0 0 1,-27 15-1,20-17-9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6:47.7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49 18492,'9'2'2264,"5"-2"-1359,2-2-425,2-4 1968,5 2-1864,-6-7-256,-1-4-224,-6 2-280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4:55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1 634 16187,'4'-2'227,"1"0"0,-1 0 0,1-1-1,-1 1 1,0-1 0,0 0-1,0-1 1,-1 1 0,1-1-1,-1 1 1,4-6 0,4-4 169,192-210 3965,-165 175-3822,-2-2-1,58-105 0,-91 149-517,0 0-2,0 0-1,-1 0 1,0 0 0,2-7 0,-30 80-9,24-60 3,-11 44-20,14-28 75,0-22-60,-1-1 0,0 1 0,0 0 0,1-1-1,-1 1 1,1 0 0,-1-1 0,0 1 0,1-1 0,-1 1 0,1-1 0,-1 1 0,1-1 0,0 1 0,-1-1 0,1 1 0,-1-1 0,1 0 0,0 1 0,-1-1 0,1 0 0,0 0 0,-1 0 0,2 1-1,0-1 20,0 0-1,0 0 0,0-1 0,0 1 0,0 0 0,0-1 0,-1 1 0,1-1 1,0 0-1,0 1 0,0-1 0,-1 0 0,1 0 0,2-2 0,23-20 241,-21 18-192,20-21 285,-1-2 0,38-53 0,-31 38-149,-25 37-171,-6 15-26,-8 18-15,6-24 3,-7 26-18,2-12-68,1 0 1,1 0 0,1 1 0,0-1 0,0 29 0,3-44 31,-1-1-1,1 0 1,0 0 0,0 0 0,0 0 0,1 0-1,-1 0 1,0 0 0,0 0 0,1 1 0,-1-1-1,0 0 1,1 0 0,-1 0 0,1 0-1,-1 0 1,1-1 0,0 1 0,-1 0 0,1 0-1,0 0 1,0 0 0,0-1 0,0 1 0,-1 0-1,1-1 1,0 1 0,0-1 0,0 1 0,0-1-1,0 1 1,0-1 0,0 0 0,1 1 0,-1-1-1,2 0 1,1 0-126,1-1-1,-1 0 1,0 0-1,0 0 1,1 0-1,-1-1 1,0 0-1,5-2 1,12-7-497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4:56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17444,'0'8'2424,"4"-3"-1392,10-5-375,6 0 1807,8-4-1312,2 0-167,5-2-425,3 0-280,-4 2-680,-1 0-424,-10-2 239,-6 0 369,-10 3-200,-4 0-184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4:56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16636,'4'7'2272,"18"-2"-1144,0-5-480,9-3 1745,2-3-1017,1 2-712,-1-2-648,-6 0 120,-4 6-152,-9 2-200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4:57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9 462 14627,'-9'1'3244,"14"-4"-601,14-10-815,61-80 61,129-192 1,-168 225-1609,-41 59-276,0 1 1,0-1 0,0 1 0,1-1 0,-1 1-1,0 0 1,0-1 0,1 1 0,-1-1 0,0 1-1,1 0 1,-1-1 0,0 1 0,1 0 0,-1 0-1,1-1 1,-1 1 0,1 0 0,-1 0 0,0-1-1,1 1 1,-1 0 0,2 0 0,-1 9 37,-5 21-46,3-29 8,-54 339-1348,51-310 1135,0-5-62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5:24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16307,'6'6'2041,"6"-5"-1257,3-5-192,7 0 1041,5-3-529,3-1-176,7 3-280,1-1-96,-4 2-224,0 1-144,-6 6-496,-4-1-344,-5 6-352,-6-5 824,-8 2-192,-3 0-128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5:25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14931,'4'12'1921,"3"-5"-1105,7-4-184,4-2 1024,7-1-560,3 0-143,2-1-289,1-2-144,-1 1-672,-1 1-520,-5-3 560,-1 2-80,-5-1-112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5:25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18060,'21'-1'918,"1"-1"1,29-7-1,-35 5-591,1 1 0,-1 1 1,0 1-1,1 0 0,16 1 0,-29 0-313,-1 1 0,0-1 0,1 1 0,-1-1 0,0 1 0,1 0 0,-1 1 0,0-1 0,0 0 0,0 1 0,0 0 0,0-1 0,0 1 0,0 0 0,-1 1 0,1-1 0,-1 0 0,0 1 0,1 0 0,-1-1-1,0 1 1,0 0 0,-1 0 0,1 0 0,-1 0 0,1 0 0,-1 1 0,0-1 0,0 0 0,-1 0 0,1 1 0,-1-1 0,1 1 0,-1-1 0,0 5 0,-1 4 2,0 0-1,-1 0 1,0 0 0,-1-1 0,0 1-1,-1-1 1,0 0 0,-11 20-1,3-9 142,-2 0 0,-1-1 1,-1-1-1,0 0 0,-2-1 0,0-1 0,-1-1 0,-37 27 0,42-36-20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5:26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2 531 13171,'-2'12'1736,"6"-9"-391,11-14 434,19-31-34,8-21-347,-3-3-1,-3-1 1,33-84 0,-19 6-167,-48 145-1166,-2 7-56,-3 12-35,2-14 16,-15 90-118,14-81 110,1 0 1,0 0-1,1 0 0,4 25 0,-4-39 21,0 1 0,0-1 1,0 1-1,0 0 0,0-1 0,0 1 0,1-1 0,-1 1 1,0-1-1,0 1 0,1 0 0,-1-1 0,0 1 1,1-1-1,-1 1 0,0-1 0,1 1 0,-1-1 0,1 0 1,-1 1-1,1-1 0,-1 0 0,1 1 0,-1-1 1,1 0-1,-1 1 0,1-1 0,0 0 0,0 0 6,0 0 1,0 0-1,1 0 0,-1 0 0,0-1 0,0 1 1,0 0-1,0-1 0,0 1 0,0-1 0,0 1 0,0-1 1,0 0-1,1 0 0,27-29 265,-29 29-269,71-99 808,-38 49-376,-32 50-421,0-1 0,0 1 1,0 0-1,0-1 0,0 1 0,1 0 0,-1 0 1,0 0-1,0-1 0,1 1 0,-1 1 0,3-2 0,1 5 38,-4 12-85,-12 133-2046,10-146 1868,1 1-1,0 0 1,1 0 0,-1-1 0,0 1 0,1 0 0,0-1 0,-1 1 0,1 0 0,1 2-1,-1-5 160,-1 1 0,0-1 0,0 1 0,1-1 0,-1 0 0,0 1 0,1-1 0,-1 1 0,1-1 0,-1 0 0,0 1 0,1-1 0,-1 0 0,1 0 0,-1 1 0,1-1 0,-1 0 0,1 0 0,-1 0-1,1 0 1,-1 1 0,1-1 0,0 0-2,0-1 0,0 1-1,0 0 1,0 0 0,0-1-1,0 1 1,0-1 0,0 1-1,0-1 1,0 1 0,-1-1-1,1 1 1,0-1 0,0 0-1,-1 1 1,2-2 0,12-17-905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5:26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16035,'3'7'1985,"2"-3"-1209,8-4-208,4-2 976,5-1-575,1-2-121,3 0-296,-3 0-288,-2 2-824,-4 1-152,-2-3 536,-1 5-168,-3 0-112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5:27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1 287 17684,'3'16'1952,"4"-6"-1120,4-6-352,11-4 1049,-1-3-329,4-7-552,2-1-512,-1-4 640,-2-2-664,2 1-80,-5-1 16</inkml:trace>
  <inkml:trace contextRef="#ctx0" brushRef="#br0" timeOffset="1">412 221 14987,'9'-2'438,"-1"-1"0,1 0-1,-1-1 1,0 0 0,0 0 0,-1-1-1,1 0 1,-1 0 0,11-10 0,6-8 671,25-31 1,-37 39-880,5-5 417,15-26 1,-24 33-35,-11 23-454,0 0 0,1 1 0,-2 9 0,2-4-122,-4 10-232,2 1 1,2 0-1,0-1 1,1 1-1,7 53 1,-2-65 7,4-7-65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6:48.3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17 19732,'-10'65'935,"3"0"-1,1 86 0,22 128 649,-12-241-1203,1 0-1,12 39 0,-14-71-185,-1-12-117,0-10-37,-7-213-38,0 35-346,6 145 95,14-93 0,-14 136 225,0 1 1,0-1-1,1 1 0,0-1 1,0 1-1,0 0 1,1-1-1,-1 1 1,1 1-1,1-1 1,-1 0-1,1 1 1,-1-1-1,8-5 1,-8 8 17,1 0 1,-1 0 0,0 0 0,1 0 0,-1 1 0,1-1 0,-1 1 0,1 0 0,0 0 0,-1 1 0,1-1 0,0 1 0,0 0 0,-1 0 0,1 0 0,0 0 0,0 1-1,0-1 1,-1 1 0,1 0 0,0 0 0,5 3 0,-4-2 56,-1 0-1,1 0 0,-1 0 1,1 1-1,-1 0 1,0-1-1,0 2 1,0-1-1,0 0 0,-1 1 1,0 0-1,1 0 1,-1 0-1,-1 0 0,1 0 1,0 1-1,-1-1 1,0 1-1,0-1 1,-1 1-1,1 0 0,-1 0 1,0 0-1,0 0 1,0 0-1,-1 0 1,0 0-1,0 0 0,0 0 1,-1 0-1,0 0 1,0 0-1,0 0 0,0 0 1,-1 0-1,1-1 1,-1 1-1,-1 0 1,1-1-1,-1 0 0,1 1 1,-1-1-1,-1 0 1,1 0-1,0-1 1,-1 1-1,0-1 0,0 0 1,0 0-1,0 0 1,-5 2-1,2-1-2,0-1 1,0 0-1,-1 0 0,1-1 1,-1 0-1,0 0 0,1-1 1,-1 0-1,-14 0 0,19-1-107,0 0-1,0 0 1,0-1-1,0 1 0,0-1 1,0 1-1,0-1 0,0 0 1,1 0-1,-1 0 1,0 0-1,0-1 0,1 1 1,-1-1-1,1 0 1,-1 1-1,1-1 0,0 0 1,0-1-1,0 1 0,0 0 1,0 0-1,0-1 1,1 1-1,-1-1 0,1 0 1,-1 1-1,0-4 0,-1-18-345,11 2-138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5:29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16604,'1'-1'204,"1"-1"1,-1 1 0,0 0-1,1 0 1,-1 0 0,0 0-1,1 0 1,-1 0 0,1 1 0,0-1-1,-1 0 1,1 1 0,0-1-1,-1 1 1,1 0 0,0 0-1,-1-1 1,1 1 0,0 0 0,-1 0-1,1 0 1,0 1 0,1-1-1,5 1 256,0 0-1,0 1 0,13 3 0,-17-3-425,1-1 0,0 1 0,-1 0 0,1 0 0,-1 1 0,0 0 0,0-1 0,0 1 0,0 1 0,0-1 1,-1 0-1,1 1 0,-1 0 0,0 0 0,0 0 0,0 0 0,-1 0 0,0 0 0,1 1 0,-1 0 0,-1-1 0,1 1 0,-1 0 0,0 0 0,0-1 0,0 1 0,-1 0 0,1 0 0,-1 0 0,0 0 1,-2 8-1,0 1-24,-1 0 0,0-1 1,-1 1-1,-1-1 1,-7 17-1,-38 59 74,-3 8 111,51-93-176,0-1-1,1 0 1,0 1 0,0 0-1,0-1 1,0 1 0,1 0 0,-1-1-1,1 1 1,0 0 0,0-1-1,1 6 1,-1-7-7,1-1 1,-1 1-1,1 0 0,0-1 0,0 1 0,0-1 1,0 0-1,0 1 0,0-1 0,0 0 0,0 1 1,1-1-1,-1 0 0,1 0 0,-1 0 1,0 0-1,1 0 0,0-1 0,-1 1 0,1 0 1,-1-1-1,1 1 0,0-1 0,-1 1 1,1-1-1,0 0 0,0 0 0,2 0 0,8 1-73,1-2-1,0 1 0,-1-2 0,1 0 1,16-4-1,4-1-2468,-30 6 2387,1 1 0,-1-1 1,0 0-1,0 0 0,0 0 1,0 0-1,0 0 0,0-1 1,4-2-1,4-2-691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5:30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11 16059,'3'-2'455,"13"-6"1598,-12 9-890,-7 8 110,-53 91 1831,-35 72-2722,75-135-370,8-17-486,0 1 0,-14 20-1,22-41 447,0 1 0,0-1 0,-1 1 1,1-1-1,0 1 0,0-1 0,-1 1 0,1-1 0,0 1 0,-1-1 0,1 1 0,0-1 0,-1 1 0,1-1 0,-1 0 0,1 1 0,0-1 1,-1 0-1,1 0 0,-1 1 0,1-1 0,-1 0 0,1 0 0,-1 1 0,0-1 0,1 0 0,-1 0 0,1 0 0,-1 0 0,1 0 1,-1 0-1,1 0 0,-1 0 0,0 0 0,0-1-20,0 0 1,0-1-1,0 1 1,0 0-1,0 0 1,0-1-1,1 1 1,-1 0-1,0-1 1,1 1-1,-1 0 1,0-3-1,-4-19-559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5:30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15723,'7'15'2201,"3"-1"-1233,0 2-312,7 4 1129,3 1-481,3 0-168,4-3-560,6 2-368,2-8-920,2 2 1768,0-7-1088,-4-3-48,0-8-24</inkml:trace>
  <inkml:trace contextRef="#ctx0" brushRef="#br0" timeOffset="1">604 33 16532,'0'8'1880,"2"2"-1152,-2 3-272,-3 4 1361,-2 4-761,-2 9-536,1 2-168,-4 1-200,0 0-96,-1-3-160,2-6-200,2-5-424,1-5-208,6-12 736,-4-7-233,6-13-119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5:31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15947,'1'22'1355,"-1"-1"0,-1 1 0,-1 0-1,-6 30 1,-2 26 39,10-75-1385,-2 13-95,1-1 0,1 1 0,0 0 0,1 0-1,1 0 1,4 17 0,-2-28-2066,-3-12 921,-5-2 401</inkml:trace>
  <inkml:trace contextRef="#ctx0" brushRef="#br0" timeOffset="1">0 245 17748,'0'0'1752,"3"0"-1064,6 0-264,1 0 785,1 2-209,5-2-520,0 0-392,4-2-808,-3-5 720,0 1-208,-1-1-128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5:31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19580,'6'3'2257,"0"0"-1569,0-3-328,-1 0 1536,1 0-1240,4 0-648,-1-3 393,-1-3-393,-2-1-96,4 0-33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5:32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0 17412,'-5'1'191,"0"0"0,0 0 0,1 0 0,-1 1 0,0 0 0,1-1 0,0 2 0,-1-1 0,1 0 0,0 1 0,0 0 0,0 0 0,0 0 0,1 1 0,-5 4-1,-6 8 290,-26 35 0,27-31-300,0 1 0,1 1 0,-15 37 1,22-46-78,1 0 0,0 1 1,1-1-1,0 1 1,2-1-1,-1 1 0,1 0 1,2 14-1,-1-25-57,0 1 0,1-1-1,-1 1 1,1-1-1,0 1 1,0-1 0,0 0-1,1 0 1,-1 1 0,1-1-1,0 0 1,0 0 0,0 0-1,0-1 1,0 1-1,0 0 1,1-1 0,4 4-1,-4-4 10,1 0 1,-1 0-1,1-1 0,-1 1 0,1-1 0,0 0 0,0 0 0,-1 0 1,1-1-1,0 1 0,0-1 0,0 0 0,0 0 0,0-1 0,0 1 1,6-2-1,0-1 106,0 0 0,0 0 0,0-1 1,-1 0-1,0-1 0,18-12 0,-22 14-81,-1 0 0,1 0 1,-1-1-1,0 0 0,0 0 0,0 0 0,-1 0 0,1-1 0,-1 1 0,0-1 0,0 0 0,-1 0 0,0 0 0,3-8 0,-4 12-64,-1 0 0,0 0 0,0 0-1,0-1 1,0 1 0,0 0 0,0 0-1,0 0 1,0 0 0,0 0-1,0 0 1,-1 0 0,1 0 0,0 0-1,-1 0 1,1 0 0,-1 0 0,1 0-1,-1 0 1,0 0 0,1 0-1,-1 0 1,0 0 0,-1-1 0,0 1 0,0 0 1,0 0-1,0-1 1,0 1-1,0 0 1,0 1 0,-1-1-1,1 0 1,0 1-1,-5-1 1,0 0-4,0 1 1,0 0 0,1 0-1,-1 1 1,0 0-1,0 0 1,-7 2 0,-16 11 23,29-13-38,0-1 0,0 1-1,0-1 1,0 1 0,0-1-1,0 1 1,0 0 0,0-1-1,0 1 1,0 0 0,0 0-1,0 0 1,0 0-1,1 0 1,-1 0 0,0 0-1,1 0 1,-1 0 0,1 0-1,-1 0 1,1 1 0,-1 1-1,2-3 1,-1 1 0,1-1 1,-1 0-1,1 1 0,-1-1 0,1 0 0,-1 1 0,1-1 0,-1 0 0,1 1 0,-1-1 0,1 0 1,-1 0-1,1 0 0,0 0 0,-1 0 0,1 1 0,0-1 0,-1 0 0,1 0 0,-1 0 0,1-1 0,0 1 1,-1 0-1,1 0 0,-1 0 0,1 0 0,-1-1 0,2 1 0,21-7 5,-20 6-5,42-16-5,35-11-22,-70 25 25,0 1 0,-1 0 0,1 0 0,1 1 0,18 1 0,-27 0 3,0 0 0,0 0-1,0 1 1,0-1 0,0 1 0,0 0-1,0-1 1,0 1 0,0 0-1,0 0 1,-1 0 0,1 0-1,0 0 1,-1 1 0,1-1 0,-1 0-1,1 1 1,2 2 0,-2 0-2,-1-1 1,1 1 0,0-1 0,-1 1 0,0-1-1,1 1 1,-1 0 0,-1 0 0,2 5 0,-2 6-3,0 0 1,0 0 0,-1 1 0,-4 14 0,-5 23-110,-5 36-2488,15-89 2584,0 0 1,0 0-1,0 0 0,-1 0 0,1 0 1,0 1-1,0-1 0,0 0 1,0 0-1,0 0 0,0 0 0,-1 0 1,1 0-1,0 0 0,0 0 1,0 0-1,0 0 0,0 0 0,-1 0 1,1 0-1,0 0 0,0 0 1,0 0-1,0-1 0,0 1 0,-1 0 1,1 0-1,0 0 0,0 0 1,0 0-1,0 0 0,0 0 0,0 0 1,0 0-1,-1-1 0,1 1 1,0 0-1,0 0 0,0 0 0,0 0 1,0 0-1,0 0 0,0-1 1,0 1-1,0 0 0,0 0 0,0 0 1,0 0-1,0 0 0,0-1 1,0 1-1,0 0 0,0 0 0,0 0 1,0 0-1,0 0 0,0-1 1,0 1-1,0 0 0,-7-19-695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5:33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18524,'1'0'115,"-1"0"1,1-1-1,-1 1 0,1 0 1,0 0-1,-1 0 0,1 0 1,-1 0-1,1 0 0,0 0 1,-1 0-1,1 0 0,0 0 1,-1 0-1,1 0 0,0 0 1,-1 0-1,1 0 0,-1 1 1,1-1-1,-1 0 0,1 1 1,0-1-1,-1 0 0,1 1 1,-1-1-1,1 0 0,-1 1 1,1-1-1,-1 1 0,0-1 1,1 1-1,-1-1 0,0 1 1,1-1-1,-1 1 0,0 0 1,0-1-1,1 1 0,-1-1 1,0 2-1,8 32 1451,-7-24-1205,8 38 203,-5-24-812,0 1 1,2-1-1,1-1 1,15 39-1,-11-49-1902,-7-12 306,-4-9 903,-4-4-173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5:34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18300,'7'4'1984,"5"1"-1119,0-1-337,8 0 968,3-1-288,8-1-400,0-2-280,2-2-768,-3-2-648,0-2 768,0 2-160,0-3-112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5:36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38 157 14315,'-3'-13'955,"1"0"0,1 0 1,0-1-1,1 1 0,2-22 0,-2 32-808,0 1-1,1 0 1,-1-1 0,1 1 0,-1-1-1,1 1 1,0 0 0,0-1 0,0 1-1,0 0 1,0 0 0,1 0-1,-1 0 1,1 0 0,-1 0 0,1 0-1,0 0 1,0 1 0,0-1-1,0 0 1,0 1 0,0 0 0,0 0-1,0-1 1,0 1 0,1 0 0,-1 1-1,0-1 1,1 0 0,-1 1-1,1-1 1,-1 1 0,1 0 0,-1 0-1,1 0 1,-1 0 0,4 1-1,-3-1-103,1 1 0,0-1 0,0 1 0,-1 0-1,1 0 1,-1 1 0,1-1 0,-1 1-1,1 0 1,-1 0 0,0 0 0,0 0-1,0 0 1,0 1 0,0-1 0,-1 1 0,1 0-1,-1 0 1,1 0 0,-1 0 0,0 0-1,0 1 1,-1-1 0,1 0 0,-1 1-1,1 0 1,-1-1 0,0 1 0,-1 0-1,2 4 1,-1 2-34,-1-1-1,1 1 1,-1 0-1,-1-1 0,0 1 1,0-1-1,-1 0 1,0 1-1,-1-1 1,0 0-1,-4 10 0,-7 6 17,-1 0 0,-1-1-1,-23 27 1,16-23 66,-23 41 0,45-68-87,0 0 1,0 1 0,0-1-1,0 0 1,1 1 0,-1-1-1,1 1 1,-1-1 0,1 1-1,-1 0 1,1-1 0,0 1-1,0-1 1,0 1 0,0 0-1,0-1 1,0 1 0,0-1-1,1 1 1,0 2 0,0-2 3,0-1 1,0 0-1,0 1 0,0-1 1,0 0-1,0 0 1,1 0-1,-1 0 1,0 0-1,1 0 0,-1-1 1,0 1-1,1 0 1,-1-1-1,1 1 1,3 0-1,5 1 20,0 0-1,1-1 1,-1-1-1,1 0 1,11-1-1,11-2-620,-1-1 0,43-12 0,-71 14 250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5:37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10 13635,'14'-9'2487,"-8"10"373,-6 1-2618,0 1-1,0-1 1,0 0-1,-1 1 0,1-1 1,0 0-1,-1 1 1,0-1-1,1 0 1,-2 3-1,-20 53 1367,-55 106-1,-4-17-1079,80-146-654,0 0-1,1 0 0,-1 1 0,0-1 1,0 0-1,0 0 0,1 0 0,-1 0 0,0-1 1,0 1-1,-1 0 0,1 0 0,-1 0 1,1-1 73,1 0 0,-1 0 0,1 0 1,-1 0-1,1 0 0,-1 0 1,1-1-1,-1 1 0,1 0 1,-1 0-1,1-1 0,-1 1 0,1 0 1,0-1-1,-1 1 0,1 0 1,0-1-1,-1 1 0,1 0 1,0-1-1,-1 1 0,1-1 0,0 1 1,0-1-1,-1 1 0,1 0 1,0-1-1,0 1 0,0-1 1,0 1-1,0-1 0,0 1 0,0-1 1,0 1-1,0-1 0,0 1 1,0-1-1,0 0 0,-2-14-750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7:26:57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27 14331,'-5'-24'882,"5"24"-873,0 0 0,0 0 0,0 0 0,0 0 0,0 0 0,0 0 1,0 0-1,0 0 0,1 0 0,-1 0 0,0 0 0,0 0 0,0 0 0,0 0 1,0 0-1,0 0 0,0 0 0,0 0 0,0 0 0,0 0 0,0 0 1,1 0-1,-1 0 0,0 0 0,0 0 0,0 0 0,0 0 0,0 0 1,0 0-1,0 0 0,0-1 0,0 1 0,0 0 0,0 0 0,0 0 0,0 0 1,0 0-1,0 0 0,0 0 0,0 0 0,0 0 0,0 0 0,0 0 1,0-1-1,0 1 0,0 0 0,0 0 0,0 0 0,0 0 0,0 0 0,0 0 1,0 0-1,0 0 0,0 0 0,0 0 0,0-1 0,0 1 0,0 0 1,0 0-1,0 0 0,0 0 0,7 9 258,8 15 80,25 41 321,3-1 1,62 72 0,121 96-525,-199-208-354,-11-9-136,0 0 0,0 0 0,15 22 0,-31-36 326,10 16-249,-10-17 257,0 1 1,0-1-1,0 1 0,0-1 0,0 1 0,0-1 0,0 0 0,0 1 1,0-1-1,0 1 0,0-1 0,0 1 0,0-1 0,0 0 0,-1 1 1,1-1-1,0 1 0,0-1 0,0 0 0,-1 1 0,1-1 1,0 0-1,0 1 0,-1-1 0,1 0 0,0 0 0,-1 1 0,1-1 1,0 0-1,-1 0 0,1 1 0,-1-1 0,1 0 0,0 0 1,-1 0-1,1 0 0,-1 0 0,0 1 0,-20 2-479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6:49.2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9 539 19228,'0'0'102,"1"0"1,-1 1-1,1-1 0,-1 0 1,0 1-1,0-1 0,1 0 1,-1 1-1,0-1 0,1 0 1,-1 1-1,0-1 0,0 1 1,0-1-1,0 1 0,1-1 1,-1 1-1,0-1 0,0 0 1,0 1-1,0-1 0,0 1 1,0-1-1,0 1 0,0-1 1,0 1-1,0-1 0,-1 1 1,-4 18 651,0-4 420,4-9-968,0 0 0,1 0 0,0-1 0,0 1 0,0 0 1,1 0-1,0-1 0,0 1 0,0 0 0,4 9 0,-3-12-178,-1 0 0,1-1 0,0 1 0,-1-1 0,1 0-1,0 0 1,0 0 0,1 0 0,-1 0 0,0 0 0,1 0 0,-1-1 0,1 1 0,-1-1-1,1 1 1,0-1 0,0 0 0,-1 0 0,1-1 0,0 1 0,0 0 0,0-1 0,3 0-1,2 1 0,-1-1 0,1 0 0,0-1 0,0 0 0,-1 0-1,1 0 1,-1-1 0,1 0 0,-1-1 0,8-3 0,6-5 49,38-25 0,-42 24-67,0 1-1,1 1 0,26-11 1,-41 20-50,0 1 0,1-1 0,-1 1 0,0-1 0,0 1 0,1 0 0,-1 0 0,0 1 0,1-1 0,2 1 0,-3 0-100,0 0 0,-1-1 0,1 0 0,-1 0 0,1 1 0,0-1 0,-1-1 0,1 1 0,0 0 0,-1-1 0,1 1 0,-1-1 0,1 0 0,-1 0 0,5-2 0,3-4-487,-1-1-1,0 1 1,0-2 0,-1 1 0,0-1 0,-1-1 0,0 1 0,0-1 0,9-20 0,-3 3-675,-2-1 0,15-51-1,7-47-2115,-3-1 5128,-30 126-1676,4-7 2031,-3 18 91,-2 19 54,-1-12-1638,-9 173 2494,11-170-3025,1 0 0,2-1 0,-1 1 0,2-1 0,1 0 0,0 0-1,13 29 1,-16-43-43,1 0 0,-1-1-1,1 0 1,0 0-1,0 1 1,0-2-1,0 1 1,1 0 0,-1-1-1,1 1 1,0-1-1,5 3 1,-6-5 1,-1 0 0,0 0 1,0 0-1,1-1 0,-1 1 0,1 0 0,-1-1 1,0 0-1,1 0 0,-1 0 0,1 0 0,-1 0 0,1 0 1,-1 0-1,0-1 0,1 1 0,-1-1 0,0 0 1,1 0-1,-1 0 0,0 0 0,0 0 0,0 0 0,1-1 1,-1 1-1,3-3 0,3-4 6,1-1 1,-1 1-1,-1-1 1,1 0-1,-2-1 1,1 0-1,5-13 1,32-78 44,-40 92-47,104-303 111,-94 283-25,-5 21 57,-9 8-136,0 0 0,1 0 0,-1 0 0,0 1 0,0-1 0,1 0 0,-1 0 0,0 0 0,0 0 0,1 1 0,-1-1 0,0 0-1,0 0 1,1 1 0,-1-1 0,0 0 0,0 0 0,0 1 0,0-1 0,1 0 0,-1 1 0,0-1 0,0 0 0,0 0 0,0 1 0,0-1 0,0 0 0,0 1 0,0-1 0,0 0 0,0 1 0,0-1 0,0 0 0,0 1 0,9 87 847,-5-42-396,11 48 0,16 22 52,-27-103-474,1-1 1,1 1 0,-1-2 0,2 1-1,0-1 1,16 20 0,-23-30-45,0-1 1,0 1-1,0-1 0,1 0 1,-1 1-1,0-1 0,0 1 1,1-1-1,-1 0 1,0 1-1,1-1 0,-1 0 1,0 1-1,1-1 0,-1 0 1,1 1-1,-1-1 0,0 0 1,1 0-1,-1 0 0,1 1 1,-1-1-1,1 0 0,-1 0 1,1 0-1,-1 0 1,1 0-1,-1 0 0,1 0 1,-1 0-1,1 0 0,-1 0 1,0 0-1,1 0 0,-1 0 1,1-1-1,-1 1 0,1 0 1,-1 0-1,1 0 0,-1-1 1,1 1-1,0-1-31,-1-1 0,1 1 1,-1 0-1,0 0 0,1-1 0,-1 1 0,0 0 1,0 0-1,0-1 0,0 1 0,0 0 0,0-1 0,0 1 1,0 0-1,-1-2 0,-3-9-242,0 0 0,0 0-1,-1 1 1,-1 0 0,0 0 0,0 0 0,-15-17 0,-63-66-811,77 87 1076,-67-64 1741,74 71-1696,0 0 0,-1 0 0,1-1 0,0 1 0,0 0 0,0-1 0,-1 1 0,1 0 0,0 0 0,0-1 0,0 1-1,0 0 1,0-1 0,0 1 0,-1 0 0,1-1 0,0 1 0,0 0 0,0-1 0,0 1 0,0 0 0,0-1 0,0 1 0,1 0 0,-1-1 0,0 1 0,0 0-1,0-1 1,0 1 0,0 0 0,0-1 0,1 1 0,-1 0 0,0-1 0,0 1 0,0 0 0,1 0 0,-1-1 0,0 1 0,0 0 0,1 0 0,-1-1 0,0 1 0,1 0-1,-1 0 1,0 0 0,1 0 0,-1 0 0,0 0 0,1-1 0,-1 1 0,0 0 0,1 0 0,-1 0 0,0 0 0,1 0 0,-1 0 0,0 0 0,1 0 0,24-3 417,-23 3-371,82-7-1909,93-21 1,-126 14 1036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5:37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18716,'5'6'1936,"1"3"-1087,4-2-281,3 2 1008,3 1-312,4 2-399,1 1-137,2 2-288,3-1-128,-2 0-160,1 1-112,-2-1-272,-5 2-184,0 0-737,-6-5 985,-3 2-64,-9-2-160,-1-2-112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5:38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16852,'4'-2'2088,"0"2"-1240,1 13-296,-1 0 1265,-1 9-625,1 2-240,0 5-432,1 5-128,-1-1-120,-3 0-144,1-6-384,-1-1-240,1-7-544,-2-3-240,0-8 944,0-6-264,-6-5-217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5:39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48 18564,'4'-2'317,"96"-33"4894,-89 32-4873,-1 0-1,1 1 1,0 1-1,0 0 1,0 1-1,0 0 1,18 2-1,-27-2-317,0 0 1,0 0-1,0 1 0,1-1 0,-1 1 0,0 0 0,0 0 0,0-1 0,0 1 0,0 0 0,0 1 0,-1-1 0,1 0 0,0 0 1,-1 1-1,1-1 0,0 1 0,-1 0 0,0-1 0,1 1 0,-1 0 0,0 0 0,0 0 0,0 0 0,0 0 0,0 0 0,-1 0 1,1 0-1,0 0 0,-1 0 0,0 0 0,1 0 0,-1 1 0,0-1 0,0 0 0,-1 3 0,1-1-13,-1 0-1,0 0 0,0 0 1,-1-1-1,1 1 1,-1 0-1,0-1 0,1 1 1,-2-1-1,1 1 1,0-1-1,-1 0 0,1 0 1,-1 0-1,0 0 1,0-1-1,0 1 0,-1-1 1,-4 3-1,-14 2 46,11-3-101,11-3 39,1-1 1,-1 1 0,1 0 0,-1-1 0,1 1 0,-1-1-1,1 1 1,-1-1 0,1 1 0,-1-1 0,1 1-1,-1-1 1,1 1 0,0-1 0,-1 0 0,1 1-1,0-1 1,-1 0 0,2 0 0,6 5-30,-1-1 1,0 1-1,0 0 0,0 1 1,-1-1-1,0 2 0,0-1 1,0 0-1,-1 1 1,0 0-1,0 0 0,-1 1 1,5 9-1,-7-13 60,-1-1 0,0 1 0,0 0 1,0 0-1,0-1 0,-1 1 0,1 0 0,-1 0 0,0 0 1,0 0-1,0 0 0,-1 0 0,1-1 0,-1 1 0,0 0 0,0 0 1,-1-1-1,1 1 0,-1-1 0,1 1 0,-1-1 0,0 0 0,-1 1 1,1-1-1,0 0 0,-1 0 0,0-1 0,0 1 0,0 0 1,0-1-1,-5 4 0,-1-1-23,0 0 0,0-1 0,0 0-1,0-1 1,-1 0 0,0 0 0,1-1 0,-1 0 0,0 0 0,0-1 0,0-1 0,0 0-1,0 0 1,0-1 0,0 0 0,0-1 0,1 0 0,-1 0 0,0-1 0,1-1 0,0 1-1,0-1 1,-13-8 0,22 11-49,0 1-1,0 0 1,-1-1-1,1 1 1,0 0-1,0-1 1,0 1-1,0 0 1,0-1-1,0 1 1,0-1-1,0 1 1,0 0-1,0-1 1,0 1-1,0 0 0,0-1 1,0 1-1,0-1 1,0 1-1,0 0 1,0-1-1,1 1 1,-1 0-1,0-1 1,0 1-1,0 0 1,1-1-1,-1 1 1,0 0-1,0-1 1,1 1-1,-1 0 1,0 0-1,1 0 1,-1-1-1,0 1 1,1 0-1,-1 0 1,0 0-1,1 0 1,0-1-1,-1 1-149,11-9-569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5:40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27 17300,'0'-1'175,"1"0"1,-1 0-1,1-1 0,-1 1 1,1 0-1,-1 0 1,0 0-1,1 0 1,-1 0-1,0-1 1,0 1-1,0 0 0,0 0 1,0 0-1,0-1 1,0 1-1,0 0 1,-1 0-1,0-2 1,1 3-61,-1 0 1,1-1 0,-1 1-1,0 0 1,1 0 0,-1 0-1,1 0 1,-1 0 0,0 0-1,1 0 1,-1 0 0,0 0-1,1 0 1,-1 0 0,1 0-1,-1 0 1,0 0 0,1 1-1,-1-1 1,1 0-1,-1 0 1,1 1 0,-1-1-1,0 1 1,-6 3 254,0 1-1,1 0 1,0-1 0,-9 10-1,-1 6-225,1 0-1,1 0 0,0 2 1,2 0-1,0 0 1,2 1-1,-9 25 1,12-27-105,1 0-1,1 1 1,1 0 0,0 0 0,2 0 0,1 0 0,0 0 0,4 27 0,-3-43-39,1-1 1,0 1 0,1-1 0,-1 1-1,1-1 1,0 0 0,1 0-1,-1 0 1,1 0 0,0 0-1,0-1 1,0 1 0,1-1-1,-1 0 1,1 0 0,0 0 0,5 4-1,-5-6 6,-1-1-1,0 1 0,0-1 1,0 1-1,1-1 0,-1 0 1,1 0-1,-1 0 1,1-1-1,-1 1 0,1-1 1,-1 0-1,1 0 0,0 0 1,-1 0-1,1-1 0,-1 1 1,1-1-1,-1 0 1,1 0-1,-1 0 0,0-1 1,1 1-1,-1-1 0,0 0 1,6-4-1,-4 2 33,1-1 0,-1 0 0,0 0 1,0-1-1,0 1 0,-1-1 0,0 0 0,0 0 0,5-11 0,-8 14-20,0 1-1,1-1 0,-1 0 0,0 0 1,0 0-1,-1 1 0,1-1 0,-1 0 0,1 0 1,-1 0-1,0 0 0,0 0 0,0 0 1,0 0-1,-1 0 0,1 0 0,-1 0 1,0 0-1,0 0 0,0 0 0,0 0 1,0 1-1,-1-1 0,1 1 0,-3-4 1,2 4-14,0 1 1,1-1-1,-1 1 1,0 0-1,0 0 1,0 0 0,0 0-1,0 0 1,0 0-1,0 0 1,0 1-1,-1-1 1,1 1 0,0-1-1,0 1 1,0 0-1,-1 0 1,1 0-1,0 0 1,0 1 0,0-1-1,-1 0 1,-2 2-1,2-1-5,0 0 1,0 0-1,1 0 0,-1 0 0,0 1 0,1-1 1,-1 1-1,1 0 0,0 0 0,-1 0 0,1 0 1,0 0-1,0 0 0,0 0 0,1 1 0,-4 4 1,5-7-1,0 0 1,-1 1-1,1-1 1,0 0 0,0 0-1,0 1 1,0-1-1,0 0 1,-1 0-1,1 1 1,0-1 0,0 0-1,0 1 1,0-1-1,0 0 1,0 0-1,0 1 1,0-1 0,0 0-1,0 1 1,0-1-1,0 0 1,0 0-1,0 1 1,0-1 0,0 0-1,0 1 1,1-1-1,-1 0 1,0 0-1,0 1 1,0-1 0,0 0-1,0 0 1,1 1-1,-1-1 1,0 0-1,0 0 1,1 0 0,-1 1-1,15-3-23,16-12 30,8-15 4,-28 20-1,0 0 1,1 1-1,23-12 1,-34 19-9,0 1 0,-1-1 0,1 1 0,0 0 0,0-1 0,0 1 0,0 0 0,0 0 0,-1 0 0,1-1 0,0 1 0,0 0 0,0 0 0,0 1 0,0-1 0,0 0 0,-1 0 0,1 0 0,0 0 0,0 1 0,0-1 0,0 0 0,-1 1 0,1-1 0,0 1 0,0-1 0,1 2 0,-1 0 1,0-1 1,0 1-1,0 0 1,0 0 0,0 0-1,0 0 1,0 0 0,-1 0-1,1 0 1,-1 0 0,1 3-1,0 9 23,0-1 0,-1 0 0,-2 13 0,1-21-8,-21 171-111,22-176 40,0 0 0,0 1 0,0-1 0,0 0 0,0 0 0,0 0 0,0 0 0,0 1 0,0-1-1,0 0 1,0 0 0,0 0 0,0 0 0,0 0 0,0 1 0,0-1 0,0 0 0,0 0 0,1 0 0,-1 0 0,0 0-1,0 0 1,0 1 0,0-1 0,0 0 0,0 0 0,0 0 0,1 0 0,-1 0 0,0 0 0,0 0 0,0 0-1,0 0 1,0 0 0,1 1 0,-1-1 0,0 0 0,0 0 0,0 0 0,0 0 0,0 0 0,1 0 0,-1 0-1,0 0 1,0 0 0,0 0 0,1-1 0,-1 1-94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5:42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38 21077,'-6'7'1880,"6"1"-1168,6-5-264,7-1 1032,1 0-447,5-2-441,1-1-104,0-3-96,0-3-112,-3-2-456,2 2-488,-6-5 560,-3 2-72,-4 0-80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5:43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 13979,'-7'7'2265,"0"1"0,1 0 1,-6 11-1,-17 34 561,-18 64-3267,37-93 1231,-65 179-1558,67-190-981,4-23-360,5-26 415,2-5 371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5:43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18156,'3'8'1864,"-1"4"-1064,1 5-255,4 9 975,0 1-296,4 4-408,2 2-152,6 2-215,1-2-129,4 3-152,2-2-224,1 0-504,2 1-353,-3-5 745,-2-4-136,-4-9-112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5:44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24 19124,'-10'3'1920,"11"1"-1175,8-3-249,12-1 1136,5 0-392,13-2-511,4-3-217,7 0-192,3-1-128,-6 0-432,-2 0-368,-11 6 1312,-8-1-752,-22 2-64,-7 5-64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5:44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 20604,'-16'37'-4729,"20"-27"8666,9-1-2937,12-9-407,3-4-209,8-4 688,4-2-576,2-1-2568,-1-1 2088,-8 2-489,2 0-263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5:45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21 13779,'-2'-1'139,"1"-1"-1,-1 0 1,1 1 0,-1-1 0,0 1 0,0-1-1,1 1 1,-1 0 0,0 0 0,0 0-1,0 0 1,0 0 0,-1 0 0,1 1 0,0-1-1,0 1 1,0-1 0,-1 1 0,1 0-1,0 0 1,0 0 0,-1 0 0,1 0 0,0 0-1,0 1 1,-1-1 0,1 1 0,0 0-1,0-1 1,0 1 0,0 0 0,0 0 0,0 1-1,0-1 1,-3 2 0,-3 4 54,-1-1 1,1 1-1,0 1 0,1-1 1,-1 1-1,-7 12 0,8-10-2,1 0 0,0 0-1,1 1 1,0 0 0,0 0 0,2 0-1,-1 1 1,-2 15 0,5-23-100,1 1 0,0-1 0,0 0-1,0 1 1,0-1 0,0 0 0,1 0 0,0 1 0,0-1 0,0 0 0,3 6 0,-2-7-11,-1 0 0,1-1 1,0 1-1,0-1 0,0 1 1,0-1-1,1 0 0,-1 0 0,0 0 1,1 0-1,0 0 0,-1 0 1,1-1-1,0 0 0,0 1 1,0-1-1,5 1 0,4 1 101,0-1 0,0-1-1,0 0 1,0-1 0,0 0-1,1-1 1,-1 0 0,0 0 0,0-2-1,17-5 1,-6 1 136,-1-1 1,-1-1-1,1-1 0,29-19 0,-45 25-245,1-1 0,-1 1 0,0-1 0,-1 0-1,1-1 1,-1 0 0,5-6 0,-8 10-59,-1 0-1,0 0 1,0 0 0,0 0 0,0-1 0,0 1 0,0 0 0,0 0-1,-1 0 1,1-1 0,-1 1 0,0 0 0,0-1 0,1 1 0,-1 0-1,-1-1 1,1 1 0,0 0 0,-1-1 0,1 1 0,-1 0 0,0 0-1,1-1 1,-1 1 0,0 0 0,-3-3 0,0-1-68,-1 1-1,0 0 1,0 0 0,0 1-1,0-1 1,-1 1 0,0 1-1,0-1 1,0 1 0,0 0-1,-1 0 1,-9-2 0,-3-1-465,0 1 1,-1 1 0,-22-2-1,34 5 381,0 0 0,0 1 0,1 0-1,-1 1 1,0-1 0,1 2 0,-13 2 0,-10 8-583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7:11.0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1489 11931,'1'0'68,"0"1"0,1-1 0,-1 0 0,0 0 0,1 0 0,-1 1 0,0-1 0,1 0 0,-1-1 0,0 1 0,1 0 0,-1 0 1,0 0-1,0-1 0,1 1 0,-1-1 0,0 1 0,0-1 0,1 0 0,0 0 0,27-21 148,-22 16-56,326-238 2350,-227 170-2100,552-352 646,99-43-633,-604 362-266,-117 78-197,61-61 0,-88 76-350,-9 14 388,0 0 0,0 0 0,0 0 0,0 0 0,0 0 0,0 0 0,1 0 0,-1-1 0,0 1 0,0 0 0,0 0 0,0 0 0,0 0 0,0 0 0,0 0 0,0 0 0,0-1 0,0 1 0,0 0 0,0 0 0,0 0 0,0 0 0,-1 0 0,1 0 0,0-1 0,0 1 0,0 0 0,0 0 0,0 0 0,0 0 0,0 0 0,0 0 0,0 0 0,0 0 0,0 0 0,0 0 0,-1-1 0,1 1 0,0 0 0,0 0 0,0 0 0,0 0 0,0 0 0,0 0 0,0 0 0,-1 0 0,1 0 0,0 0 0,0 0 0,0 0 0,0 0 0,0 0 0,0 0 0,0 0 0,-1 0 0,1 0 0,0 0 0,0 0 0,0 0 0,0 0 0,0 0 0,0 0 0,-1 1 0,-7 3-152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5:48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31 388 13139,'-3'-2'473,"0"1"-1,0-1 1,0 0 0,1 0 0,-1-1 0,0 1-1,1 0 1,-3-5 0,4 7-369,1-1 1,-1 0-1,1 0 0,0 0 1,-1 0-1,1 0 0,0 1 1,0-1-1,0 0 0,0 0 1,0 0-1,0 0 0,0 0 1,0 0-1,0 0 0,0 0 1,0 0-1,1 1 0,-1-1 1,0 0-1,0 0 0,1 0 1,-1 0-1,1 0 0,-1 1 1,1-1-1,-1 0 0,1 1 1,0-1-1,-1 0 0,1 1 1,0-1-1,-1 0 0,1 1 1,2-1-1,12-11 279,2 1 0,-1 1 0,2 1 0,-1 0 0,1 1 0,0 1 0,1 1 0,29-7 0,-24 9-265,1 0 0,-1 1 0,1 2 0,-1 0 1,1 2-1,34 5 0,-20-1-95,0-2 0,1-2 0,-1-1 1,0-2-1,78-15 0,-29-3-4,125-45 0,-158 44-1,-2-2-1,90-53 0,-143 76-17,4-2 0,0 0 0,0-1-1,0 2 1,0-1-1,6-2 1,-9 4 0,0 0 0,-1 0 0,1 0 0,0 0 0,-1 0 0,1 0 0,0 0 0,-1 0 0,1 0 0,0 0 0,-1 0 0,1 0 0,0 1 0,-1-1 0,1 0 0,0 0 0,-1 1 0,1-1 0,-1 1 0,1-1 0,-1 0 1,1 1-1,-1-1 0,1 1 0,-1-1 0,1 1 0,-1-1 0,1 1 0,-1 0 0,0-1 0,1 1 0,-1-1 0,0 1 0,0 0 0,0-1 0,1 1 0,-1 0 0,0-1 0,0 1 0,0 0 0,0 1 0,0-1 7,6 24-292,1-19-470,-7-6 685,1 0 0,-1-1 0,1 1 0,0 0 0,-1 0 0,1 0 1,-1-1-1,1 1 0,-1 0 0,1-1 0,-1 1 0,0 0 0,1-1 1,-1 1-1,1-1 0,-1 1 0,0-1 0,1 1 0,-1-1 0,1 0 1,1-4-91,0 1 0,0-1 1,0 0-1,0 0 1,0-5-1,2-12-469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5:49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 16548,'-1'-1'1307,"1"1"-1220,0-1 0,0 1 0,1-3 2614,-1 3-2614,9-2 1919,18 2-1089,-21 0-460,236 11 1006,-237-10-1460,0-1 0,0 1-1,0 0 1,0 0 0,0 1 0,0-1 0,7 4 0,-11-4-3,0 0 1,0-1-1,0 1 1,-1 0-1,1 0 1,0-1-1,0 1 1,0 0-1,-1 0 0,1 0 1,-1 0-1,1 0 1,-1 0-1,1 0 1,-1 0-1,1 0 1,-1 0-1,0 1 1,1-1-1,-1 0 1,0 0-1,0 0 1,0 0-1,0 0 1,0 1-1,0-1 1,0 0-1,-1 0 1,1 0-1,0 0 1,-1 0-1,1 0 1,-1 0-1,1 0 1,-1 0-1,1 0 1,-2 1-1,-11 22 17,-2-2 0,-34 42-1,8-12-42,-117 188-2140,139-206 1749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5:56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15 17404,'6'-4'677,"11"-7"1396,-15 13-875,-8 7 0,-64 82-426,-84 148-1,125-186-2098,29-54 1314,0 1-1,0 0 0,0 0 1,0 0-1,0-1 0,0 1 1,0 0-1,0 0 0,0 0 1,0 0-1,0-1 0,0 1 0,0 0 1,0 0-1,0 0 0,-1 0 1,1-1-1,0 1 0,0 0 1,0 0-1,0 0 0,0 0 1,0 0-1,0-1 0,-1 1 1,1 0-1,0 0 0,0 0 1,0 0-1,0 0 0,0 0 1,-1 0-1,1 0 0,0 0 1,0 0-1,0 0 0,-1 0 1,1 0-1,0 0 0,0-1 1,0 2-1,0-1 0,-1 0 1,1 0-1,0 0 0,0 0 1,0 0-1,0 0 0,-1 0 1,1 0-1,0 0 0,0 0 1,0 0-1,0 0 0,-1 0 1,1 0-1,0 1 0,0-1 1,0 0-1,0 0 0,0 0 1,0 0-1,-1 1 0,1-24-382,5-11-175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5:57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18460,'10'23'4468,"-3"-6"-3564,35 47-599,4-3 1,62 66-1,-91-107-604,-13-16 186,-1 0-1,1 0 1,-1-1-1,1 1 1,0-1-1,1 0 1,-1 0 0,1 0-1,-1-1 1,1 1-1,0-1 1,7 2-1,7-1-335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5:57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 14283,'-2'4'2000,"7"2"-799,7-3-457,10-3 2161,5 0-1513,12-3-440,5 0-112,6-3-336,1 1-168,-4-1-640,-7 3-344,-8 3 1560,-11 2-968,-15 0-40,-8 6-24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5:58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52 15819,'-3'11'1905,"9"-3"-873,7-5-376,8-3 1289,9-4-649,8-3-328,2-4-272,4 1-848,1 0-504,-5-2 584,-6 0-176,3 5-160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5:58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25 16740,'0'-1'61,"0"0"0,0 0 0,0 0 0,0-1 0,-1 1 1,1 0-1,0 0 0,-1 0 0,1 0 0,-1 0 0,0 0 1,1 0-1,-1 0 0,0 1 0,1-1 0,-1 0 0,0 0 1,0 0-1,0 1 0,0-1 0,1 0 0,-1 1 0,0-1 1,0 1-1,0-1 0,-1 1 0,1-1 0,0 1 0,0 0 1,0 0-1,0 0 0,0-1 0,0 1 0,0 0 0,-1 0 1,1 0-1,0 1 0,-1-1 0,-3 0 72,0 1 0,0-1 0,0 1 0,0 0 0,0 1 0,0-1-1,-8 4 1,0 3 26,0 1 0,0 0 0,1 0 0,0 1 0,1 1 0,0 0 0,1 1 0,0 0 0,-11 17 0,10-12 67,1 0-1,1 0 1,1 1-1,0 0 1,1 1-1,-8 36 1,14-50-174,0-1-1,0 0 1,1 0 0,0 1 0,0-1-1,0 1 1,0-1 0,0 0-1,1 1 1,0-1 0,0 0-1,0 0 1,1 0 0,-1 0 0,1 0-1,0 0 1,5 7 0,-4-8-28,-1 0 1,1-1-1,0 1 0,1-1 1,-1 1-1,0-1 1,1 0-1,-1 0 0,1-1 1,0 1-1,-1-1 1,1 0-1,0 0 0,0 0 1,0 0-1,0-1 1,0 1-1,0-1 1,6 0-1,1-1 55,1 0 0,-1-1 0,1 0-1,-1-1 1,19-6 0,-25 7-21,0 0 0,0 0-1,0-1 1,0 0 0,0 1-1,-1-1 1,0-1 0,1 1 0,-1-1-1,0 0 1,-1 1 0,1-2-1,-1 1 1,4-6 0,-6 9-39,0 0 1,-1 0-1,1 0 0,-1 0 1,0-1-1,1 1 0,-1 0 1,0 0-1,0 0 0,0 0 1,0 0-1,0 0 0,0-1 1,0 1-1,0 0 0,0 0 1,0 0-1,0 0 1,-1 0-1,1 0 0,-1 0 1,1 0-1,0 0 0,-1 0 1,0 0-1,1 0 0,-2-1 1,0 0 3,1 0 0,-1 1 0,-1-1 1,1 1-1,0 0 0,0-1 0,0 1 1,-1 0-1,1 0 0,0 1 0,-1-1 1,-2 0-1,1 0-11,1 0 0,-1 0 0,1 1 0,-1 0 0,0-1-1,1 1 1,-1 1 0,1-1 0,-1 0 0,0 1 0,1 0 0,-1 0 0,1 0 0,-1 0 0,1 0 0,0 1 0,0 0 0,-4 2 0,6-4-13,1 0 0,0 0 0,0 1 1,0-1-1,-1 0 0,1 0 0,0 0 0,0 0 1,0 1-1,0-1 0,0 0 0,-1 0 0,1 1 1,0-1-1,0 0 0,0 0 0,0 0 0,0 1 1,0-1-1,0 0 0,0 0 0,0 1 0,0-1 1,0 0-1,0 0 0,0 1 0,0-1 0,0 0 1,0 0-1,0 1 0,0-1 0,0 0 0,1 0 1,-1 0-1,0 1 0,0-1 0,0 0 0,1 0 0,10 5-29,16-4 6,-13-3 24,0 0 0,-1 0 0,1-1 0,18-7-1,-19 5 17,1 1-1,1 0 0,22-2 0,-36 6-15,-1 0 0,1 0-1,-1 0 1,1 0 0,-1 0 0,1 1-1,-1-1 1,1 0 0,-1 0-1,1 0 1,-1 1 0,1-1-1,-1 0 1,1 1 0,-1-1-1,1 0 1,-1 1 0,0-1-1,1 0 1,-1 1 0,0-1-1,1 1 1,-1-1 0,0 1-1,1-1 1,-1 1 0,0-1-1,0 1 1,0-1 0,1 1-1,-1-1 1,0 1 0,0-1-1,0 1 1,0-1 0,0 1-1,0-1 1,0 1 0,0 0-1,0-1 1,0 1 0,-1-1-1,1 1 1,0 0 0,-8 31 11,5-24-16,-4 17-29,4-17-16,1-1 0,0 1 0,0 0-1,0 1 1,1-1 0,0 0 0,1 0 0,0 0 0,1 10-1,-1-17 6,0-1 0,0 1-1,0 0 1,0-1-1,1 1 1,-1-1 0,0 1-1,0-1 1,0 1-1,1 0 1,-1-1 0,0 1-1,1-1 1,-1 1-1,0-1 1,1 1 0,-1-1-1,1 1 1,-1-1-1,0 0 1,1 1 0,-1-1-1,1 0 1,0 1-1,-1-1 1,1 0 0,-1 1-1,1-1 1,-1 0-1,1 0 1,0 0 0,-1 0-1,1 0 1,-1 0 0,1 0-1,0 0 1,-1 0-1,1 0 1,1 0 0,1-1-88,0 0 0,-1-1 0,1 1 0,0-1 0,0 1 0,4-5 0,14-10-500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5:58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17916,'7'-6'533,"-1"1"0,1 0-1,0 1 1,0-1 0,0 1 0,1 1 0,-1-1 0,1 1 0,0 0 0,14-2 0,-9 2-82,0 1 1,0 1-1,-1 0 0,1 1 1,0 0-1,17 3 1,-28-3-427,-1 0 0,1 1 0,0-1 0,0 0 0,0 1 0,-1 0 0,1-1 0,0 1 0,0 0 0,-1 0 0,1 0 0,-1 0 0,1 0 0,-1 0 0,1 0 0,-1 0 0,0 1 0,1-1 0,-1 1 0,0-1 0,0 1 0,0-1 0,1 3 0,-2-2-15,1 0 1,-1 1-1,0-1 0,0 0 0,0 1 0,0-1 0,0 0 0,0 1 0,-1-1 0,1 0 0,-1 0 0,1 1 0,-1-1 1,0 0-1,0 0 0,0 0 0,0 0 0,-3 4 0,-11 16 25,-2-1 1,-20 21-1,17-20-19,-24 34-1,42-54-14,1 0-1,-1 1 1,1 0-1,0-1 1,0 1-1,0 0 1,0-1-1,0 1 1,0 0 0,1 0-1,-1 3 1,1-5-1,0 0 1,0 0 0,1 0-1,-1 0 1,0 0 0,0 1 0,1-1-1,-1 0 1,1 0 0,-1 0-1,1-1 1,-1 1 0,1 0 0,0 0-1,-1 0 1,1 0 0,0 0 0,0-1-1,0 1 1,0 0 0,0-1-1,-1 1 1,1-1 0,0 1 0,0-1-1,0 1 1,1-1 0,-1 1-1,0-1 1,0 0 0,2 0 0,7 2-30,1 0 1,-1-2-1,1 1 1,-1-1-1,1-1 1,-1 0-1,1 0 1,-1-1-1,1 0 1,-1-1-1,0 0 1,0-1-1,0 0 1,-1-1-1,0 0 1,18-12 0,-3-7-67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0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16 13019,'5'-4'266,"9"-7"4467,-10 11-2191,-6 10-1331,-5 7-856,-1 0 0,-1 0-1,0-1 1,-13 16-1,1-1-129,-21 38 92,-38 56-841,80-125 465,0 1 0,0-1 0,0 0 1,-1 1-1,1-1 0,0 1 0,0-1 0,-1 0 0,1 1 0,0-1 0,-1 0 0,1 0 0,0 1 0,-1-1 0,1 0 0,-1 0 0,1 1 0,0-1 0,-1 0 0,1 0 0,-1 0 0,1 0 0,-1 0 0,-3-8-3,6-21 545,-2 26-729,4-35-165,2-9-71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01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13851,'5'5'1896,"1"10"-815,0 7-329,1 4 1584,3 2-783,1 10-353,2-1-136,3 3-352,1 0-136,2-4-216,1-2-96,-1-6-264,2-1-184,-2-7-632,-4-4-320,4-5 920,-5-2-200,1-4-160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7:11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1960 11506,'0'0'27,"0"1"-1,0-1 1,0 0-1,0 0 1,0 1-1,0-1 0,1 0 1,-1 0-1,0 1 1,0-1-1,0 0 1,0 0-1,0 0 0,0 1 1,0-1-1,0 0 1,0 0-1,1 0 0,-1 1 1,0-1-1,0 0 1,0 0-1,0 0 1,1 0-1,-1 0 0,0 1 1,0-1-1,0 0 1,1 0-1,-1 0 0,0 0 1,0 0-1,1 0 1,-1 0-1,0 0 1,0 0-1,1 0 0,-1 0 1,0 0-1,0 0 1,0 0-1,1 0 1,-1 0-1,0 0 0,0 0 1,1 0-1,-1 0 1,0 0-1,0 0 0,0 0 1,1 0-1,-1-1 1,0 1-1,1 0 1,17-11 279,-10 6-138,231-160 2635,-67 43-1714,-23 22-511,545-350 562,-307 237-1079,-29 17-43,-288 155-9,449-272-796,-320 174-630,58-36-1419,-196 141 2011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01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19004,'6'3'1648,"10"-2"-1223,-2-2-185,8-2 672,1 1-272,4 0-640,-3 0-392,-2 2-1617,-2 0 1745,-6 2-240,-1 5-224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02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13531,'11'3'1960,"4"-3"-1144,2 0-375,1-4 2015,2 1-1944,3-1-448,-4 1 88,-3-3-144,-2 6-136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02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0 14435,'-4'1'360,"0"-1"1,0 1-1,0 0 0,0 0 1,0 0-1,1 1 0,-1-1 1,0 1-1,1 0 0,-1 0 0,-5 5 1,-33 30 1347,41-36-1692,-23 23 149,1 2-1,1 1 1,1 0-1,2 1 1,1 2-1,1 0 1,-20 48-1,34-70-114,1-1-1,0 1 0,0-1 1,0 1-1,1 0 0,0-1 0,0 1 1,1 10-1,0-16-28,1 1 1,-1-1-1,1 0 0,-1 1 1,1-1-1,0 0 0,0 0 0,0 1 1,0-1-1,0 0 0,1 0 1,-1 0-1,1 0 0,-1-1 1,1 1-1,-1 0 0,1 0 1,0-1-1,0 0 0,0 1 0,0-1 1,0 0-1,0 0 0,1 0 1,-1 0-1,0 0 0,0 0 1,1-1-1,-1 1 0,5 0 1,5 0 51,-1 0 0,1-1 0,0 0 1,-1 0-1,1-2 0,0 1 1,19-7-1,-24 7-10,-1-1 0,1-1-1,-1 1 1,1-1 0,-1 0 0,0-1 0,0 1-1,0-1 1,-1 0 0,1-1 0,-1 1 0,0-1-1,0 0 1,5-8 0,-9 12-52,0 0 1,-1 0-1,1 0 1,0 0-1,0 0 0,-1-1 1,1 1-1,-1 0 1,1 0-1,-1-1 1,1 1-1,-1 0 0,0-1 1,0 1-1,1 0 1,-1-1-1,0 1 0,0 0 1,-1-1-1,1 1 1,0 0-1,0-1 1,-1 1-1,1 0 0,0-1 1,-1 1-1,1 0 1,-1 0-1,0 0 1,1-1-1,-1 1 0,0 0 1,0 0-1,0 0 1,0 0-1,0 0 0,0 0 1,0 0-1,0 1 1,0-1-1,0 0 1,-2 0-1,-1-1-5,1 1-1,0 0 1,0 0 0,-1 1-1,1-1 1,0 1-1,-1-1 1,1 1 0,-1 0-1,1 0 1,-1 1 0,1-1-1,0 1 1,-1-1-1,1 1 1,-4 2 0,-21 12-11,27-14 4,-1 0 1,1 0-1,0 0 1,-1 0-1,1 0 1,0 0-1,0 1 1,0-1-1,0 0 1,0 0-1,0 1 1,0-1-1,1 1 1,-1-1-1,0 1 1,0 1-1,1-2 2,0-1-1,1 0 0,-1 1 1,0-1-1,0 1 0,0-1 1,1 0-1,-1 1 0,0-1 1,0 0-1,1 1 1,-1-1-1,0 0 0,1 0 1,-1 1-1,0-1 0,1 0 1,-1 0-1,0 0 0,1 1 1,-1-1-1,1 0 0,-1 0 1,0 0-1,1 0 0,-1 0 1,1 0-1,-1 0 0,1 0 1,-1 0-1,0 0 1,1 0-1,-1 0 0,1 0 1,-1 0-1,0 0 0,1 0 1,-1-1-1,1 1 0,0 0 1,17-5 39,6-5 19,-9 3 17,31-8 0,-42 14-66,-1 0 0,1 0 0,0 0-1,0 1 1,0 0 0,0 0 0,0 0-1,0 0 1,0 1 0,0-1 0,0 1 0,0 0-1,4 2 1,-5-1-13,-1-1-1,1 1 1,-1 0-1,0 1 1,0-1-1,0 0 1,0 1-1,0-1 1,0 1-1,0-1 1,-1 1-1,0 0 1,1 0 0,-1 0-1,0 0 1,0-1-1,-1 2 1,1-1-1,-1 0 1,1 0-1,-1 0 1,0 0-1,0 3 1,0 7-329,-1-1 0,0 0 0,0 1 0,-5 16 0,5-27 227,1 1 1,-1-1-1,0 0 1,0 0-1,1 0 0,-1 0 1,0 0-1,-3 3 1,6-7-351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02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28 19604,'3'-1'223,"17"-6"704,-1 0 1,22-3-1,-37 9-769,1 1 0,-1-1 1,0 0-1,1 1 0,-1 0 0,1 0 0,-1 1 1,0-1-1,1 1 0,-1 0 0,0 0 0,1 0 0,-1 0 1,0 1-1,8 4 0,-11-5-141,0 0 1,-1-1-1,1 1 0,0 0 0,0 0 1,0 0-1,-1 0 0,1 0 0,-1 0 1,1 1-1,-1-1 0,1 0 0,-1 0 1,1 0-1,-1 0 0,0 1 0,0-1 1,0 0-1,0 0 0,0 1 0,0-1 1,0 0-1,0 0 0,0 1 0,0-1 1,-1 0-1,1 0 0,-1 0 0,1 0 1,-1 0-1,1 1 0,-1-1 0,1 0 1,-1 0-1,0 0 0,0 0 0,-1 1 1,-4 6 65,-1 0 0,0 0 1,-12 9-1,13-12 15,-45 36 432,34-28-238,0 1 1,-23 24 0,39-37-277,0 0 1,0 1-1,0-1 0,0 0 0,0 0 0,0 1 0,1-1 0,-1 0 1,0 1-1,1-1 0,-1 1 0,1-1 0,-1 1 0,1-1 1,0 1-1,-1 2 0,2-3-9,-1 0 0,0 0 0,0 0 0,1 0 0,-1-1 0,1 1 0,-1 0 0,1 0 1,-1 0-1,1-1 0,-1 1 0,1 0 0,0-1 0,-1 1 0,1 0 0,0-1 0,0 1 0,-1-1 0,1 1 0,1 0 0,6 1-12,-1 1-1,1-1 0,-1 0 0,1-1 0,10 1 0,-9-1-40,16 2-627,1-1 1,36-2 0,-37-2 261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7:41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19436,'0'3'181,"1"0"-1,-1 0 1,1 0-1,-1 0 1,0 0 0,0 0-1,0 0 1,0 0-1,-1 0 1,1 0-1,-1 3 1,-1 4 161,-23 320 1351,-1 16-512,25-346-1160,1 1 0,0 0 0,0 0 0,-1 0 0,1 0 0,0-1 0,0 1 0,0 0 0,0 0 0,0 0 0,0 0 0,0 0 0,0 0 0,0-1 1,0 1-1,1 0 0,-1 0 0,0 0 0,1 0 0,-1-1 0,0 1 0,1 0 0,-1 0 0,1-1 0,-1 1 0,1 0 0,0-1 0,1 2 0,-1-2 26,1 0-1,0 0 0,0-1 0,-1 1 0,1 0 0,0-1 0,-1 1 0,1-1 0,0 0 0,-1 1 1,1-1-1,-1 0 0,3-2 0,13-6 115,-1 1 0,1 1 0,0 0 0,0 2 0,24-6 0,96-10-6,-59 11-136,84-25 40,2 0-44,-160 34-10,1 1 0,-1-1 0,0 1 0,0 0 0,8 2 0,-11-2-35,0 0 0,0 0 0,0 0-1,0 1 1,0-1 0,-1 0 0,1 0 0,0 1 0,0-1-1,0 1 1,0-1 0,-1 1 0,1-1 0,0 1 0,0-1-1,-1 1 1,1 0 0,0-1 0,-1 1 0,1 0 0,-1 0-1,1-1 1,-1 1 0,1 0 0,-1 0 0,0 0 0,1 0-1,-1 0 1,0-1 0,0 1 0,1 2 0,-13-15-2599,7 0 2082,1-4-178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7:42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19572,'36'1'2217,"56"7"-1,-77-5-2220,0 0 0,0 0 0,0 2-1,0 0 1,-1 1 0,17 8 0,-27-12 19,0 1 0,1 0 1,-1 0-1,-1 0 0,1 0 0,0 1 1,-1-1-1,0 1 0,0 0 0,0 0 1,0 0-1,-1 0 0,1 1 0,-1-1 1,2 7-1,-2-4 45,-1 0 0,1 0-1,-1 0 1,-1 0 0,0 1 0,0-1 0,0 0-1,-1 0 1,-2 11 0,-3 5 145,0-1-1,-2-1 1,-1 1-1,-1-1 1,-18 29 0,-62 87 402,9-15-2104,75-112 1107,0-1 0,-1 0 0,0 0 0,-1 0 0,-8 7 0,7-9-405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7:45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14083,'0'-3'402,"1"0"-1,0 0 1,-1 0-1,1 0 1,0 0 0,0 0-1,0 0 1,1 1 0,-1-1-1,1 0 1,-1 1-1,1-1 1,0 1 0,0-1-1,4-3 1,-1 2 2,0 0 0,0 0 0,1 0 0,-1 0 0,1 1 0,7-4 0,-7 5-213,1 0 0,-1 0 0,0 0 0,1 1 0,-1 0 0,1 0 0,-1 1 0,1 0 0,0 0 0,-1 0 0,1 1 0,8 2 0,-12-3-164,0 1 0,0 0 0,-1 0 0,1 0 0,0 1 0,0-1 0,-1 0 0,1 1 0,0 0 0,-1 0 1,0 0-1,1 0 0,-1 0 0,0 0 0,0 1 0,0-1 0,0 1 0,-1-1 0,1 1 0,-1 0 0,0-1 0,1 1 0,-1 0 0,0 0 0,-1 0 0,1 0 0,0 0 0,-1 3 0,0 2-4,0 0-1,0 0 1,-1 0-1,0 0 1,-1 0-1,1 0 0,-2 0 1,1 0-1,-7 14 1,-5 4 68,-23 34 0,20-34-11,-7 10 33,-28 50 143,47-77-207,0 0 1,1 1-1,1 0 0,0-1 1,0 1-1,1 1 1,-2 14-1,4-23-39,0 1-1,0-1 0,0 0 0,0 1 1,1-1-1,-1 1 0,1-1 0,-1 1 1,1-1-1,0 0 0,0 1 0,0-1 1,0 0-1,1 0 0,-1 0 0,0 0 1,1 0-1,2 2 0,-1-1 12,0-1 0,0 1 1,0-1-1,1 0 0,-1 0 0,1 0 0,0-1 0,0 1 0,-1-1 1,6 1-1,7 1 90,-1-1 0,0-1 0,1-1 0,25-2 0,132-22 798,-149 20-891,-24 4-56,1 0-1,-1 0 1,0 0-1,0 0 1,0 0-1,0 0 1,0 0-1,1 0 1,-1 0-1,0 0 1,0 0-1,0 0 1,0 0-1,1 0 1,-1 0-1,0 0 1,0 0 0,0 0-1,0 0 1,0 0-1,1 0 1,-1-1-1,0 1 1,0 0-1,0 0 1,0 0-1,0 0 1,0 0-1,0 0 1,1-1-1,-1 1 1,0 0-1,0 0 1,0 0-1,0 0 1,0-1-1,0 1 1,0 0-1,0 0 1,0 0-1,0 0 1,0 0-1,0-1 1,0 1-1,0 0 1,0 0-1,0 0 1,0 0-1,0-1 1,0 1-1,0 0 1,0 0-1,-1 0 1,1 0-1,0 0 1,0-1-1,0 1 1,0 0-1,0 0 1,0 0-1,0 0 1,-1 0-1,1 0 1,0-1-1,0 1 1,0 0-1,0 0 1,-12-8-1009,10 6 732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7:46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15875,'1'1'299,"0"0"0,0 0 0,0-1 0,0 1 0,0 0 0,0 0 0,0-1 0,1 1 0,-1 0 0,0-1 0,0 1 0,1-1 0,-1 0 0,0 1 0,1-1 0,-1 0 0,1 0 0,-1 0 0,0 0 0,1 0 0,-1 0 0,2-1 0,35-9 2415,-24 6-2226,66-22 1187,-53 16-1434,1 1 0,0 1 0,49-7 0,-76 15-234,-1 0-1,1 0 1,0 0 0,0 0 0,0 0 0,-1 0 0,1 0-1,0 0 1,0-1 0,-1 1 0,1 0 0,0 0-1,0-1 1,-1 1 0,1 0 0,0-1 0,-1 1 0,1-1-1,0 1 1,-1-1 0,1 1 0,0-2 0,-6-14-987,2 8 244,-1 1-274,3 4 848,0 1 0,0-1 0,0 0 0,0 0 0,0 1 0,0-1 0,1 0 0,-1-4 1,3-7-665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7:47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 16900,'-46'35'3488,"29"-16"-3055,2 0-1,0 2 0,1-1 0,1 2 0,1-1 0,-11 27 1,19-37-298,-1 1 0,2-1 1,-1 1-1,2 0 0,-1-1 1,2 1-1,-1 0 1,2 0-1,0 0 0,0 0 1,1 1-1,0-2 0,1 1 1,6 20-1,-6-27-105,-1-1 0,1 1-1,1-1 1,-1 0 0,0 0 0,1 0-1,0 0 1,0-1 0,0 1 0,1-1-1,-1 1 1,1-1 0,-1 0 0,1-1 0,0 1-1,0-1 1,1 1 0,-1-1 0,0-1-1,1 1 1,8 2 0,-9-4 15,0 1 0,0-1 0,1 0 0,-1 0 0,0 0 0,0-1 0,0 0 1,0 1-1,0-1 0,0-1 0,0 1 0,0-1 0,0 1 0,0-1 0,-1 0 0,1 0 0,-1-1 0,1 1 0,-1-1 0,0 0 1,0 0-1,0 0 0,0 0 0,4-7 0,-4 5 30,1-1 1,-1 0-1,0 0 1,-1-1-1,1 1 0,-1-1 1,-1 1-1,1-1 1,1-13-1,-3 16-38,0-1 0,0 0 0,0 0 0,0 0 0,-1 0 0,0 0 0,0 1 0,0-1 0,-1 0 0,1 1 0,-1-1 0,0 1 0,-1-1 0,-3-5 0,5 9-29,0 0-1,0-1 0,-1 1 0,1 0 0,0 0 1,-1 0-1,1 0 0,-1 0 0,1 0 1,-1 1-1,0-1 0,1 0 0,-1 1 0,0-1 1,1 1-1,-1 0 0,0-1 0,0 1 0,1 0 1,-1 0-1,0 0 0,0 0 0,1 1 0,-1-1 1,0 0-1,0 1 0,1-1 0,-1 1 0,0 0 1,1-1-1,-1 1 0,1 0 0,-1 0 0,1 0 1,-1 0-1,1 0 0,0 0 0,-1 1 1,1-1-1,0 0 0,0 1 0,0-1 0,0 0 1,0 1-1,0 0 0,1-1 0,-1 1 0,0-1 1,1 1-1,-1 0 0,1 0 0,0-1 0,-1 1 1,1 0-1,0 0 0,0 3 0,0-4-7,0-1 0,0 1 0,0 0 0,1-1-1,-1 1 1,0 0 0,0 0 0,0-1 0,1 1 0,-1 0-1,0-1 1,1 1 0,-1 0 0,1-1 0,-1 1 0,1-1 0,-1 1-1,1-1 1,-1 1 0,1-1 0,-1 1 0,1-1 0,-1 1-1,2 0 1,0-1-1,0 1-1,0-1 0,-1 1 0,1-1 0,0 0 1,0 0-1,-1 0 0,1 0 0,0 0 0,2-1 1,4 0-19,0-1 1,-1-1-1,13-4 1,10-8-7,-24 11 24,0 0-1,1 1 1,0 0-1,-1 0 1,1 0-1,0 1 1,1 0-1,-1 1 1,0-1-1,9 1 0,-14 1 3,-1 0 0,0 1-1,0 0 1,0-1 0,1 1-1,-1 0 1,0-1 0,0 1-1,0 0 1,0 0-1,0 0 1,0 0 0,0 0-1,0 0 1,-1 0 0,1 1-1,0-1 1,-1 0-1,1 0 1,-1 0 0,1 1-1,-1-1 1,1 0 0,-1 1-1,0-1 1,0 0 0,0 3-1,3 42 34,-3-41-36,-13 163 212,7-111-486,19-105-2171,-5 18 1878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7:47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18372,'19'-5'2376,"1"2"-1455,7-6-329,2-1 1592,8-1-1048,5-2-207,2 0-377,0 1-184,-5 2-408,0 0-216,-10 6-632,-4 1-505,-12 3 1089,-7 2-232,-10 9-240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7:12.2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2151 13027,'-19'16'561,"8"-8"-252,0 2-1,-15 17 1,56-40 856,346-212 1385,-197 112-1951,1730-1182 755,-1346 882-2184,-514 377 213,2 2 0,93-45 0,-133 76 232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7:48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15251,'16'4'2521,"5"-4"-1289,7-6-432,0-4 1905,7-1-1225,1-2-304,-3 0-816,-3 0-736,-7 3 432,-8 4-160,-13 6-232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5:14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19564,'2'5'2931,"-1"8"-2633,-1-11 89,-5 150 3612,-17 76-4400,21-219 131,1-7 97,0 0-1,-1 1 0,1-1 0,0 0 1,-1 0-1,0 0 0,1 1 0,-1-1 0,-1 2 1,-1-4-1504,-1-8 1165,0-10 109,2-15-430,1-8-181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5:15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16211,'1'1'219,"0"0"0,-1 1-1,1-1 1,0 0-1,-1 0 1,1 0 0,-1 1-1,1-1 1,-1 0-1,0 0 1,0 1-1,1-1 1,-1 0 0,0 3-1,1 2 258,0 1 18,6 29 2199,23 70-1,-27-97-2557,1 0 0,0 0 0,1 0-1,0-1 1,0 1 0,0-1 0,1 0 0,1-1 0,-1 0 0,1 0 0,0 0 0,15 10 0,-20-15-75,1-1-1,-1 1 1,1 0-1,-1-1 1,1 0-1,-1 0 1,1 0-1,0 0 1,0 0-1,0 0 1,0-1-1,0 1 1,-1-1-1,1 0 1,0 0-1,0 0 1,0 0-1,0 0 1,0-1 0,0 0-1,0 1 1,0-1-1,-1 0 1,1 0-1,0 0 1,-1-1-1,1 1 1,-1-1-1,1 1 1,-1-1-1,0 0 1,1 0-1,-1 0 1,0 0-1,0-1 1,2-3-1,1-1 112,-1-1 0,0 0 0,0 0-1,-1 0 1,0-1 0,0 1 0,-1-1 0,0 1-1,0-1 1,-1 0 0,0-9 0,-1-2-96,-1 1 0,0 0 0,-1 0 0,-2 0 0,0 0 1,0 0-1,-2 0 0,-14-30 0,18 46-1434,2 5 104,2 13-867,9 22-50,0-16 1062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5:15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17908,'11'-18'2160,"-6"11"-1208,-1 5-367,-3 16 1231,-1 8-320,0 11-399,-1 9-265,-1 6-416,1 2-96,1 2-144,1-2-128,1-4-408,-1-7-264,2-9-617,-3-9 1778,0-11-817,0-7-137,-4-4-63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5:16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18180,'1'-1'162,"-1"1"-1,0-1 1,1 1 0,-1-1 0,0 1-1,1 0 1,-1-1 0,1 1 0,-1 0-1,1-1 1,-1 1 0,1 0 0,-1-1-1,1 1 1,-1 0 0,1 0 0,-1 0-1,1 0 1,-1-1 0,1 1 0,-1 0-1,1 0 1,0 0 0,-1 0 0,1 0-1,0 1 1,23-1 1360,-18 0-338,0 0-631,20 0 907,0 1 0,37 6 0,-57-7-1429,0 1 0,0 1 1,0-1-1,-1 1 0,1 0 0,0 1 0,-1-1 0,0 1 1,1 0-1,-1 0 0,0 1 0,-1 0 0,1 0 0,-1 0 1,1 0-1,5 8 0,-9-9-31,1-1 1,-1 1 0,0 0-1,0 0 1,0 0-1,0 0 1,0 0-1,0 0 1,-1 0-1,0 0 1,0 0-1,0 1 1,0-1-1,0 0 1,0 0 0,-1 0-1,0 0 1,-1 5-1,-2 4-31,-2 0 0,1 0-1,-11 15 1,11-19-101,1 0-1,-1 0 1,1 0-1,1 1 1,-1-1 0,-1 12-1,5-18 82,0 0 1,0 0-1,0 0 0,0 0 0,0 0 0,1 0 0,0 0 0,-1 0 1,1 0-1,0 0 0,0 0 0,0 0 0,0 0 0,0 0 0,0 0 1,0-1-1,1 1 0,-1-1 0,1 1 0,-1-1 0,1 1 1,3 1-1,5 4-119,1 0 0,21 9 0,-7-3 41,-20-10 118,0 0 0,0 0 0,0 1 0,0 0 0,-1 0 1,0 0-1,0 1 0,7 8 0,-10-11 24,0 0 0,0 0 0,0 0 0,0 0 0,-1 0 0,1 0 1,0 0-1,-1 0 0,0 0 0,1 0 0,-1 0 0,0 0 0,0 0 0,0 0 0,-1 0 0,1 0 0,0 0 1,-1 0-1,1 0 0,-1 0 0,0 0 0,0 0 0,1 0 0,-1-1 0,0 1 0,-1 0 0,1-1 0,0 1 1,-2 2-1,-7 5 179,1-1 0,-1 1 1,-1-1-1,1-1 0,-1 0 0,0 0 1,-1-2-1,0 1 0,0-1 1,0-1-1,-1 0 0,1-1 0,-1 0 1,0-1-1,-18 1 0,27-3-178,0 0-1,-1-1 1,1 1-1,-1-1 1,1 0-1,0 0 1,0-1-1,-6-2 0,9 4-81,1 0 0,-1-1 0,0 1-1,0 0 1,0-1 0,0 1 0,1-1 0,-1 1-1,0-1 1,0 1 0,1-1 0,-1 1-1,1-1 1,-1 0 0,0 1 0,1-1-1,-1 0 1,1 0 0,-1 1 0,1-1-1,0 0 1,-1 0 0,1 0 0,0 0 0,0 1-1,-1-1 1,1 0 0,0 0 0,0 0-1,0 0 1,0 0 0,0 0 0,0 0-1,0 0 1,1 1 0,-1-1 0,0 0-1,0 0 1,1 0 0,-1 0 0,0 1 0,1-1-1,-1 0 1,1 0 0,-1 1 0,2-2-1,0 0-44,1-1 1,-1 1-1,1 0 0,0 0 0,0 0 0,0 1 0,0-1 0,0 1 0,7-3 0,-6 3-39,19-8-568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5:16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5 399 16716,'-1'0'159,"1"1"0,-1 0 1,1 0-1,0-1 1,-1 1-1,1 0 1,0 0-1,-1 0 1,1 0-1,0 0 1,0-1-1,0 1 0,0 0 1,0 0-1,0 0 1,0 0-1,0 0 1,0 0-1,0 0 1,1 1-1,-1-2-39,1 0 0,-1 0 0,1 0 0,-1 0 0,1 0-1,0 0 1,-1 1 0,1-1 0,-1-1 0,1 1 0,-1 0 0,1 0 0,0 0 0,-1 0 0,1 0-1,-1 0 1,1-1 0,-1 1 0,1 0 0,-1-1 0,1 1 0,0-1 0,36-26 3000,-35 25-3024,25-21 783,-1-2 0,-1-1 0,-2-1 0,34-50 1,-24 25-179,48-104 0,-111 318-912,24-127 101,3-1-1,-1 39 1,4-61-62,1 0 0,0 0 0,1 1 0,0-1 1,1 0-1,0-1 0,1 1 0,0-1 0,8 16 1,-4-16-207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5:53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13547,'0'0'116,"-1"0"-1,1 0 1,0 0 0,-1 0 0,1 0 0,-1 0-1,1 0 1,-1 0 0,1 0 0,-1 0-1,1 0 1,0 0 0,-1 1 0,1-1 0,-1 0-1,1 0 1,-1 0 0,1 0 0,0 1-1,-1-1 1,1 0 0,0 0 0,-1 1 0,1-1-1,0 0 1,-1 1 0,1-1 0,0 0-1,0 1 1,-1-1 0,1 1 0,0-1 0,0 0-1,0 1 1,0-1 0,-1 1 0,1-1-1,0 0 1,0 1 0,0-1 0,0 1 0,0-1-1,0 1 1,-3 28 2012,3-18-1422,-1-5-506,-6 63 768,2 0-1,8 128 0,-2-191-1018,3 23 94,-4-28-136,1 0 0,-1 0-1,0 1 1,1-1 0,-1 0 0,0 0-1,1 0 1,-1 0 0,1 1 0,0-1-1,-1 0 1,1 0 0,0 0-1,0 0 1,0 0 0,1 1 0,-1-2 51,-1 0-1,0 0 1,1 0 0,-1 0 0,0 0 0,1 0 0,-1 0 0,0 0 0,1 0 0,-1 0 0,0 0 0,0 0 0,1 0 0,-1 0 0,0 0-1,1 0 1,-1 0 0,0-1 0,0 1 0,1 0 0,-1 0 0,0 0 0,0 0 0,1-1 0,-1 1 0,0 0 0,0 0 0,1-1 0,-1 1-1,0 0 1,0 0 0,0-1 0,0 1 0,0 0 0,1-1 0,3-12-324,-3 11 223,3-16-525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5:53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16163,'1'6'595,"0"-1"0,1 1 0,0-1 0,-1 1-1,2-1 1,-1 0 0,1 0 0,0 0-1,3 5 1,3 4 266,13 29 510,29 49 230,-45-82-1494,1-1-1,0 0 1,0-1 0,1 0 0,0 0-1,0-1 1,12 9 0,-18-15-58,0 1 0,0-1 1,1 1-1,-1-1 0,1 0 1,-1 0-1,1 0 1,-1 0-1,1 0 0,0-1 1,-1 1-1,1-1 0,0 0 1,-1 0-1,1 0 0,0 0 1,-1 0-1,5-1 0,-5 0 18,1 0 0,-1 0-1,0 0 1,1-1 0,-1 1-1,0-1 1,0 0 0,0 1 0,0-1-1,0 0 1,0 0 0,-1 0-1,1 0 1,-1-1 0,3-2-1,0-5 96,0 1 1,0-1-1,-1 0 0,0 0 0,-1 0 1,0-1-1,-1 1 0,1-12 0,-2-10 161,-4-53 0,3 75-299,-1-1 1,0 0-1,-1 1 0,0 0 1,0-1-1,-1 1 0,0 0 0,-10-14 1,14 23-31,0 1 1,0 0 0,0 0 0,0-1 0,0 1 0,-1 0-1,1-1 1,0 1 0,0 0 0,0 0 0,0 0 0,-1-1-1,1 1 1,0 0 0,0 0 0,-1 0 0,1-1 0,0 1-1,0 0 1,-1 0 0,1 0 0,0 0 0,-1 0-1,1 0 1,0 0 0,0 0 0,-1-1 0,1 1 0,0 0-1,-1 0 1,1 1 0,-4 7-457,6 15-1595,-1-20 1784,0-1 0,0 0-1,0 0 1,1 0 0,-1 0 0,1 0-1,-1 0 1,1 0 0,0 0 0,0-1-1,-1 1 1,1-1 0,1 1 0,-1-1-1,0 0 1,0 1 0,0-1 0,5 1-1,8 1-843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5:53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18508,'6'-5'2176,"-2"4"-1439,0 5-329,-2 9 1312,-1 10-744,1 4-232,-2 8-432,1 0-119,-1 4-250,1-2-215,-1-4-480,2-7-256,-2-9 1088,0-5-328,-2-11-168,-6 1-200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5:54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18404,'4'-6'300,"0"0"-1,0 1 1,1 0-1,-1 0 1,1 0 0,1 0-1,-1 1 1,0 0 0,1 0-1,0 0 1,0 1-1,0 0 1,1 0 0,-1 0-1,0 1 1,1 0-1,0 1 1,0-1 0,-1 1-1,1 0 1,0 1 0,0 0-1,0 0 1,10 1-1,-11 0-241,0-1-1,-1 1 0,1 1 0,0-1 0,-1 1 0,1 0 0,-1 0 0,0 0 0,0 1 0,0 0 0,0 0 1,0 0-1,0 1 0,-1 0 0,0-1 0,0 1 0,0 1 0,0-1 0,-1 1 0,1-1 0,-1 1 0,0 0 1,-1 0-1,1 1 0,-1-1 0,0 0 0,0 1 0,-1-1 0,2 9 0,-2-4 18,0-1 0,-1 1 1,0-1-1,-1 1 0,0-1 0,0 1 0,-1-1 0,-1 0 0,1 0 0,-1 0 1,-1 0-1,0 0 0,0-1 0,0 1 0,-1-1 0,-1 0 0,-8 10 1,12-14 32,8-5-140,17-3-88,-16 5 78,0 0 1,1 1 0,-1-1-1,0 1 1,0 1 0,0 0-1,-1 0 1,1 0 0,-1 1 0,1-1-1,-1 2 1,0-1 0,-1 1-1,7 5 1,-10-8 40,0 0-1,0 0 1,0 0 0,0 1-1,-1-1 1,1 0 0,-1 1-1,1-1 1,-1 1 0,0-1-1,0 1 1,0 0 0,0-1-1,0 1 1,-1 0-1,1 0 1,-1-1 0,0 1-1,0 0 1,0 0 0,0 0-1,0 0 1,-1-1 0,1 1-1,-1 0 1,0 0 0,0-1-1,0 1 1,0 0 0,0-1-1,-1 1 1,1-1-1,-1 1 1,1-1 0,-1 0-1,0 0 1,0 0 0,-4 4-1,-5 3 138,1 0-1,-2-1 1,1 0-1,-1-1 1,0-1-1,-1 1 0,0-2 1,0 0-1,0 0 1,0-1-1,-1-1 1,1 0-1,-1-1 1,0-1-1,-20 1 0,32-2-161,0 0 0,0 0 0,0-1-1,1 1 1,-1 0 0,0 0 0,0-1-1,1 1 1,-1-1 0,0 0 0,1 1-1,-1-1 1,0 0 0,1 0 0,-1 0-1,1 0 1,0 0 0,-1 0 0,1 0-1,0-1 1,0 1 0,0 0 0,-1-1-1,1 1 1,1-1 0,-1 1 0,0-1-1,0 0 1,1 1 0,-1-1 0,0 0-1,1 0 1,0 1 0,-1-1-1,1 0 1,0 0 0,0 1 0,0-1-1,0 0 1,1-2 0,0-1-133,0 0 0,0 1 0,1-1 0,0 0 0,0 1 0,0-1 0,0 1-1,1 0 1,-1 0 0,1 0 0,0 0 0,1 0 0,5-6 0,10-4-428,4 1-55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7:12.6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2542 12323,'-25'44'1241,"25"-44"-1233,0 0 0,-1 0 0,1 0 0,0 1 0,0-1 0,0 0 0,0 0 0,0 0-1,0 0 1,-1 0 0,1 0 0,0 0 0,0 1 0,0-1 0,0 0 0,0 0 0,0 0 0,0 0 0,0 0 0,0 1 0,0-1-1,0 0 1,0 0 0,0 0 0,0 0 0,0 0 0,0 1 0,0-1 0,0 0 0,0 0 0,0 0 0,0 0 0,0 0-1,0 1 1,0-1 0,0 0 0,0 0 0,0 0 0,0 0 0,0 0 0,0 1 0,0-1 0,1 0 0,-1 0 0,0 0-1,0 0 1,0 0 0,0 0 0,0 0 0,0 1 0,0-1 0,1 0 0,-1 0 0,0 0 0,10-4 384,39-21 712,88-61-1,-86 52-712,398-263 1444,200-145-836,-396 265-836,719-500 86,-188 167-555,-265 229-1353,-446 244 1331,-41 15-75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5:54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19620,'8'-8'642,"1"1"-1,0 0 1,1 0-1,-1 1 1,1 0-1,0 1 1,1 0-1,11-4 1,-16 7-473,0 0 1,0 0-1,0 1 0,1 0 1,-1 0-1,1 0 0,-1 1 1,0 0-1,1 0 0,-1 0 1,1 1-1,-1 0 0,0 0 1,1 1-1,9 3 0,-14-4-147,0 1 1,0-1-1,0 0 0,0 1 0,1-1 0,-2 1 0,1-1 1,0 1-1,0 0 0,0 0 0,-1 0 0,1 0 0,-1 0 0,0 0 1,0 1-1,0-1 0,0 0 0,1 4 0,-1-2-1,0 0 1,-1 1-1,1-1 0,-1 0 1,0 0-1,-1 0 0,1 1 1,-1-1-1,0 0 0,-1 5 1,-3 5 44,0-1 1,-1 1 0,-1-1-1,0 0 1,-12 16-1,-7 3 208,-1 0 0,-1-2 0,-57 47 0,75-66-246,10-11-29,0 0 1,0 0-1,0 1 1,0-1-1,0 0 1,0 0-1,0 0 0,0 0 1,-1 0-1,1 1 1,0-1-1,0 0 1,1 0-1,-1 0 1,0 0-1,0 0 0,0 1 1,0-1-1,0 0 1,0 0-1,0 0 1,0 0-1,0 0 1,0 1-1,0-1 0,0 0 1,0 0-1,0 0 1,1 0-1,-1 0 1,0 0-1,0 0 1,0 1-1,0-1 1,0 0-1,0 0 0,1 0 1,-1 0-1,0 0 1,0 0-1,25 1-88,-15-2 75,77 2-360,-59 1 35,0-1 0,-1-2-1,1-1 1,46-9 0,-71 11 239,0-1 0,0 0-1,0 1 1,-1-1 0,1 0 0,0-1 0,0 1-1,-1 0 1,1-1 0,-1 0 0,0 1 0,1-1-1,-1 0 1,0 0 0,0 0 0,0 0 0,0-1-1,0 1 1,-1-1 0,1 1 0,-1-1 0,1 1-1,-1-1 1,0 0 0,0 0 0,0 1 0,-1-1-1,1 0 1,-1 0 0,1 0 0,-1 0 0,0 0-1,0 0 1,0 0 0,-1 0 0,0-3 0,0-1-245,0 1 0,0-1 1,-1 1-1,0-1 0,-1 1 1,1 0-1,-1 0 0,-1 0 1,1 0-1,-1 0 0,0 1 1,0-1-1,-7-6 1,-7-4-694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5:55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23989,'4'14'2145,"-3"1"-1529,-2-5-272,1 3 1296,-2 1-1096,2-3-832,0-1-784,2-1 896,-2-8-200,0 1-160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5:55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19308,'0'5'2561,"-2"2"1808,2-9-3529,2 0-312,-7 2-528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6:09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79 17668,'0'-3'211,"1"0"0,-1 1 0,1-1 0,0 0 0,0 0 0,0 1 1,0-1-1,1 0 0,-1 1 0,1-1 0,-1 1 0,1 0 0,0 0 0,0-1 0,0 1 0,0 0 1,0 0-1,1 1 0,-1-1 0,0 0 0,1 1 0,-1 0 0,1-1 0,0 1 0,4-1 1,5-2 104,1-1 1,-1 2 0,1 0-1,18-1 1,-23 3-189,1 0 1,-1 1-1,1 0 0,-1 0 1,1 1-1,14 4 0,-21-5-113,0 0 0,0 1 0,0 0 0,-1-1 0,1 1-1,0 0 1,0 0 0,-1 0 0,1 0 0,0 0 0,-1 0 0,1 1 0,-1-1-1,0 1 1,1-1 0,-1 1 0,0-1 0,0 1 0,0-1 0,0 1 0,0 0 0,0 0-1,0 0 1,-1-1 0,1 1 0,-1 0 0,1 0 0,-1 0 0,0 0 0,0 0-1,0 0 1,0 0 0,0 0 0,-1 3 0,0 2-1,-1-1 1,0 0-1,0 0 0,0 1 1,-1-1-1,0-1 1,-7 12-1,-33 38 61,29-38-48,-55 60 80,39-45-29,2 1-1,-42 61 0,68-90-61,0 0-1,-1 0 1,1 1 0,1-1-1,-1 1 1,1-1 0,-2 9-1,3-12-7,0 0-1,0 1 1,0-1-1,0 0 1,0 1-1,0-1 0,0 1 1,1-1-1,-1 0 1,0 1-1,1-1 1,-1 0-1,1 1 0,0-1 1,-1 0-1,1 0 1,0 0-1,0 0 0,0 0 1,0 0-1,0 0 1,0 0-1,0 0 1,0 0-1,0 0 0,0 0 1,0-1-1,1 1 1,1 0-1,4 2 38,1 0 1,0-1-1,0 0 0,1-1 1,-1 0-1,13 0 0,54-3 167,-47 1-234,69-11-2461,-95 11 2024,-1 0-172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6:09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16860,'3'11'2328,"7"-4"-1352,10-11-392,6-3 2209,17-3-1745,4 0-200,9-3-399,5 3-145,-4-1-200,-3 2-96,-8 2-368,-6 1-329,-14 6-591,-6-3 1040,-15-7-224,-5 2-192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6:09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18268,'32'4'2080,"12"-2"-1191,8-2-361,9-5 1136,7 4-528,2-1-264,0 0-415,-8-3-1154,-5 1 937,-19 1-304,-11-3-96,-14-15-64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6:47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14 15851,'13'-14'3634,"-14"16"-2389,-17 22 2163,8-10-3693,-89 131 1596,56-77-859,-3-3-1,-89 99 1,133-162-582,0 0 0,0 0 0,0 0 0,0 0 1,0-1-1,0 1 0,-1-1 0,1 1 0,0-1 0,-1 0 0,-5 2 0,8-3 18,-1 0 1,1 0-1,-1 0 0,1 0 0,-1 0 0,1 0 0,-1 0 1,1 0-1,-1-1 0,1 1 0,0 0 0,-1 0 0,1 0 1,-1-1-1,1 1 0,-1 0 0,1-1 0,0 1 1,-1 0-1,1-1 0,0 1 0,-1 0 0,1-1 0,0 1 1,-1-1-1,-4-22-2186,3-2 1264,0-3-275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6:47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15779,'7'5'5604,"16"15"-3677,-18-16-1351,188 143 2611,-76-63-2873,-110-78-333,7 4-95,-1 0 1,-1 1-1,13 13 1,-29-60-1370,3 10 1161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6:48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 17004,'11'0'3407,"-9"4"-217,-12 12-517,9-14-2881,-84 103 1653,-50 71-2236,140-185-2937,2-7 2358,1-3 536,4-5-222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6:48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17396,'0'0'79,"0"0"0,1-1 0,-1 1 0,0 0 0,0 0 0,0-1 0,1 1 0,-1 0 0,0 0 0,0-1 0,1 1 0,-1 0 0,0 0 1,0 0-1,1 0 0,-1 0 0,0 0 0,1-1 0,-1 1 0,0 0 0,1 0 0,-1 0 0,0 0 0,1 0 0,-1 0 0,0 0 0,1 0 0,-1 0 0,0 0 0,0 1 0,1-1 1,-1 0-1,1 0 0,4 12 1896,-2 29 481,-2-27-1715,2 17 22,1 0 0,14 55 1,-16-77-832,1 0-1,0 0 1,1-1 0,0 1 0,0-1 0,1 0-1,0-1 1,0 1 0,1-1 0,0 0 0,0 0 0,1-1-1,0 1 1,9 5 0,-7-8-1809,-12-12-267,-14-11-520,-20-10 1233,15 15 748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7:13.2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2649 15155,'-5'3'627,"4"-6"-384,11-10-209,10-1 18,0 1-1,1 0 1,33-14-1,27-15 100,266-175 311,-147 91-278,556-378 153,-384 250-298,222-140 29,205-139-240,-36 82-1728,-747 442 1582,1 1 0,0 0-1,1 2 1,33-9 0,-50 14 298,0 1 1,-1 0-1,1 0 1,0 0-1,-1 0 1,1-1-1,0 1 1,-1 0-1,1 0 1,0 0-1,-1 0 1,1 0-1,0 0 1,-1 1-1,1-1 0,0 0 1,-1 0-1,1 0 1,-1 1-1,1-1 1,0 0-1,-1 1 1,1-1-1,-1 0 1,1 1-1,0 0 1,-1 0 0,0-1 1,0 1-1,-1 0 1,1 0-1,0 0 1,0 0 0,-1-1-1,1 1 1,-1 0-1,1 0 1,-1-1-1,1 1 1,-1 0-1,1-1 1,-1 1 0,1-1-1,-1 1 1,0 0-1,0 0 1,-34 25-382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6:49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 11843,'-13'0'1992,"4"3"-624,2 1 2409,11-3-1705,9 1-239,3-2-153,7 0-471,1-2-153,5 1-384,3 1-320,-1-1-944,-4-4-360,-5 5 760,-5 2-225,-3-8-151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6:55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16 15883,'20'-16'3959,"-21"17"-3871,0 0 0,0 0 1,0-1-1,-1 1 1,1 0-1,0 0 1,1 0-1,-1 0 1,0 1-1,0-1 0,0 0 1,1 0-1,-1 0 1,0 1-1,1-1 1,-1 0-1,0 3 1,-7 32 109,6-25-124,-8 34-62,2 1 1,2 1-1,2-1 0,4 89 0,0-135-22,5 35 57,-5-34-100,0 0 0,0 0 0,0 0 0,0 0 0,0 0 0,0 0 0,1 0 0,-1 0 0,0-1 0,1 1 0,-1 0 0,1 0 1,-1 0-1,1 0 0,-1-1 0,1 1 0,-1 0 0,1-1 0,0 1 0,0 0 0,-1-1 0,1 1 0,0-1 0,0 1 1,0-1-1,-1 1 0,1-1 0,0 0 0,0 1 0,1-1 0,-1 0 0,-1 0-1,1 0 1,-1-1 0,1 1 0,-1 0-1,0-1 1,1 1 0,-1 0 0,1-1-1,-1 1 1,0 0 0,1-1 0,-1 1-1,0 0 1,0-1 0,1 1 0,-1-1-1,0 1 1,0-1 0,0 1-1,1-1 1,-1 1 0,0-1 0,0 1-1,0-1 1,0 1 0,0-1 0,0 1-1,0-1 1,0 1 0,0-1 0,0 1-1,0-1 1,-1 0 0,-3-17-481,-7-1-127,-4-1-64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6:55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31 13099,'-17'-7'1416,"4"1"-696,4 4 1089,12 2-529,10 2-160,3-1-80,8-2-223,5 1-113,-1-2-144,2-2-8,2 4-416,0 4-368,-5-2-472,-6-2 624,1-3-176,-6-11-40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6:55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28 16580,'14'-17'2416,"-10"9"-1488,-4 8-887,0 0-1,0-1 1,0 1 0,0 0 0,0 0 0,0 0 0,0 0-1,-1 0 1,1 0 0,0-1 0,0 1 0,0 0-1,0 0 1,0 0 0,0 0 0,0 0 0,0 0 0,-1 0-1,1 0 1,0-1 0,0 1 0,0 0 0,0 0 0,0 0-1,0 0 1,-1 0 0,1 0 0,0 0 0,0 0 0,0 0-1,0 0 1,-1 0 0,1 0 0,0 0 0,0 0-1,0 0 1,0 0 0,0 0 0,-1 0 0,1 0 0,0 0-1,0 0 1,0 1 0,0-1 0,0 0 0,0 0 0,-1 0-1,-4 3 91,-1 0 0,0 1 0,1-1 0,0 1 0,0 0 0,0 1 0,0-1 0,1 1 0,-8 10 0,0-1-75,-51 63-6,-72 113 0,103-142-82,27-41-25,4-4-33,0-1-1,-1 0 1,1 1 0,-1-1-1,1 0 1,-1 0 0,0 0-1,0 0 1,0 0-1,0 0 1,0 0 0,-1-1-1,1 1 1,0-1 0,-1 0-1,1 0 1,-1 1 0,-2-1-1,4-1 117,1 0-1,-1 0 0,0 0 0,1 0 1,-1-1-1,1 1 0,-1 0 0,1 0 1,-1-1-1,0 1 0,1 0 0,-1-1 1,1 1-1,-1-1 0,1 1 1,0-1-1,-1 1 0,1-1 0,-1 1 1,1-1-1,0 1 0,0-1 0,-1 1 1,1-1-1,0 0 0,-1 0 1,-5-20-336,6 18 320,-6-25-211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6:56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13435,'7'-8'1648,"-2"6"-856,1 2-312,3 9 1353,-1 0-705,8 6-392,0 1-192,7 6-272,-2-1-39,4 3-73,-1-1-104,-1-3-321,3 2-263,-6-5-384,0 0 760,0-7-168,4 0-96</inkml:trace>
  <inkml:trace contextRef="#ctx0" brushRef="#br0" timeOffset="1">548 122 14091,'0'19'1776,"-1"1"-1159,-1 0-265,1 3 1672,-2 0-1592,1 4-56,1-1-120,0-3-224,-1 1-400,1-2-224,-2-9 464,0-2-72,0-4-96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6:56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16179,'12'-6'795,"0"1"0,0 1 0,1 0-1,-1 0 1,22-2 0,-25 4-655,1 2-1,-1-1 1,1 1-1,0 1 1,0 0 0,-1 0-1,1 1 1,-1 0-1,0 0 1,1 1-1,-1 1 1,0-1 0,10 7-1,-16-9-135,0 1-1,-1 0 0,1 0 0,0-1 1,-1 2-1,0-1 0,1 0 1,-1 0-1,0 1 0,0-1 0,0 1 1,0 0-1,-1-1 0,1 1 1,-1 0-1,1 0 0,-1 0 0,0 0 1,0 0-1,-1 1 0,1-1 1,-1 0-1,1 0 0,-1 0 0,0 1 1,0-1-1,-1 0 0,1 0 1,-1 1-1,1-1 0,-1 0 0,0 0 1,0 0-1,0 0 0,-1 0 1,1 0-1,-1 0 0,1-1 0,-1 1 1,0 0-1,0-1 0,-4 4 1,-48 43 137,54-49-145,0 1 1,-1-1-1,1 0 0,0 0 1,0 0-1,0 0 1,-1 1-1,1-1 0,0 0 1,0 0-1,0 1 1,0-1-1,-1 0 0,1 0 1,0 1-1,0-1 0,0 0 1,0 0-1,0 1 1,0-1-1,0 0 0,0 1 1,0-1-1,0 0 0,0 0 1,0 1-1,0-1 1,0 0-1,0 1 0,0-1 1,0 0-1,1 1 1,8 4-129,19-2-94,-25-3 196,15 1-117,-1 2 0,29 6 1,-37-7 120,-1 1 0,0 0 0,0 0 1,0 1-1,-1 0 0,1 0 0,10 8 0,-17-11 24,0 0-1,1 0 1,-1 1-1,0-1 0,0 0 1,0 0-1,0 1 1,0-1-1,0 1 0,0-1 1,0 1-1,0-1 1,-1 1-1,1-1 0,-1 1 1,1 0-1,-1-1 1,0 1-1,1 0 0,-1 0 1,0 1-1,-1 0 9,1-1 1,-1 1-1,0-1 0,0 1 0,0-1 1,0 0-1,0 0 0,0 1 0,-1-1 0,1 0 1,-1 0-1,-3 3 0,-4 4 82,0-1 0,-1-1 0,0 0 0,-18 10 0,1-3 268,-1 0 1,-40 12-1,51-20-139,1-2 1,-1 0-1,0-1 1,0 0 0,-31 0-1,45-4-263,0 1 0,0 0 0,0-1-1,1 1 1,-1-1 0,0 0 0,0 0 0,1 0-1,-1 0 1,1 0 0,-4-2 0,6 2-25,-1 0 1,0 1 0,0-1-1,0 0 1,0 0 0,1 0 0,-1 0-1,0 0 1,1 0 0,-1 0-1,1 0 1,-1 0 0,1 0-1,-1 0 1,1 0 0,0 0 0,-1 0-1,1 0 1,0 0 0,0 0-1,0-1 1,0 1 0,0 0 0,0 0-1,0 0 1,0 0 0,1 0-1,-1 0 1,0-1 0,1 0-1,4-5-523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7:45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84 12715,'2'-5'786,"2"-6"365,-1 0-1,5-21 1,-8 9 3030,0 23-4156,-1 0-1,1 0 1,0 0 0,0 0 0,0 0-1,0-1 1,0 1 0,0 0 0,0 0 0,0 0-1,0 0 1,0 0 0,0 0 0,0 0-1,0 0 1,0 0 0,0 0 0,0 0-1,-1 0 1,1 0 0,0 0 0,0 0 0,0 0-1,0 0 1,0 0 0,0 0 0,0 0-1,0 0 1,0 0 0,0 0 0,-1 0-1,1 0 1,0 0 0,0 0 0,0 0 0,0 0-1,0 0 1,0 0 0,0 0 0,0 0-1,0 0 1,0 0 0,0 0 0,-1 0-1,1 0 1,0 0 0,0 0 0,0 0 0,0 0-1,0 0 1,0 0 0,0 0 0,0 0-1,0 1 1,0-1 0,0 0 0,0 0-1,0 0 1,0 0 0,0 0 0,0 0 0,0 0-1,0 0 1,0 0 0,0 0 0,0 1-1,0-1 1,0 0 0,0 0 0,-7 12 601,-5 18-326,-1 12-156,3 1 0,1 1 1,2 0-1,2 0 0,2 72 0,3-114-172,3 37 191,-3-37-219,1 0 1,-1-1-1,0 1 0,1 0 0,0 0 0,-1 0 1,1-1-1,0 1 0,0 0 0,0-1 1,0 1-1,0-1 0,0 1 0,0-1 1,0 1-1,1-1 0,2 2 0,-4-2-3,1-1-1,-1 0 0,0 0 1,0 0-1,1 0 0,-1 0 1,0 1-1,1-1 0,-1 0 1,0 0-1,1 0 0,-1 0 1,0 0-1,1 0 0,-1 0 1,0 0-1,1 0 0,-1 0 1,0 0-1,1 0 0,-1 0 1,0-1-1,1 1 0,-1 0 1,0 0-1,0 0 0,1 0 1,-1-1-1,0 1 0,0 0 1,1 0-1,-1 0 0,0-1 1,0 1-1,1 0 0,-1 0 1,0-1-1,0 1 1,0 0-1,0-1 0,1 1 1,-1 0-1,0 0 0,0-1 1,0 1-1,0 0 0,0-1 1,0 0-1,0-16-921,-5 3 43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7:45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17452,'4'-2'1608,"5"-1"-1064,2-1-168,5 4 640,4 0-207,4 0-273,5 4-128,3-1-400,5 4-304,-3-7 72,3-7 128,-1-16-40,4-4-72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7:48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51 10570,'2'-1'445,"-1"-1"-1,1 1 0,-1-1 1,1 0-1,-1 0 0,0 0 1,0 1-1,0-1 0,0 0 1,0-1-1,0 1 0,0 0 1,-1 0-1,1-3 0,-1 4-287,0 0 0,0 0-1,0 0 1,-1 0 0,1 0-1,0 0 1,-1 1 0,1-1-1,-1 0 1,1 0 0,-1 0-1,0 1 1,1-1 0,-1 0-1,0 1 1,1-1 0,-1 0-1,0 1 1,0-1-1,1 1 1,-1-1 0,0 1-1,0 0 1,0-1 0,0 1-1,0 0 1,0-1 0,0 1-1,0 0 1,1 0 0,-1 0-1,0 0 1,0 0 0,0 0-1,0 0 1,-1 0 0,-10 0 60,0 1 1,0 0-1,-1 1 1,2 0-1,-1 0 1,0 2-1,0-1 1,1 1-1,0 1 1,0 0-1,0 1 1,0 0-1,1 0 1,-18 16-1,9-6-203,0 2-1,2 0 1,-1 1-1,2 1 0,1 0 1,-14 25-1,21-31-16,1 0 1,0 1-1,1 0 0,1 0 0,0 1 0,1-1 0,1 1 1,1 0-1,-2 21 0,4-30 3,1 1-1,-1-1 1,1 0 0,0 0-1,1 0 1,-1 0 0,1 0-1,1 0 1,-1 0 0,5 7-1,-4-10 3,0 0 0,0 1 0,0-1 1,0 0-1,1-1 0,0 1 0,0-1 0,0 1 0,0-1 0,1 0 0,-1-1 0,1 1 0,-1-1 0,1 0 1,7 2-1,-7-2 30,1-1 0,0 0 0,0-1 0,-1 1 1,1-1-1,0 0 0,0 0 0,0-1 0,-1 0 1,1 0-1,0 0 0,-1-1 0,1 0 0,-1 0 1,0 0-1,1-1 0,-1 1 0,0-1 0,0-1 0,-1 1 1,1-1-1,6-6 0,-6 5 75,0 0-1,0 0 0,0-1 1,-1 0-1,0 0 1,0 0-1,0-1 1,-1 1-1,0-1 1,0 0-1,-1 0 0,1 0 1,-2 0-1,1 0 1,-1 0-1,0 0 1,0-13-1,-1 17-90,-1 1 0,1-1 0,0 1 0,-1 0-1,0-1 1,1 1 0,-1-1 0,0 1 0,0 0 0,-1 0 0,1 0-1,0-1 1,-1 1 0,1 1 0,-1-1 0,0 0 0,1 0 0,-1 0-1,0 1 1,0-1 0,0 1 0,0 0 0,0-1 0,-1 1-1,1 0 1,0 0 0,-1 0 0,1 1 0,0-1 0,-1 1 0,1-1-1,-1 1 1,1 0 0,-1 0 0,1 0 0,-1 0 0,1 0 0,-1 0-1,1 1 1,-1 0 0,1-1 0,0 1 0,-1 0 0,1 0 0,0 0-1,0 0 1,-1 0 0,1 1 0,0-1 0,0 1 0,0-1-1,1 1 1,-1 0 0,0 0 0,1 0 0,-1 0 0,1 0 0,-1 0-1,1 0 1,-1 3 0,1-4-18,1-1 0,-1 1 0,1 0-1,-1 0 1,1-1 0,0 1 0,-1 0 0,1 0 0,0 0-1,-1 0 1,1 0 0,0 0 0,0 0 0,0 0 0,0-1-1,0 1 1,0 0 0,0 0 0,0 0 0,0 0 0,1 0 0,-1 0-1,0 0 1,0 0 0,1 0 0,-1-1 0,1 1 0,-1 0-1,1 0 1,-1-1 0,1 1 0,-1 0 0,1 0 0,0-1-1,-1 1 1,1-1 0,0 1 0,0 0 0,-1-1 0,1 0-1,0 1 1,0-1 0,0 1 0,0-1 0,0 0 0,-1 0-1,1 1 1,0-1 0,0 0 0,0 0 0,2 0 0,3 0-5,0 0 1,0 0-1,0-1 1,0 1 0,0-1-1,8-3 1,13-5-10,48-24-1,1 0 50,-75 32-31,0 1 0,0 0 0,0-1 0,-1 1 0,1 0 0,0 0-1,0 0 1,0-1 0,0 1 0,0 0 0,0 0 0,-1 0 0,1 0 0,0 1 0,2-1 0,-3 0-1,0 1 0,1-1-1,-1 0 1,0 0 0,0 1 0,0-1-1,1 0 1,-1 1 0,0-1-1,0 0 1,0 1 0,0-1 0,1 0-1,-1 1 1,0-1 0,0 0 0,0 1-1,0-1 1,0 0 0,0 1-1,0-1 1,0 0 0,0 1 0,0-1-1,0 0 1,-1 1 0,-12 31 34,7-20-5,-4 12 27,1 0 1,1 1 0,1 0-1,-7 48 1,13-57-1009,0 1 0,3 27 0,0-21-213,-2-13 374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8:03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46 15219,'1'0'238,"0"-1"0,0 0 0,0 0 0,0 0 0,0 0 0,-1 0 0,1 0 0,0 0 0,-1 0 0,1 0 0,-1 0 0,1 0 0,-1 0 0,1 0 0,-1 0 0,0-1 0,1 1 0,-1 0-1,0 0 1,0 0 0,0-1 0,0 1 0,0 0 0,0 0 0,0 0 0,-1-3 0,0 3-121,0 0-1,0 0 1,0 0-1,0 0 0,0 0 1,0 0-1,0 0 1,0 0-1,0 1 1,-1-1-1,1 0 1,0 1-1,-1-1 0,1 1 1,0-1-1,-1 1 1,1-1-1,0 1 1,-1 0-1,1 0 1,-1 0-1,-1 0 1,-7 0-43,-1 1 0,1 0 0,-1 1 0,1 0 0,0 0 0,0 1 0,0 1 0,0 0 0,1 0 1,-1 1-1,-11 8 0,-5 3 52,1 2 0,-36 34 1,53-44-114,1 0 1,-1 0-1,1 1 1,1 0-1,0 0 1,0 1-1,1-1 1,0 1-1,0 1 1,-5 20-1,9-27-10,0 0 0,0 0-1,0 1 1,1-1 0,0 0 0,0 1-1,0-1 1,0 0 0,1 1 0,-1-1-1,1 0 1,0 0 0,0 1-1,1-1 1,0 0 0,-1 0 0,1 0-1,0-1 1,1 1 0,-1 0 0,1-1-1,-1 1 1,1-1 0,0 0 0,1 0-1,-1 0 1,0 0 0,1-1 0,-1 1-1,6 1 1,-2 0-27,0-1-1,0-1 1,0 1-1,0-1 1,0-1-1,0 1 1,1-1-1,-1-1 1,0 1-1,1-1 1,-1 0-1,1-1 1,13-2-1,-12 1-50,0-1 0,0 1 0,-1-1 1,1-1-1,-1 0 0,0 0 0,0-1 0,-1 1 0,1-2 0,-1 1 0,7-8 1,13-21-184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7:13.6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2078 9706,'3'0'132,"-1"0"1,0-1-1,1 1 0,-1-1 1,0 0-1,1 1 1,-1-1-1,0 0 0,0 0 1,0-1-1,0 1 0,0 0 1,3-3-1,9-5 202,211-132 2988,186-135-1683,-117 81-1211,-34 18-195,795-522 146,-192 193-1193,-758 445 642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8:06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16179,'1'-6'2033,"1"5"-1129,1 2 1553,0 2-1217,1 0-520,2 1-168,-2-1-656,2-1-360,-2-5 400,0-9-80,-1-5-40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8:06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66 15587,'-4'15'640,"2"0"0,-1 0 0,2 0 0,0 19 0,1-26-626,0 1 0,1-1-1,0 0 1,0 1 0,1-1-1,0 0 1,1 0 0,0 0-1,4 9 1,-6-16-60,-1 0-1,1 0 1,0 0-1,-1 0 1,1 0 0,0 0-1,0 0 1,0 0 0,-1 0-1,1 0 1,0 0-1,0 0 1,0-1 0,1 1-1,-1 0 1,0-1-1,0 1 1,0-1 0,0 1-1,1-1 1,-1 0-1,0 1 1,0-1 0,0 0-1,2 0 1,-1 0-56,0-1 0,1 0 1,-1 1-1,0-1 0,0 0 1,0 0-1,0 0 0,-1 0 1,1 0-1,0 0 0,0-1 1,-1 1-1,3-3 0,3-4-569,1-1 0,-2 0-1,1 0 1,8-17-1,2-9 12,-1 0-1,-2-1 1,12-50 0,-31 106 5925,-1 4-3417,-7 50-1,13-69-1749,-1 50 395,1-51-549,0-1-1,1 0 1,-1 1-1,1-1 0,0 1 1,0-1-1,0 0 1,0 0-1,1 1 1,-1-1-1,1 0 1,3 5-1,-4-8 41,0 1 1,-1 0-1,1-1 1,0 1-1,-1-1 0,1 1 1,0-1-1,0 0 1,-1 1-1,1-1 0,0 0 1,0 1-1,0-1 1,0 0-1,-1 0 0,1 0 1,0 0-1,0 0 1,0 0-1,0 0 0,0 0 1,0 0-1,-1 0 1,1 0-1,0-1 0,0 1 1,0 0-1,0-1 1,1 0-1,11-14-320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8:07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31 366 14307,'-4'4'555,"0"-1"0,0 1 0,0 1 0,0-1 0,-4 8 0,7-11-481,1-1 0,0 1 0,-1 0 0,1-1 0,0 1 0,0 0 0,0-1 1,-1 1-1,1-1 0,0 1 0,0 0 0,0-1 0,0 1 0,0 0 0,0-1 0,0 1 0,0 0 0,1-1 0,-1 1 1,0 0-1,0-1 0,1 2 0,0-1 19,0 0 0,0 0 0,0 0 0,0-1 1,0 1-1,0 0 0,1-1 0,-1 1 0,0 0 0,0-1 1,1 0-1,-1 1 0,0-1 0,1 0 0,-1 0 0,2 1 0,4-1 39,-1 0 0,1-1 0,-1 1 0,1-1 0,-1 0 0,0-1 0,1 1 0,-1-1 0,0-1 0,0 1 0,0-1 0,0 0 0,-1 0-1,8-7 1,5-2 89,-1-2 1,-1 0-1,15-18 0,-11 10-13,-2-1 0,0-1 0,-2 0 1,18-35-1,-10 10 77,23-70 0,-44 141-303,-2 24-279,-1-39 172,3 45-1057,14 72 0,-9-78 688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8:07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16508,'1'2'1968,"5"-2"-1016,1-2-304,6-1 1129,3 0-185,7 2-328,5 1-207,7-2-401,3 2-112,4-1-160,1 1-120,-4 0-552,-3-1-304,-9-1-681,-3-1-31,-21-2 904,-10-3-296,-13 3-256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8:08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13059,'7'13'2160,"15"-7"-927,6-2-505,7-4 2176,6 0-1519,4-4-753,-1-1-648,0 0 200,-5-4-176,-9-11-216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8:08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4 17964,'0'0'97,"0"-1"1,1 1-1,-1 0 1,0-1-1,1 1 1,-1 0-1,0 0 0,1-1 1,-1 1-1,0 0 1,1 0-1,-1 0 1,1 0-1,-1 0 1,0-1-1,1 1 1,-1 0-1,1 0 0,-1 0 1,0 0-1,1 0 1,-1 0-1,1 0 1,-1 0-1,0 0 1,1 1-1,-1-1 1,1 0-1,-1 0 0,1 0 1,-11 13 1569,6-8-1325,-127 172 2323,61-78-2568,31-46-94,-60 77-797,98-128 727,0-1-1,0 0 0,0 0 0,0 0 1,0 1-1,0-1 0,0 0 0,0 0 1,-1 0-1,1-1 0,0 1 0,-1 0 1,1 0-1,0-1 0,-1 1 0,1-1 1,-1 1-1,1-1 0,-1 1 0,1-1 1,-1 0-1,1 0 0,-1 0 0,-2 0 1,3-1 13,-1 0 0,1 0 0,-1-1 0,1 1 1,0 0-1,0-1 0,0 1 0,0-1 0,0 1 1,0-1-1,0 1 0,0-1 0,0 0 1,1 1-1,-1-1 0,1 0 0,-1 0 0,1 1 1,0-1-1,-1-3 0,-3-37-587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8:09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16540,'5'20'2136,"4"0"-1272,7 2-296,4 1 1033,10 1-449,0-1-152,9 3-632,-1-1-408,3-3-872,-3-2 848,1-4-224,-2-10-120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8:09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36 18204,'-7'22'2040,"-3"1"-1368,-6 6-343,-1 2 1367,1 1-1032,-1 2-144,2-1-544,1-3-120,4-6-344,2-3-240,5-10-408,1-5-209,5-11 873,3-7-280,7-14 24</inkml:trace>
  <inkml:trace contextRef="#ctx0" brushRef="#br0" timeOffset="1">198 1 17140,'-2'11'680,"-1"1"1,0 0-1,-7 17 1,-4 9 355,8-14-582,1 0 0,1 0 0,1 0 0,0 30 0,3-42-504,0 1-1,1-1 0,1 0 0,0 1 1,1-1-1,0 0 0,1 0 0,0-1 1,1 1-1,7 13 0,-1-14-2620,-11-11 2542,0-1 1,0 1 0,0-1 0,0 0-1,0 1 1,0-1 0,0 1-1,0-1 1,-1 0 0,1 1 0,0-1-1,0 1 1,0-1 0,-1 1-1,1-1 1,0 1 0,-1-1 0,1 1-1,0-1 1,-1 1 0,1-1-1,-1 1 1,1 0 0,-1-1 0,-8-11-1057</inkml:trace>
  <inkml:trace contextRef="#ctx0" brushRef="#br0" timeOffset="2">65 259 16420,'-6'-10'1768,"6"2"-1072,1 6-240,8 0 816,2-1-215,8 3-473,4 0-360,7-3-720,5 2-352,3-2 695,5-4-223,6-5-104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8:10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17660,'-3'0'2040,"-2"2"-1344,0 6-320,-1 2 1417,4 5-945,-1 4-256,1 5-344,2 6-128,2 5-120,2 1-152,0 2-360,-1-2-216,-1-7 592,-2-3-128,1-6-120</inkml:trace>
  <inkml:trace contextRef="#ctx0" brushRef="#br0" timeOffset="1">1 117 15363,'4'-2'1841,"8"2"-985,2 0-328,9 2 1232,6-2-559,8 2-665,7 0-488,9-1-776,3-4 728,3-5-240,4-2-153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8:10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0 19508,'2'5'1801,"-11"3"-1137,-4 5-224,-5 9 928,-4 2-256,-2 8-520,-3 3-159,2 3-161,-1 2-88,5-4-264,2-1-192,2-4-457,0-6-263,3-7-448,-1-10-296,2-11 1111,3-10-335,5-10-112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7:14.0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1855 9914,'-1'3'65,"0"0"25,1-1 0,-1 1 0,1-1 0,0 1 0,-1-1 0,1 1 0,0 0 0,1-1 0,-1 4 0,0-6-65,1 1 0,-1-1 0,0 1 0,0-1 0,1 1 0,-1-1 0,0 1 0,1-1 0,-1 1 0,0-1 0,1 0-1,-1 1 1,1-1 0,-1 0 0,1 1 0,-1-1 0,1 0 0,-1 0 0,1 1 0,0-1 0,1 0 15,0 1 1,-1-1-1,1 0 0,0 0 1,0 0-1,-1 0 0,1 0 1,0-1-1,-1 1 0,3-1 1,12-5 272,1 0 0,-1-1 0,0-1 0,23-16 0,543-379 2696,-128 83-2562,-67 57-367,389-247-476,-643 429-95,257-143-1755,-304 183 1698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8:10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17572,'6'3'2136,"-1"1"-1312,5 5-352,3 1 1265,7 4-697,5 1-304,5 5-736,4-3-376,1 3-176,2-1 424,-3-6-168,1-2-168</inkml:trace>
  <inkml:trace contextRef="#ctx0" brushRef="#br0" timeOffset="1">541 169 16788,'-20'22'1864,"4"5"-1096,1 0-312,2 3 1089,3 3-569,4-1-384,5-1-256,1-3-696,0-3-408,1-10 624,0-4-152,-1-9-144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8:11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18452,'15'-2'1182,"-1"2"1,1 0-1,0 0 1,0 2-1,-1 0 1,29 7 0,-16 0-643,-1 0 1,43 22-1,-62-27-538,-1-1-1,1 1 0,-1 0 0,0 1 0,0-1 0,0 1 1,9 11-1,-14-14-11,0 0 1,1-1 0,-1 1-1,0 0 1,0 0 0,0 0-1,-1 0 1,1 0 0,0 0-1,-1 0 1,1 0 0,-1 0-1,0 0 1,0 0 0,0 0-1,0 1 1,0-1 0,0 0-1,0 0 1,-1 0 0,1 0-1,-1 0 1,0 0 0,1 0-1,-1 0 1,0 0 0,0 0-1,0 0 1,0-1 0,-1 1-1,1 0 1,-2 1 0,-72 70-147,74-72 148,0-1 0,1 1 0,0 0 0,-1-1 0,1 1 0,-1 0 0,1 0 0,0-1 0,0 1 0,-1 0 0,1 0 0,0 0 0,0 0 0,0-1 0,0 1 0,0 0 0,0 0 0,0 0 0,0 0 1,0-1-1,0 1 0,1 0 0,-1 0 0,0 0 0,1-1 0,-1 1 0,0 0 0,1 0 0,-1-1 0,1 1 0,-1 0 0,1-1 0,-1 1 0,1-1 0,0 1 0,-1 0 0,2 0 0,31 19-245,-23-15 198,9 5-51,33 21-127,-49-29 216,0 0-1,0 1 0,0-1 1,-1 1-1,1-1 0,-1 1 1,0 0-1,0 0 1,0 0-1,0 0 0,0 0 1,-1 0-1,3 5 0,-4-6 20,0 0 0,0-1 0,0 1 0,0 0 0,0 0 0,0-1 0,-1 1 0,1 0 0,-1 0 0,1-1 0,-1 1 0,0-1 0,1 1 0,-1 0 0,0-1 0,0 1 0,0-1 0,0 0 0,0 1 0,0-1 0,-1 0 0,1 0-1,0 0 1,-1 1 0,1-1 0,-1-1 0,1 1 0,-3 1 0,-5 3 112,-1 0 0,0-1 0,-12 4 0,20-7-81,-13 3 250,0 1 1,0-2-1,-30 3 0,40-5-246,0-1 0,-1 0-1,1-1 1,0 1 0,0-1-1,0 0 1,-5-2 0,8 2-83,0 0-1,0 0 1,0 0 0,0 0 0,0 0 0,0 0 0,1 0 0,-1-1-1,0 1 1,1-1 0,-1 1 0,1-1 0,0 0 0,-1 1-1,1-1 1,0 0 0,-1-2 0,1 1-50,1 1 0,-1 0 0,0-1 0,1 1 0,0-1 1,0 1-1,0-1 0,0 1 0,0 0 0,0-1 0,0 1 0,1-1 0,-1 1 0,1 0 0,0-1 0,0 1 1,0 0-1,0 0 0,0-1 0,0 1 0,1 0 0,2-3 0,15-16-615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8:11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22005,'-2'10'514,"0"-1"0,0 1 1,1 0-1,0 0 1,1 0-1,0 0 0,1 0 1,1 10-1,0 5 16,0 7-363,1 0-1,1 0 1,2 0-1,15 48 1,-19-76-287,0 0 0,1-1 1,-1 1-1,0 0 0,1-1 1,4 4-1,-7-6 62,0-1 1,0 0-1,1 1 0,-1-1 0,1 0 1,-1 1-1,0-1 0,1 0 0,-1 0 1,0 1-1,1-1 0,-1 0 0,1 0 1,-1 0-1,1 1 0,-1-1 0,1 0 1,-1 0-1,0 0 0,1 0 0,-1 0 1,1 0-1,-1 0 0,2 0 0,-2-1-45,1 0 0,-1 1-1,1-1 1,-1 0 0,0 0-1,1 1 1,-1-1 0,0 0-1,1 0 1,-1 0 0,0 1-1,0-1 1,0 0-1,0 0 1,0 0 0,0 0-1,0 1 1,0-1 0,0 0-1,0-1 1,-1-5-226,1 0 0,-1 0 0,-1 0-1,-3-12 1,-8-11-646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8:12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40 14267,'-5'0'2193,"5"3"-1121,13-3-400,4 0 2088,13-1-1535,6-1-233,10-1-656,1-1-384,9-2-744,-3-2 752,3-1-232,2-1-152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8:12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1 20052,'-10'0'430,"0"0"0,0 1 0,-1 0 0,1 0 0,0 2 0,0-1 0,0 1 0,0 0 0,1 1 0,-14 7 0,-1 2-18,1 1 1,-37 29-1,50-34-379,-1 0 0,2 1 0,-1 0 0,1 0-1,1 1 1,0 0 0,0 1 0,1-1 0,1 1 0,-7 18 0,11-25-26,0 1 0,0-1 1,1 1-1,0-1 0,0 1 0,0-1 0,1 1 0,0 0 1,0-1-1,0 1 0,1 0 0,0-1 0,0 1 0,0-1 1,1 1-1,0-1 0,0 0 0,0 1 0,0-1 0,1 0 1,0-1-1,0 1 0,1 0 0,-1-1 0,1 0 0,0 0 1,6 5-1,-5-4 25,1-2 0,0 1 0,0 0 0,1-1 1,-1 0-1,1-1 0,-1 1 0,1-1 0,0-1 1,0 1-1,0-1 0,-1 0 0,2-1 0,-1 1 1,0-2-1,0 1 0,0-1 0,0 0 0,-1 0 0,9-3 1,-10 3 3,0-1 0,0 1 0,0-1 0,0 0 0,-1-1 0,1 1 0,-1-1 1,1 0-1,-1 0 0,0-1 0,0 1 0,0-1 0,-1 0 0,1 0 0,-1 0 0,0 0 1,0-1-1,0 1 0,-1-1 0,0 0 0,0 0 0,0 0 0,0 0 0,-1 0 0,1 0 0,-1 0 1,0-7-1,-1 7-24,-1 1 0,1-1 0,-1 0 0,0 0 0,0 1 0,0-1 0,-1 1 0,1-1 0,-1 1 1,0 0-1,-1-1 0,1 1 0,-3-4 0,3 6-13,1 0 0,0 1 1,-1-1-1,0 0 0,1 1 0,-1-1 0,0 1 1,0-1-1,1 1 0,-1 0 0,0-1 1,0 1-1,-1 0 0,1 0 0,0 1 0,0-1 1,0 0-1,-1 1 0,1-1 0,0 1 1,0 0-1,-1 0 0,1 0 0,0 0 0,-1 0 1,1 1-1,0-1 0,-4 1 0,6-1 2,0 0-1,-1 1 0,1-1 0,-1 0 1,1 0-1,0 0 0,-1 0 0,1 0 1,0 1-1,-1-1 0,1 0 0,0 0 1,-1 1-1,1-1 0,0 0 0,0 0 1,-1 1-1,1-1 0,0 0 0,0 1 1,0-1-1,-1 0 0,1 1 0,0-1 1,0 0-1,0 1 0,0-1 0,0 1 1,0-1-1,0 0 0,0 1 0,0 0 1,8 11 26,17 7 13,-2-9-50,0-1 0,1-2 0,0 0 0,0-1 0,0-2 0,30 2 0,-21-1-68,-32-5 78,0-1-1,0 1 0,0 0 0,-1 0 1,1 1-1,0-1 0,0 0 0,0 0 1,0 0-1,0 0 0,-1 1 1,1-1-1,0 0 0,0 1 0,0-1 1,-1 1-1,1-1 0,0 1 0,-1-1 1,1 1-1,0-1 0,-1 1 0,1 0 1,-1-1-1,1 1 0,-1 0 0,1 0 1,-1-1-1,1 1 0,-1 0 0,0 0 1,0 0-1,1 1 0,-2 0 6,1 1 1,-1 0-1,0-1 0,0 1 0,0-1 0,0 1 1,0-1-1,-3 5 0,0 1 23,-8 14 84,2 1 0,-16 46 0,23-59-274,1 1 1,0-1 0,0 0 0,1 1-1,0-1 1,1 1 0,0 0 0,1-1 0,3 18-1,3-8-131,1-7-84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8:48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20324,'1'4'403,"0"0"0,-1 1 0,1-1 0,-1 0 0,0 0-1,0 0 1,-1 0 0,1 0 0,-1 0 0,0 0 0,-1 6-1,-2 6 324,-3 29 151,-10 103 567,17-147-1417,0 0-1,0 0 1,0 0 0,0 0 0,0 1 0,0-1-1,0 0 1,0 0 0,1 0 0,-1 0 0,0 0-1,1 0 1,-1 0 0,1 0 0,-1 0 0,1 0-1,-1 0 1,1 0 0,0 0 0,0 0 0,-1 0-1,1 0 1,1 1 0,-1-2 10,1 0-1,-1 1 1,1-1-1,-1 0 1,0 0-1,1 1 1,-1-1-1,1 0 1,-1 0-1,0-1 1,1 1-1,-1 0 1,0 0-1,1-1 1,-1 1-1,0-1 1,1 1-1,-1-1 1,3-1-1,14-9 237,0-1-1,-1 0 1,0-2-1,18-18 1,1 0 122,-14 10-185,-18 18-152,0-1-1,1 1 1,-1 0-1,1 0 1,-1 1 0,1-1-1,0 1 1,11-5-1,-16 8-52,1 0 0,-1 0 0,0 1 1,1-1-1,-1 0 0,0 0 0,0 0 0,1 0 0,-1 1 0,0-1 0,0 0 0,0 0 0,1 1 0,-1-1 0,0 0 0,0 1 0,0-1 1,0 0-1,0 0 0,1 1 0,-1-1 0,0 0 0,0 1 0,0-1 0,0 0 0,0 1 0,0-1 0,0 0 0,0 1 0,0-1 1,0 0-1,0 1 0,0-1 0,0 0 0,-1 1 0,1-1 0,0 0 0,0 1 0,-3 14 27,3-15-31,-3 13 5,1-8-5,1-1 0,0 1 0,0-1 0,0 1 0,1 0 1,0 0-1,-1-1 0,2 10 0,0-13-1,-1-1 0,0 1 0,0 0 0,1-1 0,-1 1 0,0-1 0,1 1 0,-1 0 0,0-1 0,1 1 0,-1-1 0,1 1 0,-1-1 0,1 0 0,-1 1 0,1-1 0,-1 1 0,1-1 0,0 0 0,-1 1 0,1-1 0,-1 0 0,1 0 0,1 1 0,20-2 0,19-13 15,47-32 41,5-3-52,-93 49-5,0 0 1,1 0-1,-1-1 1,1 1 0,-1 0-1,0 0 1,1 0-1,-1-1 1,1 1 0,-1 0-1,0 0 1,1 0-1,-1 0 1,1 0 0,-1 0-1,1 0 1,-1 0-1,1 0 1,-1 0 0,0 0-1,1 0 1,-1 1-1,1-1 1,-1 0 0,0 0-1,1 0 1,-1 1-1,1-1 1,-1 0 0,1 1-1,0 14-19,-16 27-17,11-30 32,1-4-27,1-4-72,0 1 0,1 0-1,0-1 1,-1 1 0,1 0 0,1-1 0,-1 1 0,1 0 0,0 0-1,1 8 1,-1-12 27,0-1 0,1 1 1,-1-1-1,0 1 0,0-1 0,1 1 0,-1-1 0,1 0 0,-1 1 0,0-1 0,1 0 0,-1 1 0,1-1 1,-1 0-1,1 1 0,-1-1 0,1 0 0,-1 0 0,1 1 0,-1-1 0,1 0 0,0 0 0,-1 0 0,1 0 1,-1 0-1,1 0 0,-1 0 0,1 0 0,0 0 0,-1 0 0,1 0 0,-1 0 0,1-1 0,0 1 0,22-8-1056,-21 6 1028,18-7-876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8:48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22597,'-6'2'422,"0"1"0,1 0 0,-1 0 0,1 0 0,0 0 0,0 1 0,0 0 0,0 0 1,-6 7-1,6-4-247,-1-1 1,2 1 0,-1-1 0,1 1 0,0 0 0,0 1-1,1-1 1,0 1 0,1 0 0,-1-1 0,-1 12 0,4-18-158,0 0 0,0 0 1,-1 0-1,1 0 1,0 0-1,0 0 1,0 0-1,0 0 0,1 0 1,-1 0-1,0 0 1,0 0-1,1 0 1,-1 0-1,0 0 1,1 0-1,-1 0 0,1-1 1,-1 1-1,1 0 1,-1 0-1,1 0 1,0-1-1,1 2 1,-1-1 7,0-1 0,1 1 0,-1-1 0,0 1 0,1-1 0,-1 0 1,1 1-1,-1-1 0,1 0 0,-1 0 0,0 0 0,1 0 1,-1 0-1,3-1 0,4-1 62,-1 0 0,0 0-1,0-1 1,0 0 0,9-5 0,-3-1 15,1 0 0,-2 0 0,1-1 0,-1 0 0,-1-2 1,0 1-1,-1-1 0,18-27 0,-26 31 54,-10 12-91,-10 11-20,-21 30 63,36-42-118,1 1 1,-1 0 0,1 0 0,0-1 0,0 1 0,1 0 0,-1 1 0,1-1-1,0 0 1,0 0 0,-1 7 0,2-10-21,1 0-1,-1 0 1,0 0 0,0 0-1,0 0 1,1 0-1,-1 0 1,1 0 0,-1 0-1,1-1 1,-1 1-1,1 0 1,-1 0 0,1 0-1,0 0 1,-1-1-1,1 1 1,0 0 0,0-1-1,0 1 1,-1-1 0,1 1-1,0-1 1,0 1-1,0-1 1,0 1 0,0-1-1,0 0 1,0 0-1,0 1 1,0-1 0,0 0-1,0 0 1,0 0-1,0 0 1,2 0 0,4-1-445,0 1 1,1-1 0,12-2-1,-1-3-187,1 0 0,-2-1 0,1-1 0,26-16-1,3-2-386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8:49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18876,'1'14'2721,"-4"4"-1529,-7 2-456,-3 5 1713,-3 4-921,-2 0-256,1 4-592,-1-3-200,0-2-360,-1-2-176,5-4-408,1-4-216,4-8-672,2-4-408,1-9 1263,2-5-351,4-11-184</inkml:trace>
  <inkml:trace contextRef="#ctx0" brushRef="#br0" timeOffset="1">10 58 21117,'4'5'2296,"4"6"-1256,2 2-400,4 1 1249,2 4-393,4-1-512,1 0-248,1-1-520,1-2-216,-3-5-1064,0-4 984,-6 0-184,-1 0-104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8:50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44 120 15939,'2'-9'1288,"-1"5"-810,0 1 1,-1 0 0,1-1-1,-1 1 1,0-1-1,0 1 1,0-1 0,0 1-1,-1-5 1,1 8-415,0 0 0,0 0 0,-1 0 0,1 0 1,0 0-1,0 0 0,0 0 0,0 0 0,-1-1 1,1 1-1,0 0 0,0 0 0,0 0 0,-1 0 1,1 0-1,0 0 0,0 0 0,-1 0 0,1 0 1,0 0-1,0 0 0,0 0 0,-1 0 0,1 1 1,0-1-1,0 0 0,0 0 0,0 0 0,-1 0 1,1 0-1,0 0 0,0 0 0,0 1 0,0-1 1,-1 0-1,1 0 0,0 0 0,0 0 0,0 0 1,0 1-1,0-1 0,0 0 0,0 0 0,-1 0 1,1 1-1,0-1 0,0 0 0,0 0 0,0 1 1,-7 11 1008,1 0-783,1 1-1,0 0 0,1 0 1,0 0-1,1 1 1,1-1-1,0 1 0,1 0 1,1 16-1,0-29-252,0 1 0,0 0 1,0 0-1,0 0 0,0 0 0,1 0 0,-1-1 0,1 1 0,-1 0 0,1 0 0,0-1 0,0 1 0,0 0 1,0-1-1,0 1 0,0-1 0,0 1 0,0-1 0,1 1 0,-1-1 0,0 0 0,4 2 0,-3-2 11,1 0-1,-1 0 0,1-1 1,-1 0-1,1 1 0,-1-1 1,1 0-1,-1 0 0,1 0 1,-1 0-1,1-1 1,-1 1-1,1-1 0,3-1 1,7-3 86,-1 0 1,0-1-1,0 0 1,-1-1 0,12-9-1,-3 1 39,-1-1 0,-1-1 0,28-34 0,-37 40-140,-1-1 1,0 1-1,0-2 1,-1 1-1,-1-1 0,0 0 1,7-25-1,-13 29-8,-7 12-27,-7 10-9,3 2 4,1 1-1,1 0 1,-15 35-1,20-40 10,0 0 0,1 1-1,0-1 1,0 1-1,2 0 1,-1 0-1,1 15 1,1-24-40,0 0 0,1 1 0,-1-1 0,1 0 0,0 0 0,0 1 0,0-1 0,0 0-1,0 0 1,1 0 0,-1 0 0,1-1 0,0 1 0,0 0 0,0-1 0,0 1 0,0-1 0,1 1 0,-1-1 0,1 0 0,0 0 0,-1 0 0,4 1 0,-1-1-138,0 0 1,1 0 0,-1 0 0,1-1-1,-1 1 1,1-2 0,0 1 0,-1 0 0,1-1-1,0 0 1,-1-1 0,10-1 0,6-3-431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8:50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 23237,'1'1'131,"-1"-1"0,0 1 0,0 0-1,0-1 1,0 1 0,0-1 0,0 1 0,0 0 0,0-1 0,0 1 0,0 0 0,-1-1-1,1 1 1,0 0 0,0-1 0,0 1 0,-1-1 0,1 1 0,0-1 0,-1 1-1,1 0 1,-1 0 0,-12 16 248,10-13 169,-69 99 1017,-89 135-2373,171-260-2496,5-11 2789,7-2-416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7:14.4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1267 8290,'1'1'50,"-1"0"0,0 0-1,0 0 1,1 0 0,-1 0 0,1 0 0,-1 0 0,1 0 0,-1-1 0,1 1 0,-1 0-1,1 0 1,0 0 0,-1-1 0,1 1 0,0-1 0,0 1 0,0 0 0,-1-1 0,1 1-1,0-1 1,0 0 0,0 1 0,0-1 0,0 0 0,0 1 0,0-1 0,0 0 0,0 0 0,0 0-1,0 0 1,0 0 0,0 0 0,0 0 0,0 0 0,0 0 0,0-1 0,0 1 0,0 0-1,0-1 1,0 1 0,-1 0 0,3-2 0,6-3 117,0 0-1,0-1 1,14-11 0,0 0 420,252-155 2242,-164 97-2225,398-253 656,-439 286-1171,840-485-247,-815 476 78,-24 14-32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8:51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18564,'3'7'2056,"-4"5"-1127,-5 5-361,0 7 1200,2 1-360,-2 6-479,3 2-201,3-1-336,0-2-112,5-1-104,0-2-88,1-3-200,1-4-224,-1-5-656,0-4-369,-3-11 561,-3-10 48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8:51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0 531 19212,'7'3'2425,"3"1"-1489,8-2-384,7-1 1416,6 1-855,3-2-313,6 0-848,-1-3-536,-2-4 536,-4-1-184,-7 0-153</inkml:trace>
  <inkml:trace contextRef="#ctx0" brushRef="#br0" timeOffset="1">737 1 22325,'-10'5'1042,"1"1"1,0 0-1,0 0 0,-8 9 1,3-3-322,-20 26 1,8-3-578,-23 43 0,36-58-18,2 1 1,1 0 0,0 0-1,2 1 1,0 1 0,-4 23-1,10-39-97,1 1 0,0 0 1,1 0-1,0 0 0,0-1 0,1 1 0,0 0 0,0 0 0,4 12 0,-3-15-54,1 0 1,-1 0-1,1 0 0,0 0 0,0-1 1,0 1-1,0-1 0,1 0 0,0 0 1,0 0-1,0 0 0,0-1 0,1 0 1,0 1-1,4 1 0,0-1-198,0 0-1,0 0 0,1-1 1,-1-1-1,1 0 1,-1 0-1,1-1 1,0 0-1,-1 0 1,1-1-1,0 0 1,14-3-1,11-5-457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8:52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15 16147,'11'-8'1116,"3"1"4655,-14 8-5592,0 0 1,0 0 0,0-1-1,0 1 1,0 0-1,0 0 1,0-1-1,0 1 1,0 0-1,0 0 1,0-1-1,0 1 1,0 0-1,-1 0 1,1-1-1,0 1 1,0 0 0,-1-1-1,1 1 1,-1 0-1,1-1 1,-1 2-1,-12 23 171,-1 0 0,-1-1 0,-1 0 0,0-1 0,-27 26 0,-2-2-412,-61 47-1,97-86-55,-32 24-244,38-30 185,1-1 0,-1 1 1,0-1-1,1 1 0,-1-1 0,0 0 0,0 0 0,0 0 0,0 0 0,0-1 0,0 1 0,0-1 0,-4 0 1,7 0 101,-1 0 1,0 0-1,0-1 1,0 1-1,1 0 1,-1-1-1,0 1 1,1-1-1,-1 1 0,0-1 1,1 1-1,-1-1 1,0 1-1,1-1 1,-1 0-1,1 1 1,-1-1-1,1 0 1,-1 1-1,1-1 1,0 0-1,-1 0 1,1-1-1,-5-22-747,4 22 677,0-23-844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8:52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16083,'10'8'2585,"2"0"-1297,5 5-336,6 1 1537,9-1-721,1 3-151,4 0-505,0-3-240,0 0-664,-2-2-376,-7-1-1088,-5-6 1104,-4 2-208,0 0-128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8:53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0 19620,'0'0'97,"1"0"-1,-1 0 0,0 0 1,1 0-1,-1 0 1,1 0-1,-1 0 0,0 0 1,1 1-1,-1-1 0,1 0 1,-1 0-1,0 0 1,1 1-1,-1-1 0,0 0 1,1 0-1,-1 0 1,0 1-1,0-1 0,1 0 1,-1 1-1,0-1 1,0 0-1,1 1 0,-1-1 1,0 0-1,0 1 0,0-1 1,0 1-1,0-1 1,1 0-1,-1 1 0,0-1 1,0 1-1,-3 20 2388,-13 17-187,-72 111-1483,23-55-3372,64-102 430,4-7 1678,5-11-478</inkml:trace>
  <inkml:trace contextRef="#ctx0" brushRef="#br0" timeOffset="1">177 23 19132,'1'0'104,"-1"0"0,0 0-1,1 1 1,-1-1 0,1 0 0,-1 0-1,0 1 1,1-1 0,-1 0 0,0 1-1,1-1 1,-1 0 0,0 1 0,1-1-1,-1 0 1,0 1 0,0-1 0,0 1-1,1-1 1,-1 0 0,0 1 0,0-1-1,0 1 1,0-1 0,0 1 0,0-1 0,0 1-1,0-1 1,0 0 0,0 1 0,0-1-1,0 1 1,0-1 0,0 1 0,0-1-1,0 1 1,-1-1 0,-4 27 1633,3-18-721,-2 13-407,2 1 0,0 0 0,1 0 1,3 24-1,-1-34-755,1 0 0,0-1 0,1 1 0,0-1 0,1 0 0,0 0 0,1 0 0,12 21 1,-10-25-1398,-4-11-637,-9-16 145,-4 5 996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8:53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35 16331,'-3'-3'2361,"3"1"-1265,10-1-328,5-1 1465,5 1-649,3 0-215,2 1-705,4-1-336,-2-3-64,-5 3-72,-6 0-176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9:02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 18244,'-4'0'1752,"-3"-1"-1312,7 11-232,-2 4 889,-1 6-593,2 3-144,-2 6-272,0-2 8,2 1-16,-1 3-128,-1-6-568,3-2-168,5-8 672,2-7-177,4-8-39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9:02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10 16652,'7'-10'2170,"-15"10"-331,-17 11 92,15-3-1735,0-1 0,1 1 0,0 1 0,0 0 0,1 0 0,0 0 0,-11 17 0,6-3-54,0 0 0,-15 38-1,20-41-26,1 0 0,2 1-1,-5 27 1,8-37-66,1 1-1,0 0 1,1 0 0,0 0-1,1 0 1,0-1 0,5 18-1,-4-24-41,0 0 0,0-1-1,1 1 1,-1-1-1,1 0 1,0 0-1,0 0 1,0 0 0,1 0-1,-1 0 1,1-1-1,0 0 1,0 0-1,0 0 1,1 0 0,-1-1-1,1 0 1,-1 0-1,1 0 1,0 0-1,0-1 1,0 1 0,0-1-1,5 0 1,-3 0 18,0 0 0,0 0 0,0-1 0,1 0 0,-1 0 0,0-1 0,0 0 1,0 0-1,0-1 0,-1 1 0,1-2 0,0 1 0,-1-1 0,1 0 0,-1 0 0,0-1 0,6-4 1,-11 8-10,0-1 1,0 0 0,0 1 0,0-1-1,-1 0 1,1 0 0,0 0 0,0 0-1,0 0 1,-1 0 0,1 0 0,-1 0-1,1 0 1,-1 0 0,1 0 0,-1 0-1,1 0 1,-1 0 0,0 0 0,0-1-1,0 1 1,1 0 0,-1 0 0,0 0-1,-1-1 1,1 1 0,0-2 0,-1 1 4,0 0 0,-1 0 0,1 1 1,0-1-1,-1 0 0,1 0 1,-1 1-1,0-1 0,1 1 1,-1 0-1,0 0 0,0-1 1,-4 0-1,-4-3 41,0 1 0,-1 0 0,0 1 0,-20-4 0,-14 3-38,84 6-124,-6-9 109,-1 0 0,57-23 0,-28 9 21,-60 21-28,-1 0-1,1-1 1,0 1-1,0 0 1,0 0-1,0 0 1,0-1-1,-1 1 1,1 0-1,0 0 1,0 0-1,0 0 1,0 1-1,0-1 1,0 0-1,-1 0 1,1 0-1,0 1 1,1-1-1,-2 1 0,1-1-1,-1 1 0,0-1 0,1 1 1,-1-1-1,0 1 0,1-1 0,-1 1 1,0 0-1,1-1 0,-1 1 1,0-1-1,0 1 0,0 0 0,0-1 1,0 1-1,0-1 0,0 1 1,0 0-1,0 0 0,0 5 4,-1 0 0,-1-1 0,1 1 0,-4 8 0,2-6 22,-6 19 40,3-9 3,0 1 0,1 0 1,0 0-1,2 0 0,-2 22 0,5-40-107,0-1-1,0 1 0,0-1 1,0 1-1,0-1 0,0 1 1,0 0-1,0-1 0,0 1 1,0-1-1,0 1 0,0-1 1,1 1-1,-1-1 0,0 1 1,0 0-1,0-1 0,1 1 1,-1-1-1,0 0 0,1 1 1,-1-1-1,0 1 0,1-1 1,-1 1-1,1-1 0,-1 0 1,1 1-1,-1-1 0,1 0 1,-1 0-1,1 1 0,-1-1 1,1 0-1,0 1 0,1-2-44,0 1 1,0 0-1,0-1 0,0 1 0,0-1 0,0 1 0,0-1 0,4-2 0,11-6-373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9:03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20148,'9'3'1833,"-1"8"-1233,0 4-216,-1 8 760,0 4-192,-4 13-408,0 6-183,-5 11-161,-2 3-48,-9 8-24,-1 0-96,-9 6-400,-3-1-361,-1-6 649,-2-7-112,0-11-56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9:14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21277,'0'-2'2424,"2"2"-1600,15-2-376,4-5 1649,8-3-1257,4 0-104,0-3-336,4 4-208,-4 4-256,-3-1-168,-5 3-456,-2 3-312,-11 0-641,-3 7 2034,-9-1-826,-7-2-231,-7 3 40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7:14.8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36 626 9938,'-26'53'968,"16"-5"-704,23-28 16,21-6 1137,28-24-1065,10-16 8,29-15 24,16-8-8,17-15 56,7-5-48,3-12-120,-2 1-80,-4 7-120,-6-1 216,-20 5-248,-13 3 48,-25 7-32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9:14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41 17996,'-3'13'1952,"6"-9"-1040,6 2-255,8-5 967,6-1-224,5-4-368,5-3-247,5-3-777,0 0-488,0-2 520,-10-2-184,-6 7-145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9:15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18660,'2'-1'3081,"-1"6"-948,1 18 65,-2 31-684,0-45-1358,-2 21 469,5 56 0,-3-85-605,0 1 1,0-1 0,0 0 0,1 1 0,-1-1 0,0 0 0,1 0-1,-1 1 1,1-1 0,-1 0 0,1 0 0,0 1 0,0-1 0,-1 0-1,1 0 1,0 0 0,1 1 0,-1-2-2,0 1 1,0-1-1,-1 0 0,1 1 1,0-1-1,0 0 0,0 0 1,-1 0-1,1 0 0,0 0 1,0 0-1,0 0 0,-1 0 1,1 0-1,0 0 0,0 0 1,0 0-1,-1-1 0,1 1 0,1-1 1,3-2 75,1 0 0,-2 0 0,1-1 0,0 0 1,8-8-1,10-13 500,35-51-1,-11 13-116,-35 53-426,-12 10-50,1 0-1,-1 0 1,0 0 0,0 0-1,1 0 1,-1 0 0,0 0-1,0 1 1,0-1 0,1 0-1,-1 0 1,0 0 0,0 0-1,0 0 1,0 1 0,1-1-1,-1 0 1,0 0 0,0 0-1,0 1 1,0-1 0,0 0-1,0 0 1,0 0 0,0 1-1,0-1 1,1 0 0,-1 0-1,0 1 1,0-1 0,0 0-1,0 0 1,0 0 0,0 1-1,0-1 1,-4 32 87,3-25-83,0 2-8,-1 0-4,1 0 1,0 0-1,0 0 0,1 13 1,0-20 4,0-1 1,1 0-1,-1 0 1,0 0 0,0 0-1,0 1 1,1-1-1,-1 0 1,0 0 0,1 0-1,-1 0 1,1 0 0,-1 0-1,1 0 1,0 0-1,0 0 1,-1 0 0,1 0-1,0-1 1,0 1-1,0 0 1,0 0 0,0-1-1,0 1 1,0-1-1,0 1 1,0-1 0,0 1-1,0-1 1,0 1 0,0-1-1,0 0 1,0 0-1,1 0 1,-1 1 0,0-1-1,0 0 1,0 0-1,0-1 1,1 1 0,-1 0-1,2-1 1,4-1 7,-1 0-1,0 0 1,1-1-1,-1 0 1,0 0 0,0 0-1,8-7 1,38-34 95,-2 1-2,-50 43-100,0 0 0,1-1 0,-1 1 0,0 0 0,1-1 0,-1 1 0,0 0 0,1 0 0,-1 0-1,1-1 1,-1 1 0,0 0 0,1 0 0,-1 0 0,1 0 0,-1-1 0,1 1 0,-1 0 0,0 0 0,1 0 0,-1 0 0,1 0 0,-1 0 0,1 0 0,-1 1 0,1-1 0,-1 0 0,1 0 0,-1 0 0,0 0 0,1 1 0,2 13-14,-12 28-30,7-36 35,-1 6-86,1-7-83,1 0-1,0 0 1,0 0 0,0 0 0,0 0-1,1 1 1,0-1 0,0 8 0,1-12 98,-1-1 0,0 1 0,0-1 0,1 1 1,-1-1-1,0 0 0,1 1 0,-1-1 0,0 1 0,1-1 1,-1 0-1,1 1 0,-1-1 0,1 0 0,-1 1 1,0-1-1,1 0 0,-1 0 0,1 1 0,0-1 1,-1 0-1,1 0 0,-1 0 0,1 0 0,-1 0 1,1 0-1,-1 0 0,1 0 0,-1 0 0,1 0 1,0 0-1,-1 0 0,1 0 0,-1 0 0,1 0 1,-1 0-1,1-1 0,-1 1 0,1 0 0,-1 0 1,1-1-1,24-13-1144,-22 12 1057,16-10-944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9:16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16 17924,'0'-1'130,"0"1"-1,0-1 1,0 1 0,0-1-1,0 1 1,0-1 0,0 1 0,0-1-1,0 1 1,0-1 0,0 1-1,0-1 1,0 1 0,0-1 0,0 1-1,0-1 1,-1 1 0,1-1-1,0 1 1,0-1 0,-1 1 0,1 0-1,0-1 1,-1 1 0,1-1 0,0 1-1,-1 0 1,1-1 0,-1 1-1,1 0 1,0 0 0,-1-1 0,1 1-1,-1 0 1,1 0 0,-1 0-1,1 0 1,-1-1 0,1 1 0,-1 0-1,1 0 1,-1 0 0,1 0-1,-1 0 1,1 0 0,-1 0 0,1 0-1,-1 0 1,1 1 0,-1-1-1,1 0 1,-1 0 0,1 0 0,0 0-1,-1 1 1,1-1 0,-1 0 0,1 1-1,-1-1 1,1 0 0,0 1-1,-1-1 1,1 0 0,-1 1 0,-2 2 217,-1 0 1,1 0-1,-1 0 1,1 0-1,-5 6 1,3 0-240,1 0 1,-1 0 0,2 0 0,-6 18 0,7-23-90,1 0 0,0 1 1,1-1-1,-1 0 0,1 1 1,-1-1-1,1 1 0,1-1 1,-1 0-1,1 1 0,-1-1 1,1 0-1,2 5 1,-3-7-10,1-1 0,0 0 0,-1 0 0,1 0 0,0 0 1,0-1-1,0 1 0,0 0 0,0 0 0,-1 0 0,2-1 1,-1 1-1,0 0 0,0-1 0,0 1 0,0-1 0,0 1 1,0-1-1,0 0 0,1 1 0,-1-1 0,0 0 0,0 0 1,1 0-1,-1 0 0,0 0 0,0 0 0,0 0 0,1-1 0,-1 1 1,0 0-1,0 0 0,0-1 0,0 1 0,1-1 0,-1 1 1,0-1-1,1-1 0,5-2 39,0 0 1,0-1 0,-1 1-1,8-9 1,-6 6 0,-1-1 0,0 1 0,0-1 0,-1 0 0,0-1 0,-1 1 1,1-1-1,-2-1 0,1 1 0,-1 0 0,4-19 0,-7 27-44,-1 1 0,0-1 0,0 0 0,0 1-1,0-1 1,0 0 0,0 0 0,0 1 0,0-1 0,0 0 0,0 1-1,0-1 1,0 0 0,-1 0 0,1 1 0,0-1 0,0 1-1,-1-2 1,0 2-1,1-1-1,0 1 0,-1 0 0,1 0 0,-1 0 1,1 0-1,0-1 0,-1 1 0,1 0 0,0 0 1,-1 0-1,1 0 0,-1 0 0,1 0 0,0 0 1,-1 0-1,1 0 0,-1 0 0,1 0 0,0 0 1,-1 1-1,1-1 0,-1 0 0,-2 1 12,1 1-1,-1-1 0,1 1 1,-1-1-1,1 1 0,-1 0 1,-2 3-1,-3 4 16,1 0 0,0 1-1,1 0 1,0 0 0,0 0 0,1 0 0,0 1-1,1 0 1,-6 22 0,10-32-42,0-1-1,0 1 1,0 0-1,-1 0 1,1 0 0,0-1-1,0 1 1,0 0-1,0 0 1,0 0 0,1 0-1,-1-1 1,0 1-1,0 0 1,0 0 0,1 0-1,-1-1 1,0 1-1,1 0 1,-1-1 0,1 1-1,-1 0 1,1-1-1,-1 1 1,1 0 0,0-1-1,-1 1 1,2 0-1,-1-1-60,1 1-1,-1-1 1,1 1-1,0-1 1,-1 0-1,1 0 1,0 0-1,-1 0 0,1 0 1,-1 0-1,1 0 1,0-1-1,2 0 1,7-2-489,-1-1 0,1 0 0,11-7 0,-20 10 500,30-16-662,31-22 0,-8-1-215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9:16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 20076,'-3'26'2801,"-4"5"-1649,-7 2-464,-2 2 1513,0 0-737,1 0-224,2-5-616,1-4-287,7-8-562,-1-5-327,3-6-528,-1-7-2257,2-5 2705,-4-12-336,1-5-264</inkml:trace>
  <inkml:trace contextRef="#ctx0" brushRef="#br0" timeOffset="1">5 22 17772,'-3'-4'2592,"2"4"-1399,5 3-361,3 4 1888,10 8-1023,0 0-337,8 2-544,2 2-112,0 0-424,1-3-296,-6 1-984,0-4-1880,-5-13 2447,2 1-359,-6-10-304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9:19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12 13235,'0'-1'189,"0"1"0,0-1-1,0 1 1,0 0 0,0-1 0,0 1 0,0-1 0,0 1-1,0-1 1,0 1 0,-1 0 0,1-1 0,0 1 0,0-1 0,0 1-1,-1 0 1,1-1 0,0 1 0,0 0 0,-1-1 0,1 1 0,0 0-1,-1 0 1,1-1 0,0 1 0,-1 0 0,1 0 0,-1-1-1,1 1 1,0 0 0,-1 0 0,1 0 0,-1 0 0,1 0 0,0 0-1,-1 0 1,-21 4 2462,-20 19-901,32-15-1552,0 1 1,1 0 0,0 0 0,1 1 0,0 0 0,1 1-1,0 0 1,0 0 0,2 1 0,-1-1 0,1 1 0,1 0-1,0 1 1,-4 19 0,4-11-210,1 1 0,0 0 0,2 0 0,0 0 1,2 1-1,0-1 0,8 36 0,-7-49-131,0 0 0,0 0 0,1 0 0,0 0 1,1-1-1,0 0 0,0 1 0,0-1 0,1-1 0,1 1 0,-1-1 1,1 0-1,1 0 0,-1-1 0,14 11 0,16 1-365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9:19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0 16155,'-9'8'4674,"-9"13"-2218,4-5-1518,-226 283 1145,237-293-2196,1-4-91,1 1-1,-1-1 1,1 1 0,-1-1 0,0 0 0,0 0 0,0 1-1,0-1 1,-1-1 0,1 1 0,0 0 0,-1-1-1,-4 3 1,6-4 159,0-1 1,0 1-1,1-1 0,-1 1 0,1-1 0,-1 0 0,1 1 0,-1-1 0,1 0 0,-1 1 0,1-1 1,-1 0-1,1 0 0,0 0 0,0 1 0,-1-1 0,1 0 0,0 0 0,0 0 0,0 0 0,0 0 0,0 1 1,0-3-1,-1 0-133,-2-23-720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9:20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15635,'8'7'2217,"2"4"-929,0 4-448,7 2 1497,3 0-577,4 3-480,4-1-383,2-1-937,-2-3-513,-2-8 513,4-1-184,-4-15-128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9:21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11 15131,'14'-11'2907,"-14"11"-2824,1 1 1,-1-1-1,0 0 0,0 0 1,0 0-1,1 0 1,-1 1-1,0-1 1,0 0-1,0 0 0,0 0 1,0 1-1,0-1 1,1 0-1,-1 0 1,0 0-1,0 1 0,0-1 1,0 0-1,0 0 1,0 1-1,0-1 1,0 0-1,0 0 1,0 1-1,0-1 0,0 0 1,0 0-1,0 1 1,0-1-1,0 0 1,0 0-1,-1 0 0,1 1 1,0-1-1,0 0 1,-13 34 2523,-95 162-502,46-91-1839,102-174-6856,60-116-1498,-90 162 8185,-8 16 662,1 1 0,0-1-1,0 1 1,7-11-1,-11 25 3991,-8 35-1699,1-12-1820,2 0 0,-4 47-1,9-69-1453,1 0 0,0 0 0,0 0 0,1 0 0,1 0 0,-1-1 0,2 1 0,-1 0 0,1-1 0,0 0 0,1 1-1,0-1 1,9 13 0,-14-24-1877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9:22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3 104 18628,'-3'2'1928,"6"0"-1087,7 1-257,8-5 1048,5 1-256,2-3-519,3-2-265,2-3-864,-2-4-465,-3-5 721,-4-10-208,-6-2-248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9:23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24181,'7'2'2273,"-4"1"-1569,1-1 1384,-1-1-559,-2 1-1401,2-1-729,-1-1-151,-1 0-288,5-4-2921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7:26:57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1 500 14387,'5'0'1248,"2"-10"-736,6-11-151,8-17 431,4-8-48,8-12-128,5-4-56,6-2-152,2 2-168,5 9-360,-1 7-264,-2 23 552,-6 9-240,-12 14-40,-3-2-72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7:55.2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0 196 7946,'19'-84'2434,"2"-13"4555,-17 83-2216,-4 18-2725,-5 31-2058,1-16 329,-4 82-79,5 129 1,4-131-202,19 282-46,0-41 39,-18 75 19,-1-394 39,0-1 1,2 1 0,1-1-1,0 1 1,8 20 0,-7-25 70,-2 0 0,0 1 0,-1-1 0,0 23 0,3 29-543,-5-67 342,0-1 1,0 1 0,0-1-1,0 1 1,0-1 0,0 1-1,1 0 1,-1-1-1,0 1 1,0-1 0,0 1-1,0-1 1,1 1 0,-1-1-1,0 1 1,0-1 0,1 1-1,-1-1 1,0 0 0,1 1-1,-1-1 1,1 1 0,-1-1-1,0 0 1,1 1 0,-1-1-1,1 0 1,-1 0 0,1 1-1,-1-1 1,1 0 0,-1 0-1,1 0 1,-1 0 0,1 1-1,0-1 1,-1 0 0,1 0-1,-1 0 1,1 0 0,-1 0-1,1 0 1,-1-1-1,1 1 1,-1 0 0,1 0-1,-1 0 1,1 0 0,-1-1-1,1 1 1,-1 0 0,1 0-1,-1-1 1,1 1 0,-1 0-1,1-1 1,-1 1 0,0-1-1,1 1 1,-1 0 0,0-1-1,1 1 1,-1-1 0,0 1-1,1-2 1,10-14-541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9:23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33 16620,'1'-1'68,"28"-17"3984,-29 18-3981,1 0 0,-1-1 0,0 1 0,0 0-1,0 0 1,0 0 0,1 0 0,-1-1 0,0 1-1,0 0 1,0 0 0,0 0 0,0-1 0,0 1-1,0 0 1,0 0 0,0 0 0,1-1 0,-1 1-1,0 0 1,0 0 0,0-1 0,0 1 0,0 0-1,0 0 1,0-1 0,0 1 0,-1 0 0,1 0-1,0 0 1,0-1 0,0 1 0,0 0 0,0 0-1,0 0 1,0-1 0,0 1 0,-1 0 0,1 0-1,-20-5 2300,8 5-2099,0 0 1,-1 1 0,1 1 0,0 0 0,0 0-1,0 2 1,0-1 0,1 1 0,-1 1 0,-11 6 0,3 0-215,-1 1 1,2 1-1,0 1 1,-24 22 0,27-20 27,0 0 1,1 1-1,1 0 1,-15 24-1,25-34-53,0 0 1,0 0-1,0 0 0,1 1 0,0-1 0,1 1 1,0 0-1,0-1 0,0 1 0,1 0 0,0 0 1,1 0-1,-1 0 0,2 1 0,0 7 0,0-13-23,0 1 0,0-1 0,1 1-1,-1-1 1,1 0 0,0 0 0,-1 0-1,1 0 1,1 0 0,-1 0 0,0 0-1,1-1 1,-1 1 0,1-1 0,0 0-1,0 0 1,0 0 0,0 0 0,0 0-1,0-1 1,1 1 0,-1-1 0,0 0-1,1 0 1,-1 0 0,1 0 0,5 0-1,-1-1 26,0 1 0,1-1 0,-1 0 0,0 0 0,0-1 0,1-1-1,-1 1 1,0-1 0,0 0 0,14-7 0,-14 5 47,0 0 1,-1-1-1,0 0 0,0-1 0,0 1 1,12-13-1,-18 16-64,0 1 0,0 0 0,0 0-1,0 0 1,0-1 0,0 1 0,0 0 0,0-1 0,-1 1-1,1-1 1,0 1 0,-1-1 0,1 1 0,-1-1 0,0 1 0,1-1-1,-1 1 1,0-1 0,0 0 0,0 1 0,0-1 0,0 0-1,-1 1 1,1-1 0,0 1 0,-1-1 0,1 1 0,-1-1-1,0 1 1,1-1 0,-1 1 0,0-1 0,0 1 0,0 0-1,0 0 1,0-1 0,0 1 0,0 0 0,0 0 0,0 0 0,-1 0-1,1 0 1,0 0 0,-4-1 0,0-1-2,-1 1 0,0-1 0,0 1 1,0 0-1,0 1 0,-1 0 0,1 0 0,0 0 1,-1 0-1,1 1 0,0 0 0,-1 1 0,1-1 1,0 1-1,-1 0 0,1 1 0,-9 3 0,8 0-76,14-2-4,16-4-17,92-31-249,-2 0-127,-111 32 445,-1 0 0,0-1 0,0 1-1,1 0 1,-1 0 0,0 0 0,1 0 0,-1 0 0,0 0 0,1 0 0,-1 0 0,0 1 0,1-1 0,-1 0 0,0 1 0,3 0 0,-4 0 9,1-1-1,-1 1 1,0 0 0,1-1 0,-1 1 0,0-1 0,1 1-1,-1-1 1,0 1 0,0 0 0,1-1 0,-1 1-1,0 0 1,0-1 0,0 1 0,0 0 0,0-1 0,0 1-1,0 0 1,0-1 0,0 1 0,0 0 0,-1 0-1,-1 6 14,0 0-1,-1-1 0,0 0 0,-8 12 0,8-13 15,-10 16 79,1 1 0,1 0-1,0 0 1,2 1 0,-8 31 0,16-53-136,1 1 0,0 0 0,0 0 0,0 0 0,0 0 0,0 0 0,0 0 0,1 0 0,-1 0 0,1 0 0,-1-1 0,1 1 0,0 0 0,-1 0 0,1-1 0,0 1 0,0 0 0,1-1 0,1 3 0,-2-3 16,-1 0-1,1-1 0,0 1 1,0-1-1,-1 1 0,1-1 0,0 0 1,0 1-1,0-1 0,-1 0 1,1 1-1,0-1 0,0 0 1,0 0-1,0 0 0,0 0 1,0 0-1,0 0 0,0 0 1,0 0-1,-1 0 0,1 0 1,0-1-1,0 1 0,0 0 0,0 0 1,0-1-1,-1 1 0,1-1 1,0 1-1,0-1 0,-1 1 1,1-1-1,0 1 0,-1-1 1,1 0-1,0 1 0,-1-1 1,1 0-1,-1 0 0,1 1 0,0-2 1,11-21-305,2-10-112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9:24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20068,'7'-6'876,"0"0"0,1 1 0,-1 0-1,1 0 1,1 1 0,-1 0 0,13-4 0,-14 6-559,-1 0 1,1 1-1,0 0 0,0 0 1,-1 0-1,1 1 1,0 0-1,0 1 1,0-1-1,11 3 1,-17-2-294,1-1 0,-1 0 0,0 1 0,1-1 0,-1 0 1,0 1-1,1 0 0,-1-1 0,0 1 0,0 0 1,0-1-1,0 1 0,1 0 0,-1 0 0,0 0 0,0 0 1,-1 0-1,1 0 0,0 0 0,0 1 0,0-1 1,-1 0-1,1 0 0,0 3 0,-1-2-8,0 0 1,0 0-1,0 0 0,0 1 1,0-1-1,0 0 0,-1 0 0,1 0 1,-1 1-1,0-1 0,0 0 0,1 0 1,-3 3-1,-3 5 4,0-1-1,-1 0 1,0-1 0,0 0 0,-9 8-1,-61 54 155,76-70-176,1 0 0,-1 1 0,1-1 0,-1 1 0,0-1 0,1 1 0,-1-1 0,1 1 0,0-1 0,-1 1 0,1-1 0,-1 1 0,1 0 0,0-1 0,-1 1 0,1 0 0,0-1 0,0 1 0,0 0 0,-1-1 0,1 1 0,0 0 0,0 0 0,0-1 0,0 2 0,1-1-14,-1-1-1,1 1 0,-1 0 0,1-1 1,0 1-1,-1-1 0,1 1 0,-1-1 1,1 1-1,0-1 0,0 0 0,-1 1 0,1-1 1,0 0-1,0 1 0,0-1 0,-1 0 1,2 0-1,44 3-1592,-41-3 1210,89 0-2144,-61 0 1691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9:24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17532,'10'6'1261,"-1"1"0,0 0 0,0 1 1,0-1-1,-1 1 0,0 1 0,-1 0 1,9 12-1,-11-12-1078,0 0 1,-1 0-1,0 0 1,0 1-1,-1-1 0,-1 1 1,1 0-1,-2-1 1,1 1-1,-1 0 0,-1 0 1,0 0-1,0 0 1,-1 0-1,-2 14 0,-4 6-180,-1-1-1,-1 0 1,-2 0-1,-24 47 0,-72 104-2445,50-89-201,26-39 1801,5-8-307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9:26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18588,'0'3'426,"-1"0"-1,1 0 1,-1 1 0,0-1-1,-1 0 1,1 0 0,0-1 0,-3 6-1,-5 10 792,-5 20-294,3 1 1,-8 41 0,16-62-952,1 1 1,0 0-1,2 1 0,0-1 1,1 0-1,5 28 1,-6-46-21,-1-1 1,1 1 0,0-1 0,0 1 0,0-1 0,1 1 0,-1-1-1,0 1 1,0 0 0,0-1 0,0 1 0,0-1 0,1 1-1,-1-1 1,0 0 0,0 1 0,1-1 0,-1 1 0,0-1 0,1 1-1,-1-1 1,0 0 0,1 1 0,-1-1 0,0 0 0,1 1 0,-1-1-1,1 0 1,6-12-1474,1-30 21,-5 5 757,0-5-183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9:26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17708,'2'13'760,"1"0"1,1 0 0,0-1 0,1 1-1,0-1 1,1 0 0,0 0-1,1-1 1,9 12 0,-12-18-609,-1 0 0,2 0 0,-1 0 1,0 0-1,1-1 0,0 1 0,0-1 1,1-1-1,-1 1 0,1-1 0,-1 0 0,1 0 1,0 0-1,0-1 0,0 0 0,1 0 1,-1 0-1,0-1 0,1 0 0,9 0 0,-11-2-89,1-1-1,0 1 0,0-1 1,-1 0-1,1 0 0,-1-1 1,0 0-1,1 0 0,-1 0 0,-1 0 1,1-1-1,0 0 0,-1 0 1,0 0-1,0 0 0,0-1 1,0 0-1,-1 1 0,6-11 1,-3 5 12,-1-1 1,0 0 0,0 0 0,-1 0 0,0-1 0,-1 1 0,0-1 0,-1 0 0,1-12 0,-6-4 62,4 27-148,-1 1 0,0-1 1,0 1-1,0-1 0,0 0 1,-1 1-1,1-1 0,0 1 1,0-1-1,0 1 0,0-1 1,0 1-1,-1-1 0,1 1 1,0-1-1,-1 1 0,1-1 1,0 1-1,-1-1 0,1 1 1,0-1-1,-1 1 0,1 0 1,-1-1-1,1 1 0,-1 0 1,1-1-1,-1 1 0,1 0 1,-1 0-1,1-1 0,-1 1 1,1 0-1,-1 0 0,1 0 1,-1 0-1,0 0 0,1 0 1,-1 0-1,1 0 0,-1 0 1,1 0-1,-1 0 0,0 0 1,0 0-60,1 1 1,-1-1-1,1 0 0,0 0 1,-1 1-1,1-1 0,0 0 1,-1 1-1,1-1 0,0 0 1,-1 1-1,1-1 1,0 0-1,0 1 0,-1-1 1,1 0-1,0 1 0,0-1 1,0 1-1,0-1 1,0 1-1,-1-1 0,1 0 1,0 1-1,0-1 0,0 1 1,0-1-1,0 1 0,0-1 1,0 1-1,1-1 1,-1 0-1,0 1 0,0-1 1,0 1-1,0-1 0,0 1 1,1-1-1,-1 0 0,0 1 1,0-1-1,1 1 1,15 13-1460,0-5 616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9:27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18172,'-13'25'2512,"2"5"-1351,1 3-473,0 3 1888,3 4-935,2-3-769,4-1-408,1-5-744,6-2-304,1-7-488,1-4-353,-2-8 1001,-4-8-352,-1-2-96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9:27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19668,'9'-5'720,"0"1"-1,1 0 1,0 0-1,-1 1 0,1 0 1,0 0-1,1 1 1,15-1-1,-8 2-17,0 1-1,1 0 0,33 6 1,-44-5-615,0 1 1,0 0 0,-1 0-1,0 1 1,1 0-1,-1 0 1,0 1-1,0 0 1,0 0-1,-1 0 1,10 9 0,-14-11-83,1 1 1,-1 0 0,0 0 0,0 0-1,0 0 1,0 0 0,0 0 0,-1 0-1,0 1 1,1-1 0,-1 0 0,0 1 0,-1-1-1,1 1 1,-1 0 0,1-1 0,-1 1-1,0-1 1,0 1 0,-1 0 0,1-1-1,-1 1 1,0-1 0,1 1 0,-2-1 0,1 0-1,-2 5 1,-1-1 0,0-1 0,0 0 0,0 0-1,-1 0 1,1 0 0,-2-1 0,1 0 0,0 0 0,-1 0-1,-7 4 1,-24 22-50,37-31 28,0 1 0,0-1 0,0 0 0,1 1 0,-1-1 0,0 0 0,0 1 0,0-1 0,1 0-1,-1 1 1,0-1 0,0 0 0,1 0 0,-1 1 0,0-1 0,0 0 0,1 0 0,-1 0 0,0 1 0,1-1 0,-1 0 0,0 0 0,1 0-1,-1 0 1,1 0 0,-1 0 0,0 0 0,1 0 0,-1 0 0,0 0 0,1 0 0,-1 0 0,1 0 0,25 6-280,-15-4 143,-3 0 56,1 1-1,0 0 1,-1 0-1,0 1 1,0 0-1,0 0 0,0 1 1,8 7-1,-14-11 104,0 1 0,0-1 0,-1 1 0,1-1-1,0 1 1,-1 0 0,0 0 0,1 0 0,-1 0-1,0 0 1,0 0 0,0 0 0,0 0 0,0 0 0,-1 1-1,1-1 1,-1 0 0,1 1 0,-1-1 0,0 0-1,0 1 1,0-1 0,0 0 0,0 1 0,0-1-1,-1 0 1,1 0 0,-1 1 0,0-1 0,0 0 0,1 0-1,-1 0 1,-1 0 0,1 0 0,0 0 0,-3 3-1,0 1 101,-1-1 0,0 0 0,-1 0 0,1 0 0,-1 0 0,0-1 0,0 0 0,-1 0 0,1-1 0,-1 1 0,0-2 0,-8 4 0,10-5-77,0 1-1,0-1 1,-1 0 0,1 0-1,0 0 1,-1-1-1,1 0 1,0 0-1,-1 0 1,1-1 0,0 1-1,-1-2 1,1 1-1,0 0 1,0-1 0,0 0-1,-7-3 1,10 3-99,1 1 0,-1 0 0,1-1 0,-1 1 1,1-1-1,0 1 0,-1-1 0,1 0 0,0 1 0,0-1 0,0 0 1,0 0-1,0 0 0,1 0 0,-1 0 0,1 0 0,-1 0 0,1 0 1,0 0-1,-1 0 0,1 0 0,0 0 0,0 0 0,1 0 1,-1 0-1,0 0 0,1 0 0,-1 0 0,1 0 0,0 0 0,0 0 1,-1 0-1,1 0 0,0 0 0,1 1 0,1-4 0,19-15-563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9:28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1 236 18156,'0'1'183,"0"0"0,0 0 0,0 0 0,0 0 0,0 0 0,0 0 0,0 0 0,0 0 0,1 0 0,-1 0 0,1 0 0,-1 0 0,0 0 0,1 0 0,0 0 0,-1 0-1,1 0 1,0 0 0,-1-1 0,1 1 0,0 0 0,0 0 0,-1-1 0,1 1 0,0-1 0,0 1 0,2 0 0,-1-1 81,1 0 0,-1 0 0,1 0 1,-1 0-1,1-1 0,-1 1 0,1-1 0,-1 0 0,0 0 0,1 0 0,2-2 0,23-10 220,-1-3 0,-1 0-1,0-1 1,-1-2 0,-1 0-1,-1-2 1,-1-1 0,34-42-1,-30 18-32,-34 64-429,0-1 1,1 1-1,-8 35 0,13-44-103,1 0 0,-1 1 0,2-1 0,-1 1 0,2-1 0,-1 1 0,1-1 0,0 0 0,6 19 0,-7-25 8,1-1 1,0 0 0,0 1 0,0-1 0,1 0 0,-1 0 0,1 1 0,-1-1-1,1 0 1,-1 0 0,1-1 0,0 1 0,0 0 0,0-1 0,0 1-1,0-1 1,1 1 0,-1-1 0,0 0 0,0 0 0,1 0 0,-1 0 0,4 0-1,14 0-384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9:28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17012,'14'-21'8717,"-14"21"-8665,0 0 1,0 0 0,0 0-1,0 0 1,1 0 0,-1 0-1,0 0 1,0 0-1,0 0 1,0 0 0,0 0 421,1 0-422,-4 16 1011,0 3-595,0 1 0,0 36 0,2-50-432,2 0-1,-1 0 1,0 0-1,1 0 0,0-1 1,1 1-1,-1 0 1,1 0-1,0-1 0,1 1 1,-1-1-1,1 0 1,7 9-1,-8-11-4,1-1 0,0 0 0,0 0 0,0 0 1,0-1-1,0 1 0,0-1 0,1 1 0,-1-1 0,0 0 0,1 0 0,-1-1 0,1 1 1,-1-1-1,1 0 0,-1 1 0,1-2 0,-1 1 0,1 0 0,-1-1 0,1 1 0,6-3 0,6-2 89,0-1-1,0-1 0,19-9 0,2-7 13,0-1 0,-2-1 0,0-3 0,41-42 0,-74 69-132,-2 1-1,0 0-1,0 0 1,0-1-1,0 1 1,0 0-1,0 0 0,0 0 1,0 0-1,0 0 1,1-1-1,-1 1 1,0 0-1,0 0 0,0 0 1,0 0-1,0 0 1,0 0-1,1 0 0,-1 0 1,0 0-1,0 0 1,0 0-1,0 0 1,1 0-1,-1-1 0,0 1 1,0 0-1,0 0 1,0 0-1,1 1 1,-1-1-1,0 0 0,0 0 1,0 0-1,0 0 1,1 0-1,-1 0 1,0 0-1,0 0 0,0 0 1,0 0-1,0 0 1,0 0-1,1 0 1,-1 1-1,0-1 0,0 0 1,0 0-1,0 0 1,0 0-1,0 0 0,0 0 1,1 1-1,-1-1 1,0 0-1,0 0 1,0 0-1,0 0 0,0 1 1,0-1-1,0 0 1,0 0-1,0 0 1,0 0-1,0 1 0,0 18-56,2 8-10,-1-25 53,0 0 1,0-1-1,0 1 1,0-1-1,1 1 1,-1-1 0,1 1-1,-1-1 1,1 0-1,-1 0 1,1 0-1,0 0 1,-1 0-1,1 0 1,0 0-1,0 0 1,0-1-1,0 1 1,-1-1 0,1 1-1,0-1 1,0 0-1,0 0 1,4 0-1,5 0-303,-1-1-1,1 0 1,13-3 0,168-48-4626,-138 35 3765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9:29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165 119 15395,'0'1'139,"-1"-1"1,1 1-1,0-1 0,0 1 0,0-1 0,-1 0 1,1 1-1,0-1 0,0 1 0,-1-1 0,1 0 1,0 1-1,-1-1 0,1 1 0,0-1 0,-1 0 1,1 0-1,-1 1 0,1-1 0,-1 0 0,1 0 1,0 1-1,-1-1 0,1 0 0,-1 0 0,0 0 1,-17 4 974,11-2 13,-7 2-373,1 0 0,1 1-1,-1 0 1,-12 8 0,21-11-686,0 0 0,1 1 1,-1-1-1,1 1 0,-1 0 0,1-1 1,0 1-1,0 1 0,0-1 0,1 0 1,-1 1-1,1-1 0,0 1 0,0 0 1,0 0-1,0 0 0,-1 4 0,3-7-36,0 0 0,0 1 0,0-1 0,0 0 0,0 0 0,0 0 0,0 0 0,0 1 0,1-1 0,-1 0 0,0 0 0,1 0 0,-1 0 0,1 0 0,-1 0-1,1 0 1,-1 0 0,1 0 0,0 0 0,0 0 0,-1 0 0,1 0 0,0-1 0,0 1 0,0 0 0,0-1 0,0 1 0,0 0 0,0-1 0,0 1 0,0-1 0,0 0 0,0 1 0,1-1-1,-1 0 1,0 0 0,0 1 0,0-1 0,0 0 0,0 0 0,2-1 0,5 2 131,0-1 0,0-1 0,0 1 0,14-4 0,-8 0-77,-1-1 1,1-1-1,-1 0 0,0-1 1,-1 0-1,1-1 0,-1 0 1,-1-1-1,0 0 1,0-1-1,-1-1 0,0 1 1,0-1-1,-2-1 0,1 0 1,-1 0-1,-1-1 1,0 0-1,-1 0 0,-1 0 1,7-22-1,-12 19-37,0 16-48,0 0 1,0 0-1,0 0 0,0-1 0,0 1 0,0 0 1,-1 0-1,1 0 0,0 0 0,0 0 0,0 0 1,0-1-1,0 1 0,-1 0 0,1 0 0,0 0 0,0 0 1,0 0-1,0 0 0,-1 0 0,1 0 0,0 0 1,0 0-1,0 0 0,-1 0 0,1 0 0,0 0 1,0 0-1,0 0 0,-1 0 0,1 0 0,0 0 1,0 0-1,0 0 0,0 0 0,-1 0 0,1 0 1,-2 1 1,0 0 1,1 1-1,-1-1 1,0 0-1,1 1 1,0-1-1,-1 1 1,1-1-1,0 1 1,-3 3 0,0 4-13,-1 0 1,2 0 0,-1 0 0,1 0 0,0 1 0,1 0 0,0-1-1,1 1 1,-1 12 0,2-19-45,0 1 0,0 0 0,0-1-1,0 1 1,0 0 0,1-1 0,0 1 0,0-1 0,0 1 0,0-1-1,0 0 1,1 1 0,-1-1 0,1 0 0,0 0 0,0 0 0,0 0-1,0 0 1,1 0 0,-1-1 0,1 1 0,0-1 0,0 1-1,-1-1 1,1 0 0,1 0 0,4 2 0,-1-2-17,1 0 1,-1 0-1,1-1 1,-1 0-1,10 0 0,13-2-319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7:56.2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 17332,'-11'7'1415,"5"-2"2446,20-3-1240,15-1-1299,45 8 1,1 1-990,123 0-236,183 20 114,-326-25-150,93-2 0,-90-4-75,-55 1-27,0 0 0,-1 1 0,1-1 1,0 1-1,0-1 0,-1 1 0,1 0 0,-1 0 0,5 2 0,-6-2-3,-1-1 0,0 0 1,1 0-1,-1 0 1,0 1-1,1-1 1,-1 0-1,0 0 0,0 1 1,1-1-1,-1 0 1,0 1-1,0-1 0,1 0 1,-1 1-1,0-1 1,0 1-1,0-1 1,0 0-1,0 1 0,0-1 1,0 0-1,0 1 1,0-1-1,0 1 0,0 0 1,0 0-12,0-1 1,-1 1-1,0 0 1,1 0-1,-1 0 1,1 0-1,-1-1 1,0 1-1,0 0 0,1-1 1,-1 1-1,0 0 1,0-1-1,0 1 1,-1 0-1,-14 5-440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9:29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22997,'-4'33'2711,"-12"48"0,9-49-1559,-5 48 0,11-67-1084,-2 53 128,3-61-331,1 0 1,-1 0 0,1 0-1,0 0 1,0 1 0,1-1-1,-1-1 1,1 1 0,0 0-1,3 4 1,-5-8 96,0-1 0,0 0 0,0 0-1,1 0 1,-1 1 0,0-1 0,0 0 0,0 0 0,0 0 0,0 0 0,1 1-1,-1-1 1,0 0 0,0 0 0,0 0 0,0 0 0,1 0 0,-1 0 0,0 1-1,0-1 1,0 0 0,1 0 0,-1 0 0,0 0 0,0 0 0,1 0-1,-1 0 1,0 0 0,0 0 0,0 0 0,1 0 0,-1 0 0,0 0 0,0 0-1,1 0 1,-1 0 0,0 0 0,0-1 0,0 1 0,1 0 0,-1 0 0,0 0-1,0 0 1,0 0 0,1 0 0,-1-1 0,0 1 0,0 0 0,0 0-1,0 0 1,0 0 0,0-1 0,1 1 0,-1 0 0,0 0 0,0 0 0,0-1-1,0 1 1,0 0 0,0 0 0,0-1 0,0 1 0,0 0 0,0 0 0,0 0-1,0-1 1,0 1 0,0 0 0,0-1 0,4-19-1249,-4 19 1046,7-50-2260,8-77-2024,-10 3 3565,-7 109 1765,2 16-783,0-1 1,0 1-1,0 0 1,0 0-1,0 0 1,0 0 0,0 0-1,0 0 1,0 0-1,0 0 1,0 0-1,0 0 1,0 0-1,0 0 1,-1 0-1,1 0 1,0 0-1,0 0 1,0 0-1,0-1 1,0 1-1,0 0 1,0 0-1,0 0 1,0 0-1,0 0 1,0 0-1,-1 0 1,1 0-1,0 0 1,0 0-1,0 1 1,0-1-1,0 0 1,0 0-1,0 0 1,0 0-1,0 0 1,0 0 0,0 0-1,-1 0 1,1 0-1,0 0 1,0 0-1,0 0 1,0 0-1,0 0 1,0 0-1,0 0 1,0 0-1,0 0 1,0 1-1,0-1 1,0 0-1,0 0 1,0 0-1,0 0 1,0 0-1,0 0 1,0 0-1,0 0 1,0 0-1,0 0 1,0 1-1,0-1 1,-7 26 2303,5-11-1733,2 0 0,-1 0 0,2 0 0,0-1-1,1 1 1,0 0 0,1-1 0,8 24-1,-8-29-411,1 0-1,-1-1 0,1 1 0,1-1 1,0 0-1,0 0 0,0 0 1,1-1-1,0 0 0,1 0 0,0-1 1,0 1-1,0-2 0,15 10 0,-19-13-138,0 0 0,0 0 0,0-1 0,1 0 0,-1 1 0,0-1 0,1 0 0,-1-1 0,1 1 0,-1-1 0,1 1 0,-1-1 0,1 0 0,-1-1 0,1 1 0,-1 0 0,0-1 0,1 0 0,-1 0 0,1 0 0,-1 0 0,0 0 0,0-1 0,0 0 0,0 1 0,0-1 0,0 0 0,0 0 0,0-1 0,-1 1 0,1-1 0,2-2 0,0-2-8,-1 0 0,1 0 0,-1-1 0,0 1 0,-1-1-1,0 0 1,0 0 0,0 0 0,-1 0 0,-1-1 0,1 1-1,-1-11 1,0-2-109,-1 0 0,-4-27 1,3 38-62,-1 1 0,0-1 0,-1 1 0,0 0 1,0 0-1,-1 0 0,-6-10 0,10 17 65,-1 1 0,1 0 0,-1 0 1,0 0-1,1 0 0,-1 0 0,0 0 0,0 0 0,0 1 0,0-1 0,0 0 0,0 0 1,0 1-1,0-1 0,0 0 0,0 1 0,0-1 0,-2 0 0,3 1-16,-1 1 1,0-1-1,1 0 0,-1 0 0,0 0 0,1 0 1,-1 0-1,1 1 0,-1-1 0,0 0 0,1 1 1,-1-1-1,1 0 0,-1 1 0,1-1 0,-1 0 1,1 1-1,-1-1 0,1 1 0,0-1 0,-1 1 1,1-1-1,0 1 0,-1 0 0,-1 2-129,1 0 0,0 0 0,0 0 0,0 0 0,1 0 1,-1 0-1,1 0 0,-1 0 0,1 0 0,0 0 0,0 0 0,0 0 0,2 5 0,7 14-720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9:30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18820,'-7'22'2641,"-6"1"-1497,0 5-472,0 3 2185,3 6-1601,2 0-264,3 2-536,5-5-288,5-1-712,3-4-488,1-9 824,1-4-168,-3-8-160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9:30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17276,'8'0'805,"1"1"1,-1-2 0,1 1 0,-1-1-1,11-2 1,22-3 1417,-14 6-1104,0 0 0,0 2-1,30 6 1,-44-6-942,-1 1 0,1 1 0,-1 0-1,0 0 1,0 1 0,-1 1 0,0 0 0,20 13 0,-28-17-165,-1 0 1,1 1-1,0-1 1,-1 1-1,1-1 0,-1 1 1,0 0-1,0 0 1,0-1-1,0 2 0,0-1 1,0 0-1,-1 0 1,0 0-1,0 1 1,0-1-1,0 1 0,0-1 1,-1 1-1,1-1 1,-1 1-1,0-1 1,0 1-1,0 0 0,-1-1 1,1 1-1,-1-1 1,0 1-1,0-1 1,0 0-1,0 1 0,-1-1 1,1 0-1,-1 0 1,0 0-1,0 0 0,-5 5 1,-2 2 49,0 0-1,-1-1 1,0-1 0,-1 0 0,-22 13 0,-15 12 150,48-33-214,0 0 0,-1 0 0,1 0 0,0 0 1,0 0-1,0 0 0,-1 1 0,1-1 0,0 0 0,0 0 1,0 0-1,0 0 0,0 0 0,-1 1 0,1-1 0,0 0 1,0 0-1,0 0 0,0 1 0,0-1 0,0 0 0,0 0 1,0 0-1,0 1 0,0-1 0,0 0 0,0 0 0,0 0 1,0 1-1,0-1 0,0 0 0,0 0 0,0 0 0,0 1 1,0-1-1,0 0 0,0 0 0,9 5-92,21-1-106,-21-3 136,-9-1 60,30 4-277,43 12 1,-66-14 246,0 0 0,0 1 0,0-1 0,-1 1 0,1 1 0,-1 0 0,0 0 0,1 0 0,-2 0 0,1 1 0,10 11 0,-15-14 33,1 0-1,-1 0 1,1 0-1,-1 0 1,0 1-1,0-1 0,0 0 1,0 1-1,-1-1 1,1 1-1,-1-1 0,1 1 1,-1 0-1,0-1 1,0 1-1,0-1 1,-1 6-1,0-4 26,0 0 0,0 0 0,-1 0 0,0 0 0,0 0 0,0-1 0,0 1 0,0-1 0,-1 1 0,-3 2 0,-3 4 92,0-2 0,-1 1 0,0-2 0,-1 1 0,1-1 1,-15 6-1,14-8-21,0 0 1,-1-1 0,1-1 0,-1 0-1,0 0 1,0-1 0,0-1 0,0 0-1,-19-1 1,26 0-138,0-1-1,0 0 1,0 0-1,0 0 0,0-1 1,0 1-1,0-1 1,0 0-1,1-1 1,-9-5-1,10 6-58,1 0-1,-1-1 0,1 1 1,-1-1-1,1 0 1,0 0-1,0 0 1,0 0-1,1 0 0,-1 0 1,1 0-1,-1-1 1,1 1-1,0 0 0,1-1 1,-1 1-1,0-6 1,1-19-367,10 2-134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9:30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19108,'3'-4'410,"2"0"-1,-1 0 1,0 1 0,1 0-1,-1 0 1,1 0-1,0 0 1,0 1 0,0 0-1,0 0 1,1 0-1,-1 1 1,0 0 0,1 0-1,-1 0 1,1 0 0,-1 1-1,1 0 1,9 1-1,-9-1-176,0 1 0,0 0-1,0 0 1,0 0-1,-1 1 1,1 0-1,0 0 1,-1 0 0,1 1-1,-1 0 1,1 0-1,-1 0 1,0 1-1,-1-1 1,1 1 0,-1 0-1,8 9 1,-10-10-202,-1 0-1,1 0 1,-1 0 0,0 1 0,0-1 0,0 0 0,0 1 0,-1-1-1,1 1 1,-1-1 0,0 0 0,0 1 0,0-1 0,0 1-1,-1-1 1,1 1 0,-1-1 0,0 0 0,0 1 0,0-1 0,-1 0-1,1 0 1,-1 0 0,-3 6 0,-6 6 20,0 0 0,0 0 0,-21 19 0,17-18 38,6-7-63,-24 30 80,30-36-100,1 0 0,0 1-1,0-1 1,0 1 0,1-1-1,-1 1 1,1-1 0,0 1-1,-1 0 1,1 4 0,1-6-5,0-1 0,0 0 1,0 1-1,0-1 1,0 1-1,0-1 1,0 0-1,1 1 0,-1-1 1,1 0-1,-1 1 1,1-1-1,-1 0 0,1 0 1,0 1-1,-1-1 1,1 0-1,0 0 1,0 0-1,0 0 0,0 0 1,2 1-1,0 0-29,0 0 0,0-1 1,0 1-1,1-1 0,-1 0 0,0 0 0,1 0 0,-1 0 1,4 0-1,8 0-663,0 0 1,-1-1 0,20-3-1,73-9-638,-45 4 542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7:22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52 13283,'-18'6'964,"8"-5"-464,9-1-490,1 0 1,0 0-1,0 0 0,0 0 0,0 0 0,0 0 0,0 0 0,0 0 0,0 0 0,0 0 1,-1 0-1,1 0 0,0 0 0,0 0 0,0 0 0,0 0 0,0 0 0,0 0 0,0 0 1,0 0-1,0 0 0,0 0 0,-1 0 0,1 0 0,0 0 0,0 0 0,0 0 0,0 0 1,0 0-1,0 0 0,0 0 0,0 0 0,0-1 0,0 1 0,0 0 0,0 0 1,0 0-1,0 0 0,0 0 0,0 0 0,0 0 0,-1 0 0,1 0 0,0-1 0,0 1 1,0 0-1,0 0 0,0 0 0,1 0 0,-1 0 0,0 0 0,0 0 0,0 0 0,0 0 1,0-1-1,0 1 0,0 0 0,2-1 124,0-1 0,0 1 0,1-1 0,-1 1 0,1 0 0,-1 0 0,1 0 0,-1 0 1,1 1-1,-1-1 0,1 1 0,4-1 0,2-1 77,55-9 278,1 2 1,78 0 0,-59 5-340,201-4 54,-272 10-187,-10 0 6,-21 5 2,-95 11 9,22-5 41,-175 27 203,63-12-39,194-26-244,10-2-6,20-3-5,84-19-39,126-21 114,-165 33-117,100-1 1,-164 11 57,11 1-106,-29 2-22,-113 18 40,41-8 382,-144 41-1,225-52-180,1 0-1,0 0 1,0 0-1,0 1 1,0 0-1,0 1 1,0-1-1,-6 6 0,12-9-108,0 1 0,-1-1 0,1 0-1,0 0 1,0 0 0,0 0 0,0 0-1,0 1 1,-1-1 0,1 0 0,0 0-1,0 0 1,0 0 0,0 1 0,0-1-1,0 0 1,0 0 0,0 0 0,0 1-1,-1-1 1,1 0 0,0 0 0,0 0-1,0 1 1,0-1 0,0 0 0,0 0-1,0 1 1,1-1 0,-1 0 0,0 0-1,0 0 1,0 1 0,0-1 0,0 0-1,0 0 1,0 0 0,0 0 0,0 1-1,1-1 1,-1 0 0,0 0 0,0 0-1,0 0 1,0 1 0,1-1 0,-1 0 0,15 3 212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7: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29 194 12379,'-25'9'2498,"25"-9"-2476,0 0 1,0 0-1,0 0 0,0 0 1,0 0-1,0 0 0,0 0 1,0 0-1,0 0 1,0-1-1,0 1 0,0 0 1,0 0-1,0 0 0,0 0 1,0 0-1,0 0 0,0 0 1,0 0-1,0 0 1,0 0-1,0 0 0,0 0 1,0-1-1,0 1 0,0 0 1,0 0-1,0 0 0,-1 0 1,1 0-1,0 0 1,0 0-1,0 0 0,0 0 1,0 0-1,0 0 0,0 0 1,0 0-1,0 0 0,0 0 1,0 0-1,0 0 1,0 0-1,0 0 0,-1 0 1,1 0-1,0 0 0,0 0 1,0 0-1,0 0 0,0 0 1,0 0-1,0 0 1,0 0-1,0 0 0,0 0 1,0 0-1,0 0 0,-1 0 1,1 0-1,0 0 0,0 0 1,0 0-1,0 0 1,0 0-1,0 0 0,0 0 1,0 1-1,13-11 987,7 0-347,0 0 0,1 1 0,38-11 0,71-10 28,-114 26-590,97-15 107,2 4 1,140-1-1,233 25-204,-289-2 14,1753-19-81,-1858 9 66,33 0 23,215-32 0,-289 21 52,-50 11-451,-9 1-227,-12 1-44,0 1 369,-2-2-110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7:55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1362 15291,'-4'-1'242,"0"0"0,1-1 1,-1 1-1,1-1 0,0 0 0,-7-4 0,-2-3 416,11 5 94,8 1-464,14-1-228,-19 4-7,409-104 354,-383 96-402,7-2-51,0-1 1,37-18-1,-69 27 26,1 0-1,-1 0 1,1 0 0,-1-1-1,6-5 1,-8 8 15,-1 0 0,1-1 0,-1 1 1,0-1-1,1 1 0,-1-1 0,0 1 0,1-1 1,-1 0-1,0 1 0,0-1 0,0 1 1,1-1-1,-1 1 0,0-1 0,0 0 0,0 1 1,0-1-1,0 1 0,0-1 0,0 0 0,0 1 1,0-1-1,-1 1 0,1-1 0,0 0 1,0 1-1,0-1 0,-1 1 0,1-1 0,0 1 1,-1-1-1,1 1 0,0-1 0,-1 1 0,1-1 1,-1 1-1,1 0 0,0-1 0,-1 1 0,1 0 1,-1-1-1,1 1 0,-1 0 0,0-1 1,1 1-1,-1 0 0,1 0 0,-1 0 0,1 0 1,-1-1-1,-1 1 0,-14-5-29,-1 0 0,0 2 0,0-1 0,0 2 0,-33-1 0,20 2 63,-310-11 1011,229 11-413,93 0-422,21-1-35,33 0 29,-25 1-185,4 0-7,472-48-451,-475 47 387,-5 1-11,0 0 0,0 0 1,0-1-1,11-4 0,-16 5 31,-1 1 0,1-1-1,-1 0 1,1 0 0,-1 0-1,1 0 1,-1-1 0,0 1-1,1 0 1,-1-1 0,0 1 0,0-1-1,0 1 1,0-1 0,0 1-1,0-1 1,-1 0 0,1 1 0,-1-1-1,1 0 1,-1 1 0,1-5-1,44-210-859,-30 163 805,-3-1-1,-2-1 1,4-76-1,-15 111 131,-1 1-1,0-1 1,-1 1-1,-1 0 1,-1 0-1,-1 0 1,0 1-1,-2 0 1,-9-18-1,1 7 73,-2 0 0,-1 1 0,-1 0 0,-31-32 0,42 51-99,0 0 1,0 1 0,0 1-1,-1-1 1,0 2 0,0-1-1,-1 1 1,0 1-1,0 0 1,-17-5 0,14 6 2,-1 1 0,1 1 0,0 1 0,0 0 0,-1 0 0,1 2 0,-1 0 0,-22 4 0,3 3 46,0 2-1,0 1 1,1 1 0,0 2-1,2 2 1,-1 0-1,2 3 1,0 0-1,1 2 1,2 1-1,0 1 1,1 1-1,-25 31 1,35-35-43,2 1-1,0 0 1,1 1 0,1 1-1,2 0 1,0 1 0,1-1 0,2 2-1,0-1 1,2 1 0,0 0 0,-1 35-1,4-18-12,2 1 0,2-1 0,2 0 0,1 0 0,2-1 0,22 68 0,-23-88 1,2 0-1,0-1 0,1-1 0,2 1 0,17 26 1,-21-38 1,-1 0 0,1 0 1,0 0-1,1-1 1,0 0-1,0-1 0,0 1 1,1-2-1,0 1 0,0-1 1,1-1-1,-1 1 1,17 4-1,-8-5 20,0-1-1,1-1 1,-1 0-1,0-1 1,1-1 0,-1-1-1,0-1 1,30-5-1,-17-1 35,0-1 0,0-1 1,-1-1-1,32-18 0,-36 14-16,0-1 0,-1-1 0,-1-2 0,-1 0 0,0-1 0,-1-2 0,-2 0 0,26-35 0,-10 5 10,-3-1-1,-1-1 0,25-63 0,-37 72-39,-3 0 1,-1-1-1,-2-1 0,-3 0 0,10-75 1,-20 106-25,-1 1 0,0-1 0,-1 0 0,-1 1 0,0-1 0,-7-22 0,8 32-52,-1 0 0,0 0-1,0 1 1,-1-1 0,0 0-1,0 1 1,0 0 0,0 0-1,-1 0 1,0 0 0,0 0-1,0 1 1,-1-1 0,0 1-1,0 1 1,0-1 0,0 0-1,-10-4 1,11 7 1,1 0 1,-1 0-1,1 0 1,-1 0-1,0 1 1,1 0-1,-1-1 1,0 1-1,1 1 1,-1-1-1,0 0 1,1 1-1,-1 0 0,0 0 1,1 0-1,-1 0 1,1 1-1,0-1 1,-1 1-1,1 0 1,0 0-1,-3 2 1,-22 24-395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7:48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3 16187,'1'-1'69,"-1"1"-1,0 0 1,0 0-1,0 0 1,0 0-1,0 0 1,0-1-1,1 1 0,-1 0 1,0 0-1,0 0 1,0 0-1,0 0 1,1 0-1,-1 0 0,0 0 1,0 0-1,0 0 1,1-1-1,-1 1 1,0 0-1,0 0 1,0 0-1,1 0 0,-1 0 1,0 0-1,0 0 1,0 1-1,1-1 1,-1 0-1,0 0 1,0 0-1,0 0 0,0 0 1,1 0-1,-1 0 1,0 0-1,0 0 1,0 0-1,0 1 0,1-1 1,-1 0-1,-1 11 1596,-10 22 14,8-25-1094,-51 143 1662,-50 126-3308,96-261-18,7-16 1065,1 0 1,0 1-1,0-1 1,0 0-1,0 0 0,0 0 1,-1 0-1,1 1 1,0-1-1,0 0 1,0 0-1,-1 0 1,1 0-1,0 0 1,0 1-1,-1-1 0,1 0 1,0 0-1,0 0 1,-1 0-1,1 0 1,0 0-1,0 0 1,-1 0-1,1 0 0,0 0 1,0 0-1,-1 0 1,1 0-1,0 0 1,0 0-1,-1 0 1,1-1-1,0 1 0,0 0 1,0 0-1,-1 0 1,1 0-1,0 0 1,0 0-1,0-1 1,-1 1-1,1 0 0,0 0 1,0 0-1,0-1 1,0 1-1,-1 0 1,1 0-1,0 0 1,0-1-1,0 1 0,0 0 1,0 0-1,0-1 1,-5-11-590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7:48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17564,'16'12'2104,"4"-1"-1056,4 5-383,6 0 1031,8 0-200,2-1-464,1 3-183,0-6-489,-1 1-272,-3-4-768,-7-5-537,-4 2 985,-8 1-144,-5 2-160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7:49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20772,'0'7'369,"0"-1"0,0 1 0,-1-1 0,0 0-1,0 1 1,0-1 0,-1 0 0,0 0-1,-4 10 1,-1 3 224,-58 161 62,27-78-1276,46-138-3647,28-115-725,1-3 516,-37 153 4580,0 0 0,0 0 0,1-1 0,-1 1 0,0 0 0,1 0 0,-1 0 0,1-1 0,0 1 0,-1 0 0,1 0 0,0 0 0,0 0 0,0 0 1,-1 0-1,1 1 0,2-2 0,-3 2-23,1 0 1,-1 0 0,1 0 0,-1 0 0,1 0 0,-1 1 0,1-1 0,-1 0 0,1 0 0,-1 1 0,1-1-1,-1 0 1,0 0 0,1 1 0,-1-1 0,1 1 0,-1-1 0,0 0 0,1 1 0,-1-1 0,0 1 0,0-1-1,1 1 1,-1-1 0,0 1 0,0-1 0,1 1 0,3 10 1276,0 0 0,3 19 0,-5-21-685,8 28 1697,24 59-1,-28-82-2386,1 0 0,1-1 0,0 0 0,1 0 0,0-1 0,1 0 0,12 12 0,-7-14-1134,-10-9 81,-9-8 400,-6-4-35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16.9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50 118 9362,'-16'1'880,"12"0"-573,-1-1 1,1 1-1,0-1 0,0 1 1,0 0-1,-5 2 0,17-16 956,-7 12-1221,3-1 64,-1-1-1,0 1 0,1-1 1,-1 0-1,-1 0 0,1 0 1,0 0-1,-1-1 0,1 1 0,-1-1 1,0 1-1,0-1 0,-1 0 1,3-6-1,-4 10-95,0 0 0,0 0 0,0 0 0,0 0 0,0-1 0,0 1 0,0 0 1,0 0-1,0 0 0,0 0 0,0-1 0,0 1 0,0 0 0,0 0 0,0 0 0,0 0 0,0 0 0,0-1 0,0 1 0,0 0 0,0 0 1,0 0-1,0 0 0,-1 0 0,1-1 0,0 1 0,0 0 0,0 0 0,0 0 0,0 0 0,0 0 0,0 0 0,-1 0 0,1 0 0,0 0 1,0-1-1,0 1 0,0 0 0,0 0 0,-1 0 0,1 0 0,0 0 0,0 0 0,-9 4 193,-6 12-42,14-15-157,0 1 1,0-1-1,0 1 1,0 0-1,0-1 1,0 1-1,1 0 1,-1 0 0,1 0-1,-1-1 1,1 1-1,0 0 1,0 0-1,-1 0 1,1 0-1,1 0 1,-1 0-1,0 0 1,0-1-1,1 4 1,0-4-1,0 1 1,0-1 0,0 0-1,0 1 1,1-1 0,-1 0-1,0 0 1,0 0 0,1 0-1,-1 0 1,1 0 0,-1 0-1,1 0 1,-1 0 0,1-1-1,-1 1 1,1-1 0,2 1-1,1 0 11,1 0 0,0 0 0,0-1 0,-1 0 0,1 0 0,0 0 0,0-1 0,-1 0 0,1 0-1,0 0 1,-1-1 0,8-3 0,-7 2 4,0-1-1,-1 0 1,1 0-1,-1 0 1,8-9-1,-12 11-10,1 0 0,-1 1 1,0-1-1,1 0 0,-1 0 0,0 0 0,0 0 0,-1 0 0,2-4 0,-1 5-5,-1 0 0,0 0 0,0 0 0,0 0 0,0 0 0,0 1 0,-1-1 0,1 0 0,0 0 0,0 0 0,0 0 0,-1 1 0,1-1 0,-1 0 0,1 0 0,0 0 0,-1 1 0,1-1 0,-1 0 0,0 1 0,1-1 0,-1 0 0,1 1 0,-3-2 0,2 1-1,-1 0 1,0 1-1,0-1 1,0 0-1,0 1 1,0 0-1,0-1 1,0 1-1,-1 0 1,1 0-1,0 0 1,0 0-1,0 0 0,0 1 1,0-1-1,0 0 1,0 1-1,0 0 1,0 0-1,0-1 1,0 1-1,0 0 1,-2 2-1,-1 0 3,0 0-1,0 1 1,0-1-1,0 1 1,1 0-1,-8 9 1,12-13-3,-1 0 0,1 1 0,0-1 0,-1 0 0,1 1 1,0-1-1,0 0 0,-1 1 0,1-1 0,0 0 0,0 1 0,0-1 1,-1 1-1,1-1 0,0 0 0,0 1 0,0-1 0,0 1 1,0-1-1,0 1 0,0-1 0,0 0 0,0 1 0,0 0 0,9-1 47,13-11 10,-17 7-47,1-1 0,-1 0 0,0 0-1,0 0 1,-1-1 0,0 0 0,0 1 0,0-1 0,-1-1 0,4-8 0,-7 15-12,1-1 0,-1 1 1,0 0-1,0 0 0,0-1 1,0 1-1,1 0 0,-1-1 0,0 1 1,0 0-1,0 0 0,0-1 1,0 1-1,0 0 0,0 0 1,0-1-1,0 1 0,0 0 0,0-1 1,0 1-1,0 0 0,0-1 1,0 1-1,0 0 0,-1 0 1,1-1-1,0 1 0,0 0 1,0 0-1,0-1 0,0 1 0,-1 0 1,1 0-1,0 0 0,0-1 1,0 1-1,-1 0 0,1 0 1,0 0-1,0-1 0,-1 1 1,1 0-1,0 0 0,0 0 0,-1 0 1,1 0-1,0 0 0,-1 0 1,1 0-1,0 0 0,0 0 1,-1 0-1,1 0 0,0 0 1,-1 0-1,1 0 0,0 0 0,0 0 1,-1 0-1,1 0 0,0 0 1,0 0-1,-1 1 0,-17 9 14,14-6-10,0 0 1,0 0-1,0 0 0,0 1 1,1 0-1,0 0 1,0 0-1,0 0 0,1 0 1,0 0-1,0 1 0,0-1 1,1 1-1,-2 6 0,3-12-2,0 1 0,0-1 0,0 1-1,0-1 1,0 1 0,0-1-1,0 1 1,0 0 0,0-1 0,0 1-1,1-1 1,-1 1 0,0-1 0,0 1-1,0-1 1,1 1 0,-1-1 0,0 1-1,1-1 1,-1 0 0,0 1-1,1-1 1,-1 1 0,0-1 0,1 0-1,-1 1 1,1-1 0,-1 0 0,1 0-1,-1 1 1,1-1 0,-1 0 0,1 0-1,-1 0 1,1 1 0,-1-1-1,1 0 1,-1 0 0,1 0 0,-1 0-1,1 0 1,-1 0 0,1 0 0,-1 0-1,1 0 1,0-1 0,-1 1 0,1 0-1,-1 0 1,1 0 0,-1-1-1,1 1 1,-1 0 0,0 0 0,1-1-1,-1 1 1,1 0 0,0-1 0,27-20 133,-23 16-96,1-1-1,-1 1 1,-1-1 0,6-8 0,-9 13-28,0-1 1,0 0 0,0 0-1,0 0 1,0 0-1,-1 0 1,1 0 0,0 0-1,-1 0 1,0 0 0,1 0-1,-1-1 1,0 1-1,0 0 1,0 0 0,-1 0-1,1 0 1,-1-4-1,0 5-6,0 0-1,1 1 1,-1-1-1,1 1 1,-1-1-1,0 1 0,1-1 1,-1 1-1,0-1 1,1 1-1,-1 0 0,0-1 1,0 1-1,1 0 1,-1 0-1,0 0 0,0-1 1,1 1-1,-1 0 1,0 0-1,0 0 0,0 0 1,1 0-1,-1 0 1,-1 1-1,-21 3 8,20-2-13,0 0 0,-1-1 0,1 1 0,0 0-1,0 0 1,0 1 0,0-1 0,1 1 0,-1-1 0,1 1-1,-3 3 1,-8 9-124,13-15 139,0 0 0,0 0 0,0 0 0,0 1-1,1-1 1,-1 0 0,0 0 0,0 0 0,0 1-1,0-1 1,0 0 0,0 0 0,0 0 0,0 1-1,1-1 1,-1 0 0,0 0 0,0 0 0,0 0-1,0 0 1,1 0 0,-1 1 0,0-1 0,0 0-1,0 0 1,1 0 0,-1 0 0,0 0 0,0 0-1,0 0 1,1 0 0,-1 0 0,0 0-1,1 0 1,0-1 57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7:50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1 594 14211,'5'1'2449,"6"-1"-1273,1 0-504,6-1 2361,3-3-1817,3-1-448,7-3-1152,-1-5 344,-5 0-48,1-4-152,-4-18-152</inkml:trace>
  <inkml:trace contextRef="#ctx0" brushRef="#br0" timeOffset="1">471 1 16636,'-4'8'1792,"4"11"-1040,0 2-320,2 6 1313,1 4-777,7 3-456,2 0-128,-1 1-320,2-2-128,1-3-408,-2-3-208,-1-7 1824,-2-4-1192,-3-9-40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7:50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17524,'12'2'1808,"3"1"-1040,7-2-328,8-1 1081,4 2-457,4-4-520,-1-1-304,2-2-984,-5-3 816,-4-3-176,-3 1-104,-5-3-152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7:51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0 16724,'9'7'1728,"-9"12"-992,-4 8-280,-6 10 969,-5 4-273,-5 7-400,0 5-168,-6 5-264,4-1-48,0-5-104,3-4-120,5-10-360,5-7-280,1-14-488,6-14 2112,-9-6-1184,5-17-64,-2-10-112</inkml:trace>
  <inkml:trace contextRef="#ctx0" brushRef="#br0" timeOffset="1">0 204 14659,'10'10'2481,"2"1"-1313,8-1-456,1 2 2393,9-1-1833,2-1-208,6-1-600,3-2-344,-1-1-976,-3-2 1232,-3 0-496,-1-2-56,-5-1-120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7:51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19100,'9'16'1680,"-3"10"-1159,1 1-265,0 5 472,0-1-592,-1 1-896,0-4-257,-4-5 705,-2-6-248,-2-12-312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7:51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37 20020,'22'-8'826,"1"1"1,0 1-1,0 1 0,1 0 0,0 2 0,-1 1 1,26 1-1,-45 1-774,0 1 0,0-1 1,0 1-1,0-1 0,0 1 1,0 1-1,0-1 0,0 0 1,0 1-1,-1 0 0,1 0 1,4 3-1,-7-4-48,0 0 1,1 0-1,-1 1 0,0-1 1,0 0-1,-1 1 0,1-1 1,0 1-1,0-1 0,-1 1 1,1 0-1,-1-1 1,1 1-1,-1 0 0,0-1 1,1 1-1,-1 0 0,0-1 1,0 1-1,0 0 0,-1-1 1,1 1-1,0 0 1,-1-1-1,1 1 0,-1 0 1,1-1-1,-1 1 0,0-1 1,1 1-1,-1-1 0,-2 3 1,-6 10 11,-2 0 0,0 0 0,0-1 0,-1 0 0,-1-1 0,-14 10 0,2 1-25,25-23 7,0 0 0,0 0 0,0 0 1,0 0-1,0 0 0,0 0 0,0 0 1,0 0-1,1 0 0,-1 0 0,0 0 1,0 0-1,0 0 0,0 0 0,0 0 1,0 0-1,0 0 0,0 0 0,0 0 1,0 0-1,0 0 0,0 0 0,0 0 1,0 0-1,0 0 0,0 0 0,0 0 1,1 0-1,-1 0 0,0 0 0,0 0 0,0 0 1,0 0-1,0 1 0,0-1 0,0 0 1,0 0-1,0 0 0,0 0 0,0 0 1,0 0-1,0 0 0,0 0 0,0 0 1,0 0-1,0 0 0,0 0 0,0 0 1,0 0-1,0 0 0,0 1 0,0-1 1,0 0-1,0 0 0,11-3-63,20-6-32,-27 8 71,4-2-52,0 1-1,1 0 1,-1 1-1,0 0 1,1 0-1,-1 1 1,1 0-1,8 1 1,-14-1 40,-1 0 0,1 1 1,0-1-1,-1 1 0,0 0 0,1 0 0,-1 0 1,1 0-1,-1 0 0,0 1 0,0-1 1,0 1-1,0-1 0,0 1 0,0 0 0,0 0 1,0 0-1,0 0 0,-1 0 0,1 0 1,-1 0-1,0 0 0,0 1 0,0-1 0,0 1 1,0-1-1,0 0 0,0 1 0,-1 0 1,1 2-1,-1 2 4,0 0 0,0 0 0,-1 1 1,0-1-1,0 0 0,0 0 0,-1-1 0,0 1 1,-1 0-1,1-1 0,-1 1 0,-7 10 1,-3 4 232,-2-1 1,-20 24 0,21-28 26,-1-1 1,0-1-1,-1 0 0,-31 20 1,38-29-176,0 1-1,0-1 1,-1-1 0,1 0-1,-1 0 1,0-1 0,-1 0-1,1 0 1,0-1 0,-1-1-1,-12 1 1,19-3-113,1 1 0,0 0 1,0-1-1,0 0 0,0 1 0,-1-1 0,1-1 0,0 1 0,1 0 0,-1-1 0,0 1 1,0-1-1,1 0 0,-1 0 0,1 0 0,-1 0 0,1 0 0,0-1 0,0 1 1,0-1-1,0 0 0,0 1 0,1-1 0,-1 0 0,1 0 0,0 0 0,0 0 1,0 0-1,-1-4 0,-3-18-428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06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2 635 12867,'0'0'53,"0"1"-1,-1-1 1,1 1 0,0 0 0,0-1 0,0 1-1,0-1 1,0 1 0,0-1 0,0 1 0,0-1-1,0 1 1,0 0 0,0-1 0,1 1 0,-1-1-1,0 1 1,0-1 0,0 1 0,1-1 0,-1 1-1,0-1 1,1 1 0,-1-1 0,0 1 0,1-1-1,-1 0 1,0 1 0,1-1 0,-1 1 0,1-1-1,-1 0 1,1 0 0,-1 1 0,1-1 0,-1 0-1,1 0 1,-1 1 0,1-1 0,0 0 0,-1 0-1,1 0 1,-1 0 0,1 0 0,-1 0 0,1 0-1,0 0 1,-1 0 0,1 0 0,0-1 0,42-2 549,-30 2-287,29-5 365,1-1 0,68-22 0,83-41 570,-148 53-1018,70-27 177,453-156 706,-339 141-806,366-48 0,-482 94-250,-36 6-24,94-23 0,-171 30-31,57-17 167,-54 15-126,1 1 1,-1-1-1,-1 0 1,1 0 0,0 0-1,0-1 1,-1 1-1,0-1 1,1 0-1,-1 0 1,3-4 0,-3-1 292,-9 7-159,-10 8-395,14-6 77,-1 1 0,1 0 0,0 0 0,0 1 0,0-1 0,1 0 0,-1 1 0,1-1 0,-1 1 0,1-1 0,0 1 0,0 0 0,-2 4 0,2 5-316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04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17108,'3'5'2120,"4"-4"-1352,16 0-280,3-1 1137,8-4-641,3-3-136,2-2-456,1-1-232,-4 3-536,-5-3-328,-8 3 568,-5 0-120,-13 4-128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04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37 16628,'-1'8'2000,"9"-2"-920,7 0-392,6-6 1361,8 0-585,4-2-520,1-2-264,0-3-760,-1-2-488,2 2-1656,-5-4 1904,-6 3-352,-2 0-289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04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15611,'12'0'1873,"1"1"-1,-1 0 0,13 4 0,-15-3-1325,-1 1 0,0 0 1,1 1-1,15 8 0,-21-10-537,-1-1 0,0 1 0,0 0 0,0 0 0,0 1 0,-1-1 0,1 0 0,0 1 0,-1 0 0,0-1 0,0 1-1,0 0 1,0 0 0,0 1 0,0-1 0,-1 0 0,0 0 0,1 1 0,-1-1 0,-1 1 0,1-1 0,0 1 0,-1-1 0,0 1 0,0 0 0,0-1 0,0 1 0,0-1 0,-1 1 0,1-1 0,-1 1 0,0-1 0,-3 7 0,-1 2 7,-1 0 1,-1 0-1,0-1 0,-1 0 1,1 0-1,-2-1 1,-13 14-1,-77 60-149,64-57-362,-32 19-854,51-35 965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08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16812,'0'-2'264,"1"0"0,-1-1 1,1 1-1,0-1 1,-1 1-1,1 0 1,0 0-1,1-1 1,-1 1-1,0 0 1,1 0-1,-1 0 0,1 1 1,-1-1-1,1 0 1,0 0-1,0 1 1,0-1-1,0 1 1,0 0-1,0-1 0,0 1 1,0 0-1,5-1 1,0-1 172,0 1 1,0-1-1,0 1 1,1 1 0,-1 0-1,14-1 1,-18 2-380,-1-1 1,0 1 0,1 1-1,-1-1 1,1 0 0,-1 1 0,0-1-1,1 1 1,-1-1 0,0 1-1,1 0 1,-1 0 0,0 0-1,0 1 1,0-1 0,0 0 0,0 1-1,0-1 1,-1 1 0,1 0-1,2 2 1,-3-2-36,0 1 0,0 0 0,0 0 0,0 0 0,0 0 0,0 0 0,-1 0 0,1 0 0,-1 0 0,0 0 0,0 0 0,0 0 0,-1 0 0,1 0 0,-1 0 0,1 0 0,-2 2 0,-8 25 94,-1 0-1,-25 48 0,24-56-6,1 1 1,2 0-1,0 1 0,1 0 1,-6 30-1,14-53-98,-1 1-1,1-1 0,0 0 1,0 1-1,0-1 0,0 0 1,0 1-1,0-1 1,0 0-1,1 1 0,-1-1 1,0 0-1,1 1 0,-1-1 1,1 0-1,-1 1 0,1-1 1,0 0-1,-1 0 1,1 0-1,0 0 0,0 0 1,0 0-1,1 1 0,0-1 17,0 0 0,0 0 0,0 0 0,0 0 0,0-1 0,0 1 0,0 0 0,1-1 0,-1 0-1,0 0 1,0 0 0,0 0 0,4 0 0,2-1-203,1 0 1,-1-1-1,0 0 0,0-1 1,0 0-1,15-7 0,-21 9 140,0 0 0,-1 0-1,1 0 1,0-1 0,0 1 0,-1-1-1,1 1 1,-1-1 0,0 1 0,1-1-1,-1 0 1,0 0 0,0 1 0,0-1-1,1-3 1,4-17-329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7:59.7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 9 18492,'15'4'1784,"-6"-2"-1184,3-4-383,-15 2 1399,-6-3-1712,-7 2 160,-4-2-184,-6-3-176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11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 15323,'5'0'6115,"-5"1"-6002,-3 9 2623,-12 18-1992,11-21-176,-119 234-1416,116-227 190,7-14 661,0 0 0,0 0 1,0 0-1,0 1 0,-1-1 0,1 0 0,0 0 0,0 0 0,0 0 1,0 0-1,-1 1 0,1-1 0,0 0 0,0 0 0,0 0 0,-1 0 1,1 0-1,0 0 0,0 0 0,0 0 0,-1 0 0,1 0 0,0 0 1,0 0-1,0 0 0,-1 0 0,1 0 0,0 0 0,0 0 0,-1 0 1,1 0-1,0 0 0,0 0 0,0 0 0,-1 0 0,1-1 0,0 1 1,0 0-1,0 0 0,0 0 0,-1 0 0,1 0 0,0-1 0,0 1 1,0 0-1,0 0 0,0 0 0,0 0 0,-1-1 0,1 1 0,0 0 1,0 0-1,0 0 0,0-1 0,0 1 0,0 0 0,0-1 0,-6-12-437,-1-4-18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11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15523,'2'-1'2217,"3"1"-913,3 1-456,0 5 1713,5 1-593,3 5-607,3-2-297,3 2-344,3 1-152,1 0-328,-1 0-224,4-4-600,-3-4-432,-3-3 824,-2-2-144,-6-4-168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11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25 19612,'4'4'2041,"-2"6"-1313,-5 4-304,-6 8 1104,-2 5-376,-3 9-567,-2 3-249,0 2-272,0 2-80,1-4-176,2-5-136,3-11-361,4-7-263,6-22-2024,7-18 2407,3-6-327,3-12-120</inkml:trace>
  <inkml:trace contextRef="#ctx0" brushRef="#br0" timeOffset="1">127 33 14419,'12'-26'2258,"-5"19"-487,-6 7-1632,-1 1 1,0-1-1,1 1 0,-1-1 1,0 0-1,0 1 1,1-1-1,-1 1 0,0-1 1,0 0-1,0 1 1,1-1-1,-1 1 0,0-1 1,0 1-1,0-1 1,0 1-1,0-1 0,0 1 1,0-1-1,0 1 0,0-1 1,0 1-1,-1 0 1,1 27 1200,0 14 2,1 1-1,8 46 0,-8-78-1429,2 0 1,-1 0-1,1 0 0,1 0 0,0-1 0,0 0 0,1 1 0,0-2 0,1 1 0,0 0 1,1-1-1,0-1 0,9 11 0,-8-14-1299,-5-7 274,-8-12 33,-4-1 206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12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17988,'0'3'1864,"9"-1"-1016,5 1-287,5 0 911,5 0-296,3-3-328,1 0-288,0-3-816,-1-1-576,4-5 752,-9-4-216,3-1-160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12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23141,'1'-2'1992,"5"2"-1480,1 3-231,3-3 871,0 3-696,2-3-1192,1 0-441,-3-1 921,3 1-256,-2 0-176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13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 19436,'-5'1'223,"0"0"1,0 1-1,0 0 0,1 0 0,-1 0 1,0 0-1,1 1 0,0 0 0,0 0 1,0 0-1,0 0 0,0 1 0,0 0 1,1-1-1,0 1 0,-4 6 0,-7 10 398,-23 45 1,33-57-567,-18 34 119,-22 64 0,38-90-108,1 0 0,1 1 0,1-1 1,0 1-1,1 0 0,1-1 1,1 27-1,0-39-34,1 0 1,-1-1-1,1 1 0,0-1 1,0 1-1,1-1 1,-1 0-1,1 1 1,-1-1-1,1 0 0,0 0 1,0 0-1,0 0 1,1 0-1,-1 0 1,1-1-1,-1 1 0,5 2 1,-2-2 28,-1-1 0,1 1 0,0-1 0,0 0 1,1 0-1,-1 0 0,0-1 0,1 1 0,-1-1 0,1-1 0,7 1 0,-7-1 34,1 0 1,0 0-1,0 0 0,0-1 0,0 0 0,-1-1 0,1 0 0,0 0 0,-1 0 0,0-1 0,1 1 0,-1-2 0,0 1 0,0-1 0,-1 0 0,1 0 0,-1 0 0,0-1 0,9-10 0,-13 14-66,0 0-1,0-1 1,0 1 0,0-1 0,-1 1 0,1-1-1,0 1 1,-1-1 0,1 0 0,-1 1 0,0-1-1,0 0 1,1 1 0,-1-1 0,0 0 0,0 0-1,-1-2 1,1 3-11,-1 0 1,1-1-1,-1 1 0,0 0 0,1 0 0,-1 0 1,0 0-1,0 0 0,1 0 0,-1 0 0,0 0 1,0 1-1,0-1 0,0 0 0,0 0 0,-1 1 1,1-1-1,-1 0 0,-3 0 6,0-1 1,1 1-1,-1 0 1,0 0-1,0 1 1,0-1-1,0 1 1,1 0-1,-1 0 1,-9 2-1,-16 7-2,29-9-23,0 1 0,0-1-1,0 0 1,0 1 0,0-1 0,0 1 0,-1-1 0,2 1 0,-1 0 0,0 0 0,0-1 0,0 1-1,0 0 1,0 0 0,0 0 0,1 0 0,-1 0 0,0 0 0,1 0 0,-1 0 0,1 0-1,-1 2 1,1-3 0,0 1-1,1-1 0,-1 0 1,0 1-1,0-1 0,1 0 1,-1 1-1,0-1 0,1 0 1,-1 0-1,0 1 0,1-1 1,-1 0-1,1 0 0,-1 1 1,0-1-1,1 0 0,-1 0 1,1 0-1,-1 0 0,1 0 1,-1 0-1,0 0 0,1 0 1,-1 0-1,1 0 0,-1 0 1,1 0-1,-1 0 0,1 0 0,-1 0 1,0 0-1,1 0 0,-1-1 1,1 1-1,-1 0 0,0 0 1,1-1-1,-1 1 0,20-8-7,52-33-13,-51 27 20,43-19 1,-63 32 0,0 0 0,0 1 0,0-1 0,0 1 1,0-1-1,0 1 0,0 0 0,0-1 0,1 1 0,-1 0 0,0 0 0,0 0 0,0 0 1,1 0-1,-1 0 0,0 0 0,0 0 0,0 0 0,0 1 0,1-1 0,-1 0 0,0 1 1,0-1-1,0 1 0,0-1 0,0 1 0,0 0 0,0-1 0,0 1 0,0 0 0,0 0 1,0 0-1,-1-1 0,1 1 0,0 0 0,0 0 0,-1 0 0,1 0 0,-1 0 0,1 1 0,-1-1 1,1 0-1,-1 0 0,0 0 0,0 0 0,1 0 0,-1 1 0,0-1 0,0 1 0,1 8 4,-1-1-1,0 1 0,-1-1 0,-2 18 1,-31 158-1992,34-184 1977,0-1 0,0 0-1,0 0 1,0 0-1,0 0 1,0 0 0,0 0-1,0 0 1,0 0 0,0 0-1,0 0 1,0 0 0,0 0-1,0 0 1,0 0 0,0 0-1,0 0 1,1 0 0,-1 0-1,0 0 1,0 1 0,0-1-1,0 0 1,0 0-1,0 0 1,0 0 0,0 0-1,0 0 1,0 0 0,0 0-1,0 0 1,0 0 0,0 0-1,0 0 1,1 0 0,-1 0-1,0 0 1,0 0 0,0 0-1,0 0 1,0-1-1,0 1 1,0 0 0,0 0-1,0 0 1,0 0 0,0 0-1,0 0 1,0 0 0,0 0-1,0 0 1,0 0 0,0 0-1,1 0 1,-1 0 0,0 0-1,0 0 1,0 0 0,0 0-1,0 0 1,0 0-1,0-1 1,0 1 0,0 0-1,0 0 1,0 0 0,0 0-1,0 0 1,4-6-585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14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19740,'5'9'2249,"-1"5"-1553,-3 6-336,4 6 1608,-4 7-1135,8 2-353,-5 3-464,0-1-160,2-1-312,1-4-249,-1-9-423,-2-6-216,2-10 864,-5-4-224,2-6-129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14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17164,'3'7'2088,"8"2"-960,5 0-447,2-5 1271,4-1-368,7-3-488,-4-3-319,6-3-865,-3-4-472,-2-4 504,1-3-129,-1-9-151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15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18244,'10'-4'553,"0"-1"1,0 1-1,1 1 0,-1 0 1,1 1-1,0-1 1,-1 2-1,1 0 0,0 0 1,0 1-1,0 0 0,0 1 1,0 1-1,0-1 1,-1 2-1,1-1 0,19 9 1,-27-10-535,-1 0 0,1 0 0,-1 1 0,0-1 0,0 1 0,1 0 0,-1 0 0,0-1 0,0 1 0,0 1 0,-1-1 1,1 0-1,-1 0 0,1 1 0,-1-1 0,1 1 0,-1-1 0,0 1 0,0-1 0,-1 1 0,1 0 0,0-1 0,-1 1 0,0 0 0,1 0 1,-1-1-1,0 1 0,-1 0 0,1 0 0,0-1 0,-1 1 0,0 0 0,1 0 0,-2 2 0,-4 10-12,-1-1 0,0 0 1,-1-1-1,-18 25 0,12-18 49,-3 5-17,-4 4 24,2 1-1,-17 36 0,35-63-56,-1 0 0,1 0 1,0 0-1,0 1 0,0-1 0,1 0 0,-1 1 0,1-1 0,-1 1 0,2 4 1,-1-7-5,0 0 0,0 0 0,1 0 0,-1 0 0,1 0 0,-1 1 0,1-1 0,-1 0 0,1 0 0,0 0 0,-1 0 0,1 0 0,0-1 0,0 1 0,0 0 0,0 0 0,0 0 0,0-1 0,0 1 0,0-1 0,0 1 0,0 0 0,0-1 0,0 0 0,0 1 0,0-1 0,1 0 0,-1 1 0,0-1 0,0 0 0,3 0 0,8 0-99,0 0 0,1 0 0,-1-1 0,0-1 0,0 0 0,0 0 0,21-8 0,-5-1-191,54-29 0,-49 21 4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16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15 17404,'13'-10'3068,"-5"6"2628,-17 19-3022,-7 6-2365,-21 31-86,3 2 0,1 1 0,-25 62 1,45-84-1138,-10 36 1,21-80-2997,-2-17 3119,3-1-25,-1-4-47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31.9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0 13259,'-6'41'911,"2"-22"-783,1 1 0,1-1 0,1 1 0,1 31 0,9-1-29,3 0 0,1-1 0,27 65 0,1 4-27,4 40-51,24 169 0,2 167-19,-52-346-1,20 155 1,54 379 12,40-6-6,11-144-66,-14-55-39,-22 3 30,17 316-74,-5-30 128,208 1267 16,-314-1939 9,48 307 85,22-9 49,-76-355-549,3-1 0,1-1 0,1 0 1,20 36-1,-26-59 47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16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19404,'4'3'2521,"5"0"-1513,4 0-344,3 0 1448,7 1-767,2 0-265,7 3-536,-1 1-288,4 0-912,1-1-608,-5-1 1024,-1-2-184,-4-2-193</inkml:trace>
  <inkml:trace contextRef="#ctx0" brushRef="#br0" timeOffset="1">443 0 19460,'0'14'1905,"-3"4"-1249,3 3-304,3 8 1056,-3 2-424,3 7-736,-3 0-336,1 2-656,1-5-240,-1-4 1520,-1-8-776,-4-8-184,2-8-96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16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32 19092,'5'-3'495,"-1"-1"0,1 1 0,0 0 0,0 1 0,0-1 1,0 1-1,0 0 0,1 0 0,-1 0 0,1 1 0,-1 0 0,9-1 0,-8 2-199,0-1 0,1 1-1,-1 0 1,0 0 0,1 1-1,-1-1 1,0 2 0,1-1-1,-1 1 1,11 4 0,-16-5-282,0 0 0,1 0 1,-1 0-1,0 0 0,0 0 1,0 0-1,0 0 0,0 1 1,0-1-1,0 0 0,0 1 1,0-1-1,0 1 0,-1-1 1,1 1-1,-1-1 0,1 1 1,-1 0-1,0-1 0,1 1 1,-1-1-1,0 1 0,0 0 1,0-1-1,0 1 0,-1 0 1,1-1-1,0 1 0,-1 0 1,1-1-1,-1 1 0,1-1 1,-1 1-1,-1 1 0,-3 7-12,1 0-1,-2-1 0,-11 16 1,-31 35 16,49-57-15,5-4 0,13-4 2,-14 3-4,2 1-9,0-1-1,0 1 0,0 0 1,0 0-1,0 1 0,0 0 1,0 0-1,9 2 0,-14-1 5,1 0 0,-1-1 0,1 1 0,-1 0 0,0 0 0,1 0 0,-1 1 0,0-1 0,0 0-1,0 1 1,0 0 0,0-1 0,0 1 0,0 0 0,-1 0 0,1 0 0,0 0 0,-1 0 0,0 0 0,0 1 0,1-1 0,-1 0-1,0 1 1,-1-1 0,2 5 0,-1 2 8,0 0-1,-1 0 1,0-1-1,-1 1 1,0 0-1,0 0 1,0-1-1,-1 1 1,-1-1-1,0 1 0,0-1 1,0 0-1,-1 0 1,0 0-1,-1-1 1,1 1-1,-2-1 1,-5 7-1,5-7 33,0-1 0,0 0 0,0 0 0,-1-1 0,0 0 0,0 0 0,0 0-1,-12 5 1,14-8-25,0 0 0,0 0 0,0-1 0,0 0 0,-1 0 0,1 0 0,-1 0 0,1-1 0,0 0 0,-1 0 0,1 0 0,-1-1 0,-9-2 0,13 2-101,-1 0 0,0 0-1,1 0 1,-1 0 0,1-1 0,-1 1-1,1-1 1,0 1 0,0-1 0,-1 0 0,1 0-1,1 0 1,-1 0 0,0 0 0,0-1-1,1 1 1,-1-1 0,1 1 0,0-1 0,-2-4-1,1 2-32,1 0 0,0 0 0,0 0 0,1 0 0,-1 0 0,1 0 0,0-1 0,0 1 0,1 0-1,2-10 1,10-21-555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17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17508,'0'0'4233,"3"2"-3425,1-1 2857,0-1-1761,2 0-1208,0 0-592,-2-1 448,0-4-520,1 5-104,-4 0-48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17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46 16412,'0'-3'256,"0"1"0,0 0 1,0 0-1,0-1 1,-1 1-1,1 0 1,-1 0-1,1 0 1,-1-1-1,0 1 1,0 0-1,0 0 1,0 0-1,0 0 1,-2-2-1,2 3-133,-1 0 1,1 0-1,0 0 0,-1 1 0,1-1 0,0 0 0,-1 1 0,1-1 0,-1 1 0,1 0 1,-1-1-1,1 1 0,-1 0 0,1 0 0,-1 0 0,1 0 0,-1 0 0,0 0 0,1 0 1,-1 1-1,1-1 0,-1 1 0,1-1 0,-3 2 0,-4 1 112,0 1 1,1 0-1,-1 0 0,1 1 1,-1 0-1,1 0 0,1 1 1,-1 0-1,-9 12 1,-5 8 271,-21 33 0,35-48-364,-18 26 368,-28 59 0,44-75-394,0 1 1,1-1-1,1 2 0,-6 34 1,12-52-108,1-1 1,-1 1 0,1-1 0,0 1-1,0 0 1,0-1 0,0 1-1,1-1 1,0 1 0,0 0-1,0-1 1,1 0 0,-1 1-1,1-1 1,0 0 0,0 0-1,1 0 1,-1 0 0,1 0 0,0 0-1,0-1 1,0 0 0,5 4-1,-3-3 2,0-1-1,0 0 0,0 0 1,1-1-1,0 0 0,-1 0 0,1 0 1,0 0-1,0-1 0,0 0 1,0 0-1,0-1 0,0 0 1,0 0-1,1 0 0,-1-1 1,6-1-1,-2 0 19,0 0 1,1-1-1,-1-1 0,-1 0 0,1 0 1,-1-1-1,1 0 0,-2-1 1,14-10-1,-18 13-12,0 0-1,-1 0 0,1 0 1,-1 0-1,0-1 1,0 0-1,0 1 1,-1-1-1,1 0 1,-1 0-1,0 0 1,0-1-1,-1 1 1,1-1-1,-1 1 1,0-1-1,0 1 1,0-1-1,-1 1 1,1-1-1,-1 0 1,0 1-1,-2-10 1,2 12-12,-1 0 0,0 0 0,0 0 0,0 1 0,0-1 1,-1 0-1,1 0 0,0 1 0,-1-1 0,1 1 0,-1-1 0,0 1 0,1-1 1,-1 1-1,0 0 0,0 0 0,0 0 0,0 0 0,0 0 0,0 0 1,0 1-1,0-1 0,0 1 0,0-1 0,-3 1 0,2-1-5,1 1-1,-1 0 0,1 0 1,-1 0-1,1 0 0,-1 0 1,1 0-1,-1 1 0,1-1 1,-1 1-1,1 0 0,0-1 0,-1 1 1,1 0-1,0 0 0,-1 1 1,1-1-1,0 0 0,0 1 1,0 0-1,-2 2 0,4-4 0,0 0 0,-1 0 0,1 0 0,0 0 0,0 1-1,-1-1 1,1 0 0,0 0 0,0 1 0,-1-1-1,1 0 1,0 0 0,0 1 0,0-1 0,0 0 0,0 0-1,-1 1 1,1-1 0,0 0 0,0 1 0,0-1 0,0 0-1,0 1 1,0-1 0,0 0 0,0 1 0,0-1 0,0 0-1,0 0 1,0 1 0,0-1 0,1 0 0,-1 1-1,0-1 1,0 0 0,0 1 0,0-1 0,0 0 0,1 0-1,-1 1 1,0-1 0,0 0 0,0 0 0,1 1 0,-1-1-1,0 0 1,0 0 0,1 0 0,-1 0 0,0 1-1,0-1 1,1 0 0,-1 0 0,0 0 0,1 0 0,-1 0-1,0 0 1,1 0 0,-1 0 0,0 0 0,1 0 0,-1 0-1,0 0 1,1 0 0,23-3-5,113-50 5,-135 52 1,0 1-1,1-1 1,-1 1-1,0-1 0,1 1 1,-1 0-1,0-1 1,0 1-1,1 0 0,-1 1 1,0-1-1,1 0 1,-1 1-1,3 0 0,-4 0 3,0-1-1,-1 1 1,1 0-1,0 0 0,0-1 1,0 1-1,0 0 1,-1 0-1,1 0 0,0 0 1,-1 0-1,1 0 1,-1 0-1,1 0 0,-1 0 1,1 1-1,-1-1 1,0 0-1,0 0 1,0 0-1,1 0 0,-1 1 1,0-1-1,0 0 1,0 0-1,-1 0 0,1 3 1,-3 11 37,-1 0 1,-1 0 0,0 0-1,0-1 1,-2 0 0,-7 15-1,-2 3 57,7-15-82,6-10-206,-1 0 0,1 0 0,1 0 0,-1 0 0,-1 8 0,4-13-63,1-3 4,2-3-98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19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6 116 19300,'-3'11'2593,"0"-4"-1529,15-7-520,5-7 1969,6-5-1257,1 2-352,2-3-552,3 0-240,-5 2-872,1-2 1240,-7-4-512,-3-2-88,-3 0-48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20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21 19172,'-1'-1'120,"0"-1"0,1 1 1,-1 0-1,0-1 0,0 1 0,0 0 0,0 0 1,-1 0-1,1 0 0,0 0 0,0 0 0,-1 0 1,1 0-1,0 0 0,-1 1 0,1-1 0,-1 0 1,1 1-1,-1-1 0,0 1 0,-2-1 0,2 1 14,-1 1 0,1-1 0,-1 0 0,1 1 0,0 0 0,-1-1 0,1 1 0,0 0 0,-1 0 0,1 1 0,0-1 0,-4 3 0,-3 4 93,0 1 1,0 0-1,0 0 0,-10 16 1,2-2-105,1 1 1,2 1 0,0 1 0,-16 43 0,23-50-10,1 0 1,1 0-1,1 1 0,1 0 0,0 0 1,2 0-1,1 31 0,0-44-78,1 0 0,0 0 0,1 1-1,0-1 1,0 0 0,0 0 0,1-1-1,0 1 1,0 0 0,1-1 0,5 8-1,-7-12-10,0 0 0,-1 0-1,1 0 1,0 0 0,0 0-1,0-1 1,0 1 0,1-1-1,-1 0 1,0 1 0,0-1-1,1 0 1,-1 0 0,1-1-1,-1 1 1,1 0 0,-1-1-1,1 1 1,0-1 0,-1 0-1,1 0 1,-1 0 0,1 0-1,-1-1 1,1 1 0,0-1-1,-1 1 1,1-1 0,-1 0-1,0 0 1,1 0 0,-1 0-1,0-1 1,3-1 0,1-1 55,0-1 0,0 0 1,-1 0-1,1-1 0,-1 1 1,0-1-1,-1 0 0,0-1 1,0 1-1,0-1 0,0 1 0,-1-1 1,0 0-1,-1-1 0,3-12 1,-3 14-51,-1 1 0,0-1 0,0 0 1,0 0-1,-1 0 0,0 0 0,0 1 0,0-1 1,-1 0-1,0 0 0,0 0 0,-1 1 0,0-1 1,0 0-1,0 1 0,0 0 0,-1-1 1,0 1-1,0 0 0,0 0 0,-5-4 0,-2 1-31,21 11-7,0 0 0,0-1 1,0 0-1,18 0 0,-27-2 10,0 0 0,0 1 0,0-1 0,0 1 0,0-1 0,0 1 0,0 0 0,0-1 0,0 1 0,-1 0 0,1 0 0,0 0 0,-1 1 0,1-1 0,-1 0-1,1 1 1,-1-1 0,1 1 0,-1-1 0,0 1 0,0-1 0,0 1 0,0 0 0,0 0 0,0 0 0,0-1 0,-1 1 0,1 0 0,0 4 0,1 5 8,-1 0 0,0 0 0,0 1 0,-2 13 0,1-4 8,0 7-15,-1-18-59,1 1 0,0 0-1,1 0 1,0 0 0,1-1 0,0 1-1,6 17 1,-8-27 19,0-1-1,0 0 0,0 1 1,0-1-1,0 0 0,0 1 1,0-1-1,1 0 0,-1 1 0,0-1 1,0 0-1,0 1 0,1-1 1,-1 0-1,0 1 0,0-1 1,1 0-1,-1 0 0,0 1 1,1-1-1,-1 0 0,0 0 1,1 0-1,-1 1 0,0-1 1,1 0-1,-1 0 0,0 0 1,1 0-1,-1 0 0,1 0 1,-1 0-1,0 0 0,1 0 1,-1 0-1,1 0 0,-1 0 1,0 0-1,1 0 0,-1 0 1,0 0-1,1 0 0,-1 0 1,0-1-1,1 1 0,-1 0 1,0 0-1,1 0 0,-1-1 1,0 1-1,1 0 0,-1 0 1,0-1-1,0 1 0,1 0 1,-1-1-1,0 1 0,0 0 1,0-1-1,1 1 0,-1 0 1,0-1-1,0 1 0,0 0 1,0-1-1,0 1 0,0-1 0,10-28-643,-6-1-53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20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19924,'3'-4'542,"2"1"1,-1 0-1,0 0 0,1 1 0,-1-1 0,1 1 0,0 0 0,0 0 1,0 1-1,0-1 0,0 1 0,9-1 0,-4 1-186,0 1 0,1-1 0,-1 2 0,0 0 0,15 2 0,-24-3-339,1 1 1,0-1 0,0 0 0,-1 1 0,1-1 0,0 1 0,-1 0 0,1-1 0,0 1 0,-1 0 0,1 0-1,-1 0 1,0 0 0,1 0 0,-1 1 0,0-1 0,1 0 0,-1 1 0,1 1 0,-1-1-10,-1-1 1,1 1 0,-1-1 0,0 1-1,0-1 1,0 1 0,0-1-1,0 1 1,0-1 0,0 1 0,0 0-1,-1-1 1,1 1 0,0-1-1,-1 1 1,1-1 0,-2 3 0,-4 6 1,-1 0 0,0 0 0,0-1 0,-15 15 0,12-12 11,-2 1-13,0 0 0,1 1-1,1 1 1,0 0-1,1 0 1,-8 20 0,16-33-9,0-1 1,1 1-1,-1 0 0,1 0 1,-1 0-1,1 0 1,0-1-1,0 1 0,0 0 1,0 0-1,0 0 1,0 0-1,0 0 0,1 0 1,-1-1-1,1 1 1,-1 0-1,1 0 1,0-1-1,0 1 0,1 1 1,0 0-1,-1-1 0,1 0 0,1-1 0,-1 1 1,0 0-1,0-1 0,1 1 0,-1-1 0,1 1 0,-1-1 1,1 0-1,4 1 0,7 1-16,0 0 0,0-2 0,0 1 1,20-2-1,-11 0-385,1-1 1,45-9 0,-56 8 287,-1-2 1,0 0 0,1 0-1,-2-1 1,1-1-1,-1 0 1,11-8 0,10-10-282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20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14 137 21613,'-10'7'2128,"7"-3"-1320,4-2-264,18-2 1177,8-3-345,13-4-624,6-2-232,7-2-184,3-4-128,3 0-392,-3-3-280,-6 1-968,-7 1-96,-13 4 1128,-8-1-329,-11 0-271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21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16676,'13'4'2128,"18"-5"-1016,8-5-384,13-4 1065,2-4-281,5-1-376,-2 0-447,-2 0-1258,-7 0-1823,-8 5 2096,-4 2-384,-10-2-281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21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34 17300,'0'-2'193,"0"1"0,1 0 1,-1 0-1,0-1 0,0 1 0,0 0 1,0-1-1,0 1 0,0 0 0,-1-1 1,1 1-1,0 0 0,-1-1 0,1 1 1,-1 0-1,1 0 0,-1-1 1,1 1-1,-1 0 0,0 0 0,-1-1 1,1 1-36,0 1-1,0-1 1,0 1 0,0-1 0,0 1 0,0 0 0,0 0 0,0-1 0,0 1 0,0 0 0,-1 0 0,1 0-1,0 0 1,0 0 0,0 0 0,0 0 0,0 1 0,0-1 0,-2 1 0,-3 1 149,0 0 0,0 1 0,0 0 0,0 0 0,1 1 0,-1-1 0,-6 7 0,-5 8-231,0 0 1,1 1 0,0 0 0,2 1-1,0 1 1,2 1 0,0 0-1,1 0 1,2 1 0,0 0-1,-7 31 1,14-45-50,1-1 0,-1 1 0,2 0 0,-1 0 1,1 0-1,1-1 0,-1 1 0,1 0 0,3 11 0,-3-17-6,1 1 0,-1-1 0,0 1 0,1-1 0,0 0-1,0 1 1,0-1 0,0 0 0,0 0 0,1-1 0,-1 1 0,1 0 0,0-1 0,0 1-1,0-1 1,0 0 0,0 0 0,0 0 0,1-1 0,-1 1 0,0-1 0,1 0 0,0 0 0,4 1 0,0 0 27,1-1 1,-1-1 0,1 0 0,-1 0 0,1 0 0,-1-1 0,1 0 0,-1-1 0,1 0-1,-1 0 1,0-1 0,0 0 0,0 0 0,-1-1 0,1 0 0,-1 0 0,0-1 0,0 0-1,0 0 1,7-7 0,-4 2 2,0-1 0,-1 0 0,0 0 0,-1-1 0,0 0 0,-1 0 0,0 0 0,-1-1-1,0 0 1,-1-1 0,4-17 0,-6 15-49,0 0 0,-1-1 0,0 1 0,-2-29 0,0 37-102,-1 0 1,0-1 0,-1 1 0,0 0 0,0 0 0,0 0 0,-1 1 0,0-1-1,-1 1 1,0-1 0,-5-7 0,7 12-27,-1 1 0,1-1 0,-1 1 0,1 0 1,-1 0-1,0 0 0,0 0 0,0 1 0,0-1 0,0 1 0,0-1 1,-1 1-1,1 0 0,0 0 0,-1 1 0,1-1 0,-1 1 0,1 0 0,0 0 1,-1 0-1,1 0 0,-1 0 0,1 1 0,0-1 0,-1 1 0,1 0 1,0 0-1,-6 3 0,-19 9-636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32.9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1 173 16868,'5'30'365,"0"0"1,-2 1-1,-1 60 0,2 19-331,-3-100-26,13 111 32,-10-100-7,0-1 0,1 0 1,14 33-1,-18-51-9,-1 0 1,1 0-1,0 0 0,0 0 0,0 0 1,0 0-1,0 0 0,1 0 1,-1-1-1,1 1 0,-1 0 0,1-1 1,-1 0-1,1 1 0,0-1 0,0 0 1,-1 0-1,1 0 0,0 0 1,3 1-1,-3-2 6,0 0 0,0 0 1,-1 0-1,1 0 0,0-1 0,0 1 1,-1-1-1,1 1 0,0-1 0,-1 0 1,1 1-1,-1-1 0,1 0 0,0 0 1,-1 0-1,0 0 0,1-1 0,-1 1 1,2-2-1,6-9 182,1 0 0,-2 0-1,1-1 1,8-21 0,-12 25-110,76-147 1381,-16 28-751,97-143-1,-155 261-875,15-21-609,-21 29 687,0 0 1,0 0-1,0 0 1,0 0-1,0 0 0,0 0 1,-1 0-1,1 0 1,-1 0-1,0 0 1,1 0-1,-1 0 1,0-3-1,0 5 48,-1-1 1,1 1-1,0 0 0,0-1 0,0 1 0,-1-1 0,1 1 0,0 0 1,-1-1-1,1 1 0,0 0 0,-1-1 0,1 1 0,0 0 0,-1-1 1,1 1-1,-1 0 0,1 0 0,-1 0 0,1-1 0,-1 1 0,0 0 1,-15-2-528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26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16 255 19556,'-13'9'1601,"10"-9"-1225,10-9-160,18-4 480,8-4-128,20-7-200,11-5-96,14-4-280,3-1-376,-1-2 376,-1 0-56,-7 3-32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26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43 147 13979,'-14'6'1960,"0"-2"-1071,5-4-265,3 2 1192,9-5-632,6 0-87,10-2-265,8-2-136,7-4-248,9-5-296,7-3-744,3-6 608,-8-10-80,-7 1-112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29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46 10930,'-9'5'7118,"-11"12"-4611,-3 6-178,20-19-2073,0-1 0,0 1 0,0 0 0,0 1 0,-3 7 0,7-12-228,1 0 0,-1 0 0,1 0-1,-1 0 1,1 0 0,-1 0 0,1 0 0,-1-1 0,1 1 0,2-2 0,73-24 320,30-14-397,-91 33-1036,-1-1 1,19-13 0,-24 12 518,-5 0-197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36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12555,'-6'8'1960,"6"2"-1072,1 0-296,7 1 2121,6 1-1737,7 1-112,12 4-247,6 1-145,7 4-144,3 4-40,2 4-88,-3 3-80,-3 4-472,-6 2-224,-4-3 488,-7-4-64,1-11-96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37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15723,'6'4'1897,"4"5"-1113,4 5-200,9 8 968,10 11-407,3 7-113,10 10-200,5 7-128,7 3-240,0 2-112,3 0-152,-6-7-144,-6-6-600,-3-7-400,-19-8 784,-5-5-136,-12-6-96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38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13411,'6'23'1536,"4"4"-976,8 9 24,10 7 665,10 12-89,10 5-64,6 7-160,5 2-127,5 1-169,1-1-240,-2-5-840,-6-3-1297,-11-13 1505,-7-6-264,-9-11-224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51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19588,'3'0'1953,"5"-3"-1433,12-4-272,9-4 1352,11-1-1248,6-1-96,7 0-64,0 0-64,0-1-128,-3 4-144,-7-1-376,-5 3-232,-11 1 1744,-7 0-1072,-7 3-16,-5 2-64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51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58 18148,'-2'14'2000,"11"-4"-1144,4-6-375,13-4 1079,5-3-424,9-5-480,5-2-328,2-2-824,0-1-352,-6-1 656,-4 0-152,-3 2-152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52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18796,'6'-1'625,"1"-1"0,0 0-1,12-6 1,17-4 385,-29 11-939,1 0 1,-1 1-1,1-1 1,-1 2-1,1-1 0,-1 1 1,1 0-1,-1 1 1,0-1-1,1 2 1,-1-1-1,0 1 0,11 6 1,-15-7-36,1 0 0,-1 0 0,0 0 0,0 0 1,0 1-1,0 0 0,-1-1 0,1 1 0,-1 0 0,1 1 0,-1-1 1,0 0-1,0 0 0,-1 1 0,1-1 0,-1 1 0,0 0 1,1-1-1,-2 1 0,1 0 0,0 0 0,-1 0 0,0 0 0,1-1 1,-2 1-1,1 0 0,0 0 0,-2 6 0,-5 12 357,-1 1 1,0-2-1,-2 1 0,0-1 1,-21 29-1,13-20-999,-19 43 0,35-64-35,2-5 226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54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18204,'14'-10'946,"0"-1"-122,0 1-1,25-13 0,-35 21-675,0 1 1,0-1-1,-1 1 1,1-1-1,0 1 1,0 1-1,0-1 1,0 0-1,0 1 1,0 0-1,0 0 0,0 0 1,0 0-1,0 1 1,0 0-1,8 2 1,-11-3-122,1 1 1,0 0-1,0 0 1,0 0-1,-1 0 0,1 0 1,-1 0-1,1 1 1,-1-1-1,1 1 1,-1-1-1,0 1 0,0-1 1,1 1-1,-1 0 1,0-1-1,-1 1 1,1 0-1,0 0 0,0 2 1,0 1-8,0 0 1,-1-1-1,1 1 1,-1 0-1,0 0 0,-1-1 1,1 1-1,-2 6 1,-3 6-4,0 0 1,-1-1 0,-12 26 0,-9 7 187,-50 69 1,46-73-19,29-43-166,1 0-1,-1 1 0,1-1 1,-1 0-1,1 1 0,0-1 1,0 1-1,0-1 0,1 1 1,-2 4-1,2-5-12,1-1-1,-1 0 1,0 0 0,0 0 0,1 0-1,-1 0 1,1 1 0,-1-1-1,1 0 1,0 0 0,-1 0 0,1 0-1,0 0 1,0-1 0,-1 1 0,1 0-1,0 0 1,0 0 0,0-1-1,0 1 1,0 0 0,0-1 0,0 1-1,0-1 1,1 1 0,0-1 0,17 9 58,35 10 0,-47-17-24,0 0-1,0-1 1,0 0-1,0 0 0,0-1 1,0 0-1,0 0 1,14-2-1,-17 0 23,0 1 1,0-1-1,-1 0 1,1 0-1,0 0 0,-1 0 1,1-1-1,-1 1 1,0-1-1,0 0 0,0 0 1,0 0-1,0-1 0,-1 1 1,1-1-1,-1 1 1,0-1-1,0 0 0,0 0 1,1-5-1,2-4 214,-1 0-1,-1 0 0,0 0 1,2-28-1,-4 34-173,0-31 302,-1 36-376,0 0 1,0 0-1,-1 0 1,1-1-1,-1 1 1,1 0-1,-1 0 1,0 0-1,0 0 1,1 0-1,-1 0 0,-1 1 1,-1-4-1,3 5-36,-1 0 0,1 0 0,0-1 0,0 1 0,0 0 0,-1 0-1,1 0 1,0 0 0,0 1 0,0-1 0,-1 0 0,1 0 0,0 0-1,0 0 1,-1 0 0,1 0 0,0 0 0,0 0 0,0 0-1,-1 0 1,1 1 0,0-1 0,0 0 0,0 0 0,0 0 0,0 0-1,-1 0 1,1 1 0,0-1 0,0 0 0,0 0 0,0 0 0,0 1-1,0-1 1,0 0 0,0 0 0,0 0 0,-1 1 0,1-1 0,0 0-1,0 0 1,0 1 0,0-1 0,0 0 0,0 0 0,0 0-1,1 1 1,-1-1 0,0 0 0,0 1 0,-2 12-605,3-11 414,-1 0 0,0 0-1,0 0 1,1 1 0,-1-1 0,1 0-1,0 0 1,0 0 0,0 0 0,0-1-1,0 1 1,0 0 0,0 0 0,0 0-1,1-1 1,2 3 0,-3-3 107,0 0-1,0 0 1,0-1-1,0 1 1,1-1 0,-1 1-1,0-1 1,0 1 0,1-1-1,-1 0 1,0 1-1,1-1 1,-1 0 0,0 0-1,1 0 1,-1 0 0,0 0-1,1 0 1,-1-1-1,0 1 1,0 0 0,1-1-1,-1 1 1,0-1-1,0 1 1,1-1 0,1-1-1,19-16-1050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33.3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14051,'13'27'1272,"1"-2"-1040,6-4-120,3-1 224,10-5-368,0-5 216,6-12-224,2-4-40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56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16428,'-7'10'554,"1"1"0,1 0 0,0 0 0,0 0 0,1 0 0,-5 20 0,5-17-78,-7 29 236,1 0 1,2 1-1,-3 58 1,9-76-442,2 0 0,1 1-1,1-1 1,2 0 0,0 0 0,15 48 0,-16-66-323,0 0 0,0 0-1,1-1 1,0 1 0,1-1 0,-1 0 0,1 0-1,0-1 1,1 1 0,0-1 0,0 0 0,0-1-1,1 1 1,-1-1 0,1 0 0,1-1 0,-1 0-1,0 0 1,1-1 0,0 0 0,0 0 0,0-1-1,0 1 1,1-2 0,-1 1 0,14-1-1,6 1-332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56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19580,'1'1'1993,"-2"4"-1489,-3 5-240,-4 2 1304,0 10-952,-5 4-288,-3 8-240,-1 3-32,-2 5-24,1 2 16,0-3-48,1-3-144,6-9-552,-1-6-272,4-12 776,1-8-128,-1-14-152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57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15667,'12'16'2273,"-1"1"-1217,4 2-288,0 2 1209,7-1-489,2 0-192,3-4-440,-1 0-255,3-8-601,0-2-465,-4-6-2223,-2-3 2384,-3-4-368,-2 0-249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57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54 18052,'13'-2'1792,"-5"6"-1176,-3 4-320,-4 4 1193,-1 4-545,0 6-536,-3 5-184,-1 4-128,-5 2-48,-1 2 40,5-1-16,-4-7-256,3-2-264,0-12-544,6-12 2064,-5-4-1176,5-14 0,0-13-136</inkml:trace>
  <inkml:trace contextRef="#ctx0" brushRef="#br0" timeOffset="1">47 0 16732,'7'0'1752,"-4"9"-944,1 3-312,3 6 977,-1 4-249,4 6-392,-3 0-112,3 3-232,2 2-80,2 0-160,-1-1-16,-2-7-72,1 0-104,-4-8-536,2-3-368,-7-7 696,-3-5-96,2-2-128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58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19812,'7'1'2225,"3"1"-1513,8-4-328,2 1 1424,8-3-951,0-2-409,5-1-1057,-3-3-1007,4 1 1392,-1-2-240,-6-1-216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58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19804,'0'0'135,"1"0"0,-1 1 0,1-1 0,-1 0 0,0 0 0,1 0 0,-1 1 0,0-1 0,1 0 0,-1 1 0,0-1-1,1 0 1,-1 1 0,0-1 0,1 0 0,-1 1 0,0-1 0,0 0 0,0 1 0,1-1 0,-1 1 0,0-1 0,0 0 0,0 1 0,0-1 0,0 1 0,0-1-1,0 1 1,0-1 0,0 1 0,0 0 0,6 25 1162,-4-18-650,3 16-204,2-1 0,1 1 0,0-1 0,15 26 0,-19-41-693,1 0-1,0 0 1,0 0 0,1-1-1,0 1 1,0-1 0,1-1 0,0 1-1,0-1 1,0-1 0,1 1-1,0-1 1,0 0 0,9 3 0,-4-6-2239,-13-3 2455,0 1 0,0 0 0,1 0 0,-1-1 0,0 1 0,0 0-1,0 0 1,0-1 0,0 1 0,0 0 0,0-1 0,0 1 0,0 0 0,0 0-1,-1-1 1,1 1 0,0 0 0,0 0 0,0-1 0,0 1 0,0 0 0,0 0 0,-1-1-1,1 1 1,0 0 0,0 0 0,0 0 0,0-1 0,-1 1 0,1 0 0,0 0-1,0 0 1,-1 0 0,1 0 0,0-1 0,0 1 0,-1 0 0,-11-7-1144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58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1 423 17444,'5'3'2304,"7"-3"-1360,5 0-351,3 0 1415,13-1-880,4-4-312,6-2-744,-3-1-488,5-1 408,-4-2-152,2-9-184</inkml:trace>
  <inkml:trace contextRef="#ctx0" brushRef="#br0" timeOffset="1">719 5 17708,'7'-5'2480,"-3"5"-1351,-2 3-553,-4 7 2280,-4 8-1255,-2 13-881,-2 5-288,-3 10-344,-3 4-112,3 3-192,-1-3-40,2-5-280,4-5-240,2-14-529,2-11-151,4-13 920,-3-2-272,3-19-65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59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16572,'8'19'2328,"3"1"-1360,3 1-384,3 4 1329,6-1-657,1-2-256,4-4-920,0-2-568,-2-10 456,-6-8-144,-6-11-128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59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 20620,'-1'-2'1993,"1"3"-1321,3 6-320,2 10 1072,4 3-343,-3 12-545,1 1-216,2 6-192,-1 4-80,-2-6-248,0-1-232,-1-8-601,-2-3-319,0-14 1032,0-4-248,4-5-280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7:00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10 151 15043,'-2'-2'400,"1"0"-1,0 0 1,0 0-1,0-1 1,1 1-1,-1 0 1,0-1-1,1 1 1,-1 0-1,1-1 1,0 1-1,0-1 1,0 1-1,0 0 1,0-1-1,1 1 1,-1-1 0,2-3-1,0 2-11,0-1-1,0 1 1,0 0-1,1 0 1,-1 1-1,1-1 1,0 1 0,0-1-1,6-4 1,0 1-65,0 0 0,1 0 1,0 1-1,0 0 1,1 1-1,-1 0 0,14-4 1,-18 7-287,1 1 1,-1-1-1,1 1 1,0 0-1,-1 1 1,1 0-1,0 0 1,0 0-1,-1 1 1,1 0-1,0 0 0,-1 0 1,13 6-1,-15-6-38,-1 1-1,0 0 0,0 0 1,1 0-1,-1 0 0,-1 1 1,1-1-1,0 1 0,-1 0 0,1-1 1,-1 1-1,0 0 0,0 1 1,0-1-1,0 0 0,0 1 1,-1-1-1,0 1 0,0-1 1,0 1-1,0-1 0,0 1 0,-1 0 1,1 0-1,-1-1 0,0 7 1,-1-2-3,0-1 0,0 1 1,-1-1-1,0 0 1,0 0-1,-1 0 0,0 0 1,0 0-1,-8 12 0,9-15 7,-1 0 0,0 0 0,0-1-1,0 1 1,0-1 0,0 1 0,0-1-1,-1 0 1,0-1 0,1 1 0,-1-1-1,0 1 1,-1-1 0,1 0 0,0-1-1,0 1 1,-6 1 0,0-5-35,13-4-21,-2 4 42,1 1 0,0 0 0,-1-1-1,1 1 1,0 0 0,0 0-1,-1 0 1,1 0 0,2 0 0,1 0-13,-1 1 0,0 0 1,1 0-1,-1 0 1,0 0-1,0 1 0,1-1 1,-1 1-1,0 1 1,0-1-1,0 0 0,0 1 1,0 0-1,0 0 1,-1 0-1,1 0 0,0 1 1,-1-1-1,0 1 1,0 0-1,1 0 0,-2 0 1,1 0-1,0 1 1,-1-1-1,1 1 0,2 6 1,-1-3-9,-1 0-1,1 0 1,-1 1 0,-1-1 0,1 1 0,-1 0 0,-1-1 0,1 1 0,-1 0-1,-1 0 1,1 0 0,-2 0 0,1 0 0,-2 10 0,0-12 59,0 0 0,0 0 0,-1 0 1,0-1-1,0 1 0,0 0 1,-1-1-1,0 0 0,0 0 0,0 0 1,0 0-1,-1-1 0,0 0 0,0 0 1,0 0-1,0 0 0,-11 5 0,12-8-70,1 1-1,0-1 0,0 0 0,0 0 1,0 0-1,-1 0 0,1-1 0,-1 1 1,1-1-1,0 0 0,-1 0 1,1 0-1,0 0 0,-1-1 0,1 0 1,0 1-1,-1-1 0,1 0 0,0 0 1,0-1-1,0 1 0,0-1 0,0 1 1,0-1-1,0 0 0,0 0 0,1-1 1,-1 1-1,1 0 0,0-1 0,0 1 1,-1-1-1,2 0 0,-4-6 0,-8-18-269,7-5-112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34.2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121 68 16331,'-13'13'279,"1"1"-1,1 0 0,0 1 0,0 0 0,2 0 0,0 1 0,0 0 0,2 1 0,0 0 1,1 0-1,1 1 0,-4 20 0,8-36-266,1 0 0,0-1 0,0 1-1,0 0 1,0 0 0,0 0 0,0 0 0,0 0 0,0 0 0,1 0 0,-1 0 0,2 2-1,-2-4-5,0 1 0,0-1 0,1 0 0,-1 1 0,0-1 0,1 0 0,-1 0 0,0 0 0,1 1 0,-1-1 0,0 0 0,1 0 0,-1 0-1,0 0 1,1 1 0,-1-1 0,1 0 0,-1 0 0,0 0 0,1 0 0,-1 0 0,1 0 0,-1 0 0,0 0 0,1 0 0,-1 0 0,1-1-1,-1 1 1,0 0 0,1 0 0,-1 0 0,0 0 0,1 0 0,-1-1 0,4-1 42,0-1-1,0 0 1,-1 0 0,0 0-1,1 0 1,-1-1-1,0 1 1,2-5 0,9-14 403,16-37 0,-20 37 149,25-38 0,-34 58-580,-1 1 1,1 1-1,-1-1 1,1 0-1,0 0 1,0 0 0,-1 0-1,1 0 1,0 1-1,0-1 1,0 0 0,0 0-1,0 1 1,0-1-1,0 1 1,0-1-1,2 0 1,-3 1-17,1 1 0,-1-1 0,1 0-1,-1 0 1,0 0 0,1 1 0,-1-1 0,1 0-1,-1 1 1,0-1 0,1 0 0,-1 1 0,0-1 0,1 1-1,-1-1 1,0 0 0,1 1 0,-1-1 0,0 1 0,0-1-1,0 1 1,0-1 0,1 1 0,-1-1 0,0 1-1,0 0 1,1 7 32,0 1-1,0-1 1,-1 12 0,-1-14 82,2-6-114,-1-1 0,0 1 1,0 0-1,0 0 0,0 0 0,0 0 0,0 0 0,0 0 0,0 0 0,0 0 0,0 0 0,0 0 0,0 0 0,0 0 0,0 0 0,0 0 0,0 0 0,0 0 0,0 0 0,0 0 0,1 0 1,-1 0-1,0 0 0,0 0 0,0 0 0,0 0 0,0 0 0,0 0 0,0 0 0,0 0 0,0 0 0,0 0 0,0 0 0,0 0 0,0 0 0,0 0 0,1 0 0,-1 0 0,0 0 0,0 0 1,0 0-1,0 0 0,0 0 0,0 0 0,0 0 0,0 0 0,0 0 0,0 0 0,0 0 0,0 0 0,0 0 0,0 0 0,0 1 0,0-1 0,0 0 0,0 0 0,0 0 0,0 0 0,0 0 1,0 0-1,0 0 0,0 0 0,0 0 0,0 0 0,0 0 0,0 0 0,7-7 114,4-12-29,-8 12-93,0 0 0,-1-1 0,1 1 0,-2-1-1,1 0 1,-1 1 0,0-1 0,0-11 0,13 2-247,-2-1 220,-12 18 28,1 0-1,-1 0 1,1-1-1,0 1 1,-1 0-1,1 0 0,-1 0 1,1-1-1,0 1 1,-1 0-1,1 0 1,-1 0-1,1 0 1,0 0-1,-1 0 0,1 0 1,0 0-1,-1 1 1,1-1-1,-1 0 1,1 0-1,0 0 1,-1 1-1,1-1 0,-1 0 1,1 1-1,0-1-16,-20-15-9,17 15 37,-1 0 0,1 0 0,0 0 0,0 0 1,-1 1-1,1-1 0,0 1 0,0-1 0,0 1 0,0 0 0,0 0 0,0 0 0,0 0 1,0 0-1,-3 3 0,-28 23 166,30-24-165,-10 10 26,0 0 0,1 1 0,0 0-1,-10 17 1,18-25-23,0 0-1,1 1 0,-1 0 1,1 0-1,1 0 0,-1 0 1,1 0-1,0 1 0,1-1 1,0 1-1,0-1 0,0 13 1,1-19-13,0 0 1,0 0-1,0 0 1,0 0-1,0 0 1,0 0-1,0 0 1,1 0-1,-1 0 1,0 0-1,1 0 1,-1 0-1,0-1 1,1 1-1,-1 0 1,1 0-1,-1 0 1,1-1-1,-1 1 1,1 0-1,0 0 1,-1-1-1,1 1 1,0-1-1,0 1 1,0-1-1,-1 1 1,1-1-1,0 1 1,0-1-1,0 0 1,0 1-1,0-1 1,0 0-1,0 0 1,-1 0-1,1 1 1,0-1-1,0 0 1,0 0-1,0-1 1,0 1-1,0 0 1,0 0-1,0 0 1,0-1-1,0 1 1,0 0-1,-1-1 1,1 1-1,1-1 1,4-2-3,0-1 0,0 1 0,0-1 0,-1 0 0,1 0 0,4-6 0,0 0 21,0-2-1,-1 1 1,10-17-1,-16 24-6,0 0 0,-1-1 0,1 1 0,-1-1 0,-1 0 0,1 1 0,0-1-1,-1 0 1,0 0 0,0 0 0,-1 0 0,0 0 0,0-7 0,0 11-8,0 0-1,0 0 1,-1 0 0,1 0 0,0 0 0,-1 1-1,1-1 1,-1 0 0,0 0 0,1 0 0,-1 0 0,0 0-1,1 1 1,-1-1 0,0 0 0,0 1 0,1-1-1,-1 1 1,0-1 0,0 0 0,0 1 0,0 0-1,-1-1 1,1 1-2,1 0 0,-1-1 0,1 1 0,-1 0-1,1 0 1,-1 0 0,0 0 0,1 0 0,-1 0 0,1 0 0,-1 0-1,0 0 1,1 0 0,-1 1 0,1-1 0,-1 0 0,1 0-1,-1 0 1,0 1 0,1-1 0,-1 0 0,1 1 0,-1-1 0,1 0-1,0 1 1,-1-1 0,1 1 0,-1-1 0,1 1 0,0-1 0,-1 1-1,1-1 1,0 1 0,0-1 0,-1 1 0,1-1 0,0 1 0,0-1-1,0 2 1,-1-2-6,1 1 0,0-1 0,0 1 0,0-1 0,0 1 0,0-1-1,0 1 1,0-1 0,1 1 0,-1-1 0,0 1 0,0-1 0,0 1 0,0-1 0,1 0 0,-1 1-1,0-1 1,0 1 0,1-1 0,-1 0 0,0 1 0,1-1 0,-1 0 0,0 1 0,1-1-1,-1 0 1,1 1 0,-1-1 0,0 0 0,1 0 0,-1 1 0,1-1 0,-1 0 0,1 0 0,-1 0-1,1 0 1,-1 0 0,1 0 0,-1 0 0,1 0 0,-1 0 0,1 0 0,-1 0 0,1 0-1,-1 0 1,1 0 0,0 0 0,26-6-138,-3-6 5,32-20-1,-42 22 119,1 1 1,0 1-1,1 0 0,0 1 1,0 1-1,22-6 0,-37 11 19,1 1 0,-1 0-1,1-1 1,-1 1 0,1 0-1,-1 0 1,1 0 0,0 0-1,-1 0 1,1 0 0,-1 0 0,1 0-1,-1 1 1,1-1 0,-1 1-1,1-1 1,-1 1 0,1-1-1,-1 1 1,0 0 0,1 0-1,-1 0 1,0 0 0,0 0-1,1 0 1,-1 0 0,0 0-1,0 0 1,0 1 0,0-1-1,-1 0 1,1 1 0,0-1-1,0 0 1,-1 1 0,1-1-1,-1 1 1,1-1 0,-1 1-1,0 2 1,1 6 1,0 1 0,-1-1-1,-1 0 1,1 1 0,-4 11 0,2-4 14,2-17-13,0-1 1,-1 0-1,1 0 0,0 1 1,0-1-1,0 0 0,0 0 0,0 1 1,0-1-1,0 0 0,0 1 1,0-1-1,0 0 0,0 0 0,0 1 1,0-1-1,0 0 0,0 0 1,0 1-1,0-1 0,0 0 0,1 1 1,-1-1-1,0 0 0,0 0 1,0 0-1,0 1 0,0-1 1,1 0-1,-1 0 0,0 1 0,0-1 1,1 0-1,-1 0 0,0 0 1,0 0-1,0 0 0,1 1 0,-1-1 1,0 0-1,1 0 0,-1 0 1,0 0-1,0 0 0,1 0 1,15-9 35,17-21 2,-32 28-36,13-13 10,30-28 19,-39 39-42,-1 0 1,1 1-1,0-1 0,0 1 0,1 0 0,-1 1 0,11-4 0,-16 5 7,1 1-1,0 0 1,0 0-1,0 0 0,-1-1 1,1 1-1,0 0 1,0 0-1,0 0 0,0 1 1,-1-1-1,1 0 1,0 0-1,0 0 0,0 1 1,-1-1-1,1 0 1,0 0-1,0 1 0,-1-1 1,1 1-1,0-1 1,-1 1-1,1-1 0,-1 1 1,1-1-1,0 1 1,-1 0-1,1-1 0,-1 1 1,1 0-1,-1 0 1,1 0-1,7 32-575,-4-13-615,-4-20 1170,0 0 0,0 0 0,0 1 0,0-1-1,0 0 1,0 0 0,0 1 0,1-1 0,-1 0-1,0 0 1,0 1 0,0-1 0,0 0 0,0 0-1,0 1 1,1-1 0,-1 0 0,0 0 0,0 0-1,0 1 1,1-1 0,-1 0 0,0 0 0,0 0 0,0 0-1,1 0 1,-1 1 0,0-1 0,0 0 0,1 0-1,-1 0 1,0 0 0,0 0 0,1 0 0,-1 0-1,0 0 1,0 0 0,1 0 0,-1 0 0,0 0-1,1 0 1,-1 0 0,0 0 0,0 0 0,1 0-1,-1-1 1,0 1 0,1 0 0,10-13-504,4-12-110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7:00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16580,'34'24'1930,"3"2"860,45 40 0,-71-55-2518,0 0 0,-1 1 0,0 0 0,0 1 0,-1 0 0,-1 0 0,10 24 0,-10-17-203,-1 0 1,-1 1-1,-1 0 0,-1 0 1,-1 0-1,-1 0 1,0 1-1,-4 36 1,0-33-44,-1 0 1,-1-1-1,-2 1 0,0-1 1,-2 0-1,0-1 0,-14 27 1,16-39-11,0-1-1,-1 0 1,0 0 0,0 0 0,-1-1 0,0 0 0,-14 12-1,-19 12-13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7:02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1788 221 12267,'-6'-17'433,"-1"0"0,0 0 1,-1 0-1,-1 1 0,-19-27 1,22 35-346,-1 1 1,1 0 0,-1 0 0,0 1 0,-1-1-1,1 2 1,-1-1 0,-1 1 0,1 0 0,-1 1 0,1 0-1,-1 1 1,-10-3 0,-2 1-107,-1 2 0,0 0 1,1 1-1,-1 2 0,0 0 0,0 1 0,0 1 0,1 2 1,-39 9-1,-13 10-128,-98 44 0,170-67 145,-109 50-81,-176 106 0,222-114 55,2 2 0,2 3 0,-100 102 0,114-99 51,2 2 0,3 2-1,1 2 1,4 1 0,-43 89-1,63-111 42,3 1 1,1 0-1,2 1 0,-10 59 0,17-66 1,1-1 0,1 0 1,2 1-1,0-1 0,2 0 0,11 47 0,-8-54-29,1 0 1,1-1-1,0 0 0,2-1 1,0 0-1,2 0 0,0-1 1,16 19-1,-9-16-2,0-2 0,1 0 0,1-1 0,1-1 0,47 29-1,-31-27-1,1 0-1,0-3 1,1-1-1,1-2 1,1-2-1,0-2 1,0-1-1,65 4 1,-36-9 112,-1-3 1,1-3-1,-1-3 1,106-22-1,-122 15 269,0-3-1,-1-2 1,0-3-1,-2-2 1,-1-2-1,57-36 1,-89 48-124,0 0 1,0-2-1,-1 0 1,22-25-1,-30 29-163,-1-1 0,0 0 1,0-1-1,-1 0 0,0 0 0,-1-1 0,-1 0 0,5-17 0,-1-6 73,-2-1 0,-1 0 0,1-72-1,-15-117-311,5 172-43,0-5-27,-21-483-2983,23 456 2510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7:03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14 115 13051,'-9'10'1936,"6"-1"-616,2-1-407,6-4 1751,11-2-775,14-5-265,6-6-176,7-5-367,4-3-145,1-3-536,-1-2-304,-8 2-856,-6 0 120,-18 9 440,-7 1-169,-10 8-159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7:03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0 168 15107,'17'19'2201,"15"-19"-1041,2-11-464,9-6 1865,5-3-1233,7-3-752,4 0-424,-3-2-1928,3-3 1656,-13 8-384,1 0-249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7:04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1 19404,'-6'0'278,"1"1"1,-1 0-1,1 0 0,-1 1 1,1 0-1,0 0 0,-1 0 1,1 0-1,0 1 0,0 0 1,-7 6-1,-7 6 166,-22 22-1,40-36-417,-26 27 85,1 0 1,1 2-1,-39 62 1,51-69-98,0 1 0,1 1 0,1-1 0,2 2 0,0 0 0,-6 36 0,14-57 1,0 0 0,0 1 0,1-1 1,0 0-1,0 0 0,0 0 0,1 1 0,-1-1 0,1 0 0,0 0 0,1 0 0,-1 0 0,1 0 0,4 8 0,-3-10 18,-1 0 0,1 0 0,-1 0 0,1 0-1,0-1 1,0 1 0,1-1 0,-1 1-1,0-1 1,1 0 0,-1 0 0,1-1-1,0 1 1,-1-1 0,1 0 0,0 0-1,0 0 1,0 0 0,5-1 0,4 1 117,0 0 0,0-2 0,0 0 1,0 0-1,0-1 0,0-1 0,0 0 1,-1 0-1,0-2 0,1 1 0,-2-2 1,1 1-1,0-2 0,-1 0 1,0 0-1,-1-1 0,10-9 0,-18 16-129,-1 0 1,0 0-1,1-1 0,-1 1 0,0-1 0,0 1 0,0-1 0,0 1 1,0-1-1,0 0 0,-1 1 0,1-1 0,0 0 0,-1 0 0,1 1 1,-1-1-1,0 0 0,0 0 0,0 0 0,0 0 0,0 1 0,0-1 1,0 0-1,0 0 0,-1 0 0,1 1 0,-1-1 0,0-2 1,-1 1-10,0 1 0,0 0 1,0 0-1,0 0 0,0 0 1,0 0-1,0 0 1,-1 1-1,1-1 0,-1 1 1,1-1-1,-1 1 1,0 0-1,1 0 0,-1 0 1,0 0-1,-5 0 0,-2-1-6,-1 1-1,0 0 1,-15 1-1,24 0-5,-1 0-1,0 0 0,1 1 0,-1-1 0,1 0 0,-1 1 1,1 0-1,-1-1 0,1 1 0,-1 0 0,1 0 0,-1 0 1,1 1-1,0-1 0,0 1 0,0-1 0,0 1 0,0 0 1,-3 3-1,5-5 1,0 0-1,0 1 1,-1-1 0,1 0-1,0 1 1,0-1 0,0 0-1,0 1 1,0-1 0,0 0 0,0 1-1,0-1 1,0 1 0,0-1-1,0 0 1,0 1 0,0-1 0,0 0-1,0 1 1,0-1 0,1 0-1,-1 1 1,0-1 0,0 0 0,0 1-1,0-1 1,1 0 0,-1 1-1,0-1 1,0 0 0,1 0 0,-1 1-1,0-1 1,0 0 0,1 0-1,-1 0 1,0 0 0,1 1 0,-1-1-1,0 0 1,1 0 0,-1 0-1,0 0 1,1 0 0,-1 0 0,1 0-1,20 3-13,-19-3 11,24 0 8,0-2 0,-1-1 0,1-2 0,-1 0-1,32-11 1,27-5 11,-83 21-14,1-1-1,0 1 0,-1-1 0,1 1 1,0 0-1,0 0 0,-1 0 1,1 0-1,0 0 0,0 0 0,-1 0 1,1 1-1,0-1 0,3 2 0,-5-1-2,1-1 1,-1 1-1,1 0 0,-1 0 0,0 0 0,1 0 0,-1 0 0,0 0 0,0 0 0,1 0 0,-1 0 0,0 0 0,0 0 1,0 0-1,0 0 0,0 0 0,0 0 0,-1 0 0,1 0 0,0 0 0,0 0 0,-1-1 0,1 1 0,-1 0 1,1 0-1,-1 0 0,0 1 0,-26 59-13,13-31 5,-11 35 0,22-53-82,0-1 0,0 0 0,1 1 0,1-1 1,0 1-1,1-1 0,0 13 0,3-5-28,-3-11-10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07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3 640 13811,'0'0'47,"0"0"0,0 0 0,0 0-1,0 0 1,0 0 0,-1 1 0,1-1 0,0 0 0,0 0 0,0 0 0,0 0 0,0 0-1,0 0 1,0 1 0,-1-1 0,1 0 0,0 0 0,0 0 0,0 0 0,0 0 0,0 1-1,0-1 1,0 0 0,0 0 0,0 0 0,0 0 0,0 1 0,0-1 0,0 0 0,0 0-1,0 0 1,0 0 0,0 1 0,0-1 0,0 0 0,0 0 0,0 0 0,0 0-1,0 1 1,0-1 0,1 0 0,-1 0 0,0 0 0,0 0 0,0 0 0,0 0 0,0 1-1,0-1 1,0 0 0,1 0 0,-1 0 0,0 0 0,0 0 0,0 0 0,0 0 0,1 0-1,-1 0 1,0 0 0,0 0 0,0 0 0,0 1 0,1-1 0,-1 0 0,20 0 1368,27-7-171,66-18 260,508-97 255,-397 91-1730,532-82-39,-525 67-41,278-92 1,-492 132 53,121-44-10,-117 41 32,0-1-1,-1 0 1,0-2 0,22-17 0,-40 28-14,-1 0 1,1-1-1,-1 1 1,1-1-1,-1 1 1,0-1 0,1 0-1,-1 0 1,0 1-1,0-1 1,0 0 0,-1 0-1,2-4 1,-2 6-7,0 0 0,0-1 1,0 1-1,0-1 0,0 1 1,0-1-1,0 1 0,0 0 1,0-1-1,0 1 0,0-1 0,0 1 1,0 0-1,0-1 0,-1 1 1,1-1-1,0 1 0,0 0 1,-1-1-1,1 1 0,0 0 1,0-1-1,-1 1 0,1 0 1,-1-1-1,0 1 2,0-1 0,0 1-1,0 0 1,0-1 0,0 1 0,0 0 0,-1 0 0,1 0-1,0 0 1,0 0 0,0 0 0,0 0 0,-3 0 0,3 0-46,0 1 0,-1-1 1,1 0-1,0 1 1,-1-1-1,1 1 1,0-1-1,0 1 0,-1 0 1,1-1-1,0 1 1,0 0-1,0 0 1,0 0-1,0 0 1,0 0-1,0 0 0,0 0 1,0 0-1,1 1 1,-1-1-1,0 0 1,1 0-1,-1 1 0,1-1 1,-1 2-1,0 0-53,0-1-1,0 0 1,0-1-1,0 1 0,0 0 1,0 0-1,0 0 1,-1-1-1,-1 3 1,-3-1-313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13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2 324 15379,'-1'4'1951,"3"-5"-436,11-14 490,15-24-161,136-185 2484,-133 184-3713,-31 40-598,1-1 1,-1 0-1,0 1 1,1-1 0,-1 1-1,0-1 1,1 1-1,-1-1 1,1 1-1,-1-1 1,1 1 0,-1 0-1,1-1 1,-1 1-1,1 0 1,0-1 0,-1 1-1,1 0 1,-1-1-1,2 1 1,1 11 142,-12 35-141,6-31 1,-2 26-60,2 1 1,3 75-1,1-108-168,0-1 0,1 0 0,4 17 0,-5-23 133,0 0 1,0 0-1,0-1 0,0 1 1,0 0-1,0 0 0,0 0 1,1-1-1,1 3 1,-2-3 60,0-1 0,0 1 1,-1-1-1,1 1 0,0-1 1,0 0-1,-1 1 0,1-1 0,0 0 1,0 0-1,0 0 0,0 1 1,-1-1-1,1 0 0,0 0 1,0 0-1,0 0 0,0 0 1,0-1-1,-1 1 0,1 0 1,0 0-1,0 0 0,0-1 1,4-2-41,0 0 1,-1 0 0,0 0-1,0-1 1,0 0 0,0 1-1,5-8 1,0 1-90,24-26-312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14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0 13771,'-1'7'406,"1"-1"0,-1 1-1,1-1 1,1 1 0,-1-1 0,1 0 0,0 1 0,1-1-1,-1 0 1,1 1 0,1-1 0,3 9 0,5 4 756,0-1 1,21 25-1,-20-27-941,-1 0-1,0 0 0,11 23 1,-18-26-190,0 0 0,0 0 0,-1 0 0,-1 0 0,0 0 0,-1 0 0,-1 1 0,0-1 0,0 0 0,-2 1 0,1-1 0,-2 0 0,0 0 0,0 0 0,-1 0 0,-11 21 0,8-17-145,-1-1-1,-1 0 0,-1-1 1,0 0-1,-1 0 1,0-2-1,-1 1 1,-1-1-1,0-1 1,-1 0-1,-30 19 1,34-25 24,-1 0 1,-20 6 0,-28 3-239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14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1 17004,'-9'3'333,"-1"0"0,1 1 0,0 0 0,1 1 1,-1 0-1,1 0 0,0 1 0,0 0 1,1 0-1,-1 1 0,1-1 0,1 2 0,-11 13 1,3 0-14,0 1 0,1 0 0,2 0 0,-11 29 0,9-17-165,2 0 0,1 1 0,2 0 0,2 1 0,-3 47 0,8-62-125,1 0 1,0 1-1,2-1 1,0 0-1,2-1 0,0 1 1,1 0-1,1-1 0,1 0 1,14 28-1,-15-39-99,0 0 0,0 0 0,1 0 0,0 0 0,1-1 0,0-1 0,0 1 0,0-1 0,1-1 0,0 1 0,0-1 0,18 8 0,-10-7-150,0-1 0,0-1 0,1 0 0,0-1 0,0 0 0,34 0 0,-6-3-247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18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1 186 13003,'0'2'186,"0"-1"1,1 1-1,-1 0 1,1-1 0,-1 1-1,1-1 1,0 0-1,-1 1 1,1-1 0,0 0-1,0 1 1,0-1-1,0 0 1,0 0-1,0 0 1,0 0 0,1 0-1,-1 0 1,0 0-1,1 0 1,-1 0-1,0 0 1,1-1 0,-1 1-1,1-1 1,-1 1-1,1-1 1,0 0-1,-1 1 1,1-1 0,-1 0-1,1 0 1,-1 0-1,1 0 1,0 0-1,-1-1 1,1 1 0,-1 0-1,2-1 1,4-1 53,-1 0-1,0 0 1,0-1 0,0 1 0,0-1 0,-1-1-1,1 1 1,-1-1 0,0 0 0,0 0 0,0 0-1,0-1 1,-1 0 0,0 0 0,6-8 0,-5 6-100,0 0 0,-1-1 1,0 0-1,0 0 1,-1 0-1,0 0 0,0 0 1,-1-1-1,0 1 0,1-18 1,-3 24-115,0-1 0,0 1-1,0-1 1,0 1 0,-1 0 0,1-1 0,-1 1 0,0-1 0,1 1-1,-1 0 1,0-1 0,0 1 0,-2-3 0,2 5-18,0-1 0,0 0 1,0 0-1,1 0 0,-1 1 1,0-1-1,0 0 0,0 1 1,0-1-1,0 1 1,-1-1-1,1 1 0,0 0 1,0-1-1,0 1 0,0 0 1,0 0-1,-1 0 0,1 0 1,0 0-1,0 0 0,0 0 1,0 0-1,0 0 0,-1 1 1,1-1-1,0 0 0,0 1 1,-2 0-1,-4 3 0,0-1-1,1 2 1,-1-1 0,1 1-1,0 0 1,1 0 0,-1 0-1,1 1 1,0 0-1,0 0 1,1 0 0,-6 11-1,0-1-10,2 1-1,0 0 1,1 0-1,-5 19 0,10-27-2,0 0 0,0-1 0,1 1 0,-1 0-1,2 15 1,0-23 5,0 1 1,0 0-1,0 0 0,0 0 0,1-1 0,-1 1 1,1 0-1,-1-1 0,1 1 0,0 0 0,0-1 0,-1 1 1,1-1-1,0 1 0,1-1 0,-1 1 0,0-1 0,0 0 1,0 1-1,1-1 0,-1 0 0,1 0 0,-1 0 1,1 0-1,-1 0 0,1-1 0,0 1 0,-1 0 0,1-1 1,0 1-1,0-1 0,-1 0 0,1 1 0,0-1 0,2 0 1,2 0 4,1 0 1,-1-1-1,1 0 1,-1 0 0,1 0-1,-1-1 1,0 0-1,0 0 1,0 0 0,0-1-1,0 0 1,8-6-1,5-4 59,0-2-1,19-19 1,15-12 144,-53 46-204,1-1-1,-1 1 1,0 0-1,1-1 1,-1 1-1,1 0 1,-1-1-1,1 1 1,-1 0-1,1 0 0,-1-1 1,1 1-1,-1 0 1,1 0-1,-1 0 1,1 0-1,-1 0 1,1 0-1,-1 0 1,1 0-1,-1 0 0,1 0 1,-1 0-1,1 0 1,-1 0-1,1 0 1,0 1-1,-1-1 1,1 0-1,-1 0 1,0 0-1,1 1 0,-1-1 1,1 0-1,-1 1 1,1-1-1,-1 0 1,0 1-1,1-1 1,-1 1-1,0-1 1,1 1-1,-1-1 0,0 0 1,0 1-1,1-1 1,-1 1-1,0-1 1,0 1-1,0 0 1,0-1-1,0 1 1,1-1-1,-1 1 0,0 0 1,4 43 21,-3-20-36,-1-23 14,0 0 0,1-1 0,-1 1 0,0 0 0,0 0 0,0 0-1,1 0 1,-1-1 0,0 1 0,1 0 0,-1 0 0,1-1 0,-1 1 0,1 0 0,-1-1 0,1 1 0,-1 0 0,1-1 0,0 1 0,-1-1 0,1 1 0,0-1 0,0 1 0,-1-1 0,1 0 0,0 1-1,0-1 1,0 0 0,0 0 0,-1 1 0,1-1 0,0 0 0,0 0 0,0 0 0,0 0 0,0 0 0,-1 0 0,1 0 0,0 0 0,0-1 0,0 1 0,0 0 0,-1 0 0,2-1 0,4-2 35,-1 0-1,1 0 1,-1-1 0,1 0 0,4-4 0,-2 1 9,34-27 189,-29 21-129,1 2 0,0 0 0,1 0 0,0 2-1,17-9 1,-30 17-95,0 0 0,0 1 0,0-1 0,0 0 0,0 1 0,1 0 0,-1-1 0,0 1 0,0 0 0,0 0 0,4 0 0,-5 1-6,0-1 0,0 0-1,0 1 1,0-1 0,0 1 0,0-1 0,0 1 0,0-1 0,0 1 0,0 0 0,-1-1-1,1 1 1,0 0 0,0 0 0,-1-1 0,2 3 0,1 2 4,-1 1-1,0-1 1,0 1-1,-1-1 1,0 1 0,0-1-1,1 8 1,-2-8-7,1 0 0,0 1 0,0-1 0,0 0 0,1 0 0,-1 0 0,4 6 0,-5-11-1,1 1 0,0 0-1,0 0 1,0-1-1,0 1 1,0 0 0,0-1-1,-1 1 1,1-1-1,0 1 1,1-1 0,-1 0-1,0 1 1,0-1-1,0 0 1,0 0 0,0 1-1,0-1 1,0 0-1,0 0 1,0 0 0,1-1-1,-1 1 1,0 0-1,0 0 1,0-1 0,0 1-1,0 0 1,0-1-1,0 1 1,0-1 0,0 1-1,0-1 1,1-1 0,6-3 13,0 0 1,14-14-1,-15 13-1,54-44-2380,-81 72 1586,8-11 165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34.6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53 1 16107,'-20'50'1858,"-11"36"923,31-86-2757,0 0 1,-1 1-1,1-1 0,0 0 1,0 1-1,0-1 1,0 0-1,0 0 0,0 1 1,0-1-1,0 0 0,0 1 1,0-1-1,0 0 1,0 1-1,0-1 0,0 0 1,0 1-1,0-1 1,0 0-1,0 0 0,0 1 1,0-1-1,1 0 1,-1 0-1,0 1 0,0-1 1,0 0-1,1 0 1,-1 1-1,0-1 0,0 0 1,0 0-1,1 0 0,-1 1 1,0-1-1,0 0 1,1 0-1,-1 0 0,0 0 1,1 0-1,-1 1 1,0-1-1,0 0 0,1 0 1,-1 0-1,0 0 1,1 0-1,-1 0 0,0 0 1,1 0-1,-1 0 1,0 0-1,0 0 0,1 0 1,-1-1-1,0 1 0,1 0 1,-1 0-1,1 0 1,25-11 1,-11 5 4,-5 4-32,0 0 0,0 0 0,0 1 0,1 1 0,-1-1 0,0 2 0,17 1-1,-20-1 2,0 1 0,-1-1 1,1 1-1,-1 0 0,1 1 0,-1 0 0,0 0 0,0 0 0,0 0 0,0 1 0,-1 0 0,9 8 0,-13-11 8,0 1 1,1-1 0,-1 1 0,0-1-1,0 1 1,0-1 0,0 1-1,0 0 1,0 0 0,-1 0 0,1-1-1,-1 1 1,1 0 0,-1 0-1,1 0 1,-1 0 0,0 0 0,0 0-1,0 0 1,-1 4 0,0-3 24,0 1 1,0-1 0,-1 0 0,1 1-1,-1-1 1,0 0 0,0 0-1,0 0 1,0 0 0,-5 4 0,0 0 37,0 0-1,0-1 1,-1 0 0,0-1 0,0 0 0,-1 0 0,-17 7 0,21-10-133,0-1-1,1 1 0,-1-1 1,0 0-1,0 0 0,-1-1 1,1 0-1,0 1 0,0-2 1,0 1-1,-10-2 0,13 1 37,0 0 0,0 0 0,0 0 0,0 0 0,0 0 0,1-1 0,-1 1 0,0-1-1,1 1 1,-1-1 0,1 1 0,0-1 0,-1 0 0,1 0 0,0 1 0,0-1 0,0 0-1,0 0 1,0 0 0,1-1 0,-1 1 0,0 0 0,1 0 0,0 0 0,0 0 0,-1 0-1,1-1 1,0 1 0,1 0 0,-1-3 0,3-25-442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18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20892,'0'-4'1841,"1"4"-1321,3 1-208,1 6 840,1 3-856,4 0-1248,1 3 1288,3-1-520,1 1-104,2-5-160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19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16179,'-1'7'524,"0"-1"-1,0 1 1,-1-1-1,0 0 0,0 1 1,-1-1-1,0 0 0,0-1 1,0 1-1,-1 0 0,-7 9 1,6-9-199,0 0 1,1 1-1,0-1 1,0 1-1,1 0 1,0 0-1,0 0 1,-2 10-1,5-17-318,0 1-1,0-1 0,1 1 1,-1-1-1,0 0 0,0 1 0,0-1 1,1 1-1,-1-1 0,0 0 0,0 1 1,1-1-1,-1 0 0,0 1 1,1-1-1,-1 0 0,0 0 0,1 1 1,-1-1-1,0 0 0,1 0 0,-1 1 1,1-1-1,-1 0 0,1 0 1,-1 0-1,0 0 0,1 0 0,-1 0 1,1 0-1,-1 0 0,1 0 0,-1 0 1,1 0-1,-1 0 0,25 0 16,-15 0-6,-2 1-14,-1 0 0,0 0 0,1 1 0,-1 0 0,0 0-1,0 1 1,0 0 0,0 0 0,-1 1 0,1 0 0,-1 0-1,7 6 1,-10-8 24,-1-1 1,0 1-1,0 0 0,0 0 0,0 0 0,0 1 0,0-1 1,-1 0-1,1 1 0,-1-1 0,0 1 0,1-1 1,-1 1-1,0 0 0,-1-1 0,1 1 0,0 0 1,-1 0-1,1 0 0,-1 0 0,0-1 0,0 1 0,0 0 1,-1 0-1,1 0 0,-1 0 0,1 0 0,-1-1 1,0 1-1,0 0 0,0-1 0,0 1 0,-1 0 0,-1 3 1,1-4-5,0 1 0,1-1 0,-1 1 0,0-1 1,0 0-1,-1 0 0,1 0 0,0 0 0,-1 0 0,1 0 1,-1-1-1,0 1 0,1-1 0,-1 0 0,0 1 0,0-1 1,0-1-1,0 1 0,0 0 0,0-1 0,0 1 0,0-1 1,0 0-1,0 0 0,0 0 0,0-1 0,0 1 0,-4-1 1,4-1-134,-1 1 1,0-1 0,1 1 0,-1-1 0,1 0 0,0-1 0,0 1 0,-1 0 0,1-1 0,1 0 0,-1 1 0,0-1-1,1 0 1,-1-1 0,1 1 0,0 0 0,0-1 0,0 1 0,1-1 0,-1 1 0,0-6 0,-1-12-540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19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63 175 18404,'11'-2'547,"0"0"0,0-1 0,-1 0 0,1-1 0,-1-1 0,0 1 0,19-13 0,-24 13-321,1 0 1,0 0-1,-1 0 0,0-1 1,0 0-1,0 0 0,-1-1 0,0 1 1,0-1-1,0 0 0,-1 0 1,0 0-1,5-12 0,-7 16-206,-1 1 1,1-1-1,-1 1 0,1 0 0,-1-1 0,0 1 1,1-1-1,-1 1 0,0-1 0,0 1 0,0-1 0,0 1 1,0 0-1,-1-1 0,1 1 0,0-1 0,-1 1 1,1-1-1,-1 1 0,1 0 0,-1-1 0,0 1 1,1 0-1,-1 0 0,0-1 0,0 1 0,0 0 0,0 0 1,0 0-1,0 0 0,0 0 0,0 0 0,-1 0 1,1 1-1,0-1 0,-1 0 0,1 1 0,0-1 1,-1 1-1,1-1 0,-3 0 0,0 1 5,0 0 1,0-1-1,0 1 0,0 0 0,0 1 1,0-1-1,0 1 0,0 0 1,0 0-1,0 0 0,1 0 0,-1 1 1,0-1-1,-4 4 0,-4 3 0,1 1 0,0 1 0,0 0-1,1 1 1,0 0 0,0 0 0,1 1-1,1 0 1,0 0 0,1 1 0,0 1 0,1-1-1,1 1 1,0 0 0,1 0 0,-5 28 0,8-37-23,1 0 1,0 0 0,0 0 0,0 0 0,0 0 0,1 0 0,0 0 0,0 0 0,0 0-1,1-1 1,0 1 0,0 0 0,4 7 0,-3-9-54,-1 0-1,0 0 1,1 0-1,0-1 1,0 1-1,0-1 1,0 0 0,0 1-1,0-2 1,1 1-1,-1 0 1,0-1-1,1 1 1,0-1 0,-1 0-1,1 0 1,0 0-1,-1-1 1,6 1-1,-1-1-138,0-1 0,1 0 1,-1 0-1,0-1 0,0 0 0,0 0 0,0-1 0,-1 0 0,1 0 0,-1-1 0,1 0 0,-1 0 0,0 0 0,-1-1 0,1 0 0,-1-1 0,0 0 1,9-11-1,21-30-669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20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 19052,'-4'9'628,"0"0"1,1 1-1,0-1 0,0 1 0,1 0 1,0 0-1,-1 12 0,2 72 1237,1-88-1800,0 7 90,3 37 212,-3-47-351,0 1 0,1-1 0,0 0 1,0 0-1,0 0 0,0 0 0,0 0 0,1 0 1,-1 0-1,1 0 0,0 0 0,2 2 0,-2-4-9,-1 0 1,0 0-1,1 0 0,-1 0 0,1 0 0,0-1 0,-1 1 0,1-1 0,-1 1 0,1-1 0,0 1 0,0-1 0,-1 0 0,1 0 0,0 0 1,-1 0-1,1 0 0,0 0 0,0-1 0,-1 1 0,1 0 0,0-1 0,-1 1 0,3-2 0,6-2 15,0-1 0,16-10 0,-11 7-1,-7 3-10,0 1 0,0 1 0,0-1 0,0 1 0,17-3 0,-23 6-11,-1 0 0,1 0 1,-1 0-1,0 0 0,1 0 0,-1 0 0,0 0 0,1 0 0,-1 0 0,0 1 0,1-1 0,-1 1 0,0-1 1,0 1-1,1 0 0,-1-1 0,0 1 0,2 1 0,-2 0 1,0 0 0,0-1 0,0 1 0,0 0 0,0-1 0,0 1-1,-1 0 1,1 0 0,-1 0 0,1 0 0,-1 0 0,0 0 0,0-1 0,0 1 0,0 0 0,0 0 0,-1 3-1,-2 12 56,0-1 0,-2 0 1,0 0-1,-1 0 0,-1 0 0,0-1 0,-13 20 0,-13 31 469,33-66-515,0 1 0,-1-1 1,1 0-1,0 0 0,0 1 0,0-1 0,0 0 1,0 1-1,-1-1 0,1 0 0,0 1 1,0-1-1,0 0 0,0 1 0,0-1 0,0 0 1,0 1-1,0-1 0,0 1 0,0-1 0,0 0 1,0 1-1,1-1 0,-1 0 0,0 1 0,0-1 1,0 0-1,0 0 0,0 1 0,1-1 1,-1 0-1,0 1 0,0-1 0,1 0 0,-1 0 1,0 1-1,1-1 0,16 0 225,25-15-37,-37 14-181,19-9-27,122-54-1960,-144 63 1924,0 0 0,0-1 0,0 1 0,0 0 0,0-1 0,0 0 0,0 1 0,-1-1 0,1 0 0,-1 0 0,1 0-1,-1 0 1,0 0 0,0 0 0,0 0 0,0-1 0,0 1 0,0 0 0,0-4 0,0-17-556</inkml:trace>
  <inkml:trace contextRef="#ctx0" brushRef="#br0" timeOffset="1">1 177 17188,'11'2'2128,"8"-2"-1376,6-3-320,4-1 1241,5-2-1233,2 0-504,2 0 192,-4 3-192,-4 1-208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20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46 125 18220,'-1'0'89,"1"1"0,0 0-1,0-1 1,0 1 0,0-1 0,-1 1 0,1 0-1,0-1 1,0 1 0,0-1 0,0 1 0,0 0 0,1-1-1,-1 1 1,0 0 0,0-1 0,0 1 0,0-1 0,1 1-1,-1-1 1,0 1 0,0-1 0,1 1 0,-1 0 0,1-1-1,-1 0 1,0 1 0,1 0 0,0-1 7,0-1 0,0 1 0,0 0 0,-1 0 0,1-1 0,0 1 1,0 0-1,0-1 0,-1 1 0,1-1 0,0 1 0,-1-1 0,1 1 0,0-1 0,-1 0 0,2 0 0,23-34 1356,-21 27-1264,0-1 0,-1 1-1,0-1 1,2-12 0,-5 19-141,1-1-1,-1 1 1,0 0 0,0-1 0,0 1 0,0-1-1,-1 1 1,1-1 0,-2-3 0,2 5-23,0 0-1,-1 0 1,1 0 0,-1 0 0,0 0 0,1 0 0,-1 1 0,0-1-1,1 0 1,-1 0 0,0 1 0,0-1 0,0 0 0,0 1 0,1-1-1,-1 1 1,0-1 0,0 1 0,0 0 0,0-1 0,0 1-1,0 0 1,-2-1 0,1 2 4,0-1 0,0 0 1,0 0-1,-1 1 0,1-1 0,0 1 0,0-1 0,0 1 0,0 0 0,0 0 0,0 0 0,0 0 1,0 1-1,0-1 0,1 0 0,-1 1 0,0-1 0,1 1 0,-1-1 0,1 1 0,0 0 1,-2 2-1,-4 6 11,1-1 1,1 1-1,-5 10 0,7-14-30,1 0 0,0 1 0,0-1 0,1 1 0,0-1-1,-1 11 1,2-16-4,0 0-1,0 1 1,0-1-1,0 0 1,0 0-1,1 0 1,-1 1 0,0-1-1,1 0 1,-1 0-1,0 0 1,1 0-1,0 0 1,-1 0-1,1 0 1,-1 0-1,3 2 1,-2-3 1,0 1 0,0-1-1,0 1 1,0-1 0,0 0 0,0 1 0,0-1 0,0 0-1,0 0 1,1 0 0,-1 0 0,0 0 0,0 0-1,0 0 1,0 0 0,0-1 0,1 1 0,-1 0-1,0-1 1,0 1 0,0 0 0,2-2 0,10-5 37,1-1 0,-1 0 0,-1-1 0,0-1 0,16-14-1,20-17 32,-47 40-73,1 0 0,-1 1 0,0-1 0,0 0 0,0 0 0,1 1 0,-1-1 0,0 1 0,1-1 0,-1 1 0,0-1 0,1 1 0,-1 0 0,3 0 0,-4 0 0,1 0 0,0 0 0,-1 0 1,1 1-1,-1-1 0,1 0 0,-1 0 0,1 1 1,-1-1-1,1 0 0,-1 1 0,1-1 1,-1 1-1,0-1 0,1 1 0,-1-1 0,0 0 1,1 1-1,-1-1 0,0 1 0,0 0 1,1-1-1,-1 1 0,0 0 0,1 5 13,0 0-1,0 0 0,0 1 0,-1-1 0,-1 9 1,1 9 25,0-23-33,0 0 0,0 1 1,0-1-1,0 0 0,0 1 1,1-1-1,-1 0 1,1 1-1,-1-1 0,1 0 1,-1 1-1,1-1 1,-1 0-1,1 0 0,0 0 1,0 0-1,0 0 0,0 0 1,0 0-1,0 0 1,0 0-1,0 0 0,0 0 1,0 0-1,0-1 1,1 1-1,-1-1 0,0 1 1,0-1-1,1 1 0,-1-1 1,0 0-1,1 1 1,-1-1-1,0 0 0,1 0 1,-1 0-1,1 0 1,-1 0-1,0 0 0,2-1 1,6-1 35,0-1 0,0 0 0,0 0 0,17-9 0,-13 5-16,28-13 62,-30 13-65,0 1 1,1 0-1,0 1 0,-1 1 1,1 0-1,1 0 1,-1 1-1,20-2 0,-31 5-20,0 0-1,0 0 1,0 0-1,1 0 0,-1 0 1,0 1-1,0-1 0,0 0 1,0 1-1,1-1 1,-1 1-1,0-1 0,0 1 1,0 0-1,0-1 0,0 1 1,0 0-1,-1 0 1,1 0-1,0-1 0,0 1 1,0 0-1,-1 0 0,1 0 1,0 1-1,-1-1 1,1 2-1,0-1-52,0 0 1,-1 0-1,0 0 0,1 0 1,-1 0-1,0 0 0,0 1 1,0-1-1,-1 0 0,1 0 1,0 0-1,-1 0 0,0 0 1,1 0-1,-3 4 0,3-6-14,0 1-1,0-1 0,-1 1 1,1-1-1,0 1 0,-1-1 0,1 1 1,0-1-1,-1 1 0,1-1 1,-1 1-1,1-1 0,-1 0 1,1 1-1,-1-1 0,1 0 1,-1 1-1,1-1 0,-1 0 1,1 0-1,-1 0 0,1 1 1,-1-1-1,0 0 0,1 0 1,-1 0-1,1 0 0,-1 0 1,0 0-1,0 0 0,-16-9-398,3-3-119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21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 18172,'-1'7'701,"0"1"0,0-1 0,0 1 1,1-1-1,0 1 0,1-1 0,-1 1 0,1-1 1,4 12-1,-4-15-492,0 0 0,1 0-1,-1-1 1,1 1 0,0 0 0,0-1 0,0 1 0,5 4 0,-6-6-180,1-1 1,0 1-1,-1-1 1,1 0-1,0 0 1,-1 0-1,1 0 1,0 0-1,0 0 1,0 0 0,0 0-1,0-1 1,0 1-1,0-1 1,0 1-1,0-1 1,3 0-1,4 0 28,-1-1-1,1-1 1,-1 1-1,0-1 1,1-1-1,-1 1 1,11-7-1,57-32 210,-35 18-120,-17 10-59,31-17 53,-50 28-129,0 0 1,-1 0 0,1 1-1,0 0 1,0-1-1,0 1 1,0 1 0,10-1-1,-14 1-10,0 0 0,0 1 1,0-1-1,0 0 0,0 0 0,0 1 0,0-1 1,-1 1-1,1-1 0,0 1 0,0-1 0,0 1 0,-1-1 1,1 1-1,0 0 0,-1 0 0,1-1 0,0 1 0,-1 0 1,1 0-1,-1-1 0,1 1 0,-1 0 0,0 0 0,1 0 1,-1 0-1,0 0 0,0 0 0,1 0 0,-1 0 0,0 0 1,0 0-1,0 0 0,0 0 0,-1 1 0,1 6 5,-1 0-1,0 0 0,-3 11 0,1-5 16,3-12-15,-1 0 0,1-1 0,0 1-1,0 0 1,0 0 0,0 0 0,0-1 0,1 1-1,-1 0 1,0 0 0,1-1 0,-1 1 0,2 2-1,-2-3 2,1-1 0,-1 1 1,1-1-1,0 1 0,-1 0 0,1-1 0,-1 1 0,1-1 0,0 1 0,-1-1 0,1 0 0,0 1 0,0-1 0,-1 0 1,1 1-1,0-1 0,0 0 0,0 0 0,-1 0 0,3 1 0,0-2 13,1 1 0,0-1 1,-1 1-1,1-1 0,0 0 0,-1-1 0,1 1 1,-1-1-1,1 1 0,5-5 0,63-44 213,14-8-16,-59 47-211,-27 11-7,1 0-1,-1 0 1,1 0 0,-1 0 0,1 0 0,-1 0 0,1 0 0,-1 0 0,1 0 0,-1 0 0,1 0 0,-1 0 0,1 1 0,-1-1-1,0 0 1,1 0 0,-1 1 0,1-1 0,-1 0 0,0 1 0,1-1 0,-1 0 0,0 1 0,1-1 0,-1 1 0,0-1 0,1 0 0,-1 1-1,0-1 1,0 1 0,0-1 0,1 1 0,-1-1 0,0 1 0,0-1 0,0 1 0,0-1 0,0 1 0,0-1 0,0 1 0,0-1 0,0 1-1,0-1 1,0 0 0,0 1 0,-1-1 0,1 1 0,0 0 0,-1 3-177,1 1 0,-1-1 0,0 0 0,0 0 0,-1 1 0,1-1 0,-1 0 0,0 0 0,0-1 0,0 1 0,0 0 0,-1-1 0,0 1 0,1-1 0,-1 0 0,-6 5 0,1-6-287,4-5-160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21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66 20956,'-7'4'2033,"6"-2"-1633,2-8-696,4-3-824,6-8 1072,1-3-272,5 0-473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22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1 343 17780,'0'1'101,"-1"0"1,1 0 0,0 1-1,0-1 1,1 0 0,-1 0-1,0 1 1,0-1 0,0 0-1,1 0 1,-1 1 0,1-1-1,-1 0 1,1 0 0,-1 0-1,1 0 1,0 0 0,-1 0-1,1 0 1,0 0 0,0 0-1,0 0 1,0 0 0,0-1-1,0 1 1,0 0 0,0 0-1,0-1 1,0 1 0,0-1-1,1 1 1,-1-1-1,0 0 1,0 1 0,0-1-1,1 0 1,-1 0 0,0 0-1,0 0 1,1 0 0,0 0-1,5-1 257,0 0 0,0 0-1,-1-1 1,1 0 0,-1 0 0,11-6-1,16-8 366,-1-3 0,0 0 0,-2-2 0,37-32 0,-30 19-179,-2-1 1,52-67-1,-47 43-197,-60 115-231,-5 4-132,-6 11-276,-22 76 1,52-145 193,0 0 1,1 0-1,-1 0 0,1 0 1,0 0-1,-1 0 0,1 0 1,0 0-1,0 0 0,0 1 0,1-1 1,-1 0-1,0 0 0,1 0 1,-1 0-1,2 2 0,-1-3 13,0 0 0,0 0 0,0 0 0,0 0 0,0 0 0,0-1 0,0 1 0,0 0 0,1-1 0,-1 1 0,0-1 0,0 1 0,1-1 0,-1 0 0,0 1 0,1-1 0,-1 0 0,0 0 0,1 0 0,-1 0 0,0 0 0,1 0 0,-1 0 0,0-1 0,1 1 0,1-1 0,24-5-661,6-3-164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22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1 18636,'10'11'2008,"4"8"-1079,1 1-337,0 10 1080,2 4-376,-5 11-351,-5 4-217,-10 5-304,-5 2-112,-15 4-184,-6 0-56,-10-1-232,-5-4-232,-8-10-728,-1-6-937,-4-19 1681,1-7-328,-1-14-248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22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0 17692,'-8'2'1672,"-4"21"-1056,-7 6-248,-4 21 1121,-2 8-561,-3 14-360,1 6-112,6 3-136,2 5-24,16-1-72,6-2-56,16-13-352,7-8-304,14-9 424,6-15-80,4-19-48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35.0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30 15539,'3'4'295,"0"1"0,0 0-1,0 0 1,-1 0 0,0 0-1,0 0 1,0 1 0,0-1-1,-1 1 1,0-1 0,0 11-1,9 25 1229,-10-38-1431,2 0-1,-1 0 1,0 0 0,1 0 0,-1 0 0,1 0 0,0-1 0,0 1-1,0-1 1,0 1 0,0-1 0,1 0 0,-1 0 0,1 0-1,-1 0 1,1 0 0,0 0 0,3 1 0,-3-2-58,1-1-1,-1 1 1,1 0 0,-1-1-1,1 0 1,-1 0 0,1 0-1,0 0 1,-1 0 0,1-1-1,-1 0 1,0 0 0,1 0-1,-1 0 1,1 0 0,3-3 0,13-7-12,-2 0 0,0-1 0,30-26 1,-30 23-13,0 0 1,0 2 0,25-14 0,-41 26-3,0 0 0,0 0 0,0 0 1,0 1-1,0-1 0,0 0 0,0 1 1,0-1-1,0 1 0,0 0 0,1-1 1,-1 1-1,0 0 0,0 1 0,0-1 1,0 0-1,0 0 0,1 1 0,-1 0 1,3 0-1,-2 1 12,-1 0 0,1 0 0,-1 1 0,1-1 0,-1 0 1,0 1-1,0-1 0,0 1 0,0 0 0,0 0 0,-1 0 0,3 4 0,-3-3 35,0-1 0,1 0-1,0 0 1,0 1-1,0-1 1,0-1-1,0 1 1,1 0 0,-1 0-1,1-1 1,4 4-1,-5-5-30,0 0 0,0-1 0,0 1 0,0-1 0,0 0 0,0 1 0,0-1-1,0 0 1,0 0 0,0 0 0,-1 0 0,1-1 0,0 1 0,0-1 0,0 1 0,0-1-1,0 1 1,0-1 0,0 0 0,-1 0 0,1 0 0,0 0 0,1-2 0,26-16 121,-17 11-111,1 0 1,-1 1 0,1 0-1,18-7 1,-27 13-39,-1 0 1,1 0-1,0 0 1,-1 1-1,1-1 1,0 1-1,0 0 0,-1 0 1,1 0-1,0 0 1,0 1-1,-1-1 1,1 1-1,0 0 1,-1 1-1,1-1 0,-1 0 1,1 1-1,-1 0 1,0 0-1,5 3 1,20 20-50,-23-19 41,0-1-1,1 0 1,0 0-1,0-1 1,11 7-1,-14-10 9,-1 0-1,1 0 1,-1 0-1,1-1 1,-1 1-1,1-1 1,-1 1-1,1-1 1,-1 0-1,1 0 1,-1-1-1,1 1 1,-1 0-1,1-1 1,-1 0-1,1 1 1,-1-1-1,1 0 1,-1 0-1,0 0 0,4-3 1,2-1-135,0 0 1,-1-1 0,1 0-1,-1 0 1,0-1-1,-1 0 1,0-1-1,0 1 1,0-1-1,-1 0 1,5-11-1,-2-1-190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26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18316,'6'-8'420,"0"1"0,0 0 0,1 0 0,0 0 0,0 1 0,0 0 0,1 1 0,0-1 0,0 2 0,0-1 0,1 1 0,-1 0 0,1 1 0,0 0 0,0 0 0,0 1 0,12-2 0,-18 4-398,0-1 0,0 1 0,0 0 0,0 0 0,0 0 0,0 0 0,0 0 0,0 0 1,0 1-1,0 0 0,0 0 0,-1-1 0,1 2 0,0-1 0,0 0 0,0 1 0,-1-1 0,1 1 0,-1 0 0,1-1 0,-1 1 0,0 0 0,0 1 0,0-1 0,0 0 0,0 1 0,0-1 0,-1 1 0,1-1 0,-1 1 0,0 0 0,0 0 0,0 0 0,0 0 0,0-1 0,0 1 0,-1 0 1,1 0-1,-1 0 0,0 1 0,0-1 0,0 0 0,-2 5 0,1 3-9,-2 0 0,1-1-1,-1 0 1,-1 0 0,0 0 0,-10 18 0,-40 52 32,39-61-29,1 1 1,0 1-1,-10 24 0,22-42-13,1 1 0,-1-1 0,1 1 0,0 0 0,0-1 0,0 1 0,1 0 0,0-1 0,-1 8 0,2-10-2,-1 0 0,0 1 0,1-1 0,-1 0 0,1 1 0,-1-1 0,1 0 0,-1 0 0,1 1 0,0-1 0,0 0 0,0 0 0,0 0 0,-1 0 0,1 0 0,1 0 0,-1 0-1,0-1 1,0 1 0,0 0 0,0-1 0,0 1 0,1 0 0,-1-1 0,0 1 0,1-1 0,-1 0 0,0 0 0,1 1 0,1-1 0,10 1-150,1 0 0,-1 0-1,1-2 1,-1 0 0,1 0 0,13-4 0,82-24-387,-86 22 502,27-10-269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26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20524,'-5'7'539,"2"0"-1,-1 0 0,1 0 0,0 1 0,0-1 0,1 1 1,-2 12-1,0-5 0,-9 37-317,3 0 0,1 0 0,3 1 0,2 0 0,6 104 0,-1-143-304,1-1 0,1 1-1,0-1 1,1 1 0,10 22 0,-12-31-1,0-1-1,0 0 0,1 0 1,-1 0-1,1 0 1,0-1-1,0 1 0,1-1 1,-1 1-1,1-1 1,-1 0-1,1-1 0,0 1 1,0-1-1,0 1 1,1-1-1,-1-1 0,0 1 1,1 0-1,6 0 1,23 1-310,0-3-114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27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32 16900,'0'-1'107,"-1"1"1,1 0 0,0 0 0,-1 0-1,1-1 1,0 1 0,-1 0-1,1-1 1,0 1 0,-1 0 0,1-1-1,0 1 1,0 0 0,-1-1 0,1 1-1,0 0 1,0-1 0,0 1-1,0-1 1,0 1 0,-1-1 0,1 1-1,0 0 1,0-1 0,0 1 0,0-1-1,0 1 1,0 0 0,0-1-1,1 0 1,10-7 2346,23 0 417,-31 7-2632,5 0 112,0 0-1,-1 0 1,1 1 0,0 0 0,0 0-1,0 1 1,11 2 0,-18-2-327,1-1 0,0 1 0,-1-1-1,1 1 1,-1-1 0,1 1 0,-1 0 0,1 0 0,-1 0 0,1-1 0,-1 2-1,0-1 1,0 0 0,1 0 0,-1 0 0,0 0 0,0 1 0,0-1 0,0 1-1,-1-1 1,1 0 0,0 1 0,0 0 0,-1-1 0,1 1 0,-1-1 0,0 1-1,1 0 1,-1-1 0,0 1 0,0 0 0,0-1 0,0 1 0,0 0 0,0-1-1,-1 1 1,1 0 0,-1-1 0,1 1 0,-1-1 0,0 2 0,-7 19 14,-2-1 1,0 0 0,-16 22-1,17-28-35,0 0 0,0 0 0,2 0 0,0 1 0,1 0 0,0 1 0,-4 21 0,10-37-2,-1 1-1,1-1 0,0 1 1,0-1-1,0 1 1,0 0-1,0-1 0,0 1 1,0-1-1,0 1 0,1-1 1,-1 0-1,0 1 0,1-1 1,0 1-1,-1-1 0,1 1 1,0-1-1,-1 0 1,1 0-1,0 1 0,0-1 1,0 0-1,0 0 0,0 0 1,0 0-1,1 0 0,1 1 1,-1-1-40,1 0 0,0 0 0,0-1-1,0 1 1,0-1 0,0 0 0,0 0 0,0 0 0,0 0 0,0 0 0,-1-1 0,1 1-1,0-1 1,4-1 0,2-1-248,0 0 0,0 0-1,0-1 1,0-1 0,-1 1 0,0-1-1,0 0 1,0-1 0,7-7 0,3-7-370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27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18996,'9'6'2024,"1"-3"-1095,3-3-305,8-3 1248,7-1-479,4-2-553,3-1-112,-2 0-440,0-1-368,-6 1-816,-1 0 816,-3 3-224,-2-1-56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28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 20868,'-10'3'398,"0"1"-1,0 0 1,0 1-1,1 0 1,-1 0-1,1 1 0,1 0 1,-16 14-1,8-5-175,0 1 0,0 1-1,2 0 1,-16 23 0,23-28-211,0-1 1,1 1-1,0 0 1,1 0-1,0 1 1,1 0-1,0 0 1,-3 18-1,7-27 4,-1 0 0,1 0 0,0 1-1,0-1 1,1 0 0,-1 0 0,1 0-1,0 1 1,0-1 0,0 0-1,1 0 1,2 7 0,-2-9 4,0 0-1,-1 1 1,1-1 0,0 0-1,0 0 1,0-1 0,0 1-1,1 0 1,-1 0 0,0-1 0,1 0-1,-1 1 1,1-1 0,-1 0-1,1 0 1,0-1 0,-1 1-1,1 0 1,0-1 0,3 1 0,5-1 55,1 0 0,-1 0 1,0-1-1,0 0 0,0-1 1,0-1-1,0 0 0,0 0 1,0-1-1,10-5 0,-3 0 73,0-1 0,0-1-1,-1 0 1,25-22 0,-38 29-102,0 0 1,0 0 0,-1 0-1,1-1 1,-1 1 0,0-1-1,4-6 1,-7 10-35,0 0-1,1 1 1,-1-1 0,0 0 0,0 0 0,0 1-1,1-1 1,-1 0 0,0 0 0,0 1-1,0-1 1,0 0 0,0 0 0,0 0-1,-1 1 1,1-1 0,0 0 0,0 0-1,0 1 1,-1-1 0,1 0 0,0 1-1,-1-2 1,-1 1 1,1 0 0,0 0-1,0 1 1,-1-1 0,1 0 0,0 1-1,-1-1 1,1 1 0,-1-1 0,1 1-1,-1 0 1,1 0 0,-1 0 0,1 0-1,-1 0 1,1 0 0,-3 0-1,-5 1 31,-1 0 0,1 1 0,-1 1 0,1-1-1,0 1 1,-16 8 0,19-9-33,0 2-1,0-1 1,0 1 0,0-1-1,0 2 1,1-1 0,0 1-1,0-1 1,0 1 0,-4 6 0,9-10-9,-1-1 1,1 0-1,0 0 1,0 1 0,0-1-1,0 0 1,0 0 0,-1 1-1,1-1 1,0 0-1,0 1 1,0-1 0,0 0-1,0 1 1,0-1 0,0 0-1,0 0 1,0 1-1,0-1 1,0 0 0,0 1-1,0-1 1,0 0 0,0 1-1,1-1 1,-1 0-1,0 0 1,0 1 0,0-1-1,0 0 1,0 0 0,1 1-1,-1-1 1,0 0-1,0 0 1,1 1 0,-1-1-1,0 0 1,0 0 0,1 0-1,-1 0 1,0 1-1,0-1 1,1 0 0,-1 0-1,0 0 1,1 0 0,-1 0-1,0 0 1,0 0 0,1 0-1,-1 0 1,0 0-1,1 0 1,-1 0 0,0 0-1,1 0 1,-1 0 0,0 0-1,1 0 1,-1 0-1,0 0 1,1-1 0,20-2 36,2-6-10,-1 0 1,31-18-1,-31 15-2,1 1 0,26-10 0,-48 21-25,1-1 0,-1 0 0,1 1 0,0-1 0,0 1 0,-1 0 0,1-1 0,0 1 0,0 0 0,-1 0 0,1 0 0,0 0 0,0 1 0,0-1 0,-1 0 0,1 1 0,0-1 0,-1 1 0,1 0 0,0-1 0,-1 1 0,1 0 0,-1 0 0,1 0 0,-1 0 0,1 0 0,-1 0 0,0 1 0,0-1 0,0 0 0,1 1 0,-1-1 0,0 1 0,-1-1 0,1 1 0,0-1 0,0 1 0,-1 0 0,1-1 0,-1 1 0,1 0 0,-1 2 0,3 9-7,-2 0 1,0 0-1,0 0 0,-3 22 0,2-22 7,-4 31-107,1 25-1568,5-66 1217,1-8 302,-3 3 68,9-17-358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28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19868,'9'10'2193,"7"-1"-1193,1 1-416,3 4 1464,2 6-759,-2 10-369,-2 6-216,-11 8-264,-2 4-128,-10 8-168,-5-1-40,-8 3-248,-5-1-248,-4-7-1888,-1-8 2040,8-15-296,-1-10-177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28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17204,'7'1'2456,"9"2"-1400,13-10-359,8-3 2183,15-2-1752,8-4-223,4 1-329,1-1-184,-4 4-632,-5 1-384,-13 8-705,-8-1 1073,-17-1-216,-15 4-176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29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18708,'42'-4'2032,"8"-5"-1247,5-4-345,5 2 992,-1-4-496,-8-2-416,-2 6-80,-10-2-352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30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51 16484,'1'-2'149,"-1"0"1,0 1-1,0-1 1,0 0-1,0 1 1,0-1-1,-1 0 1,1 1-1,0-1 1,-1 1-1,1-1 1,-1 0-1,0 1 1,1-1-1,-1 1 1,0 0-1,0-1 1,0 1-1,0 0 1,0-1-1,0 1 1,0 0-1,-2-1 1,0 0 77,0 0 1,0 1-1,-1-1 1,1 1 0,0 0-1,-1 0 1,1 0 0,0 0-1,-1 1 1,-5-1 0,-2 1 68,-1 0 1,1 1 0,0 0 0,-1 0 0,1 2-1,-11 3 1,8-1-220,1 1 0,0 1 1,0 0-1,1 1 0,0 1 0,0 0 0,1 0 0,0 1 0,1 0 0,0 1 0,1 1 0,0-1 0,0 1 0,-7 15 1,5-7 4,1 0 1,0 1 0,2 0-1,0 0 1,1 1 0,2 0-1,0 0 1,-3 34 0,8-47-45,-1 1 1,1 0-1,1 0 1,0 0-1,0-1 1,4 15-1,-4-21-29,1 0 0,-1 1 0,0-1 0,1 0 0,0 0 0,-1 0 0,1 0 0,0-1 0,0 1 0,1 0 0,-1-1 0,1 0 0,-1 1 0,1-1 0,0 0 0,0 0 0,0-1 0,0 1 0,0-1 0,0 1-1,6 1 1,-1-2 17,1 1-1,1-1 0,-1-1 1,0 0-1,0 0 0,0-1 0,0 0 1,0 0-1,0-1 0,0 0 1,-1-1-1,1 0 0,11-6 0,-3 1 83,0 0-1,-1-2 0,0 0 0,-1-1 1,22-19-1,-29 23-4,0-1 0,-1-1 0,10-12 0,-15 19-75,-1-1 0,1 1 1,-1 0-1,0-1 0,1 1 0,-1-1 0,-1 1 1,1-1-1,0 0 0,0 1 0,-1-1 0,0 0 1,1 1-1,-1-1 0,0 0 0,-1 0 1,1 1-1,0-1 0,-2-4 0,2 6-18,-1-1 0,1 1 0,-1 0-1,0 0 1,1 0 0,-1-1 0,0 1 0,0 0-1,0 0 1,0 0 0,0 0 0,0 1 0,0-1-1,0 0 1,0 0 0,0 1 0,0-1 0,-1 0-1,1 1 1,0-1 0,-3 0 0,1 1 3,0 0 0,0-1 0,1 1 1,-1 0-1,0 1 0,0-1 1,0 0-1,0 1 0,1 0 0,-5 1 1,3-1-8,0 1 0,0-1 0,0 1 1,0 0-1,1 0 0,-1 1 0,0-1 0,1 1 1,0 0-1,0 0 0,0 0 0,0 0 1,0 1-1,-3 4 0,6-8-7,0 1 0,-1-1 0,1 1 0,0-1 0,0 0 0,0 1 0,-1-1 0,1 1 0,0-1 0,0 1 0,0-1 0,0 1 0,0 0 0,0-1 0,0 1 0,0-1 0,0 1 0,0-1 0,0 1 0,0-1 0,1 1 0,-1-1 0,0 1 0,0-1 0,0 0 0,1 1 0,-1-1 1,0 1-1,1-1 0,-1 1 0,1 0 0,1-1 0,-1 1 0,0-1 1,0 1-1,0-1 0,0 0 1,0 1-1,0-1 0,0 0 0,1 0 1,-1 0-1,2 0 0,36-7-16,-16-2 1,25-13 0,-32 13 14,1 2 0,-1 0 0,1 1 0,20-5 0,-35 11 4,-1 0-1,0-1 1,1 1-1,-1 0 0,1 0 1,-1 0-1,1 0 1,-1 0-1,1 0 1,-1 1-1,1-1 0,-1 0 1,1 1-1,-1-1 1,0 1-1,1 0 1,-1-1-1,0 1 0,1 0 1,-1 0-1,0 0 1,0 0-1,0 0 1,0 0-1,1 1 0,0 1 7,0 0-1,-1 0 0,1 0 0,-1 0 1,0 1-1,0-1 0,0 0 1,0 1-1,-1-1 0,1 6 0,-1 9 38,0 0 0,-2-1 0,-3 23 0,4-37-38,-4 28 9,0-5-153,1 1-1,0 29 1,3-55 109,1 0 1,0 0-1,0 0 0,0 0 0,0 0 0,0 0 1,0 0-1,0 0 0,0 0 0,0 0 1,1 1-1,-1-1 0,0 0 0,1-1 0,-1 1 1,1 0-1,-1 0 0,1 0 0,-1 0 0,1 0 1,0 0-1,-1-1 0,1 1 0,0 0 0,0 0 1,0-1-1,-1 1 0,1-1 0,0 1 0,0-1 1,0 1-1,0-1 0,0 1 0,0-1 0,0 0 1,0 1-1,0-1 0,0 0 0,0 0 0,0 0 1,0 0-1,0 0 0,2 0 0,17-5-329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33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23 19180,'4'-13'2006,"0"4"974,-5 17-1206,-5 24-1047,-19 129 753,20-122-1340,3-1-1,2 46 1,0-80-128,0-1 0,1 1 0,-1-1 0,1 1 0,0-1-1,0 1 1,0-1 0,0 1 0,1-1 0,-1 0 0,1 0 0,0 0 0,3 5 0,-3-6-6,-1-1 1,1 0-1,0 0 1,-1 0 0,1 0-1,0 0 1,-1-1-1,1 1 1,0 0-1,0-1 1,0 1 0,-1-1-1,1 0 1,0 0-1,0 0 1,0 0-1,0 0 1,0 0 0,0 0-1,0 0 1,-1-1-1,1 1 1,0-1 0,0 1-1,0-1 1,-1 0-1,3-1 1,9-4-187,0-1 0,-1-1 0,1 0 0,-2-1-1,0 0 1,13-13 0,-7 5-499,-2 0 0,0-2 0,14-20 0,-24 30 461,-1 1-1,1-1 1,-1 0 0,-1 0 0,5-15-1,-4-9-702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7:34:45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13315,'-9'5'1208,"4"2"-960,2 2-136,3 2 952,3 7-1008,4 1-40,2 11-48,5 4-40,2 3-80,0 2-48,0-4-48,0 1-48,-2-3-96,0-1-72,-3-5 280,-4-6-40,-3-5 8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35.7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19924,'1'5'266,"0"1"0,0-1 1,0 0-1,-1 1 0,1-1 0,-1 1 0,-1-1 0,1 1 0,-2 7 0,0 12 415,1-5-276,2 0 0,5 32 0,-5-46-374,0 0 0,0 0 0,1 0 0,0 0 0,0-1 0,1 1 0,-1-1 1,1 1-1,0-1 0,1 0 0,-1 0 0,1 0 0,4 4 0,-6-7-28,1-1 1,-1 1-1,0-1 1,0 0-1,1 0 1,-1 0-1,1 0 1,-1 0-1,1 0 1,-1 0-1,1-1 1,-1 0-1,1 1 0,0-1 1,-1 0-1,1 0 1,0 0-1,-1-1 1,1 1-1,-1-1 1,1 1-1,0-1 1,-1 0-1,0 0 1,1 0-1,-1 0 0,1-1 1,-1 1-1,0 0 1,2-3-1,7-4 7,-1 0 0,0-1 0,-1 0-1,13-16 1,13-23 44,-24 31-18,1 1 0,15-15 1,-26 30-36,-1 0 0,1 1 0,-1-1 0,1 1 0,-1-1 0,1 1 0,-1-1 0,1 1 0,0 0 0,-1-1 1,1 1-1,0 0 0,-1-1 0,1 1 0,0 0 0,-1 0 0,1 0 0,0 0 0,0 0 0,-1 0 0,1-1 0,0 2 0,-1-1 0,1 0 1,0 0-1,0 0 0,-1 0 0,1 0 0,0 0 0,-1 1 0,1-1 0,0 0 0,-1 1 0,1-1 0,-1 0 0,1 1 0,0-1 0,-1 1 1,1-1-1,-1 1 0,1-1 0,-1 1 0,1 0 0,-1-1 0,0 1 0,1-1 0,-1 1 0,0 0 0,1-1 0,-1 1 0,0 1 0,4 6 5,-1 0 0,0 0 0,2 14 0,-2-11-1,-1-6-16,0 5 26,1 0-1,0-1 1,1 0-1,6 12 1,-9-20-19,-1 0 1,1 0-1,-1 0 0,1 0 1,0 0-1,-1 0 0,1 0 1,0 0-1,-1 0 0,1-1 1,0 1-1,0 0 1,0-1-1,0 1 0,0 0 1,0-1-1,0 1 0,0-1 1,0 1-1,0-1 0,0 0 1,0 0-1,0 1 1,0-1-1,0 0 0,1 0 1,-1 0-1,0 0 0,0 0 1,0 0-1,0 0 1,0-1-1,0 1 0,1 0 1,-1-1-1,0 1 0,0 0 1,0-1-1,0 1 0,0-1 1,0 0-1,-1 1 1,1-1-1,0 0 0,0 0 1,0 1-1,0-1 0,0-1 1,10-11-475,-2-1 1,1 1 0,-2-1-1,0-1 1,0 0 0,7-22-1,-8 21 324,6-13-541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34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16484,'0'14'2128,"0"5"-1232,0 8-296,1 6 1241,2 6-585,1 3-216,3 1-328,2 0-160,2-6-488,1-6-336,2-6 1201,-1-8-921,1-14 24,5-2-16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34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 18628,'-3'6'2152,"3"2"-1199,1 0-321,7-1 1512,3-2-711,2-2-601,4 2-192,6-5-256,1-3-104,4-3-368,-1 0-264,-3-4 920,1 0-592,-14 2 16,-2-2-40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35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18164,'1'-4'292,"0"0"0,1-1-1,-1 1 1,1 0 0,0 0 0,0 0 0,1 0-1,-1 1 1,1-1 0,0 0 0,0 1 0,0 0 0,0 0-1,1 0 1,-1 0 0,1 0 0,-1 1 0,7-4 0,0 1 133,-1 0 0,1 1 1,0 0-1,0 0 0,0 1 0,20-3 1,-26 5-385,0 0 0,-1 1 0,1 0 0,0 0 0,0 0 1,0 0-1,0 0 0,0 1 0,0 0 0,0 0 0,-1 0 1,1 0-1,0 1 0,-1-1 0,1 1 0,-1 0 0,1 0 0,-1 0 1,0 0-1,0 1 0,0-1 0,0 1 0,0 0 0,-1 0 0,1 0 1,-1 0-1,0 1 0,0-1 0,0 0 0,0 1 0,-1-1 1,1 1-1,-1 0 0,0 0 0,0-1 0,0 1 0,-1 0 0,1 0 1,-1 0-1,0 0 0,0 5 0,-1 5-37,-1 0-1,-1 0 1,0 0 0,0 0-1,-2-1 1,1 1 0,-2-1 0,-13 24-1,-6 5-10,-40 47 0,21-29-19,42-58 28,0 0 0,1 0-1,0 0 1,-1 0-1,1 0 1,0 1-1,0-1 1,0 0 0,0 1-1,1-1 1,-1 1-1,1-1 1,-1 1-1,1-1 1,0 3 0,0-3-8,1-1 1,0 0 0,-1 0 0,1 1 0,0-1-1,0 0 1,0 0 0,0 0 0,0 0 0,0 0 0,0 0-1,0 0 1,0-1 0,0 1 0,1 0 0,-1 0-1,0-1 1,0 1 0,1-1 0,-1 1 0,1-1-1,-1 0 1,0 1 0,1-1 0,-1 0 0,1 0-1,-1 0 1,2 0 0,9 0-105,1 1 0,0-2 1,-1 0-1,0 0 0,21-6 0,60-20 90,-91 26-1,46-16-139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36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0 17220,'-3'1'209,"-1"-1"0,1 1 1,0 0-1,-1 0 0,1 1 0,0-1 1,0 1-1,0-1 0,0 1 1,0 0-1,0 0 0,0 0 1,1 1-1,-1-1 0,1 1 0,-1-1 1,1 1-1,0 0 0,0 0 1,0 0-1,-1 4 0,-5 8 287,0 0 1,-9 31-1,8-18-237,1 1 1,-5 45-1,10-57-63,2 0-1,0 0 1,2 0-1,-1 1 1,7 29-1,-7-45-148,1 0 0,-1 1 0,1-1 0,-1-1 0,1 1 0,0 0 0,0 0 0,0 0 1,0 0-1,0 0 0,0-1 0,0 1 0,1-1 0,-1 1 0,0-1 0,1 1 0,0-1 0,-1 0 0,1 0 0,0 1 0,3 0 0,-3-1 10,1-1 0,0 1 0,-1-1 0,1 0 0,0 0 0,-1 0 0,1 0 0,0 0 0,-1 0 0,1-1 1,-1 1-1,1-1 0,0 0 0,4-2 0,-2 1 20,1-1 1,-1 0 0,1-1 0,-1 1-1,0-1 1,0 0 0,-1 0 0,1-1 0,-1 1-1,0-1 1,0 0 0,0 0 0,4-10-1,-7 14-64,-1 1 0,1-1 0,-1 0 0,1 0 0,-1 0-1,0 0 1,0 0 0,1 1 0,-1-1 0,0 0 0,0 0-1,0 0 1,0 0 0,0 0 0,0 0 0,0 0 0,0 0 0,-1 0-1,1 1 1,0-1 0,0 0 0,-1 0 0,1 0 0,0 0-1,-2-1 1,1 2 1,0-1-1,0 1 0,0-1 1,0 1-1,0-1 1,0 1-1,0 0 0,0-1 1,0 1-1,0 0 1,0 0-1,0 0 0,0 0 1,-1 0-1,1 0 0,0 0 1,-2 1-1,-1 0 20,-1 0-1,1 0 0,0 1 1,-1-1-1,1 1 1,0 0-1,0 0 0,0 1 1,-5 3-1,10-7 2,13-12-27,0 1-1,27-19 1,-40 31-8,0 0 1,-1-1 0,1 1-1,0 0 1,0 0 0,0-1 0,0 1-1,0 0 1,0 0 0,0 0 0,0 0-1,0 0 1,0 1 0,0-1-1,0 0 1,0 0 0,0 1 0,0-1-1,0 0 1,0 1 0,0-1 0,0 1-1,0-1 1,0 1 0,-1 0-1,1-1 1,0 1 0,0 0 0,-1-1-1,1 1 1,-1 0 0,1 0-1,0 0 1,-1 0 0,0 0 0,1-1-1,-1 1 1,1 0 0,-1 0 0,0 0-1,1 2 1,1 5-4,0 1 1,0-1-1,1 15 0,-2-20 3,8 103-171,-8-62-2524,-4-49 1507,2-16 443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36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16748,'0'9'2352,"3"-3"-1288,9-6-304,8-2 1697,13-8-921,8-1-247,10-4-457,4 3-120,3-4-248,-2 3-224,-8 4-448,-5 5-464,-15 4 1168,-11 3-600,-11 1-8,-6 0-128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37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16035,'19'19'2121,"5"-9"-1033,3-4-408,8-5 1633,6 2-905,2-7-440,0-5-296,-1-2-896,-5-5-616,-4-13 744,-2 0-184,-6-5-104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37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68 18260,'-3'-5'253,"0"0"0,-1 0 0,1 1 0,-1-1 0,0 1 0,0 0 0,-1 0 0,1 0 0,-1 1 0,0 0 0,0 0 0,0 0-1,0 0 1,0 1 0,-1 0 0,1 0 0,-1 0 0,0 1 0,-8-2 0,7 3-124,-1 0 0,1 0 0,-1 0 0,1 1 0,-1 0-1,1 1 1,0 0 0,0 0 0,0 0 0,0 1 0,0 0 0,0 0-1,1 1 1,-12 8 0,4-1-84,1 1 1,0 0-1,1 1 0,0 1 0,1-1 0,1 2 1,0-1-1,1 2 0,-14 29 0,16-27 15,0 1-1,1 0 0,0 0 0,2 1 1,0-1-1,2 1 0,0 0 0,1 30 1,1-44-36,1 1 1,0 0-1,0 0 1,0-1-1,1 1 1,0-1-1,0 1 1,1-1-1,0 0 1,5 9-1,-5-11-11,0-1-1,-1 0 0,1 0 1,0 0-1,0 0 0,1 0 0,-1-1 1,1 1-1,-1-1 0,1 0 0,0 0 1,-1-1-1,1 1 0,0-1 0,0 0 1,0 0-1,1 0 0,3 0 0,3 0 9,0-1 1,0-1-1,1 1 0,-2-2 0,1 0 0,0 0 0,0-1 0,-1 0 0,1-1 1,17-9-1,-7 2 65,-1-1 1,0-1 0,-1 0-1,18-18 1,-34 29-56,0 0 0,-1-1 0,0 1 0,1-1-1,-1 1 1,0-1 0,0 0 0,0 0 0,-1 0 0,3-7 0,-4 10-23,1-1 0,-1 0 0,0 1 0,0-1 0,0 1 0,0-1 0,0 1 1,0-1-1,0 1 0,0-1 0,-1 1 0,1-1 0,0 1 0,0-1 0,0 1 0,0-1 0,-1 1 0,1-1 0,0 1 0,-1-1 0,1 1 0,0-1 1,-1 1-1,1 0 0,-1-1 0,-1 0 3,1 0 0,-1 1 0,1-1 0,-1 1 0,1-1 0,-1 1 0,1-1 0,-1 1 0,0 0 0,1 0 0,-1 0 0,1 0 0,-3 1 0,-26 1 93,30-2-104,-1 0 0,1 0 0,0 0 0,0 0 0,0 0 0,0 0 0,-1 0 0,1 0 0,0-1 0,0 1 0,0 0-1,0 0 1,0 0 0,-1 0 0,1 0 0,0 0 0,0-1 0,0 1 0,0 0 0,0 0 0,0 0 0,0 0 0,0-1 0,0 1 0,0 0 0,-1 0 0,1 0 0,0 0 0,0-1 0,0 1 0,0 0 0,0 0-1,0 0 1,0-1 0,0 1 0,1 0 0,-1 0 0,0 0 0,0 0 0,0-1 0,0 1 0,0 0 0,0 0 0,0 0 0,0 0 0,0 0 0,0-1 0,1 1 0,4-9 17,-1 3-10,29-37-63,-30 41 56,-1 0 1,0-1-1,0 1 0,1 0 0,-1 0 0,1 1 0,-1-1 0,1 1 0,0-1 0,0 1 0,0 0 0,0 0 0,-1 0 0,7-1 0,-8 2-1,1 1 1,-1-1 0,1 0-1,-1 1 1,1-1 0,-1 1 0,1 0-1,-1-1 1,1 1 0,-1 0-1,0 0 1,0 0 0,1 0-1,-1 0 1,0 0 0,0 0-1,0 0 1,0 1 0,0-1 0,0 0-1,0 1 1,-1-1 0,1 0-1,0 3 1,15 39-17,-15-41 19,5 28 10,7 56 0,-2-2-24,-7-72-326,0-12-45,4-19-61,-6 14 478,6-20-251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38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19436,'7'4'1857,"13"-5"-1033,6-3-272,14-8 872,7-1-224,8-2-391,2 0-81,-1 2-288,-3 0-232,-9 6-592,-8 0-464,-16 6 672,-8 1-104,-15 10-105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38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17708,'5'7'1848,"18"-4"-1032,1-3-320,12-4 857,4-3-273,4-2-552,2-2-496,-1-1 264,-1-1-208,-10 3-192,-3 0-80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39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 18180,'8'9'575,"-1"0"0,0 1 0,0 0-1,-1 1 1,0-1 0,-1 1 0,0 0 0,4 17 0,-6-18-500,-2-1 1,1 1-1,-1 0 1,-1-1-1,0 1 1,0 0-1,-1 0 0,0 0 1,-1-1-1,-5 19 1,-7 12 58,-2-1 0,-2-1 0,-1 0 0,-36 52 1,52-85-190,-1 1 1,0 0 0,0-1 0,0 0 0,-1 0-1,1 0 1,-1 0 0,0-1 0,-1 0 0,1 0-1,-1 0 1,0-1 0,-10 5 0,0-6-181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36.8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88 1 18364,'-8'3'1696,"-4"8"-1160,-2 1-176,4 2 601,-2-1-745,4 4-24,-5-4-136,3 0-160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39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28 18028,'1'0'55,"-1"-1"1,1 1-1,-1-1 0,0 0 1,1 1-1,-1-1 1,0 0-1,0 1 0,0-1 1,1 0-1,-1 1 1,0-1-1,0 0 0,0 1 1,0-1-1,0 0 1,0 1-1,0-1 0,0 0 1,0 0-1,-1 1 1,1-1-1,0 0 0,0 1 1,-1-1-1,1 1 1,0-1-1,-1 0 0,1 1 1,0-1-1,-1 1 0,1-1 1,-1 1-1,1-1 1,-1 1-1,1-1 0,-1 1 1,0 0-1,1-1 1,-1 1-1,1 0 0,-1-1 1,0 1-1,1 0 1,-2-1-1,-1 1 70,-1-1-1,1 1 1,0-1-1,-1 1 1,1 0 0,0 0-1,-1 0 1,1 1-1,-4 0 1,-3 2 52,0 1 0,1 0 1,-1 0-1,1 1 0,0 0 0,0 0 1,0 1-1,1 1 0,0-1 0,-8 9 1,0 2-43,0 0 0,1 1 1,-17 26-1,20-24-62,0 1-1,2-1 0,0 2 1,-8 24-1,14-32-38,1-1 1,0 1-1,0 0 1,1 0-1,1 0 1,1 0-1,0 0 1,2 15-1,-2-24-28,1-1 0,0 1 0,0-1 0,1 0 0,-1 0 0,1 0 0,0 1 0,0-2 0,0 1 0,0 0 0,1 0 0,0-1 0,-1 1 0,5 3 0,-5-6-5,0 1 0,0-1 0,1 1 1,-1-1-1,1 0 0,-1 1 1,1-1-1,-1 0 0,1-1 0,0 1 1,-1 0-1,1-1 0,0 0 1,-1 1-1,1-1 0,0 0 0,0 0 1,-1-1-1,1 1 0,0-1 1,-1 1-1,1-1 0,0 0 0,3-1 1,0-1 27,-1 0 0,1-1 0,-1 1 0,0-1 0,0 0 0,0 0 0,-1 0 0,1-1 0,-1 0 0,0 0 0,0 0 0,-1 0 0,1 0 0,-1-1 0,0 0 0,-1 1 0,1-1 0,-1 0 0,-1 0 0,1-1 0,-1 1 0,1-7 0,-2 12-17,0 0 1,0 0 0,0 0-1,0 0 1,0 1 0,0-1 0,0 0-1,0 0 1,0 0 0,-1 0-1,1 0 1,0 1 0,0-1 0,-1 0-1,1 0 1,-1 1 0,1-1-1,-1-1 1,0 2-5,1 0-1,0 0 1,-1-1-1,1 1 1,-1 0 0,1 0-1,-1 0 1,1 0-1,0 0 1,-1 0-1,1 0 1,-1-1 0,1 1-1,-1 1 1,1-1-1,-1 0 1,1 0-1,0 0 1,-1 0 0,1 0-1,-1 0 1,1 0-1,0 1 1,-2-1-1,1 1 1,-1 0-1,1 0 1,0 0-1,-1 0 1,1 0-1,0 1 1,0-1-1,0 0 0,0 1 1,0-1-1,0 0 1,0 1-1,0 0 1,0-1-1,1 1 1,-2 3-1,2-4-7,0 0 0,-1 0 0,1 0 0,0 0 0,0 0 0,0 0 0,0 0 0,0 1 0,0-1 0,1 0 0,-1 0 0,0 0 1,0 0-1,1 0 0,0 2 0,0-3-1,-1 1 0,0-1 1,1 1-1,-1-1 1,1 1-1,-1-1 1,1 0-1,-1 0 0,1 1 1,-1-1-1,1 0 1,-1 0-1,1 1 1,0-1-1,-1 0 0,1 0 1,-1 0-1,1 0 1,0 0-1,-1 0 1,2 0-1,1 0 0,0-1 0,0 0-1,0 1 1,0-1 0,0-1 0,-1 1-1,1 0 1,0-1 0,0 1 0,2-3 0,15-12 16,36-37-1,-38 34 3,35-27-1,-52 45-14,-1 1 0,1-1 0,-1 0-1,1 1 1,0 0 0,-1-1 0,1 1-1,0-1 1,-1 1 0,1 0 0,0-1-1,0 1 1,-1 0 0,1 0 0,0 0-1,0-1 1,0 1 0,0 0 0,-1 0-1,1 0 1,0 0 0,0 0 0,0 1-1,-1-1 1,2 0 0,-1 1 1,-1 0 0,1-1 0,0 1 0,-1 0 0,1 0 0,-1-1 0,1 1 0,-1 0 0,0 0 0,1 0 0,-1 0 1,0 0-1,0-1 0,1 1 0,-1 0 0,0 0 0,0 2 0,0 6 37,0 0 0,-1 0-1,-2 12 1,-25 99 753,11-47-12,36-98-2776,-6 3 1615,3-14-170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40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 20716,'0'0'44,"0"0"0,0 0 0,1 0 0,-1 1 0,0-1 0,0 0 0,0 0 0,0 0 0,0 0-1,1 0 1,-1 1 0,0-1 0,0 0 0,0 0 0,0 0 0,0 1 0,0-1 0,0 0 0,0 0 0,0 0-1,0 1 1,0-1 0,0 0 0,0 0 0,0 0 0,0 1 0,0-1 0,0 0 0,0 0 0,0 0-1,0 1 1,0-1 0,0 0 0,0 0 0,0 0 0,-1 0 0,1 1 0,0-1 0,0 0 0,0 0-1,-7 15-33,4-7 206,-33 79 822,-102 230-215,129-298-730,23-39-140,-5-5-244,-1 0-1,-2-1 0,0 0 0,-2 0 0,-1 0 1,-1 0-1,-1 0 0,-4-48 0,3 72 250,0 0-1,-1 0 1,1 1-1,0-1 1,0 0 0,-1 0-1,1 1 1,-1-1-1,1 0 1,-1 1-1,0-1 1,0 1-1,0-1 1,-1-1-1,2 3 35,0 0 0,-1 0-1,1 0 1,0 0 0,0 0-1,0 0 1,-1 0 0,1 0-1,0 0 1,0 0 0,0 0-1,-1 0 1,1 0 0,0 0-1,0 0 1,0 0 0,0 0-1,-1 1 1,1-1 0,0 0 0,0 0-1,0 0 1,0 0 0,0 0-1,0 1 1,-1-1 0,1 0-1,0 0 1,0 0 0,0 0-1,0 1 1,0-1 0,0 0-1,0 0 1,0 1 0,-4 17-57,0 21 287,1 48 1,3-75-91,1 0 0,0 0 0,1 0 0,0 0 0,1-1 0,1 1 0,-1 0 0,9 15 1,-10-23-73,1 0 0,0 0 0,-1-1 0,1 1 0,0-1 0,1 0 0,-1 0 0,0 0 0,1 0 0,0-1 0,0 1 0,0-1 0,0 0 0,0 0 0,0-1 0,0 1 1,0-1-1,1 0 0,-1 0 0,1 0 0,-1 0 0,1-1 0,-1 0 0,1 0 0,-1 0 0,1-1 0,6-1 0,-10 2-46,0 0-1,0 0 1,0 0-1,0 0 1,0 0-1,0-1 1,0 1-1,0 0 1,0-1-1,0 1 1,0-1-1,0 1 1,0-1-1,-1 1 1,1-1-1,0 0 1,0 1 0,-1-1-1,1 0 1,0 0-1,-1 1 1,1-1-1,0 0 1,-1 0-1,0 0 1,1 0-1,-1 0 1,1-1-1,-1 0-2,0 1 0,-1-1-1,1 0 1,-1 1 0,1-1 0,-1 1-1,0-1 1,1 1 0,-1-1 0,0 1-1,0-1 1,0 1 0,0 0 0,0-1-1,-2 0 1,-6-7 13,-1 0 0,0 1-1,-12-8 1,-130-87 647,161 108-643,0 0 1,0-1 0,1 0-1,-1-1 1,1 0 0,0 0-1,20 2 1,-10-3-256,-1 0 0,0-2 0,36-2 0,-3-9-84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40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19028,'19'-2'1904,"10"-8"-1087,4-3-289,8-2 768,8-1-224,4-1-192,3 1-263,-6 3-529,-4 3-464,-10 6-1169,-9 1 1337,-20 6-200,-8 2-168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41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19348,'16'10'1969,"13"-15"-1193,2-8-320,12-2 864,2-4-256,4 0-384,-5 1-560,-5-1 49,-11 2-105,-13 3-120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44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25 116 15643,'2'-14'1214,"-1"-1"-131,1 1 0,1-1 1,0 1-1,1 0 0,7-15 562,-11 29-1608,0 1 1,0-1-1,0 0 0,0 0 1,0 0-1,0 0 1,0 0-1,0 0 1,0 0-1,0 0 1,0 0-1,0 0 1,0 0-1,0 0 1,0 0-1,0 0 1,1-1 636,-1 1-637,0 0 1,0 0-1,0 0 1,0 0-1,0 0 1,1 9 529,-2 11-424,-20 102 360,10-68-274,3 0 0,-3 91 0,11-141-199,0 1 0,0-1 0,1 1 0,-1-1-1,1 1 1,3 7 0,-3-11-19,-1 0 0,1 0 0,-1 0-1,1 0 1,0 0 0,-1 0 0,1 0 0,0 0-1,0 0 1,0 0 0,0 0 0,0-1 0,0 1-1,0 0 1,0-1 0,0 1 0,0-1 0,0 1-1,0-1 1,0 0 0,1 1 0,-1-1 0,0 0-1,0 0 1,0 0 0,1 0 0,-1 0 0,0 0-1,0 0 1,2 0 0,7-3 45,0-1-1,-1 1 1,1-2 0,-1 1 0,0-1-1,0 0 1,-1-1 0,14-11 0,-7 5-5,21-15-69,38-37 0,-58 48-434,0-1 1,-1 0 0,-1-1-1,14-24 1,-24 36 333,-1-1 1,1 0 0,-2 0-1,1 0 1,-1 0-1,0 0 1,0-1 0,0-7-1,-5-15-594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45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16379,'0'23'1937,"3"8"-993,-1 5-312,2 10 953,0 3-233,5-1-336,-1 1-264,3-4-744,3-5-376,0-15 352,-1-9-80,3-19-80,0-12-120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45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12 305 19172,'-10'10'1913,"9"-3"-1137,3-4-208,17-5 1048,10-5-264,12-9-399,14-2-169,11-10-216,4 0-64,6-4-128,0-1-176,-7 0-344,-6 3-192,-12 1-656,-9 7-496,-19 1 1183,-9 6-295,-9 5-240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45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43 19548,'70'-19'3909,"-56"14"-3432,0 0 1,0 1-1,1 1 0,-1 1 1,1 0-1,-1 0 0,1 2 0,17 0 1,-29 1-462,-1-1 0,0 0 1,0 0-1,0 1 0,0-1 1,0 1-1,0 0 0,0-1 1,0 1-1,0 0 1,0 0-1,0 0 0,-1 1 1,1-1-1,0 0 0,-1 1 1,1-1-1,-1 1 0,0-1 1,1 1-1,-1 0 0,0 0 1,0-1-1,0 1 1,0 0-1,0 0 0,0 0 1,-1 0-1,1 0 0,-1 0 1,1 0-1,-1 0 0,0 1 1,0-1-1,0 0 1,0 0-1,0 0 0,0 0 1,0 0-1,-2 4 0,-1 5-11,0 0-1,-1-1 1,0 0 0,0 0-1,-1 0 1,-10 15-1,-6 5 107,-2-1-1,-30 31 0,60-65-108,0 1-1,0 1 0,1-1 1,0 1-1,-1 1 0,1-1 1,0 1-1,0 1 1,0 0-1,0 0 0,1 0 1,-1 1-1,0 0 0,0 1 1,10 1-1,-12 0-16,1-1 0,-1 1 0,0 1-1,0-1 1,-1 1 0,1 1 0,0-1 0,-1 1 0,0-1-1,0 2 1,0-1 0,0 0 0,-1 1 0,0 0 0,0 0-1,0 0 1,0 1 0,-1-1 0,5 11 0,-5-10-4,0 1 0,-1-1 1,0 1-1,0-1 1,-1 1-1,1-1 0,-1 1 1,-1 0-1,0 0 0,1 0 1,-2-1-1,1 1 0,-1 0 1,0 0-1,-1-1 0,1 1 1,-1-1-1,-4 8 1,2-6 68,-1 1 1,0-1-1,0 0 1,-1-1-1,0 1 1,0-1-1,-1 0 1,0-1-1,0 1 1,-1-1-1,1-1 1,-10 5-1,6-3-53,0-2-1,0 1 1,-1-2-1,0 1 0,0-2 1,0 0-1,0 0 1,-1-1-1,-15 1 1,20-3-171,-1 0 0,1 0 1,-1-1-1,1 0 0,0 0 1,-1-1-1,1 0 0,0-1 1,0 0-1,0 0 0,0-1 1,1 0-1,-14-8 0,-11-16-907,23 18 347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50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2 845 14619,'0'0'48,"-1"1"-1,1 0 1,0-1-1,0 1 1,0-1-1,0 1 1,0 0-1,0-1 1,0 1-1,0-1 1,0 1-1,0 0 1,0-1-1,1 1 1,-1-1-1,0 1 1,0-1-1,1 1 1,-1 0-1,0-1 1,1 1-1,-1-1 1,0 1-1,1-1 1,-1 0-1,1 1 1,-1-1-1,1 1 1,-1-1-1,1 0 1,-1 1-1,1-1 1,-1 0-1,1 0 1,-1 1-1,1-1 1,0 0-1,0 0 1,30 2 509,14-5 291,-1-2 0,60-15 0,88-33 340,-167 45-1074,479-170 854,-8-32-1018,-144 58-32,-305 132 34,499-182-1331,-513 194 1415,-11 3-36,-41 7-217,-21 6-50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51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1 908 13979,'0'0'57,"0"0"-1,0 1 1,0-1 0,0 1 0,0-1-1,0 1 1,1-1 0,-1 0-1,0 1 1,0-1 0,0 1 0,0-1-1,1 0 1,-1 1 0,0-1-1,1 0 1,-1 1 0,0-1 0,0 0-1,1 1 1,-1-1 0,1 0-1,-1 0 1,0 1 0,1-1 0,-1 0-1,0 0 1,1 0 0,-1 0-1,1 1 1,-1-1 0,1 0-1,-1 0 1,1 0 0,-1 0 0,0 0-1,1 0 1,-1 0 0,1 0-1,-1 0 1,1-1 0,-1 1 0,1 0-1,25-7 307,-19 4-23,265-100 3849,-103 36-3050,-45 21-567,429-168 766,-418 158-1188,528-245-1301,-647 293 1174,17-10-137,-2 0 1,38-29 0,-37 18-211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38.5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221 524 14419,'1'-1'185,"0"-1"-1,0 0 0,-1 1 1,1-1-1,-1 0 1,1 0-1,-1 0 1,1 1-1,-1-1 1,0 0-1,0 0 0,0 0 1,0 0-1,0 0 1,-1 1-1,1-1 1,-1 0-1,1 0 1,-1 0-1,1 1 1,-1-1-1,0 0 0,0 1 1,0-1-1,0 0 1,0 1-1,0-1 1,0 1-1,-2-2 1,-1 1 36,1 0 1,0 0 0,-1 1-1,1-1 1,0 1 0,-1 0 0,0 0-1,1 0 1,-1 0 0,0 1-1,1-1 1,-1 1 0,0 0 0,-5 1-1,3-1-133,-1 1-1,0 0 1,0 1-1,1 0 1,-1 0-1,1 0 0,-1 1 1,1 0-1,0 0 1,0 0-1,0 1 1,1 0-1,-1 0 1,1 1-1,0 0 0,0-1 1,-4 7-1,4-4-65,0-1-1,1 1 0,0-1 1,0 1-1,1 0 1,0 1-1,0-1 1,0 0-1,1 1 0,0 0 1,1-1-1,0 1 1,0 0-1,0 13 0,1-19-14,0 0-1,0 0 1,0 0-1,0 0 1,1 0-1,-1 0 0,1 0 1,-1 0-1,1 0 1,-1 0-1,1 0 1,0 0-1,0 0 0,0-1 1,0 1-1,0 0 1,1-1-1,-1 1 0,0-1 1,1 1-1,2 1 1,-3-2-1,1-1 1,0 1 0,0-1-1,0 1 1,0-1-1,0 0 1,0 1-1,0-1 1,0 0 0,0-1-1,0 1 1,0 0-1,0 0 1,0-1 0,0 1-1,0-1 1,3-1-1,6-3 16,1-1 0,-1-1 0,-1 1 0,1-2 0,13-11 0,6-9 51,-1-2 0,-1-1 0,39-56-1,-65 84-66,0 0 3,0 1-1,0-1 0,0 0 0,-1-1 0,1 1 1,-1 0-1,1 0 0,0-4 0,-2 7-8,-1 0 0,1 0 0,0 0 0,0 0 1,0 0-1,0 0 0,0 0 0,0 0 0,0 0 0,0 0 0,0 0 0,0 0 0,0 0 0,0 0 0,0 0 0,-1 0 0,1 0 0,0 0 1,0 0-1,0 0 0,0 0 0,0 0 0,0 0 0,0 0 0,0 0 0,0 0 0,0 0 0,0 0 0,-1 0 0,1 0 0,0 0 0,0 0 1,0 0-1,0 0 0,0 0 0,0 0 0,0 0 0,0 0 0,0 0 0,0 0 0,0 0 0,0-1 0,0 1 0,0 0 0,0 0 0,0 0 1,0 0-1,0 0 0,0 0 0,0 0 0,0 0 0,0 0 0,0 0 0,0 0 0,0 0 0,0-1 0,0 1 0,0 0 0,0 0 0,0 0 0,0 0 1,0 0-1,0 0 0,0 0 0,0 0 0,0 0 0,-8 7-38,-7 13-173,13-16 48,0 1 1,0-1-1,0 0 0,1 1 1,0-1-1,0 1 0,-1 5 1,2-9 72,0 0 0,0 0 1,0 0-1,0 0 0,0 0 1,1 0-1,-1 0 0,0 0 1,0 0-1,1 0 0,-1 0 1,1 0-1,-1 0 0,1 0 1,-1 0-1,1-1 0,-1 1 1,1 0-1,0 0 0,-1-1 1,1 1-1,0 0 1,0-1-1,0 1 0,-1-1 1,1 1-1,0-1 0,0 1 1,0-1-1,0 0 0,0 1 1,0-1-1,0 0 0,0 0 1,0 1-1,0-1 0,0 0 1,0 0-1,2-1 0,3 1-282,0-1 0,1 0-1,-1 0 1,0-1-1,0 0 1,0 0-1,0 0 1,0-1-1,0 0 1,0 0-1,-1 0 1,0-1-1,0 0 1,8-7 0,-1 0 73,0-1 0,-1 0 1,0 0-1,13-23 0,-21 32 455,-1-1 0,0 1 0,0-1 0,0 0 0,0 0 0,-1 0 1,0 1-1,0-1 0,0 0 0,0-1 0,0-4 0,-1 9-126,0 0 0,0 0 1,0-1-1,0 1 0,0 0 1,0 0-1,0 0 0,0 0 1,0 0-1,0-1 0,0 1 1,0 0-1,0 0 0,0 0 0,0 0 1,0-1-1,0 1 0,0 0 1,0 0-1,-1 0 0,1 0 1,0 0-1,0 0 0,0-1 1,0 1-1,0 0 0,0 0 1,0 0-1,-1 0 0,1 0 1,0 0-1,0 0 0,0 0 1,0 0-1,0 0 0,-1 0 1,1 0-1,0 0 0,0-1 0,0 1 1,0 0-1,-1 0 0,1 0 1,0 0-1,0 1 0,0-1 1,0 0-1,0 0 0,-1 0 1,1 0-1,0 0 0,0 0 1,0 0-1,0 0 0,0 0 1,-1 0-1,1 0 0,0 0 1,0 0-1,0 1 0,0-1 0,0 0 1,0 0-1,0 0 0,-1 0 1,-8 9 794,9-9-743,-8 9 418,1 0-1,0 0 1,1 1-1,0-1 1,1 1-1,-1 1 0,-5 17 1,9-22-363,0 0 0,1 0 0,-1 0 0,1 0 0,0 1 0,1-1-1,0 0 1,0 1 0,0-1 0,0 0 0,1 1 0,0-1 0,1 0 0,-1 0 0,5 9 0,49 80 168,-37-66-286,28 57 0,-36-62-11,-1 1 0,-1-1 0,7 44 0,-13-60-2,-1 0 1,0 0-1,0 1 0,-1-1 1,-1 0-1,1 1 0,-1-1 1,0 0-1,-1 0 0,0 0 0,0 0 1,-1 0-1,0 0 0,-1 0 1,-6 10-1,9-16-5,0 0 0,-1 0 0,0 0 0,1 0 0,-1 0 0,0 0 0,0 0 0,0-1 0,0 1 0,0-1 0,-1 0 0,1 1 0,0-1 0,-1 0 0,1 0 0,0-1 0,-1 1 0,1 0 0,-1-1 0,0 0 0,1 1 0,-1-1 0,1 0 0,-1 0 0,1 0 0,-1-1 0,0 1 0,1-1 0,-1 1 0,1-1 0,0 0 0,-1 0 0,1 0 0,0 0 0,-1 0 0,1-1 0,0 1 0,0-1 0,0 0 0,0 1 0,0-1 0,0 0 0,1 0 0,-1 0 0,1 0 0,-1 0 0,-1-4 0,-2-4-30,1 1 0,0-1 0,0 0 1,1-1-1,0 1 0,1-1 0,0 1 0,-1-19 0,2-1-57,2 0 0,3-29 1,3 14 20,1 1 1,3 1 0,1 0-1,2 0 1,22-45-1,114-196 88,-41 84 138,-103 191-100,-4 12-18,-6 17 28,-5 14 40,-7 23 184,-9 61 0,22-100-215,1 0 0,1 0 0,1 0 0,0 0 0,2 0 0,0 0 0,8 34 0,-9-47-69,0-1-1,1 0 0,-1 0 1,1 0-1,0-1 1,0 1-1,0 0 1,0-1-1,0 1 0,1-1 1,0 0-1,0 1 1,0-1-1,0-1 1,0 1-1,0 0 0,1-1 1,-1 0-1,1 1 1,0-2-1,0 1 0,0 0 1,0-1-1,0 1 1,0-1-1,0 0 1,0-1-1,0 1 0,0-1 1,1 0-1,6 0 1,-3-1-7,-1-1 1,0 1-1,0-1 1,0-1 0,0 1-1,-1-1 1,1 0 0,-1-1-1,0 0 1,0 0-1,0 0 1,0-1 0,0 1-1,-1-1 1,0-1 0,7-8-1,4-8 30,-1-1 0,-1-1 0,11-27 0,-16 34 2,-10 85 50,0-60-93,0 11 49,3 31 0,-2-46-56,1 1 1,-1-1 0,1 0 0,0 0 0,0 0 0,0 0 0,1 0 0,-1 0 0,1-1-1,0 1 1,0 0 0,1-1 0,4 6 0,-7-8-24,1 0 0,0-1 0,0 1 0,-1 0 0,1-1 0,0 1 0,0-1 0,0 1 0,0-1 0,0 0 0,0 1 0,-1-1 0,1 0 0,0 0-1,0 1 1,0-1 0,0 0 0,0 0 0,0 0 0,0 0 0,0 0 0,0-1 0,2 1 0,-1-1-87,0 0-1,0 0 1,0 0-1,-1 0 0,1 0 1,0-1-1,-1 1 1,1-1-1,-1 1 1,3-4-1,1-1-345,-1 0-1,0 0 0,-1 0 1,1-1-1,3-11 1,-1-2-618,-2-1 1,0 0-1,-1 0 1,-1-1-1,0-23 1,-4 8 271,0 0 0,-9-41 0,8 65 986,3 6 79,-2-1 1,1 1 0,-1-1-1,0 1 1,0 0-1,-1 0 1,0 0 0,0 0-1,-6-7 1,9 14-187,0-1 0,0 1-1,0 0 1,0-1 0,-1 1 0,1 0 0,0 0 0,0-1-1,0 1 1,-1 0 0,1-1 0,0 1 0,0 0 0,-1 0-1,1 0 1,0-1 0,-1 1 0,1 0 0,0 0 0,-1 0-1,1 0 1,0-1 0,-1 1 0,1 0 0,0 0 0,-1 0-1,1 0 1,-1 0 0,1 0 0,0 0 0,-1 0 0,1 0-1,0 0 1,-1 0 0,1 0 0,0 0 0,-1 1 0,1-1-1,0 0 1,-1 0 0,1 0 0,0 0 0,-1 1 0,1-1-1,0 0 1,0 0 0,-1 1 0,1-1 0,0 0 0,0 0-1,-1 1 1,1-1 0,0 0 0,0 1 0,0-1 0,-1 0-1,1 1 1,0-1 0,0 0 0,0 1 0,0-1 0,-3 25 1634,3-21-1771,1-1-1,0 1 1,0-1-1,1 1 1,-1-1-1,1 0 1,-1 1-1,1-1 1,0 0-1,0 0 1,1 0-1,-1-1 1,1 1-1,-1 0 1,1-1-1,0 0 1,0 0-1,0 1 1,0-2 0,0 1-1,0 0 1,1-1-1,-1 1 1,1-1-1,6 2 1,14 2-517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9:34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16107,'7'19'1313,"-7"-8"-969,-7-9-352,5 0 1624,1 3-2048,1-8 416,1-7-32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9:36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34 194 18868,'-21'12'1664,"14"-1"-1055,1-1-193,10-1 744,6-3-120,12-5-168,7-2-104,9-7-183,7-2-49,9-5-120,3-4-120,4-3-312,0 1-184,-5-5-640,-1 2-393,-11-5 945,-5 0-224,-15-9-208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9:36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19956,'22'27'2558,"25"42"-1,-34-46-2276,-1 0 1,0 0 0,-2 1-1,13 47 1,-20-55-326,-1 0-1,0 0 1,-1 0 0,-1 0-1,-1 1 1,0-1 0,-1 0-1,-1 0 1,0 0 0,-1-1-1,-1 1 1,0-1 0,-1 0-1,-1 0 1,-1 0 0,0-1-1,0 0 1,-1-1-1,-14 16 1,5-15-207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9:37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18556,'13'195'5724,"-5"-113"-4515,-3-27-629,13 251 1621,-19-298-1990,0-14-72,-3-20-30,-5-46-13,-8-62-6,1-147 1,16 270-101,0 0 1,1 0-1,0 0 0,1 0 1,4-16-1,-5 25 0,0-1 0,0 1 0,0 0 0,0 0 0,0 0 0,0 0 0,1 0 0,-1 0 0,1 0 0,-1 1 0,1-1 0,0 1 1,-1-1-1,1 1 0,0-1 0,0 1 0,0 0 0,0 0 0,0 0 0,1 0 0,-1 0 0,0 1 0,0-1 0,1 0 0,-1 1 0,0 0 0,1 0 0,-1 0 0,0 0 0,1 0 0,-1 0 0,3 1 0,2 0-7,0 0 0,0 1 0,0 0 0,0 0-1,0 1 1,-1 0 0,1 0 0,-1 0 0,1 1 0,-1 0-1,-1 1 1,1-1 0,0 1 0,-1 0 0,0 0-1,0 1 1,-1-1 0,0 1 0,1 0 0,-2 0-1,1 1 1,4 11 0,-6-12 41,0 0 0,0 0 0,0 0 0,-1 0 0,0 0 0,0 0 0,-1 1-1,1-1 1,-1 0 0,-1 0 0,1 1 0,-1-1 0,0 0 0,-1 0 0,0 0 0,0 0 0,0 0 0,0 0 0,-1 0 0,0-1 0,0 1 0,0-1-1,-1 0 1,0 0 0,0 0 0,-7 6 0,8-9-23,0 1-1,0-1 1,0 0-1,-1 0 1,1 0-1,-1 0 1,1 0-1,-1-1 1,0 0-1,1 0 1,-1 0-1,0 0 1,0 0-1,0-1 1,1 1-1,-1-1 1,-6-1-1,7 1-88,1-1 1,-1 1-1,1-1 0,0 0 0,-1 0 0,1 0 1,0 0-1,0 0 0,0 0 0,0-1 1,0 1-1,0 0 0,0-1 0,0 0 0,0 0 1,1 1-1,-1-1 0,1 0 0,-1 0 1,1 0-1,0-1 0,0 1 0,0 0 0,0 0 1,0-1-1,0 1 0,1 0 0,-1-5 1,0 2 16,1 1 0,-1-1 1,1 0-1,0 0 1,1 0-1,-1 0 1,1 0-1,0 0 0,0 0 1,1 0-1,-1 1 1,1-1-1,3-5 0,11-11-533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9:38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190 670 19356,'-2'-2'215,"0"0"-1,-1 0 0,1 0 1,0 1-1,-1-1 0,1 1 1,-1-1-1,1 1 1,-1 0-1,0 0 0,0 0 1,1 0-1,-1 1 0,0-1 1,0 1-1,0 0 1,0-1-1,1 1 0,-1 1 1,0-1-1,0 0 0,0 1 1,0-1-1,0 1 1,1 0-1,-1 0 0,0 0 1,-4 3-1,-1 0-10,0 0 1,0 0-1,1 1 1,-1 1-1,1-1 0,1 1 1,-1 0-1,-6 8 1,9-9-180,0 0 1,1 0 0,-1 0 0,1 0 0,0 0-1,1 1 1,-1-1 0,1 1 0,0-1 0,1 1-1,-1 0 1,1 0 0,0 8 0,1-13-19,0-1 1,0 1-1,0-1 0,0 0 1,0 1-1,0-1 0,0 1 1,0-1-1,0 1 0,0-1 1,1 0-1,-1 1 0,0-1 1,0 0-1,1 1 0,-1-1 1,0 0-1,0 1 0,1-1 1,-1 0-1,0 1 0,1-1 1,-1 0-1,0 0 0,1 0 1,-1 1-1,1-1 0,-1 0 1,1 0-1,14-3 153,13-15 79,-26 17-215,36-32 291,-20 18-120,24-18 1,-38 30-178,1 0 0,0 0 0,1 0 0,-1 1 0,0-1 1,1 1-1,0 1 0,-1-1 0,1 1 0,6-1 0,-9 2-15,-1 0-1,1 0 1,-1 0-1,1 1 1,-1-1-1,1 1 0,-1 0 1,1-1-1,-1 1 1,0 0-1,1 1 1,-1-1-1,0 0 1,0 0-1,0 1 1,0 0-1,0-1 1,0 1-1,0 0 0,0 0 1,-1 0-1,1 0 1,1 3-1,3 5 2,-1 1-1,0-1 0,6 23 1,-2-8 35,-9-24-30,0-1-1,0 1 0,0-1 0,0 1 1,0-1-1,1 1 0,-1-1 1,0 1-1,0-1 0,0 1 0,1-1 1,-1 0-1,0 1 0,1-1 1,-1 1-1,0-1 0,1 0 0,-1 1 1,0-1-1,1 0 0,-1 1 1,1-1-1,-1 0 0,1 0 0,-1 1 1,1-1-1,-1 0 0,1 0 1,-1 0-1,1 0 0,-1 1 0,1-1 1,0-1 11,0 0 0,0 1 0,0-1 0,-1 0 0,1 1 0,0-1 0,-1 0 0,1 0 0,0 0 0,-1 1 0,1-1 0,-1 0 0,1 0 0,0-2 0,11-39 441,-7 1 74,-1-82 0,-4 107-515,1 13-77,3 6 18,-4-2 31,8 10-110,0 1 0,1-2 1,1 1-1,-1-1 0,12 9 0,-17-16 88,1 0 0,-1-1-1,0 1 1,1-1-1,-1 0 1,1 0 0,0 0-1,0-1 1,0 0-1,0 0 1,0 0 0,0 0-1,0-1 1,0 0-1,0 0 1,0 0 0,9-2-1,-4-1 22,-1 0 0,1 0 0,0-1-1,-1-1 1,0 0 0,0 0 0,0 0 0,-1-1-1,0-1 1,0 0 0,0 0 0,-1 0 0,0-1-1,0 0 1,-1 0 0,0 0 0,-1-1 0,0 0-1,0 0 1,-1-1 0,0 1 0,0-1 0,-1 0-1,-1 0 1,1 0 0,-2 0 0,2-16 0,-7 9 18,3 16-9,1 1 0,0 0 0,0-1 0,0 1 0,-1 0 0,1 0 0,0-1 0,0 1 0,-1 0 0,1 0-1,0 0 1,-1 0 0,1-1 0,0 1 0,0 0 0,-1 0 0,1 0 0,0 0 0,-1 0 0,1 0 0,0 0 0,-1 0 0,1 0 0,-1 0 0,1 0 0,0 0 0,-1 0 0,-1 1 0,1-1 0,-1 1 0,1 0 0,0 0 0,-1 0 0,1 0-1,0 0 1,-1 1 0,1-1 0,0 0 0,0 1 0,0-1 0,0 0 0,0 1 0,-1 2-1,-4 9 2,0 0-1,1 1 0,0-1 0,1 1 1,1 0-1,0 1 0,1-1 0,0 0 1,1 1-1,2 19 0,-1-32 0,0 0 0,0 0 0,0 0-1,0 0 1,1 0 0,-1 0 0,1 0 0,0 0 0,-1 0-1,1-1 1,0 1 0,0 0 0,0 0 0,0-1 0,1 1-1,1 2 1,-2-4 0,0 1-1,0-1 0,0 0 1,0 1-1,0-1 0,0 0 1,0 1-1,0-1 0,0 0 1,0 0-1,0 0 0,0 0 1,0 0-1,0 0 0,0 0 1,0 0-1,0 0 0,0 0 1,0-1-1,0 1 0,0 0 1,1-1-1,3-2-1,0 0 1,0-1-1,0 1 0,0-1 1,0 0-1,-1 0 0,0 0 1,0-1-1,4-4 0,11-20-7,0-1-1,-2-1 0,-2 0 0,0-1 0,-3-1 1,12-40-1,-8 9-3,-3-1-1,7-90 1,-19 142 10,0 5 3,0 1 0,-1-1 0,0 0-1,-1-13 1,1 21 0,0-1 0,0 1 0,0 0 0,0 0 0,0 0 0,0 0 0,0 0 0,0 0 0,0 0 0,0-1 0,0 1 0,0 0 0,0 0 0,0 0 0,0 0 0,0 0 0,0-1 0,0 1 0,0 0 0,0 0 0,0 0 0,0 0 0,0 0 0,0 0 0,0-1 0,0 1 0,0 0 0,0 0 0,0 0 0,-1 0 0,1 0 0,0 0 0,0 0 0,0 0 0,0-1 0,0 1 0,0 0 0,0 0 0,0 0 0,-1 0 0,1 0 0,0 0 0,0 0 0,0 0 0,0 0 0,0 0 0,0 0 0,-1 0 0,1 0 0,0 0 0,0 0 0,0 0 0,0 0 0,0 0 0,-1 0 0,1 0 0,0 0 0,0 0 0,-4 11 1,-2 20 13,-1 32 177,5 121-1,4-158-132,0 0 0,2 0-1,1-1 1,1 1 0,1-1 0,2 0-1,16 34 1,-21-50-40,1-1 0,0 0-1,1 0 1,0 0 0,8 8 0,-12-14-14,1 1 0,-1-1 0,1 0 0,0 0 0,0 0 0,0 0 0,0 0 0,0-1 0,0 0 0,1 1 0,-1-1 0,0 0 0,1 0 0,-1-1 0,1 1 0,5 0 0,-8-2-4,1 1 1,-1 0 0,0 0-1,1-1 1,-1 1 0,0-1-1,1 1 1,-1-1 0,0 0 0,0 1-1,0-1 1,1 0 0,-1 0-1,0 0 1,0 0 0,0 0-1,0 0 1,0 0 0,-1 0-1,1 0 1,0-1 0,0 1 0,-1 0-1,1 0 1,-1-1 0,1 1-1,-1 0 1,0-1 0,1 1-1,-1-1 1,0 1 0,0 0-1,0-1 1,0-2 0,0-3-3,0 0 0,-1 0 0,1-1 0,-2 1 0,-2-11 0,-2-1-12,-2 0 0,0 1 0,0 0 0,-2 1 0,0-1 0,-1 2 0,-1 0 0,0 0 0,-23-21 0,30 33 11,-1 0 0,0 0 0,0 1 0,0-1 0,-7-2 0,12 6-3,0-1 0,-1 1 0,1 0 0,0-1 0,0 1 0,-1 0 0,1 0 0,0-1 0,0 1 0,-1 0 0,1 0 0,0 1 0,0-1 0,-3 0 0,4 1-6,-1-1-1,1 1 1,-1-1-1,1 1 1,-1-1-1,1 1 1,0-1-1,-1 1 1,1 0-1,0-1 1,-1 1-1,1-1 1,0 1-1,0 0 1,-1-1-1,1 1 1,0 0-1,0-1 1,0 1-1,0 0 1,0-1-1,0 1 1,0 0-1,0-1 1,0 1-1,1 0 1,-1-1-1,0 1 1,0 0-1,1 0 1,0 1-83,-1 0 0,1 0 0,0 0-1,0-1 1,0 1 0,1 0 0,-1 0 0,0-1 0,1 1 0,-1-1 0,1 0 0,-1 1 0,1-1 0,0 0 0,-1 0 0,1 0-1,0 0 1,0 0 0,0 0 0,0 0 0,0-1 0,0 1 0,0-1 0,0 1 0,0-1 0,4 0 0,4 1-519,-1-1 1,1 0-1,0-1 1,13-2-1,12-6-1147,-1-1 0,0-2 1,0-1-1,58-33 0,-54 27 1526,-18 12 1165,-20 7-871,0 0 0,1 0 0,-1 0 0,0 0 0,0 0 0,1 0 0,-1 0 0,0 1 0,1-1 0,-1 0 0,0 0 0,0 0 0,1 0 0,-1 0 0,0 0 0,0 1 0,1-1 0,-1 0 0,0 0 0,0 0 0,1 1 0,-1-1 0,0 0 0,0 0 0,0 0 0,0 1 0,0-1 0,1 0 0,-1 1 0,0-1 0,0 0 0,0 3 347,0 0-1,0 0 1,0 0-1,-1 0 0,1 0 1,-1 0-1,0 0 1,-1 3-1,-1 3-55,-2 9 970,1-1 0,-3 35-1,7-47-1207,-1 0-1,1-1 1,0 1-1,1 0 1,-1 0-1,1 0 1,0 0-1,0 0 1,0 0-1,1 0 1,0-1-1,0 1 1,0-1-1,1 1 1,3 4-1,-5-7-81,0-1 1,1 1-1,-1-1 0,1 0 1,-1 0-1,1 0 0,0 0 0,-1 0 1,1 0-1,0 0 0,-1 0 1,1 0-1,0-1 0,0 1 1,0-1-1,0 0 0,0 1 0,0-1 1,0 0-1,0 0 0,0 0 1,0 0-1,-1-1 0,1 1 1,0 0-1,0-1 0,0 0 0,0 1 1,0-1-1,-1 0 0,1 0 1,0 0-1,-1 0 0,1 0 1,0 0-1,-1 0 0,3-3 0,0 0 46,0 0 0,0 0 0,0 0 0,-1 0 0,1-1 0,-1 0 0,0 0 0,0 0 0,-1 0 0,0 0 0,0 0 0,2-7 0,-3 9-45,-1-1-1,1 1 1,-1 0-1,1-1 1,-1 1-1,0 0 0,0-1 1,-1 1-1,1 0 1,-1-1-1,0 1 1,0 0-1,0 0 1,0-1-1,0 1 1,-1 0-1,1 0 1,-1 0-1,0 1 1,-2-4-1,1 4-127,1 0 0,-1 0 0,1 0 1,-1 0-1,0 0 0,0 1 0,0-1 0,0 1 0,0 0 0,0 0 0,0 0 0,0 0 0,0 1 0,0-1 1,-1 1-1,1 0 0,0 0 0,0 0 0,-1 0 0,-4 1 0,-17 4-2591,32-9 1823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9:40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10 814 11562,'0'1'156,"0"-1"-1,0 1 0,0-1 0,1 0 0,-1 1 0,0-1 1,0 0-1,1 1 0,-1-1 0,0 0 0,1 1 0,-1-1 1,0 0-1,1 0 0,-1 1 0,1-1 0,-1 0 0,0 0 0,1 1 1,-1-1-1,1 0 0,-1 0 0,1 0 0,-1 0 0,0 0 1,1 0-1,-1 0 0,1 0 0,-1 0 0,1 0 0,14-9 3160,7-17 91,-13 12-2611,-1 0 0,-1 0 0,-1-1 0,0 0 0,5-22 0,-8 26-615,-1 0 0,0 0 0,-1-1 1,0 1-1,-1 0 0,0 0 0,-1-1 1,-3-16-1,4 27-168,0 0-1,-1 0 1,1 0-1,0 0 1,0 0 0,-1 0-1,1 0 1,-1 0-1,1 0 1,-1 0 0,1 0-1,-1 0 1,0 0-1,1 0 1,-1 1 0,0-1-1,1 0 1,-1 0-1,0 1 1,0-1 0,0 1-1,0-1 1,0 1-1,0-1 1,0 1-1,0-1 1,0 1 0,0 0-1,-1-1 1,0 2-5,1-1-1,-1 0 1,1 0-1,-1 1 1,1-1 0,-1 1-1,1-1 1,-1 1-1,1 0 1,0-1 0,-1 1-1,1 0 1,0 0-1,0 0 1,-1 0 0,1 0-1,0 0 1,0 0 0,0 1-1,0 0 1,-6 9-3,1 0 0,0 0-1,0 0 1,2 1 0,-1 0 0,-3 17 0,2-4-9,2 0 0,-2 30 0,5-44 5,1 0 1,2 19-1,-2-27 0,0 0 1,1 0-1,0 0 0,-1 0 1,1 0-1,1 0 0,-1 0 1,0-1-1,0 1 0,1 0 1,0-1-1,-1 1 0,1-1 1,0 0-1,3 3 0,-4-4 1,0-1-1,1 1 1,-1 0-1,1-1 0,-1 1 1,1 0-1,-1-1 1,1 0-1,-1 1 0,1-1 1,-1 0-1,1 0 0,-1 0 1,1 0-1,0 0 1,-1 0-1,1-1 0,-1 1 1,1 0-1,-1-1 1,1 1-1,-1-1 0,1 1 1,-1-1-1,0 0 0,1 0 1,0-1-1,6-2 2,-1-2 0,0 1 0,10-12 0,4-5 7,-2-1 1,-1-1-1,-1-1 0,-1 0 1,-1-1-1,15-37 0,53-173 47,-70 195-61,-3 0-1,-1-1 1,-2 0-1,3-62 0,-26 151-110,-7 51 106,-14 138 0,34-192 13,1 1 1,2-1-1,2 0 0,2 0 0,16 71 0,-18-106-16,9 27-47,-11-34 54,1-1 1,-1 1-1,1-1 0,0 0 1,-1 1-1,1-1 0,0 0 1,0 0-1,0 1 0,0-1 1,0 0-1,0 0 0,0 0 0,0 0 1,1 0-1,-1-1 0,0 1 1,1 0-1,1 0 0,-2-1 3,0 0-1,0 0 0,0 0 0,0 0 0,0 0 1,0-1-1,0 1 0,0 0 0,0-1 0,0 1 1,0 0-1,0-1 0,0 0 0,0 1 1,0-1-1,-1 1 0,1-1 0,0 0 0,0 0 1,-1 1-1,1-1 0,0 0 0,-1 0 0,1 0 1,-1 0-1,1-1 0,15-32-56,-14 29 48,42-123-25,42-204-1,-62 225-15,1-13-31,8-29-275,-53 213 380,3 1 0,2 0 0,3 1 0,4 1 1,2 0-1,3 86 0,4-139-10,0 1 0,1-1 0,1 1 0,7 19 0,-9-30-8,0-1-1,1 1 0,0-1 0,0 1 0,0-1 1,0 0-1,0 0 0,0 0 0,7 5 0,-8-6-2,1-1-1,0 0 0,-1 0 0,1 0 0,0 0 1,0-1-1,0 1 0,0 0 0,0-1 1,-1 1-1,1-1 0,0 0 0,0 0 1,0 1-1,1-1 0,-1-1 0,0 1 1,0 0-1,0 0 0,2-1 0,0-1 1,1 0 0,-1 0 0,0 0 0,0-1 0,0 0 0,0 1 0,-1-1 0,1 0 0,-1-1 0,0 1 0,1-1 0,-2 1 0,1-1 0,0 0 0,-1 0 0,3-5 0,5-11-20,15-41-1,-25 60 18,16-50-171,-2 0 0,-2-1 0,8-105 0,-21 180-34,-4 17 190,3 1 0,5 68-1,-3-107 27,0 0 0,0 0-1,1 0 1,-1 0-1,1-1 1,-1 1-1,1 0 1,-1 0 0,1-1-1,0 1 1,0 0-1,0-1 1,0 1-1,2 1 1,-3-3-2,1 0 1,-1 1-1,1-1 0,-1 0 0,1 0 1,-1 1-1,1-1 0,-1 0 1,1 0-1,0 0 0,-1 0 0,1 0 1,-1 0-1,1 0 0,0 0 1,-1 0-1,1 0 0,-1 0 1,1 0-1,-1 0 0,1-1 0,-1 1 1,1 0-1,0 0 0,-1-1 1,1 1-1,-1 0 0,1-1 0,3-3 26,0 1-1,0-1 1,-1 0-1,1 0 1,-1 0-1,0-1 1,4-6-1,7-18 120,14-36 0,-1-2 28,-26 66-179,-1 1 0,0-1 0,0 0 0,0 1 0,1-1 0,-1 0 0,0 1 0,1-1 0,-1 0 0,0 1 0,1-1 0,-1 0 0,1 1 0,-1-1 0,1 1 0,-1-1 0,1 1 1,0-1-1,-1 1 0,1 0 0,0-1 0,-1 1 0,2-1 0,-2 2-1,1 0 0,-1-1 1,1 1-1,-1 0 0,0 0 0,1-1 1,-1 1-1,0 0 0,0 0 0,0-1 0,1 1 1,-1 0-1,0 0 0,0 0 0,0-1 1,0 2-1,-2 46-33,2-46 32,-7 58-17,-1 52-301,11-93-80,-3-19 369,0 0 0,0 0-1,1 0 1,-1 1 0,0-1 0,0 0 0,0 0 0,0 0-1,1 0 1,-1 0 0,0 1 0,0-1 0,0 0 0,0 0 0,1 0-1,-1 0 1,0 0 0,0 0 0,1 0 0,-1 0 0,0 0-1,0 0 1,0 0 0,1 0 0,-1 0 0,0 0 0,0 0 0,0 0-1,1 0 1,-1 0 0,0 0 0,0 0 0,1 0 0,-1 0-1,0 0 1,0-1 0,0 1 0,1 0 0,0-2-86,1 1 1,-1-1 0,1 1-1,-1-1 1,0 0 0,0 0-1,1 0 1,-1 0 0,-1 0-1,1 0 1,0 0 0,0-2 0,5-24-411,-3-7-91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9:40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20668,'2'-3'236,"1"0"-1,-1 0 1,1 0-1,0 0 1,0 1-1,0-1 1,1 1-1,-1 0 1,0 0-1,1 0 1,-1 1-1,1-1 1,0 1-1,-1 0 1,1 0-1,0 0 1,0 0-1,0 1 1,0-1-1,0 1 0,0 0 1,0 0-1,0 1 1,0-1-1,-1 1 1,1 0-1,0 0 1,0 0-1,0 1 1,-1-1-1,1 1 1,-1 0-1,1 0 1,3 3-1,-1-2-194,-1 1 1,0 0-1,1 0 0,-2 0 0,1 0 0,0 1 0,-1 0 0,0 0 1,0 0-1,-1 0 0,1 1 0,-1 0 0,0-1 0,-1 1 1,1 0-1,-1 0 0,0 1 0,-1-1 0,1 0 0,0 10 1,-2-3-45,0-1 1,-1 0 0,0 0 0,-1 1 0,0-1 0,-1 0 0,0-1-1,-1 1 1,-10 21 0,-47 80-127,60-112 121,1 0-1,-1 1 1,1-1 0,-1 0 0,1 0 0,-1 1 0,1-1 0,0 0-1,0 0 1,0 1 0,0-1 0,0 0 0,0 1 0,0-1-1,0 0 1,0 1 0,1-1 0,-1 0 0,0 1 0,1-1 0,-1 0-1,1 0 1,-1 0 0,1 0 0,0 1 0,1 0 0,0 0-8,0 0 0,1 0-1,-1-1 1,0 1 0,1-1 0,-1 0 0,1 0 0,0 0 0,-1 0 0,1 0 0,5 1 0,0-1-166,0 0 1,0 0 0,0-1 0,-1 0-1,1 0 1,0-1 0,0 0 0,12-4-1,-17 5 156,-1-1-1,0 0 1,0 0-1,0 0 1,0 0 0,0-1-1,0 1 1,0 0-1,0-1 1,-1 0-1,1 1 1,0-1 0,-1 0-1,1 0 1,-1 0-1,0 0 1,0 0-1,0 0 1,0 0-1,0 0 1,0 0 0,0-4-1,1-15-402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9:41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38 19252,'-11'-3'2161,"10"3"-1249,3 2-360,14 0 1256,4 1-431,7-1-649,4-1-400,4-2-848,3-4-449,-1-3 793,-3-5-200,-2-4-128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9:41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28 517 18948,'-1'14'821,"0"-1"-1,-1 1 0,-5 15 1,-2 15 563,6-25-1018,1-1 0,0 1 0,1 0 0,2 0 0,4 35 0,-5-53-385,0 0 0,0 0 1,0 0-1,0 0 0,0 0 1,1 0-1,-1 0 1,0 0-1,1 0 0,-1 0 1,1 0-1,-1 0 0,1 0 1,0 0-1,-1 0 0,1 0 1,0-1-1,-1 1 1,1 0-1,0 0 0,0-1 1,0 1-1,0-1 0,0 1 1,0-1-1,0 1 1,0-1-1,0 1 0,0-1 1,2 1-1,-1-2-50,-1 1-1,1-1 1,0 1-1,-1-1 1,1 0 0,-1 0-1,1 1 1,-1-1-1,1 0 1,-1 0 0,0-1-1,1 1 1,-1 0-1,0 0 1,0-1-1,0 1 1,0 0 0,0-1-1,1-2 1,7-13-365,-1 0-1,0-1 1,-2 0 0,0 0 0,4-20 0,12-97-3787,-21 125 3394,1-6-410,-3 25 1528,0 3 436,0 0 1,1 0 0,0 0-1,3 21 1,-3-31-607,1 1 1,-1-1-1,1 0 0,-1 1 1,1-1-1,0 0 0,0 1 1,0-1-1,0 0 0,0 0 0,1 0 1,-1 0-1,1 0 0,-1 0 1,1 0-1,0-1 0,-1 1 1,1 0-1,0-1 0,0 0 1,0 1-1,1-1 0,-1 0 0,0 0 1,0 0-1,1 0 0,-1 0 1,0-1-1,1 1 0,-1-1 1,0 0-1,1 0 0,2 1 1,6-2 104,0 0 0,-1-1 1,1 0-1,-1-1 1,1 0-1,15-7 1,58-34 652,-11 6-373,-71 37-504,-1 0 1,1 0-1,-1 1 1,1-1-1,-1 1 1,1-1-1,0 1 1,-1-1-1,1 1 1,0 0 0,-1 0-1,1 0 1,0 0-1,0 0 1,-1 0-1,1 0 1,0 1-1,-1-1 1,3 1 0,-3 0-5,0 0 1,0 0-1,0 0 1,0 1-1,0-1 1,0 0-1,-1 0 1,1 1-1,0-1 1,-1 0-1,1 1 1,-1-1-1,1 1 1,-1-1 0,0 1-1,0-1 1,0 0-1,0 1 1,0-1-1,0 1 1,0 1-1,0 2-1,0 0 0,0 0 1,1 0-1,-1 1 0,1-1 0,3 9 0,-4-13 4,1 0 0,-1-1 0,1 1 0,-1 0-1,0 0 1,1-1 0,-1 1 0,1-1 0,0 1 0,-1 0 0,1-1-1,-1 1 1,1-1 0,0 1 0,-1-1 0,1 0 0,0 1 0,0-1-1,-1 0 1,2 1 0,0-1 0,-1 0-1,1 0 1,-1 0 0,1 0-1,-1-1 1,1 1 0,-1 0-1,1-1 1,-1 1 0,1-1 0,-1 1-1,1-1 1,-1 0 0,2-1-1,7-5-25,0 0 0,0-1 1,-1-1-1,-1 1 0,1-1 0,-2-1 0,1 0 0,-1 0 0,0 0 0,6-14 1,3-10-247,25-71 0,-24 53 44,-2-1-1,-3-1 0,-1 1 0,4-79 0,-15 119 318,-2 14 113,-3 23 235,-3 27 555,-2 102 0,11-120-780,1-1 1,1 0 0,2 0 0,11 42-1,-11-58-171,0-1-1,8 15 1,-11-25-36,1-1 0,-1 1 0,1-1 0,0 1 0,1-1-1,-1 0 1,1 0 0,0 0 0,6 4 0,-9-7-4,0 0 0,0-1 0,0 1 0,0-1 0,0 1-1,0-1 1,0 1 0,0-1 0,0 1 0,0-1 0,0 0-1,0 0 1,0 1 0,0-1 0,1 0 0,-1 0 0,0 0-1,0 0 1,0-1 0,0 1 0,0 0 0,0 0 0,0-1-1,1 1 1,-1 0 0,0-1 0,0 1 0,0-1 0,0 0-1,-1 1 1,1-1 0,0 0 0,0 1 0,0-1 0,0 0-1,-1 0 1,1 0 0,0 0 0,-1 0 0,1 0 0,-1 0-1,1-1 1,3-4 15,-2-1 0,1 0 0,-1 1 1,0-1-1,1-9 0,19-129 109,-22 145-126,0-1-1,0 1 1,0 0-1,0 0 1,0-1-1,0 1 1,0 0-1,0 0 1,0-1-1,0 1 0,0 0 1,0 0-1,1-1 1,-1 1-1,0 0 1,0 0-1,0 0 1,0-1-1,1 1 1,-1 0-1,0 0 0,0 0 1,0 0-1,1-1 1,-1 1-1,0 0 1,0 0-1,1 0 1,-1 0-1,0 0 1,0 0-1,1 0 1,-1 0-1,0 0 0,0 0 1,1 0-1,-1 0 1,0 0-1,0 0 1,1 0-1,-1 0 1,0 0-1,0 0 1,1 0-1,-1 0 0,0 0 1,0 0-1,1 0 1,-1 0-1,0 1 1,0-1-1,0 0 1,1 0-1,-1 0 1,0 1-1,10 8-10,-3-1 9,0 0 1,1 0-1,0-1 0,0 0 0,0 0 1,1-1-1,0 0 0,14 7 1,-18-11 3,0-1 1,-1 1 0,1-1 0,0 0 0,0 0 0,0 0-1,0-1 1,0 1 0,0-1 0,0-1 0,0 1 0,0-1-1,0 0 1,0 0 0,-1 0 0,1-1 0,0 1 0,-1-1-1,1 0 1,6-4 0,-6 2 11,-1 1-1,1-1 1,-1 1 0,0-1-1,0 0 1,0-1 0,5-8-1,-8 12-6,0 0 0,0-1 0,0 1 0,0 0-1,0-1 1,0 1 0,-1-1 0,1 1 0,-1-1-1,1 0 1,-1 1 0,0-1 0,1 1 0,-1-1-1,0 0 1,0 1 0,0-1 0,0 0-1,-1 1 1,1-1 0,0 1 0,-1-1 0,1 0-1,-1 1 1,1-1 0,-1 1 0,0-1 0,0 1-1,1 0 1,-1-1 0,-2-1 0,2 2-3,-1 0 1,1 0-1,0 0 1,-1 1-1,1-1 0,0 1 1,-1-1-1,1 1 1,-1-1-1,1 1 1,-1 0-1,1 0 0,-1 0 1,1 0-1,-1 0 1,1 0-1,-1 0 1,1 0-1,-1 0 1,1 1-1,-1-1 0,1 1 1,-1-1-1,1 1 1,0-1-1,-1 1 1,1 0-1,0 0 0,-1 0 1,1 0-1,0 0 1,0 0-1,0 0 1,-1 2-1,-4 2 1,2 0 0,-1 0 0,0 1 0,1-1 0,0 1 0,-3 7 1,4-7 0,1 0 1,0 1-1,0-1 1,0 1-1,1-1 1,0 1 0,0 0-1,1-1 1,0 1-1,1 13 1,0-17-60,-1 1 0,1-1 0,0 1 0,-1-1 0,2 1 0,-1-1-1,0 0 1,1 1 0,-1-1 0,1 0 0,0 0 0,0 0 0,0 0 0,1-1 0,-1 1 0,1 0 0,-1-1 0,1 0 0,0 0 0,0 0 0,6 3 0,-3-4-394,-19-4 171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9:42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18484,'-11'13'912,"1"2"-648,-8-7-208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38.9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71 476 12707,'-4'13'817,"-1"-1"0,0 0 1,-1 0-1,-7 13 0,7-16-357,1 0 0,0 0-1,1 1 1,0 0 0,0 0 0,1 0-1,-3 16 1,6-24-419,0-1 0,-1 0 0,1 0 1,0 1-1,0-1 0,0 0 0,0 1 0,0-1 0,1 0 0,-1 0 0,0 1 0,0-1 1,1 0-1,-1 0 0,1 1 0,-1-1 0,1 0 0,0 0 0,-1 0 0,1 0 1,0 0-1,0 0 0,0 0 0,-1 0 0,1 0 0,2 1 0,-2-2-14,1 1 0,0-1 0,0 1 0,0-1 0,0 1-1,0-1 1,0 0 0,1 0 0,-1 0 0,0 0 0,0-1 0,0 1-1,0 0 1,3-2 0,5-1-10,-1-1 0,1 0 0,-1 0 0,0-1 0,12-9 0,1-4 8,-1-1 1,-1 0-1,0-2 1,-2 0-1,-1-1 0,0-1 1,15-29-1,-10 11 2,-1-2-1,-2-1 1,19-65-1,-32 89-12,-1 0 1,4-38-1,-9 53-13,1 0 0,-1-1 1,0 1-1,0 0 0,-1-1 1,1 1-1,-1 0 0,0 0 1,-1 0-1,1 0 1,-1 0-1,0 0 0,0 0 1,0 0-1,-1 1 0,-4-7 1,5 9-1,0 1 1,0-1-1,0 0 1,0 1-1,0-1 1,-1 1-1,1 0 1,0-1-1,-1 1 1,1 0-1,-1 1 0,1-1 1,-1 0-1,1 1 1,-1-1-1,-3 1 1,1 0 4,0 0 1,-1 1 0,1-1 0,0 1-1,0 1 1,0-1 0,-9 4-1,3 0 31,0 0 0,1 1 0,0 1-1,0-1 1,0 2 0,-13 13 0,10-8 51,1 1 1,1 0-1,1 1 0,-17 30 1,23-37-39,-1 1-1,2 0 1,-1 1 0,1-1 0,1 1 0,-1-1 0,2 1 0,-1 0 0,2 0 0,-1 15 0,2-20-41,-1-1 0,1 0 0,0 1 1,0-1-1,1 0 0,-1 0 0,1 0 0,0 0 1,0 0-1,0 0 0,1-1 0,-1 1 0,1-1 1,0 1-1,0-1 0,0 0 0,1 0 0,-1 0 1,1-1-1,-1 1 0,1-1 0,0 0 1,5 3-1,9 1-29,0 0 0,-1-1 0,2-1 1,24 3-1,1 1 14,-28-5 8,-1 1 0,0 0 1,0 1-1,0 1 0,23 13 1,-34-17-191,0 0 0,-1 0 0,1 1 0,-1-1 0,0 1 0,0 0 0,0 0 0,0 1 0,0-1 0,-1 0 0,1 1 0,-1-1 0,0 1 0,0 0 0,0 0 0,-1 0 0,0 0 0,1 0 0,-1 0 0,0 0 1,-1 1-1,1-1 0,-1 0 0,0 0 0,-1 7 0,-1-2-612,-1-9-251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9:42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0 204 19876,'12'26'589,"-3"1"-1,0-1 1,-1 1 0,-2 1-1,4 30 1,1 1 156,-3-15-294,-2-12-165,0 0 1,2-1-1,16 38 0,-24-68-263,0 0-1,1 1 0,-1-1 1,1 0-1,0 0 0,-1-1 1,1 1-1,0 0 0,-1 0 1,1 0-1,0 0 0,0 0 1,0-1-1,0 1 0,1 1 1,-1-2-10,-1 0 1,1 0-1,-1 0 1,1 0 0,-1 0-1,1 0 1,-1 0-1,0 0 1,1 0-1,-1 0 1,1-1 0,-1 1-1,1 0 1,-1 0-1,0 0 1,1-1-1,-1 1 1,0 0 0,1 0-1,-1-1 1,1 1-1,-1 0 1,0-1-1,0 1 1,1 0 0,-1-1-1,2-2 58,0-1 0,0 1-1,0 0 1,-1-1 0,1 1 0,1-8-1,1-11 201,-1 0 0,-1 0-1,-1-44 1,-12-67 475,9 114-642,-3-30 65,-2 0 1,-2 1-1,-2 0 0,-26-68 1,60 195-421,-15-58 205,1 0 1,21 36-1,-27-52 44,0 0-1,0 0 0,1-1 0,0 0 1,-1 1-1,1-1 0,1-1 1,-1 1-1,1-1 0,-1 1 1,1-1-1,0 0 0,0-1 0,0 1 1,0-1-1,1 0 0,6 1 1,-7-3 7,-1 0 0,1 0 0,0 0 0,-1-1 1,1 0-1,-1 0 0,1 0 0,-1 0 0,1-1 1,-1 0-1,0 0 0,0 0 0,0 0 0,0-1 1,0 1-1,0-1 0,-1 0 0,1 0 0,-1-1 1,0 1-1,0-1 0,3-4 0,6-7 37,-2-1-1,1-1 1,14-34-1,-16 29 31,8-34 0,4-10 52,-18 71-122,-1 6-11,0 107-89,-3-86-427,1 1-1,2-1 1,1 0-1,12 53 0,-14-81 314,0-1-1,0 1 0,1-1 0,-1 1 0,1-1 0,2 4 0,-3-6 173,-1-1 0,1 1 0,-1 0-1,1-1 1,-1 1 0,1 0 0,0-1 0,-1 1-1,1-1 1,0 1 0,0-1 0,-1 0-1,1 1 1,0-1 0,0 0 0,0 1 0,-1-1-1,1 0 1,0 0 0,0 0 0,0 0-1,0 0 1,0 0 0,0 0 0,-1 0 0,1 0-1,0 0 1,0 0 0,0-1 0,0 1-1,-1 0 1,1-1 0,0 1 0,1-1-1,16-15-940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9:43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41 16948,'5'2'423,"0"2"0,-1-1 0,0 0 1,0 1-1,0 0 0,0 0 1,0 0-1,-1 1 0,0-1 0,1 1 1,-2 0-1,5 8 0,-1-6 587,-5-13-282,-4-14-24,-1 11-476,0 1-1,0-1 1,-1 1-1,-1 0 1,1 1 0,-9-9-1,13 14-182,-1 1-1,1-1 1,-1 1-1,1 0 1,-1-1-1,0 1 0,0 0 1,0 0-1,0 0 1,0 0-1,0 1 1,0-1-1,0 0 0,-3 0 1,4 1-29,-1 1-1,1-1 1,0 0-1,-1 1 1,1-1 0,0 0-1,-1 1 1,1 0-1,0-1 1,0 1 0,-1 0-1,1 0 1,0-1-1,0 1 1,0 0 0,0 0-1,0 0 1,0 0 0,1 0-1,-1 1 1,0-1-1,0 0 1,1 0 0,-1 0-1,0 2 1,-1 3-12,0 0-1,0-1 1,0 1 0,1 0-1,0 1 1,0-1 0,0 0-1,1 0 1,0 0 0,1 12-1,0-9-8,1-1-1,0 1 1,0 0 0,0-1-1,1 1 1,8 15 0,-10-22 8,0 0 1,1 0-1,-1 0 1,1 0-1,-1 0 1,1 0-1,0 0 1,0-1 0,0 1-1,0 0 1,0-1-1,0 0 1,0 1-1,0-1 1,1 0-1,-1 0 1,4 0-1,-2 0 14,0 0 0,0-1 0,0 0 0,0 0 0,0 0 0,-1 0 0,1-1 0,0 1 0,0-1 0,4-1 0,7-4 69,1-1-1,-2 0 1,1-1-1,15-11 1,-28 18-79,32-23 139,-24 16-82,0 1-1,0 0 1,1 1-1,0 0 1,0 0-1,24-7 1,-34 12-63,1 1 0,0-1-1,0 1 1,0 0 0,0 0 0,-1 0 0,1 0 0,0 0 0,0 0 0,0 0 0,0 1 0,-1-1-1,1 1 1,0-1 0,0 1 0,-1 0 0,1 0 0,-1-1 0,1 1 0,0 0 0,-1 1-1,1-1 1,-1 0 0,0 0 0,1 0 0,-1 1 0,2 2 0,1 3-1,-1 0 0,0 0 0,0 0 0,0 0-1,2 11 1,5 13-2,-10-30 3,0-1-1,0 0 1,0 1-1,0-1 1,0 1-1,0-1 1,1 0-1,-1 1 1,0-1-1,0 1 0,0-1 1,1 0-1,-1 1 1,0-1-1,0 0 1,1 1-1,-1-1 1,0 0-1,1 0 1,-1 1-1,0-1 0,1 0 1,-1 0-1,1 1 1,-1-1-1,0 0 1,1 0-1,-1 0 1,1 0-1,-1 0 1,0 0-1,1 0 1,-1 0-1,1 0 0,-1 0 1,1 0-1,-1 0 1,0 0-1,1 0 1,-1 0-1,1 0 1,-1 0-1,1 0 1,-1-1-1,0 1 0,1 0 1,-1 0-1,0 0 1,1-1-1,-1 1 1,0 0-1,1-1 1,-1 1-1,0 0 1,1-1-1,-1 1 0,0-1 1,15-23 38,-14 22-36,15-33 34,-10 22-74,0-1 0,1 1 0,0 0 0,18-23-1,-25 36 25,1-1 0,-1 1-1,1-1 1,-1 1 0,1-1-1,-1 0 1,1 1 0,-1 0-1,1-1 1,-1 1-1,1-1 1,-1 1 0,1 0-1,0-1 1,-1 1 0,1 0-1,0 0 1,-1-1 0,1 1-1,0 0 1,-1 0 0,1 0-1,0 0 1,-1 0-1,1 0 1,0 0 0,-1 0-1,1 0 1,1 1 0,-1 0-131,0 0 1,0-1 0,0 1 0,0 0 0,0 1 0,0-1 0,0 0 0,0 0 0,-1 0 0,1 0 0,0 1 0,-1-1 0,1 3-1,2 6-1290,-1 0 0,3 20 0,-5-30 1431,2 17-1004,0-9-212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9:43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20732,'-23'35'2032,"-46"72"1009,59-89-2900,2-1 1,-1 1 0,2 0 0,-6 25 0,12-42-137,1 1 0,-1-1 1,1 0-1,0 0 0,-1 0 0,1 1 1,0-1-1,0 0 0,0 0 1,0 1-1,0-1 0,0 0 1,0 0-1,0 1 0,1-1 1,-1 0-1,1 2 0,0-3-3,-1 0 1,1 0-1,-1 0 0,1 0 1,-1 0-1,1 0 0,-1 0 0,1 0 1,-1 0-1,1 0 0,-1 0 0,1-1 1,-1 1-1,1 0 0,-1 0 1,1 0-1,-1-1 0,1 1 0,-1 0 1,1-1-1,-1 1 0,0 0 1,1-1-1,-1 1 0,1-1 0,31-35 65,-5-5-32,-21 30-41,1-1-1,1 1 1,0 1 0,0-1-1,1 1 1,0 1-1,18-14 1,-26 22 1,0 0 1,0 1-1,0-1 1,0 1-1,0-1 1,1 1-1,-1-1 1,0 1-1,0 0 0,0 0 1,1-1-1,-1 1 1,0 0-1,0 0 1,0 0-1,1 0 1,-1 1-1,0-1 0,0 0 1,1 0-1,-1 1 1,0-1-1,0 1 1,0-1-1,0 1 0,0-1 1,0 1-1,0 0 1,0-1-1,0 1 1,0 0-1,0 0 1,0 0-1,0 0 0,-1 0 1,2 2-1,2 2-10,-1 1-1,0 0 0,0 0 1,-1 1-1,4 9 0,6 33-47,13 99-1,-9 55 276,-14-180-181,-1-4-7,0-4 13,0-1 1,0 1-1,-1-1 0,-1 1 0,-1-1 0,-4 23 0,5-36-30,1 0 0,0 0 1,0 0-1,-1 0 0,1 0 0,-1 0 0,1-1 0,0 1 0,-1 0 0,0 0 0,1 0 0,-1-1 0,1 1 0,-1 0 0,0-1 0,1 1 0,-1-1 0,0 1 0,0 0 0,0-1 0,1 0 0,-1 1 0,0-1 0,0 0 0,0 1 0,0-1 0,0 0 0,0 0 0,0 0 0,0 1 0,0-1 0,0 0 1,0-1-1,1 1 0,-1 0 0,0 0 0,0 0 0,0 0 0,0-1 0,0 1 0,0 0 0,-1-1 0,-3-2 40,0 0-1,0-1 1,0 1 0,0-1-1,-7-7 1,-6-6 13,2-1 0,0 0 0,1-2 0,1 1 0,1-2 0,0 0 0,2 0 0,-9-24 0,18 40-144,0-1 0,1 1 0,-1 0 0,1-1 1,1 1-1,-1 0 0,1-1 0,0 1 0,1-10 0,0 12 24,-1 1 0,1-1 1,0 1-1,0 0 0,0-1 0,0 1 1,1 0-1,-1 0 0,0-1 0,1 1 1,0 0-1,-1 0 0,1 1 0,0-1 1,0 0-1,0 1 0,0-1 0,0 1 1,1 0-1,-1-1 0,5 0 1,29-11-300,9-1-135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9:44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0 465 18036,'1'1'104,"0"0"0,0 0 1,0-1-1,0 1 0,0 0 1,0-1-1,0 1 0,0-1 1,0 0-1,1 1 0,-1-1 1,0 0-1,0 1 0,0-1 1,1 0-1,-1 0 0,0 0 1,0 0-1,0 0 0,1-1 1,-1 1-1,0 0 0,0 0 1,0-1-1,1 1 0,-1-1 1,0 1-1,0-1 0,1 0 0,4-3 207,0 0 0,0 0 0,9-9 0,-12 10-62,22-20 602,-1-1 0,-1-2-1,34-49 1,-45 58-702,-2-2 0,1 1 0,-2-1 0,-1-1 0,0 0 0,-2 0 0,6-25-1,-11 38-106,0 0-1,-1 0 1,1-1-1,-1 1 1,-1 0-1,1-1 1,-1 1-1,-1 0 0,-2-10 1,3 15-34,1 1-1,-1-1 1,0 0 0,0 0-1,1 1 1,-1-1 0,0 1-1,-1-1 1,1 1 0,0-1-1,0 1 1,-1-1 0,1 1-1,-1 0 1,1 0 0,-1 0-1,1 0 1,-1 0 0,0 0-1,1 0 1,-1 1 0,0-1-1,0 1 1,0-1 0,0 1-1,1-1 1,-1 1 0,0 0 0,0 0-1,0 0 1,0 0 0,0 0-1,0 1 1,1-1 0,-1 0-1,0 1 1,0 0 0,0-1-1,-2 2 1,-1 1 3,0 0 0,0 0 0,0 0 0,0 0 0,0 1 0,1-1 0,0 1 0,0 0 0,0 1 0,0-1 0,1 1 0,-1 0 0,-4 9 0,0 3 1,0 0 0,-11 34 1,13-28 18,0 0 1,1 0-1,-2 39 1,6-52-33,1 0 1,0-1-1,0 1 0,1 0 1,1-1-1,-1 1 1,2-1-1,-1 1 0,1-1 1,1 0-1,6 13 0,-9-20-52,1 1 0,0-1 0,0 0 0,-1 1 0,1-1 0,1 0 0,-1 0 0,0 0 0,0-1 0,1 1 0,-1 0 0,1-1 0,-1 0 0,1 1 0,0-1 0,5 1 0,-3-1-48,-1-1 0,1 1 0,-1-1 0,1 0-1,-1-1 1,1 1 0,-1-1 0,1 0 0,7-2 0,4-4-107,0 0 0,-1 0 0,0-2 1,21-14-1,19-17-367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9:44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1 201 19220,'4'-4'287,"0"-1"1,0 2-1,1-1 0,-1 0 0,1 1 1,0 0-1,0 0 0,0 0 0,0 1 1,1 0-1,-1 0 0,1 0 0,-1 0 1,1 1-1,0 0 0,0 0 1,-1 1-1,1 0 0,0 0 0,7 1 1,-8-1-180,0 1 0,0-1 0,-1 1 0,1 1 0,0-1 0,0 1 0,-1-1 0,1 2 0,-1-1 0,8 5 0,-9-5-113,-1 0-1,0 0 1,0 0-1,1 0 1,-1 1-1,-1-1 1,1 1-1,0-1 1,-1 1-1,1 0 0,-1 0 1,0 0-1,0-1 1,0 1-1,0 0 1,0 0-1,-1 0 1,1 4-1,-1 3 71,-1-1-1,0 1 0,0-1 1,-1 1-1,0-1 0,-1 0 1,-5 14-1,4-12 56,1 0 1,-1 0-1,2 0 0,-3 19 1,5-29-112,0-1 0,0 0 1,0 1-1,0-1 1,0 1-1,0-1 1,0 1-1,0-1 1,0 1-1,0-1 0,0 1 1,0-1-1,0 1 1,0-1-1,0 0 1,1 1-1,-1-1 0,0 1 1,0-1-1,0 0 1,1 1-1,-1-1 1,0 1-1,1-1 1,-1 0-1,0 1 0,1-1 1,-1 0-1,0 0 1,1 1-1,-1-1 1,1 0-1,0 0 3,0 0 0,0 0-1,0 0 1,0 0 0,0 0 0,1-1-1,-1 1 1,0 0 0,0-1-1,-1 1 1,1-1 0,0 1 0,2-2-1,27-23 96,-7 2 4,-2 0 0,0-2 0,23-36 0,-35 47-62,-1 0 0,0-1 0,-1 0 0,-1 0 0,0-1 0,-1 0 0,-1 0 0,3-21 0,-6 32-35,-1 0 0,0 1 0,-1-1 1,1 1-1,-1-1 0,0 1 1,0-1-1,0 1 0,0-1 0,-1 1 1,0 0-1,-2-4 0,3 6-11,0 0 0,0 1 0,0-1 0,0 1 0,0 0 0,0-1 0,0 1 0,-1 0 0,1 0 0,-1-1 0,1 1 0,-1 0-1,1 1 1,-1-1 0,1 0 0,-1 0 0,0 1 0,1-1 0,-1 1 0,0-1 0,0 1 0,0 0 0,1 0 0,-1 0 0,0 0 0,0 0 0,0 0 0,1 0-1,-1 0 1,0 1 0,0-1 0,-3 2 0,3-1-7,0 0 0,0 0-1,0 0 1,-1 0 0,1 1 0,0-1-1,0 1 1,1-1 0,-1 1-1,0 0 1,0 0 0,1 0 0,-1 0-1,1 0 1,0 0 0,0 0 0,0 0-1,0 0 1,0 1 0,0-1-1,0 0 1,1 1 0,-1-1 0,1 0-1,-1 1 1,1-1 0,0 1-1,0-1 1,0 1 0,1-1 0,-1 1-1,0-1 1,2 4 0,-1-1-143,1 0 0,-1 0 0,1-1 0,0 1 1,0-1-1,1 0 0,-1 1 0,1-1 0,0 0 0,0 0 0,0-1 1,1 1-1,-1-1 0,1 0 0,0 1 0,5 2 0,0-3-326,-1 0-1,0 0 1,0-1 0,1-1-1,0 1 1,-1-1-1,1-1 1,-1 0-1,1 0 1,0-1 0,-1 1-1,1-2 1,-1 0-1,1 0 1,10-4-1,22-10-1187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9:45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10 19916,'-2'0'193,"0"1"-1,1-1 1,-1 1-1,0 0 1,0-1-1,0 1 0,0 0 1,1 0-1,-1 0 1,0 0-1,1 1 1,-1-1-1,1 0 1,0 1-1,-1-1 1,1 1-1,-1 1 1,-19 28 1379,17-23-1318,0 1 0,0-1-1,0 0 1,1 1-1,1 0 1,0 0 0,0-1-1,0 1 1,1 1 0,0 9-1,1-19-243,0 1-1,0 0 0,0 0 1,0 0-1,0 0 0,0-1 1,0 1-1,0 0 0,0 0 1,0 0-1,0 0 0,1-1 1,-1 1-1,0 0 0,1 0 1,-1-1-1,0 1 0,1 0 1,-1 0-1,1-1 0,-1 1 1,1 0-1,0-1 0,-1 1 1,1-1-1,-1 1 0,1-1 1,0 1-1,0-1 0,-1 1 1,1-1-1,0 0 0,0 1 1,-1-1-1,1 0 0,0 0 1,0 0-1,0 0 0,0 1 1,-1-1-1,1 0 0,0 0 1,0-1-1,0 1 0,0 0 1,-1 0-1,1 0 0,0 0 1,0-1-1,0 1 0,-1 0 1,2-1-1,6-3 37,0 0-1,0-1 1,-1 1 0,8-7 0,-8 6-11,24-18 110,40-27 118,-63 45-231,1 0-1,0 0 1,0 1 0,1 0 0,-1 1 0,13-3 0,-19 5-29,0 1 0,-1-1 0,1 1 0,-1-1 0,1 1 1,0 0-1,-1 0 0,1 1 0,0-1 0,-1 0 0,1 1 0,-1-1 0,1 1 0,-1 0 0,1 0 1,-1 0-1,1 0 0,-1 1 0,0-1 0,0 0 0,1 1 0,-1 0 0,0 0 0,0-1 0,-1 1 1,3 3-1,0 2-3,0 1 1,-1-1-1,1 1 1,-2 0 0,1 0-1,2 14 1,6 18-26,-11-39 29,0 0 1,1 0-1,-1 0 1,0 0-1,1 0 1,-1 0 0,1 0-1,-1 0 1,1 0-1,0 0 1,-1 0 0,1 0-1,0 0 1,0-1-1,0 1 1,-1 0-1,1-1 1,0 1 0,0 0-1,0-1 1,0 1-1,0-1 1,0 0 0,0 1-1,0-1 1,0 0-1,0 1 1,0-1 0,1 0-1,-1 0 1,0 0-1,0 0 1,0 0-1,0 0 1,0 0 0,0-1-1,0 1 1,0 0-1,0-1 1,0 1 0,0 0-1,0-1 1,0 1-1,0-1 1,0 0-1,1 0 1,5-4 35,0 0 0,-1-1 0,0 1 1,10-12-1,30-43 204,-32 41-153,0 0 0,32-32 0,-45 51-91,-1-1-1,1 1 1,0-1-1,-1 0 1,1 1 0,-1-1-1,1 1 1,0-1-1,-1 1 1,1 0-1,0-1 1,0 1 0,-1 0-1,1-1 1,0 1-1,0 0 1,0 0-1,-1 0 1,1 0 0,0 0-1,0 0 1,0 0-1,0 0 1,-1 0-1,2 0 1,-1 1-2,0 0 0,-1-1 0,1 1 0,0 0 0,-1-1-1,1 1 1,-1 0 0,1 0 0,-1 0 0,1 0 0,-1 0 0,0-1 0,1 1 0,-1 0 0,0 0 0,0 0-1,0 2 1,1 7-74,-1-1 0,0 1 0,-2 11-1,2-17-4,-7 39-317,5-27 314,-1-1 0,1 17 0,2-18-98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9:46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51 16796,'1'-4'325,"0"0"0,0 1 0,-1-1 0,1 0 0,-1 0 1,0-4-1,0 7-265,0 0 1,0 0-1,-1 0 1,1 1-1,0-1 1,-1 0-1,1 0 0,0 0 1,-1 0-1,1 0 1,-1 1-1,1-1 1,-1 0-1,1 0 1,-1 1-1,0-1 1,1 0-1,-1 1 1,0-1-1,0 1 1,1-1-1,-1 1 0,0-1 1,0 1-1,0 0 1,0-1-1,0 1 1,0 0-1,1 0 1,-1-1-1,0 1 1,-2 0-1,-1 0 174,-1 1-1,1-1 1,0 1 0,-1 0-1,1 0 1,0 0 0,0 1-1,0-1 1,0 1 0,0 0-1,0 0 1,0 1 0,0-1-1,1 1 1,0 0 0,-4 3-1,-6 6 242,1 1 0,-20 27 0,13-13-319,2 0 0,1 2 1,1 0-1,1 1 0,-12 40 0,13-29-97,3 1 0,1 0 1,-5 68-1,13-95-38,0-1 0,1 1 0,1-1 0,0 1 0,1-1 0,5 20 0,-6-31-4,0 0-1,0-1 1,0 1-1,0 0 1,0 0-1,1-1 1,-1 1-1,1 0 1,0-1-1,0 0 1,0 1 0,0-1-1,0 0 1,0 0-1,0 0 1,1 0-1,-1-1 1,1 1-1,0-1 1,-1 1-1,1-1 1,0 0-1,0 0 1,0 0-1,0 0 1,0-1-1,0 1 1,0-1 0,0 0-1,0 0 1,0 0-1,0 0 1,0 0-1,0 0 1,0-1-1,4-1 1,4-1 56,0-1 0,0-1 0,0 0 0,-1 0 0,0-1 0,0 0 0,0 0 0,-1-1 0,0-1 1,12-12-1,-6 5 88,-1-1 0,-1-1 1,0 0-1,19-34 1,-26 40-44,-1-1 1,8-24 0,-11 31-87,-1 0 1,0 0-1,-1 0 1,1 0-1,-1 0 1,0 0-1,0 0 1,0 0-1,-1 0 1,-1-7-1,2 11-26,0 0 0,0 0 0,-1 0-1,1 0 1,0 0 0,-1 0 0,1 0-1,-1 0 1,1 0 0,-1 0 0,0 0 0,1 0-1,-1 0 1,0 1 0,1-1 0,-1 0 0,0 0-1,0 1 1,0-1 0,0 0 0,0 1-1,0-1 1,0 1 0,0-1 0,0 1 0,0 0-1,0-1 1,0 1 0,0 0 0,0 0-1,0 0 1,0 0 0,0 0 0,0 0 0,0 0-1,0 0 1,0 0 0,-1 0 0,1 1 0,0-1-1,0 0 1,0 1 0,0-1 0,0 1-1,-1 0 1,-4 2 7,1 0-1,0 1 0,0 0 0,0 0 1,0 0-1,-8 9 0,3-2-5,1 1 0,-13 22 1,19-28-7,0-1 0,0 1 1,1-1-1,0 1 0,0 0 1,0 0-1,1 0 0,0 0 1,-1 9-1,2-15-1,0 1 0,0 0 0,0 0 0,0-1 1,0 1-1,0 0 0,0 0 0,0 0 0,1-1 0,-1 1 0,0 0 0,0-1 1,1 1-1,-1 0 0,0 0 0,1-1 0,-1 1 0,1-1 0,-1 1 0,1 0 1,-1-1-1,1 1 0,-1-1 0,1 1 0,0-1 0,0 1 0,1 0 1,-1-1-1,1 0 1,-1 0-1,0 0 1,1 0 0,-1 0-1,1 0 1,-1 0-1,0 0 1,1 0-1,-1-1 1,1 1-1,1-1 1,5-3 1,-1 1 0,1-1 0,-1-1 0,7-5 0,115-100 41,-107 89-39,-18 18-3,28-23 14,-30 25-15,-1 0 0,0 0 0,0 1 0,0-1 0,0 0 1,1 1-1,-1-1 0,0 1 0,0-1 0,1 1 0,-1 0 1,0-1-1,1 1 0,-1 0 0,1 0 0,-1 0 0,0 0 1,1 0-1,-1 1 0,0-1 0,1 0 0,-1 1 0,0-1 1,1 0-1,-1 1 0,2 0 0,-1 2-2,0-1 0,-1 0 0,1 1 0,0-1 0,-1 1 0,0-1 0,1 1 0,-1 0 0,0-1 0,0 1 0,0 0 0,-1 0 0,1 6 0,3 43-15,-4-41 15,-1 135 209,0 5-4020,1-148 3579,0-2 172,0 0-1,0 0 1,0 0-1,0 1 0,0-1 1,0 0-1,0 0 1,0 1-1,1-1 0,-1 0 1,0 0-1,1 0 1,-1 1-1,1-1 0,-1 0 1,1 0-1,0 0 1,0 0-1,-1 0 0,1 0 1,2 1-1,5-1-864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5:17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22853,'1'10'2464,"4"0"665,-1-10-3001,2 0-704,-2 0 520,0-2-240,-2 2-136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5:17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21621,'0'-2'1872,"3"0"-1784,0-9 392,1 1 688,0 8-664,-1-8-143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5:18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18236,'0'0'63,"-1"0"1,1 0-1,0 0 0,0 0 1,0 0-1,-1 0 1,1 0-1,0 0 0,0 0 1,-1 0-1,1 0 0,0 0 1,0 0-1,0 0 1,-1 0-1,1 0 0,0 0 1,0 0-1,-1 0 1,1 0-1,0 0 0,0 1 1,0-1-1,-1 0 0,1 0 1,0 0-1,0 0 1,0 0-1,0 1 0,-1-1 1,1 0-1,0 0 1,0 0-1,0 1 0,0-1 1,0 0-1,0 0 0,0 0 1,0 1-1,0-1 1,-1 0-1,1 1 0,-5 11 26,5-10 128,-7 16 381,2 1 0,1 1 0,0-1 0,0 24 0,1 79 428,3-114-915,0 0 0,1 0 1,0 0-1,0 0 0,1-1 0,0 1 1,3 8-1,-4-15-70,0 0 1,-1 1-1,1-1 1,0 0-1,0 0 0,0 0 1,0 1-1,0-1 1,0 0-1,0 0 0,0 0 1,0-1-1,0 1 1,1 0-1,-1 0 0,0-1 1,1 1-1,1 0 1,-1-1 8,0 1 1,0-1 0,0 0 0,0-1 0,0 1-1,0 0 1,1 0 0,-1-1 0,0 0 0,0 1-1,0-1 1,0 0 0,-1 0 0,1 0 0,0 0-1,3-2 1,7-6 186,-1 0 0,0-1 0,-1 0 0,0-1 0,-1 0 0,12-17 0,1-5 456,19-42 1,5-37 685,-71 241-1330,22-105-116,0 0 0,2 1-1,2 34 1,-1-55-82,1 0 0,0 0 0,-1 0 1,2 0-1,-1 0 0,0 0 0,1 0 0,0 0 0,0-1 0,0 1 0,0 0 0,0-1 0,1 0 1,0 1-1,-1-1 0,1 0 0,0-1 0,1 1 0,-1 0 0,0-1 0,1 0 0,5 3 0,5 5-552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39.4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0 17516,'2'7'273,"-1"-1"1,0 1-1,0-1 0,0 1 1,-1 0-1,0-1 1,0 1-1,0 0 0,-1-1 1,0 1-1,-1 0 1,-2 8-1,-2 17 742,-13 132 1656,18-139-2394,1 0 0,1 0 0,2 0-1,7 39 1,-8-58-257,-1 0-1,1-1 0,0 1 1,0-1-1,1 1 1,0-1-1,0 0 0,0 0 1,0 0-1,5 4 1,-6-7-36,-1-1 1,1 1-1,0-1 1,0 0-1,-1 0 1,1 0-1,0 0 1,0 0-1,0 0 0,0 0 1,1-1-1,-1 1 1,0-1-1,0 0 1,0 0-1,0 1 1,1-1-1,-1 0 1,0-1-1,0 1 1,0 0-1,0-1 1,1 1-1,-1-1 1,0 0-1,0 1 1,0-1-1,0 0 1,3-3-1,2 0-126,-1-1 0,1 0 0,-1 0 0,0-1-1,0 1 1,-1-1 0,1-1 0,-1 1 0,-1-1 0,7-11 0,4-10-970,14-41 1,-24 55 702,2-2-363,-1 0 0,0 0 1,-1-1-1,-1 1 1,-1-1-1,3-33 0,-8 40-939,-3 19 1057,-6 28 848,9-26-154,-4 13 210,1 0-1,1 0 0,1 0 1,2 0-1,0 0 0,2 1 0,0-1 1,2 0-1,0 0 0,2 0 1,0-1-1,2 1 0,1-1 1,1-1-1,14 28 0,-22-47-293,0-3 33,-1 1 0,0-1 0,0 1 1,1 0-1,-1-1 0,1 1 0,-1-1 0,0 1 0,1-1 0,-1 1 0,1-1 0,-1 0 1,1 1-1,-1-1 0,1 1 0,0-1 0,0 0 0,6 3-174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5:27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 16668,'11'-9'2249,"-3"3"2652,-5 23-1859,-7 75-1522,-4-32-4229,8-60 2660,0 0 0,0 0 0,0 0 1,0 0-1,0 0 0,0 0 0,0 0 1,0 1-1,0-1 0,0 0 0,0 0 1,0 0-1,0 0 0,0 0 0,0 0 0,0 0 1,0 0-1,0 0 0,0 1 0,0-1 1,0 0-1,-1 0 0,1 0 0,0 0 1,0 0-1,0 0 0,0 0 0,0 0 0,0 0 1,0 0-1,0 0 0,-1 0 0,1 0 1,0 0-1,0 0 0,0 0 0,0 0 1,0 0-1,0 0 0,0 0 0,-1 0 0,1 0 1,0 0-1,0 0 0,0 0 0,0 0 1,0 0-1,0 0 0,0 0 0,-1 0 1,1 0-1,0 0 0,0 0 0,0 0 0,0 0 1,0-1-1,0 1 0,0 0 0,0 0 1,0 0-1,0 0 0,0 0 0,0 0 1,-1 0-1,-3-6-579,-3-2-561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5:27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18548,'1'-1'220,"-1"0"-1,0 0 1,1 0-1,-1 1 1,1-1-1,-1 0 1,1 1-1,-1-1 1,1 0-1,0 1 1,-1-1 0,1 0-1,0 1 1,-1-1-1,1 1 1,0 0-1,0-1 1,0 1-1,0-1 1,19-7 1011,-19 8-849,18-6 95,0 1 0,0 1 0,1 0 1,-1 2-1,1 0 0,-1 2 0,1 0 0,0 1 0,20 3 1,-37-3-469,0-1 1,1 1 0,-1 0 0,0 0 0,1 1 0,-1-1 0,0 0 0,0 1-1,0 0 1,-1 0 0,1 0 0,0 0 0,-1 0 0,1 1 0,2 3-1,-4-4-9,0-1-1,0 1 0,0 0 0,0 0 0,-1 0 0,1 0 0,-1-1 0,1 1 0,-1 0 0,0 0 0,0 0 0,0 0 0,0 0 0,0 0 0,0 0 0,0 0 1,-1 0-1,1 0 0,-1 0 0,1 0 0,-1 0 0,0-1 0,0 1 0,0 0 0,0 0 0,0-1 0,0 1 0,-2 1 0,-4 6-3,-1-1-1,-1 0 1,1-1 0,-1 1-1,-1-2 1,1 1-1,-1-2 1,0 1-1,-1-1 1,1 0-1,-15 3 1,39-6-11,0 1 1,20 7-1,-27-7-29,1 0-1,0 0 1,-1 1-1,0 0 1,0 0 0,0 1-1,9 7 1,-14-10 35,-1-1 0,0 0 1,1 0-1,-1 1 0,0-1 0,0 0 0,1 1 1,-1-1-1,0 1 0,0 0 0,-1-1 1,1 1-1,0 0 0,-1-1 0,1 1 0,-1 0 1,1 0-1,-1 0 0,0 0 0,0-1 1,1 1-1,-2 0 0,1 0 0,0 0 0,0 0 1,0-1-1,-1 1 0,1 0 0,-1 0 1,0 0-1,1-1 0,-1 1 0,0 0 0,0-1 1,0 1-1,0-1 0,0 1 0,-3 1 0,-3 5 62,-1-1 0,-1-1-1,0 1 1,0-1-1,0-1 1,0 0-1,-1 0 1,-15 5-1,4-3 128,-1-1 1,1-1-1,-26 3 0,44-7-205,-5 0 107,-1 0 0,0-1 0,0 0 0,-11-1 1,19 1-176,0 0 0,-1 0 0,1 0 0,0-1 0,0 1 0,0 0 0,-1-1 0,1 1 1,0 0-1,0-1 0,0 0 0,0 1 0,0-1 0,0 0 0,0 1 0,0-1 0,0 0 1,0 0-1,0 0 0,0 0 0,0 0 0,1 0 0,-1 0 0,0 0 0,1 0 0,-1 0 1,1 0-1,-1-1 0,1 1 0,0 0 0,-1 0 0,1 0 0,0-1 0,0 1 0,0 0 1,0 0-1,0-1 0,0 1 0,1-2 0,7-29-1325,1 14 478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5:28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20868,'0'1'2073,"7"-5"-1313,8-3-288,9-3 1064,7-2-367,10-2-497,4 3-192,6-1-288,-3 1-104,-2 2-248,-7 3-232,-8 1-600,-10 0-249,-14 4-1135,-22-1 1504,-3 2-256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5:28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14387,'0'15'2057,"10"-7"-729,7-2-432,12-6 1665,2 0-793,10-2-336,2 1-144,1-3-559,-2 1-313,-4-1-840,-3-5-529,-7 2 777,1-6-200,-6-3-160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5:29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4 14107,'-2'-4'3228,"-2"12"-1930,-3 12 233,-26 130 1618,28-122-3036,2 0 1,1 0-1,3 40 0,-1-66-70,0 1-1,0 0 0,0-1 0,1 1 0,-1-1 0,1 1 0,0-1 0,-1 0 0,1 1 1,0-1-1,1 0 0,-1 1 0,0-1 0,0 0 0,1 0 0,0 0 0,-1 0 1,1 0-1,0-1 0,0 1 0,0 0 0,0-1 0,0 0 0,0 1 0,0-1 0,3 1 1,-1-1 58,1 0 0,-1 0 0,0-1 0,0 0 0,0 0 0,0 0 0,1 0 1,-1-1-1,0 1 0,0-1 0,0 0 0,0-1 0,0 1 0,7-4 0,1-1 157,0-1 0,-1-1 0,0 0-1,0 0 1,0-1 0,-1 0 0,-1-1-1,17-21 1,-12 12 13,-1 0-1,-1-2 0,-1 1 0,12-31 1,-15 31-87,-2-1 1,8-35-1,-15 49-178,-5 15-25,-7 19-24,13-25 30,-13 30-23,-11 41-1,22-65-116,0 0 0,0 0-1,1 1 1,0-1 0,1 1-1,0-1 1,0 1 0,1-1-1,0 1 1,3 14 0,-2-19-4,0 0 1,-1 0-1,1-1 0,1 1 1,-1-1-1,0 1 0,1-1 1,0 0-1,0 0 0,0 0 1,0 0-1,4 3 0,13 6-537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5:29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18340,'2'13'1928,"-2"6"-1208,-3-1-311,0 7 1143,0 2-552,-1 0-400,1 3-224,2-2-352,-2-7-104,3-5-400,0-3-200,-2-9-296,-1-11 248,1-2 96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5:30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19468,'18'-9'3497,"-11"7"-2888,4-2 137,-1 1 1,1 0-1,-1 0 0,1 2 0,16-2 0,-15 2-570,0 1 0,-1 0 0,1 1 0,0 1 0,0 0 0,0 0 1,-1 1-1,17 7 0,-26-10-173,0 1 0,0-1 1,0 1-1,-1 0 0,1 0 1,0 0-1,-1 0 0,1 0 1,-1 0-1,1 0 0,-1 1 1,0-1-1,1 0 1,-1 1-1,0-1 0,0 1 1,0 0-1,0-1 0,0 1 1,0 0-1,-1-1 0,1 1 1,0 0-1,-1 0 0,0 0 1,1 0-1,-1 0 0,0-1 1,0 1-1,0 0 0,0 0 1,0 0-1,0 0 0,-1 0 1,0 2-1,-1 1-5,0-1 1,0 1-1,-1-1 0,1 1 0,-1-1 0,0 0 1,-1 0-1,1 0 0,-1-1 0,1 1 1,-1-1-1,-5 4 0,-43 27 11,103-27-67,-36-5 15,-1 1 1,18 6-1,-29-8 28,1 0-1,-1 0 1,0 0-1,1 1 1,-1 0 0,0-1-1,0 1 1,0 1-1,0-1 1,0 0 0,0 1-1,-1-1 1,1 1-1,2 4 1,-4-6 9,-1 0 0,0 1 0,1-1 0,-1 0 0,0 0 0,0 1 0,0-1 0,0 0 0,0 1 0,0-1 0,-1 0 0,1 0 0,0 1 0,-1-1 0,1 0 0,0 0 0,-1 0 0,0 0-1,1 1 1,-1-1 0,0 0 0,1 0 0,-1 0 0,0 0 0,0-1 0,0 1 0,-1 1 0,-31 23 18,30-23-8,-15 9 84,-1-1 0,-36 15 0,48-22-92,-1 0-1,1-1 0,-1 0 1,1 0-1,-1-1 1,0 0-1,0 0 0,1-1 1,-1 0-1,0-1 1,-9-1-1,15 2-117,0-1 0,0 0 0,1 1 0,-1-1 0,1 0 0,-1 0 0,0 0 0,1 0 0,-1 0 0,1 0 0,0 0 0,-1 0 0,1-1 0,0 1 0,0 0 0,0-1 0,0 1 0,0-1 0,0 1 0,0-1 0,1 0 0,-1 1 0,0-1 0,1 0 0,-1 0 0,1 1 0,0-1 0,0 0 0,0 0 0,0 0 0,0 1 0,0-1 0,0 0 0,1-3 0,5-4-752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5:30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17092,'25'-13'4647,"1"4"-3860,0 1 0,0 2 0,1 1-1,37-3 1,109 4-564,-42 3-113,-118 1-119,1-1 0,-1-1 1,0 0-1,19-6 1,-28 5-13,-10 1-2,-10 1-10,-166 23-96,49-4 187,96-15-23,-119 7 161,164-17-180,8-1 5,20-5-621,68-15 1,-87 24 177,1 1 0,0 2 1,0-1-1,0 2 1,-1 1-1,22 2 1,-27 0-243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0:02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2757 203 11090,'2'-2'157,"0"1"-1,-1-1 1,1 0 0,-1 0-1,1 0 1,-1 0-1,0 0 1,0 0-1,0 0 1,0 0-1,0 0 1,-1-1-1,1 1 1,-1 0-1,1 0 1,-1-1-1,0-2 1,0 3-29,-1-1 1,0 1-1,0 0 0,0 0 1,0 0-1,0 0 0,0 0 1,0 0-1,-1 0 0,1 1 1,-1-1-1,1 0 0,-1 1 1,0-1-1,0 1 0,0 0 1,0-1-1,-2 0 0,-10-4-21,1 0 1,-2 0-1,1 2 0,-1-1 1,1 2-1,-1 0 0,-18-1 1,-2-1-91,-422-61-139,319 53 55,-186 7 0,113 18 54,-398 77 0,487-63 18,2 6 1,-151 60 0,248-82-2,1 1 0,0 0 0,1 2 0,0 1 0,1 0 0,1 1 0,-25 25 0,30-24 0,1 0 0,0 1 0,1 0 1,1 1-1,0 0 0,2 1 0,0 0 0,-12 39 0,15-38-3,1 0 0,1 1 0,1 0-1,1 0 1,1 0 0,1 0-1,1 0 1,0 0 0,2 0 0,7 32-1,-5-36-6,0 0 0,2 0 0,0 0 0,0-1 0,2 0-1,0-1 1,1 0 0,0 0 0,1-1 0,1 0 0,0-1-1,25 20 1,-10-12-12,2-1 0,0-2 0,2-1 0,57 24 1,-40-24-3,0-1 1,84 14 0,6-13-7,203 0 0,-260-16 23,615-6 3,-477-2 36,392-63 0,-192-33 277,-316 69 52,190-91 1,-242 98-105,56-39-1,-90 54-136,0-1-1,-2 0 1,1-1-1,-2-1 1,0 0-1,19-27 0,-29 37-101,-1-1 0,0 1 0,0 0 0,-1-1-1,0 1 1,0-1 0,0 0 0,-1 0 0,1 1-1,-1-1 1,-1 0 0,1 0 0,-1 0 0,0 0-1,-1-8 1,-1 7 22,0 0-1,0 1 0,0-1 1,-1 0-1,0 1 0,0-1 1,-1 1-1,0 0 1,0 0-1,0 0 0,-6-5 1,-7-5 53,0 0 0,-1 2 0,-1 0 0,0 1 0,-1 1 0,-38-16 0,-183-64-871,-8 19-431,155 46 982,11 5-140,3-2-78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1:03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10 10962,'-10'2'1316,"1"-1"0,-1 1 0,0 1 0,-13 5 0,24-5-65,6 0-727,8 2-83,12 0-121,1-1 0,0-2 1,29-1-1,87-9 97,-22 0-176,-20 4-56,-39 0 89,103 6 0,-88 3-238,128-8 0,117-9-136,-244 12-31,337 6-73,-351-3 174,0-4 0,111-13 0,-176 13 14,0 1 0,0 0 1,0 0-1,0 0 0,0 0 0,0 0 1,0 0-1,0 0 0,0 0 1,0 0-1,0 0 0,0 0 0,0 0 1,0 0-1,0-1 0,0 1 0,1 0 1,-1 0-1,0 0 0,0 0 1,0 0-1,0 0 0,0 0 0,0 0 1,0 0-1,0 0 0,0 0 1,0 0-1,0 0 0,0 0 0,0 0 1,0 0-1,0 0 0,0 0 1,0 0-1,0 0 0,0 0 0,1 0 1,-1 0-1,0 0 0,0 0 1,0 0-1,0 0 0,0 0 0,0 0 1,0 0-1,0 0 0,-10-3-1048,-20 0-514,28 3 1545,-13-3-598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40.5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1 612 18340,'5'-1'136,"1"0"1,-1 0 0,1 0-1,-1-1 1,1 0-1,-1 0 1,0 0-1,0-1 1,0 1-1,0-1 1,-1 0 0,1-1-1,-1 1 1,0-1-1,0 0 1,5-6-1,2-2 4,-1 0-1,0-2 0,-1 1 1,10-21-1,-11 17-51,0-1 0,9-30 0,-16 43-57,1 1-1,-1 0 1,0 0 0,-1-1 0,1 1-1,-1 0 1,0-1 0,0 1 0,0-1-1,-1 1 1,1 0 0,-1-1 0,0 1-1,0 0 1,-1 0 0,1 0 0,-4-7-1,4 10-12,1 0-1,-1 0 0,0 1 0,1-1 1,-1 0-1,0 0 0,0 1 0,0-1 0,1 1 1,-1-1-1,0 1 0,0-1 0,0 1 0,0-1 1,0 1-1,0 0 0,0-1 0,0 1 1,0 0-1,0 0 0,0 0 0,0 0 0,0 0 1,0 0-1,0 0 0,0 0 0,0 0 1,0 0-1,0 1 0,0-1 0,0 0 0,0 1 1,0-1-1,0 1 0,1-1 0,-1 1 0,0-1 1,0 1-1,0 0 0,-1 1 0,-1 1 49,-1 0 0,0 1 0,1 0 0,0 0 0,0 0 0,0 0 0,-2 6 0,-1 2 59,1 0 1,0 1-1,1-1 1,0 1-1,1 0 1,1 1-1,0-1 1,0 0-1,1 1 1,1-1-1,1 1 1,3 21-1,-4-32-104,1-1 0,-1 1 0,1 0 0,0-1 0,0 0 0,0 1 0,0-1 0,0 1 0,1-1 0,-1 0 0,1 0 0,0 0 0,-1 0-1,1 0 1,0 0 0,3 2 0,-3-3-13,0 0 0,0 0 0,0 0 1,1-1-1,-1 1 0,0-1 0,0 1 0,0-1 0,0 0 0,1 0 0,-1 0 0,0 0 0,0 0 0,0 0 0,5-2 0,1 0-33,0-1 1,-1-1-1,1 1 1,-1-1-1,1-1 1,-1 1-1,0-1 1,11-10-1,7-10-257,-1-1 1,0 0-1,31-48 0,-55 73 271,0 1-1,0 0 1,0-1 0,0 1-1,0 0 1,1-1 0,-1 1-1,0 0 1,0-1 0,0 1-1,1 0 1,-1-1 0,0 1-1,0 0 1,1 0 0,-1-1-1,0 1 1,1 0 0,-1 0-1,0-1 1,1 1 0,-1 0-1,0 0 1,1 0 0,-1 0-1,1 0 1,-1 0-1,0 0 1,1-1 0,0 12-89,-7 22 93,0-13 101,2-1-1,-2 22 1,5-36-59,1 0-1,0 0 1,0 0-1,0 0 1,0 0-1,1 0 1,0 0-1,0 0 1,0-1-1,0 1 1,1 0 0,0-1-1,0 1 1,3 5-1,-4-9-18,1 1-1,-1-1 1,0 0 0,0 1-1,1-1 1,-1 0-1,0 0 1,1 0 0,-1 0-1,1-1 1,0 1-1,-1 0 1,1 0 0,0-1-1,-1 1 1,1-1-1,0 0 1,-1 1 0,3-1-1,0 0 4,-1-1-1,1 1 1,-1-1-1,1 1 0,-1-1 1,0 0-1,1-1 1,-1 1-1,4-3 1,3-1 0,-1-1 1,0-1-1,0 0 1,0 0-1,9-11 1,-1-2-33,-2 0 0,0-1 0,-2 0 1,0-2-1,-1 1 0,-1-1 1,7-25-1,-3 3-232,-2 0 1,12-89 0,-24 127 221,1-2-18,0 1 1,-1-1 0,-1 0 0,1 0 0,-2 1 0,1-1 0,-1 0 0,0 0 0,-4-11 0,5 19 41,0 1 1,0 0-1,0-1 1,-1 1 0,1 0-1,0-1 1,0 1-1,0 0 1,-1-1-1,1 1 1,0 0-1,-1 0 1,1-1 0,0 1-1,0 0 1,-1 0-1,1 0 1,0-1-1,-1 1 1,1 0 0,-1 0-1,1 0 1,0 0-1,-1 0 1,1 0-1,0 0 1,-1 0-1,1 0 1,-1 0 0,1 0-1,0 0 1,-1 0-1,1 0 1,0 0-1,-1 0 1,1 0 0,-1 0-1,1 1 1,0-1-1,-1 0 1,1 0-1,0 0 1,0 1-1,-1-1 1,1 0 0,0 0-1,-1 1 1,1-1-1,0 0 1,0 1-1,0-1 1,-1 0-1,1 1 1,0-1 0,0 0-1,0 1 1,0-1-1,-1 1 1,-10 19 247,5-2-32,0 0-1,1 0 0,1 0 1,1 0-1,-2 37 0,5-11 234,7 61-1,-4-77-359,1 0-1,1 0 1,2-1 0,1 0 0,1 0 0,21 42 0,-19-54-149,-10-15 54,-1 0 0,0 1 1,0-1-1,0 0 1,1 0-1,-1 0 0,0 0 1,0 0-1,1 0 1,-1 1-1,0-1 0,0 0 1,1 0-1,-1 0 1,0 0-1,0 0 1,1 0-1,-1 0 0,0 0 1,1 0-1,-1 0 1,0 0-1,0 0 0,1 0 1,-1 0-1,0-1 1,0 1-1,1 0 0,-1 0 1,0 0-1,1 0 1,0-2-17,-1 1 1,1-1 0,0 0-1,-1 1 1,1-1-1,-1 0 1,1 1 0,-1-1-1,0 0 1,1 1 0,-1-1-1,0 0 1,0 0 0,-1 1-1,1-4 1,-3-15-165,0-1 0,-1 0 0,-1 1 0,-1 0 0,-1 0 0,-1 1-1,0 0 1,-18-29 0,12 35 24,14 12 158,0 1 0,-1 0 0,1 0 0,0 0-1,-1 0 1,1 0 0,0 0 0,-1 0 0,1 0 0,0 0 0,-1 0 0,1 0 0,-1 0 0,1 0 0,0 0 0,-1 0 0,1 0 0,0 0 0,-1 0 0,1 0 0,0 0-1,0 0 1,-1 1 0,1-1 0,0 0 0,-1 0 0,1 1 0,-1 0 5,0 0 0,1 1 1,-1-1-1,1 0 0,-1 1 0,1-1 0,-1 0 0,1 1 0,0-1 0,0 1 1,0-1-1,0 0 0,0 1 0,0-1 0,0 1 0,0-1 0,0 0 0,2 3 1,-1 3 12,1-1 1,1 0 0,-1 0 0,1 0 0,0 0-1,1-1 1,-1 1 0,1-1 0,0 0 0,0 0-1,1 0 1,0-1 0,0 1 0,0-1-1,0 0 1,0-1 0,1 1 0,0-1 0,-1 0-1,1 0 1,0-1 0,1 0 0,-1 0 0,0 0-1,1-1 1,-1 0 0,1 0 0,-1-1 0,1 1-1,-1-2 1,1 1 0,-1-1 0,1 0 0,-1 0-1,1 0 1,-1-1 0,12-5 0,-4 0 1,0 0 0,16-12 0,18-10 33,-47 29-46,-1 0-1,1-1 0,0 1 1,-1 0-1,1 0 1,-1 0-1,1-1 1,-1 1-1,1 0 1,0 0-1,-1 0 1,1 0-1,-1 0 0,1 0 1,0 0-1,-1 0 1,1 0-1,-1 0 1,1 0-1,0 1 1,-1-1-1,1 0 1,-1 0-1,1 0 0,-1 1 1,1-1-1,-1 0 1,1 1-1,-1-1 1,1 1-1,-1-1 1,1 0-1,-1 1 1,0-1-1,1 1 0,-1-1 1,0 1-1,1-1 1,-1 1-1,0 0 1,0-1-1,1 1 1,-1-1-1,0 1 0,0-1 1,0 1-1,0 0 1,0 0-1,1 40 195,-1-23-106,0-16-79,0 0 0,0 0 0,0 0 0,0 0 0,1 0 0,-1 0 0,1 0 0,0 0 0,-1 0 0,1 0 0,0 0 0,0-1 0,0 1 0,0 0 0,1-1 0,-1 1 0,0-1 0,1 1 0,-1-1 0,1 0 0,-1 1 0,1-1-1,0 0 1,-1 0 0,3 1 0,0-1 2,-1 0 1,1-1-1,0 1 0,-1-1 0,1 0 0,0 0 0,0 0 0,-1-1 0,1 1 0,0-1 0,-1 0 0,7-2 0,9-4-54,-1-1-1,35-20 0,-39 19-89,1 1 1,0 0-1,0 1 1,0 1-1,21-5 0,-35 10 108,1 1 0,0-1-1,-1 1 1,1 0-1,0-1 1,-1 1-1,1 0 1,0 0 0,-1 0-1,1 0 1,0 1-1,-1-1 1,1 0 0,0 1-1,-1-1 1,1 1-1,-1 0 1,1-1-1,-1 1 1,1 0 0,-1 0-1,1 0 1,-1 0-1,0 0 1,1 0-1,-1 0 1,0 0 0,0 1-1,0-1 1,0 1-1,0-1 1,0 0 0,0 1-1,-1-1 1,1 1-1,-1 0 1,1-1-1,-1 1 1,1-1 0,-1 1-1,0 0 1,0 0-1,0-1 1,0 1-1,0 0 1,0-1 0,-1 4-1,1-5 9,0 0 0,0 1 0,1-1-1,-1 0 1,-1 0 0,1 0 0,0 1-1,0-1 1,0 0 0,0 0 0,0 1 0,0-1-1,0 0 1,0 0 0,0 0 0,0 1-1,0-1 1,-1 0 0,1 0 0,0 0-1,0 0 1,0 1 0,0-1 0,0 0 0,-1 0-1,1 0 1,0 0 0,0 0 0,0 0-1,-1 1 1,1-1 0,0 0 0,0 0 0,-1 0-1,1 0 1,0 0 0,0 0 0,0 0-1,-1 0 1,1 0 0,-10-8-130,-4-12-68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1:20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13915,'0'1'59,"0"-1"0,0 0 0,0 1 0,0-1 1,0 0-1,0 1 0,0-1 0,0 0 0,0 1 0,0-1 0,0 1 0,0-1 1,0 0-1,0 1 0,0-1 0,1 0 0,-1 1 0,0-1 0,0 0 1,0 1-1,1-1 0,-1 0 0,0 0 0,0 1 0,1-1 0,-1 0 0,0 0 1,1 1-1,-1-1 0,0 0 0,0 0 0,1 0 0,-1 0 0,1 1 0,-1-1 1,0 0-1,1 0 0,-1 0 0,0 0 0,1 0 0,-1 0 0,0 0 0,1 0 1,-1 0-1,1 0 0,-1 0 0,0 0 0,1 0 0,-1 0 0,0-1 0,1 1 1,-1 0-1,0 0 0,1-1 0,26-7 1246,-22 6-1057,38-13 371,1 1 0,0 3 1,0 2-1,1 1 0,83-3 0,-16 9-192,-112 1-461,0 1 0,0 0 0,1 0 0,-1 0-1,0 0 1,0 0 0,0 0 0,0 0 0,1 0 0,-1 0-1,0 0 1,0 1 0,0-1 0,1 0 0,-1 0 0,0 0 0,0 0-1,0 0 1,0 0 0,0 0 0,1 0 0,-1 0 0,0 0-1,0 1 1,0-1 0,0 0 0,0 0 0,1 0 0,-1 0 0,0 0-1,0 1 1,0-1 0,0 0 0,0 0 0,0 0 0,0 1-1,0-1 1,0 0 0,0 0 0,0 0 4,0 1 0,-1-1 0,1 0 0,-1 0 0,1 0 0,0 0 0,-1 0-1,1 0 1,-1 0 0,1 0 0,0 0 0,-1 0 0,1 0 0,0 0 0,-1 0 0,1-1 0,-1 1 0,1 0 0,0 0 0,-1 0 0,1 0 0,0-1 0,-1 1 0,1 0 0,0 0 0,0-1 0,-1 1-1,1-1 1,-11-7-398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25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1 12827,'-24'3'507,"-1"1"1,1 0 0,0 2 0,1 1-1,0 1 1,0 1 0,-33 18-1,44-19-356,0 0 1,0 0-1,0 1 0,1 0 0,1 1 0,0 1 1,0 0-1,1 0 0,0 0 0,1 1 0,0 1 1,1-1-1,0 1 0,-5 15 0,5-5-89,0 1 0,1 0-1,2 0 1,0 0 0,2 1 0,1-1-1,0 1 1,2-1 0,1 1 0,1-1 0,1 0-1,1 1 1,1-2 0,1 1 0,18 40-1,-18-52-22,0 1 0,1-1 0,0 0-1,1-1 1,0 0 0,1-1 0,0 0-1,1 0 1,0-1 0,1 0 0,0-1 0,15 8-1,-18-11 44,2-1 1,-1 0-1,0 0 0,1-1 0,-1 0 0,1-1 0,0-1 0,0 1 1,0-2-1,0 1 0,0-2 0,0 1 0,0-2 0,0 1 0,0-1 1,16-6-1,-9 1 88,-1-1 1,1 0 0,-1-1-1,-1-1 1,0-1 0,0 0-1,-1-1 1,0-1 0,-1 0-1,-1-1 1,0-1 0,-1 0-1,-1 0 1,0-1 0,-1-1-1,0 0 1,9-26-1,-8 15-50,-1-1-1,-1 0 0,-2 0 1,-1-1-1,-1 1 0,-2-1 0,0 0 1,-3 0-1,0-1 0,-7-45 0,4 58-131,-1 0 0,0 1-1,-1 0 1,-8-17 0,11 28-77,-1 0 1,0 1-1,0-1 1,0 1-1,-1 0 1,0 0-1,0 0 0,0 0 1,0 1-1,-1-1 1,1 1-1,-1 1 1,0-1-1,-11-5 1,14 8 39,1 0 0,-1 0 0,1 1 0,-1-1 0,0 1 0,1 0 1,-1-1-1,1 1 0,-1 0 0,0 0 0,1 0 0,-1 0 0,0 0 0,1 1 1,-1-1-1,0 0 0,1 1 0,-1-1 0,1 1 0,-1 0 0,1-1 1,-1 1-1,1 0 0,0 0 0,-3 2 0,-1 1-58,1 1 0,0 0 0,0 0 0,1 1 0,-5 8 0,8-14 99,-19 33-633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26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20052,'-5'6'315,"1"0"0,-1 0 0,1 0 0,0 0 0,0 1 0,1 0 0,0-1 0,-4 14 0,0 6 2,-4 28-1,7-32-131,-9 65 109,12-76-263,1-1 0,0 0 0,0 1 0,1-1 0,0 0 0,4 14 0,-4-22-26,-1-1 1,0 1-1,1-1 0,-1 0 1,1 1-1,-1-1 0,1 0 1,0 1-1,0-1 0,0 0 1,-1 0-1,1 0 1,0 0-1,0 0 0,1 0 1,-1 0-1,0 0 0,0 0 1,0 0-1,0-1 0,1 1 1,-1 0-1,0-1 0,1 1 1,1 0-1,0-1 12,-1 0 0,1-1-1,0 1 1,-1 0 0,1-1 0,-1 1 0,1-1-1,-1 0 1,1 0 0,-1 0 0,1 0-1,3-2 1,7-6 131,-1 1-1,-1-1 0,19-20 1,-21 20-48,21-20 299,-30 29-390,1-1 0,-1 1-1,0 0 1,0 0 0,1-1 0,-1 1 0,0 0-1,1 0 1,-1 0 0,0 0 0,1 0 0,-1-1-1,0 1 1,1 0 0,-1 0 0,0 0 0,1 0-1,-1 0 1,1 0 0,-1 0 0,0 0 0,1 0 0,-1 0-1,0 1 1,1-1 0,-1 0 0,0 0 0,1 0-1,-1 0 1,1 1 0,-1 0 12,1 0 1,-1 0-1,1 0 1,-1 0-1,0 1 1,0-1-1,0 0 0,1 0 1,-1 0-1,0 1 1,0-1-1,-1 0 0,1 0 1,-1 3-1,-3 17 162,-1 0 0,-1-1 0,-1 0 0,-1 0 0,-1 0 0,-1-1-1,-23 35 1,29-48-81,0 0 0,-1-1-1,0 1 1,0-1 0,-1 0 0,0 0-1,-7 5 1,12-9-98,-1 0-1,1 0 1,0-1-1,-1 1 1,1 0-1,-1-1 1,1 1-1,-1-1 1,1 0 0,-1 1-1,1-1 1,-1 0-1,0 0 1,1 0-1,-1 0 1,1 0 0,-1 0-1,1-1 1,-1 1-1,1-1 1,-1 1-1,1-1 1,-1 1-1,1-1 1,-1 0 0,1 1-1,0-1 1,-1 0-1,1 0 1,0 0-1,0 0 1,0 0 0,0 0-1,0-1 1,0 1-1,0 0 1,0 0-1,0-1 1,-1-2-1,0 0-217,0-1 0,0 1 0,0 0 0,1-1 0,0 0 0,-1 1-1,2-1 1,-1 0 0,0 0 0,1 1 0,0-1 0,0 0-1,1 0 1,-1 0 0,1 1 0,0-1 0,0 0 0,3-6 0,8-16-596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27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15491,'21'2'1961,"4"2"-1193,3 9-248,1 5 1240,7 10-703,-3 7-137,-3 10-296,-3 6-88,-14 10-184,-9 5-80,-12 4-80,-9 2-40,-14-4-184,-4 3-368,-8-8-1144,-2-2 1360,1-13-176,4-8-136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28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8 152 15531,'0'0'109,"-1"-1"0,1 1-1,-1 0 1,1-1 0,-1 1-1,1 0 1,0-1 0,-1 1-1,1 0 1,-1-1 0,1 1-1,0-1 1,0 1 0,-1-1-1,1 1 1,0-1 0,0 1-1,-1-1 1,1 1 0,0-1-1,0 1 1,0-1 0,0 1-1,0-1 1,0 1 0,0-1-1,0 1 1,0-1 0,0 0-1,0 1 1,0-1 0,0 1-1,1-1 1,-1 1 0,0-1-1,0 1 1,0-1 0,1 1-1,-1 0 1,0-1 0,1 1-1,-1-1 1,0 1 0,1-1-1,0 1 1,26-18 2379,-16 12-2368,1-2 50,0-1 0,-1 0 0,0-1 0,-1 0 0,0 0 0,0-1-1,15-23 1,-25 34-165,0-1 0,0 1-1,0 0 1,0 0 0,0-1-1,0 1 1,0 0 0,0 0 0,0 0-1,0-1 1,0 1 0,0 0-1,0 0 1,0 0 0,1-1-1,-1 1 1,0 0 0,0 0 0,0 0-1,0-1 1,0 1 0,1 0-1,-1 0 1,0 0 0,0 0-1,0 0 1,1 0 0,-1-1 0,0 1-1,0 0 1,0 0 0,1 0-1,-1 0 1,0 0 0,0 0-1,0 0 1,1 0 0,-1 0 0,0 0-1,0 0 1,1 0 0,-1 0-1,0 0 1,0 0 0,1 0-1,-1 0 1,0 0 0,0 1 0,0-1-1,1 0 1,1 15 86,-6 23-39,-27 502 443,29-455-104,2-81-309,-1 24 187,1-28-239,0 1-1,0 0 1,0-1 0,0 1-1,0 0 1,0-1 0,0 1-1,0 0 1,-1-1 0,1 1-1,0 0 1,0-1 0,0 1 0,-1-1-1,1 1 1,0 0 0,-1-1-1,1 1 1,-1-1 0,1 1-1,0-1 1,-1 1 0,1-1-1,-1 0 1,0 1 0,1-1-1,-1 1 1,0-1 0,0 0 15,0-1 0,0 1 1,0-1-1,0 1 0,0-1 1,0 0-1,0 1 0,1-1 1,-1 0-1,0 0 0,0 0 1,0 0-1,1 0 0,-1 0 1,1 0-1,-1 0 0,0-1 1,-11-24 265,9 19-166,-17-42 59,2 0 0,-15-66 0,33 114-266,-1 0 0,1 0 0,0-1 0,0 1 0,-1 0-1,1-1 1,0 1 0,0 0 0,0-1 0,0 1 0,0 0 0,1-1 0,-1 1 0,0 0-1,0 0 1,1-1 0,-1 1 0,1 0 0,1-2 0,-1 1-159,1 1-1,-1 0 1,1 0 0,-1 0 0,1 1-1,0-1 1,0 0 0,-1 1 0,1-1-1,3 0 1,17-6-581,-1-2 7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29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44 17108,'36'5'2159,"28"1"561,-60-6-2537,0 0 1,0 0 0,0-1 0,0 1 0,0-1-1,0 0 1,0 0 0,0 0 0,0-1 0,0 0-1,-1 1 1,5-4 0,-7 4-140,0 1 0,0-1 1,0 1-1,0-1 0,-1 1 0,1-1 1,0 0-1,0 0 0,-1 1 1,1-1-1,0 0 0,-1 0 0,1 0 1,-1 0-1,1 0 0,-1 0 0,0 0 1,1 0-1,-1 1 0,0-1 0,0-2 1,0 2-6,0 0 1,0 0 0,-1 1 0,1-1-1,0 0 1,-1 1 0,1-1 0,-1 0-1,1 1 1,-1-1 0,1 0 0,-1 1-1,0-1 1,1 1 0,-1-1 0,0 1-1,1-1 1,-1 1 0,0 0 0,-1-1-1,-1-1 48,-1 1-1,0 0 0,0 0 0,1 0 0,-1 0 0,0 1 1,0 0-1,0 0 0,0 0 0,-5 0 0,2 2-50,0 0 0,1 1 0,-1 0 0,0 0 0,1 0-1,0 1 1,-1 0 0,2 0 0,-1 1 0,0 0 0,1 0 0,0 0-1,0 0 1,-6 10 0,6-9-46,1 0-1,0 0 1,0 1-1,1 0 1,-1 0-1,2 0 1,-1 0-1,1 0 1,0 1-1,0-1 1,1 1-1,0-1 1,0 14-1,1-19-11,0 1-1,1-1 1,-1 1-1,0-1 1,1 0-1,0 1 1,-1-1 0,1 0-1,0 1 1,0-1-1,0 0 1,1 0-1,-1 0 1,0 0-1,1 0 1,-1 0-1,1 0 1,0 0-1,0-1 1,4 4 0,-3-4-54,0 1 1,1-1 0,0 0 0,-1 1 0,1-2 0,-1 1 0,1 0 0,0-1 0,0 0 0,-1 0 0,1 0 0,5-1 0,6-1-290,-1-1 0,0-1 0,0 0 0,0-1 0,-1-1 0,14-7 0,-8 3 221,-1-1 0,-1-1 0,0-1 0,-1 0 0,0-1 0,26-31 0,-1-9-468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29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15723,'0'0'90,"-1"0"-1,1 0 1,-1 0-1,1 0 1,-1 0-1,1 0 0,-1 0 1,1 0-1,-1 0 1,1 0-1,-1 1 1,1-1-1,-1 0 0,1 0 1,-1 0-1,1 1 1,-1-1-1,1 0 1,-1 0-1,1 1 0,0-1 1,-1 0-1,1 1 1,-1-1-1,1 1 1,0-1-1,0 0 0,-1 1 1,1-1-1,0 1 1,0-1-1,-1 1 1,1-1-1,0 1 0,0 0 1,-12 24 709,11-22-505,-9 20 665,1 0 0,2 1 0,0 0 0,1 0 0,2 0 0,-4 48-1,8-69-946,0-1-1,0 0 0,0 0 0,0 0 0,0 0 1,1 0-1,-1 0 0,1 1 0,-1-1 0,1 0 0,0 0 1,-1 0-1,1-1 0,0 1 0,1 0 0,-1 0 1,0 0-1,0-1 0,1 1 0,-1 0 0,1-1 1,-1 0-1,1 1 0,0-1 0,2 2 0,0-2-7,0 0 0,-1-1 0,1 1 0,0-1 0,0 1 0,-1-1 0,1 0 0,0-1 0,0 1 0,-1-1 0,1 1 0,0-1 0,3-2 0,-5 3 7,6-3-4,-1 1 0,1 0 1,0 1-1,-1 0 0,1 0 0,9 1 0,-15 0-15,0 0-1,-1 0 1,1 1-1,0-1 0,-1 1 1,1-1-1,-1 1 1,1 0-1,-1 0 0,1-1 1,-1 1-1,1 0 1,-1 0-1,0 1 0,0-1 1,1 0-1,-1 0 1,0 0-1,0 1 1,0-1-1,-1 1 0,1-1 1,0 1-1,0-1 1,-1 1-1,1-1 0,-1 1 1,1 0-1,-1-1 1,0 1-1,1 0 0,-1-1 1,0 1-1,0 0 1,-1 1-1,2 8-54,-2-7-10,2 1-1,-1 0 0,0 0 1,1-1-1,0 1 1,2 6-1,-2-10 49,-1 0 0,1 0 0,-1 1 0,1-1-1,0 0 1,0 0 0,0-1 0,-1 1 0,1 0 0,0 0 0,0 0-1,0 0 1,0-1 0,0 1 0,1-1 0,-1 1 0,0-1 0,0 1-1,0-1 1,1 1 0,-1-1 0,0 0 0,0 0 0,0 0 0,1 0-1,-1 0 1,0 0 0,1 0 0,1 0 0,8-2-160,0 0 0,-1 0 0,1-1 0,0-1 1,-1 1-1,1-2 0,-1 1 0,0-2 0,-1 1 0,16-13 0,-7 4-92,0-1 0,-1-1 0,-1 0 0,16-23-1,-17 18 232,-1-1 0,-1 0-1,-1-1 1,-1-1 0,-1 1-1,-1-2 1,8-35 0,-15 48 528,-9 24 131,-3 14-354,1 0 0,2 0 0,0 1 1,2 0-1,1 0 0,1 1 1,1-1-1,4 50 0,-1-62-166,2-1 0,0 0 0,7 22 0,-8-30-64,1 0-1,-1 0 1,1 0-1,1 0 1,-1 0-1,1-1 1,0 1-1,0-1 1,0 0-1,6 5 1,-9-9-24,0-1 1,-1 1-1,1 0 1,0-1-1,0 1 1,0 0-1,-1-1 1,1 1-1,0-1 1,0 0-1,0 1 0,0-1 1,0 0-1,0 1 1,0-1-1,0 0 1,0 0-1,0 0 1,0 0-1,0 0 1,0 0-1,0 0 1,0 0-1,0 0 1,0 0-1,1-1 0,-1 0 1,0 0 0,0 0-1,0 0 1,0 0-1,0 0 1,0-1-1,0 1 1,-1 0-1,1 0 1,0-1-1,-1 1 1,1 0 0,-1-1-1,0 1 1,1-1-1,-1 0 1,1-7-13,0 1 0,-1 0 0,0 0 0,0-1 0,-2-9 0,-1 3-115,-1 0 1,0 0-1,-2 0 1,1 1-1,-2 0 1,0 0-1,-1 0 1,0 1-1,-18-23 1,41 43 277,1 0 0,1-1 0,17 3 0,-24-6-89,-3 0-242,0-1 0,0 0 0,0 0 0,0-1-1,0 0 1,0-1 0,1 1 0,-1-1 0,10-1 0,-15-1-168,-5 1-121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30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18164,'0'1'1920,"14"-2"-1040,5-4-351,11 1 839,1 1-184,5 3-568,3 0-544,-2 0 192,-5-7-160,-5-6-232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30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115 116 18156,'1'-1'191,"0"0"-1,-1 0 1,1 0 0,0 0 0,-1 0-1,1 0 1,-1 0 0,1 0 0,-1 0-1,0 0 1,1 0 0,-1 0 0,0 0-1,0 0 1,1 0 0,-1-2 0,-1 2-71,1 0 0,0 1 1,0-1-1,0 0 1,-1 1-1,1-1 0,0 1 1,-1-1-1,1 1 1,-1-1-1,1 1 0,0-1 1,-1 1-1,1-1 0,-1 1 1,1-1-1,-1 1 1,0 0-1,1-1 0,-2 1 1,0-1 19,0 0 1,0 1 0,0-1 0,-1 1-1,1-1 1,0 1 0,0 0-1,-1 0 1,1 0 0,0 0-1,0 1 1,0-1 0,-1 1-1,1-1 1,-3 2 0,-1 1-124,1 1 1,0-1-1,0 1 1,0 0 0,0 0-1,1 1 1,0 0-1,0-1 1,0 1 0,0 1-1,1-1 1,0 0-1,0 1 1,0 0 0,1 0-1,-1-1 1,2 1-1,-1 1 1,-1 8 0,3-15-20,0 1 1,0 0-1,-1 0 0,1-1 1,0 1-1,0 0 1,0-1-1,0 1 1,1 0-1,-1 0 0,0-1 1,0 1-1,0 0 1,0-1-1,1 1 1,-1 0-1,0-1 0,1 1 1,-1-1-1,0 1 1,1 0-1,-1-1 1,1 1-1,-1-1 0,1 1 1,-1-1-1,1 1 1,-1-1-1,1 0 1,0 1-1,-1-1 0,2 1 1,0-1 4,0 0-1,0 0 1,0 0 0,0 0-1,0 0 1,1 0 0,-1 0-1,0-1 1,0 1 0,0-1-1,2-1 1,7-2 41,-1-1-1,0-1 1,12-8-1,-3 0 106,-1-1 0,29-32 0,-38 38-79,-1-1 1,0-1-1,-1 1 0,0-1 1,-1 0-1,9-22 0,-13 23-258,-5 10-598,-7 15-659,8-10 1363,1 0 0,-1 1 0,1-1 0,0 0 0,1 1 0,-1-1 0,1 1 1,1 7-1,5 4-468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31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5 17228,'-2'12'1879,"-18"90"893,7-44-1848,-4 61-1,14-81-594,0-18-170,1 1 0,1-1 1,1 1-1,0-1 0,2 1 0,5 27 0,-7-48-155,0 1-1,0-1 1,0 1-1,0-1 1,0 0-1,0 1 1,1-1-1,-1 1 1,0-1 0,0 0-1,0 1 1,0-1-1,0 1 1,1-1-1,-1 0 1,0 1-1,0-1 1,1 0-1,-1 1 1,0-1-1,1 0 1,-1 1-1,0-1 1,1 0-1,-1 0 1,0 1-1,1-1 1,-1 0-1,1 0 1,-1 0-1,0 0 1,1 0-1,-1 1 1,1-1-1,-1 0 1,1 0-1,-1 0 1,0 0-1,1 0 1,-1 0-1,1 0 1,-1-1-1,1 1 1,-1 0-1,0 0 1,1 0 0,-1 0-1,1 0 1,0-1-1,1-1 10,0 1 1,0-1-1,0 0 0,-1 0 0,1 0 0,0 0 1,-1-1-1,2-3 0,19-39 133,-3-1 1,21-77-1,-20 56-89,-5 16-44,-7 23-89,1-1 1,24-49 0,-31 75 42,-1 1 1,1-1 0,0 1-1,0-1 1,0 1 0,0 0-1,4-3 1,-6 5 25,1 0-1,-1-1 1,0 1 0,1 0 0,-1 0 0,0-1 0,1 1-1,-1 0 1,1 0 0,-1 0 0,0 0 0,1 0-1,-1-1 1,1 1 0,-1 0 0,1 0 0,-1 0-1,1 0 1,-1 0 0,0 0 0,1 1 0,-1-1-1,1 0 1,-1 0 0,1 0 0,-1 0 0,0 0-1,1 1 1,-1-1 0,1 0 0,-1 0 0,0 1 0,1-1-1,-1 0 1,0 1 0,1-1 0,-1 0 0,0 1-1,0-1 1,1 0 0,-1 1 0,0-1 0,0 1-1,0-1 1,0 0 0,1 1 0,-1-1 0,0 1-1,0-1 1,0 1 0,0-1 0,0 0 0,0 1-1,0-1 1,0 1 0,0-1 0,0 1 0,0 2-2,-1 0 1,1 0 0,0 0-1,-1 0 1,1 0 0,-1 0 0,0 0-1,0 0 1,0 0 0,-1-1-1,1 1 1,0 0 0,-1-1-1,0 1 1,0-1 0,0 0-1,0 1 1,0-1 0,0 0-1,0 0 1,-1-1 0,-2 3 0,-5 3-17,-1 0 1,0 0 0,-21 8 0,28-13-200,-1 0 1,1-1 0,0 1 0,0-1 0,-1 0-1,1 0 1,-6 0 0,10-1 198,0 0 0,0 0 0,0 0 0,0 0 0,-1 0 0,1 0 0,0 0 1,0 0-1,0 0 0,0 0 0,0 0 0,-1 0 0,1 0 0,0 0 0,0 0 0,0 0 0,0 0 0,0 0 0,0 0 0,-1 0 0,1 0 1,0 0-1,0 0 0,0 0 0,0 0 0,0 0 0,-1 0 0,1 0 0,0 0 0,0-1 0,0 1 0,0 0 0,0 0 0,0 0 0,0 0 1,0 0-1,0 0 0,-1 0 0,1-1 0,0 1 0,0 0 0,0 0 0,0 0 0,0 0 0,0 0 0,0-1 0,0 1 0,0 0 0,0 0 1,0 0-1,0 0 0,0 0 0,0-1 0,0 1 0,0 0 0,0 0 0,0 0 0,0 0 0,0 0 0,1 0 0,-1-1 0,0 1 1,0 0-1,0 0 0,8-7-389,10-1-321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40.9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27 20828,'13'0'481,"-5"-6"-457,1-6 16,20 4 128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31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20036,'-37'67'1974,"-29"63"380,57-110-2055,2 0-1,0 0 0,2 1 1,-7 40-1,12-57-272,0 1 0,0-1-1,0 1 1,0-1 0,1 1-1,-1-1 1,1 1 0,2 4 0,-3-8-18,1 0 0,-1 0 0,0 0 0,1-1 1,-1 1-1,1 0 0,-1 0 0,1-1 0,0 1 1,-1 0-1,1-1 0,0 1 0,-1 0 1,1-1-1,0 1 0,0-1 0,-1 1 0,1-1 1,0 1-1,0-1 0,0 0 0,0 0 0,0 1 1,0-1-1,0 0 0,0 0 0,-1 0 1,1 0-1,0 0 0,0 0 0,0 0 0,0 0 1,0 0-1,0-1 0,0 1 0,0 0 1,0 0-1,0-1 0,-1 1 0,1-1 0,0 1 1,0-1-1,0 1 0,-1-1 0,1 1 0,1-2 1,4-3 48,0 0-1,-1 0 1,1-1 0,-1 0 0,0 0 0,0 0 0,-1 0 0,0-1 0,4-8 0,1-3 102,-1-1-1,8-25 1,-14 24-43,-4 17-69,-3 13-58,3-4 5,0 1 0,0 0 0,0 0 0,1 0 0,0 0 0,0 0 1,1 0-1,0 0 0,1 13 0,0-18 9,-1 0 1,1 1-1,-1-1 1,1 0-1,0 1 1,0-1-1,0 0 1,1 0-1,-1 0 1,0 0-1,1 0 1,-1 0 0,1 0-1,0 0 1,-1-1-1,1 1 1,0-1-1,0 1 1,0-1-1,0 0 1,0 0-1,1 1 1,-1-2-1,0 1 1,0 0-1,1 0 1,-1-1-1,1 1 1,-1-1 0,0 0-1,4 0 1,6 1 53,-1-1 0,1-1 1,0 0-1,0-1 1,22-6-1,55-24 234,-15 4-112,-72 27-176,0 1 0,0-1 0,0 0 0,1 1 0,-1-1-1,0 1 1,0 0 0,1 0 0,-1-1 0,0 2-1,1-1 1,-1 0 0,0 0 0,3 2 0,-3-1-5,-1-1 0,0 2 0,0-1 0,0 0 0,1 0 0,-1 0 0,0 0 0,0 1 0,-1-1 0,1 0 0,0 1 0,0-1 0,-1 1 0,1-1 0,-1 1 0,1-1-1,-1 1 1,0 0 0,1-1 0,-1 3 0,0 0 4,1 0 0,0-1-1,-1 1 1,2-1-1,-1 1 1,0-1-1,1 1 1,-1-1-1,1 0 1,0 0-1,0 0 1,0 0-1,4 4 1,-3-5 2,-1 0 0,1-1 0,-1 1 0,1-1 0,0 0 0,-1 0 0,1 0 0,0 0 0,0 0 0,0 0 0,0-1 0,0 1 0,0-1 0,0 0 0,0 0 0,0 0 0,4-1 0,17-3 28,1-1-1,-1-1 1,33-14 0,-37 13-45,0 0 0,-1 1 0,2 1 0,-1 1 0,37-3 0,-55 8-16,0-1 0,0 0-1,0 0 1,0 1 0,0-1-1,0 1 1,0-1 0,0 1-1,-1 0 1,1 0 0,0 0 0,0 0-1,-1 0 1,1 0 0,0 1-1,-1-1 1,1 1 0,-1-1 0,0 1-1,1-1 1,-1 1 0,0 0-1,0-1 1,0 1 0,0 0-1,0 0 1,-1 0 0,2 3 0,-2-4-21,0-1 1,0 1 0,0-1 0,0 1-1,0-1 1,1 1 0,-1-1 0,0 1-1,0-1 1,0 1 0,1-1 0,-1 0-1,0 1 1,1-1 0,-1 1 0,0-1-1,1 0 1,-1 1 0,1-1 0,-1 0-1,1 1 1,-1-1 0,0 0 0,1 0-1,-1 1 1,1-1 0,-1 0 0,1 0-1,-1 0 1,1 0 0,0 0 0,-1 0-1,1 0 1,-1 0 0,1 0 0,-1 0-1,1 0 1,-1 0 0,1 0 0,-1 0-1,1 0 1,-1 0 0,1-1 0,-1 1-1,1 0 1,-1 0 0,1-1 0,0 0-1,19-19-1070,-9 1 442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32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21549,'-2'18'2040,"5"-3"-1408,-2-8-328,7 5 1177,3-2-873,2 3-1344,1-5 816,4-2-272,-4-7-161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32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19292,'3'19'2225,"-1"3"-1481,-2-4-328,-1 7 1968,0 3-1792,-4 1-111,1 1-313,0 0-112,-1-7-264,3-6-200,2-5-361,0-5-159,4-7 664,0-7-96,2-6-112,2-3-48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34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84 173 12787,'-3'2'905,"-21"14"3873,24-16-4709,-1 0 0,1 0 0,0 0 0,-1 0 0,1 1-1,0-1 1,0 0 0,-1 0 0,1 1 0,0-1 0,0 0 0,-1 0-1,1 1 1,0-1 0,0 0 0,0 1 0,-1-1 0,1 0 0,0 1 0,0-1-1,0 0 1,0 1 0,0-1 0,0 0 0,0 1 0,0-1 0,0 0-1,0 1 1,0-1 0,0 0 0,0 1 0,0-1 0,0 1 0,0-1-1,0 0 1,0 1 0,1-1 0,-1 0 0,0 0 0,0 1 0,0-1-1,1 0 1,-1 1 0,0-1 0,0 0 0,0 0 0,1 1 0,-1-1-1,0 0 1,1 0 0,-1 0 0,0 1 0,1-1 0,-1 0 0,0 0-1,1 0 1,-1 0 0,0 0 0,1 0 0,-1 0 0,0 0 0,1 0-1,-1 0 1,1 0 0,2 1 7,0-1-1,0 0 0,0 0 1,0 0-1,0 0 0,0 0 1,0-1-1,-1 0 0,1 1 1,0-1-1,0 0 0,0 0 1,-1 0-1,1-1 0,0 1 1,-1-1-1,1 0 0,-1 1 1,0-1-1,4-4 0,0 1 25,-1-1-1,0 1 0,-1-1 0,1 0 1,-1 0-1,0 0 0,4-10 1,-7 12-34,1-1 0,-1 1 0,0-1 0,0 0 0,0 0 1,-1 1-1,1-9 0,-1 12-56,0 0 1,0 0-1,0 0 0,0 0 1,0 0-1,-1 0 0,1 0 1,0 0-1,0 0 1,-1 0-1,1 0 0,0 1 1,-1-1-1,1 0 1,-1 0-1,0 0 0,1 0 1,-1 1-1,1-1 0,-1 0 1,0 1-1,0-1 1,1 0-1,-1 1 0,0-1 1,0 1-1,0-1 0,0 1 1,0-1-1,0 1 1,0 0-1,1 0 0,-1-1 1,0 1-1,0 0 1,0 0-1,0 0 0,0 0 1,0 0-1,0 0 0,0 0 1,0 0-1,0 1 1,-1-1-1,-3 2 7,0-1 0,1 1 0,-1 1 0,1-1 0,-1 0-1,1 1 1,0 0 0,0 0 0,0 0 0,0 1 0,1-1 0,-6 7 0,-6 9-14,-16 26 0,26-38 6,0 1-2,1-1 1,-1 1-1,1 0 1,1 0 0,-4 12-1,6-19-4,1 0 0,0 1-1,-1-1 1,1 0 0,0 1-1,0-1 1,0 0 0,0 1-1,0-1 1,1 0 0,-1 1 0,0-1-1,1 0 1,-1 0 0,0 1-1,1-1 1,0 0 0,0 2-1,0-2 4,0 0 1,1 0-1,-1 0 0,0 0 0,1 0 0,-1-1 0,1 1 1,-1 0-1,1-1 0,-1 1 0,1-1 0,-1 1 1,1-1-1,0 0 0,-1 0 0,1 1 0,-1-1 0,1 0 1,1-1-1,20-1 80,-1-2 0,1 0 0,-1-1-1,-1-1 1,1-2 0,20-9 0,17-5 77,-31 12-68,-17 5-61,-1 1 0,1 0 0,-1 1-1,1 0 1,0 1 0,0 0-1,0 1 1,18 0 0,-28 1-34,1 0 1,-1 0 0,1 0-1,-1 1 1,0-1-1,0 1 1,1-1 0,-1 1-1,0-1 1,0 1 0,0 0-1,1 0 1,-1-1-1,0 1 1,0 0 0,0 0-1,0 0 1,-1 0 0,1 0-1,0 1 1,0-1 0,-1 0-1,1 0 1,0 0-1,-1 1 1,1-1 0,-1 0-1,1 3 1,0 2 3,-1 0 1,0 0-1,0 0 1,0 1 0,-2 6-1,1 16 60,4-29 240,3-7-112,3-9 47,-2-4-81,-1 0-1,0-1 1,-2 1 0,-1-1 0,0 0-1,-1-38 1,1 7-114,-3 52-45,0 0-1,0-1 1,0 1-1,0 0 1,0-1-1,0 1 1,0 0-1,1 0 1,-1-1-1,0 1 1,0 0-1,0 0 1,0-1-1,1 1 1,-1 0 0,0 0-1,0 0 1,1-1-1,-1 1 1,0 0-1,0 0 1,1 0-1,-1 0 1,0 0-1,0 0 1,1-1-1,-1 1 1,0 0-1,1 0 1,-1 0-1,0 0 1,0 0-1,1 0 1,-1 0 0,0 0-1,1 0 1,-1 0-1,0 0 1,1 1-1,-1-1 1,0 0-1,0 0 1,1 0-1,-1 0 1,0 0-1,0 0 1,1 1-1,-1-1 1,0 0-1,17 10-97,-15-9 55,21 14-450,16 8-1516,-39-23 1989,0 0 0,1 0-1,-1 0 1,1 1 0,-1-1-1,1 0 1,-1 0 0,1 0-1,-1 0 1,0 0 0,1 0-1,-1 0 1,1 0 0,-1 0-1,1 0 1,-1 0 0,1 0-1,-1 0 1,1 0 0,-1 0-1,0 0 1,1-1 0,-1 1-1,1 0 1,-1 0 0,0 0-1,1-1 1,-1 1 0,1 0-1,-1-1 1,0 1 0,0 0-1,1-1 1,-1 1 0,0 0-1,1-1 1,-1 1 0,0-1-1,0 1 1,0 0 0,1-1-1,-1 1 1,0-1 0,0 0-1,-2-15-589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34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20708,'2'-2'1857,"2"4"-1329,0-2-256,3 0 776,1 1-584,-1-1 168,-7 2-632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35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19036,'2'-4'1182,"9"-16"440,-11 20-1562,0 0 0,0 1 0,0-1 0,0 0 0,0 0 0,0 0 0,1 1 0,-1-1 0,0 0 0,0 0 0,0 0 0,0 0 0,0 1 0,0-1 0,0 0 0,1 0 0,-1 0 0,0 0 1,0 0-1,0 1 0,0-1 0,0 0 0,1 0 0,-1 0 0,0 0 0,0 0 0,0 0 0,1 0 0,-1 0 0,0 0 0,0 0 0,0 0 0,1 0 0,-1 0 0,0 0 0,0 0 0,0 0 0,1 0 1,-1 0-1,0 0 0,0 0 0,0 0 0,0 0 0,1 0 0,-1 0 0,0 0 0,0 0 0,0 0 0,0 0 0,1-1 0,-1 1 0,0 0 0,0 0 0,0 0 0,0 0 0,0 0 0,1-1 1,-1 1-1,0 0 0,0 0 0,0 0 0,0-1 0,3 26 801,-2 35 0,0-6-729,2 31-132,-2-37-320,1 0 1,3 0-1,13 59 1,-17-102-3,-1-4 200,0 0-1,1 1 0,-1-1 0,0 0 1,0 0-1,1 0 0,-1 0 0,1 0 1,-1 0-1,1 0 0,-1-1 0,1 1 0,0 0 1,-1 0-1,2 1 0,-1-2 81,-1 0 0,0 0 1,0 0-1,0 0 0,0 0 0,0 0 0,1 0 1,-1 0-1,0 0 0,0 0 0,0 0 0,0 0 1,0-1-1,1 1 0,-1 0 0,0 0 0,0 0 0,0 0 1,0 0-1,0 0 0,0 0 0,0 0 0,1-1 1,-1 1-1,0 0 0,0 0 0,0 0 0,0 0 1,0 0-1,0-1 0,0 1 0,0 0 0,0 0 0,0 0 1,0 0-1,0 0 0,0-1 0,0 1 0,0 0 1,0 0-1,0 0 0,0 0 0,0 0 0,0-1 1,0 1-1,0 0 0,0 0 0,0 0 0,0 0 0,0 0 1,-1-1-1,1 1 0,0 0 0,0 0 0,0 0 1,0 0-1,-3-12-598,-5-7-342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35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16259,'0'8'2273,"7"3"-1233,10 1-328,3-5 1569,12 1-977,4 1-168,8-3-424,1-2-303,2-4 647,0-9-848,-5-8-48,-6-3-32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37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21 17732,'6'-9'1009,"4"-3"604,-8 13-768,-3 7 7,-6 12-347,1-1 0,-2 0-1,-1 0 1,-13 21 0,-51 71-296,37-59 14,-177 222-122,222-286-863,0-1 0,7-15 0,11-17-637,80-113-1245,-69 98 1805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37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15811,'1'1'212,"0"1"0,-1 0-1,1 0 1,-1 0-1,1 0 1,-1-1-1,0 1 1,0 0 0,1 0-1,-2 0 1,1 0-1,0 0 1,0 0-1,-1 2 1,1 0 163,-5 51 1467,3 1-1,7 73 1,-2-104-1806,1-1 0,0 0 0,2 0 1,1 0-1,1-1 0,1 0 0,20 38 1,-11-30-2492,-24-31 1408,-3-7 338</inkml:trace>
  <inkml:trace contextRef="#ctx0" brushRef="#br0" timeOffset="1">17 336 17300,'-13'-13'2264,"9"6"-735,10 7 375,8 3-536,2 1-224,5 2-519,4 1-153,1-1-368,2 2-568,2-3 456,0-5-88,5-12-64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39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18 17660,'3'-15'2000,"-4"15"-1964,1 0-1,0 0 1,0-1-1,0 1 1,0 0 0,0 0-1,0 0 1,0 0-1,0 0 1,0 0 0,0-1-1,0 1 1,-1 0 0,1 0-1,0 0 1,0 0-1,0 0 1,0 0 0,0 0-1,0 0 1,-1 0-1,1 0 1,0 0 0,0 0-1,0 0 1,0 0-1,0 0 1,-1 0 0,1 0-1,0 0 1,0 0-1,0 0 1,0 0 0,0 0-1,-1 0 1,1 0 0,0 0-1,0 0 1,0 0-1,0 0 1,0 0 0,-1 0-1,1 0 1,0 0-1,0 1 1,-2 0 153,0 1 0,0-1 0,0 1 0,1 0 1,-1 0-1,1-1 0,-1 1 0,1 1 0,0-1 0,-2 3 0,-7 18 25,1 0 0,0 1-1,2 0 1,1 0 0,1 1 0,1 0-1,-1 46 1,5-66-188,0 1 1,0-1-1,1 1 1,0-1-1,0 0 1,0 1-1,1-1 1,-1 0-1,5 8 1,-5-11-7,0-1 1,0 1-1,1 0 1,-1 0 0,0-1-1,1 1 1,-1-1 0,1 0-1,0 1 1,0-1-1,-1 0 1,1 0 0,0 0-1,0 0 1,0 0-1,0 0 1,0-1 0,0 1-1,0-1 1,0 1-1,0-1 1,1 0 0,-1 0-1,0 0 1,0 0-1,0 0 1,3-1 0,5-1 90,1-1 0,-1 0 0,0-1 0,0 0 0,0 0 0,-1-1 0,0-1 0,0 0 0,0 0 0,11-10 0,6-7 436,43-50 1,-52 53-315,0-1-1,-2-1 1,-1-1-1,-1 0 1,11-25-1,-19 32-80,-5 16-149,0 0-1,0 0 0,0 0 1,0 0-1,0 0 0,0 0 1,0 0-1,0 0 0,0-1 1,0 1-1,-1 0 0,1 0 0,0 0 1,0 0-1,0 0 0,0 0 1,0 0-1,0 0 0,0 0 1,0 0-1,0 0 0,0 0 1,0 0-1,0 0 0,-1 0 1,1 0-1,0 0 0,0 0 1,0 0-1,0 0 0,0 0 0,0 0 1,0 0-1,0 0 0,0 0 1,-1 0-1,1 0 0,0 0 1,0 0-1,0 0 0,0 0 1,0 0-1,0 0 0,0 0 1,0 0-1,0 0 0,0 0 1,-1 0-1,1 0 0,0 0 0,0 0 1,0 0-1,0 0 0,0 0 1,0 1-1,0-1 0,0 0 1,0 0-1,0 0 0,0 0 1,0 0-1,0 0 0,0 0 1,-17 24 95,6 1-86,1 0 0,0 0 1,3 0-1,0 1 0,1 1 1,1-1-1,-1 51 0,6-72-22,0 0 0,0-1 0,1 1 0,0 0 0,0 0-1,0-1 1,0 1 0,1-1 0,0 1 0,3 5 0,-4-9-33,0 1 1,0-1 0,0 0-1,0 0 1,0 0 0,0 0-1,0 0 1,1 0 0,-1 0-1,0 0 1,1 0 0,-1 0-1,0 0 1,1-1 0,-1 1-1,1-1 1,-1 1 0,1-1-1,-1 0 1,1 1 0,0-1-1,-1 0 1,1 0-1,-1 0 1,1 0 0,0-1-1,-1 1 1,1 0 0,-1 0-1,1-1 1,-1 1 0,1-1-1,-1 0 1,3-1 0,2-2-194,0 0 0,-1 0 0,1-1 0,-1 1 0,0-1 0,-1-1 1,1 1-1,4-7 0,-1 1-26,12-14-421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42.8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18 721 12659,'-4'7'423,"1"0"1,0 1 0,1 0-1,0-1 1,-2 14 0,6-11 797,5-11-138,9-13 251,169-258 3873,-80 77-3694,-89 158-1208,-1 0 1,-3-2-1,13-59 0,-24 94-284,1-1 13,-1-1-1,0 1 0,0-1 0,-1 0 0,1 0 0,-1 1 1,-1-1-1,1 0 0,-1 0 0,0 1 0,0-1 0,-3-7 0,4 13-29,0-1 0,0 1-1,-1-1 1,1 0 0,0 1-1,-1-1 1,1 1-1,0-1 1,-1 1 0,1-1-1,-1 1 1,1-1 0,-1 1-1,1 0 1,-1-1-1,1 1 1,-1 0 0,0-1-1,1 1 1,-1 0-1,1 0 1,-1-1 0,0 1-1,1 0 1,-1 0 0,-1 0-1,1 0-1,0 0-1,0 1 1,0-1-1,-1 1 1,1-1 0,0 1-1,0-1 1,0 1-1,0 0 1,0-1-1,0 1 1,0 0 0,-1 1-1,-2 3 0,0 0-1,0 0 1,0 0-1,1 1 1,-4 6-1,-3 13-4,1 0 0,1 1 1,1 0-1,1 0 0,1 1 0,1-1 0,2 1 0,1 0 0,3 39 1,-2-59 1,1 0 1,1 1-1,-1-1 1,1 0-1,0 0 1,1 0-1,0 0 1,0 0-1,0-1 1,1 1-1,0-1 1,0 0-1,1 0 1,6 6-1,-8-9 1,1 0-1,0 0 1,0 0 0,1-1-1,-1 1 1,0-1 0,1 0-1,-1 0 1,1-1 0,0 1-1,0-1 1,0 0 0,0 0-1,-1-1 1,1 1 0,0-1-1,0 0 1,0-1 0,0 1-1,0-1 1,0 0 0,5-2-1,-2 1 8,0-1 0,-1 0 0,1-1 1,-1 0-1,0 0 0,0 0 0,0-1 0,-1 0 0,0-1 0,0 1 0,0-1 0,0 0 0,-1-1 1,0 1-1,-1-1 0,1 0 0,-1 0 0,0 0 0,-1-1 0,0 0 0,0 1 0,-1-1 0,0 0 0,0 0 1,-1 0-1,0-1 0,0-8 0,-3 3-2,1 14-4,1-1 0,0 1 0,0 0 0,0 0 0,0 0 0,0 0 0,0 0 0,0-1 0,-1 1 0,1 0 0,0 0 0,0 0 0,0 0 0,0 0 0,0 0 0,-1 0 0,1 0 0,0 0 0,0 0 0,0 0 0,0 0 0,-1 0 0,1 0 0,0 0 0,0 0 0,0 0 0,0 0 0,-1 0 0,1 0 0,0 0 0,0 0 0,0 0 0,0 0 0,-1 0 0,1 0 0,0 0 0,0 0 0,0 0 0,0 1 0,-2 0-2,1 0 0,0 0 0,0 1 0,0-1 0,0 1 0,0-1 0,0 1 0,0-1 0,0 1 0,1-1 0,-1 1 0,0 2 1,0 1-3,-1 1 1,1-1 0,1 1 0,-1 0-1,1-1 1,0 1 0,0 0 0,1 0 0,0-1-1,0 1 1,0-1 0,1 1 0,1 5 0,-1-8 2,-1 1 0,1-1 0,0 0 1,0 0-1,0 0 0,0 0 0,0 0 1,1 0-1,0-1 0,-1 1 0,1-1 1,0 1-1,0-1 0,0 0 0,0-1 1,0 1-1,1 0 0,-1-1 0,1 0 1,-1 1-1,6 0 0,1-1 14,1-1-1,-1 0 1,0 0 0,0-1-1,0 0 1,0-1-1,0 0 1,0 0 0,-1-1-1,1-1 1,-1 1 0,0-2-1,0 1 1,0-1-1,0 0 1,-1-1 0,0 0-1,0-1 1,-1 1-1,1-1 1,-1-1 0,-1 0-1,9-12 1,-14 18-7,0 0 1,0 0-1,0 0 1,0 0-1,0 0 0,-1 0 1,1-1-1,-1 1 1,0 0-1,1 0 1,-1-1-1,0 1 0,0 0 1,-1-4-1,1 5-4,0 1-1,0 0 1,-1-1-1,1 1 1,0-1-1,0 1 1,0 0-1,-1-1 1,1 1 0,0 0-1,0 0 1,-1-1-1,1 1 1,0 0-1,-1 0 1,1-1-1,0 1 1,0 0-1,-1 0 1,1 0-1,-1-1 1,1 1-1,0 0 1,-1 0-1,1 0 1,0 0-1,-1 0 1,1 0-1,-1 0 1,-1 0-1,0 0-1,1 1 1,-1-1 0,1 1-1,-1 0 1,1-1 0,-1 1-1,1 0 1,0 0 0,-1 0-1,1 0 1,-1 1 0,-5 4-6,1 1 0,0-1 0,1 1 0,-1 0 1,1 0-1,1 1 0,-7 11 0,9-14 3,0-1-1,0 1 1,1-1-1,-1 1 1,1 0-1,0-1 1,0 1-1,0 0 1,1 0-1,0 0 1,0 0-1,0 0 0,0-1 1,1 1-1,1 6 1,-1-10 1,-1 0 1,1 0-1,0 0 1,-1 1-1,1-1 1,0 0-1,0 0 1,0 0-1,0 0 1,0 0-1,0-1 1,0 1-1,0 0 1,0 0-1,0-1 1,0 1-1,1 0 0,-1-1 1,0 1-1,0-1 1,1 0-1,-1 1 1,0-1-1,1 0 1,-1 0-1,0 0 1,1 0-1,-1 0 1,1 0-1,-1 0 1,0 0-1,2-1 1,3 0-2,0-1 0,0 0 1,0 0-1,0 0 1,9-6-1,4-3 13,0-2 0,-2 0 0,0-1 0,0 0-1,-1-2 1,-1 0 0,-1-1 0,17-24 0,-20 29-32,-11 12 20,0 0 0,1 0 0,-1 0 0,0-1 0,0 1 0,0 0 0,0 0 0,0 0 0,0 1 1,1-1-1,-1 0 0,0 0 0,0 0 0,0 0 0,0 0 0,0 0 0,0 0 0,0 0 0,1 0 0,-1 0 1,0 0-1,0 0 0,0 0 0,0 0 0,0 0 0,0 1 0,0-1 0,0 0 0,0 0 0,0 0 1,0 0-1,1 0 0,-1 0 0,0 0 0,0 0 0,0 1 0,0-1 0,0 0 0,0 0 0,0 0 0,0 0 1,0 0-1,0 0 0,0 1 0,0-1 0,0 0 0,0 0 0,0 0 0,0 0 0,0 0 0,0 0 0,-1 1 1,-3 27-73,2-20 88,0 0-17,1-1 1,1 1-1,-1 0 1,1 0-1,1-1 0,-1 1 1,2 0-1,-1-1 1,1 1-1,0-1 0,0 1 1,1-1-1,0 0 1,4 8-1,-5-12-11,0 1 0,1-1 0,-1 0 0,1 0-1,0 0 1,0 0 0,0 0 0,0 0 0,0-1 0,1 0-1,-1 1 1,1-1 0,0-1 0,-1 1 0,1 0 0,0-1 0,0 0-1,0 0 1,0 0 0,0 0 0,0-1 0,1 0 0,-1 1-1,0-2 1,0 1 0,0 0 0,6-2 0,-5 1-222,-1 0 0,0-1 1,0 1-1,0-1 0,0 0 0,0 0 1,0-1-1,0 1 0,-1-1 1,1 1-1,-1-1 0,0 0 0,5-6 1,-3 3-12,0-1 0,0 0 0,-1 0 0,0 0 0,0-1 0,3-11 0,6-29-739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40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0 18676,'1'1'217,"0"0"-1,0 1 1,0-1 0,0 0-1,0 0 1,-1 1 0,1-1 0,0 0-1,-1 1 1,1-1 0,-1 1-1,0-1 1,1 1 0,-1-1-1,0 1 1,0-1 0,0 1-1,0-1 1,0 1 0,0-1-1,-1 3 1,-8 36 2098,7-35-1909,-24 73 480,-59 118 1,72-174-1440,13-22 536,0 0 1,0 0 0,0 0-1,0 0 1,0 1 0,0-1-1,0 0 1,0 0-1,0 0 1,0 0 0,0 0-1,0 0 1,0 0 0,0 0-1,0 0 1,0 0-1,-1 0 1,1 0 0,0 0-1,0 0 1,0 1-1,0-1 1,0 0 0,0 0-1,0 0 1,0 0 0,0 0-1,0 0 1,0 0-1,0 0 1,0 0 0,0 0-1,-1 0 1,1 0-1,0 0 1,0 0 0,0 0-1,0 0 1,0 0 0,0 0-1,0 0 1,0 0-1,0 0 1,0 0 0,0 0-1,0 0 1,-1 0 0,1 0-1,0 0 1,0 0-1,0 0 1,0-1 0,0 1-1,0 0 1,0 0-1,0 0 1,0 0 0,0 0-1,0 0 1,0 0 0,0 0-1,0 0 1,0 0-1,0 0 1,0 0 0,0 0-1,0-1 1,2-13-1247,32-98-1730,-17 60 1943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40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0 16972,'8'6'1960,"-3"8"-952,-1 5-312,-3 8 1033,1 5-209,-2 3-448,0 6-223,0 0-297,0 1-128,0-4-248,0 0-176,1-5-272,1-5-296,-2-8-657,0-4-143,-3-13 992,-3-3-296,-5-9-224</inkml:trace>
  <inkml:trace contextRef="#ctx0" brushRef="#br0" timeOffset="1">0 231 16155,'0'-2'2049,"5"2"-977,5 5-384,4-4 1569,7-1-737,10 2-632,6-4-408,6 1-1200,1-6 856,14-5-240,-1-2-176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40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71 21741,'0'0'2152,"17"-1"-1304,9-7-312,21-2 1321,6 0-841,12-1-264,2-1-272,-1 4-504,-4 1-280,-15 4-1128,-8 3 1224,-19 4-208,-10 2-160</inkml:trace>
  <inkml:trace contextRef="#ctx0" brushRef="#br0" timeOffset="1">0 184 18324,'13'12'2432,"14"-5"-1279,8-4-481,11-3 1896,4-2-1111,1-2-617,3-2-496,-9-1-1600,0-2 1200,-4 1-256,-8-2-137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45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24 15923,'46'-23'7249,"-49"30"-6169,-7 10-429,-126 143 754,28-37-1093,73-79-1533,-42 72 0,74-139-1312,3 2 1596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45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14811,'5'5'2481,"2"4"-1225,7 4-416,3-2 2545,8 4-1913,5-1-144,3 0-367,6 2-241,1-2-264,1 1-80,-5-1-376,1 0-368,-9-2 320,-8 1-64,-10-5-72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46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3 17428,'0'0'75,"0"0"0,0 0-1,0 0 1,0 0 0,0-1 0,0 1 0,0 0 0,0 0 0,0 0 0,0 0 0,0 0 0,0 0 0,1-1 0,-1 1 0,0 0 0,0 0-1,0 0 1,0 0 0,0 0 0,0 0 0,0 0 0,1 0 0,-1 0 0,0 0 0,0 0 0,0 0 0,0 0 0,0-1 0,1 1-1,-1 0 1,0 0 0,0 0 0,0 0 0,0 0 0,0 0 0,1 0 0,-1 1 0,0-1 0,0 0 0,0 0 0,0 0 0,0 0-1,0 0 1,1 0 0,-1 0 0,0 0 0,0 0 0,0 0 0,0 0 0,0 0 0,0 1 0,0-1 0,1 0 0,-1 0 0,0 0-1,0 0 1,0 0 0,0 1 0,-3 12 2041,-15 28-1157,12-29-531,-166 345-394,165-349-1089,10-21 759,18-48-213,-4 15 125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47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16612,'4'77'5970,"-4"-48"-4498,6 36 1,-1-38-1185,1 1 0,2-1 0,18 45 0,-17-53-1051,0-1 1,1 0 0,15 19 0,-24-35 281,-1-1-167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47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15979,'-4'9'2049,"7"2"-929,1-4-360,8 1 1417,1-1-553,4 1-480,4-2-215,1-2-393,1-1-320,0-1 696,0-1-784,-6-5-40,-3-8 16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49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14 18372,'-10'-2'8874,"11"2"-7946,4 2-1248,-1-2-400,-1-2-793,1-2 1249,2 1-272,1-1-168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50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58 16019,'1'-2'226,"0"0"-1,0-1 0,0 1 1,0 0-1,-1 0 1,1-1-1,-1 1 0,1 0 1,-1 0-1,0-1 0,0 1 1,0 0-1,0-1 0,0 1 1,-1 0-1,0-4 0,1 5-143,-1 0 0,1 0 0,-1 0-1,0 0 1,1 1 0,-1-1 0,1 0-1,-1 0 1,0 0 0,0 1 0,0-1-1,1 0 1,-1 1 0,0-1-1,0 1 1,0-1 0,0 1 0,0-1-1,0 1 1,0 0 0,0-1 0,0 1-1,0 0 1,0 0 0,0 0 0,0 0-1,0 0 1,0 0 0,0 0 0,0 0-1,0 0 1,0 0 0,0 1 0,0-1-1,0 0 1,0 1 0,0-1 0,-2 2-1,-4 1 67,-1 1-1,1 0 1,-1 1-1,1-1 1,1 1-1,-10 9 0,-37 40 176,40-39-217,-14 14 155,-44 64 1,59-74-156,1 1-1,0 0 1,1 1 0,-12 38 0,20-53-86,1 0-1,-1-1 1,1 1 0,1 0 0,-1 0 0,1 0-1,0-1 1,0 1 0,0 0 0,1 0 0,0 0 0,0-1-1,1 1 1,0 0 0,0-1 0,0 1 0,0-1-1,5 6 1,-4-6 13,1-1-1,-1 0 1,1 0 0,0 0-1,1-1 1,-1 1-1,0-1 1,1 0 0,0 0-1,0-1 1,0 1-1,0-1 1,0 0-1,1 0 1,-1-1 0,0 0-1,1 0 1,-1 0-1,7 0 1,-2-1 78,0 0 1,0-1-1,0 0 1,0 0-1,0-1 1,0 0-1,0-1 1,15-6-1,-18 6 0,-1 0 0,1 0 0,-1-1-1,0 0 1,0 0 0,-1-1 0,1 1-1,-1-1 1,0 0 0,0 0 0,0-1-1,7-11 1,-11 15-85,0 1 0,0-1 0,-1 1-1,1-1 1,0 1 0,0-1 0,-1 0 0,1 0 0,-1 1-1,1-1 1,-1 0 0,0 0 0,0 1 0,0-1 0,0 0-1,0 0 1,0 0 0,0 1 0,-1-1 0,1 0-1,-1 0 1,1 1 0,-1-1 0,-1-2 0,1 3-8,-1-1-1,1 0 1,-1 1 0,0-1 0,0 1 0,0 0-1,0 0 1,0-1 0,0 1 0,0 1 0,0-1-1,0 0 1,-1 0 0,1 1 0,0-1-1,-3 1 1,-1-1-11,0 0-1,0 1 1,0 0 0,0 0-1,0 1 1,0 0-1,0 0 1,0 0 0,0 1-1,0-1 1,1 1-1,-1 1 1,-9 5-1,15-8-7,0 0 0,0 0-1,0 0 1,1 0 0,-1 0-1,0 0 1,0 0-1,0 0 1,0 0 0,1 0-1,-1 0 1,0 0 0,0 0-1,0 1 1,0-1-1,1 0 1,-1 0 0,0 0-1,0 0 1,0 0-1,0 1 1,0-1 0,0 0-1,0 0 1,0 0 0,1 0-1,-1 1 1,0-1-1,0 0 1,0 0 0,0 0-1,0 1 1,0-1 0,0 0-1,0 0 1,0 0-1,0 0 1,0 1 0,0-1-1,0 0 1,0 0 0,0 0-1,-1 1 1,1-1-1,0 0 1,0 0 0,0 0-1,0 0 1,0 1-1,0-1 1,0 0 0,0 0-1,-1 0 1,1 0 0,0 0-1,0 0 1,0 1-1,0-1 1,-1 0 0,1 0-1,0 0 1,0 0 0,0 0-1,0 0 1,-1 0-1,1 0 1,15 0-41,5-4 21,0-1 1,0-1-1,-1-1 1,31-16-1,-28 13 34,0 1-1,40-12 0,-62 21-11,1 0-1,-1 0 0,1-1 1,0 1-1,-1 0 0,1 0 1,-1 0-1,1 0 0,0 0 1,-1 0-1,1 0 0,0 0 0,-1 1 1,1-1-1,-1 0 0,1 0 1,-1 0-1,1 1 0,-1-1 1,1 0-1,0 1 0,-1-1 1,1 0-1,-1 1 0,0-1 1,1 1-1,-1-1 0,1 0 1,-1 1-1,0-1 0,1 1 0,-1-1 1,0 1-1,1 0 0,-1-1 1,0 1-1,0-1 0,0 1 1,0-1-1,1 1 0,-1 0 1,0-1-1,0 1 0,0 0 1,0-1-1,0 1 0,-1-1 1,1 1-1,0 0 0,0 0 1,-9 39 18,6-31-19,-2 8-34,-1 3-35,0 1 0,2 0 1,0 0-1,1 0 0,1 1 0,2 24 0,0-45 25,0 0 0,0 0 0,0 0-1,0 0 1,0 0 0,0 0 0,1 1-1,-1-1 1,0 0 0,1 0 0,-1 0-1,1 0 1,-1 0 0,1 0 0,0 0-1,-1-1 1,1 1 0,0 0 0,1 1-1,-1-2 32,-1 0 0,1 0 0,0 0 0,0 0-1,-1 0 1,1 0 0,0 0 0,-1 0 0,1-1 0,0 1-1,-1 0 1,1-1 0,0 1 0,-1 0 0,1-1-1,0 1 1,-1-1 0,1 1 0,-1-1 0,1 1 0,-1-1-1,0 1 1,1-1 0,-1 0 0,1 1 0,-1-1 0,0 0-1,1 1 1,-1-2 0,9-14-355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43.1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67 16 24661,'-12'-16'952,"-31"32"-6137,34-7 6986,7 1-569,2-3-664,7-6 152,-2-1-112,8-1-448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52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59 16580,'15'-11'1306,"1"1"0,26-13 0,-37 20-999,-1 1-1,1 0 1,0 1 0,0-1 0,0 1 0,0 0 0,0 0-1,0 0 1,0 1 0,0 0 0,0 0 0,0 0-1,0 0 1,7 2 0,-12-2-291,1 1 0,-1-1 0,0 0 0,1 0-1,-1 1 1,0-1 0,1 0 0,-1 0 0,0 1 0,0-1 0,1 0 0,-1 1-1,0-1 1,0 0 0,0 1 0,1-1 0,-1 1 0,0-1 0,0 0 0,0 1-1,0-1 1,0 1 0,0-1 0,0 0 0,0 1 0,0-1 0,0 1 0,0-1-1,0 0 1,0 1 0,0-1 0,0 1 0,0-1 0,-1 0 0,1 1 0,0-1-1,0 0 1,0 1 0,-1-1 0,1 1 0,0-1 0,0 0 0,-1 0 0,1 1-1,0-1 1,0 0 0,-1 0 0,1 1 0,-1-1 0,-16 16 82,-38 23 48,42-31-121,-1 0-1,1 1 1,1 1 0,-1 1-1,2-1 1,0 2-1,-16 20 1,25-31-20,1 1-1,0 0 1,0 0-1,0-1 1,0 1-1,0 0 1,0 0-1,0 0 1,1 0-1,-1 0 1,1 0-1,0 1 1,-1-1 0,1 0-1,0 0 1,0 0-1,0 0 1,0 0-1,1 1 1,-1-1-1,1 0 1,-1 0-1,1 0 1,0 0 0,1 2-1,0-1 5,0-1-1,0 0 1,1 1-1,-1-1 1,1 0-1,0 0 1,-1 0-1,1-1 1,0 1-1,0-1 1,0 0-1,0 0 1,1 0-1,-1 0 1,0 0-1,4 0 1,25 4-180,-1-1 1,1-1-1,-1-2 1,1-1-1,0-2 1,47-8-1,-40 1-76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53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20300,'13'7'2089,"6"-7"-1369,2-6-304,14-1 1408,6-2-831,8 1-593,1-1-264,-1 3-632,-3 1-401,-9 6 1258,-8 1-546,-14 2-119,-7 6-144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53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18804,'14'2'2481,"6"1"-1497,16-4-416,6-3 1528,7-1-943,2 1-337,-2-2-912,-3-1-752,-10 7 752,-6 0-201,-12 3-167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3:03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18836,'1'-3'212,"0"1"-1,0 0 1,0 0-1,1-1 0,-1 1 1,1 0-1,0 0 1,-1 0-1,1 0 1,0 1-1,0-1 1,0 0-1,0 1 1,0 0-1,1-1 1,3-1-1,3-1 468,1 0 0,20-4 0,-7 3 331,1 0 0,33-1 1,-45 6-836,-1 0 0,0 0 0,0 1 1,1 0-1,-1 1 0,0 1 1,14 4-1,-23-7-161,0 1 0,0 0 1,0-1-1,0 1 0,0 0 1,0 0-1,0 0 0,0 1 1,-1-1-1,1 0 0,0 1 0,-1-1 1,1 1-1,-1-1 0,0 1 1,1 0-1,-1-1 0,0 1 1,0 0-1,0 0 0,0 0 0,0 0 1,-1 0-1,1 0 0,0 0 1,-1 4-1,0-3-8,-1 0 1,1 1-1,-1-1 0,0 0 1,0 0-1,-1 1 1,1-1-1,-1 0 0,1 0 1,-1 0-1,0-1 0,0 1 1,0 0-1,-1-1 1,-4 5-1,-40 28 26,0 0-11,43-31-14,1-1 0,-1 0 0,1 1 1,0 0-1,0 0 0,0 0 0,1 0 1,0 0-1,-3 6 0,4-8-14,1 0-1,-1 0 0,1-1 0,0 1 0,0 0 1,-1 0-1,1 0 0,1 0 0,-1-1 0,0 1 0,0 0 1,1 0-1,-1 0 0,1 0 0,-1-1 0,1 1 1,0 0-1,0-1 0,-1 1 0,1 0 0,0-1 1,1 1-1,-1-1 0,0 0 0,0 1 0,1-1 1,-1 0-1,0 0 0,1 0 0,0 0 0,-1 0 1,3 1-1,4 2-146,-1 0-1,1-1 1,0 0 0,-1-1-1,1 0 1,10 2 0,-1-2 42,0-1 1,0 0 0,0-1 0,18-3 0,24-7-248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3:22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93 12971,'-25'3'3898,"35"-2"-1771,256 5 1654,-48-1-3838,-210-4 99,-9-1-3,-20 2 28,-37-1 25,-219 22-36,154-9-67,120-14 13,-7 1 4,0 0 0,-1-1 0,-9 0 1,25-5-18,0 1 0,0 0 0,1 1 0,7-5 0,32-11-4,0 2 0,64-17 0,100-8 15,-168 35 40,64-1 0,-101 9-12,-8 2-13,-10 1 6,-67 7 23,-103 17 11,141-19-53,2 2 0,-53 19 0,65-14-25,29-14-24,7 0-52,6 0-392,-10-2 309,0 0 0,0-1 0,0 0 0,0 1-1,0-1 1,-1 0 0,1 0 0,0-1 0,0 1 0,-1 0 0,1-1 0,-1 0 0,1 0 0,-1 1 0,0-1 0,4-5-1,8-6-486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3:23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 11859,'-36'7'1693,"26"-6"-1145,1 1 0,-1 0 0,1 1 0,-1 0 0,-13 6 0,23-9-501,-1 0 1,1 0-1,0 0 1,-1 1-1,1-1 1,-1 0-1,1 0 1,0 1-1,-1-1 1,1 0-1,0 0 1,-1 1-1,1-1 1,0 0-1,-1 1 0,1-1 1,0 0-1,0 1 1,-1-1-1,1 1 1,0-1-1,0 0 1,0 1-1,0-1 1,-1 1-1,1-1 1,0 1-1,0-1 1,0 0-1,0 1 1,0-1-1,0 1 1,0-1-1,0 1 1,0-1-1,1 1 1,-1-1-1,0 0 1,0 1-1,0-1 1,0 1-1,1-1 1,-1 0-1,0 1 1,0-1-1,1 1 1,-1-1-1,0 0 1,1 0-1,-1 1 1,0-1-1,1 0 1,-1 1-1,0-1 1,1 0-1,-1 0 1,1 0-1,-1 1 1,0-1-1,1 0 1,28 11 1081,-1-9-824,-1 0 0,1-2 0,0-1 0,28-4 0,-27 2-215,-87 19 101,34-9-163,-45 13 11,-163 56 179,397-128-86,10-6-57,-193 63-48,-29 10-1076,-63 10 0,104-24 938,1-1 1,0 1 0,-1-2 0,1 1-1,0 0 1,0-1 0,-1 0 0,-8-3-1,-3-4-473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3:29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13 18652,'-5'72'3936,"-13"40"-2646,4-33-912,-24 149-418,35-233-1039,0-10 489,3-89-2999,17-128 0,-5 151 4865,-7 123 3342,-1-19-3894,0 6-309,1-1 0,1 0 0,2 0-1,0-1 1,2 0 0,27 50 0,-35-72-338,2 0 0,-1-1 0,0 1 0,1-1 0,0 0 1,0 0-1,5 4 0,-8-7-41,0 0 1,1 0 0,-1 0-1,0-1 1,1 1-1,-1 0 1,1-1-1,-1 1 1,1-1-1,-1 0 1,1 1-1,-1-1 1,1 0-1,-1 0 1,1 0-1,-1 0 1,1 0-1,0 0 1,-1-1 0,1 1-1,-1 0 1,1-1-1,-1 1 1,0-1-1,1 0 1,-1 1-1,1-1 1,-1 0-1,0 0 1,2-1-1,3-4 97,-1 1-1,0-1 1,0 1-1,-1-1 1,0-1-1,0 1 0,-1-1 1,1 1-1,2-10 1,2-7 273,8-35 0,-8 29-253,-2 0 0,-2 0 0,0-1-1,-2 1 1,-3-55 0,0 82-152,1-1 0,-1 1 0,0-1 0,1 1 0,-1-1-1,0 1 1,-1-1 0,1 1 0,0 0 0,-3-3 0,4 4-11,0 1 0,0 0 0,-1 0 0,1-1 0,0 1 1,-1 0-1,1 0 0,0-1 0,0 1 0,-1 0 0,1 0 1,0 0-1,-1 0 0,1 0 0,0-1 0,-1 1 1,1 0-1,0 0 0,-1 0 0,1 0 0,0 0 0,-1 0 1,1 0-1,0 0 0,-1 0 0,1 0 0,-1 0 0,0 1-37,1 0 0,-1-1 0,0 1 0,1 0-1,-1-1 1,0 1 0,1 0 0,-1-1 0,1 1-1,0 0 1,-1 0 0,1 0 0,-1 0 0,1-1 0,0 1-1,0 1 1,-1 1-11,0 0 0,0-1 0,1 1 0,-1 0 0,1 0 0,0 0 1,-1-1-1,2 1 0,-1 0 0,0 0 0,0 0 0,1-1 0,0 1 0,-1 0 0,1-1 0,0 1 0,0 0 0,1-1 0,1 3 0,7 8-347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3:29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20124,'2'10'1825,"-5"5"-1249,0 3-256,2 7 880,-1 2-384,1 5-552,1 0-288,3 4-440,1-3-168,0-1-200,-1-8-112,-3-5-393,-3-5 977,-3-14-152,-2-6-32,-6-17 208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3:29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 19228,'4'-3'379,"1"1"0,0 0 0,0 1 0,-1-1 0,1 1 0,1 0 0,-1 0 0,0 0 0,0 1 0,0 0 0,0 0 0,0 0 0,0 1 0,6 1 0,5 0 187,-1 2-1,1 0 1,16 7-1,-26-9-500,0 1 0,0-1 0,-1 1-1,1 0 1,-1 1 0,0-1 0,0 1 0,0 0-1,0 0 1,-1 1 0,0-1 0,6 9 0,-8-10-61,0 0 0,-1 0-1,1 1 1,-1-1 0,0 1 0,0-1 0,-1 1 0,1 0 0,0-1 0,-1 1 0,0 0-1,0-1 1,0 1 0,-1 0 0,1-1 0,-1 1 0,0-1 0,0 1 0,0-1 0,0 1 0,0-1-1,-3 5 1,-30 49 42,34-57-52,0 0 0,0 1 1,0-1-1,0 0 0,0 0 1,0 1-1,1-1 0,-1 0 1,0 0-1,0 1 0,0-1 1,0 0-1,0 0 1,0 0-1,1 1 0,-1-1 1,0 0-1,0 0 0,0 0 1,1 0-1,-1 1 0,0-1 1,0 0-1,0 0 0,1 0 1,-1 0-1,0 0 0,0 0 1,1 0-1,-1 0 0,0 0 1,0 0-1,1 0 0,-1 1 1,0-1-1,0-1 0,1 1 1,-1 0-1,0 0 1,0 0-1,1 0 0,19 2-121,-5-1 24,-11 0 96,-1-1 1,1 1 0,0 1 0,0-1 0,0 0 0,-1 1-1,1 0 1,-1 0 0,1 0 0,-1 0 0,0 0-1,0 1 1,0 0 0,0-1 0,0 1 0,-1 0 0,1 0-1,-1 1 1,0-1 0,0 0 0,0 1 0,0-1 0,-1 1-1,1 0 1,-1 0 0,0-1 0,0 1 0,0 0-1,-1 0 1,1 0 0,-1 0 0,0 0 0,0 0 0,-1 0-1,1 0 1,-1 0 0,0 0 0,1 0 0,-2-1-1,1 1 1,0 0 0,-1-1 0,0 1 0,0-1 0,0 1-1,0-1 1,-1 0 0,-4 5 0,-2 2 78,-1-1-1,-1 0 1,1-1 0,-2 0 0,1-1-1,-1 0 1,0-1 0,-23 9 0,17-8 55,0-2 0,-1 0 0,0-1 0,0 0 0,-31 0 0,48-4-174,-1 0 1,1 0-1,-1 0 0,1 0 0,-1 0 0,1-1 1,0 0-1,-1 1 0,1-1 0,-1 0 0,1 0 1,0 0-1,-4-3 0,5 4 0,1-1 0,0 1 0,-1 0 0,1-1 0,0 1 0,0 0 0,-1-1 0,1 1 1,0-1-1,0 1 0,-1-1 0,1 1 0,0-1 0,0 1 0,0 0 0,0-1 0,0 1 0,0-1 0,0 1 0,0-1 0,0 1 0,0-1 0,0 1 0,0-1 0,0 0 0,1 0-21,0-1-1,0 1 1,-1 0-1,1 0 1,0-1-1,0 1 0,0 0 1,0 0-1,1 0 1,-1 0-1,0 0 0,3-1 1,13-8-450,7-4-182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3:33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17644,'149'-17'5962,"105"4"-5103,-52 11-790,106-5-2297,-305 7 2233,8 0 77,0-1 0,-1 0 0,1-1 0,10-2 0,-20 3-101,0 1 1,0 0 0,0 0-1,0-1 1,0 1-1,0-1 1,-1 1 0,1-1-1,0 1 1,0-1-1,0 1 1,-1-1 0,1 0-1,1 0 1,-1-15-206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44.9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3 522 15987,'-1'-18'1106,"1"13"-830,-1-1-1,1 1 1,0 0 0,0-1-1,0 1 1,1 0-1,0 0 1,2-8 0,-3 13-250,1 0 0,-1-1 0,0 1 0,0 0 0,0 0 0,0 0 0,0 0 0,1 0 0,-1 0 0,0 0 0,0 0 0,0 0 0,0 0 0,0 1 0,1-1 0,-1 0 0,0 0 0,0 0 0,0 0 0,0 0 0,0 0 0,1 0 0,-1 0 0,0 0 0,0 0 0,0 0 0,0 1 0,0-1 0,0 0 0,0 0 0,0 0 0,1 0 0,-1 0 0,0 0 0,0 1 0,0-1 0,0 0 0,0 0 0,0 0 0,0 0 0,0 0 0,0 1 0,0-1 0,0 0 0,0 0 0,0 0 0,0 0 0,0 0 0,0 1 0,0-1 0,0 0 0,0 0 0,6 23 858,-1 0-1,0 1 0,1 34 0,0-6-439,-1-15-228,0 1-61,1 0 1,1-1-1,19 56 1,-24-89-158,0 0-1,0 0 1,0 0 0,1 0 0,-1 0-1,1 0 1,0 0 0,4 4 0,-6-7-4,1 0 0,-1 0 0,0 0 1,1 0-1,-1-1 0,1 1 0,-1 0 0,1 0 1,-1-1-1,1 1 0,-1-1 0,1 0 1,0 1-1,-1-1 0,1 0 0,0 0 1,-1 0-1,1 0 0,-1 0 0,1 0 0,0 0 1,-1-1-1,1 1 0,0-1 0,-1 1 1,3-2-1,2-1-16,-1 0 0,0-1 1,-1 0-1,1 1 0,-1-1 1,0-1-1,0 1 0,0-1 0,0 0 1,5-8-1,3-9-56,12-27-1,-21 41 64,23-57-63,-2-1 0,-4-1 0,-2-1-1,13-112 1,-29 175 86,-1 7-4,2 9 3,12 105 73,-8-47 181,23 93-1,-25-144-207,1 8 60,1-1 0,1 1 1,1-1-1,22 42 0,-30-66-104,0 1 0,0-1 0,0 0 0,0 0 0,0 0 0,0 0 0,0 0 0,0 0 0,0 0 0,1 0 0,-1 0 0,0 0 0,1-1 0,-1 1 0,3 0 0,-4-1-8,0 0-1,0 0 1,0 0 0,1 0-1,-1 0 1,0 0 0,0 0-1,0 0 1,0 0 0,1 0-1,-1 0 1,0 0 0,0 0-1,0 0 1,0 0 0,1 0-1,-1 0 1,0 0 0,0 0-1,0 0 1,0-1 0,0 1-1,1 0 1,-1 0 0,0 0 0,0 0-1,0 0 1,0-1 0,0 1-1,0 0 1,0 0 0,0 0-1,0 0 1,1 0 0,-1-1-1,0 1 1,0 0 0,0 0-1,-5-14-34,-2 1-31,-2 1 1,0-1-1,0 2 0,-19-19 0,-51-39-302,62 55 283,-126-96-542,153 116 578,0-1 0,0 0 0,0-1 0,1 0 1,0 0-1,0-1 0,15 2 0,-6-2-450,0-1 0,1-1 0,-1-1-1,24-3 1,-27 2-41,-1-2 0,1 1 0,-1-2-1,0 0 1,-1-1 0,1-1 0,-1-1 0,0 0-1,0 0 1,-1-2 0,0 1 0,0-2 0,17-16-1,-28 23 612,0 1-1,-1-1 1,1 0-1,-1 0 1,0 0-1,0 0 1,0 0-1,0-1 1,-1 1-1,1 0 1,-1-1-1,2-5 1,-8 15 2491,-3 11-1269,-3 16 806,-8 42 0,16-61-1720,1-1-1,0 1 1,1 0-1,1 0 1,2 27-1,-2-39-348,0-1 0,1 0 0,-1 0 0,0 1 0,1-1 0,-1 0 0,0 0 0,1 0 0,0 0 0,-1 1 0,1-1 0,0 0 0,-1 0 0,1 0 0,0 0 0,2 1 0,-3-2-13,1 1 0,0-1 0,0 0 0,-1 1 0,1-1-1,0 0 1,0 0 0,0 0 0,0 0 0,-1 0 0,1 0 0,0 0 0,0 0 0,0 0-1,-1 0 1,1 0 0,0 0 0,0-1 0,1 1 0,3-3 28,0 0 1,-1 1-1,1-2 0,-1 1 1,1 0-1,3-5 1,38-37 101,35-30 63,-70 65-214,2 1 0,-1 1 0,1 0 0,0 0 0,16-5 0,-22 10-64,-1 2 1,1-1-1,0 1 0,-1 0 1,1 0-1,0 0 0,0 1 1,0 1-1,0-1 0,-1 1 1,1 0-1,0 0 0,-1 1 1,1 0-1,-1 0 0,1 0 1,-1 1-1,0 0 0,0 1 1,7 4-1,-11-6-84,1-1 1,-1 1-1,1-1 0,0 0 1,-1 0-1,1 0 0,0 0 1,0 0-1,0 0 0,0-1 1,0 1-1,0-1 1,0 0-1,0 0 0,0 0 1,0-1-1,0 1 0,-1 0 1,1-1-1,0 0 0,0 0 1,0 0-1,4-2 0,0-2-383,0 0 0,0 0 0,-1-1 0,0 0 0,0 0 0,11-14 0,30-47-2681,-34 46 2664,1 1-1,1 1 1,20-21-1,-19 28 1458,-16 12-860,0 0 0,0 0-1,0 0 1,0 0 0,1 0 0,-1 0-1,0 0 1,0 0 0,0 0-1,0 0 1,0 0 0,0 0 0,1 0-1,-1 0 1,0 0 0,0 0 0,0 0-1,0 0 1,0 0 0,0 0 0,1 1-1,-1-1 1,0 0 0,0 0 0,0 0-1,0 0 1,0 0 0,0 0 0,0 0-1,0 0 1,1 0 0,-1 1 0,0-1-1,0 0 1,0 0 0,0 0 0,0 0-1,0 0 1,0 1 0,0-1 0,0 0-1,0 0 1,0 0 0,0 0 0,0 0-1,0 0 1,0 1 0,0-1-1,0 0 1,0 0 0,0 0 0,0 0-1,-10 31 4098,8-25-4173,-1 1 442,-4 10 266,0 1 0,1 0 1,1 0-1,1 0 0,-2 20 0,6-37-658,0 0 1,0 0-1,0 0 1,0 0-1,-1-1 0,1 1 1,1 0-1,-1 0 1,0 0-1,0 0 0,0 0 1,0 0-1,1-1 1,-1 1-1,0 0 0,1 0 1,-1 0-1,0-1 0,1 1 1,-1 0-1,1-1 1,0 1-1,-1 0 0,1-1 1,0 2-1,0-2-9,0 0 0,0 0 0,0 0 0,0 0 0,0 0 0,0 0 0,0 0 0,0-1-1,0 1 1,0 0 0,0 0 0,0-1 0,0 1 0,-1-1 0,1 1 0,0-1 0,0 1 0,1-2-1,4-3 0,1 0 0,-1-1-1,-1 1 1,6-8-1,11-15 13,-2-1 0,0-1 0,-3-1-1,0 0 1,-2-1 0,20-63 0,-34 92-21,-1 0 1,1 0-1,0 0 1,-1 0 0,0 0-1,0 0 1,0-6-1,0 9 0,0 0-1,0-1 0,0 1 0,0 0 0,0 0 0,0 0 0,0 0 1,0 0-1,0-1 0,-1 1 0,1 0 0,0 0 0,0 0 0,0 0 1,0 0-1,0-1 0,0 1 0,0 0 0,0 0 0,0 0 0,0 0 1,-1 0-1,1 0 0,0 0 0,0-1 0,0 1 0,0 0 1,0 0-1,0 0 0,-1 0 0,1 0 0,0 0 0,0 0 0,0 0 1,0 0-1,0 0 0,-1 0 0,1 0 0,0 0 0,0 0 0,0 0 1,0 0-1,0 0 0,-1 0 0,1 0 0,-10 13-2,4 2 25,0 0 0,1 0 0,0 0 0,1 0 1,1 1-1,1-1 0,0 1 0,1 0 0,0-1 0,1 1 0,1 0 1,1 0-1,6 26 0,-7-38-8,1 1 0,0 0 1,-1-1-1,2 1 0,-1-1 0,1 0 0,-1 0 0,1 0 1,0 0-1,0 0 0,1-1 0,-1 1 0,1-1 1,0 0-1,0 0 0,0 0 0,0-1 0,0 1 1,8 2-1,-7-4-5,1 1 0,-1-1 0,1 0 0,0-1 0,-1 1 0,1-1 0,0 0 0,-1-1 0,1 1 0,0-1 0,-1 0 0,1-1 0,-1 1 1,1-1-1,-1 0 0,9-5 0,-3 1 9,1-2-1,-1 1 1,0-1 0,-1-1 0,0 0 0,0 0 0,-1-1-1,0 0 1,-1-1 0,0 0 0,0 0 0,-1-1 0,-1 1 0,7-19-1,-12 29-13,-1-1 0,1 0 0,-1 1 0,0-1 0,1 0 0,-1 0-1,0 1 1,0-1 0,0 0 0,0 0 0,-1-2 0,-4 0 33,-6 11-31,6-1-5,1 0 0,-1 0-1,1 0 1,0 1 0,0-1-1,1 1 1,0 0-1,0 0 1,-2 9 0,4-12-1,0 0 1,1 0-1,-1-1 1,1 1-1,-1 0 1,1 0-1,0 0 1,1 0-1,-1 0 1,1 0-1,-1-1 1,1 1-1,0 0 1,1 0 0,-1-1-1,1 1 1,-1-1-1,1 1 1,4 4-1,-4-6 2,0 0-1,-1-1 1,1 1-1,0-1 1,0 0-1,0 1 1,0-1-1,1 0 1,-1 0-1,0 0 0,0-1 1,1 1-1,-1-1 1,1 1-1,-1-1 1,0 0-1,1 0 1,-1 0-1,1 0 1,-1 0-1,0 0 1,1-1-1,-1 1 1,0-1-1,1 1 1,-1-1-1,3-1 1,5-2 0,-1-1 0,1 0 0,-1 0 0,0-1 0,8-6 0,3-6 7,-1 0 1,0-1-1,-2-1 0,0 0 0,-2-1 0,0-1 0,-1-1 1,-1 0-1,-2-1 0,0 0 0,-1 0 0,-2-1 1,7-29-1,-13 42-7,0 0 0,0-1 0,-1 1 0,-1-17 0,0 27-4,0-1 0,0 0 0,0 0 0,-1 0 0,1 1 0,-1-1 0,0 0 0,1 0-1,-1 1 1,0-1 0,-1 1 0,1-1 0,0 1 0,-1-1 0,0 1 0,1 0 0,-1 0 0,0 0-1,0 0 1,0 0 0,0 0 0,0 0 0,-1 1 0,-3-3 0,3 3 1,1 1 0,-1-1 0,1 1-1,-1 0 1,1 0 0,-1 0 0,1 0 0,0 1 0,-1-1 0,1 1 0,-1-1 0,1 1 0,0 0 0,-1 0-1,1 0 1,0 0 0,0 0 0,0 1 0,0-1 0,0 1 0,0-1 0,0 1 0,0 0 0,1 0-1,-1-1 1,-1 4 0,-5 5 7,1 0 0,0 0 0,-10 21 0,9-12 13,0 0 0,2 0-1,0 0 1,1 1 0,-4 28 0,8-39-7,0 1-1,0-1 1,1 1 0,0 0 0,1-1-1,0 1 1,0 0 0,1-1 0,1 0-1,-1 1 1,1-1 0,1 0 0,6 12 0,-6-16-98,0 0 1,0-1 0,0 1 0,1-1 0,-1 1 0,1-1 0,0-1 0,1 1-1,-1-1 1,0 0 0,1 0 0,0 0 0,0-1 0,0 0 0,0 0 0,0 0-1,0-1 1,0 0 0,0 0 0,1-1 0,-1 1 0,0-2 0,7 0-1,10-5-331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3:30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1 407 12019,'2'0'380,"1"-1"1,-1 1 0,1-1 0,-1 0 0,1 0 0,-1 0 0,1 0 0,-1 0 0,0-1-1,1 1 1,-1-1 0,0 1 0,0-1 0,0 0 0,0 0 0,-1 0 0,1 0-1,2-4 1,5-8 765,-1 1-1,7-16 1,-5 10-496,9-14 299,137-224 3003,-144 245-3573,-12 11-374,0 1 0,0 0 0,0 0-1,1 0 1,-1 0 0,0 0 0,0 0 0,0 0 0,0 0 0,0 0-1,0 0 1,0 0 0,1 0 0,-1 0 0,0 0 0,0 0 0,0 0 0,0 0-1,0 0 1,0 0 0,1 1 0,-1-1 0,0 0 0,0 0 0,0 0-1,0 0 1,0 0 0,0 0 0,0 0 0,0 0 0,0 0 0,1 0-1,-1 1 1,0-1 0,0 0 0,0 0 0,0 0 0,0 0 0,0 0 0,0 0-1,0 0 1,0 1 0,0-1 0,0 0 0,0 0 0,0 0 0,0 0-1,0 0 1,0 0 0,0 1 0,0-1 0,0 0 0,-4 28 222,2-16-220,-15 108 293,-1 218-1,18-334-309,2 20 35,-2-23-50,0 0 1,0-1-1,0 1 1,0 0-1,0 0 1,1 0-1,-1 0 1,0 0-1,1 0 1,-1 0-1,1 0 1,-1-1-1,0 1 1,1 0-1,0 0 1,-1-1-1,1 1 1,1 1-1,-1-6-177,0-1 0,0 1 1,0 0-1,-1-1 0,1 1 0,-1-1 0,-1-4 0,1-25-144,0-5-125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3:31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14931,'27'-3'6698,"16"-7"-2827,3 0-2241,173-8 876,-73 16-6310,-150-1 1119,-7-1 2190,-11 2-568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3:31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17612,'0'15'1912,"16"-13"-976,9 0-303,15-6 911,4-6-168,15 1-376,2-1-111,1-2-577,-2 0-592,-15-9 352,-8 0-104,-15 1-112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3:35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7 17580,'13'-6'3232,"-24"17"-992,-5 5-1187,-16 23-516,3 0 1,-34 61-1,-38 94-754,79-150 224,11-29-351,11-15 306,0 0 0,-1 0 0,1 0 1,0 0-1,0 0 0,0 0 0,0 0 0,-1 0 0,1 0 0,0 0 0,0-1 0,0 1 0,-1 0 0,1 0 0,0 0 0,0 0 0,0 0 0,0-1 0,0 1 0,0 0 0,-1 0 0,1 0 0,0 0 0,0-1 0,0 1 0,0 0 0,0 0 0,0 0 0,0-1 0,0 1 0,0 0 0,0 0 0,0 0 0,0-1 0,0 1 0,0 0 0,0 0 0,0 0 0,0-1 0,0 1 0,3-39-3382,8-51 1306,-4 37 918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3:36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17068,'-1'12'1912,"1"3"-968,0 4-320,4 4 1025,2 3-265,3 1-416,5 3-184,3 2-287,2-4-153,2 2-472,2-5-345,2-7-791,0-1-688,-2-8 1552,-1-7-352,-5-7-329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3:36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38 19284,'1'2'214,"0"-1"-1,0 0 1,0 1-1,-1-1 1,1 1-1,0-1 1,0 1-1,-1 0 1,1-1-1,-1 1 1,0-1-1,1 1 1,-1 0-1,0-1 1,0 1-1,0 0 1,0 0-1,0-1 1,0 1-1,-1 2 1,-13 37 1245,9-29-1197,-17 39-430,-3-2-1,-49 75 0,53-91-1269,34-44-1937,-1-12 2534,2-6-212</inkml:trace>
  <inkml:trace contextRef="#ctx0" brushRef="#br0" timeOffset="1">160 18 12459,'8'-15'1613,"-8"14"-1571,0 1-1,0 0 1,0 0 0,0 0 0,0 0 0,0 0 0,0 0-1,0 0 1,0 0 0,0 0 0,0 0 0,0-1 0,0 1-1,0 0 1,0 0 0,0 0 0,0 0 0,0 0 0,0 0 0,1 0-1,-1 0 1,0 0 0,0 0 0,0 0 0,0 0 0,0 0-1,0 0 1,0 0 0,0 0 0,0 0 0,0 0 0,0 0-1,1 0 1,-1 0 0,0 0 0,0 0 0,0 0 0,0 0-1,0 0 1,0 0 0,0 0 0,0 0 0,0 0 0,1 0-1,-1 0 1,0 0 0,0 0 0,0 0 0,0 0 0,0 0-1,0 0 1,0 0 0,0 0 0,0 0 0,0 0 0,0 0-1,0 0 1,0 0 0,1 1 0,-1-1 0,0 0 0,0 0 0,1 29 3958,-2-24-3948,0 30 1505,-1-1-774,2-1 0,1 1 0,10 56 0,-6-67-676,1 1 0,14 33 0,-14-44-918,0-1 0,0-1 0,12 16 0,-31-40-2720,1 1 2812</inkml:trace>
  <inkml:trace contextRef="#ctx0" brushRef="#br0" timeOffset="2">84 316 15147,'-7'0'1865,"7"6"-857,1-1-280,8 3 1176,2-1-343,8 0-473,2-1-136,5 1-424,0-2-568,1-2 200,0-3-120,-1 0-136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56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3 17940,'11'-3'1608,"-9"4"-199,-12 10 749,-4 2-1086,-285 369 1059,297-380-2364,1 0 0,-1 1 1,0-1-1,0 0 0,0 0 1,0 0-1,0 0 1,-3 2-1,5-4 176,0 0 1,0 0-1,-1 0 1,1 0-1,0 0 0,-1 0 1,1 0-1,0 1 1,0-1-1,-1 0 1,1 0-1,0 0 0,0 0 1,-1-1-1,1 1 1,0 0-1,-1 0 1,1 0-1,0 0 0,0 0 1,-1 0-1,1 0 1,0 0-1,0-1 1,-1 1-1,1 0 0,0 0 1,0 0-1,0 0 1,-1-1-1,-5-15-710,3-7-204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56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18780,'9'6'1968,"1"5"-1087,4 2-305,3 4 984,6 6-304,6 0-343,4 0-169,5 0-440,3-1-352,0-4-864,-2-2 1624,1-3-816,-3-5-72,0-2-40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57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0 20628,'5'13'1953,"-8"9"-1377,-7-1-256,-5 11 1112,-3 2-535,-5 6-497,-4 2-160,1 1-184,-2-2-32,6-8-40,0-4-88,5-9-232,3-6-177,5-11-551,3-6-288,6-14 1000,4-6-280,8-8-168</inkml:trace>
  <inkml:trace contextRef="#ctx0" brushRef="#br0" timeOffset="1">172 42 15939,'1'-1'93,"-1"1"1,0 0-1,1-1 0,-1 1 0,1 0 0,-1 0 0,1-1 0,-1 1 0,1 0 0,-1 0 0,1 0 0,0 0 0,-1 0 0,1-1 0,-1 1 0,1 0 0,-1 0 1,1 0-1,-1 1 0,1-1 0,-1 0 0,1 0 0,0 0 0,-1 0 0,1 0 0,-1 1 0,1-1 0,-1 0 0,1 0 0,0 1 0,0 0 77,-1 1 0,1-1-1,0 0 1,0 0 0,-1 1-1,1-1 1,0 0-1,-1 1 1,0-1 0,1 1-1,-1 2 1,2 8 637,-1 0 1,-2 18-1,1-20-308,-1 33 458,1-2-133,5 54 0,-4-84-857,1 1-1,0-1 0,1 0 1,0 0-1,1 0 0,0-1 1,1 1-1,0-1 0,10 16 1,-14-25-112,0 0 1,0 0 0,0 0 0,0 0 0,0 0-1,0 0 1,0 0 0,0 0 0,1 0-1,-1 0 1,0 0 0,3 0 0,-2-4-1853,-7-9 842,-20-23-448,7 14 763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57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18 15267,'-10'-5'2081,"5"4"-985,5-1-376,5 2 1569,6-1-665,5 1-408,5-1-240,7 1-479,-1-2-313,3 1-953,-3-4 809,-11 5-184,-3 5-144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7:34:45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1 280 14267,'21'-7'928,"4"-3"-784,-2-4-48,16-6 144,0 1-96,7-6-56,0-2-24,0-1-152,2 1-96,-2 1-752,0-1 800,-3 4-120,-3-3-104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45.8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18684,'2'4'2080,"4"3"-1431,-2 17-257,-1 12 1080,1 9-712,2 5-184,1 6-304,2-2-288,3-4-632,0-9-312,1-14 856,1-14-144,-2-23-160,-1-12-176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58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41 20980,'-3'7'7162,"8"-7"-5730,0-1-1088,3-1-440,-3-1-1104,4 2-200,-2-5 1056,0-8-296,2-6-297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58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1 19676,'-13'5'3470,"-6"14"-2490,15-14-215,-22 25-417,1 2 0,2 0 0,1 2 1,2 0-1,1 2 0,2 0 0,-23 69 1,34-85-279,0 0 0,2 0 0,0 0 0,1 1 1,1-1-1,1 1 0,1 0 0,3 34 1,-2-49-197,0 1 0,1 0 0,0 0 1,0-1-1,0 1 0,0-1 0,1 0 1,0 0-1,1 0 0,0 0 0,-1 0 1,2-1-1,-1 0 0,1 0 0,-1 0 1,1 0-1,1-1 0,-1 1 0,1-2 0,-1 1 1,1 0-1,0-1 0,1 0 0,-1-1 1,0 1-1,1-1 0,-1 0 0,1-1 1,9 2-1,1-1-367,0 0 0,18-1 0,-4-6-471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59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28 18236,'0'-1'238,"-1"-1"0,1 1 0,-1-1 0,1 1 0,-1-1 0,0 1 0,1 0 0,-1-1 0,0 1 0,0 0 0,0 0 0,0 0 0,0 0 0,0 0 0,0 0 0,-1 0 0,1 0 0,0 0 0,-1 0 0,1 1 0,0-1 0,-1 0 0,1 1 0,-4-1 0,2 1 34,-1-1 0,1 1 0,-1 1 0,0-1 0,1 0 0,-1 1 0,0 0 0,1 0 0,-1 0 0,-3 2 0,-8 4 46,0 0-1,0 2 1,-20 15 0,11-5-277,0 1 1,1 1-1,2 1 0,0 1 1,-23 34-1,29-36-30,1 1-1,1 0 0,1 1 1,2 1-1,0 0 1,-11 42-1,19-58-6,0 0 1,1 0-1,0 0 0,1 0 0,-1 0 0,2 0 1,-1 0-1,1 0 0,0 0 0,4 12 1,-4-17-1,0 1 1,1-1 0,-1 0-1,1 0 1,0 0 0,0 0-1,0 0 1,0 0 0,1 0-1,-1-1 1,1 1 0,0-1-1,-1 0 1,1 0 0,0 0-1,0 0 1,0 0 0,1-1-1,-1 1 1,0-1 0,1 0-1,-1 0 1,1 0 0,-1 0 0,6 0-1,1-1 36,-1 0 0,1-1-1,-1 0 1,1 0 0,-1-1-1,0 0 1,1 0 0,-1-1-1,0 0 1,0-1 0,-1 0-1,1-1 1,-1 0 0,14-10 0,-16 10 8,0 1 1,0-1 0,0 0 0,-1-1 0,0 0 0,0 1 0,0-2 0,-1 1 0,0 0-1,0-1 1,0 0 0,-1 0 0,0 0 0,-1 0 0,1 0 0,-1-1 0,-1 1 0,2-15 0,-3 19-34,0 1 0,0-1 0,0 0 0,-1 0 0,1 1 0,-1-1 0,0 0 0,1 1 0,-1-1 0,0 0 1,-1 1-1,1-1 0,0 1 0,-1 0 0,1-1 0,-1 1 0,0 0 0,0 0 0,-3-3 0,2 3-6,1 1-1,-1-1 1,0 1-1,0 0 0,0-1 1,0 1-1,0 1 1,0-1-1,0 0 1,0 1-1,0 0 0,-1-1 1,1 1-1,0 0 1,0 1-1,0-1 1,-4 1-1,4 0-10,0 0-1,0-1 1,0 1 0,0 0-1,0 0 1,0 0 0,1 1-1,-1-1 1,0 1-1,1 0 1,0-1 0,-1 1-1,1 0 1,0 1 0,0-1-1,0 0 1,0 0 0,0 1-1,0-1 1,1 1 0,-1 0-1,1 0 1,0-1 0,-2 5-1,3-7 2,0 1-1,0-1 1,0 1 0,0-1-1,0 1 1,1-1-1,-1 1 1,0-1 0,0 1-1,0-1 1,0 1-1,1-1 1,-1 1-1,0-1 1,0 1 0,1-1-1,-1 0 1,0 1-1,1-1 1,-1 1 0,0-1-1,1 0 1,-1 1-1,1-1 1,-1 0 0,1 1-1,-1-1 1,0 0-1,1 0 1,-1 0-1,1 1 1,-1-1 0,1 0-1,-1 0 1,1 0-1,0 0 1,-1 0 0,1 0-1,-1 0 1,1 0-1,0 0 1,23-3-25,-23 3 26,20-6-11,1-1 0,-1-1 0,29-16 0,31-12 34,-80 36-24,0-1 0,1 1 0,-1-1 1,0 1-1,1-1 0,-1 1 0,0 0 1,1 0-1,-1-1 0,1 1 1,-1 0-1,0 0 0,1 1 0,-1-1 1,1 0-1,-1 0 0,0 1 0,1-1 1,-1 1-1,0-1 0,1 1 1,-1-1-1,0 1 0,0 0 0,2 1 1,-2 0-2,0 0 0,0-1 0,0 1 0,0 0 0,0 0 0,0 1 0,-1-1 0,1 0 0,-1 0 0,1 0 0,-1 0 0,0 0 0,0 1 0,0-1 0,0 0 0,-1 3 1,-4 29 21,-2-1 0,-17 53 0,-4 21-1109,26-87-129,2-20 1203,0 0 0,0 1 1,0-1-1,0 0 0,0 1 1,0-1-1,0 0 0,0 0 1,0 1-1,0-1 0,1 0 1,-1 1-1,0-1 1,0 0-1,0 0 0,0 1 1,0-1-1,1 0 0,-1 0 1,0 1-1,0-1 0,1 0 1,-1 0-1,0 0 0,0 0 1,1 1-1,-1-1 0,0 0 1,0 0-1,1 0 1,-1 0-1,0 0 0,0 0 1,1 0-1,-1 0 0,0 0 1,1 0-1,-1 0 0,0 0 1,1 0-1,-1 0 0,0 0 1,0 0-1,1 0 0,-1 0 1,0 0-1,1 0 0,-1 0 1,0 0-1,0 0 1,1-1-1,9-6-541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3:00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18028,'5'3'2128,"-4"3"-1352,-8 10-271,0 5 1287,-8 8-760,-2 2-240,-4 7-408,-1-4-55,2 2-121,-1-3-136,3-10-336,3-3-137,5-13-503,5-4-360,5-13 976,3-9-256,6-11-224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3:00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13435,'4'20'2192,"-5"10"-807,-5 3-449,2 6 2241,2 0-1409,2 1-456,0 0-216,3-7-447,6-3-169,2-7-392,2-4-216,-1-9-545,-1-2-295,-4-8-776,0-1 1336,-7-6-304,-8-2-209</inkml:trace>
  <inkml:trace contextRef="#ctx0" brushRef="#br0" timeOffset="1">0 227 17756,'22'0'1840,"4"0"-1232,4 0-224,5 0 697,6 0-657,0-6-32,1 2-128,2-5-280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3:00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19820,'0'7'2369,"-2"7"-1505,-2 2-384,1 2 1648,0 10-1111,2 2-329,1 3-480,3 3-192,2 1-344,1-4-216,1-3-392,0-1-225,-1-6 1745,-2-8-968,-4-13-8,-5 1-56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3:01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 17780,'-1'-5'1792,"6"3"-1104,5 0-288,8 2 1025,3 2-353,8 0-568,4 1-368,4-3-608,2 0 1632,7-4-1128,-1-3 8,4-2 24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3:01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 20020,'-5'0'207,"0"0"-1,1 0 0,-1 0 0,0 1 1,1 0-1,-1 0 0,1 0 0,-1 0 1,1 1-1,-1-1 0,1 1 1,0 1-1,0-1 0,0 0 0,0 1 1,-3 3-1,-9 7 85,0 0 0,-15 19 0,28-29-258,-15 17 78,1 0 1,1 1-1,1 1 0,-15 29 0,22-36-32,1 1-1,0 0 0,1 0 1,1 1-1,0 0 0,2 0 1,-3 26-1,5-38-41,1 0-1,0 1 1,0-1 0,1 0-1,0 0 1,-1 1 0,2-1-1,-1 0 1,1 0 0,0 0-1,0 0 1,0 0 0,0-1-1,1 1 1,4 5-1,-5-8-3,0 0 0,0 0 0,1 0 0,-1 0 0,1 0-1,-1-1 1,1 1 0,0-1 0,-1 0 0,1 1 0,0-1-1,0 0 1,0-1 0,0 1 0,0 0 0,0-1 0,0 0-1,0 0 1,0 0 0,0 0 0,0 0 0,0 0 0,0-1-1,0 0 1,0 1 0,0-1 0,4-2 0,1-1 59,0 1 1,0-1 0,-1 0 0,0-1-1,0 0 1,0 0 0,0 0-1,-1-1 1,11-12 0,-13 14-61,-1-1 1,0 1-1,0 0 1,-1-1-1,1 1 1,-1-1-1,0 0 1,0 0-1,0 0 1,-1 0-1,0 0 1,0 0 0,0 0-1,0-1 1,-1 1-1,0 0 1,-1-7-1,1 11-28,0-1-1,0 1 0,-1 0 1,1-1-1,-1 1 1,1 0-1,-1-1 1,1 1-1,-1 0 0,0 0 1,0 0-1,1 0 1,-1-1-1,0 1 1,0 0-1,0 1 0,0-1 1,0 0-1,-1 0 1,1 0-1,0 1 1,0-1-1,0 0 0,-1 1 1,1-1-1,0 1 1,-1-1-1,1 1 1,0 0-1,-1 0 1,1 0-1,-1 0 0,1 0 1,0 0-1,-1 0 1,1 0-1,-1 0 1,1 0-1,0 1 0,-1-1 1,0 1-1,0 0-3,1-1 1,-1 0-1,1 1 0,-1-1 0,1 1 0,0 0 0,-1-1 0,1 1 1,0 0-1,0 0 0,-1 0 0,1 0 0,0 0 0,0 0 0,0 0 1,0 0-1,0 1 0,0-1 0,1 0 0,-1 0 0,0 1 0,1-1 1,-1 0-1,1 1 0,-1-1 0,1 1 0,0-1 0,-1 1 0,1-1 1,0 1-1,0-1 0,0 1 0,0-1 0,0 1 0,1 2 0,0-3 1,-1 0-1,1 0 0,0-1 1,0 1-1,-1 0 0,1 0 0,0 0 1,0-1-1,0 1 0,0 0 0,0-1 1,0 1-1,0-1 0,0 1 1,0-1-1,0 0 0,0 1 0,1-1 1,-1 0-1,0 0 0,0 0 0,0 0 1,0 0-1,1 0 0,-1 0 0,0 0 1,0 0-1,2-1 0,37-9 1,-36 9-6,56-22-1,-34 13 3,-1 1 0,32-6-1,-56 14 4,0 1 0,0 0 0,0-1 0,0 1 0,0 0-1,1 0 1,-1 0 0,0 0 0,0 0 0,0 0 0,0 0-1,0 1 1,0-1 0,0 0 0,1 0 0,-1 1 0,0-1-1,0 1 1,0-1 0,0 1 0,-1-1 0,1 1 0,0 0-1,0-1 1,1 2 0,-1 0 0,-1-1-1,1 1 1,-1-1-1,1 1 1,-1-1-1,1 1 1,-1 0-1,0-1 1,0 1-1,0-1 1,0 1-1,0 0 1,0-1 0,0 1-1,-1 2 1,-2 6 1,0 1 1,-1 0 0,-9 17-1,-4 6-205,1 0-1,2 0 1,-15 58 0,28-91 153,1 0 1,-1 0-1,1 0 1,0 0-1,0 1 1,0-1-1,0 0 1,-1 0 0,2 1-1,-1-1 1,0 0-1,0 0 1,0 0-1,0 1 1,1-1-1,-1 0 1,1 0-1,-1 0 1,1 0 0,-1 0-1,1 0 1,0 0-1,-1 0 1,1 0-1,0 0 1,0 0-1,0 0 1,-1 0-1,3 0 1,-2 0 30,1-1-1,0 1 1,0-1-1,-1 1 1,1-1 0,0 0-1,0 0 1,0 0-1,0 0 1,-1-1 0,1 1-1,0 0 1,0-1-1,0 1 1,-1-1 0,1 1-1,0-1 1,-1 0-1,4-2 1,25-18-435,7-10-64</inkml:trace>
  <inkml:trace contextRef="#ctx0" brushRef="#br0" timeOffset="1">669 298 19612,'-10'33'2473,"-3"1"-1561,3 2-400,0 3 1624,4-2-1127,0-1-321,3-5-816,3-3-424,0-11-697,3-3 1834,-3-7-874,-1-10-615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3:02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37 21517,'7'-5'551,"1"0"0,0 1 0,1 0 1,-1 1-1,1-1 0,0 2 0,0-1 1,-1 1-1,2 0 0,15 0 0,-17 1-329,1 1-1,-1 1 1,1-1-1,-1 1 0,1 1 1,-1-1-1,1 1 1,-1 1-1,0 0 0,0 0 1,13 7-1,-19-9-200,0 1 0,1-1 0,-1 1 0,0 0 0,0 0 0,0-1 0,0 1 0,0 0-1,-1 1 1,1-1 0,0 0 0,-1 0 0,0 1 0,1-1 0,-1 1 0,0-1 0,-1 1 0,2 4 0,-1-3-13,-1-1 1,0 1 0,-1 0-1,1-1 1,-1 1 0,1-1 0,-1 1-1,0-1 1,0 1 0,-1-1-1,1 0 1,-4 5 0,-2 4-16,-1-1 0,-1 0 0,1-1 0,-2 1 1,0-2-1,-14 11 0,-24 11-879,57-31 805,0 1-1,0 0 0,0 0 0,0 1 1,-1 0-1,1 1 0,8 3 0,-14-5 74,0 0 0,-1 0 0,1 0 0,-1 1-1,1-1 1,-1 1 0,1 0 0,-1 0 0,0 0-1,0 0 1,0 0 0,0 0 0,0 0 0,0 1 0,-1-1-1,1 1 1,-1-1 0,1 1 0,-1 0 0,0 0-1,0-1 1,0 1 0,-1 0 0,1 0 0,0 4 0,-2-3 14,1 0 1,-1-1-1,0 1 1,0-1-1,-1 1 1,1-1-1,-1 1 1,1-1-1,-1 0 1,0 0-1,0 0 0,-1 0 1,1 0-1,0 0 1,-1-1-1,0 1 1,0-1-1,0 0 1,0 0-1,0 0 1,-4 3-1,-9 3 158,0 0-1,-33 11 0,36-15-76,1 0-1,-1-1 1,1-1 0,-14 2 0,20-4-161,1 0-1,-1 0 1,1 0 0,-1 0-1,1-1 1,-1 0 0,1 0-1,0-1 1,0 1 0,-1-1 0,-8-5-1,12 6 7,0-1 0,0 1-1,0-1 1,1 1 0,-1-1 0,0 0-1,1 0 1,-1 0 0,1 0 0,0 0-1,0 0 1,0-1 0,0 1-1,0 0 1,0-1 0,0 1 0,1 0-1,-1-1 1,1 1 0,0-1 0,0 1-1,0-1 1,0 1 0,0-1-1,1-2 1,2-34-521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3:02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0 22413,'19'4'2168,"-2"8"-1312,5 2-327,-4 6 1023,1 7-304,-2 6-456,-1 5-192,-10 10-223,-5 8-129,-12 10-144,-9 4-64,-18 6-160,-5 0-104,-11 2-369,-6-4-287,-3-9 672,2-8-136,10-18-144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46.5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124 282 15699,'0'-1'102,"-1"0"-1,1 0 1,0 0-1,-1 0 0,1 0 1,-1 0-1,1 0 1,-1 0-1,1 1 0,-1-1 1,0 0-1,0 0 1,1 1-1,-1-1 0,0 0 1,0 1-1,0-1 1,1 1-1,-1-1 1,0 1-1,0-1 0,0 1 1,0 0-1,0-1 1,0 1-1,0 0 0,0 0 1,0 0-1,0 0 1,0 0-1,0 0 0,-2 0 1,0 0 57,0 0 1,0 0-1,-1 0 0,1 0 1,0 1-1,0-1 1,0 1-1,0 0 0,0 0 1,-4 2-1,3 0-64,0 1 0,0-1 0,1 1-1,-1 0 1,1 1 0,0-1 0,0 0 0,0 1-1,0 0 1,1 0 0,0-1 0,0 2 0,-2 8-1,0 0 70,1 0 0,0 1 0,-1 25 0,4-33-129,0-1 0,0 0-1,0 0 1,1 1 0,0-1 0,0 0-1,1 0 1,-1 0 0,1 0-1,1 0 1,-1-1 0,7 11 0,-7-13-29,0-1 0,0 0 1,0 1-1,1-1 0,-1 0 1,1 0-1,0-1 0,0 1 1,-1 0-1,1-1 0,0 0 1,0 0-1,1 0 0,-1 0 1,0 0-1,0 0 1,0-1-1,0 0 0,1 1 1,-1-1-1,0 0 0,0-1 1,1 1-1,-1-1 0,0 1 1,5-3-1,8-1 14,0-2 0,0 0 0,-1-1 0,0 0 0,0-1 0,0-1 0,-1 0 0,-1-1 0,0-1 0,0 0 0,13-15-1,-3 1 110,-2-1-1,-1 0 1,-1-2-1,26-51 1,-34 57 17,-1 0 0,11-42 0,-18 55-94,-1 1-1,0-1 1,-1 0-1,0 0 0,0-1 1,-1 1-1,0 0 1,-1 0-1,0 0 0,-2-10 1,2 18-44,1-1 0,0 1 0,-1 0 0,1 0 1,0 0-1,-1 0 0,1 0 0,-1 0 0,0-1 1,1 1-1,-1 1 0,0-1 0,1 0 0,-1 0 1,0 0-1,0 0 0,0 0 0,0 1 0,-2-2 1,3 2-6,-1 0 0,0 0 0,0 0 1,1 0-1,-1 0 0,0 0 1,0 0-1,1 0 0,-1 1 1,0-1-1,0 0 0,1 0 1,-1 1-1,0-1 0,1 0 1,-1 1-1,0-1 0,1 1 1,-1-1-1,1 1 0,-1-1 1,0 2-1,-3 2 2,0 1 0,1 0 0,0 0 0,0 0 1,0 0-1,-3 9 0,-1 7 21,0 0-1,2 0 1,0 0 0,-3 41 0,7-51-6,1 0 0,0 0 0,0 0 0,1 0 0,1 0 0,0 0 0,0 0 0,1 0 0,0 0 0,1-1 0,8 15 0,-10-21-11,0-1 1,0 0-1,0 0 0,1 1 0,-1-2 1,1 1-1,0 0 0,0 0 0,0-1 1,0 0-1,0 0 0,1 1 0,-1-2 0,0 1 1,1 0-1,0-1 0,-1 0 0,1 0 1,0 0-1,0 0 0,0 0 0,0-1 1,-1 0-1,1 0 0,0 0 0,0 0 1,0 0-1,0-1 0,0 0 0,0 0 0,-1 0 1,1 0-1,6-4 0,-1 1 6,0 0 0,0-1 0,-1-1-1,0 0 1,0 0 0,0 0 0,-1-1 0,0 0 0,0-1-1,-1 1 1,0-1 0,6-10 0,1-13 43,-8 20 28,-4 32-63,-1-11-23,0 0 0,1-1 1,0 1-1,1 0 0,0-1 0,0 1 1,7 14-1,-8-21 6,0 0 0,1-1 1,-1 1-1,1-1 0,-1 1 0,1-1 0,0 0 0,0 0 0,0 0 1,0 0-1,0 0 0,1 0 0,-1 0 0,1-1 0,-1 1 0,1-1 1,-1 0-1,1 0 0,0 0 0,0 0 0,-1 0 0,1 0 0,0-1 1,0 0-1,0 1 0,0-1 0,0 0 0,0 0 0,5-1 0,1-1 26,-1-1 0,1 1 0,-1-1 0,0-1-1,0 0 1,0 0 0,-1 0 0,1-1-1,-1 0 1,0-1 0,-1 1 0,8-8 0,-3 1 30,0 0 0,-1 0 0,0-1 1,-1-1-1,12-23 0,-18 31-48,0 0 1,-1 1-1,1-1 0,-1 0 1,0 0-1,-1 0 0,0 0 0,0-1 1,0 1-1,-1 0 0,0-1 0,0-6 1,0 12-14,0 1 0,0-1 0,0 1 0,0-1 0,-1 0 0,1 1 0,0-1 0,0 1 0,0-1 0,-1 1 0,1-1 0,0 1 0,0-1 1,-1 1-1,1-1 0,0 1 0,-1 0 0,1-1 0,-1 1 0,1-1 0,-1 1 0,1 0 0,0-1 0,-1 1 0,1 0 0,-1 0 0,1-1 1,-1 1-1,0 0 0,1 0 0,-1 0 0,1 0 0,-1 0 0,1 0 0,-1 0 0,1 0 0,-1 0 0,0 0 0,1 0 0,-1 0 0,1 0 0,-1 0 1,1 0-1,-1 0 0,1 1 0,-1-1 0,1 0 0,-1 0 0,1 1 0,-1-1 0,1 0 0,-1 1 0,0 0 0,-1 1-2,-1 0 0,0 0 0,1 0-1,0 1 1,0-1 0,-1 1 0,1-1-1,-2 5 1,1-1 1,1 0-1,-1 1 1,1-1-1,0 1 0,1 0 1,-1-1-1,1 1 1,1 0-1,-1 0 0,1 0 1,1 0-1,-1 0 1,1-1-1,0 1 1,3 10-1,-3-13 3,1-1-1,-1 1 1,1-1 0,0 0-1,-1 1 1,1-1 0,1 0-1,-1 0 1,0 0 0,1-1-1,-1 1 1,1 0 0,0-1-1,0 0 1,0 0 0,0 0 0,0 0-1,1 0 1,-1-1 0,1 1-1,-1-1 1,1 0 0,-1 0-1,1 0 1,0 0 0,-1-1-1,1 0 1,0 1 0,-1-2-1,7 1 1,-5 0-70,1-1-1,-1 1 1,1-1-1,-1-1 1,1 1-1,-1-1 1,1 1 0,-1-2-1,0 1 1,0 0-1,0-1 1,0 0-1,-1 0 1,1-1 0,-1 1-1,0-1 1,0 0-1,0 0 1,0 0-1,-1-1 1,1 1 0,-1-1-1,-1 0 1,1 0-1,0 0 1,-1 0-1,0 0 1,0-1 0,-1 1-1,0 0 1,0-1-1,0 0 1,0 1-1,-1-1 1,0 1 0,0-1-1,0 0 1,-2-5-1,-12-40-451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3:05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13339,'1'13'445,"0"-1"0,1 1 0,0-1 1,1 1-1,1-1 0,0 0 0,1 0 0,0 0 0,0-1 1,1 0-1,1 0 0,0 0 0,0-1 0,12 12 0,-7-9-160,0 0 0,1-2-1,0 1 1,1-2-1,0 0 1,1 0 0,0-1-1,0-1 1,33 12-1,-32-16-152,1 0-1,-1-1 1,1-1 0,0 0-1,0-1 1,0-1 0,0-1-1,0 0 1,22-5-1,17-7 176,78-27-1,-35 9-72,-23 11-164,2 4 0,0 3 0,0 3 0,1 4 0,0 3 0,140 13 0,-198-7-16,-1-1-1,0 2 1,0 1 0,0 0 0,27 13-1,-43-17 3,0 1-1,0 0 1,0 0-1,0 1 0,-1-1 1,1 1-1,-1 0 0,0-1 1,0 2-1,0-1 0,0 0 1,0 1-1,-1-1 0,1 1 1,-1 0-1,0-1 0,0 1 1,-1 0-1,1 0 0,-1 1 1,0-1-1,0 0 0,0 0 1,0 1-1,-1-1 0,0 0 1,0 1-1,0-1 1,0 1-1,-1-1 0,-1 7 1,-5 14 59,2-19-495,0-16 401,-1-23-170,5 14-69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3:05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1 236 16508,'0'0'61,"0"0"0,0 0 0,0 0 0,0 0 0,0 0 0,0 0 0,0 1 0,0-1 0,0 0 0,0 0 0,0 0 0,0 0 1,0 0-1,0 0 0,0 1 0,0-1 0,0 0 0,0 0 0,0 0 0,0 0 0,0 0 0,1 0 0,-1 0 0,0 0 1,0 0-1,0 1 0,0-1 0,0 0 0,0 0 0,0 0 0,1 0 0,-1 0 0,0 0 0,0 0 0,0 0 0,0 0 0,0 0 1,0 0-1,1 0 0,-1 0 0,0 0 0,0 0 0,0 0 0,0 0 0,9-4 1634,12-9 188,-18 11-1367,55-39 1031,-29 19-1360,1 1 1,0 1 0,2 2-1,66-27 1,-93 43-175,-1 1 1,1-1-1,0 1 1,0 0-1,0 1 1,0-1-1,0 1 1,0 0-1,0 0 1,0 1-1,6 1 1,-7-1-5,-1 0 0,0 0 0,0 1 0,0-1 0,0 1 0,0 0 0,-1 0 1,1 0-1,0 0 0,-1 1 0,1-1 0,-1 1 0,0-1 0,0 1 0,0 0 0,0 0 0,1 4 0,12 24 57,-11-22 10,-1-1 0,1 1 0,1-1 0,0-1 0,10 15 0,-13-20-41,1 0-1,-1 0 0,0-1 1,0 1-1,1 0 1,-1-1-1,1 0 0,0 1 1,-1-1-1,1 0 0,0 0 1,0-1-1,0 1 1,-1-1-1,1 1 0,0-1 1,0 0-1,0 0 0,0 0 1,0 0-1,0-1 0,0 1 1,3-2-1,10-2 53,1-2 0,-1 0-1,0-1 1,-1 0 0,1-1-1,-2-1 1,1 0 0,-1-1-1,-1-1 1,0 0 0,18-20-1,-29 30-150,0-1-1,-1 0 0,1 0 0,0 0 0,-1 0 1,0 0-1,1 0 0,-1 0 0,0 0 0,0-1 1,0 1-1,-1 0 0,1-1 0,-1 1 1,1-1-1,-1 1 0,0 0 0,1-1 0,-1 1 1,-1-1-1,1 1 0,0-1 0,-1 1 0,1-1 1,-1 1-1,1 0 0,-1-1 0,-2-2 0,-6-8-301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3:06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37 16972,'1'-1'145,"0"0"0,0 0 1,0 0-1,0 0 0,-1 0 1,1 0-1,0 0 0,-1 0 0,1 0 1,-1 0-1,1-1 0,-1 1 1,0 0-1,1 0 0,-1 0 1,0-1-1,0 1 0,0-2 1,0 2-61,-1 0 0,1 1 0,-1-1 0,1 0 0,-1 0 0,1 1 1,-1-1-1,1 0 0,-1 1 0,0-1 0,1 1 0,-1-1 0,0 1 1,0-1-1,0 1 0,1-1 0,-1 1 0,0 0 0,0-1 0,0 1 1,0 0-1,0 0 0,0-1 0,1 1 0,-1 0 0,-1 0 0,-7 0 254,1 0 1,0 0-1,0 0 0,0 1 0,0 0 0,0 1 0,0 0 0,1 0 0,-1 1 0,0 0 0,-12 7 0,1 0-59,1 1 0,1 1 0,-23 19 0,23-15-145,0 1-1,0 1 0,2 0 0,0 1 0,-21 36 0,28-40-95,0-1-1,1 1 1,1 0 0,1 1 0,0 0 0,1 0 0,0 0 0,1 0 0,0 21 0,3-33-31,0 0 1,0 0-1,0 0 0,0 0 1,1 0-1,0 0 0,0-1 0,0 1 1,0 0-1,1 0 0,-1-1 1,1 1-1,0-1 0,0 1 0,0-1 1,0 0-1,1 0 0,0 0 1,-1 0-1,1 0 0,0 0 1,6 3-1,-4-3 5,0-1 1,1 1-1,0-1 1,-1 0-1,1-1 1,0 1-1,0-1 1,0 0-1,0-1 1,0 0-1,0 1 1,1-2-1,-1 1 1,7-2-1,-2 0 41,-1 0 0,0-1-1,1-1 1,-1 1 0,0-1-1,-1-1 1,1 0-1,-1 0 1,0-1 0,0 0-1,-1-1 1,1 0-1,-1 0 1,9-12 0,-16 18-32,0 0 1,0-1-1,0 1 1,0-1 0,0 1-1,0-1 1,0 1-1,0-1 1,0 0-1,-1 1 1,1-1 0,-1 0-1,0 0 1,1 0-1,-1 1 1,0-1 0,0 0-1,0 0 1,0 0-1,0 1 1,-1-1-1,1 0 1,0 0 0,-1 1-1,1-1 1,-1 0-1,0 0 1,-1-1 0,0 1-2,0 0 1,0 0-1,0 0 0,0 0 1,0 1-1,0-1 1,-1 1-1,1-1 1,-1 1-1,1 0 1,-1 0-1,0 0 1,1 1-1,-1-1 1,0 0-1,0 1 1,1 0-1,-4 0 1,-3-1 3,1 1 1,-1 1 0,-11 1 0,17-1-27,0-1 0,1 1 1,-1-1-1,0 1 0,1 0 0,-1 0 0,1 1 0,-1-1 1,1 0-1,-1 1 0,1-1 0,0 1 0,-4 4 1,6-6-1,0 0 0,0 0 0,-1 0 0,1 1 0,0-1 0,0 0 0,0 0 0,0 1 1,0-1-1,0 0 0,0 0 0,0 1 0,0-1 0,0 0 0,0 0 0,1 1 0,-1-1 1,0 0-1,0 0 0,0 1 0,0-1 0,0 0 0,0 0 0,0 0 0,1 1 0,-1-1 0,0 0 1,0 0-1,0 0 0,0 0 0,1 1 0,-1-1 0,0 0 0,0 0 0,0 0 0,1 0 1,-1 0-1,0 0 0,0 0 0,1 0 0,-1 0 0,0 0 0,0 1 0,1-1 0,-1 0 1,0 0-1,0 0 0,1-1 0,-1 1 0,0 0 0,0 0 0,1 0 0,-1 0 0,0 0 0,1 0 1,14 0-22,43-15-34,-47 11 50,-1 1 1,1 0-1,0 1 1,0 0-1,0 0 1,0 1-1,17 1 1,-26 1 4,-1-1 0,1 1 1,0-1-1,0 1 1,-1 0-1,1-1 1,-1 1-1,1 0 1,-1 0-1,1 0 0,-1 1 1,1-1-1,-1 0 1,0 0-1,0 1 1,0-1-1,0 1 1,0-1-1,0 1 0,0-1 1,0 1-1,0 0 1,-1-1-1,1 1 1,-1 0-1,1 0 1,-1-1-1,0 1 0,0 0 1,1 0-1,-1-1 1,-1 4-1,1 6-1,-1 0-1,0-1 1,0 1-1,-4 12 1,-12 36-717,9-34-72,1 0 0,-6 49 1,12-67 284,1-4-191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3:39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60 178 14771,'-6'1'-6,"-25"7"3238,31-8-3195,0 0 0,0 0 1,0 0-1,1 0 0,-1 0 0,0 0 0,0 0 0,0 0 0,0 0 1,0 0-1,0 0 0,0 0 0,0 0 0,0 0 0,0 0 0,0 0 1,1 0-1,-1 0 0,0 0 0,0 0 0,0 0 0,0 0 0,0 1 1,0-1-1,0 0 0,0 0 0,0 0 0,0 0 0,0 0 0,0 0 0,0 0 1,0 0-1,1 0 0,-1 0 0,0 0 0,0 0 0,0 0 0,0 0 1,0 1-1,0-1 0,0 0 0,0 0 0,0 0 0,0 0 0,0 0 1,0 0-1,0 0 0,0 0 0,0 0 0,0 0 0,0 1 0,0-1 0,0 0 1,0 0-1,0 0 0,-1 0 0,1 0 0,0 0 0,0 0 0,0 0 1,0 0-1,22 2 1573,71-1-164,111-14 0,89-28-1189,-228 31-226,161-33 30,-193 31-28,-32 12-31,-1 0 0,0 0 0,1 0 0,-1 0 0,0 0 1,1 0-1,-1 0 0,0 0 0,1-1 0,-1 1 0,0 0 0,1 0 0,-1 0 0,0 0 0,1-1 0,-1 1 1,0 0-1,0 0 0,1-1 0,-1 1 0,0 0 0,0-1 0,0 1 0,1 0 0,-1-1 0,0 1 0,0 0 1,0-1-1,0 0 0,-9-2 23,-21 2-1,30 1-24,-475 36 158,298-18-157,-91 13-15,265-30-31,5-1 17,15 0 4,29-2 4,423-64-19,-211 16 53,-249 48-33,1 0 0,-1-1 1,1-1-1,8-4 0,-18 8 18,0 0-1,0 0 0,1 0 0,-1 0 0,0 0 0,0 0 1,1-1-1,-1 1 0,0 0 0,0 0 0,0 0 1,0 0-1,1 0 0,-1-1 0,0 1 0,0 0 0,0 0 1,0 0-1,0-1 0,1 1 0,-1 0 0,0 0 1,0 0-1,0-1 0,0 1 0,0 0 0,0 0 0,0-1 1,0 1-1,0 0 0,0 0 0,0 0 0,0-1 0,0 1 1,-9-4-65,-9 3 31,-1 1 1,1 0-1,0 2 0,-24 4 0,-75 20 6,91-19 25,-127 34 11,121-31 10,1 2 1,-49 26 0,75-36-21,0 1 1,0 0-1,0 1 0,1-1 0,-5 6 0,8-9 1,1 0 0,0 1 0,0-1 1,-1 0-1,1 0 0,0 1 0,0-1 0,0 0 0,-1 0 0,1 1 1,0-1-1,0 0 0,0 1 0,0-1 0,0 0 0,0 1 0,0-1 1,0 0-1,0 1 0,0-1 0,0 0 0,0 0 0,0 1 0,0-1 1,0 0-1,0 1 0,0-1 0,0 0 0,0 1 0,0-1 0,0 0 1,0 1-1,1-1 0,0 1-6,0 0 0,1-1 0,-1 1 0,0-1 0,0 1 0,1-1 0,-1 0 0,0 0 0,1 1 0,-1-1 0,0 0 0,1 0 0,1-1 0,33-1-207,-1-3 1,1-1-1,-1-1 0,57-21 0,-29 10 5,292-71-1296,-421 100 1040,-675 142 1674,738-152-1270,-10 3-106,0-2-1,0 1 1,0-2 0,0 1-1,0-2 1,-13 0 0,7-5-309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3:44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17276,'3'-3'903,"0"1"1,0-1-1,0 0 1,1 1-1,6-4 1,-10 6-799,1-1 0,0 1 0,-1 0 0,1 0 0,0-1 0,-1 1 0,1 0 0,0 0 0,0 0 0,-1 0 1,1 0-1,0 0 0,-1 0 0,1 0 0,0 0 0,0 0 0,-1 0 0,1 0 0,0 0 0,-1 0 0,1 1 0,0-1 0,-1 0 0,1 1 1,0-1-1,-1 0 0,1 1 0,-1-1 0,1 1 0,-1-1 0,1 1 0,-1-1 0,1 1 0,-1-1 0,1 1 0,-1 0 0,0-1 0,1 1 1,-1 0-1,0-1 0,1 2 0,4 16 37,0 1 0,-1 1 0,-1-1 1,1 30-1,0-10-78,0 3-90,-2-17-225,0 1-1,2-1 0,1 0 1,1-1-1,10 29 1,-7-39-2178,-6-24-88,-10-29 281,-8 3 896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3:44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73 15723,'-4'6'1937,"8"-2"-745,6-4-368,12 0 1257,3 0-345,11-2-392,3-3-183,7 0-481,1-1-272,-1-3-960,-3 1-537,-7-7 857,-2 0-208,-5-3-192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3:44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21 20716,'0'-1'97,"1"0"1,0 1-1,-1-1 0,1 1 0,-1-1 0,1 0 0,0 1 0,-1-1 0,0 0 0,1 0 0,-1 1 0,1-1 0,-1 0 0,0 0 0,0 0 0,1 0 0,-1 0 0,0 1 1,0-1-1,0-1 0,0 1-50,-1 1 1,1 0 0,0-1 0,-1 1 0,1 0-1,-1 0 1,1-1 0,-1 1 0,1 0-1,-1 0 1,1 0 0,-1 0 0,1-1-1,-1 1 1,1 0 0,-1 0 0,1 0 0,-1 0-1,1 0 1,-1 0 0,1 0 0,-1 1-1,1-1 1,-1 0 0,-5 1 220,0 1 0,0-1 0,1 1 0,-1 0 0,-6 4 0,-9 7-172,0 1 0,1 1-1,0 0 1,1 2-1,1 0 1,1 1-1,0 1 1,-15 24-1,23-31-96,1 1 0,0 0-1,1 0 1,1 1 0,0-1-1,1 2 1,0-1 0,1 0-1,1 1 1,0 0 0,1 0 0,1 0-1,0 0 1,3 29 0,-1-36 16,0-1 1,1 1-1,0 0 1,1-1-1,0 1 1,0-1-1,1 0 1,-1 0-1,1 0 1,1-1-1,8 11 1,-10-14 6,0 0-1,1 0 1,-1 0 0,1 0 0,-1-1-1,1 1 1,0-1 0,0 0 0,0 0-1,0 0 1,0-1 0,0 0 0,1 0 0,-1 0-1,0 0 1,1 0 0,-1-1 0,1 0-1,-1 0 1,0 0 0,1 0 0,5-2-1,-4 0 11,-1 1 0,1-1-1,-1-1 1,1 1-1,-1-1 1,0 0 0,0 0-1,0 0 1,0-1-1,0 0 1,-1 1 0,0-2-1,0 1 1,0-1-1,0 1 1,-1-1 0,1 0-1,-1 0 1,2-7-1,-3 8-20,0-1 0,0 1 0,-1-1 0,1 1 0,-1-1 0,0 0 0,-1 1 0,1-1-1,-1 0 1,0 1 0,0-1 0,-1 0 0,1 0 0,-1 1 0,0-1 0,0 1 0,-1-1-1,1 1 1,-1-1 0,0 1 0,0 0 0,-1 0 0,1 0 0,-6-6 0,5 6-8,-1 1 0,0 0 0,0 0 0,0 1 0,0-1 1,0 1-1,0 0 0,-9-3 0,11 4-4,0 1 1,0-1 0,1 1-1,-1 0 1,0-1-1,0 1 1,0 0-1,0 0 1,0 0-1,0 1 1,-2-1-1,3 1-1,0-1 0,0 0-1,1 1 1,-1-1 0,0 1-1,0-1 1,1 1 0,-1-1 0,0 1-1,1-1 1,-1 1 0,0 0-1,1-1 1,-1 1 0,1 0 0,-1 0-1,1-1 1,-1 1 0,1 0-1,0 0 1,-1 0 0,1 0 0,0 0-1,-1 1 1,1-1 1,1 1-1,-1 0 1,0-1-1,0 1 1,0 0-1,1-1 1,-1 1 0,1-1-1,0 1 1,-1 0-1,1-1 1,0 1-1,0-1 1,0 0-1,0 1 1,0-1 0,0 0-1,0 1 1,0-1-1,1 0 1,-1 0-1,0 0 1,1 0 0,-1 0-1,1-1 1,-1 1-1,1 0 1,1 0-1,6 3 14,1 0-1,0 0 0,13 2 0,-1-2-2,0-1 0,1-1 0,0-1 0,-1 0 1,1-2-1,0-1 0,-1-1 0,1-1 0,40-12 1,-63 16-10,0 0 0,-1 0 0,1 0 0,0 0 0,0 0 0,0 1 0,0-1 0,0 0 0,0 0 1,-1 0-1,1 1 0,0-1 0,0 0 0,0 0 0,0 0 0,0 0 0,0 1 0,0-1 0,0 0 0,0 0 0,0 0 1,0 1-1,0-1 0,0 0 0,0 0 0,0 1 0,0-1 0,0 0 0,0 0 0,0 0 0,0 0 0,0 1 0,0-1 1,1 0-1,-1 0 0,0 0 0,0 1 0,0-1 0,0 0 0,0 0 0,1 0 0,-1 0 0,0 0 0,0 0 0,0 1 1,0-1-1,1 0 0,-1 0 0,0 0 0,0 0 0,0 0 0,1 0 0,-1 0 0,0 0 0,0 0 0,0 0 0,1 0 1,-1 0-1,0 0 0,0 0 0,0 0 0,1 0 0,-1 0 0,0 0 0,0 0 0,0 0 0,1 0 0,-1 0 1,-8 13 22,-13 12 72,-25 38 0,39-53-67,1 1 1,0 1-1,0-1 0,2 1 0,-1 0 0,-4 21 0,9-32-60,-1 0 1,1 0-1,0 0 1,0 0-1,0 0 1,0 1-1,0-1 1,0 0-1,0 0 1,0 0-1,0 0 1,0 0-1,1 0 1,-1 0-1,1 0 0,-1 0 1,0 1-1,1-2 1,0 1-1,-1 0 1,1 0-1,0 0 1,-1 0-1,2 1 1,-1-2-18,0 1 1,0-1-1,0 0 0,0 0 1,0 0-1,1 0 1,-1 1-1,0-2 1,0 1-1,0 0 0,0 0 1,0 0-1,0 0 1,0-1-1,0 1 0,0 0 1,0-1-1,0 1 1,0-1-1,0 1 0,0-1 1,0 0-1,0 1 1,0-1-1,0 0 0,-1 1 1,2-2-1,21-23-320,3-4-141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3:45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 20476,'-2'8'508,"0"1"-1,0-1 1,-1 0-1,0 0 0,-5 9 1,-4 10 346,-58 129 1224,-4 9-1936,74-164-181,-1 0 0,1 1 1,-1-1-1,1 0 0,0 0 0,-1 1 1,1-1-1,0 0 0,0 1 0,0-1 1,0 1-1,0-1 0,0 0 0,0 3 1,1-4-7,-1 0 1,0 1-1,0-1 1,1 0-1,-1 0 1,0 0-1,1 1 1,-1-1-1,0 0 1,1 0-1,-1 0 1,0 0-1,1 0 1,-1 1 0,0-1-1,1 0 1,-1 0-1,1 0 1,-1 0-1,0 0 1,1 0-1,-1 0 1,0 0-1,1-1 1,-1 1-1,0 0 1,1 0-1,-1 0 1,0 0 0,1 0-1,-1-1 1,1 1-1,3-3-345,1 1 1,-1-1-1,0 0 0,1-1 0,-1 1 1,5-7-1,11-14-1349,-1-2 1,29-48-1,22-64-2899,-56 111 4139,-3 4 1198,-2 0 1,9-27-1,-33 75 6151,-9 25-4447,18-30-1952,1-1 1,1 2 0,1-1 0,1 0 0,1 0 0,0 1 0,4 32 0,-1-35-483,1 0 1,1-1 0,0 1-1,1-1 1,1 0 0,1 0-1,1-1 1,17 29 0,-17-36-1113,-13-21 956,-9-5-170,-5-4-77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3:45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 16123,'-11'3'2113,"7"1"-1209,12-1-184,8-1 1057,8 3-481,7-2-144,6 0-464,4 0-448,8-3 24,-2-9-64,2-9-240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09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48 18660,'-2'2'1712,"11"-3"-1120,8 1-247,22-7 775,12-2-440,14 1-208,-1-1-80,5 2-336,-3 3-248,-7 2-496,-5 1-328,-21 1-1777,-8-2 2337,-15 2-432,-8 0-376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46.9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1 19460,'-4'8'2145,"4"1"-1337,3 2-368,6-5 1912,3-2-1727,0-5-2210,-2 1 1633,-6 1-456,-2-1-136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10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1 297 14555,'1'18'2153,"11"-2"-1169,14-12-424,11-4 1520,17-5-1023,7-7-233,6-1-752,0-2-568,-2-4 464,-2-3-200,-9 1-96</inkml:trace>
  <inkml:trace contextRef="#ctx0" brushRef="#br0" timeOffset="1">617 0 19636,'28'0'2194,"43"6"0,-63-5-2142,0 1 1,0-1 0,-1 1 0,1 1 0,-1-1 0,1 1 0,-1 1 0,0-1-1,-1 1 1,10 6 0,-14-8-51,-1 0 0,1 0 0,-1 0 0,1 0 0,-1 0 0,0 0 0,1 0 0,-1 0 0,0 0 0,0 1 0,-1-1 0,1 0 0,0 1 0,-1-1 0,0 0 0,1 1 0,-1-1 0,0 1 0,0-1 0,-1 1 0,1-1 0,0 0 0,-1 1 0,1-1 0,-1 0 0,-2 5 0,-1 4-1,-2 0-1,1 0 1,-1 0-1,-8 9 1,11-16-6,-23 34-563,-2-2 0,-36 37 0,55-66 252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11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 21357,'1'0'47,"-1"0"1,0-1-1,0 1 1,0 0-1,0 0 1,0-1 0,0 1-1,1 0 1,-1 0-1,0 0 1,0-1-1,0 1 1,1 0 0,-1 0-1,0 0 1,0 0-1,0-1 1,1 1-1,-1 0 1,0 0 0,0 0-1,1 0 1,-1 0-1,0 0 1,0 0 0,1 0-1,-1 0 1,0 0-1,0 0 1,1 0-1,-1 0 1,0 0 0,1 0-1,-1 0 1,0 0-1,2 11 825,-7 27-186,3-26-216,1-3-341,-2 8-11,1 0 0,1-1 0,0 1 0,1 0 1,1 0-1,0 0 0,6 25 0,-6-40-104,0 0 1,-1 0-1,1 1 1,0-1-1,0 0 1,1 0-1,-1 0 1,0-1-1,1 1 1,-1 0-1,1 0 1,-1-1-1,1 1 1,0-1 0,0 1-1,0-1 1,0 0-1,0 0 1,0 0-1,0 0 1,0 0-1,0 0 1,0 0-1,0-1 1,1 1-1,-1-1 1,0 0-1,1 1 1,-1-1-1,0 0 1,0-1-1,1 1 1,-1 0-1,0-1 1,1 1-1,-1-1 1,0 1-1,2-2 1,7-2 58,-1 0 0,0-1 1,0 0-1,-1 0 0,1-1 1,14-12-1,12-15 395,60-69-1,-84 89-393,-12 12-69,1 0-1,0 0 0,0 0 0,-1 0 0,1 0 0,0 0 1,0 0-1,0 1 0,0-1 0,0 0 0,0 1 0,1-1 0,-1 1 1,2-2-1,-3 3-2,0-1 1,1 0-1,-1 0 0,0 0 1,1 0-1,-1 0 1,0 1-1,1-1 0,-1 0 1,0 0-1,0 1 1,1-1-1,-1 0 0,0 0 1,0 1-1,0-1 0,1 0 1,-1 1-1,0-1 1,0 0-1,0 0 0,0 1 1,0-1-1,0 0 1,0 1-1,1-1 0,-1 0 1,0 1-1,0-1 1,0 1-1,-1 0 0,-3 41 125,2-29-110,1-6-18,1 0 0,-1 1 0,2-1-1,-1 0 1,0 1 0,4 10 0,-4-17 0,0 0 1,1 0 0,-1 0 0,1 0-1,-1 0 1,1 0 0,0 0 0,-1 0-1,1 0 1,0 0 0,0 0 0,0 0-1,-1 0 1,1-1 0,0 1-1,0 0 1,0-1 0,3 2 0,-2-2 0,0 1-1,0-1 1,0 0 0,0 0 0,0 0 0,0 0 0,1 0 0,-1 0 0,0 0 0,0-1 0,0 1 0,0-1 0,0 0 0,3-1-1,5-2 14,0-1-1,-1-1 1,1 0-1,-1 0 0,-1-1 1,14-12-1,46-54 123,-53 56-93,-11 12-27,8-9 34,-8 13-33,-5 9-19,-8 20-22,-8 28-4,16-51 27,0 0-1,1 0 0,-1-1 0,1 1 0,0 0 0,0 0 0,1 0 0,-1-1 0,3 8 0,-2-10-53,-1 0 1,1-1-1,0 1 1,0 0-1,0-1 1,0 1-1,0-1 1,0 1-1,0-1 1,1 0-1,-1 1 1,0-1-1,1 0 1,-1 0-1,1 0 1,0 0-1,-1 0 1,1 0-1,0-1 1,-1 1-1,1 0 1,0-1-1,0 1 1,0-1-1,-1 0 1,1 0-1,3 0 1,-1 1-118,0-2 0,1 1 0,-1 0 0,0-1 0,0 0 0,1 0 0,-1 0 0,0-1 0,0 1 0,6-4 0,2-4-486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11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33 15003,'1'-1'173,"-1"0"1,0 0-1,1 0 0,-1-1 0,0 1 0,0 0 0,1 0 0,-1 0 1,0 0-1,0 0 0,0-1 0,-1 1 0,1 0 0,0 0 0,0 0 1,-1 0-1,1 0 0,0 0 0,-1 0 0,1 0 0,-1 0 0,0 0 1,1 0-1,-1 0 0,0 0 0,-1-1 0,0 1 12,0 1 0,0-1 0,1 1 0,-1 0 0,0-1 0,0 1 0,0 0 0,0 0 0,0 1 0,0-1 0,0 0 0,0 1 0,0-1 0,0 1 1,0-1-1,-2 2 0,-13 5 152,-1 1 0,1 0 1,0 1-1,1 1 1,0 1-1,1 0 0,0 1 1,1 0-1,0 1 1,1 1-1,0 0 0,-16 24 1,28-36-314,0 0 1,0 0 0,0 0 0,0 0-1,0 0 1,1-1 0,-1 2-1,0-1 1,1 0 0,0 0-1,-1 0 1,1 0 0,0 0-1,0 0 1,0 0 0,1 4-1,-1-5-14,1 0 0,0 0 0,0 0 0,-1 0 0,1 0 0,0 0 0,0 0 0,0 0 0,0 0 0,0 0 0,0-1 0,0 1 0,1 0 0,-1-1 0,0 1 0,0-1 0,0 1-1,1-1 1,-1 0 0,0 1 0,0-1 0,1 0 0,-1 0 0,0 0 0,1 0 0,-1 0 0,0 0 0,2-1 0,9 0 28,0-1-1,0 0 1,0-1 0,-1 0 0,1-1-1,-1 0 1,0-1 0,0 0 0,0-1-1,16-11 1,-5 1 25,-1-1-1,0 0 1,30-36-1,-38 35-77,-11 14-28,-7 12 21,-3 6-7,2 0-1,-8 18 1,13-28-52,0 0 0,-1 0 0,1 0 0,1 0 1,-1 0-1,0 0 0,1 0 0,0 0 0,0 0 0,0 0 0,1 0 0,-1 0 1,1 0-1,1 5 0,-1-8-13,0 1 0,0-1 0,0 0 0,0 1 1,0-1-1,0 0 0,0 0 0,0 0 0,1 0 0,-1 0 1,0 0-1,1 0 0,-1 0 0,0 0 0,1-1 0,-1 1 1,1 0-1,-1-1 0,1 0 0,0 1 0,-1-1 0,1 0 1,-1 0-1,1 0 0,0 0 0,1 0 0,5 0-190,0-1-1,1-1 1,13-3-1,11-5-584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12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0 18796,'-14'26'2128,"-15"3"-1151,-3 1-393,-2 3 1080,1 1-360,4-1-335,5-1-249,4-8-384,7-2-176,6-8-344,3-4-104,4-9-480,0 1-337,-2-12-391,-1-5 1080,-3-7-320,-2-4-208</inkml:trace>
  <inkml:trace contextRef="#ctx0" brushRef="#br0" timeOffset="1">0 50 17948,'5'8'2288,"2"3"-1359,3 5-337,6 0 1320,6 2-760,6 1-127,3 0-489,2-2-344,2 0-976,-2-6-2137,1 1 2537,-1-1-376,-2-2-305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13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5665,'-3'5'888,"-3"-3"-456,3 4-151,-4-6 895,4 2-1176,1 2 192,-1 2-40,-2-3 40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14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15 107 15155,'3'-30'1974,"4"-47"3200,-15 92-2578,3 6-2441,1-1 0,0 1 0,2 0 1,1 1-1,0-1 0,4 27 1,-3-45-135,0-1 0,1 1 0,-1-1 0,1 1 1,-1-1-1,1 1 0,0-1 0,0 0 1,0 1-1,0-1 0,1 0 0,-1 0 1,0 0-1,1 0 0,0 0 0,-1 0 0,1 0 1,0 0-1,0-1 0,0 1 0,0-1 1,0 0-1,1 1 0,-1-1 0,0 0 1,0 0-1,1 0 0,-1-1 0,1 1 1,-1 0-1,1-1 0,-1 0 0,1 0 0,-1 0 1,1 0-1,-1 0 0,5-1 0,2 0 47,1-1 0,-1-1 0,0 1-1,0-1 1,0-1 0,-1 0-1,1 0 1,15-11 0,-7 2 69,0-1 1,-1 0-1,19-22 1,-27 27-88,0 0 1,-1-1-1,0 0 1,0-1-1,-1 1 1,-1-1-1,6-15 0,-43 95 149,5 17-159,24-76-67,1 0 1,1 0-1,0 0 0,0 0 0,1 0 0,2 18 0,-2-27-43,0 1 0,0-1 0,1 1 0,-1 0 0,1-1 1,-1 1-1,1-1 0,0 1 0,-1-1 0,1 0 0,0 1 0,0-1 0,0 0 0,0 0 0,0 1 0,0-1 0,1 0 0,-1 0 0,0 0 1,1 0-1,-1 0 0,0-1 0,1 1 0,-1 0 0,1-1 0,-1 1 0,1-1 0,-1 1 0,1-1 0,0 0 0,-1 0 0,1 0 1,2 0-1,0 0-169,0 0 0,1-1 0,-1 1 0,0-1 0,0 0 0,0-1 1,0 1-1,0-1 0,0 1 0,0-1 0,5-3 0,5-8-718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14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8 19636,'0'-1'133,"1"0"0,-1 1 0,1-1 0,-1 1 0,1-1 0,0 1 0,-1-1-1,1 1 1,0 0 0,0-1 0,-1 1 0,1 0 0,0 0 0,0-1 0,-1 1 0,1 0 0,0 0-1,0 0 1,0 0 0,-2 11 1760,-19 21-69,-36 46-622,8-14-1087,-55 100-1,98-152-790,9-15-741,12-18-540,15-44 359,-11 23 624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14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16347,'1'1'202,"0"0"-1,0 0 0,0 0 1,0 0-1,-1 0 0,1 0 1,0 1-1,0-1 0,-1 0 0,1 0 1,0 1-1,-1-1 0,0 0 1,1 0-1,-1 1 0,0-1 0,1 1 1,-1 0-1,1 32 1918,-1-15-722,4 8-887,1 0 0,2-1 0,0 0 0,2 0 0,15 30 0,1 5-1999,-20-43 729,-5-12 720,-5-11-333,-3-7-60</inkml:trace>
  <inkml:trace contextRef="#ctx0" brushRef="#br0" timeOffset="1">4 190 15779,'-4'-3'2993,"8"0"-2345,12 3 1457,3 0-705,4 0-488,4 0-376,3 0-1152,-3-3 776,3 2-248,-1-2-136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15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19564,'27'0'1857,"6"-3"-1193,6-2-288,9 1 688,5 0-184,0 1-552,-2 0-568,-10 3 288,-8 6-120,-11 5-168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15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19372,'40'-6'2057,"8"2"-1313,0-4-320,8-2 1112,2 0-896,-10 1-160,-5 6-208,-10 4-304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48.4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24 15291,'2'-23'4067,"-2"24"-3835,-7 77 3812,6 43-3419,2-86-365,5 71-133,-5-96-122,1 0 1,0 0-1,0 0 0,1 0 1,1 0-1,-1-1 1,1 1-1,7 9 1,-11-17-5,1-1 0,1 1 0,-1-1 0,0 1 0,0-1 1,0 1-1,1-1 0,-1 0 0,1 0 0,-1 1 0,1-1 1,-1 0-1,1 0 0,0-1 0,-1 1 0,1 0 0,0-1 1,0 1-1,0-1 0,0 1 0,-1-1 0,1 0 1,0 1-1,0-1 0,0 0 0,0-1 0,0 1 0,0 0 1,0 0-1,-1-1 0,1 1 0,0-1 0,2-1 0,5-2 9,-1-1-1,0 0 1,0-1-1,-1 0 1,11-10-1,2-1 11,-15 13-19,-1 1 0,1 0 0,0 0 0,0 0 0,0 0 0,7-1 0,-10 3-3,-1 1 0,1-1 0,0 1 1,-1 0-1,1 0 0,0-1 0,0 1 0,-1 1 0,1-1 0,0 0 0,0 0 0,-1 1 0,1-1 1,0 1-1,-1-1 0,1 1 0,-1 0 0,1-1 0,-1 1 0,1 0 0,-1 0 0,1 0 0,-1 0 1,3 3-1,0 2 2,1 0 1,-1 0 0,-1 0-1,1 1 1,-1 0 0,0 0 0,0 0-1,-1 0 1,0 0 0,0 0-1,-1 0 1,0 1 0,0-1 0,-1 1-1,0-1 1,0 0 0,-1 1-1,1-1 1,-4 12 0,3-12 74,-1 0 1,0 1-1,0-1 1,-1 0-1,0 0 0,0 0 1,0-1-1,-1 1 1,0-1-1,0 0 1,-1 0-1,0 0 1,0-1-1,0 1 0,0-1 1,-1 0-1,0-1 1,0 1-1,-10 4 1,13-7-33,0-1 0,0 0 1,0 0-1,-1 0 1,1-1-1,0 1 0,0-1 1,0 1-1,0-1 1,-1 0-1,1-1 1,0 1-1,0 0 0,0-1 1,0 1-1,-1-1 1,-4-2-1,4 1-58,1-1 1,-1 1-1,1 0 0,-1-1 1,1 0-1,0 0 0,0 0 0,0 0 1,0 0-1,1-1 0,-1 1 1,-1-5-1,0 1-216,1 1 1,0-1-1,0 0 1,1 0-1,0-1 1,0 1-1,0 0 1,1-1-1,0 1 1,1-1-1,0 0 1,0 1-1,1-1 1,2-14-1,7 1-389,7 5-93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16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0 21629,'-3'20'1728,"-6"2"-1312,-1 3-192,-4 11 552,-5 4-224,-4 3-208,-1 2-95,-3-2-249,1-4-128,0-7-241,3-3-127,2-12-384,1-7-376,2-10 896,1-7-272,0-7-56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16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17676,'11'9'2072,"2"5"-1128,3 2-351,3 1 1127,1 2-376,5-4-480,1 3-408,3-7 617,0 2-865,-1-2-56,0-1-8</inkml:trace>
  <inkml:trace contextRef="#ctx0" brushRef="#br0" timeOffset="1">570 86 20172,'8'-4'1793,"-10"12"-1313,-8 5-208,-8 4 1048,-3 4-592,-5 7-464,0 1-200,-1 2-216,3 1-136,2-6-344,5-2-192,7-12-368,9-11 832,-1-7-208,9-10-169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16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 15091,'-5'17'1937,"-14"13"-905,-3 5-376,1 0 1616,1 4-943,8 3-361,5-2-208,10-3-296,9-1-176,5-6-568,1-6-304,1-6-480,-3-8 840,-6-10-184,-10-9-160</inkml:trace>
  <inkml:trace contextRef="#ctx0" brushRef="#br0" timeOffset="1.05">0 184 19140,'0'-2'1937,"9"2"-1169,7 0-336,14 4 1064,4 0-352,12 2-752,3 0-568,2-5 280,1 2-104,-5-3-144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17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0 17220,'0'2'188,"-1"0"1,0-1-1,1 1 1,-1-1-1,0 1 1,0-1-1,0 1 1,-1-1 0,1 0-1,0 1 1,-2 0-1,-3 5 110,-5 8 169,1 1 0,1 1 0,0-1-1,-10 30 1,-20 74 350,39-119-802,-12 39 357,2 1 0,-6 58 0,15-86-308,0 1-1,1 0 0,0-1 0,1 1 0,0-1 0,1 1 0,1-1 0,0 1 1,1-1-1,0 0 0,9 16 0,-9-22-147,0-1 0,1 0 0,-1 0 0,1 0 1,1-1-1,-1 0 0,1 0 0,0 0 0,0 0 0,1-1 0,-1 0 0,1-1 1,0 1-1,0-1 0,0-1 0,1 1 0,-1-1 0,11 1 0,21 1-273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18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74 18804,'2'-3'282,"0"0"-1,-1 0 1,1 0-1,-1 0 1,0 0-1,0 0 1,0 0-1,0 0 1,-1-1-1,1 1 1,-1-7-1,0 9-196,0 0-1,0-1 1,0 1 0,-1-1-1,1 1 1,-1 0 0,1 0-1,-1-1 1,1 1-1,-1 0 1,0 0 0,0 0-1,1-1 1,-1 1-1,0 0 1,0 0 0,0 0-1,0 0 1,0 1 0,0-1-1,-1 0 1,1 0-1,0 1 1,0-1 0,-1 1-1,1-1 1,0 1-1,-1-1 1,1 1 0,-3-1-1,1 1-27,0 0 0,-1 0 0,1 0 0,0 1 0,0-1 0,0 1-1,0 0 1,-1-1 0,1 2 0,0-1 0,0 0 0,1 0 0,-1 1 0,0 0-1,0-1 1,1 1 0,-4 4 0,-6 4-20,1 0-1,-13 16 1,24-25-33,-15 18 13,0 0 0,2 1 0,0 0 1,-15 35-1,21-39-9,1 0 1,0 0-1,1 1 0,1 0 1,0 0-1,2 0 1,-2 18-1,4-32-4,0 1-1,0 0 1,0-1-1,1 0 1,-1 1-1,1-1 1,0 1-1,0-1 1,0 0-1,1 1 0,-1-1 1,1 0-1,2 5 1,-2-6-2,0-1 0,0 1 1,0 0-1,0 0 0,0-1 0,0 0 0,0 1 1,0-1-1,1 0 0,-1 0 0,1 0 0,-1 0 1,1 0-1,-1-1 0,1 1 0,-1-1 1,1 0-1,4 1 0,1-2 17,0 1 0,-1-2 0,1 1-1,-1-1 1,1 0 0,-1 0 0,0-1 0,0 0 0,7-4 0,-10 5 8,-1 0 1,0 0 0,0 0 0,0-1 0,0 1 0,0-1 0,-1 0-1,1 1 1,2-6 0,-4 7-7,0-1 0,0 0 0,0 0 0,-1 1 0,1-1 0,0 0-1,-1 0 1,0 0 0,1 0 0,-1 0 0,0 0 0,0 0 0,0 0 0,0 0 0,0 0-1,-1 0 1,1 0 0,-2-3 0,2 4-9,0 0 0,-1 0 1,1 0-1,-1 0 0,1 0 0,-1 0 0,0 0 0,1 0 0,-1 0 1,0 0-1,0 0 0,0 1 0,1-1 0,-1 0 0,0 0 1,0 1-1,0-1 0,0 1 0,0-1 0,0 1 0,0-1 1,-1 1-1,1 0 0,0-1 0,0 1 0,0 0 0,0 0 0,0 0 1,-1 0-1,1 0 0,0 0 0,0 0 0,0 0 0,0 1 1,0-1-1,0 0 0,-1 1 0,1-1 0,0 1 0,0-1 0,0 1 1,0-1-1,-1 2 0,-2 0 1,0 0 0,0 1-1,1-1 1,-1 1 0,0 0 0,1 0 0,0 1-1,-1-1 1,-3 6 0,6-7-11,0 0 0,0-1 0,-1 1 1,1 0-1,1 0 0,-1 0 0,0-1 0,0 1 0,1 0 1,-1 0-1,1 0 0,0 0 0,-1 0 0,1 1 0,0-1 0,0 0 1,0 0-1,1 0 0,-1 0 0,0 0 0,1 0 0,0 0 1,-1 0-1,1-1 0,1 4 0,0-4 3,-1 1-1,1-1 1,0 0 0,0 0 0,0 1-1,0-1 1,0 0 0,0-1-1,0 1 1,0 0 0,0 0 0,0-1-1,0 0 1,1 1 0,-1-1 0,0 0-1,0 0 1,1 0 0,-1 0-1,0 0 1,0-1 0,0 1 0,3-2-1,13-2 37,-1-1-1,-1-1 0,25-12 1,2-1 29,-42 18-68,0 1-1,0-1 1,0 1-1,0-1 0,0 1 1,0 0-1,0-1 1,0 1-1,1 0 0,-1 0 1,0 0-1,0 0 1,0 0-1,0 0 0,0 0 1,0 0-1,0 1 1,0-1-1,1 0 1,-1 0-1,1 2 0,-1-2-2,-1 1 0,1 0 0,-1 0 0,1-1 0,-1 1 0,1 0 0,-1 0 0,0 0 0,0 0 0,1-1 0,-1 1 0,0 0 0,0 0 0,0 0 0,0 0-1,0 0 1,0 0 0,0 0 0,0 0 0,-1 1 0,-1 8-57,-1 1-1,0-1 1,-8 15 0,6-13-76,-2 6-150,4-12-3,0 0 0,0 1 1,1-1-1,0 1 0,0-1 0,1 1 1,0 0-1,0-1 0,0 8 0,3-9-353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19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6 19988,'16'-5'3372,"-23"14"-1382,-3 2-1764,-42 49 559,25-31-1072,1 2 0,1 0 0,-39 67 0,83-118-679,-5-4 484,3-7 2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19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72 309 16179,'2'10'1785,"-7"7"-921,-2 3-264,4 6 928,-2 0-263,5 2-305,3 0-272,4-2-408,1-2-272,4-5-704,1-4-368,-5-8 824,1-5-200,-5-5-200</inkml:trace>
  <inkml:trace contextRef="#ctx0" brushRef="#br0" timeOffset="1">2 415 17180,'-1'-6'1648,"6"3"-1112,4-1-216,12 1 768,2-3-743,9-2-65,1-2-216,1 0-144</inkml:trace>
  <inkml:trace contextRef="#ctx0" brushRef="#br0" timeOffset="2">520 1 21157,'-16'34'1720,"-4"3"-1296,2 2-176,11 4 424,6-1-88,5-4-280,5-3-208,1-8-528,0-4-296,-4-4-512,-4-4 1744,-6-6-792,-3-3-192,-3-6 40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20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80 16940,'-9'-13'2000,"5"3"-1240,4 3-344,14 2 1273,6 0-649,10 4-760,6-1-440,9 5-784,-1-7 2016,8-2-1184,-1-4-64,-1-10-120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20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0 16235,'-4'1'195,"0"-1"0,0 0 0,0 1 0,0 0 0,1 0-1,-1 0 1,0 0 0,0 0 0,1 1 0,-1 0 0,1 0-1,0 0 1,-1 0 0,1 0 0,0 1 0,-3 2 0,1-1 51,-14 12 353,0 0 0,2 2 0,-1 0 0,2 1 0,1 1 0,-14 22 1,18-24-355,0 0 0,2 1 0,0 1 0,1-1 0,1 1 0,1 1 0,-6 29 0,12-47-220,-1 1 0,1-1 0,0 0 0,0 1 0,0-1 0,0 0 0,0 1 0,1-1 0,-1 0 0,1 0 0,0 0 0,0 1 0,0-1 0,1 0 0,-1 0 0,1 0 0,0-1 0,-1 1 0,1 0 0,0-1 0,1 1 0,-1-1 0,0 1 0,1-1 0,4 3 0,-4-3-13,0-1 0,1 1 0,-1-1 0,1 0 0,-1 0 0,1 0 0,0-1 0,-1 1 0,1-1 0,0 0 0,-1 0 0,1 0 0,0 0 0,0-1 0,-1 1 0,1-1 0,-1 0 0,1 0 0,-1 0 0,1-1 0,-1 1 0,4-3 0,-1 0 4,-1 1-1,1-1 1,-1 0 0,-1 0 0,1-1 0,0 1-1,5-8 1,-8 9-5,0-1 0,0 1 0,0 0 0,0-1 0,0 1 0,-1-1 0,1 1 0,-1-1 0,0 0 0,0 1 0,-1-1 0,1 0 0,-1-6 0,0 9-9,0 1 1,0-1-1,0 0 1,0 1-1,0-1 1,0 0-1,0 0 1,0 1 0,0-1-1,-1 0 1,1 1-1,0-1 1,-1 1-1,1-1 1,0 0-1,-1 1 1,1-1-1,-1 1 1,1-1-1,0 1 1,-1-1-1,0 1 1,1-1-1,-1 1 1,1-1-1,-1 1 1,0-1-1,-1 1 3,1 0 0,0 0 0,0 0 0,-1 0 0,1 0 0,0 0 0,-1 0 0,1 0 0,0 0 0,-1 1 0,1-1 0,0 1 0,-2 0 0,-3 2 13,1-1 0,-1 1 0,1 1 0,0-1 0,-5 6 0,6-6-3,1 0 0,0 1 0,0 0 0,1-1 0,-1 1 0,1 0 0,0 0 0,0 1 0,0-1 0,-2 8 0,4-11-10,-1 0-1,1 0 0,0 1 0,0-1 0,0 0 1,0 0-1,0 0 0,0 1 0,0-1 0,0 0 1,0 0-1,1 0 0,-1 0 0,0 1 0,1-1 1,-1 0-1,1 0 0,-1 0 0,1 0 0,-1 0 1,1 0-1,0 0 0,0 0 0,-1 0 1,1 0-1,0-1 0,0 1 0,0 0 0,0 0 1,0-1-1,0 1 0,0-1 0,0 1 0,0-1 1,1 1-1,-1-1 0,0 0 0,0 1 0,0-1 1,1 0-1,-1 0 0,0 0 0,0 0 0,3 0 1,10-1 5,0 0 0,1-1 0,-1 0 0,0-1 0,0-1 0,-1 0 1,25-11-1,11-3-13,-39 18-98,-12 8 68,-15 15 35,12-18-20,2-1-24,-1 1-110,1-1 0,0 0 0,-1 1-1,1 0 1,1-1 0,-1 1 0,1 0 0,0 1 0,0-1 0,1 0 0,-2 8 0,3-12 100,0-1 1,0 1 0,0-1 0,0 1 0,0-1 0,0 1-1,0-1 1,0 1 0,0-1 0,0 1 0,1 0 0,-1-1 0,0 1-1,0-1 1,1 0 0,-1 1 0,0-1 0,1 1 0,-1-1-1,1 1 1,-1-1 0,0 0 0,1 1 0,-1-1 0,1 0 0,-1 1-1,1-1 1,1 1-14,-1-1-1,1 0 1,-1 0-1,0 0 1,1 1-1,-1-1 1,1 0 0,-1-1-1,1 1 1,-1 0-1,3-1 1,18-6-706</inkml:trace>
  <inkml:trace contextRef="#ctx0" brushRef="#br0" timeOffset="1">559 334 18020,'-13'22'2112,"-1"2"-1392,-2-1-319,3 3 1247,2 1-1208,1-2-312,1-2-672,6-2-304,2-5 592,-4-6-232,0-6-241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20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17 17388,'8'-3'663,"0"0"-1,1 0 1,-1 1 0,1 0 0,0 1 0,0 0 0,0 0 0,0 0-1,0 2 1,13 0 0,-18 0-556,0-1-1,1 1 0,-1 0 1,0 0-1,0 0 0,-1 1 1,1-1-1,0 1 0,0 0 1,-1 0-1,1 0 0,-1 0 1,0 1-1,1 0 0,-1-1 1,0 1-1,-1 0 0,1 1 1,0-1-1,-1 0 0,0 1 1,0-1-1,0 1 1,3 7-1,-5-9-99,1 0 0,-1 0 0,0 0-1,0 0 1,1 0 0,-1 0 0,-1 0 0,1 0 0,0 0 0,0 0 0,-1 0 0,1 0 0,-1 0-1,0 0 1,0 0 0,1-1 0,-1 1 0,0 0 0,-1 0 0,-1 2 0,-3 3-53,0-2 1,0 1-1,-11 8 1,6-5-237,10-9 248,1 1 0,0-1 0,0 0 0,0 0 0,-1 1 0,1-1 0,0 0 0,0 0 0,0 1 0,-1-1 0,1 0 0,0 1 0,0-1 0,0 0 0,0 1 0,0-1 0,0 0 0,0 1 0,0-1 0,0 0 0,0 1 0,0-1 0,0 0 0,0 1 0,0-1 0,0 0 0,0 1 0,0-1 0,0 0 0,1 1 0,-1-1 0,0 0-1,0 1 1,0-1 0,1 0 0,-1 0 0,0 1 0,0-1 0,1 0 0,-1 0 0,0 1 0,0-1 0,1 0 0,-1 0 0,0 0 0,1 0 0,-1 1 0,0-1 0,1 0 0,-1 0 0,26 11-687,-12-5 447,-12-4 288,1-1 1,-1 0-1,1 1 0,-1-1 0,0 1 1,0 0-1,0 0 0,0 0 0,0 0 1,0 0-1,-1 0 0,1 0 0,-1 1 0,1-1 1,-1 0-1,0 1 0,0-1 0,0 1 1,0 0-1,0-1 0,-1 1 0,1 0 1,-1 0-1,0-1 0,0 1 0,0 0 0,0 0 1,0-1-1,0 1 0,-1 0 0,0-1 1,1 1-1,-1 0 0,0-1 0,0 1 1,0-1-1,-1 1 0,1-1 0,-2 3 0,-2 2 87,-1 0 0,0 0 0,0 0 1,-1-1-1,1 0 0,-1 0 0,0-1 0,-1 1 0,0-2 0,-15 8 0,17-9-87,-1 0 0,0-1 1,1 0-1,-1-1 1,0 1-1,0-1 1,0 0-1,0-1 1,0 0-1,0 0 1,-7-1-1,9 0-53,1 0 1,0 0-1,0 0 0,0-1 1,0 1-1,1-1 0,-1 0 1,0 0-1,1-1 0,-1 1 1,1-1-1,0 1 0,0-1 0,0 0 1,0 0-1,0 0 0,1-1 1,-1 1-1,-2-6 0,-7-17-253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48.8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1 239 15891,'7'0'337,"0"1"0,0-1-1,0 0 1,0 0-1,0-1 1,0 0-1,0-1 1,0 1-1,0-1 1,0 0 0,0-1-1,-1 0 1,1 0-1,-1 0 1,0-1-1,0 0 1,0 0-1,-1-1 1,1 1 0,-1-1-1,6-8 1,4-4 663,23-35 1,-35 46-909,1-1 0,-1 1 0,0 0-1,0-1 1,0 0 0,-1 1 0,0-1 0,-1 0-1,1 0 1,-1-8 0,-1 14-82,1 0 1,-1 0-1,0 0 0,0 0 1,0 0-1,0 0 0,0 0 0,0 0 1,-1 0-1,1 0 0,0 0 1,0 0-1,-1 0 0,1 0 1,0 0-1,-1 0 0,1 0 1,-1 1-1,0-1 0,1 0 0,-1 0 1,0 0-1,1 1 0,-1-1 1,0 0-1,0 1 0,1-1 1,-1 0-1,0 1 0,0-1 1,0 1-1,0 0 0,0-1 0,0 1 1,0 0-1,0-1 0,0 1 1,0 0-1,0 0 0,0 0 1,0 0-1,0 0 0,0 0 1,0 0-1,0 0 0,0 0 0,0 1 1,0-1-1,0 0 0,0 1 1,0-1-1,-1 1 0,-5 2 21,0 0 1,1 0-1,0 1 0,-1 0 0,1 0 0,-7 7 0,2-1-13,1 1 0,0 0 0,1 0-1,0 1 1,1 0 0,0 1 0,-10 23 0,14-26-15,-1 1 0,2-1 0,-1 1 0,2 0 0,-1 1 0,2-1 0,-1 0 0,1 0 0,1 1 0,2 17 0,-2-25-25,1 0 0,0 0 1,0-1-1,0 1 0,0 0 0,1-1 0,-1 1 0,1-1 0,0 1 1,0-1-1,0 0 0,1 0 0,-1 0 0,3 3 0,-2-4-34,-1-1 0,0 1 0,0-1-1,1 0 1,-1 1 0,1-1 0,-1 0 0,1 0-1,-1-1 1,1 1 0,-1 0 0,1-1 0,0 0-1,-1 0 1,1 1 0,0-2 0,-1 1 0,1 0-1,0 0 1,-1-1 0,4 0 0,4-3 58,1-1-1,-1 1 1,-1-2 0,1 1-1,-1-2 1,0 1 0,0-1-1,-1 0 1,1-1 0,10-13-1,16-20-337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21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18348,'11'6'2112,"7"6"-1247,-1-2-353,4 5 1344,4 7-696,-4 9-408,-2 7-239,-9 9-305,-4 5-120,-12 5-48,-7 5 8,-11 2-8,-6-2-24,-6-4-448,-2-6 1208,5-10-744,3-9 48,7-13 16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21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18252,'11'-10'693,"0"-1"1,1 1-1,0 1 1,1 0 0,0 1-1,0 1 1,20-9-1,-21 11-359,0 0-1,0 1 0,0 1 1,1 0-1,-1 0 0,1 2 1,0-1-1,-1 2 0,16 0 1,-26 0-317,0 0 1,0 0-1,0 0 1,0 0-1,0 1 1,0-1 0,1 1-1,-1-1 1,0 1-1,0 0 1,-1 0-1,1-1 1,0 2-1,0-1 1,0 0-1,-1 0 1,1 0-1,0 1 1,-1-1-1,1 1 1,-1-1 0,0 1-1,0 0 1,1 0-1,-1-1 1,0 1-1,0 0 1,-1 0-1,1 0 1,0 0-1,-1 0 1,1 0-1,-1 0 1,1 0-1,-1 0 1,0 1 0,0-1-1,0 0 1,-1 3-1,0 2-16,-1 0 0,1 0 0,-1-1 0,-1 1 0,0-1 0,1 1-1,-2-1 1,1 0 0,-1 0 0,0-1 0,-5 6 0,-65 62 90,73-72-92,0-1 0,1 1 0,-1-1 0,1 0 0,-1 1 0,1-1 0,-1 1 0,1 0 0,0-1 0,-1 1 0,1-1 0,-1 1 0,1 0 0,0-1 0,0 1 0,-1 0 0,1-1 0,0 1 0,0 0 0,0-1 0,0 1 0,0 0 0,0-1 0,0 1 0,0 0 0,0 0 0,0-1 0,0 1 0,0 0 0,0-1 0,1 1 0,-1 0 0,0-1 0,0 1 0,1-1 0,-1 1 0,1 0 0,-1-1 0,0 1 0,1-1 0,-1 1 0,1-1 0,-1 1 0,1-1 0,0 1 0,-1-1 0,1 0 0,-1 1 0,1-1 0,0 0 0,0 1 0,5 1-71,1 1-1,-1-1 1,1-1-1,9 2 1,-11-2-32,24 3-421,56 1-1,-41-5 252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23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79 21269,'0'12'2363,"-5"8"-2094,-12 63 449,-12 155-1,28-229-852,-2 25-306,3-33 375,0 0-1,0 1 1,0-1 0,0 0-1,0 0 1,0 1 0,0-1 0,0 0-1,1 0 1,-1 1 0,1-1 0,-1 0-1,1 0 1,-1 0 0,1 0-1,0 0 1,-1 0 0,1 0 0,1 2-1,-1-3 6,0 0-1,-1 0 1,1 0-1,-1 0 0,1 0 1,0 0-1,-1 0 1,1 0-1,-1 0 1,1-1-1,0 1 0,-1 0 1,1 0-1,-1-1 1,1 1-1,-1 0 0,1-1 1,-1 1-1,1 0 1,-1-1-1,1 1 0,-1-1 1,0 1-1,1-1 1,-1 1-1,1-1 1,-1 1-1,0-1 0,0 1 1,1-1-1,-1 1 1,0-1-1,0 0 0,0 1 1,0-1-1,1 0 1,7-25-1154,-8 24 1128,6-27-819,-1 0 1,-1 0 0,-1-51 0,-15-86 951,7 142 877,3 21-172,1 12 96,1 7-452,2 0 0,0-1 0,0 1 1,2-1-1,0 0 0,0 0 0,2 0 0,0-1 0,0 0 0,2 0 1,12 20-1,-14-27-258,-1 0 1,1 0-1,0 0 0,1-1 1,0 0-1,0 0 1,0-1-1,0 0 1,12 6-1,-13-8-26,0-1-1,0 0 1,1 0-1,-1 0 1,1-1-1,-1 0 1,1 0-1,-1-1 1,1 1-1,-1-2 1,1 1-1,-1-1 1,14-2-1,-13 0-44,0 1-1,0-1 1,-1 0 0,1-1-1,-1 0 1,0 0 0,0 0-1,0-1 1,0 1-1,-1-1 1,1-1 0,-2 1-1,1-1 1,0 0 0,-1 0-1,0 0 1,-1-1 0,1 0-1,3-12 1,1 0 12,-2 0-1,0-1 1,-2 0 0,0-1-1,2-38 1,-6 57-74,0-52 58,0 49-56,-1 1 0,1-1 0,-1 1 0,0-1 0,-1 1 0,1 0 0,-1 0-1,1-1 1,-5-5 0,6 9-4,-1 1-1,1-1 0,0 0 1,-1 1-1,1-1 0,-1 0 1,1 1-1,-1-1 0,1 1 1,-1-1-1,0 1 0,1-1 1,-1 1-1,0 0 0,1-1 0,-1 1 1,0 0-1,1-1 0,-1 1 1,0 0-1,0 0 0,1 0 1,-1 0-1,0-1 0,0 1 1,0 0-1,1 1 0,-1-1 1,0 0-1,0 0 0,1 0 1,-1 0-1,0 0 0,0 1 1,1-1-1,-1 0 0,0 1 0,1-1 1,-1 1-1,0-1 0,1 0 1,-1 1-1,1 0 0,-1-1 1,1 1-1,-1-1 0,1 1 1,-1 0-1,1-1 0,-1 1 1,1 0-1,-1 0 0,-2 4-51,0-1 0,1 1-1,-1 0 1,1 0 0,-3 11-1,3-6-261,0 0-1,1 1 0,0 0 1,1-1-1,1 22 0,0-29 247,-1 0 0,1 0-1,-1 0 1,1 0 0,0 0-1,1 0 1,-1 0 0,0 0 0,1-1-1,0 1 1,1 3 0,-1-5 40,-1 0 1,0 0-1,1 0 0,-1 0 1,0 0-1,1 0 0,-1 0 1,1-1-1,-1 1 1,1 0-1,0-1 0,-1 1 1,1-1-1,0 0 0,-1 1 1,1-1-1,0 0 1,-1 0-1,1 0 0,0 0 1,3-1-1,21-7-573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23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17236,'3'29'1848,"-1"7"-1032,1 4-304,0 7 897,-1 2-185,2 0-432,2 0-328,-2-9-704,3-4-352,-3-12 512,2-7-144,0-8-96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23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16724,'4'-4'483,"-1"1"0,0 0 1,1 0-1,0 0 0,0 1 1,0-1-1,0 1 0,0 0 1,8-3-1,44-10 2173,-53 14-2413,18-3 259,0 0 0,0 2 0,0 0-1,31 2 1,-40 1-441,1 0 1,0 1-1,-1 1 0,1-1 0,-1 2 0,0 0 0,0 0 0,19 11 0,-28-13-71,1 0 0,-1 0 0,0 0-1,0 0 1,0 1 0,0 0 0,0-1 0,0 1-1,-1 0 1,0 0 0,1 1 0,-1-1 0,0 0 0,0 1-1,-1-1 1,1 1 0,-1 0 0,0-1 0,0 1-1,0 0 1,0 0 0,-1 0 0,1 0 0,-1 0-1,0-1 1,0 1 0,-1 0 0,0 5 0,-1 0-9,-1-1 0,0 0 0,0 0 0,0 0 0,-1 0 0,-1 0 0,1-1 0,-1 0 0,0 0 0,-1 0 0,-10 9 0,-42 36-57,57-52 65,1 0 0,0 0 0,-1 0 0,1 0-1,0 1 1,-1-1 0,1 0 0,0 0-1,0 1 1,-1-1 0,1 0 0,0 0 0,0 1-1,-1-1 1,1 0 0,0 1 0,0-1 0,0 0-1,-1 1 1,1-1 0,0 0 0,0 1-1,0-1 1,0 0 0,0 1 0,0-1 0,0 1-1,0-1 1,0 0 0,0 1 0,0-1 0,0 0-1,0 1 1,0-1 0,0 1 0,0-1-1,0 0 1,1 1 0,-1-1 0,0 0 0,0 1-1,0-1 1,1 0 0,-1 1 0,0-1 0,0 0-1,1 0 1,-1 1 0,0-1 0,1 0-1,-1 0 1,0 0 0,1 1 0,-1-1 0,0 0-1,1 0 1,-1 0 0,30 9-408,-18-6 288,12 4-28,-1 1 0,1 1 1,-2 2-1,1 0 0,-2 1 0,1 1 0,31 27 0,-50-38 152,0 1-1,-1-1 0,0 0 1,0 1-1,0 0 0,0-1 1,0 1-1,0 0 0,-1 0 1,1 0-1,-1 0 0,0 0 1,0 1-1,1 5 1,-1-7 23,-2 1 0,1-1 0,0 1 0,0-1 1,-1 1-1,1-1 0,-1 1 0,0-1 0,0 1 1,0-1-1,0 0 0,0 0 0,-1 1 0,1-1 1,0 0-1,-1 0 0,0 0 0,0 0 0,-3 2 1,-8 7 211,-1 0 1,0-2 0,-1 0-1,0 0 1,0-1 0,-26 9 0,15-8 206,-1-1 1,0-1-1,-36 4 1,48-9-349,0-1 1,0 0-1,-17-2 0,27 1-129,1-1-1,-1 0 0,1 0 0,-1 0 1,1 0-1,0 0 0,-1-1 0,1 0 1,0 0-1,0 0 0,0-1 0,1 1 0,-1-1 1,-5-5-1,8 8 29,1-1 0,-1 0 0,1 1 0,-1-1-1,1 0 1,-1 1 0,1-1 0,-1 0 0,1 0 0,-1 1 0,1-1 0,0 0 0,0 0 0,-1 0 0,1 0-1,0 1 1,0-1 0,0 0 0,0 0 0,0 0 0,0 0 0,0-1 0,5-3-306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25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1 366 17900,'100'-206'4480,"-28"62"-1243,-62 128-2592,-10 16-636,1 0-1,-1 0 0,0 0 1,0 0-1,0 0 0,1 0 1,-1 0-1,0 0 0,0 0 1,0 0-1,0 0 0,0 1 1,1-1-1,-1 0 0,0 0 1,0 0-1,0 0 0,0 0 1,0 0-1,1 0 0,-1 1 1,0-1-1,0 0 0,0 0 1,0 0-1,0 0 0,0 0 0,0 1 1,0-1-1,0 0 0,0 0 1,0 0-1,0 0 0,1 1 1,-1-1-1,0 0 0,0 0 1,0 0-1,0 0 0,-1 1 1,1-1-1,0 0 0,0 0 1,0 0-1,0 1 0,-2 36 266,1-28-249,-5 79 31,-7 197-110,13-279-34,0 0 1,0-1 0,1 1-1,0 0 1,0 0-1,2 6 1,-2-11 51,-1 1 1,1-1-1,0 0 0,-1 0 1,1 0-1,0 0 0,0 0 1,0 0-1,-1 0 0,1 0 1,0 0-1,0 0 0,1 0 1,-1-1-1,0 1 0,0 0 1,0-1-1,0 1 0,1-1 1,-1 1-1,0-1 1,0 0-1,1 1 0,-1-1 1,0 0-1,1 0 0,-1 0 1,0 0-1,1 0 0,-1 0 1,0 0-1,2-1 0,22-7-266,4-7-116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25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7 21453,'10'7'1848,"7"-3"-1360,3-1-240,11 0 800,0-3-303,6-2-938,-1 0-503,-3-4 600,-4 0-152,-18-1-112</inkml:trace>
  <inkml:trace contextRef="#ctx0" brushRef="#br0" timeOffset="1">0 276 17812,'19'7'2440,"4"-5"-1503,8-8-417,7-3 1424,9-5-928,4 4-504,2-1 721,-4-4-953,-3-3-216,-1-5-8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26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6 20724,'24'-6'2081,"-21"6"-1377,-4 5-336,-18 9 1400,-4 5-719,-11 14-545,-3 5-232,-6 13-192,-5 4-64,4 3-136,-1 1-152,10-6-448,3-5-265,11-12-447,0-13 1048,10-20-312,4-9-176</inkml:trace>
  <inkml:trace contextRef="#ctx0" brushRef="#br0" timeOffset="1">21 92 20204,'4'10'1825,"1"7"-1201,2 5-272,6 7 880,5-2-392,7 4-376,6 1-231,9-5-586,5-3-351,1-2 576,1-3-120,-3-11-160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26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0 21333,'-8'20'1816,"-5"9"-1320,-5-2-232,-5 10 1144,-4 5-823,-1 4-329,1-3-128,3-3-248,-1-6-152,8-8-265,4-6-95,8-14-520,13-19-704,4-9 1103,3-15-47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26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186 213 16940,'1'-3'2008,"-2"10"-1256,-7 17-232,0 9 1193,-2 6-569,0 3-248,4-1-344,2-1-64,4-5-136,3-4-120,4-6-368,0-7-296,2-8-728,-2-3 984,-2-7-184,0 2-128</inkml:trace>
  <inkml:trace contextRef="#ctx0" brushRef="#br0" timeOffset="1">1 435 18492,'13'6'1648,"7"-6"-1160,7 3-184,6-1 345,3-2-457,2-4 88,0-5-72,-5-8-280</inkml:trace>
  <inkml:trace contextRef="#ctx0" brushRef="#br0" timeOffset="2">608 1 20948,'-4'17'1825,"-6"7"-1225,1 8-248,2 4 640,3 4-160,0 1-271,2 2-145,1 0-312,1-4-160,1-6-392,-1-3-273,0-8-543,-3-4 992,-2-12-224,-4-3-216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49.3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111 0 19084,'-29'31'2782,"-20"23"-49,44-48-2482,0 0-1,1 1 1,0-1 0,0 1-1,1 0 1,-5 13 0,8-19-248,0 0 0,0-1 0,0 1 0,0 0 0,0 0 0,0-1 0,1 1 0,-1 0 0,0 0 0,0-1 0,1 1 0,-1 0 0,0-1 0,1 1 0,-1 0 0,1-1 0,-1 1 0,0 0 0,1-1 0,0 1 0,-1-1 0,1 1-1,-1-1 1,1 1 0,0-1 0,-1 0 0,1 1 0,1 0 0,24 10-8,-19-8 8,48 18 0,50 22 15,-103-42-11,0 0 0,0 0-1,0 0 1,0 0 0,-1 1 0,1-1-1,0 0 1,-1 1 0,1 0 0,-1-1-1,1 1 1,-1 0 0,0 0 0,0-1 0,2 4-1,-3-4 3,0 0 0,0 1 0,0-1-1,1 1 1,-1-1 0,0 0-1,-1 1 1,1-1 0,0 1 0,0-1-1,-1 0 1,1 1 0,0-1 0,-1 0-1,0 1 1,1-1 0,-1 0 0,0 0-1,1 1 1,-1-1 0,0 0 0,0 0-1,0 0 1,-2 1 0,-7 8 100,-1-1 0,0 0 0,-1-1 1,0-1-1,0 1 0,-1-2 0,0 0 1,0 0-1,0-1 0,-1-1 0,-23 5 1,35-9-178,0 0 1,0 0-1,0 0 1,0 0-1,0 0 0,0 0 1,0 0-1,0 0 1,0-1-1,0 1 1,0-1-1,0 0 1,0 1-1,1-1 1,-1 0-1,0 0 1,-3-3-1,4 3 38,1 0 1,-1 0-1,0 0 1,0-1-1,1 1 1,-1 0-1,0 0 1,1-1-1,0 1 0,-1-1 1,1 1-1,0 0 1,0-1-1,-1 1 1,1-1-1,0 1 0,0-1 1,1 1-1,-1-1 1,0 1-1,0 0 1,1-1-1,-1 1 1,1 0-1,-1-1 0,2 0 1,7-15-427,3-1-142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27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60 14875,'-8'-10'2209,"8"0"-1249,10 4-272,10 1 2185,10 4-1713,7 1-192,6 0-472,4 1-424,4-1 1128,-6-4-951,3-7-121,-4-2 24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27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38 16203,'0'-1'242,"0"-1"-1,0 1 0,0-1 1,0 1-1,0-1 0,0 1 1,-1 0-1,1-1 0,0 1 1,-1-1-1,0 1 0,1-1 1,-1 1-1,0 0 0,1 0 1,-1-1-1,0 1 0,0 0 1,-2-2-1,1 2 0,0 0 0,0 0 1,0 0-1,-1 0 0,1 0 1,0 0-1,-1 1 0,1-1 0,0 1 1,-1 0-1,1-1 0,-4 1 0,-4 1-95,0 0 0,1 0 0,-1 1 0,0 0 0,1 1 0,-1 0-1,1 0 1,0 1 0,0 0 0,1 1 0,-11 6 0,1 1 0,0 2 0,0 0 0,-28 30 1,32-29-34,1 1-1,1 0 1,1 1 0,0 0 0,1 1 0,-10 24 0,16-32-70,0 0 0,1 0 1,0 0-1,1 0 0,0 1 1,0-1-1,1 1 0,1 0 0,0-1 1,0 1-1,1-1 0,0 1 1,5 18-1,-4-24-30,0-1 0,-1 1 1,2 0-1,-1-1 0,0 0 0,1 0 1,0 0-1,0 0 0,0 0 0,1 0 0,-1-1 1,1 1-1,0-1 0,0 0 0,0 0 1,0-1-1,0 1 0,1-1 0,-1 0 1,1 0-1,0 0 0,-1-1 0,1 0 0,0 0 1,0 0-1,0 0 0,0-1 0,0 0 1,0 0-1,0 0 0,0 0 0,0-1 0,0 0 1,-1 0-1,1 0 0,7-4 0,-4 2 16,1-2-1,-1 1 0,0-1 0,0 0 0,0-1 1,-1 0-1,0 0 0,0-1 0,-1 1 1,0-1-1,0-1 0,0 1 0,-1-1 0,0 0 1,0-1-1,-1 1 0,-1-1 0,1 1 1,-1-1-1,-1 0 0,1-1 0,-1 1 0,-1 0 1,1-13-1,-2 20-28,0 0 1,0-1 0,0 1-1,0 0 1,0 0-1,-1-1 1,1 1-1,-1 0 1,1 0-1,-1 0 1,0 0-1,0 0 1,0-1-1,0 2 1,0-1 0,0 0-1,0 0 1,-1 0-1,1 0 1,-1 1-1,1-1 1,-1 1-1,0-1 1,0 1-1,0 0 1,0-1-1,1 1 1,-1 0 0,-1 0-1,1 1 1,0-1-1,0 0 1,-3 0-1,2 1 0,1 0-1,-1 0 1,0 0-1,0 1 1,0-1 0,1 1-1,-1-1 1,0 1-1,1 0 1,-1 0-1,0 0 1,1 1 0,0-1-1,-1 1 1,1-1-1,0 1 1,-1 0-1,1-1 1,0 1 0,0 0-1,1 1 1,-1-1-1,0 0 1,1 0-1,-1 1 1,0 2 0,1-3-1,0-1 1,0 0 0,0 1 0,0-1 0,1 1 0,-1-1 0,1 1 0,-1-1 0,1 1-1,-1-1 1,1 1 0,0 0 0,0-1 0,0 1 0,0-1 0,0 1 0,0 0-1,0-1 1,0 1 0,1-1 0,-1 1 0,1-1 0,-1 1 0,1-1 0,0 1 0,-1-1-1,1 1 1,0-1 0,0 0 0,0 1 0,0-1 0,0 0 0,0 0 0,1 0 0,-1 0-1,0 0 1,0 0 0,1 0 0,-1 0 0,1 0 0,-1-1 0,1 1 0,-1-1-1,1 1 1,1 0 0,5 1 0,0-1-1,0 0 0,0 0 1,0 0-1,0-1 0,0 0 1,15-2-1,10-5 12,52-18 0,-9 2-8,-75 22-3,1 1-1,-1-1 0,1 1 1,-1 0-1,0-1 1,1 1-1,-1 0 1,1 0-1,-1 0 0,1 0 1,-1 1-1,1-1 1,-1 0-1,1 0 1,-1 1-1,0-1 0,1 1 1,-1-1-1,2 2 1,-2-1-1,0 0 1,-1 0-1,1 0 0,0 0 1,-1 0-1,1 0 1,-1 0-1,1 0 1,-1 0-1,1 0 1,-1 0-1,0 0 0,0 0 1,1 0-1,-1 0 1,0 1-1,0-1 1,0 0-1,-1 1 0,0 7-7,-1 0 0,0-1-1,0 1 1,-7 15-1,8-22 6,-25 61-39,-26 74-1449,51-134 1452,0-1 0,0 0 1,0 1-1,1-1 0,-1 0 1,1 1-1,0-1 0,0 1 0,0-1 1,0 0-1,0 1 0,0-1 1,0 1-1,1-1 0,0 3 1,12 5-330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28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0 20332,'-3'15'1713,"-13"12"-1249,-7 2-232,-7 9 920,-2 2-456,-3 8-496,2-2-64,0-5-136,6-5-112,6-10-376,6-8-136,13-9-488,7-9 1272,9-9-440,6-9-160,7-14-56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28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 14843,'-4'24'2001,"-5"10"-929,1 5-392,-2 1 1496,5 3-679,5 0-465,2-3-216,8-1-328,3-5-136,3-4-360,-2-5-208,3-7-560,-4-2-264,-7-7-400,-6-8 1056,-9-6-329,-7-7-279</inkml:trace>
  <inkml:trace contextRef="#ctx0" brushRef="#br0" timeOffset="1">24 283 17892,'-18'-3'2040,"13"3"-1096,6 1-343,18 5 1279,9-2-376,17 2-527,3-1-217,14-1-560,1-1-608,5 0 464,-4 1-64,-10-4-160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32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17 19412,'1'-2'190,"0"1"0,1-1 0,-1 1 1,1 0-1,0-1 0,-1 1 0,1 0 0,0 0 0,0 0 0,-1 0 0,1 0 0,2 0 1,-3 1-125,0 0 1,0 0-1,-1 0 1,1 0 0,0 0-1,0 0 1,-1 0-1,1 1 1,0-1 0,-1 0-1,1 1 1,0-1-1,-1 0 1,1 1 0,0-1-1,-1 1 1,1-1-1,-1 1 1,1-1 0,-1 1-1,1-1 1,-1 1-1,1-1 1,-1 1 0,1 0-1,-1-1 1,0 1-1,0 0 1,1 0 0,-1-1-1,0 1 1,0 0-1,0-1 1,0 1 0,1 1-1,2 16 426,0 1 1,-1-1-1,-1 0 0,0 1 1,-1 0-1,-5 28 0,-26 110-14,30-154-448,-28 101 148,-11 61-72,39-161-102,0 0 0,1 0-1,-1 1 1,1-1-1,0 0 1,1 0 0,0 9-1,0-12 3,-1-1-1,1 1 0,-1 0 1,1 0-1,-1 0 0,1 0 1,-1 0-1,1-1 1,0 1-1,0 0 0,-1-1 1,1 1-1,0 0 1,0-1-1,0 1 0,0-1 1,0 1-1,0-1 0,0 0 1,0 1-1,-1-1 1,1 0-1,1 0 0,-1 1 1,0-1-1,0 0 1,0 0-1,0 0 0,0 0 1,0-1-1,0 1 1,0 0-1,0 0 0,0-1 1,0 1-1,1-1 0,25-6 138,-1-2 0,0-1 0,33-17 0,39-15 66,-68 34-215,16-5 285,-44 13-271,1-1 0,-1 0 0,0-1 0,0 1-1,0 0 1,0-1 0,0 1 0,0-1 0,0 1-1,0-1 1,-1 0 0,1 0 0,0 0 0,1-4-1,4-11 17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33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17524,'19'-2'2320,"2"1"-1087,6 1-425,6 1 1880,9 2-1135,5-1-457,3-1-120,0-1-608,2-1-184,-5-4-496,-5 0-288,-11 2-584,-5-1-305,-16-1 1049,-8 5-360,-7 2-56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34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19300,'22'14'2473,"9"-4"-1481,9-7-424,6-1 1288,5-4-711,4-1-137,-4 1-928,-2 0-624,-10-2 512,-5 0-200,-11-5-104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53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17348,'11'17'2568,"12"-8"-1391,23-9-361,10-3 1800,12-3-1175,7-1-129,4 1-456,0 0-184,-9 6-664,-11 2-432,-26 6-2609,-12 1 2697,-15-2-376,-5-7-304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54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19684,'55'-5'2337,"11"-5"-1369,2-1-416,10-2 1616,1 1-1135,-8 4-1305,-8 2 656,-21 6-488,-9 1-136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54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5 22421,'3'-1'-116,"-1"0"0,1 1 0,0-1 0,0 1 0,0-1 0,-1 1 0,1 0 1,0 0-1,0 0 0,0 0 0,0 1 0,0-1 0,5 2 0,-6-1 204,-1 0-1,1 0 1,-1 1-1,0-1 1,1 0-1,-1 1 1,0-1-1,0 1 1,0-1 0,0 1-1,0-1 1,0 1-1,0 0 1,0-1-1,-1 1 1,1 0-1,-1 0 1,1-1-1,-1 1 1,0 0-1,1 0 1,-1 4 0,1 21 762,-1 1 0,-1-1 1,-1 1-1,-10 47 1,-38 102 18,8-37-496,42-139-371,-3 7 19,2 0 0,-1 0-1,1 0 1,-1 14 0,2-20-13,1 0 0,-1 0 1,0-1-1,0 1 0,1 0 1,-1 0-1,1 0 0,0-1 0,-1 1 1,1 0-1,0-1 0,0 1 1,0 0-1,0-1 0,1 0 1,-1 1-1,0-1 0,0 0 1,1 1-1,-1-1 0,1 0 1,-1 0-1,1 0 0,3 1 0,1 1 17,0-1 0,0 0-1,1 0 1,-1-1-1,1 0 1,0 0 0,-1 0-1,10-1 1,54-7 113,-48 4-89,354-59-288,-326 53 115,21-6 1,-14-8-45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49.6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206 78 16788,'3'-8'731,"1"0"1,-1 0 0,3-17 0,-6 23-631,0 1 0,1 0 1,-1-1-1,0 1 0,0-1 0,0 1 1,0-1-1,-1 1 0,1 0 1,0-1-1,-1 1 0,1 0 1,0-1-1,-2-1 0,1 2-3,1 1-1,-1-1 1,0 1-1,1-1 1,-1 1-1,0-1 1,0 1-1,1 0 1,-1-1-1,0 1 1,0 0-1,1-1 0,-1 1 1,0 0-1,0 0 1,0 0-1,0 0 1,0 0-1,1 0 1,-1 0-1,0 0 1,0 0-1,0 1 1,1-1-1,-1 0 1,0 0-1,-1 1 1,-6 3 185,0-1 1,1 1-1,0 0 1,0 0-1,0 1 1,0 0-1,-11 12 1,-42 47 166,54-57-385,-7 8-4,6-8-31,1 0 0,0 0 0,0 1 0,1-1 0,-6 12 0,11-18-29,0-1 0,-1 1-1,1-1 1,0 1 0,0-1 0,0 0-1,0 1 1,-1-1 0,1 1-1,0-1 1,0 1 0,0-1-1,0 1 1,0-1 0,0 0-1,0 1 1,0-1 0,1 1-1,-1-1 1,0 1 0,0-1-1,0 1 1,0-1 0,1 0-1,-1 1 1,0-1 0,0 1-1,1-1 1,-1 0 0,0 1 0,0-1-1,1 0 1,-1 1 0,1-1-1,-1 0 1,0 0 0,1 1-1,-1-1 1,1 0 0,-1 0-1,0 0 1,1 0 0,-1 1-1,1-1 1,-1 0 0,1 0-1,-1 0 1,1 0 0,-1 0-1,0 0 1,1 0 0,-1 0-1,1 0 1,-1 0 0,1-1 0,28-3-65,-28 4 60,40-12-74,36-7-73,-70 18 125,0 0 0,1 0 0,0 1 0,-1 0 0,1 0 0,-1 1 0,15 3 0,-21-4 20,0 0 0,1 1 0,-1-1 1,0 1-1,0-1 0,0 1 0,0-1 0,1 1 1,-1 0-1,0-1 0,0 1 0,0 0 1,-1 0-1,1 0 0,0 0 0,0 0 0,0 0 1,-1 0-1,1 0 0,0 0 0,-1 0 1,1 0-1,0 2 0,-1 0-2,0-1 1,1 1-1,-1-1 1,0 0-1,-1 1 1,1-1-1,0 1 1,-1-1-1,1 0 0,-1 1 1,-1 3-1,-2 2-2,0-1 1,0 1-1,0-1 0,-1 0 0,0 0 0,-7 7 0,6-8-210,0 0 1,-1-1-1,1 1 1,-1-1-1,0 0 1,-1-1-1,1 0 1,-1 0-1,0-1 1,0 0-1,0 0 1,0-1-1,0 0 1,0 0-1,-1-1 1,1 0-1,-1 0 1,1-1-1,-1 0 1,1-1-1,-10-1 1,-24-9-667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5:02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639 43 10178,'-6'-5'159,"1"1"0,-1 0 0,-1 0 0,1 0 0,0 1 1,-1 0-1,0 0 0,0 0 0,0 1 0,-13-2 0,8 2-29,1 1 0,-1 1 1,1 0-1,-1 0 0,1 1 0,-16 4 0,4 0-191,0 2 0,1 1-1,0 0 1,1 2-1,0 0 1,-25 17-1,23-12 69,2 2 0,-1 1 0,2 0 0,1 1 0,0 1 0,1 1 0,1 1 0,1 0 0,2 2 0,0-1 0,1 2 0,1-1 0,-11 35 0,16-38 126,1 0 0,1 0 0,1 1 0,1 0 0,0 0 0,2 0 0,1 0 0,0 0 0,2 0 0,0 0 0,1-1 0,2 1 0,0-1 0,1 0 0,1 0 0,2 0 0,10 19 0,-3-13-15,1 0 0,2-2 0,1 0 0,1-1 0,1-1 0,0-1 0,2-1 0,1-1 0,0-1 0,2-2 0,0 0 0,1-2 0,0-1 0,1-1 0,53 15 0,-69-24 6,0-2 1,0 0-1,0 0 1,0-1-1,0-1 1,0 0-1,1-1 1,19-4-1,-24 3 9,0 0-1,0-2 1,0 1-1,0-1 1,0 0-1,0-1 1,-1 0-1,0 0 1,0-1 0,-1 0-1,1 0 1,8-11-1,4-6 245,-2-1-1,-1-1 1,0 0-1,-2-1 1,-1-1-1,-2 0 1,15-45-1,-16 34-146,-1-1 0,-2 0-1,-1 0 1,-2-1 0,-1-46-1,-4 65-264,-1 1 1,-1-1-1,-1 1 0,-1 0 0,-1 0 0,0 0 0,-2 1 0,-11-27 0,13 37 46,0 0 0,0 0 1,-1 0-1,0 0 1,0 1-1,-1 0 0,0 1 1,0-1-1,-1 2 0,0-1 1,0 1-1,-1 0 1,0 0-1,0 1 0,0 1 1,-1-1-1,1 1 0,-13-3 1,-34-4-155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5:17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50 17356,'2'-3'372,"15"-27"1393,-17 29-1733,0 1 0,1 0 0,-1-1 1,0 1-1,0 0 0,0-1 0,1 1 0,-1-1 0,0 1 0,0-1 0,0 1 0,0 0 0,0-1 0,0 1 1,0-1-1,0 1 0,0-1 0,0 1 0,0 0 0,0-1 0,0 1 0,0-1 0,0 1 0,0-1 0,-1 1 1,1 0-1,0-1 0,0 1 0,0 0 0,-1-1 0,1 1 0,0-1 0,-1 1 0,1 0 0,0 0 0,-1-1 1,1 1-1,0 0 0,-1 0 0,1-1 0,0 1 0,-1 0 0,1 0 0,-1 0 0,1 0 0,0-1 0,-1 1 1,1 0-1,-1 0 0,1 0 0,-1 0 0,1 0 0,-1 0 0,1 0 0,0 0 0,-1 0 0,1 0 0,-1 1 1,1-1-1,0 0 0,-1 0 0,1 0 0,-1 0 0,1 1 0,0-1 0,-1 1 0,-5 1 164,1 0-1,0 0 1,0 1-1,0 0 1,0 0-1,0 0 0,1 1 1,-1-1-1,-4 6 1,-38 45 332,28-33-377,-8 13-101,0 2-1,3 0 1,1 1-1,1 2 1,2 0-1,2 1 1,2 1-1,1 0 1,3 1 0,1 1-1,2 0 1,2 0-1,-2 48 1,8-70-72,1-1 0,1 0 1,0 1-1,2-1 0,0 0 0,1 0 1,10 28-1,-11-40-53,1 0-1,-1-1 1,1 1 0,1-1 0,-1 0 0,1 0-1,0-1 1,1 1 0,0-1 0,0-1-1,0 1 1,0-1 0,1 0 0,0 0-1,0-1 1,0 0 0,1 0 0,-1 0-1,1-1 1,15 4 0,20-1-273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5:18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48 16187,'30'-18'2083,"-23"13"-1048,1 0-1,0 0 0,1 1 0,16-7 0,-33 21 1288,-62 59-1292,-69 90 0,-40 91-2751,171-241 499,5-13 837,5-19 27,8-21-374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5:19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17532,'10'20'2056,"4"2"-1032,1 1-415,6-1 1007,6 4-152,6 0-584,5-2-496,5 5-1192,-3-9 872,1-5-296,0-7-104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5:19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0 21557,'0'5'291,"1"0"0,0 0 0,-1-1 1,0 1-1,0 0 0,-1 0 1,1-1-1,-1 1 0,0 0 0,-1-1 1,1 1-1,-2 4 0,-6 11 238,-14 25-1,14-28-302,-91 150 247,24-67-3056,165-220-6165,-34 29 5979,-13 11 3506,-4-1 3622,-52 125 1353,-12 97-2979,25-131-2559,0 1-1,1 0 1,0 0-1,1 0 1,0-1-1,1 1 1,4 16-1,-5-23-306,0 0-1,1 0 1,-1-1-1,1 1 1,0 0-1,0-1 1,1 1-1,-1-1 1,1 0-1,-1 0 1,1 0-1,0 0 1,0 0-1,1-1 1,-1 1-1,0-1 0,1 0 1,0 0-1,-1 0 1,1 0-1,0-1 1,5 2-1,-16-16-2520,-4 2 1656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5:20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2 155 17196,'-2'-2'1848,"11"7"-928,4-2-336,7 2 905,3 1-249,4-3-448,3 1-464,2-4-1480,-2 0 1240,-7-4-352,-3 1-176</inkml:trace>
  <inkml:trace contextRef="#ctx0" brushRef="#br0" timeOffset="1">564 0 18364,'5'13'2240,"4"0"-1431,-5 6-305,-2 2 1376,-2 11-904,0 0-112,0 6-399,0 0-97,0 0-504,-2-5-400,2-8 167,2-3 265,5-8-152,4-5-80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5:20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64 18332,'1'-1'163,"5"-4"588,-1-1-1,1-1 0,5-9 0,-10 15-661,0 0 0,-1 0 0,1 0 1,-1 0-1,1 0 0,-1 0 0,0 0 0,1 0 0,-1-1 0,0 1 0,0 0 1,0 0-1,0 0 0,0-2 0,0 2-13,0 0 0,-1 1 0,1-1-1,0 1 1,-1-1 0,1 0 0,-1 1 0,1-1 0,-1 1 0,1-1-1,-1 1 1,1-1 0,-1 1 0,0 0 0,1-1 0,-1 1 0,0 0 0,1-1-1,-1 1 1,0 0 0,1 0 0,-1 0 0,0 0 0,1-1 0,-1 1-1,-1 0 1,-4 0 100,0 0 0,-1 1-1,1-1 1,0 1-1,0 0 1,0 1 0,0-1-1,0 1 1,0 0 0,-5 4-1,-56 30 300,45-22-404,0 1 0,0 2-1,2 0 1,0 1-1,-32 38 1,43-45-46,0 0 0,2 1 0,-1 0 0,1 0 0,1 1 0,0 0 0,1 0 0,0 0 0,1 1 0,1 0 0,0 0 0,-2 25 0,5-33-16,0-1 1,0 1 0,1 0 0,-1 0-1,1-1 1,0 1 0,1-1 0,0 1-1,0-1 1,0 1 0,0-1 0,1 0-1,0 0 1,0 0 0,0-1 0,1 1-1,-1-1 1,8 8 0,-6-8 4,1-1 0,-1 1 0,0-1 0,1 0-1,0 0 1,0-1 0,0 1 0,0-1 0,0-1 0,0 1 0,0-1 0,1 0 0,-1-1-1,1 1 1,-1-1 0,10-1 0,-5 0 19,0-1 0,0 0 0,-1-1 0,0 0 0,1 0 1,-1-1-1,14-8 0,-20 10-9,1 0 0,-1-1 0,0 0 1,0 0-1,0 0 0,-1-1 1,1 1-1,-1-1 0,0 0 0,1 0 1,-2 0-1,1 0 0,-1-1 0,1 1 1,-1-1-1,0 1 0,-1-1 0,3-7 1,-4 10-15,0-1 1,0 0-1,0 1 1,0-1-1,0 0 1,0 1 0,-1-1-1,1 0 1,-1 1-1,0-1 1,0 1-1,0-1 1,0 1 0,0 0-1,0-1 1,-1 1-1,1 0 1,-1 0-1,1 0 1,-1 0-1,0 0 1,0 0 0,0 0-1,0 0 1,0 1-1,-1-1 1,1 1-1,0 0 1,-1 0 0,1 0-1,-1 0 1,1 0-1,-4-1 1,1 1-4,0 0 0,0 0 0,1 0 0,-1 0 0,0 1 0,0-1 0,0 1 0,0 0 0,1 1 0,-1-1 0,0 1 0,0 0 0,0 1 0,1-1 0,-1 1 0,1-1 0,-8 5 0,11-5-7,1-1 1,-1 0-1,0 1 1,0 0-1,0-1 1,1 1-1,-1-1 1,0 1-1,1 0 1,-1 0-1,0-1 1,1 1-1,-1 0 1,1 0-1,-1 0 1,1 0-1,0 0 0,-1 0 1,1-1-1,0 1 1,0 0-1,-1 0 1,1 2-1,0-3 0,1 1 1,-1 0-1,1 0 0,-1 0 0,1-1 0,-1 1 1,1 0-1,-1 0 0,1-1 0,0 1 0,-1 0 1,1-1-1,0 1 0,0-1 0,-1 1 0,1-1 1,0 1-1,0-1 0,1 1 0,3 1 3,0-1 1,0 1-1,0-1 0,0 0 1,0 0-1,0-1 0,7 1 0,6-4 6,0 0 1,0-1-1,0-1 0,22-9 0,-17 6 10,39-9 0,-62 16-20,1 1 0,0 0 0,-1 0 0,1 0 1,0 0-1,0 0 0,0 0 0,-1 0 0,1 0 0,0 0 0,0 0 0,-1 0 0,1 1 0,0-1 0,-1 0 0,1 0 0,0 1 0,0-1 0,-1 0 0,1 1 0,-1-1 0,1 1 0,0-1 0,-1 1 0,1-1 0,-1 1 0,1 0 0,-1-1 0,1 1 0,-1-1 0,0 1 0,1 0 0,-1-1 0,0 1 0,1 0 0,-1 0 0,0-1 0,0 1 0,0 0 0,0 0 0,0-1 1,0 1-1,0 0 0,0 0 0,0-1 0,0 1 0,0 1 0,-1 5-8,0 1 0,0-1 0,-5 13 1,6-19 8,-17 46-47,11-31-148,0 1-1,0 0 0,2 0 0,0 0 0,1 0 0,-2 35 0,5-51 145,0 0 0,0 0-1,0 0 1,0 0-1,0 0 1,0 1 0,0-1-1,1 0 1,-1 0 0,0 0-1,1 0 1,-1 0-1,1 0 1,-1 0 0,1 0-1,-1 0 1,1 0 0,0 0-1,-1-1 1,1 1-1,0 0 1,0 0 0,0-1-1,-1 1 1,1 0 0,0-1-1,0 1 1,0-1-1,0 1 1,0-1 0,0 1-1,0-1 1,0 0 0,1 0-1,-1 1 1,0-1-1,0 0 1,0 0 0,0 0-1,0 0 1,2-1 0,15-4-634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5:21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46 17860,'4'-1'230,"1"-2"181,0 2 0,-1-1 0,1 0 0,1 1 0,-1 0 0,0 0 0,7 0 0,-12 2-338,1-1 1,0 0 0,-1 0-1,1 0 1,0 0 0,-1 0-1,1 1 1,0-1 0,-1 0-1,1 1 1,-1-1 0,1 0-1,0 1 1,-1-1 0,1 1 0,-1-1-1,1 1 1,-1-1 0,0 1-1,1-1 1,-1 1 0,1-1-1,-1 2 1,1 0 75,-1 0 0,1 0 0,-1 0 0,0 1 0,0-1 0,0 0 0,0 0 0,0 0-1,0 0 1,-1 0 0,0 4 0,-5 16 458,-1 0 0,-1-1-1,-20 36 1,-41 58-133,46-79-333,1-2-84,-12 21-98,33-48-135,8-10-53,11-12-283,3-10-443,-1-1 0,-1 0 0,-1-1 0,-2-1 0,13-31 0,-7 17-497,-8 15-58,-1 0-1,-2-1 1,0 0-1,7-35 1,-18 62 1472,1 0-1,-1 0 1,0 1 0,0-1-1,1 0 1,-1 0 0,0 0-1,0 0 1,0 0 0,0 0-1,0 0 1,0 0 0,0 0-1,-1 1 1,1-1 0,-1-2-1,-7 11 381,-12 27 2116,14-22-1182,0 0 0,1 0-1,-4 17 1,8-25-1002,0 0 1,1 0-1,-1 0 1,1 0-1,0 0 0,1 0 1,-1 1-1,1-1 1,0 0-1,0 0 0,1 0 1,2 5-1,8 18 34,0 1-1,-2 0 1,-1 0-1,-2 1 1,-1 0-1,4 41 1,-10-41-465,0-15-747,1 1 0,0-1 0,4 19 0,-13-50-4495,-14-11 3500,8 11 776,-32-39-390,-45-59 4293,89 112-2567,1 1 0,0-1 0,0 1-1,0-1 1,0 1 0,0-1 0,0 0-1,1 1 1,-1-1 0,1 0-1,-1 0 1,1 0 0,-1 1 0,1-1-1,0 0 1,0-2 0,1 3-58,-1 0 0,1 1 0,0-1 0,0 0 1,0 0-1,-1 1 0,1-1 0,0 1 0,0-1 0,0 1 0,0-1 1,0 1-1,0 0 0,0 0 0,0-1 0,0 1 0,0 0 0,0 0 1,0 0-1,0 0 0,0 0 0,0 0 0,1 0 0,-1 0 0,0 0 1,0 1-1,1 0 0,38 3 1800,3 1-2762,0-2-1,0-1 1,57-6 0,-57-4-84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5:22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22029,'3'31'1664,"0"-1"-1264,0 0-200,1 6 488,2 3-264,1 0-784,0-5 1393,-4-8-945,-2-5-8,2-6-64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5:22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19 19364,'12'-10'2065,"-8"3"-1225,-3 5-376,-6 8 1072,-7 5-240,-8 15-551,-4 7-193,-8 10-312,-1 6-96,0 4-72,0 1 24,3-6-232,3-5-120,7-16-488,4-6-465,11-23 937,0-17-136,8-21-216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50.2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0 249 16972,'0'1'119,"1"0"0,-1-1 1,0 1-1,0 0 1,0 0-1,1 0 1,-1-1-1,1 1 0,-1 0 1,0-1-1,1 1 1,-1 0-1,1-1 1,-1 1-1,1 0 0,0-1 1,-1 1-1,1-1 1,0 1-1,-1-1 0,1 1 1,0-1-1,0 0 1,-1 1-1,1-1 1,1 1-1,1-1 74,-1 0 1,0 0-1,0 0 0,1 0 1,-1 0-1,0-1 0,0 1 1,1-1-1,3-1 0,4-2 203,0 0 0,0-1-1,10-7 1,-6 2-154,0 1-1,0-2 1,-2 0 0,19-20 0,-26 26-182,-1 0 0,1-1 0,-1 1-1,-1-1 1,1 0 0,-1 0 0,0 0 0,0-1 0,-1 1 0,0-1-1,0 1 1,0-1 0,-1 0 0,0-7 0,0 13-49,-1 0 0,0 0 1,0 0-1,0 0 0,0 0 1,0 0-1,0 0 0,0 0 1,0 0-1,0 0 0,-1 0 0,1 0 1,0 0-1,-1 0 0,1 0 1,-1 0-1,1 0 0,-1 0 0,1 1 1,-1-1-1,1 0 0,-1 0 1,0 0-1,0 1 0,1-1 1,-1 0-1,0 1 0,0-1 0,0 1 1,0-1-1,0 1 0,0-1 1,0 1-1,0 0 0,0-1 0,0 1 1,0 0-1,0 0 0,0 0 1,0 0-1,0 0 0,0 0 1,0 0-1,0 0 0,0 0 0,0 0 1,0 0-1,0 1 0,0-1 1,-1 1-1,-4 1 20,0 0 1,1 1-1,0 0 0,0 0 1,-1 0-1,2 0 0,-9 7 1,5-2-26,0 1 1,1 0-1,0 0 1,0 0-1,1 1 1,0 0-1,1 1 1,0-1-1,0 1 0,1 0 1,1 0-1,0 0 1,-3 16-1,6-25-5,0 0 0,0 0-1,0-1 1,0 1 0,0 0-1,0 0 1,0 0 0,0 0-1,1-1 1,-1 1 0,1 0-1,-1 0 1,1 0 0,0-1-1,0 1 1,0-1 0,0 1-1,0 0 1,0-1 0,0 0-1,0 1 1,1-1 0,-1 0-1,1 1 1,-1-1 0,1 0-1,-1 0 1,1 0 0,-1 0-1,1-1 1,0 1 0,0 0-1,-1-1 1,1 1 0,0-1-1,0 0 1,0 1 0,-1-1-1,1 0 1,0 0 0,3-1-1,9 1 21,0-2-1,-1 0 1,1 0-1,19-7 1,-26 7-1,64-18 111,-27 6 3,0 2-1,1 2 1,62-5 0,-106 15-125,-1 0 1,0 0 0,1 0 0,-1 0 0,0 0 0,0 0 0,1 0-1,-1 0 1,0-1 0,0 1 0,1 0 0,-1 0 0,0 0 0,0 0 0,1 0-1,-1 0 1,0 0 0,0-1 0,1 1 0,-1 0 0,0 0 0,0 0-1,0-1 1,0 1 0,1 0 0,-1 0 0,0 0 0,0-1 0,0 1-1,0 0 1,0 0 0,0-1 0,1 1 0,-1 0 0,0-1 0,-5-11 260,-17-17 117,15 21-247,-15-20 154,6 9-146,1-2 0,-22-37-1,37 58-161,0-1-1,0 1 0,0 0 0,0 0 1,0 0-1,0 0 0,0 0 1,0 0-1,0-1 0,0 1 1,0 0-1,0 0 0,0 0 1,0 0-1,0 0 0,0-1 0,0 1 1,0 0-1,0 0 0,0 0 1,0 0-1,1 0 0,-1 0 1,0 0-1,0-1 0,0 1 0,0 0 1,0 0-1,0 0 0,0 0 1,1 0-1,-1 0 0,0 0 1,0 0-1,0 0 0,0 0 0,0 0 1,0 0-1,1 0 0,-1 0 1,0 0-1,0 0 0,0 0 1,0 0-1,0 0 0,1 0 0,-1 0 1,0 0-1,0 0 0,0 0 1,0 0-1,0 0 0,0 0 1,1 0-1,-1 0 0,0 0 0,0 0 1,0 0-1,0 1 0,0-1 1,0 0-1,0 0 0,1 0 1,-1 0-1,0 0 0,0 1 1,14 4-847,-12-4 690,38 12-740,-16-11 322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5:23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 16628,'3'11'2256,"1"8"-1312,-1 14-256,4 6 1321,4 4-785,7 4-160,5 3-304,7 2-159,7-2-497,6-2-360,4-9-921,2-4 1953,0-12-904,-1-8-72,-2-10-136</inkml:trace>
  <inkml:trace contextRef="#ctx0" brushRef="#br0" timeOffset="1">472 1 17420,'16'27'2368,"9"3"-1400,6 7-335,5 8 1247,1 6-544,-1 4-191,-9 11-585,-7 7-200,-17 17-184,-9 6-16,-21 6-312,-10-2-208,-18 2 1080,-10-3-712,-13-12 0,-2-12 64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5:2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16740,'15'5'2176,"-5"2"-1392,18-6-352,8-1 1961,14-5-1865,15 0-144,8 0-424,-3 0-384,-5 2-640,-9-1-561,-16 6 1193,-12 5-336,-28-2-208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5:29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63 17028,'-11'11'2056,"22"-5"-1024,11-3-400,18-8 1473,12-2-905,15-3-368,3 0-224,8-1-968,-4-1-536,-6 2 744,-4 0-192,-8 3-168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5:29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0 18932,'7'2'382,"-1"-1"0,1 1 1,-1 1-1,0-1 0,0 1 0,0 0 0,0 0 0,0 1 1,0 0-1,-1 0 0,0 0 0,0 1 0,0-1 0,0 1 1,6 9-1,-7-7-333,-1-1 0,1 0 0,-1 1 0,0-1 0,0 1 0,-1 0 0,0 0 0,-1 0 0,1 0 0,-1 1 0,0-1 0,-1 0 0,0 0 0,0 1 1,-1-1-1,0 0 0,0 0 0,0 0 0,-1 1 0,0-1 0,-1-1 0,-3 8 0,-7 12-40,-2-1 0,-1 0 1,-22 26-1,-62 62 274,89-101-242,-1-1-1,0 0 1,-1-1-1,-21 13 1,3-8-5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5:30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250 485 17588,'0'-2'141,"-1"0"1,0 0 0,0 0-1,0 0 1,0 1 0,0-1 0,0 0-1,0 0 1,0 1 0,-1-1-1,1 1 1,-1-1 0,1 1-1,-1-1 1,0 1 0,1 0-1,-1 0 1,0 0 0,0 0-1,0 0 1,0 0 0,0 1-1,0-1 1,0 1 0,0-1-1,0 1 1,0 0 0,0-1-1,0 1 1,0 0 0,0 1-1,-1-1 1,-1 1 0,-5 0 135,0 0 1,0 1 0,0 0-1,0 0 1,0 1-1,-10 5 1,10-3-194,1 0 0,-1 0 0,1 1 0,-8 7 0,14-12-83,0 1 1,0-1 0,0 1 0,0-1-1,1 1 1,-1 0 0,1 0-1,-1 0 1,1 0 0,0 0-1,0 0 1,0 0 0,0 0-1,0 1 1,0-1 0,1 0 0,-1 0-1,1 1 1,-1-1 0,1 1-1,0-1 1,0 3 0,0-4-2,1 0 0,-1 0 0,1-1 0,-1 1 0,1 0 0,0 0 0,-1-1 0,1 1 0,0-1 0,-1 1-1,1 0 1,0-1 0,0 1 0,0-1 0,0 0 0,-1 1 0,1-1 0,0 1 0,0-1 0,0 0 0,0 0 0,0 0 0,0 0 0,0 0 0,0 0 0,0 0 0,0 0 0,0 0 0,0 0 0,1-1 0,33-7 6,-21 1 14,0 0-1,0 0 1,0-2-1,-1 0 1,0 0-1,-1-1 1,0-1-1,-1 0 1,0 0 0,-1-1-1,17-25 1,-15 19 38,-1 0 0,-2-1 1,0 1-1,0-2 1,-2 1-1,0-1 0,-2 0 1,6-33-1,-10 40-18,0 1-1,-1-1 1,0 1 0,0 0-1,-2-1 1,0 1-1,0 0 1,-5-16-1,5 23-28,0 0-1,0 0 1,0 1-1,0-1 1,-1 1-1,0-1 0,0 1 1,0 0-1,0 0 1,-1 0-1,0 1 1,0-1-1,0 1 0,0 0 1,0 0-1,0 0 1,-1 1-1,0-1 1,1 1-1,-1 0 0,0 1 1,-7-3-1,3 3-5,0 0 1,-1 1-1,1 0 0,0 1 0,0-1 0,0 2 0,0-1 1,0 1-1,0 1 0,1-1 0,-1 1 0,-16 9 1,15-7-103,-1 1 0,1 0 0,0 1 0,0 1 0,1-1 0,0 1 0,1 1 0,-1-1 1,-8 14-1,15-20-12,1 0 1,-1 1-1,1-1 1,0 0-1,-1 1 1,1-1-1,0 1 1,1-1-1,-1 1 1,0 0-1,1-1 1,-1 1-1,1-1 1,0 1-1,0 4 1,0-6 60,1 0 1,-1-1 0,0 1 0,1 0 0,-1 0-1,0 0 1,1-1 0,-1 1 0,1 0 0,-1-1 0,1 1-1,-1 0 1,1-1 0,0 1 0,-1-1 0,1 1-1,0-1 1,1 1 0,0 0-3,0 0 0,0 0 0,0-1 0,0 0 0,0 1 0,0-1 0,0 0 0,0 0 0,0 0-1,4 0 1,31-6-772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5:30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 19212,'0'1'112,"0"0"1,0-1-1,0 1 1,0 0-1,0 0 0,0 0 1,0 0-1,-1 0 1,1 0-1,0 0 0,-1-1 1,1 1-1,0 0 1,-1 0-1,1 0 0,-1-1 1,1 1-1,-2 1 1,-1 2 144,-21 36 891,-23 37 516,-44 100 1,90-174-1644,-40 102 450,37-93-439,1 0 0,0 0 0,1 0 1,1 0-1,-1 1 0,2 22 0,0-32-27,1-1 0,-1 1 1,0-1-1,1 0 0,-1 1 0,1-1 0,0 1 0,0-1 0,0 0 1,0 0-1,0 0 0,1 0 0,-1 1 0,1-2 0,-1 1 1,1 0-1,0 0 0,0 0 0,-1-1 0,1 1 0,0-1 0,1 0 1,-1 1-1,0-1 0,0 0 0,0 0 0,1 0 0,-1-1 1,1 1-1,-1 0 0,0-1 0,1 0 0,-1 1 0,1-1 1,3-1-1,9 1 9,1-2 1,-1 0 0,0-1 0,25-8 0,-22 6-11,18-4-52,96-23-1915,-129 31 1897,0 0 0,0 1 0,0-1 0,0 1 0,0 0 0,0 0 0,0 0 0,0 0-1,0 1 1,0-1 0,0 1 0,4 1 0,7 5-474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5:31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14115,'13'11'2256,"25"-4"-863,6-7-505,25-5 2497,8-4-1849,26-2-304,8-1-111,5-2-537,1 1-288,-12 3-568,-9 4-352,-17 5-617,-10 1-207,-31 0 984,-10 0-328,-25 0-241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5:31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306 208 17652,'-6'-2'366,"-1"0"1,0 1-1,0 0 1,0 1-1,0-1 1,0 1-1,0 0 0,0 1 1,0 0-1,0 0 1,-12 4-1,9-2-160,1 1 0,-1 0 0,1 1 0,0 0-1,0 0 1,1 1 0,-12 10 0,8-5-147,0 1-1,1 0 1,1 0 0,0 1-1,1 1 1,0 0 0,1 0-1,0 0 1,-9 30 0,16-43-53,-4 14 45,1-1 0,1 1 0,-3 18 0,5-30-36,1-1 1,0 1-1,0 0 0,-1-1 1,2 1-1,-1 0 0,0-1 0,0 1 1,1-1-1,-1 1 0,1-1 1,0 1-1,0-1 0,0 1 1,0-1-1,0 1 0,1-1 1,-1 0-1,1 0 0,-1 0 1,1 0-1,0 0 0,0 0 1,0 0-1,0-1 0,3 3 1,-3-3 6,1 0 1,0-1-1,-1 1 1,1-1-1,0 1 0,0-1 1,-1 0-1,1 0 1,0 0-1,0 0 1,0 0-1,-1-1 1,1 0-1,0 1 1,-1-1-1,1 0 1,0 0-1,-1 0 1,4-2-1,5-4 97,-1 1 0,19-16 0,-8 5 73,-1-2 0,-1 0 0,-1-1 0,0-1 0,-2-1 0,22-36 0,-29 42-90,-1 0 0,-1 0 0,0-1 0,-1 0 0,-1 0 0,0-1 0,-1 1 0,-1-1 0,-1 0 0,0-34 0,-2 45-84,-1 0-1,0 1 1,0-1-1,0 0 1,-1 1-1,0-1 1,-1 1-1,1 0 1,-1 0-1,-5-9 0,5 12-22,1-1-1,-1 1 0,0 0 0,0 0 1,0 1-1,0-1 0,0 1 0,-1-1 1,1 1-1,-1 0 0,0 0 0,1 0 1,-1 1-1,0-1 0,0 1 0,0 0 1,0 0-1,-6 0 0,2 1-28,0 0-1,0 0 1,0 1-1,1 0 1,-1 1-1,0-1 1,1 2-1,-1-1 1,1 1-1,-1 0 0,1 0 1,0 1-1,1 0 1,-11 8-1,7-4-214,0 0-1,0 0 0,1 1 1,0 1-1,1-1 0,0 2 1,1-1-1,-8 15 0,13-23 199,1 0-1,0 0 1,0 0-1,0 1 0,0-1 1,0 1-1,0-1 0,1 0 1,-1 1-1,1-1 1,0 1-1,0-1 0,-1 1 1,2-1-1,-1 1 1,1 4-1,10 8-539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5:32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0 16211,'-6'17'2145,"-7"6"-1313,-14 7-336,-3 3 1849,-6 6-1529,2 1-56,1 0-328,3 0-176,4-4-440,1-6-240,7-7-584,5-8-416,-1-17 1071,-1-8-231,-1-11-312</inkml:trace>
  <inkml:trace contextRef="#ctx0" brushRef="#br0" timeOffset="1">0 146 17964,'14'9'1792,"7"4"-1120,1 1-296,7 2 753,4 1-265,7-1-1120,0 0 1632,6-6-1248,0-3-40,-1-7-88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5:32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54 19572,'-18'21'1841,"-13"17"-1193,-6 2-296,-1 7 952,3 2-456,6-3-360,3-3-256,13-10-416,5-12-280,16-29-1640,8-22 551,5-6 1009,8-12-288,4-3-160</inkml:trace>
  <inkml:trace contextRef="#ctx0" brushRef="#br0" timeOffset="1">313 1 14787,'1'0'70,"-1"0"0,1 0 0,-1 0-1,1 1 1,0-1 0,-1 0 0,1 0 0,-1 1-1,1-1 1,-1 0 0,1 1 0,-1-1 0,1 1-1,-1-1 1,1 0 0,-1 1 0,0-1 0,1 1-1,-1-1 1,0 1 0,1-1 0,-1 1 0,0 0-1,0-1 1,1 1 0,-1-1 0,0 1 0,0-1-1,0 1 1,0 0 0,0-1 0,0 1 0,0-1-1,0 1 1,0 0 0,0-1 0,0 1 0,0 0-1,0-1 1,-1 1 0,1-1 0,0 1 0,0-1-1,-1 2 1,-17 34 887,12-25-108,-11 25 984,-24 65 1,37-88-1606,1 0 0,0 0 0,0 0 0,1 0-1,1 1 1,0-1 0,1 0 0,1 1 0,2 15 0,-2-24-183,0 1 0,1-1 0,0 0 0,0 1 0,1-1 0,-1 0 0,1 0 0,0 0 0,0-1 0,1 1 0,-1-1 0,7 6 0,-7-7-201,0-1 1,0 0 0,0 0-1,0 0 1,0 0 0,0 0-1,1-1 1,-1 1 0,1-1-1,-1 0 1,1 0 0,-1 0 0,1 0-1,0-1 1,-1 0 0,1 0-1,0 0 1,-1 0 0,7-1-1,-10 1 112,1 0-1,0 0 0,0-1 0,0 1 0,0 0 1,0 0-1,-1-1 0,1 1 0,0-1 1,0 1-1,-1-1 0,1 1 0,0-1 0,-1 1 1,1-1-1,0 0 0,-1 1 0,1-1 1,-1 0-1,1 0 0,-1 1 0,1-1 1,-1 0-1,0 0 0,1 0 0,-1 1 0,0-3 1,-2-12-792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50.9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199 68 17044,'2'-4'579,"1"-1"0,-1 1 1,1-1-1,-1 0 1,-1 0-1,1 1 0,1-11 1,-3 14-458,0 1-1,0-1 1,0 0 0,0 0 0,0 0 0,0 1 0,0-1 0,0 0 0,0 0-1,0 0 1,0 1 0,-1-1 0,1 0 0,0 0 0,-1 1 0,1-1 0,-1 0-1,1 1 1,0-1 0,-1 0 0,0 1 0,0-2 0,0 2-11,-1-1 1,1 1 0,0-1-1,-1 1 1,1 0-1,0 0 1,-1 0-1,1-1 1,-1 1 0,1 0-1,0 1 1,-1-1-1,1 0 1,-1 0-1,1 1 1,0-1 0,-1 0-1,-1 2 1,-5 1 27,-1 1 1,1 0 0,-1 1 0,1 0 0,1 0-1,-1 1 1,-7 7 0,-3 4-40,-24 30-1,33-37-82,2 1-1,-1-1 1,-5 13-1,11-19-18,0 0-1,0 0 1,1 0 0,-1 1-1,1-1 1,0 0-1,0 0 1,1 1 0,-1-1-1,1 1 1,0-1-1,1 7 1,-1-9-3,0-1 0,1 0 1,-1 1-1,1-1 0,0 0 0,-1 1 0,1-1 0,0 0 1,0 0-1,0 0 0,0 0 0,0 0 0,0 0 0,0 0 1,0 0-1,0 0 0,0 0 0,0-1 0,1 1 1,-1 0-1,0-1 0,1 1 0,-1-1 0,0 1 0,1-1 1,-1 0-1,1 0 0,1 1 0,6-1-32,-1 1-1,1-1 0,14-3 1,-17 3 22,67-13-143,17-1 11,-81 14 142,0-1 1,1 1-1,-1 1 0,0 0 0,0 0 0,0 1 1,14 4-1,-21-5 8,0-1 0,0 1 1,0-1-1,-1 1 0,1 0 1,0 0-1,0 0 0,-1 0 0,1 0 1,-1 0-1,1 0 0,-1 0 1,1 1-1,-1-1 0,0 1 0,1-1 1,-1 1-1,0-1 0,0 1 1,0 0-1,0 0 0,-1-1 0,1 1 1,0 0-1,-1 0 0,1 0 1,-1 0-1,1 3 0,-2-2 16,0 0-1,1 0 1,-1 1-1,0-1 0,-1 0 1,1 0-1,-1 0 1,1 0-1,-1 0 1,0 0-1,0-1 1,0 1-1,0 0 1,0-1-1,-6 4 1,-1 2 49,-1 0 0,0-1 1,-1-1-1,1 1 1,-1-2-1,-1 0 1,1 0-1,-1-1 0,1 0 1,-1-1-1,0 0 1,-13 1-1,24-4-92,0 0-1,0 0 1,-1 0-1,1 0 0,0 0 1,0 0-1,0 0 1,0 0-1,0 0 1,0 0-1,0-1 1,0 1-1,0 0 1,0-1-1,0 1 1,0-1-1,0 1 1,0-1-1,0 1 0,0-1 1,0 0-1,0 0-59,1 0 0,0 0-1,-1 1 1,1-1 0,0 0-1,0 0 1,0 0 0,0 0-1,0 1 1,0-1-1,0 0 1,0 0 0,0 0-1,0 0 1,0 1 0,0-1-1,0 0 1,1 0 0,-1 0-1,1 0 1,1-5-327,1 1 1,1-1-1,-1 1 1,0 0-1,8-7 1,8-9-410,3-3-175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5:32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64 17444,'-4'0'1752,"11"-3"-1016,9 2-296,10-2 793,7 0-129,8-3-848,4 0-520,5-4 392,-3-4-128,5-3-224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5:33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19252,'9'-1'1784,"9"1"-1103,8-3-257,13 1 632,4-1-152,10-1-184,1 1-336,1 0-808,-7 2-536,-10-2 816,-8 4-184,-22 4-176</inkml:trace>
  <inkml:trace contextRef="#ctx0" brushRef="#br0" timeOffset="1">48 142 13971,'6'13'4561,"23"-6"-3489,18-6-344,7-1-304,14-5 521,5 0-473,1-2 32,-9-1-56,-12 2-328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5:34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352 356 18228,'0'-1'107,"0"0"0,0 1 0,0-1 0,-1 0 0,1 0 0,0 1 0,-1-1 0,1 0 0,0 1 0,-1-1 0,1 0 0,-1 1 0,1-1 0,-1 0 0,0 1 0,1-1 0,-1 1 0,0-1 0,1 1 0,-1 0 0,0-1 0,1 1 0,-1-1 0,0 1 0,0 0 0,1 0 0,-1 0 0,-1-1 0,-26-2 781,26 2-726,-11 1-20,0 1 0,-1 0 1,1 1-1,0 0 0,0 1 0,0 1 1,0 0-1,1 0 0,-1 1 0,1 1 1,1 0-1,-1 1 0,-20 15 0,23-15-146,0 0 1,0 1-1,1 0 0,0 0 0,1 1 1,0 0-1,0 1 0,1-1 0,0 1 0,1 0 1,0 1-1,0-1 0,1 1 0,0 0 0,1 0 1,-2 17-1,4-26 4,1 0 1,0 0 0,0 0-1,-1 0 1,1 1-1,1-1 1,-1 0 0,0 0-1,0 0 1,1 0 0,-1 0-1,1 0 1,0 0-1,0 0 1,-1 0 0,1 0-1,0 0 1,1-1-1,-1 1 1,2 3 0,-1-4 5,0 0 1,-1 0 0,1-1-1,0 1 1,0 0 0,0-1-1,0 1 1,0-1 0,-1 1 0,1-1-1,0 0 1,0 0 0,0 0-1,0 0 1,0 0 0,0 0 0,4-1-1,3-2 38,0 0 0,1 0 0,-1-1 0,-1 0-1,1 0 1,0-1 0,11-8 0,2-5 134,-1 0 1,-1-1-1,0-1 1,-1 0-1,-2-2 1,0 0-1,-1-1 1,18-36-1,-27 45-77,-1 0 1,0-1-1,-2 1 0,1-1 1,-2-1-1,0 1 0,1-18 1,-4 21-52,0 0 0,-1 1 0,0-1 1,0 0-1,-2 0 0,1 1 1,-1 0-1,-1-1 0,0 1 1,-8-13-1,9 17-54,-1 0 1,0 0 0,-1 1-1,0 0 1,0 0-1,0 0 1,-1 0-1,0 1 1,0 0-1,0 0 1,0 1-1,-1-1 1,0 1-1,-11-4 1,13 6-23,1 1 1,-1-1-1,0 1 0,1 1 1,-1-1-1,0 1 0,1-1 1,-1 1-1,0 0 0,1 1 1,-1-1-1,0 1 0,1 0 1,-1 1-1,1-1 1,-1 1-1,1-1 0,0 1 1,-1 0-1,1 1 0,0-1 1,0 1-1,1 0 0,-1 0 1,-3 4-1,0 0-172,0 1-1,1 0 1,1 0-1,-1 0 1,1 0 0,1 1-1,-1 0 1,-3 12-1,5-14-20,1 0-1,1-1 1,-1 1 0,1 0-1,0 0 1,1-1-1,-1 1 1,1 0-1,1 0 1,-1 0 0,1 0-1,3 11 1,-3-15 148,0-1 0,0 1 1,0-1-1,0 0 0,1 0 1,-1 0-1,1 1 0,-1-1 1,3 2-1,25 15-823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5:34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3 20580,'0'-1'32,"0"1"0,0 0 0,0 0 0,0 0-1,0 0 1,0 0 0,0 0 0,0 0 0,0 0-1,0 0 1,-1 0 0,1-1 0,0 1 0,0 0-1,0 0 1,0 0 0,0 0 0,0 0 0,0 0-1,0 0 1,0 0 0,0 0 0,-1 0-1,1 0 1,0 0 0,0 0 0,0 0 0,0 0-1,0 0 1,0 0 0,0 0 0,0 0 0,-1 0-1,1 0 1,0 0 0,0 0 0,0 0 0,0 0-1,0 0 1,0 0 0,0 0 0,0 0 0,0 0-1,-1 0 1,1 0 0,0 0 0,0 0 0,0 0-1,0 0 1,0 1 0,0-1 0,-8 7 434,-6 13-188,-9 19 177,1 0 0,2 2 0,2 0 0,-12 45 0,27-77-432,0 1-1,1-1 0,1 0 0,-1 1 1,2-1-1,-1 1 0,2 14 0,0-21-17,-1 0 0,1 1 0,0-1 0,0 0 0,0 0 0,0 0 0,0 0 0,1 0 0,0 0 0,-1 0 0,1-1 0,0 1 0,0-1-1,1 1 1,-1-1 0,0 1 0,1-1 0,-1 0 0,1 0 0,0-1 0,0 1 0,0 0 0,0-1 0,4 2 0,5 0 5,0 0 0,1 0 1,-1-1-1,1-1 0,0 0 0,-1-1 1,1 0-1,0-1 0,17-3 1,16-5-354,50-17 1,-83 22 149,6-1-137,0-1 0,-1-1 1,22-12-1,-29 12-86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5:34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18604,'22'0'1872,"19"-3"-999,14-2-337,19-2 848,12-1-168,20-2-248,9 1-159,10 0-473,-1 2-272,-9 3-776,-7 1-297,-18 0-567,-8-1 1208,-25 4-344,-10 0-344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5:37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276 355 13051,'1'-1'177,"-1"1"1,1-1 0,0 1-1,0-1 1,-1 0-1,1 1 1,-1-1 0,1 0-1,-1 0 1,1 0-1,-1 1 1,1-1-1,-1 0 1,0 0 0,1 0-1,-1 0 1,0 0-1,0 1 1,0-1 0,1 0-1,-1 0 1,0 0-1,-1-2 1,1 2 12,-1 1 0,1-1 0,-1 0 0,1 1 0,-1-1-1,0 0 1,1 1 0,-1-1 0,0 1 0,0-1 0,1 1 0,-1-1 0,0 1 0,0-1 0,0 1 0,0 0 0,0 0 0,-1-1 0,-4 0 276,0 0 0,0 1 0,0-1 0,-1 1 0,-10 2 0,3 1-350,1 0 0,-1 1 0,0 1 0,1 0 0,0 1 0,0 1 0,0 0 0,1 0 0,0 1 0,-15 14 0,21-17-119,1-1-1,0 1 0,0 1 0,0-1 1,1 1-1,-1 0 0,1 0 0,1 0 1,-1 0-1,1 1 0,0 0 0,1-1 1,-1 1-1,2 0 0,-1 0 0,1 0 1,-1 1-1,2-1 0,-1 0 0,1 0 1,0 1-1,2 8 0,-1-13 2,-1-1-1,0 0 1,1 1 0,0-1-1,-1 0 1,1 0 0,0 1 0,0-1-1,1 0 1,-1 0 0,0 0-1,1 0 1,-1 0 0,1-1-1,-1 1 1,1 0 0,0-1 0,0 1-1,0-1 1,0 0 0,3 3-1,-1-3 8,-1-1-1,1 1 0,-1 0 0,1-1 1,0 0-1,-1 0 0,1 0 0,-1 0 0,1 0 1,-1-1-1,1 1 0,6-3 0,4-2 46,-1-1 0,0 0-1,0-1 1,-1 0 0,1 0-1,10-11 1,-5 3 98,0-1 0,-1-1 0,-1 0-1,0-2 1,-2 1 0,0-2 0,-1 0 0,-1-1-1,-1 0 1,9-24 0,-15 33-71,-2 0 0,1 0 0,-2-1 0,0 1 0,0-1 0,-1 1 0,-1-1 0,0 0 0,-2-12 1,1 15-53,-1 1 0,-1-1 0,1 0 0,-2 1 0,1 0 0,-1 0 0,-1 0 0,0 0 0,0 1 0,-1 0 0,1 0 0,-13-12 0,14 16-41,0-1 0,0 1 0,-1 0 0,1 0 0,-1 1 0,0-1 0,0 1 1,-1 0-1,1 1 0,0-1 0,-1 1 0,0 0 0,1 0 0,-1 1 0,0 0 0,0 0 0,0 0 0,0 1 0,0-1 0,0 1 1,0 1-1,0-1 0,0 1 0,0 0 0,0 1 0,0-1 0,1 1 0,-1 0 0,1 1 0,-1-1 0,1 1 0,0 0 0,-7 6 1,3-2-164,0 1 0,0 1 1,1 0-1,0 0 0,0 0 1,1 1-1,0 0 1,1 1-1,0-1 0,1 1 1,0 0-1,1 0 1,-6 23-1,7-9-236,9-3-57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5:37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67 14283,'1'-3'220,"-1"0"1,0 0-1,0-1 0,0 1 0,0 0 1,0 0-1,-1 0 0,1 0 0,-1 0 1,0 0-1,0 0 0,0 0 0,-2-3 1,1 4-81,1 0 1,0 1-1,-1-1 1,0 1-1,1-1 1,-1 1-1,0 0 1,1 0 0,-1-1-1,0 1 1,0 1-1,0-1 1,0 0-1,0 0 1,0 1-1,-1-1 1,1 1 0,0 0-1,-3-1 1,-4 1 66,1 0 0,-1 1 1,1 0-1,0 0 0,0 1 1,0 0-1,0 0 0,0 1 1,0 0-1,0 0 0,1 1 1,0 0-1,-10 7 0,-3 3-82,0 2-1,1 0 1,-19 22-1,17-16-35,1 1 0,2 1 0,0 1 0,-19 36 0,30-48-42,0 0-1,2 0 1,0 1 0,0-1 0,1 1-1,1 0 1,0 1 0,1-1 0,1 0-1,0 1 1,1 17 0,0-28-27,1 0 0,-1 1 1,1-1-1,0 0 0,0 0 0,0 0 0,1 0 1,-1 0-1,1 0 0,0 0 0,0 0 0,1-1 1,-1 1-1,1-1 0,-1 0 0,1 1 0,0-1 0,0 0 1,1-1-1,-1 1 0,1-1 0,-1 1 0,1-1 1,0 0-1,-1 0 0,1-1 0,0 1 0,1-1 1,-1 0-1,0 0 0,6 1 0,-1-2 51,0 1-1,0-1 0,1-1 0,-1 0 0,0 0 1,0 0-1,0-1 0,0-1 0,0 0 1,-1 0-1,1 0 0,-1-1 0,12-8 1,-10 5 64,0 0-1,0-1 1,-1 0 0,0-1 0,-1 1 0,9-13 0,-14 17-86,-1 1 0,0-1 0,0 1-1,0-1 1,0 0 0,-1 0 0,0 0 0,1 0 0,0-7 0,-2 9-31,0-1 1,0 1 0,0 0 0,0 0 0,-1 0 0,1 0 0,-1 0 0,1 0 0,-1 0 0,0 0 0,0 0 0,0 0 0,0 0 0,0 0 0,0 0 0,0 0 0,-1 1 0,1-1 0,-4-2 0,2 1-8,0 1 1,-1 0-1,0 0 0,0 0 1,0 0-1,0 1 0,0-1 1,0 1-1,0 0 1,0 0-1,0 0 0,-1 1 1,1 0-1,0 0 0,0 0 1,-8 1-1,7-1-12,-1 1 0,1 0 0,0 0 0,-1 1 0,1-1-1,0 1 1,0 0 0,0 1 0,0-1 0,1 1 0,-1 0 0,-7 6 0,11-8-3,0 0 1,0 0-1,0 0 0,0 0 1,0 0-1,1 0 1,-1 0-1,0 0 1,0 0-1,1 0 1,-1 1-1,1-1 0,-1 0 1,1 0-1,0 1 1,-1-1-1,1 0 1,0 3-1,0-4 1,0 1 0,1 0-1,-1 0 1,0 0 0,1-1-1,-1 1 1,1 0 0,-1-1-1,1 1 1,-1 0 0,1-1-1,-1 1 1,1-1 0,0 1-1,-1 0 1,1-1 0,0 0-1,-1 1 1,1-1 0,0 1-1,1-1 1,2 2-6,1-1 0,0 0 0,-1 0 0,1 0 0,0 0-1,0-1 1,-1 0 0,10-1 0,15-5-29,0 0 1,-1-3-1,48-19 1,-8 2-98,-43 22 32,-25 4 96,1 0 1,0 0-1,-1 0 0,1 0 0,-1 0 1,1 0-1,0 0 0,-1 1 0,1-1 1,-1 0-1,1 0 0,-1 1 0,1-1 1,-1 0-1,1 1 0,-1-1 0,1 1 1,-1-1-1,1 1 0,-1-1 0,1 1 1,0 2-8,-1-1 0,0 1 0,1-1 0,-1 0 0,0 1 0,0-1 0,0 1 0,0-1 0,0 1 0,-1-1 0,1 1 0,-1-1 0,0 0 0,-1 3 0,-24 71-246,-7 21-3331,32-88 2929,7-13-95,4-8-205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5:38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56 18980,'3'6'2217,"-9"7"-1433,-11 7-256,-4 6 1120,-8 10-632,-1 4-247,-2 9-249,2-2-88,0-1-304,6-3-160,5-10-384,6-6-136,12-17-473,4-12-343,10-20 960,-1-10-288,10-14-160</inkml:trace>
  <inkml:trace contextRef="#ctx0" brushRef="#br0" timeOffset="1">256 2 13923,'0'0'50,"0"0"0,0-1 0,1 1-1,-1 0 1,0 0 0,0 0 0,0 0 0,1 0 0,-1 0 0,0 0-1,0 0 1,0 0 0,1 0 0,-1 0 0,0 0 0,0 0 0,1 0-1,-1 0 1,0 0 0,0 0 0,0 0 0,1 0 0,-1 0 0,0 0-1,0 0 1,0 0 0,1 0 0,-1 0 0,0 1 0,0-1 0,0 0-1,1 0 1,-1 0 0,0 0 0,0 1 0,2 9 1168,-7 25 268,1-14-539,2-1-473,2 1-1,-1 0 0,2 0 0,1 0 0,1-1 0,0 1 0,2-1 0,0 0 0,16 39 0,31 43-1656,-51-101 916,1-4-122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5:38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19340,'19'-3'1921,"10"0"-1257,2 0-280,8 0 936,4 2-352,0-3-1128,0-1-1968,-6 5 1960,-4 0-336,-6 0-257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5:50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82 17748,'-7'-5'1728,"7"0"-1096,14 0-184,26-4 825,17 2-113,15-3-304,8-2-216,12 1-192,4 2-72,-3 4-192,-4 2-216,-23 3-432,-16 3-296,-20 2-496,-7 3 984,-23-1-128,-7 0-240,-13-6-49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51.3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30 18756,'1'0'100,"-1"1"1,1-1-1,0 1 1,0-1-1,-1 0 1,1 1-1,0 0 0,0-1 1,-1 1-1,1-1 1,-1 1-1,1 0 1,-1-1-1,1 1 1,-1 0-1,1 0 0,-1-1 1,1 1-1,-1 0 1,0 0-1,0 0 1,1-1-1,-1 1 0,0 0 1,0 0-1,0 0 1,0 0-1,0 0 1,0 0-1,1 34 745,-1-29-349,-1 38 936,-1 28-198,3-65-1105,-1 0 1,1 1-1,0-1 0,1 1 1,0-1-1,4 12 1,-5-18-115,0 1-1,0-1 1,-1 0 0,1 1 0,0-1 0,0 0 0,0 0 0,1 0 0,-1 0-1,0 0 1,0 0 0,0 0 0,1 0 0,-1-1 0,0 1 0,1 0 0,-1-1-1,1 1 1,-1-1 0,1 1 0,-1-1 0,1 0 0,-1 0 0,1 1 0,-1-1-1,1 0 1,0-1 0,-1 1 0,1 0 0,-1 0 0,1-1 0,-1 1 0,1 0 0,-1-1-1,0 0 1,3 0 0,4-3 7,0 0-1,0-1 0,-1 1 1,1-1-1,6-7 1,103-102 78,-79 74-94,49-40 1,-85 78-7,0 0 0,1 0 0,-1 0 0,1 1 0,-1-1 0,1 1 0,0 0 0,0 0 0,-1 0 0,1 0 0,0 0 0,5 0 0,-6 1 0,-1 0 0,1 0 0,-1 0 0,0 1 0,1-1 0,-1 1 0,0-1 0,1 1 0,-1-1 0,0 1 0,0 0 0,0 0 0,1 0 0,-1-1 0,0 1 0,0 0 0,0 0 0,0 0 0,-1 1 0,1-1 0,0 0 0,0 0 0,-1 0 0,1 1 0,0-1 0,-1 0 0,1 3 0,2 7 1,0-1 0,-1 1 0,1 15 0,3 10 43,-6-35-42,0-1-1,0 1 1,0 0 0,0-1-1,0 1 1,0 0 0,0-1-1,1 1 1,-1-1-1,0 1 1,0 0 0,0-1-1,1 1 1,-1-1 0,0 1-1,1-1 1,-1 1 0,1-1-1,-1 1 1,1-1 0,-1 1-1,1-1 1,-1 0 0,1 1-1,-1-1 1,1 0 0,-1 1-1,1-1 1,-1 0 0,1 0-1,0 0 1,-1 1 0,1-1-1,0 0 1,-1 0 0,1 0-1,-1 0 1,1 0 0,0 0-1,-1 0 1,1 0 0,0-1-1,-1 1 1,1 0 0,-1 0-1,1 0 1,0-1 0,-1 1-1,1 0 1,-1 0 0,2-2-1,3-1 10,0-1 0,0 0 0,0-1-1,6-5 1,-5 3 2,7-5 7,-1 1 0,2 1-1,-1 0 1,1 1 0,1 0-1,19-9 1,-29 16-26,1 1-1,-1-1 1,0 1 0,0 0-1,1 0 1,-1 0 0,0 1-1,1-1 1,-1 2 0,7-1-1,-8 1-29,-1 0 0,1 0 0,0 1 0,-1-1-1,1 1 1,-1-1 0,1 1 0,-1 0 0,0 0 0,1 1-1,-1-1 1,-1 1 0,1-1 0,0 1 0,3 5-1,2 13-1206,-7-12 362,-2-8-195,-11-14 349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5:51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17444,'10'7'1584,"19"-3"-1120,1-2-160,17-2 448,4-3-312,3-3-776,1-2-168,-7-4 392,-5 1-200,-8-1-136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5:51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 17172,'13'15'1098,"-1"1"0,-1 0 0,-1 1 1,11 22-1,-18-34-1061,-1 0 0,0 0 0,-1 1 0,1-1 0,-1 1 0,0-1 1,0 1-1,-1-1 0,0 1 0,0 0 0,0-1 0,-1 1 0,1 0 0,-1-1 0,-1 1 1,1-1-1,-1 0 0,0 1 0,-4 8 0,-1-4-21,1 0-1,-2 0 1,1-1-1,-1 0 1,-13 11 0,-51 38-291,10-8-193,-40 47 1284,86-78-863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36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59 17668,'19'-13'1406,"-5"3"-516,1 0-1,25-12 1,-39 21-843,-1 1 0,0 0 0,1 0-1,-1-1 1,0 1 0,1 0 0,-1 0 0,0-1-1,1 1 1,-1 0 0,0 0 0,1 0-1,-1 0 1,1 0 0,-1 0 0,0 0 0,1 0-1,-1-1 1,1 1 0,-1 0 0,0 1-1,1-1 1,-1 0 0,1 0 0,-1 0 0,0 0-1,1 0 1,-1 0 0,0 0 0,1 1-1,-1-1 1,1 0 0,-1 0 0,0 0 0,1 1-1,-1-1 1,0 0 0,0 1 0,1-1-1,-1 0 1,0 1 0,0-1 0,1 0 0,-1 1-1,0-1 1,0 0 0,0 1 0,0-1-1,0 1 1,1-1 0,-1 0 0,0 1 0,0-1-1,0 1 1,0-1 0,0 1 0,-7 26 1370,-7 0-1007,-1-1 0,-1-1 0,-37 46 0,17-25-222,-129 167-60,94-124-1043,64-79 740,1-2-379,1-1 0,-2 0 0,1 0 0,-1 0 0,-9 6 0,16-12 510,-1-1-1,0 1 1,1-1-1,-1 1 1,1-1-1,-1 1 1,0-1-1,1 0 1,-1 1-1,0-1 1,1 0-1,-1 0 1,0 0-1,0 0 1,1 1-1,-1-1 1,0 0-1,0 0 1,1 0-1,-1 0 1,0-1-1,-1 1 1,2-1-9,-1 1 0,0-1 0,1 0 0,-1 0 0,0 1 0,1-1 0,-1 0 0,1 0 0,-1 0 0,1 0 0,0 0 0,-1 0 0,1 0 0,0 0 0,-1-2 0,-3-24-1081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37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16812,'11'10'2432,"1"2"-1336,2 3-351,2 1 1375,5 3-656,5-1-191,5 1-553,7-2-336,6-4-872,5-3-593,4-7 897,1-4-192,2-7-160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37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30 21165,'-4'8'559,"-1"1"0,0-1 0,0 0 0,-1 0 1,-11 11-1,-14 19 656,-6 16 106,-65 110-1725,118-192-1713,1 0 0,2 1 0,34-40 0,74-67-742,-124 131 2824,7-8 625,1 1 0,0 0-1,26-17 1,-37 27-555,0 0 0,0 0 0,0 0 0,0 0 0,0 0 1,0 0-1,0 0 0,0 0 0,0 0 0,0 0 0,0 0 0,0 0 0,0 0 0,0 0 0,0 0 0,1 0 0,-1-1 0,0 1 1,0 0-1,0 0 0,0 0 0,0 0 0,0 0 0,0 0 0,0 0 0,0 0 0,0 0 0,0 0 0,1 0 0,-1 0 0,0 0 1,0 0-1,0 0 0,0 0 0,0 0 0,0 0 0,0 1 0,0-1 0,0 0 0,0 0 0,0 0 0,0 0 0,0 0 0,1 0 0,-1 0 1,0 0-1,0 0 0,0 0 0,0 0 0,0 0 0,0 0 0,0 0 0,0 0 0,0 0 0,0 1 0,0-1 0,0 0 0,0 0 1,0 0-1,0 0 0,0 0 0,0 0 0,0 0 0,0 0 0,0 0 0,0 0 0,0 0 0,0 1 0,-3 7 1090,-8 10 24,-2 1-307,1 1-1,1 1 0,0 0 1,-14 42-1,21-50-728,0 0 0,1 0 1,0 1-1,1 0 1,1-1-1,0 1 0,1 0 1,0 0-1,4 23 0,8-1-578,-12-35 416,0 0-1,1 0 1,-1 0-1,1 1 1,0-1-1,-1 0 1,1 0-1,0 0 1,-1 0-1,1 0 1,0 0-1,0 0 1,0-1-1,0 1 1,0 0-1,0 0 1,0-1-1,0 1 1,0-1-1,1 1 1,-1-1-1,0 1 1,0-1-1,0 1 1,1-1-1,1 0 1,-3 0 31,0-1 0,1 1 0,-1-1 1,0 1-1,1 0 0,-1-1 0,0 1 1,0-1-1,0 1 0,1-1 1,-1 1-1,0-1 0,0 1 0,0-1 1,0 0-1,0 1 0,0-1 1,0 1-1,0-1 0,0 1 0,0-1 1,0 1-1,0-1 0,0 1 1,-1-1-1,1 1 0,0-1 0,-1 0 1,1 0-38,-6-17-461</inkml:trace>
  <inkml:trace contextRef="#ctx0" brushRef="#br0" timeOffset="1">76 121 17364,'7'3'1976,"6"2"-1360,12-1-264,6 0 1081,11-1-1121,5 0-560,6-9 344,4-2-104,1-7-256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37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21229,'-5'28'1840,"-12"10"-1272,-1 2-216,0 7 480,0 2-64,3-2-95,3 0-217,3-2-296,3-1-24,6-2-40,2-1-96,8-2-528,3-3-321,1-10 721,0-8-88,9-9-112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38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7 20468,'0'-1'60,"0"1"-1,-1 0 0,1-1 0,0 1 0,0 0 0,0 0 0,0-1 0,-1 1 1,1 0-1,0-1 0,0 1 0,0 0 0,-1 0 0,1 0 0,0-1 1,0 1-1,-1 0 0,1 0 0,0 0 0,0-1 0,-1 1 0,1 0 1,0 0-1,-1 0 0,1 0 0,0 0 0,-1 0 0,1 0 0,0 0 1,-1 0-1,1 0 0,0 0 0,-1 0 0,1 0 0,0 0 0,-1 0 1,1 0-1,0 0 0,-1 0 0,1 0 0,0 1 0,-1-1 0,-14 10 372,2 5 173,1 0 0,1 1-1,-17 29 1,-23 58-238,48-96-346,-10 20 2,-30 72 75,39-88-74,0 0 1,1 1 0,1-1 0,0 1 0,0 0 0,0 21-1,2-31-13,0 0-1,0 1 1,0-1-1,1 1 1,-1-1-1,0 0 1,1 1-1,0-1 1,-1 0-1,1 0 1,0 1 0,0-1-1,0 0 1,1 0-1,-1 0 1,0 0-1,1 0 1,-1-1-1,1 1 1,0 0-1,0-1 1,-1 1-1,1-1 1,0 1-1,0-1 1,0 0-1,1 0 1,-1 0-1,0 0 1,0 0-1,0-1 1,1 1-1,-1-1 1,0 1-1,1-1 1,-1 0-1,1 0 1,-1 0-1,0 0 1,1 0-1,-1-1 1,3 0-1,4 0 26,-1-1 0,1 0 0,-1-1-1,0 0 1,1-1 0,-2 1-1,1-2 1,0 1 0,-1-1-1,9-6 1,-13 8-15,0-1 0,0 1-1,0-1 1,0 1 0,0-1-1,-1 0 1,1 0 0,-1 0-1,0 0 1,-1 0 0,1-1 0,-1 1-1,2-8 1,-3 10-13,1 1 0,-1-1-1,0 0 1,0 1 0,0-1 0,-1 0 0,1 1-1,0-1 1,-1 1 0,1-1 0,-1 1 0,1-1-1,-1 1 1,0-1 0,1 1 0,-1-1 0,0 1-1,0 0 1,0 0 0,0-1 0,0 1 0,0 0-1,-1 0 1,1 0 0,0 0 0,-1 0 0,1 0-1,0 1 1,-1-1 0,1 0 0,-1 1 0,1-1-1,-1 1 1,1-1 0,-1 1 0,0 0 0,1 0-1,-1 0 1,1 0 0,-1 0 0,-1 0 0,2 0-5,0 0-1,-1 0 1,1 0 0,0 0 0,0 0 0,0 0 0,0 0 0,0 0 0,0 0 0,0 0 0,0 1 0,1-1 0,-1 1 0,0-1-1,0 0 1,0 1 0,0 0 0,0-1 0,0 1 0,1-1 0,-2 2 0,4 3-35,12-2-8,-3-4 36,-1 0 0,0-1 1,18-5-1,-21 5 6,0 0-1,0 0 0,0 1 1,1-1-1,-1 2 0,0-1 1,1 1-1,-1 0 1,11 2-1,-17-2 0,0 1 0,1 0-1,-1-1 1,0 1 0,0 0 0,0 0 0,0 0-1,0 0 1,0 0 0,0 0 0,0 1 0,0-1-1,-1 0 1,1 0 0,0 0 0,-1 1 0,1-1-1,-1 0 1,1 1 0,-1-1 0,0 1 0,1-1-1,-1 0 1,0 1 0,0-1 0,0 1 0,0-1-1,0 1 1,-1-1 0,1 2 0,-2 8 1,1 0 0,-6 18 0,6-27 5,-9 33-913,-1-1 1,-17 34-1,22-61-250,4-15 442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38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10 20012,'0'0'75,"0"0"-1,0 0 1,0 0-1,1 0 1,-1 0-1,0 0 0,0 0 1,0 0-1,0 0 1,0 0-1,1 0 1,-1 0-1,0 0 1,0 0-1,0 0 0,0 0 1,0 1-1,0-1 1,0 0-1,1 0 1,-1 0-1,0 0 1,0 0-1,0 0 1,0 0-1,0 0 0,0 0 1,0 1-1,0-1 1,0 0-1,0 0 1,1 0-1,-1 0 1,0 0-1,0 0 1,0 1-1,0-1 0,0 0 1,0 0-1,0 0 1,0 0-1,0 1 1,-4 7 1111,-8 9 131,12-16-976,-43 53 1841,-78 100-3043,153-199-5497,26-31 2534,-30 39 3272,41-39 1,-68 74 673,1 1 1,-1 0-1,0-1 1,1 1-1,0 0 0,-1 0 1,1 0-1,-1 0 0,1 0 1,0 1-1,2-2 0,-4 2-80,1 0 0,-1 0 0,0 0 0,0 0 0,0 0 0,1 0 0,-1 0 0,0 0 0,0 0 0,0 1 0,1-1 0,-1 0 0,0 0 0,0 0 0,0 0-1,0 0 1,1 0 0,-1 0 0,0 0 0,0 1 0,0-1 0,0 0 0,0 0 0,0 0 0,1 0 0,-1 1 0,0-1 0,0 0 0,0 0 0,0 0 0,0 1 0,0-1-1,0 0 1,0 0 0,-2 16 1015,-8 16 361,-26 95 1740,33-111-2905,0 1 1,1 0-1,0 0 0,2 0 1,2 27-1,-2-40-331,0-1 0,1 1 0,-1-1-1,1 0 1,0 1 0,0-1 0,0 0 0,0 0 0,1 1 0,0-1 0,-1 0 0,1 0-1,3 3 1,-4-6 66,-1 0 0,0 0-1,1 0 1,-1 0 0,0 0-1,1 0 1,-1 0 0,0 0-1,1 0 1,-1 0 0,0-1-1,1 1 1,-1 0-1,0 0 1,0 0 0,1-1-1,-1 1 1,0 0 0,0 0-1,1-1 1,-1 1 0,0 0-1,0-1 1,0 1 0,1 0-1,-1 0 1,0-1 0,0 1-1,0 0 1,0-1 0,0 1-1,0 0 1,0-1 0,0 1-1,0-1 1,0 1 0,0 0-1,0-1 1,0 1-1,0 0 1,0-1 0,0 0-24,3-17-342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39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1 277 16540,'12'3'1736,"11"-3"-1088,5 0-280,5-3 552,7-3-752,7-6 208,-1 1-88,0-2-424</inkml:trace>
  <inkml:trace contextRef="#ctx0" brushRef="#br0" timeOffset="1">643 0 19556,'-20'22'1809,"5"2"-1193,4 3-288,2 2 768,5-2-256,4 0-416,6-2-368,-1-4-664,3-2-224,-4-6-120,-3-5 640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39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15147,'9'0'1577,"12"2"-1001,11 2-264,6-4 968,4 0-976,11-4-80,4-2-48,5-4-224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2:51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24575,'8'1'0,"11"4"0,9 5 0,1 8 0,-5 0-8191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7:35:00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14475,'2'27'82,"0"1"0,1-2 0,2 1 0,13 43 0,1-13-6,27 54 0,-14-43 63,43 67 0,-53-101-673,2-1 1,0-1-1,50 49 0,-49-60-354,-22-18 359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51.7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12 20092,'-3'-11'1905,"0"12"-1249,2 6-336,1-1 936,2 3-1304,3 3 136,-4 6-208,1-1-200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40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0 17052,'-14'4'456,"-1"1"0,1 0 0,0 0 1,1 2-1,0 0 0,0 0 0,0 1 1,1 1-1,0 0 0,0 0 0,1 1 1,0 1-1,1 0 0,0 0 0,1 1 1,1 1-1,-9 14 0,15-23-423,0 1 1,0-1-1,0 0 0,1 0 1,-1 1-1,1-1 0,0 1 1,1-1-1,-1 1 0,1 0 1,0-1-1,0 1 0,0-1 1,1 1-1,-1 0 1,1-1-1,0 1 0,1-1 1,-1 0-1,1 1 0,0-1 1,0 0-1,0 0 0,0 0 1,1 0-1,-1 0 0,1-1 1,0 1-1,1-1 0,-1 0 1,0 0-1,1 0 0,0 0 1,0 0-1,0-1 0,0 0 1,0 0-1,0 0 0,0 0 1,1-1-1,-1 1 0,1-1 1,-1 0-1,1-1 0,-1 1 1,1-1-1,7 0 0,-6-1-16,0 0 0,0 0-1,-1-1 1,1 1 0,-1-1-1,1-1 1,6-3 0,-11 6-2,1-1 1,-1 0 0,1 0 0,-1-1 0,1 1-1,-1 0 1,0 0 0,0-1 0,1 1 0,-1-1-1,0 1 1,1-3 0,-2 3-1,0 0-1,1 0 1,-1 0 0,0 0-1,0 0 1,0 0 0,0 0-1,0 0 1,0 0 0,0 0-1,0 0 1,0 0 0,-1 0-1,1 0 1,0 0 0,-1 0-1,1 0 1,0 1 0,-1-1 0,1 0-1,-1 0 1,0 0 0,0-1-1,-2 0 21,0-1-1,1 1 1,-1 0 0,0 1-1,0-1 1,0 0-1,0 1 1,0 0 0,0-1-1,-1 1 1,1 1-1,0-1 1,-1 0 0,-5 0-1,5 1-14,0 0-1,0-1 1,0 1-1,0 1 1,0-1-1,0 0 1,0 1-1,0 0 1,0 0-1,0 0 0,0 1 1,-3 1-1,7-3-19,-1 0-1,1 0 1,0 0-1,-1 1 1,1-1-1,0 0 1,-1 0-1,1 0 1,0 1-1,-1-1 0,1 0 1,0 0-1,0 1 1,-1-1-1,1 0 1,0 0-1,0 1 1,0-1-1,-1 0 1,1 1-1,0-1 1,0 0-1,0 1 0,0-1 1,0 0-1,0 1 1,0-1-1,0 0 1,0 1-1,0-1 1,0 1-1,0-1 1,0 0-1,0 1 1,0-1-1,0 0 0,0 1 1,0-1-1,0 0 1,0 1-1,1-1 1,-1 0-1,0 1 1,0-1-1,0 0 1,1 0-1,-1 1 1,0-1-1,0 0 0,1 0 1,-1 1-1,0-1 1,0 0-1,1 0 1,-1 0-1,0 1 1,1-1-1,-1 0 1,0 0-1,1 0 0,23 8-58,-1-7 9,0-1 0,-1 0 0,1-2 0,31-6-1,31-2-512,-84 9 539,1 1 1,-1 0-1,1 0 1,-1 0 0,1 0-1,-1 0 1,1 0-1,-1 0 1,1 1 0,-1-1-1,1 1 1,-1-1-1,0 1 1,1-1 0,-1 1-1,0 0 1,1-1 0,-1 1-1,1 1 1,-1 0 1,0-1 1,-1 0 0,1 1-1,-1-1 1,1 1-1,-1-1 1,1 1-1,-1-1 1,0 1 0,0-1-1,0 1 1,0-1-1,0 1 1,0-1-1,0 1 1,-1-1 0,1 0-1,0 1 1,-2 1-1,-12 38-182,-5 12-2,18-49 21,0 0 0,0 0-1,1 1 1,-1-1 0,1 1 0,0-1 0,0 0 0,1 1 0,1 7 0,-2-11 143,0-1 0,0 1 0,0-1 0,0 1 0,0 0 0,1-1 0,-1 1 0,0-1 0,0 1 0,1-1 0,-1 1 0,0-1 0,1 1 0,-1-1 0,0 0 0,1 1 0,-1-1 0,1 0 1,-1 1-1,1-1 0,-1 0 0,1 1 0,-1-1 0,1 0 0,-1 0 0,1 1 0,-1-1 0,1 0 0,-1 0 0,1 0 0,-1 0 0,1 0 0,1 0 0,19-10-711,1-5-29</inkml:trace>
  <inkml:trace contextRef="#ctx0" brushRef="#br0" timeOffset="1">534 244 19380,'-8'23'1825,"-2"-2"-1225,1 4-248,3-1 616,4-1-384,0-2-992,1 1 1704,-4-11-1264,1-5-40,-2-4-96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40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15051,'8'-2'762,"0"0"-1,0 0 1,0 1-1,0 0 1,0 1-1,0 0 1,0 0-1,8 2 1,8 1 1480,31 9 1,-47-10-1990,-1 0 0,0 0 0,1 1 0,-1 0 0,8 6 0,-14-9-236,0 1-1,1 0 1,-1-1-1,0 1 1,0 0 0,0 0-1,0 0 1,0 0-1,0 0 1,0 0-1,0 0 1,0 0-1,-1 0 1,1 1-1,0-1 1,-1 0-1,1 0 1,-1 1 0,1-1-1,-1 0 1,0 1-1,1-1 1,-1 0-1,0 1 1,0-1-1,0 1 1,0-1-1,0 0 1,-1 1-1,1-1 1,0 1 0,0-1-1,-1 0 1,1 1-1,-1-1 1,1 0-1,-2 2 1,-2 2-8,0 0 0,0 0 1,-1 0-1,0-1 1,1 0-1,-1 0 0,-1 0 1,1 0-1,-1-1 0,-7 3 1,6-2-51,0 0-1,0 1 1,1-1 0,-1 1 0,-6 7 0,13-12 27,0 0 1,-1 0-1,1 1 1,0-1-1,0 0 1,-1 1 0,1-1-1,0 1 1,0-1-1,0 0 1,0 1-1,-1-1 1,1 0-1,0 1 1,0-1-1,0 1 1,0-1-1,0 0 1,0 1 0,0-1-1,0 1 1,0-1-1,0 0 1,0 1-1,1-1 1,-1 1-1,0-1 1,0 0-1,0 1 1,0-1-1,1 0 1,-1 1 0,0-1-1,0 0 1,1 1-1,-1-1 1,0 0-1,0 1 1,1-1-1,-1 0 1,0 0-1,1 0 1,-1 1-1,0-1 1,1 0 0,-1 0-1,1 0 1,-1 0-1,1 1 1,24 6-363,-20-5 250,32 6-384,26 8-92,-58-14 555,-1-1-1,1 1 1,-1 0 0,0 0 0,0 1 0,0-1 0,0 1-1,0 0 1,-1 0 0,6 5 0,-8-6 44,0-1 0,0 1 0,-1-1 0,1 1 0,0-1 0,-1 1 0,1 0 0,-1-1 1,0 1-1,1 0 0,-1-1 0,0 1 0,0 0 0,0-1 0,0 1 0,0 0 0,0 0 0,-1-1 0,1 1 0,-1-1 1,1 1-1,-1 0 0,1-1 0,-1 1 0,-2 2 0,-1 3 48,0 0 1,-1-1-1,0 0 0,-7 7 1,-2 2 222,-2-1 1,1-1 0,-2 0-1,0-1 1,0 0 0,-1-2 0,-36 16-1,52-25-289,0 0-1,-1 0 1,1-1 0,-1 1-1,1 0 1,-1-1-1,1 0 1,-1 1 0,0-1-1,1 0 1,-1 0-1,1-1 1,-1 1 0,1 0-1,-1-1 1,1 0-1,-1 1 1,-3-3 0,4 2-26,1-1 0,-1 1 1,0-1-1,1 0 1,-1 1-1,1-1 1,-1 0-1,1 0 1,0 0-1,0 0 0,0 0 1,0-1-1,0 1 1,1 0-1,-1 0 1,0-1-1,1 1 1,0 0-1,-1-1 1,1-2-1,0-33-341,5-6-146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40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0 21701,'14'26'2256,"-1"3"-1384,0 5-376,-2 10 1081,1 4-233,-5 5-592,-3 4-232,-7 8-288,-5 0-104,-15 7-152,-2-5-160,-8 1-432,-5-9-976,-8-8 1360,1-8-216,7-20-192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41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18820,'32'-7'3407,"61"-4"0,-80 10-3075,-1 1 0,1 0 0,0 1 1,-1 1-1,1 0 0,-1 1 0,21 6 0,-31-8-304,0 0-1,0-1 1,0 1-1,0 0 1,0 0-1,0 0 1,-1 0-1,1 1 0,0-1 1,-1 0-1,1 1 1,0 0-1,-1-1 1,0 1-1,1 0 1,-1-1-1,0 1 0,2 4 1,-3-5-18,0 1 1,0 0-1,1 0 1,-1 0-1,-1-1 1,1 1-1,0 0 1,0 0-1,-1-1 1,1 1-1,-1 0 1,1 0-1,-1-1 1,0 1-1,1-1 1,-1 1-1,-2 2 1,-5 6-10,0-1-1,-1 0 1,0 0-1,0-1 1,-12 8-1,13-10 16,-27 19-17,23-17 1,0 1 1,0 0-1,1 1 0,0 0 0,-18 21 0,28-30-4,0 0-1,1 0 1,-1 0-1,0 0 1,0 0 0,1 0-1,-1 0 1,1 1 0,-1-1-1,1 0 1,-1 0 0,1 1-1,0-1 1,0 0 0,-1 1-1,1-1 1,0 0-1,0 1 1,0-1 0,0 0-1,1 1 1,-1-1 0,0 0-1,1 0 1,-1 1 0,0-1-1,1 0 1,0 0-1,-1 1 1,1-1 0,0 0-1,-1 0 1,1 0 0,0 0-1,0 0 1,0 0 0,0 0-1,0 0 1,0-1 0,0 1-1,0 0 1,1-1-1,-1 1 1,0 0 0,0-1-1,0 0 1,2 1 0,8 3-155,-1-1 0,1-1 1,0 0-1,16 1 0,-25-2 84,29 1-359,0-1-1,-1-2 1,60-8 0,-23-2-14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42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8 18964,'10'-8'2814,"-9"18"-1038,-10 26 97,6-29-1341,-1 10-142,-9 28 817,-10 75 0,22-107-1414,0 0 1,0 0-1,1 0 1,1 0-1,0 0 1,1 0-1,0 0 1,1 0-1,1 0 1,7 19-1,-3-21-1045,-4-10 544,-3-8 37,-4-9-184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43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17420,'0'3'1952,"13"4"-1008,4-4-368,12-3 1105,3 1-385,11-2-552,5-2-432,1-4-72,1 2-56,-6 0-216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44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40 17380,'40'-38'6012,"-40"38"-5962,0 0 0,1 0 0,-1 0 0,0 0 0,0-1 1,0 1-1,0 0 0,0 0 0,1 0 0,-1 0 0,0 0 1,0 0-1,0 0 0,0-1 0,1 1 0,-1 0 0,0 0 0,0 0 1,0 0-1,1 0 0,-1 0 0,0 0 0,0 0 0,0 0 1,1 0-1,-1 0 0,0 0 0,0 0 0,1 0 0,-1 0 1,0 0-1,0 0 0,0 0 0,0 1 0,1-1 0,-1 0 0,0 0 1,0 0-1,0 0 0,0 0 0,1 0 0,-1 1 0,0-1 1,0 0-1,0 0 0,0 0 0,0 0 0,0 1 0,1-1 0,-1 0 1,-3 15 1322,-5 0-1156,-1-1 0,0 1 0,-1-2-1,-1 1 1,-19 18 0,5-6-198,7-6 26,-10 14-524,-2-1 0,-2-2 0,-64 50 0,91-78 484,2-1-51,0 1 1,0-1 0,0 0-1,-1-1 1,1 1 0,-1-1-1,1 1 1,-1-1-1,1 0 1,-5 0 0,-3-2-347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44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17284,'10'11'1888,"-1"14"-1024,-2 2-296,7 13 1009,9 10-393,4 5-168,2 3-216,4 3-304,1 0-135,2-4-505,0-4-521,-4-12 593,-4-7-80,-5-7-120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44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8 17300,'-3'-8'1936,"-10"13"-1176,-6 5-360,-11 10 1465,-4 9-849,-2 16-432,0 11-240,0 15-240,2 3-24,7 5-24,8 0 0,13-2 24,9-5-24,13-13-272,7-11-360,11-19 496,9-6-56,4-15-72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45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1 515 14099,'6'0'526,"1"-2"-1,-1 1 1,1-1-1,-1 0 1,0 0-1,0 0 1,0-1 0,0 0-1,0-1 1,0 1-1,6-6 1,-1 2 502,37-27 564,-1-1 0,53-52 1,-59 46-1136,-1-1 0,-3-2 0,-1-2-1,42-72 1,-66 96-285,-8 17-58,-4 11-62,-31 101 6,9-39-64,18-51-13,-9 23-48,3 0 0,1 1 0,-7 83 0,16-121-52,0 1-1,1-1 0,-1 0 1,1 1-1,-1-1 1,1 0-1,0 1 0,0-1 1,3 6-1,-3-8 91,-1 0 0,1 0 0,0-1 0,-1 1 0,1 0 0,0 0 0,-1 0 0,1-1 0,0 1 0,0 0 0,0-1 0,0 1 0,0-1 0,0 1 0,0-1 0,0 1 0,0-1 0,0 0 0,0 0 0,0 1 0,0-1 0,0 0 0,0 0 0,0 0 0,0 0 1,0 0-1,0 0 0,0 0 0,0-1 0,1 1 0,-1 0 0,1-1 0,15-11-419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52.2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131 361 16147,'-1'-1'156,"1"0"0,-1 1 0,0-1-1,0 0 1,0 0 0,1 1-1,-1-1 1,0 1 0,0-1 0,0 1-1,0-1 1,0 1 0,0-1-1,0 1 1,0 0 0,0 0 0,0-1-1,0 1 1,0 0 0,0 0-1,0 0 1,-2 0 0,1 1 94,0-1 0,-1 1 0,1 0 0,0-1 0,0 1 0,-1 0 0,1 0 1,0 1-1,-3 1 0,-1 2 125,1-1 1,0 1-1,0 0 1,0 1 0,1-1-1,-4 7 1,1 0-226,0 1 0,2 0 0,-1 0 0,2 1 0,0-1 0,0 1 0,1 0 0,1 0 0,0 0 0,1 0 1,1 0-1,2 27 0,-1-39-141,-1 1 1,0-1-1,1 0 0,-1 1 1,1-1-1,0 1 1,0-1-1,0 0 0,0 0 1,0 1-1,1-1 1,-1 0-1,0 0 0,1 0 1,0-1-1,3 5 1,-3-6 0,-1 1 1,1 0-1,0 0 0,-1-1 1,1 1-1,0-1 1,0 1-1,0-1 1,0 0-1,-1 0 0,1 0 1,0 0-1,0 0 1,0 0-1,0 0 1,-1-1-1,4 0 0,3-2 30,1-1-1,-1 1 0,0-2 0,-1 1 1,1-1-1,-1 0 0,12-11 0,12-15 98,-1-1 0,-1-1 0,-2-2 0,-1-1 0,-2-1 0,-1-1 0,-3 0 0,0-2 0,-3-1 0,18-63 0,-30 90-110,10-47 93,-15 56-112,1-1 1,0 1-1,-1 0 1,0 0-1,0-1 1,-1 1 0,1 0-1,-1 0 1,-2-5-1,3 9-7,0 1 0,0-1 0,0 1 0,0 0-1,0-1 1,0 1 0,-1 0 0,1-1 0,0 1 0,0 0-1,0-1 1,0 1 0,-1 0 0,1-1 0,0 1 0,0 0 0,-1-1-1,1 1 1,0 0 0,-1 0 0,1 0 0,0-1 0,-1 1-1,1 0 1,0 0 0,-1 0 0,1 0 0,0-1 0,-1 1-1,1 0 1,0 0 0,-1 0 0,1 0 0,-1 0 0,-11 10 11,-6 24-10,9-5 9,0 1 1,2 1-1,-5 52 0,11-63-77,0-1 1,1 1 0,1-1-1,1 0 1,0 1-1,2-1 1,6 23-1,-8-36-20,0 0 0,1-1 0,0 1 0,0 0 0,0-1 0,0 0 0,1 1 0,0-2-1,0 1 1,0 0 0,1-1 0,-1 0 0,1 1 0,0-2 0,0 1 0,1-1-1,-1 0 1,1 0 0,-1 0 0,1-1 0,0 0 0,0 0 0,0 0 0,0-1-1,9 1 1,28 0-412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45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18332,'6'3'2464,"4"0"-1383,11-4-297,7-4 1472,13 0-807,4-1-241,5-1-384,4-2-160,-2 2-688,-2-2-544,-8 2 512,-7-2-128,-13-11-128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46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0 15867,'1'4'2385,"-1"4"-1361,-4 7-440,-7 8 2537,-7 12-2041,-3 6-256,-9 9-448,-5 5-160,-5-2-80,3 0-64,0-7-240,4-9-232,7-10-600,3-10-144,10-14 856,4-4-208,5-13-240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47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14491,'14'21'2433,"2"-1"-1209,6 4-440,3 2 2409,10-2-1905,1 2-80,1-5-744,2-1-496,-4-7 176,1 2-112,-3-2-168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47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6 18492,'7'-4'2248,"-1"4"-1175,-3-2-401,-3 9 1424,-3 8-503,-1 6-537,-6 4-248,2 8-416,-2 1-200,2 3-432,-1 1-304,6-7-640,2-7 1296,1-14-376,4-8-152,2-6-193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50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20132,'2'0'3126,"9"1"-1429,86 36 2105,-66-23-3697,1 1 0,41 28 0,-53-27-2110,-16-11-1064,-15-9 961,0-1 950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51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17708,'0'3'2008,"4"-3"-1016,5-2-311,5-4 1143,3 2-288,5-3-519,5-2-321,0 1-880,2-1-649,-5-1 793,-5 0-232,-4 2-168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51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18700,'5'0'2465,"7"0"-1497,9-4-360,4-2 1608,9-1-1055,2-2-393,4 2-824,4 0-640,-3 2 640,-7 4-176,2-2-225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52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62 13275,'1'-2'237,"-1"0"-1,1 0 1,-1 0 0,0 0-1,0-1 1,0 1 0,0 0 0,0 0-1,0 0 1,-1 0 0,1 0-1,-1 0 1,1 0 0,-1 0 0,0 0-1,0 0 1,0 0 0,0 0-1,0 1 1,0-1 0,0 0 0,-1 1-1,1-1 1,-1 1 0,1-1-1,-1 1 1,1 0 0,-1-1 0,0 1-1,0 0 1,1 0 0,-1 0 0,0 1-1,0-1 1,0 0 0,0 1-1,0-1 1,0 1 0,0 0 0,-1-1-1,1 1 1,0 0 0,-3 1-1,-7-1 30,0 0 1,0 1-1,-1 1 0,1 0 0,0 1 0,0 0 0,1 1 0,-1 0 0,1 1 0,0 0 0,0 1 0,0 0 0,1 1 0,0 0 0,-15 14 0,8-5-181,1 0-1,0 1 0,1 0 0,1 1 0,1 1 0,1 0 1,-15 31-1,21-37-63,1-1 0,0 1-1,1 0 1,1 0 0,0 1 0,0-1 0,2 1 0,-1 25 0,2-34-13,0 0 0,1 1 0,0-1 1,0 0-1,0 0 0,0 0 0,1-1 1,0 1-1,0 0 0,0 0 0,1-1 1,-1 1-1,1-1 0,0 0 1,0 0-1,1 0 0,-1 0 0,1-1 1,0 0-1,0 1 0,0-1 0,0 0 1,1-1-1,-1 1 0,10 3 1,-4-3 34,-1-1 1,1 0 0,0 0-1,-1-1 1,1 0 0,0-1-1,0 0 1,0 0 0,0-1-1,0 0 1,-1-1 0,13-4-1,-13 4 20,0-1-1,0 0 0,0-1 1,-1 0-1,1-1 1,-1 1-1,0-1 0,0-1 1,-1 0-1,0 0 1,0 0-1,12-15 0,-18 20-48,0-1 0,0 1 0,0 0 0,0-1 0,0 1 0,0-1 0,-1 0 0,1 1 0,0-1 0,-1 0 0,0 1 0,1-1 0,-1 0 0,0 0 0,0 1 0,0-1-1,0 0 1,0-3 0,-1 4-4,1 0-1,-1-1 0,0 1 1,1 0-1,-1 0 0,0 0 1,0 0-1,0 0 0,0 0 1,0 0-1,0 0 0,0 0 1,0 0-1,0 1 1,0-1-1,0 0 0,0 1 1,-3-2-1,0 1 2,-1 0-1,1 0 1,-1 0 0,1 0-1,0 1 1,-1 0 0,1 0-1,-1 0 1,1 0 0,-1 1 0,1-1-1,0 1 1,-8 3 0,-13 12-31,25-16 17,-1 0 0,1 0 0,0 1 1,-1-1-1,1 0 0,-1 1 0,1-1 1,0 1-1,-1-1 0,1 0 0,0 1 1,-1-1-1,1 1 0,0-1 0,0 1 0,-1-1 1,1 1-1,0-1 0,0 1 0,0-1 1,0 1-1,0-1 0,0 1 0,0 0 0,0-1 1,0 1-1,0-1 0,0 1 0,0-1 1,0 1-1,0-1 0,0 1 0,0-1 1,1 1-1,-1-1 0,0 1 0,0-1 0,1 1 1,-1-1-1,0 1 0,1-1 0,-1 0 1,1 1-1,-1-1 0,0 0 0,1 1 0,-1-1 1,1 0-1,-1 1 0,1-1 0,0 0 1,3 2-17,1 0 1,0 0-1,0-1 1,1 1 0,-1-1-1,0-1 1,0 1-1,0-1 1,11 0-1,52-8-177,-43 5 107,-9 0 35,37-2-123,-50 5 159,0-1-1,0 2 1,0-1-1,1 0 1,-1 1-1,0-1 0,0 1 1,0 0-1,0 0 1,-1 0-1,1 0 1,0 0-1,3 3 0,-5-3 12,0 0 0,0 0 0,-1 0-1,1 0 1,0 0 0,-1 0 0,1 0 0,-1 0-1,1 0 1,-1 1 0,0-1 0,1 0-1,-1 0 1,0 0 0,0 1 0,0-1-1,0 0 1,0 0 0,0 0 0,0 1 0,0-1-1,0 0 1,-1 0 0,1 0 0,-1 0-1,1 1 1,0-1 0,-1 0 0,0 0-1,1 0 1,-2 1 0,-3 6-11,0 0 1,0 0-1,-8 6 0,8-7 10,-97 105-1054,116-117 855,-5 2 126,18-10-179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52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21325,'-13'31'2632,"-4"-3"-1728,-6 2-408,0-2 1593,3 4-993,0 0-176,7-5-600,0-3-248,6-5-312,2-2-96,4-4-256,0-5-216,3-3-2289,6-15 2537,3-6-264,3-3-56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52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 18356,'-14'41'4670,"10"-30"-3920,0 0 1,0 0 0,1 0-1,1 1 1,-2 11 0,5-4-648,0-1-1,1 1 1,1-1 0,0 0 0,2 0-1,0 0 1,12 27 0,-11-28-710,-6-16 510,1-1 0,-1 0 0,0 1 1,0-1-1,1 1 0,-1-1 1,0 0-1,0 1 0,0-1 0,1 1 1,-1-1-1,0 0 0,0 1 0,0-1 1,0 1-1,0-1 0,0 0 1,0 1-1,0-1 0,0 1 0,0-1 1,0 1-1,-1-1 0,1 0 1,0 1-1,0-1 0,0 1 0,0-1 1,-1 0-1,1 1 0,0-1 0,0 0 1,-1 1-1,1 0 0,-16-7-2179,2-1 1221</inkml:trace>
  <inkml:trace contextRef="#ctx0" brushRef="#br0" timeOffset="1">0 223 20796,'0'0'2161,"10"0"-1193,4 1-376,11-1 1113,2 0-281,9 0-480,5 0-232,4-1-624,1 0-544,-8-5 448,-5 2-88,-8-1-168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53.0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149 80 17100,'-1'-3'243,"0"1"-1,0-1 1,-1 1 0,1-1 0,0 1 0,-1 0 0,1 0 0,-1 0 0,0 0 0,0 0 0,0 0 0,0 0 0,-4-2 0,5 4-159,0-1 0,-1 1 0,1 0 1,0-1-1,-1 1 0,1 0 1,0 0-1,-1 0 0,1 0 1,-1 0-1,1 0 0,0 1 1,-1-1-1,1 0 0,0 1 1,0-1-1,-1 1 0,1-1 1,0 1-1,0-1 0,0 1 1,-1 0-1,1 0 0,0 0 1,0 0-1,0-1 0,0 1 1,0 1-1,-1 0 0,-5 8 118,0 0-1,0 0 0,1 0 0,0 1 1,1-1-1,0 1 0,0 1 0,-3 16 1,0 4-89,-7 62 1,14-92-111,-4 76 53,5-70-51,0 0 1,1 0-1,0 0 0,0 0 0,1 0 0,0-1 0,4 11 0,-6-17-1,1 1-1,0 0 0,-1-1 0,1 1 0,0-1 0,0 1 1,0-1-1,0 1 0,1-1 0,-1 0 0,0 0 0,1 1 1,-1-1-1,0 0 0,1 0 0,-1 0 0,4 1 0,-4-2 1,1 0-1,-1 1 1,1-1-1,-1 0 1,0 0-1,1 0 1,-1 0-1,1-1 1,-1 1-1,1 0 0,-1-1 1,1 1-1,-1 0 1,0-1-1,1 0 1,-1 1-1,2-2 1,2-2 8,1 0 0,-1-1 1,1 0-1,-2 0 1,1 0-1,0 0 1,6-11-1,11-20 68,-1-1 0,-2-2 0,15-43 0,32-127 383,-60 191-389,-6 18-73,0 1 1,0-1-1,0 0 0,0 0 1,0 0-1,0 0 0,0 0 0,0 0 1,0 0-1,0 0 0,0 0 1,0 0-1,0 0 0,0 0 1,0 0-1,0 0 0,0 1 0,0-1 1,0 0-1,0 0 0,0 0 1,0 0-1,1 0 0,-1 0 1,0 0-1,0 0 0,0 0 0,0 0 1,0 0-1,0 0 0,0 0 1,0 0-1,0 0 0,0 0 1,0 0-1,0 0 0,0 0 0,1 0 1,-1 0-1,0 0 0,0 0 1,0 0-1,0 0 0,0 0 1,0 0-1,0 0 0,0 0 0,0 0 1,0 0-1,0 0 0,0 0 1,0 0-1,0 0 0,1-1 1,-1 1-1,0 0 0,0 0 0,0 0 1,0 0-1,0 0 0,1 31 56,-1-27-68,0 13 14,4 120 1,-3-116-16,2 0-1,1-1 0,0 1 0,11 28 1,-14-46-20,0 0 0,0 0 0,1 0 0,0 0 0,-1 0 0,1 0 0,0-1 0,0 1 0,1 0 0,-1-1 0,0 0 0,4 3 0,-4-4-35,-1-1 0,0 1 0,0 0 1,1-1-1,-1 0 0,1 1 0,-1-1 0,0 0 0,1 0 0,-1 1 0,1-1 0,-1 0 0,0 0 0,1-1 0,-1 1 1,1 0-1,-1 0 0,0-1 0,1 1 0,-1-1 0,0 1 0,1-1 0,-1 0 0,0 1 0,0-1 0,1 0 0,-1 0 1,0 0-1,0 0 0,1-1 0,3-4-208,0 0 1,0-1-1,-1 1 0,1-1 1,-1 0-1,-1 0 0,0-1 1,0 1-1,0-1 1,-1 0-1,2-13 0,3-21-737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53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18716,'0'3'2320,"5"6"-1391,8 3-185,2 6 1144,6 9-447,1 6-153,3 11-384,1 6-112,-3 8-264,-3 3-128,-10 4-264,-5-1-40,-11 2-456,-7-3-344,-10-4 600,3-2-112,-6-12-96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57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12523,'2'5'2040,"20"0"-688,5-1-471,22-1 2247,13-3-1623,14-4-241,7-1-112,8-2-336,3 1-216,-3 1-736,-3-1-432,-9-1 520,-5 1-104,-5 2-120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57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17980,'28'5'1928,"20"-4"-1176,9-1-327,13-4 895,6-2-152,4-4-928,2-4 272,-9 2-416,-3 2-80,-5-6-88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58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17156,'23'-2'2016,"7"-1"-1224,15 6-264,12 0 1065,23-2-673,10-1-72,18 0-416,2-2-512,-1-4 224,-3 0-136,-14-8-120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59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17108,'2'9'1856,"10"-3"-976,11-6-312,13 0 945,7 0-345,10-3-224,7 0-160,6 0-264,3-1-160,-1-2-464,-2 0-360,3-5 448,0-11-88,7-15-88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5:56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669 123 10522,'-2'-7'242,"0"1"0,-1-1 0,0 1 0,0 0 0,0 0 0,-1 0 0,0 0-1,0 0 1,-1 1 0,0 0 0,0 0 0,0 0 0,0 1 0,-1-1 0,1 1 0,-1 1 0,-8-5-1,5 4-10,-2 0 0,1 1 0,0 0 0,-1 0 0,1 1 0,-1 1-1,0-1 1,0 2 0,1 0 0,-19 1 0,11 1-126,0 1 1,1 1-1,-1 0 1,1 1-1,0 1 1,0 1-1,1 0 0,0 1 1,0 1-1,-28 21 1,28-17-63,0 1-1,1 1 1,0 1 0,2 0-1,0 0 1,0 1 0,2 1-1,0 0 1,-9 22 0,2 3 11,2 1 0,1 0 0,3 1 0,1 1 1,3 0-1,-6 89 0,13-95-58,2 0 0,1 1 0,3-1 0,1 0 0,1-1 1,3 0-1,1 0 0,21 48 0,-26-73-28,1 0 0,0-1 0,1 0 0,1 0 0,0 0 0,1-2 0,16 17 0,-18-20 3,1-2 0,-1 1 0,2-1 0,-1 0 0,1-1 0,0 0 0,0 0 0,0-1 0,0-1 0,1 0 0,13 3 0,0-3 19,-1-1 0,1-1 0,-1-1 0,1-1 0,-1-1 0,1-1 0,-1-1 0,0-1 0,0-1 0,-1-1 0,0-1 0,0-1 0,-1-1 0,0-1 0,0-1 0,-1 0 0,-1-2 0,28-24 0,-36 26 77,-1-1-1,0-1 0,0 1 0,-2-1 0,1-1 1,-2 1-1,0-2 0,-1 1 0,0-1 0,-2 1 1,4-20-1,1-13 131,-3 1 1,1-76-1,-6 65-7,-13-111-1,8 145-119,-1 0 1,0 1 0,-2 0 0,-1 0-1,0 0 1,-2 1 0,-18-30-1,23 45-33,-1-1-1,0 1 0,0 0 1,-1 0-1,1 1 0,-2 0 0,1 0 1,-1 1-1,0 0 0,0 0 0,0 1 1,-1 0-1,1 0 0,-1 1 0,-13-3 1,5 2-85,0 1 1,0 1 0,0 0-1,-1 1 1,1 2 0,-1-1-1,-24 5 1,33-3-100,0 0 0,0 1 0,1 0 1,-1 0-1,1 1 0,0 0 0,0 0 0,0 1 1,-10 8-1,6-3-61,0 1 1,1 0 0,1 1 0,-17 21-1,-1 13-265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6:06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505 165 14699,'5'-5'365,"0"-1"-1,0 1 1,-1-1-1,0 0 1,0-1-1,0 1 1,-1-1-1,0 1 1,0-1-1,-1 0 1,2-9-1,-3 13-262,-1 1 1,1-1-1,-1 1 0,0-1 0,0 0 0,0 1 0,0-1 1,-1 1-1,1-1 0,-1 0 0,1 1 0,-1-1 0,0 1 0,0 0 1,0-1-1,0 1 0,-1 0 0,1-1 0,-1 1 0,1 0 1,-1 0-1,0 0 0,0 0 0,0 1 0,0-1 0,0 0 1,0 1-1,0-1 0,0 1 0,-1 0 0,1 0 0,0 0 1,-1 0-1,-3-1 0,-1 0-6,0 1 1,0-1-1,0 1 0,-1 0 1,1 1-1,0 0 0,0 0 1,0 0-1,-1 1 0,-7 2 1,3 0-14,0 1 1,0 0-1,0 1 1,1 0-1,-14 9 1,-3 4 26,2 1 0,1 1-1,-38 38 1,35-29-1,1 1 0,-31 46 0,46-58-70,1 1 1,0 1-1,1 0 1,1 0 0,-12 41-1,20-55-32,-1 1-1,1-1 0,0 1 0,0 0 0,1-1 0,0 1 1,0-1-1,1 1 0,0 0 0,0-1 0,0 1 1,1-1-1,0 0 0,0 1 0,0-1 0,1 0 0,0 0 1,0-1-1,1 1 0,0-1 0,0 1 0,0-1 1,0 0-1,1 0 0,0-1 0,0 0 0,0 0 0,0 0 1,7 3-1,-2-1 44,0-1 1,1 0-1,0-1 1,0 0 0,0-1-1,1 0 1,-1-1-1,1 0 1,16 0 0,-22-2-7,-1 1 0,1-1 0,-1-1 0,1 1 0,-1-1 1,1 0-1,-1 0 0,1-1 0,-1 1 0,0-1 0,0-1 1,0 1-1,0-1 0,0 1 0,0-2 0,-1 1 1,1 0-1,-1-1 0,0 0 0,0 0 0,5-7 0,-7 7-24,0 0-1,0 0 1,-1 0-1,0 0 1,0 0 0,0 0-1,0 0 1,-1-1-1,0 1 1,1 0-1,-2 0 1,1-1-1,0 1 1,-1 0-1,0 0 1,0 0-1,0 0 1,0 0-1,-1 0 1,1 0-1,-4-6 1,3 7-22,0-1 0,0 1 0,0 0 0,0 0 0,0 0 0,-1 0 1,1 0-1,-1 0 0,0 1 0,0-1 0,0 1 0,0 0 0,0 0 0,0 0 0,-1 0 1,1 0-1,-1 1 0,1-1 0,-1 1 0,0 0 0,0 0 0,1 1 0,-9-1 0,12 1 1,0-1 0,-1 1 0,1 0 0,0 0 0,-1 0 0,1 0 0,0 0 0,-1 0 0,1 0 0,0 0 0,-1 0 0,1 0 0,0 0-1,-1 1 1,1-1 0,0 0 0,-1 0 0,1 0 0,0 0 0,0 0 0,-1 1 0,1-1 0,0 0 0,-1 0 0,1 0 0,0 1-1,0-1 1,0 0 0,-1 0 0,1 1 0,0-1 0,0 0 0,0 1 0,0-1 0,-1 0 0,1 1 0,0-1 0,0 0 0,0 1 0,0-1-1,0 0 1,0 1 0,0-1 0,0 0 0,0 1 0,0-1 0,0 0 0,0 1 0,0-1 0,0 0 0,0 1 0,0-1 0,1 0-1,-1 0 1,0 1 0,0-1 0,0 0 0,0 1 0,1-1 0,-1 0 0,0 0 0,0 1 0,1-1 0,-1 0 0,0 0 0,0 0 0,1 1-1,-1-1 1,22 16-38,-13-13 35,0 0 0,0-1 0,0 0 0,0-1 0,1 0 0,-1-1 0,0 0 0,0 0 0,18-3 0,4-3-8,45-15 0,-75 20 13,1 1-1,0-1 1,-1 1 0,1 0-1,0-1 1,-1 1-1,1 0 1,0 0 0,-1 0-1,4 0 1,-5 1-1,1-1 1,-1 0-1,0 0 1,1 0-1,-1 0 1,0 0-1,0 1 1,1-1-1,-1 0 1,0 0-1,0 1 1,0-1-1,1 0 1,-1 0-1,0 1 1,0-1-1,0 0 1,0 0-1,1 1 1,-1-1-1,0 0 1,0 1-1,0-1 1,0 0-1,0 0 1,0 1-1,0-1 0,0 0 1,0 1-1,0-1 1,0 0-1,0 1 1,0 0-1,-2 3 7,0 1-1,0 0 1,0-1-1,0 1 0,-6 6 1,-2 5 3,8-10-47,-11 20 127,-16 46 0,27-64-218,0-1-1,0 1 1,0 0 0,1 0 0,0 0-1,1 1 1,0-1 0,0 0-1,1 0 1,3 15 0,-4-21 92,0-1 1,1 0-1,-1 0 1,0 0-1,1 0 1,-1 1-1,1-1 0,0 0 1,-1 0-1,1 0 1,0 0-1,0 0 1,-1 0-1,1 0 1,0 0-1,0-1 0,0 1 1,0 0-1,0-1 1,0 1-1,0 0 1,1-1-1,-1 1 1,0-1-1,0 0 1,0 1-1,0-1 0,1 0 1,-1 0-1,0 1 1,0-1-1,1 0 1,-1 0-1,0-1 1,0 1-1,1 0 0,0-1 1,14-3-464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6:07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270 116 9594,'25'-15'2531,"46"-35"1,-14 0 5138,-127 125-4413,-112 121-2899,147-153-542,1 2 0,-50 86 1,79-121-6,3-7 4,0 1-1,0-1 1,1 1-1,-1-1 1,1 1-1,-1 5 1,31-48-1934,-7-1 1370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6:08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12459,'0'0'126,"0"-1"0,1 1 0,-1 0 0,0-1-1,0 1 1,1 0 0,-1 0 0,0-1 0,1 1 0,-1 0 0,0 0 0,1 0 0,-1-1 0,0 1 0,1 0 0,-1 0 0,1 0 0,-1 0 0,0 0 0,1 0 0,-1 0 0,0 0 0,1 0 0,-1 0 0,1 0 0,-1 0 0,0 0 0,1 0 0,-1 0 0,1 0 0,-1 0 0,0 0 0,1 1 0,-1-1 0,0 0-1,1 0 1,-1 0 0,0 1 0,1-1 0,-1 0 0,0 0 0,0 1 0,1-1 0,-1 0 0,0 1 0,0-1 0,1 0 0,-1 1 0,0-1 0,0 0 0,0 1 0,0-1 0,0 0 0,0 1 0,1-1 0,-1 1 0,0-1 0,0 0 0,0 1 0,2 36 2536,-2-12-1968,9 8-405,2 1 0,1-1 0,1-1 0,1 0 0,22 33 0,23 51-2135,-59-116 1851,3 8 353,-4-8-361,1 0 0,0 0 1,0 0-1,0 1 0,0-1 1,0 0-1,0 0 0,0 0 0,0 0 1,0 0-1,0 0 0,0 0 0,0 0 1,0 1-1,0-1 0,-1 0 0,1 0 1,0 0-1,0 0 0,0 0 0,0 0 1,0 0-1,0 0 0,0 0 0,-1 0 1,1 0-1,0 0 0,0 0 0,0 0 1,0 0-1,0 0 0,0 0 1,-1 0-1,1 0 0,0 0 0,0 0 1,0 0-1,0 0 0,0 0 0,0 0 1,0 0-1,-1 0 0,1 0 0,0 0 1,0 0-1,0 0 0,0 0 0,0 0 1,0-1-1,0 1 0,0 0 0,-1 0 1,1 0-1,0 0 0,0 0 0,0 0 1,0 0-1,-8-5-305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6:08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 15259,'-2'7'2105,"2"2"-1161,11-3-312,3-2 1440,6-2-911,6-1-153,0-1-656,4-1-464,0-8 240,3-3-120,0-3-176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53.5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17340,'8'23'2208,"-7"13"-1072,-2 6-439,-2 8 1983,3 6-1224,0 4-527,1 0-105,6-3-392,5-4-80,-1-8-240,4-6-160,-3-11-328,4-2-384,-1-9-577,-5-5 1073,-2-11-208,-4-1-216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6:09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81 14739,'8'-10'1284,"-4"6"-874,0 0-1,-1 1 0,0-2 1,0 1-1,0 0 0,-1 0 1,1-1-1,-1 0 0,0 1 1,-1-1-1,3-8 0,-4 12-335,0 1 1,0 0-1,0-1 0,0 1 1,0-1-1,0 1 0,0 0 1,0-1-1,0 1 0,0-1 0,0 1 1,0 0-1,0-1 0,0 1 1,-1 0-1,1-1 0,0 1 1,0 0-1,0-1 0,-1 1 0,1 0 1,0-1-1,0 1 0,-1 0 1,1 0-1,0-1 0,0 1 1,-1 0-1,1 0 0,0-1 1,-1 1-1,-13 1 950,-15 14-317,17-5-595,1 1 0,-1 0 0,2 0 0,-15 20-1,-34 57 10,46-67-81,-17 27 43,3 1 0,-32 77 1,50-103-61,1 0 1,1 0 0,1 1 0,1 0 0,1 0 0,1 0 0,2 1-1,1 30 1,0-48-62,1 0-1,1 0 1,-1 0-1,1 0 1,0 0-1,1 0 1,-1-1-1,1 1 1,1-1-1,-1 0 1,1 1-1,0-2 1,1 1-1,-1 0 1,1-1-1,0 0 1,1 0-1,-1 0 1,1-1-1,12 7 1,-10-6-42,1-1 0,0-1 1,0 1-1,1-1 0,-1-1 1,0 0-1,1 0 0,-1-1 1,1 0-1,0-1 0,-1 0 1,1 0-1,0-1 0,-1-1 1,11-2-1,25-8-292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6:09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 16684,'-11'5'471,"1"1"0,0 1 0,0-1 1,1 1-1,0 1 0,-16 16 1,-41 57 966,-16 40-33,70-101-1166,2 0-1,0 1 1,1-1 0,-8 31 0,16-46-195,0-1 0,0 1 0,0-1 0,0 1 0,1 0 0,0 0 0,0-1 1,0 1-1,1 0 0,-1-1 0,1 1 0,0 0 0,0-1 0,1 1 0,0-1 0,-1 0 0,5 7 0,-3-7-6,0-1-1,0 0 0,0 1 1,1-1-1,-1 0 0,1-1 0,0 1 1,0-1-1,0 1 0,0-1 0,0-1 1,0 1-1,0 0 0,1-1 0,-1 0 1,1 0-1,8 1 0,-3-1 103,1-1 1,-1 0-1,0 0 0,0-1 1,19-4-1,-26 5-76,1-1-1,-1 0 1,0-1 0,0 1-1,0-1 1,0 1 0,0-1-1,0 0 1,4-3 0,-6 4-25,0-1 0,1 1 0,-1 0 0,0-1 0,0 1 1,-1-1-1,1 1 0,0-1 0,0 0 0,-1 1 0,1-1 1,-1 0-1,1 1 0,-1-1 0,0 0 0,0 1 0,0-1 1,0 0-1,0-3 0,-1 3-16,1 0 0,-1 0 0,0 0 1,0 0-1,1 1 0,-2-1 0,1 0 0,0 0 0,0 0 1,0 1-1,-1-1 0,1 1 0,-1-1 0,1 1 1,-1-1-1,0 1 0,0 0 0,0 0 0,1 0 0,-1 0 1,0 0-1,0 0 0,0 1 0,0-1 0,-4 0 0,3 0-21,0 0 0,0 1 0,0-1 0,1 1 0,-1 0 0,0 0 0,0 0 0,0 0 0,0 0 0,0 1 0,0-1 0,0 1 0,0 0 0,1 0 0,-1 0 0,0 0 0,0 0 0,-2 3 0,4-4-3,1 0 1,-1 1-1,1-1 0,0 0 1,-1 0-1,1 1 0,-1-1 0,1 0 1,0 1-1,0-1 0,-1 0 1,1 1-1,0-1 0,0 1 0,-1-1 1,1 0-1,0 1 0,0-1 1,0 1-1,0-1 0,-1 1 1,1-1-1,0 1 0,0-1 0,0 1 1,0-1-1,0 1 0,0-1 1,0 0-1,0 1 0,1-1 0,-1 1 1,0-1-1,0 1 0,0-1 1,0 1-1,1-1 0,-1 0 1,0 1-1,0-1 0,1 1 0,-1-1 1,0 0-1,1 1 0,-1-1 1,0 0-1,1 0 0,-1 1 1,1-1-1,-1 0 0,0 0 0,1 1 1,-1-1-1,1 0 0,-1 0 1,1 0-1,-1 0 0,1 0 0,0 0 1,30 7-63,-10-7 51,-1-1 0,0-1-1,0-1 1,0-1 0,0-1 0,-1 0 0,22-10 0,-5 3-6,-35 12 19,-1-1 0,1 1 1,0 0-1,-1 0 0,1 0 0,0-1 0,-1 1 1,1 0-1,-1 0 0,1 0 0,0 0 0,-1 0 1,1 0-1,0 0 0,-1 0 0,1 0 0,0 1 1,-1-1-1,1 0 0,-1 0 0,1 0 0,0 1 1,0 0-1,-1-1 0,1 1 0,-1-1 0,0 1 0,0-1 0,0 1 0,1 0 1,-1-1-1,0 1 0,0 0 0,0-1 0,0 1 0,0-1 0,0 1 0,0 0 0,0-1 1,0 1-1,0 0 0,-1-1 0,1 2 0,-16 32 19,13-29-20,-1 3-20,-4 5-93,1 0 1,1 1-1,0-1 1,1 1-1,0 0 1,1 0-1,-3 21 1,7-33 33,-1-1 1,1 0-1,0 1 1,0-1-1,0 1 1,0-1-1,1 1 1,-1-1-1,0 0 1,1 1 0,-1-1-1,1 1 1,-1-1-1,1 0 1,-1 0-1,1 1 1,0-1-1,0 0 1,0 0-1,0 0 1,0 0 0,1 2-1,0-3 56,-1 1-1,1 0 0,-1-1 1,1 1-1,0-1 1,-1 1-1,1-1 0,0 0 1,0 0-1,-1 0 1,1 0-1,0 0 1,0 0-1,-1 0 0,1-1 1,0 1-1,-1-1 1,4 0-1,21-10-539,2-3-45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6:10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17940,'-10'11'2248,"-2"8"-1135,1-4-465,4 4 1408,2 1-520,5 0-511,5 0-313,3-1-520,1 1-216,1-4-528,-2-3-352,0-10-409,-4-3 993,-4-10-264,-3-3-264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6:10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19140,'1'-1'145,"-1"0"-1,0 0 1,1 0 0,0 0-1,-1 0 1,1 0-1,0 1 1,-1-1 0,1 0-1,0 0 1,0 1-1,-1-1 1,1 0 0,0 1-1,0-1 1,0 1-1,0-1 1,0 1 0,0 0-1,0-1 1,0 1-1,0 0 1,0 0 0,1-1-1,31-3 1251,-28 4-814,6-1 11,17-1 711,41 2 1,-62 0-1238,0 1 0,0-1 0,-1 2 0,1-1 0,0 1 0,0 0 0,-1 0 0,1 1 0,-1 0 0,0 0 0,8 6 0,-12-8-63,-1 0 0,1 1 1,0-1-1,-1 0 0,1 1 0,-1-1 0,0 1 0,0 0 0,1 0 1,-1-1-1,0 1 0,0 0 0,-1 0 0,1 0 0,0 0 1,-1 0-1,1 0 0,-1 0 0,0 0 0,1 0 0,-1 3 0,-1-2 4,1 0 0,-1 0 0,0 0 0,0 0 0,0 0 0,0 0 0,-1 0 0,1-1 0,-1 1 0,1 0 0,-1-1 0,0 0 0,-3 4 0,1-2 1,-1 0 1,1 0-1,-1 0 1,0 0-1,0-1 0,0 0 1,0 0-1,-1 0 0,1-1 1,-1 0-1,0 0 0,0 0 1,0-1-1,-8 2 0,25-4-39,0 2 0,0-1-1,0 2 1,0-1 0,0 1-1,17 6 1,-25-6 22,1-1 1,-1 0-1,0 1 0,0 0 1,0 0-1,0 0 1,-1 0-1,1 1 0,-1-1 1,1 0-1,-1 1 1,0 0-1,0 0 1,0 0-1,0 0 0,0 0 1,-1 0-1,1 0 1,-1 0-1,0 1 0,0-1 1,0 0-1,0 1 1,-1-1-1,1 7 0,-1-1 21,-1-1-1,0 1 0,0-1 0,-1 1 0,0-1 0,0 0 0,-1 0 1,0 0-1,0 0 0,-1-1 0,0 1 0,0-1 0,-1 0 0,0 0 1,0 0-1,-1-1 0,-8 8 0,7-7 28,0-1-1,-1 0 1,0 0 0,0 0-1,0-1 1,-1 0-1,0 0 1,0-1 0,0-1-1,-1 1 1,1-1 0,-1-1-1,1 0 1,-16 1 0,22-3-86,1 1 0,-1-2 0,1 1 0,-1 0 0,1 0 0,-1-1 0,1 1 0,-1-1 0,1 0 0,0 0 1,-1 0-1,1 0 0,0 0 0,-1-1 0,1 1 0,0-1 0,0 1 0,0-1 0,1 0 0,-1 1 0,0-1 1,0 0-1,1 0 0,0-1 0,-1 1 0,0-2 0,-1-3-114,1 1 0,0 0 1,1 0-1,-1-1 0,1 1 1,0-1-1,1 1 0,0-1 0,0-7 1,2-18-400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6:11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0 18268,'12'20'1108,"-1"0"1,-1 0-1,0 1 0,-2 1 1,7 27-1,17 114 1168,-27-126-2147,-3 0 1,-1 1-1,-1-1 1,-2 0-1,-2 1 1,-1-1-1,-16 53 1,5-38-348,-2-1 1,-3-1 0,-1-1-1,-46 72 1,26-55-596,-88 108 0,68-107 277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7:15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1 299 10538,'10'4'357,"0"0"-1,0 0 0,1-1 1,-1 0-1,1-1 1,20 2-1,67-4 1302,-53-2-1192,605-35 1957,0-33-1689,341-26 487,-653 85-263,-1 28 320,-332-16-1285,-3-1-16,0 0 0,1 0-1,-1 0 1,0 0-1,0 1 1,1-1 0,-1 1-1,0 0 1,0-1-1,0 1 1,0 0 0,0 0-1,0 0 1,0 1-1,3 1 1,-5-2-8,0-1 1,0 1-1,0-1 1,0 0 0,0 1-1,0-1 1,0 1-1,0-1 1,0 0-1,-1 1 1,1-1-1,0 1 1,0-1-1,0 0 1,-1 1-1,1-1 1,0 0-1,-1 1 1,1-1 0,0 0-1,-1 1 1,1-1-1,0 0 1,-1 0-1,1 1 1,0-1-1,-1 0 1,1 0-1,-1 0 1,1 0-1,0 0 1,-1 1-1,1-1 1,-1 0-1,-19 5-813,19-5 801,-41 5-1099,-1-2 0,0-2 0,-72-7 0,77 4 745,-259-18-1027,-549-21 1549,841 41-119,-616 9 724,496-1-461,0 6-1,-234 58 1,354-71-261,-6 2 19,-1 0 0,1 1 1,-1 0-1,1 1 0,-17 10 1,27-14-24,0 0-1,0-1 1,0 1 0,0 0-1,0 0 1,0 0 0,0 0-1,1 0 1,-1 0 0,0 0-1,1 0 1,-1 2 0,1-3-2,0 1-1,-1-1 1,1 1 0,0-1 0,1 1 0,-1-1 0,0 1-1,0-1 1,0 1 0,0-1 0,0 1 0,0-1-1,1 1 1,-1-1 0,0 1 0,0-1 0,1 0 0,-1 1-1,0-1 1,1 1 0,-1-1 0,0 0 0,1 1-1,-1-1 1,0 0 0,1 0 0,-1 1 0,1-1 0,-1 0-1,1 0 1,-1 1 0,1-1 0,-1 0 0,1 0-1,0 0 1,13 3 31,0-1 0,0 0-1,0-1 1,0 0 0,25-3-1,-29 2-14,543-41 610,5-29-594,-313 37-148,755-81-174,-935 108 418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7:36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6 236 12459,'0'0'41,"-1"-1"0,1 1 0,0 0 1,-1-1-1,1 1 0,-1 0 0,1-1 0,0 1 1,-1-1-1,1 1 0,0-1 0,0 1 1,-1-1-1,1 1 0,0 0 0,0-1 1,0 0-1,-1 1 0,1-1 0,0 1 0,0-1 1,0 1-1,0-1 0,0 1 0,0-1 1,0 1-1,0-1 0,0 1 0,0-1 0,1 1 1,-1-1-1,0 1 0,0-1 0,0 1 1,1-1-1,-1 1 0,0-1 0,1 1 1,-1-1-1,0 1 0,1 0 0,-1-1 0,0 1 1,1 0-1,-1-1 0,1 1 0,-1 0 1,1-1-1,-1 1 0,1 0 0,-1 0 0,1 0 1,-1-1-1,1 1 0,-1 0 0,1 0 1,0 0-1,158-3 1356,-61-6-984,103-24 0,45-5-50,183 25 330,-62 4-254,118-42-316,100-5 135,338 83 356,-581-14-513,-343-11-298,0-1 0,-1 1 0,1 0 0,-1-1 0,0 1 0,0-1-1,1 0 1,-1 0 0,-2 1 0,-2 0-119,-2-2-97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53.8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133 10 19564,'0'0'67,"0"0"1,0-1-1,0 1 0,0 0 1,1 0-1,-1 0 0,0-1 0,0 1 1,0 0-1,0 0 0,0-1 1,0 1-1,0 0 0,0 0 0,0-1 1,0 1-1,0 0 0,0 0 1,0-1-1,0 1 0,0 0 0,0 0 1,0-1-1,0 1 0,0 0 1,0 0-1,0 0 0,0-1 1,0 1-1,0 0 0,-1 0 0,1-1 1,0 1-1,0 0 0,0 0 1,0 0-1,-1 0 0,1-1 0,0 1 1,0 0-1,0 0 0,-1 0 1,1 0-1,0 0 0,0 0 0,-1-1 1,-13 8 1562,-14 16 20,13-7-1008,-24 33 0,34-43-619,1 1 0,0 0-1,1 0 1,-1 1 0,1-1-1,0 1 1,1-1 0,-2 12-1,3-18-23,1 0-1,0-1 0,0 1 0,0 0 1,0-1-1,0 1 0,0 0 1,0-1-1,0 1 0,0-1 0,0 1 1,0 0-1,0-1 0,1 1 1,-1 0-1,0-1 0,0 1 1,1-1-1,-1 1 0,0-1 0,1 1 1,-1-1-1,1 1 0,-1-1 1,1 1-1,-1-1 0,0 1 1,1-1-1,0 1 0,-1-1 0,1 0 1,-1 0-1,1 1 0,-1-1 1,1 0-1,0 0 0,-1 1 1,1-1-1,0 0 0,-1 0 0,1 0 1,0 0-1,-1 0 0,1 0 1,-1 0-1,1 0 0,0 0 1,0-1-1,6 0-36,0 0 1,-1-1-1,13-4 0,-9 2 23,20-6-80,0 2 0,37-5 0,-57 12 80,0 0 0,0 0 0,0 1 0,0 0 0,0 1 0,0 1 0,0-1 0,0 1 0,0 1 0,18 7 0,-26-9 15,0-1 0,0 1-1,-1 0 1,1 0 0,-1 0-1,1 0 1,-1 0 0,1 1-1,-1-1 1,1 0 0,-1 1-1,0-1 1,0 1 0,0-1-1,0 1 1,0 0 0,0-1-1,0 1 1,0 0 0,-1 0-1,1 2 1,-1-2 1,0 0 1,0 0-1,0 0 1,0 0-1,-1 0 0,1 0 1,-1 0-1,1 0 0,-1 0 1,0 0-1,0 0 0,0 0 1,0-1-1,0 1 1,0 0-1,0-1 0,-1 1 1,1 0-1,-3 1 0,-4 5 21,-1-1-1,0 0 0,-1 0 1,0-1-1,0-1 0,0 1 0,-15 4 1,17-6-120,-1-2 1,1 1-1,0-1 0,-1 0 1,0-1-1,1 0 1,-1-1-1,0 1 1,1-2-1,-13-1 1,19 2 76,-1 0 1,1-1-1,0 1 1,0-1-1,0 0 1,0 1-1,0-1 1,0 0-1,0 0 1,0 0-1,0-1 1,1 1-1,-1 0 1,0-1-1,1 1 1,-1-1-1,1 0 1,-2-2-1,-4-11-266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54.9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72 336 19668,'0'-1'142,"0"0"-1,0 0 0,0 0 1,0 0-1,0 0 1,0 0-1,0 1 1,0-1-1,0 0 0,-1 0 1,1 0-1,0 0 1,-1 0-1,1 1 0,-1-1 1,0-1-1,0 1-57,1 1 0,0 0 0,-1 0 0,1 0-1,-1 0 1,1-1 0,0 1 0,-1 0 0,1 0 0,-1 0-1,1 0 1,-1 0 0,1 0 0,0 0 0,-1 0 0,1 0 0,-1 0-1,1 0 1,-1 0 0,1 0 0,0 1 0,-1-1 0,1 0-1,-1 0 1,-1 2 91,-1-1 1,1 0-1,0 1 0,0 0 0,0-1 0,0 1 1,1 0-1,-1 0 0,-2 4 0,-1 0-100,1 0 0,0 0 0,1 1 0,-1 0 0,1-1 0,1 1 1,-1 0-1,1 1 0,1-1 0,-2 11 0,11 2 728,-8-16-776,-1 7 34,1 1-1,0-1 1,1 0-1,0 1 1,1-1-1,0 0 0,1 0 1,0 0-1,9 21 1,-11-30-57,0 0 0,0-1 0,1 1 1,-1-1-1,0 1 0,0-1 1,1 0-1,-1 1 0,1-1 0,0 0 1,-1 0-1,1 0 0,0 0 0,-1 0 1,1 0-1,0-1 0,0 1 0,0-1 1,0 1-1,-1-1 0,1 1 0,0-1 1,0 0-1,0 0 0,0 0 0,0 0 1,0-1-1,0 1 0,0 0 1,0-1-1,0 1 0,-1-1 0,1 0 1,0 0-1,0 1 0,1-3 0,6-2-2,0 0 0,-1 0 0,1-1 0,-1-1 0,-1 1 0,8-9-1,7-9 7,-1-2 0,-1 0 0,-1-1 0,-1-1 0,-2-1 0,14-32 0,-20 37 2,-1 0 1,-1 0-1,-1-1 0,-1 0 0,-2 0 0,0 0 0,-1-1 0,-2-35 0,-1 54-10,-1-1-1,0 1 1,-1 0 0,-4-14 0,5 20-1,1-1 1,-1 1 0,1 0 0,-1 0 0,0-1 0,0 1-1,1 0 1,-1 0 0,0 0 0,0 0 0,0 0 0,0 0 0,-3-1-1,4 2 1,-1-1 0,0 1-1,0 0 1,0 0-1,1 0 1,-1 0 0,0 0-1,0 0 1,0 0-1,1 0 1,-1 0 0,0 0-1,0 0 1,0 1-1,1-1 1,-1 0 0,0 1-1,1-1 1,-1 0-1,0 1 1,0-1-1,1 1 1,-1-1 0,1 1-1,-1-1 1,0 2-1,-3 3 0,0 0 0,0 0 0,1 0 0,0 0 0,0 1 0,0 0 0,0-1 0,1 1 0,0 0 0,-1 9 0,-3 10-23,-2 30-1,6-32 17,0 0 0,2 0 0,3 28 0,-2-43 6,0 0 0,0 0-1,1 0 1,0 0-1,1 0 1,0-1-1,0 1 1,0-1-1,1 1 1,0-1-1,1 0 1,6 8-1,-8-12 0,-1-1 1,0 0-1,1 0 0,0 0 0,-1 0 0,1-1 0,0 1 0,0-1 0,0 1 0,0-1 0,0 0 0,0 0 0,0 0 0,0-1 0,7 1 0,-4-1 3,0 0-1,-1 0 0,1-1 0,0 0 1,-1 0-1,1-1 0,-1 0 0,9-3 1,-1-2 4,0 0 0,-1 0 1,1-1-1,-1-1 1,-1 0-1,14-15 1,-5 4-8,21-29 0,-36 43 5,0-1-1,-1 0 0,0 0 0,0 0 0,-1 0 0,0 0 0,0-1 0,-1 1 0,3-12 0,-5 18-2,1 0 0,-1 0 0,0 0 0,0 0 1,0 0-1,0 0 0,0 0 0,0 0 0,0 0 0,0 0 0,0 0 0,0 0 0,-1 0 0,1 0 0,0 0 1,-1 1-1,1-1 0,0 0 0,-1 0 0,0 0 0,1 0 0,-1 1 0,0-2 0,0 2 0,0-1 0,0 1 0,0 0-1,1 0 1,-1 0 0,0 0 0,0 0 0,0 0-1,0 0 1,0 0 0,1 0 0,-1 0-1,0 1 1,0-1 0,0 0 0,0 0 0,1 1-1,-1-1 1,-1 1 0,-4 3-4,1-1 0,0 1 1,-1 0-1,2 1 0,-7 5 0,3 0 4,0-1-1,1 1 0,0 1 0,1-1 0,0 1 1,1 1-1,0-1 0,1 1 0,0-1 1,0 1-1,-2 23 0,6-34 3,-1 0-1,1 1 1,0-1-1,0 0 1,0 1 0,0-1-1,0 0 1,1 1-1,-1-1 1,0 0 0,0 0-1,1 1 1,-1-1-1,1 0 1,-1 0 0,1 0-1,0 1 1,-1-1-1,1 0 1,0 0 0,0 0-1,0 0 1,0 0-1,0-1 1,0 1 0,0 0-1,0 0 1,0-1-1,0 1 1,0 0 0,0-1-1,1 1 1,-1-1-1,0 0 1,0 1 0,1-1-1,-1 0 1,0 0-1,1 0 1,-1 1 0,0-2-1,1 1 1,-1 0-1,2 0 1,7-2 5,0 1-1,0-2 1,0 1 0,15-7 0,-16 5-5,4 0-2,147-48-5,-134 45-1,-1 2-1,1 1 1,0 0 0,36 1-1,-58 3 15,0 1-1,-1-1 1,1 1-1,0-1 1,0 1-1,-1 0 0,1 0 1,-1 1-1,1-1 1,6 4-1,-13-7 66,0 0 0,0-1 1,1 0-1,-1 1 0,1-1 0,0 0 0,-1 0 1,2-1-1,-4-4 0,-15-38 176,10 24-106,5 11-104,-12-27 86,17 35-174,-1 1 0,0 0 0,0-1 0,1 1 0,0-1 0,-1 0 0,1 1 0,0-1 0,0 1 0,0-1 0,1 1 0,0-5 0,-1 7 16,1-1 0,-1 0 0,1 0-1,-1 1 1,1-1 0,-1 1 0,1-1-1,0 0 1,-1 1 0,1-1 0,0 1 0,0 0-1,-1-1 1,1 1 0,0-1 0,0 1-1,0 0 1,-1 0 0,1-1 0,0 1 0,1 0-1,22-1 192,-18 1-294,28 0-103,7-2-111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55.4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59 16676,'2'1'148,"0"-1"1,-1 1-1,1-1 1,0 1-1,0 0 1,-1 0-1,1 0 1,0 0-1,-1 0 1,1 0-1,-1 0 1,0 1-1,1-1 1,-1 0-1,0 1 1,1-1-1,-1 1 1,0-1-1,0 1 1,-1 0-1,1-1 1,0 1-1,0 2 1,17 48 1498,-17-47-1249,39 193 3103,-9-34-2755,-29-155-720,0-1-1,1 0 0,0 0 0,0 0 0,9 15 1,-11-22-19,-1 0 0,1 1 1,0-1-1,0 0 0,0 0 1,0 0-1,1 0 0,-1 0 1,0 0-1,0 0 0,0 0 1,1 0-1,-1 0 1,1-1-1,-1 1 0,0 0 1,1-1-1,-1 0 0,1 1 1,-1-1-1,1 0 0,0 0 1,-1 1-1,1-1 0,-1 0 1,1-1-1,-1 1 0,1 0 1,-1 0-1,1-1 1,-1 1-1,1-1 0,-1 1 1,1-1-1,-1 0 0,0 1 1,1-1-1,-1 0 0,1-1 1,8-5 35,-1 0-1,-1-1 1,0 0 0,0-1 0,0 0 0,-1 0 0,10-17-1,37-77 211,-49 92-225,72-168 279,-65 145-597,-1-1-1,-2-1 1,6-47 0,-15 82 220,0 0-1,0 0 1,0 0-1,0 0 1,0 0-1,0 0 1,0 0-1,0 0 1,0 0-1,0 0 1,0 0-1,-1 0 1,1 0 0,0 0-1,-1-1 1,0 2 12,1-1 1,0 1 0,-1 0 0,1 0 0,0 0-1,0 0 1,-1 0 0,1 0 0,0 0 0,-1 0 0,1 0-1,0 0 1,-1 0 0,1 0 0,0 0 0,-1 0-1,1 0 1,0 0 0,0 0 0,-1 0 0,1 1-1,0-1 1,-1 0 0,1 0 0,0 0 0,0 0-1,-1 1 1,1-1 0,0 0 0,-1 1 0,-22 24-1622,23-24 1729,-23 30-891,-2 7-124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55.8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19 13011,'24'31'2200,"5"-3"-1023,-2-11-425,1-3 2000,5-11-1487,0-2-217,3-9-672,-1-5-416,-1-6-728,-2-4 672,-5-2-248,0 0-65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56.2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74 22 16371,'-4'2'256,"1"0"0,0 0 0,-1 0 0,1 1 0,0-1 0,0 1 0,1 0 0,-1 0 0,1 0 0,-1 0 0,1 0 0,0 0 0,0 1 0,-2 5 0,-2 4 462,1 1 1,-5 20-1,7-21-394,0-1-1,1 1 1,0 18-1,2-26-238,0 1 0,0-1 0,1 0-1,0 0 1,0 0 0,0 1 0,0-1 0,1 0 0,0 0-1,4 9 1,-5-13-63,0 0 1,0 0-1,0 0 0,0 0 0,0 0 1,0 0-1,0 0 0,0 0 0,0 0 1,1 0-1,-1-1 0,0 1 0,1-1 0,-1 1 1,0-1-1,1 1 0,-1-1 0,1 1 1,-1-1-1,0 0 0,1 0 0,-1 0 1,1 0-1,-1 0 0,1 0 0,-1 0 1,1-1-1,-1 1 0,0-1 0,1 1 0,-1 0 1,0-1-1,3-1 0,3-2 42,1 0 0,-1 0 0,-1-1-1,12-9 1,40-44 179,-35 34-136,28-23-1,-44 41-93,1 0-1,0 1 0,0 0 1,1 0-1,-1 0 0,1 2 0,0-1 1,11-3-1,-16 7-12,-1-1 0,0 0 0,1 1 0,-1 0 0,1 0 0,-1 0 0,0 0 0,1 0 0,-1 1-1,1-1 1,-1 1 0,0 0 0,0 0 0,1 0 0,-1 0 0,0 1 0,0 0 0,0-1 0,0 1 0,4 4 0,-2-1-2,0 0 0,0 1 1,-1-1-1,0 1 0,0 0 0,-1 0 1,0 0-1,0 0 0,3 9 0,-6-13 3,1-1 0,0 1 0,-1 0 0,1-1 0,0 1-1,0-1 1,0 1 0,0-1 0,0 1 0,0-1 0,0 0 0,1 1-1,1 0 1,-2-1 1,0-1-1,-1 0 1,1 0-1,0 1 1,0-1-1,0 0 1,0 0 0,0 0-1,0 0 1,0 0-1,0 0 1,0 0-1,0-1 1,0 1-1,0 0 1,0-1-1,0 1 1,0 0-1,-1-1 1,1 1 0,0-1-1,0 1 1,0-1-1,-1 1 1,2-2-1,13-11-181,0 0-1,-1-1 0,14-18 1,6-6-1161,9-4 514,-24 26 286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56.6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68 9 15667,'0'0'82,"0"-1"0,0 1 0,0 0 0,0 0 0,0-1-1,0 1 1,0 0 0,0 0 0,0-1 0,0 1 0,0 0-1,0 0 1,0-1 0,0 1 0,0 0 0,0 0 0,0-1-1,-1 1 1,1 0 0,0 0 0,0-1 0,0 1 0,0 0-1,0 0 1,-1 0 0,1-1 0,0 1 0,0 0 0,0 0-1,-1 0 1,1 0 0,0-1 0,0 1 0,-1 0 0,1 0-1,0 0 1,0 0 0,-1 0 0,1 0 0,0 0 0,0 0 0,-1 0-1,1 0 1,-14 8 2186,-10 17 8,20-21-2123,1 1 1,1-1-1,-1 1 1,1 0-1,-1 0 0,1 0 1,-1 7-1,3-11-146,-1 0-1,1 1 0,0-1 0,0 0 0,0 0 0,0 1 0,0-1 1,0 0-1,0 0 0,0 1 0,0-1 0,1 0 0,-1 0 0,0 0 1,1 1-1,-1-1 0,1 0 0,-1 0 0,1 0 0,0 0 0,0 0 1,-1 0-1,1 0 0,0 0 0,0 0 0,0 0 0,0-1 0,0 1 1,0 0-1,0 0 0,0-1 0,0 1 0,0-1 0,0 1 0,1-1 1,1 1-1,88 17-68,-72-15 47,0 0 1,0 1-1,-1 1 1,0 0-1,0 2 0,26 12 1,-42-19 21,-1 1 0,1 0 0,-1-1 1,0 1-1,1 0 0,-1 0 1,0 0-1,1 0 0,-1 0 0,0 0 1,0 1-1,0-1 0,0 0 0,0 1 1,0-1-1,0 0 0,0 1 0,-1-1 1,1 1-1,-1-1 0,1 1 1,-1-1-1,1 1 0,-1 0 0,0-1 1,0 1-1,0 0 0,0-1 0,0 1 1,0-1-1,0 1 0,-1 2 0,-1 0 25,1-1 0,-1 0-1,0 0 1,0-1 0,-1 1-1,1 0 1,-1-1 0,1 1-1,-1-1 1,0 0 0,0 1-1,0-2 1,0 1 0,-4 2 0,-3 1 63,0-1 0,0 0 0,-1-1 1,1 0-1,-19 3 0,24-6-138,-1 1-1,1-1 1,0 1 0,0-2 0,-1 1-1,1 0 1,0-1 0,0 0-1,-1 0 1,1-1 0,0 0-1,0 1 1,-8-6 0,12 6-35,0 1 0,-1-1 0,1 0 0,0-1-1,0 1 1,0 0 0,0 0 0,0 0 0,0-1 0,0 1 0,0 0 0,0-1 0,1 1 0,-1-1 0,0 1-1,1-1 1,-1 1 0,1-1 0,0 1 0,-1-1 0,1 1 0,0-1 0,0 0 0,0 1 0,0-1 0,1 1 0,-1-1-1,0 0 1,1 1 0,-1-1 0,1 1 0,-1-1 0,1 1 0,0-1 0,-1 1 0,1 0 0,0-1 0,0 1 0,2-3 0,14-12-673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7:35:01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31 550 13531,'-20'10'1040,"11"-10"-752,8-7-104,4-14 456,8-5-256,6-10-63,8-5-49,4-6-48,4-3-24,4-1-72,1 1-24,-1 7-56,2 4-88,2 4-240,-2 0-120,-4 4 312,-1 5-56,-6 5-57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57.0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81 17164,'-1'9'3944,"-8"15"-1897,-10 34-154,18-53-1734,0 1 0,0 0 1,1-1-1,0 1 0,1 10 0,0-14-132,-1-1 0,0 1-1,1-1 1,-1 1 0,1-1 0,-1 0-1,1 1 1,-1-1 0,1 0-1,0 0 1,0 0 0,0 1 0,0-1-1,0 0 1,0 0 0,0 0-1,0 0 1,0 0 0,0-1-1,1 1 1,-1 0 0,0-1 0,0 1-1,1 0 1,-1-1 0,1 1-1,-1-1 1,3 1 0,3-1 15,0 0 0,-1 0 1,1-1-1,0 1 0,0-2 0,0 1 1,-1-1-1,1 0 0,-1 0 1,10-5-1,9-5 1,27-18 1,-52 30-44,81-57 66,-52 36-67,0 0 0,37-18 0,-65 39-4,1-1 1,-1 0 0,0 0 0,1 1-1,-1-1 1,0 1 0,1-1 0,-1 1 0,1 0-1,-1 0 1,1 0 0,-1-1 0,1 1-1,-1 0 1,1 1 0,-1-1 0,3 0 0,-3 1 2,-1 0 0,1 0 0,0-1 0,0 1 0,-1 0 0,1 0 0,0 0 0,-1 0 1,1 0-1,-1 0 0,1 0 0,-1 0 0,0 0 0,1 0 0,-1 0 0,0 0 0,0 0 1,0 0-1,0 0 0,0 0 0,0 0 0,0 0 0,0 2 0,-1 11 7,1-8 8,-1 1 0,1-1 0,1 0 0,0 9 0,-1-14-7,1 0 0,-1 0 1,0 1-1,1-1 1,-1 0-1,0 0 0,1 0 1,-1 0-1,1 0 0,-1 0 1,1 0-1,0-1 0,0 1 1,-1 0-1,1 0 0,0 0 1,0-1-1,0 1 1,0 0-1,0-1 0,0 1 1,0-1-1,0 1 0,0-1 1,0 1-1,0-1 0,0 0 1,0 0-1,0 1 1,1-1-1,5 0 19,-1 0 1,1-1 0,-1 0-1,1 0 1,-1-1-1,0 1 1,1-1 0,10-6-1,51-28 87,-41 20-65,-15 10-31,6-4-1,-1 1 1,21-7-1,-34 14-16,1 1 1,-1 0 0,0 0-1,0 0 1,0 0 0,1 0-1,-1 1 1,0 0 0,1 0-1,-1 0 1,0 1 0,1-1-1,-1 1 1,0 0 0,7 3-1,-8-2 0,0 0-1,0 1 1,-1-1 0,1 1-1,-1 0 1,0-1-1,1 1 1,-1 1-1,0-1 1,-1 0 0,3 6-1,-1-4-2,-1 0-1,1 0 1,0-1 0,6 9-1,-8-12 5,0 0 0,0-1 0,0 1 0,0 0 0,0-1 0,0 1 0,0 0 0,0-1 0,0 1 0,0-1 0,0 0 0,0 1 0,0-1 0,0 0 0,1 0 0,-1 0 0,0 1 0,0-1 0,0 0 0,0-1 0,1 1-1,-1 0 1,0 0 0,0 0 0,0-1 0,2 0 0,11-5-19,0-2-1,-1 1 1,0-2 0,16-13-1,23-14-136,-46 32 121,-1 1 0,1 0 0,0 0 0,0 1 0,1 0 0,-1 0 0,0 0 0,1 1 0,0 0 0,-1 0 0,10 0 1,-13 2 18,0-1 1,0 1 0,0-1 0,0 1 0,0 0 0,0 0 0,0 1 0,0-1 0,-1 1 0,1-1 0,0 1-1,-1 0 1,1 0 0,-1 0 0,0 0 0,0 0 0,0 1 0,0-1 0,0 1 0,0-1 0,-1 1 0,1 0-1,-1-1 1,0 1 0,1 0 0,-1 3 0,3 3 30,-2-6-243,-1 0 1,1 0-1,-1 0 0,0 1 1,0-1-1,-1 0 0,1 0 1,0 1-1,-1-1 0,0 0 1,0 1-1,0 5 0,-3-6-244,-1-7-161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57.6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63 19404,'-6'13'760,"1"1"-1,1-1 1,0 1-1,1 0 0,-2 25 1,4-31-640,1-1 1,0 0-1,0 0 1,1 1-1,0-1 0,0 0 1,0 0-1,1 0 1,0 0-1,1 0 1,0 0-1,0-1 0,4 7 1,-6-11-111,1 0 0,0 0 0,-1 0 1,1-1-1,0 1 0,0-1 0,0 1 1,0-1-1,1 0 0,-1 1 0,0-1 0,0 0 1,1-1-1,-1 1 0,1 0 0,-1-1 0,1 1 1,-1-1-1,1 0 0,-1 0 0,1 0 0,-1 0 1,1 0-1,-1-1 0,0 1 0,1-1 1,-1 1-1,1-1 0,-1 0 0,0 0 0,3-1 1,7-4 12,0 0 1,0-1-1,-1 0 0,16-13 1,91-91 139,-53 46-111,-62 62-55,-1 1 0,1 0 0,-1 0 0,1 0 1,0 0-1,-1 0 0,1 1 0,6-3 1,-8 4 0,-1 0 1,1-1-1,-1 1 1,1 0 0,-1 0-1,1 0 1,-1 0-1,1 0 1,-1 0 0,0 1-1,1-1 1,-1 0-1,1 0 1,-1 0 0,1 0-1,-1 0 1,0 1-1,1-1 1,-1 0 0,1 0-1,-1 1 1,0-1-1,1 0 1,0 1 0,-1 0-2,1 1 1,0-1-1,-1 0 1,1 0-1,-1 1 1,0-1-1,1 1 1,-1-1-1,0 0 1,0 1 0,1-1-1,-1 2 1,0 15-15,0-8-4,0 1 0,1-1 0,0 0 1,0 1-1,6 18 0,-6-28 23,-1 0-1,0 0 0,1 0 0,-1 0 1,1 0-1,-1 0 0,1 0 0,-1-1 1,1 1-1,0 0 0,-1 0 0,1 0 1,0-1-1,0 1 0,0 0 0,-1-1 1,1 1-1,0-1 0,0 1 1,0-1-1,0 1 0,0-1 0,0 0 1,1 1-1,0-1 4,0 0 0,0 0 0,0-1 0,0 1 0,0 0-1,0-1 1,0 1 0,-1-1 0,1 0 0,0 1 0,0-1 0,2-2 0,6-4 26,0 0-1,-1-1 0,13-13 1,-15 15-22,4-5 20,72-62 130,-75 67-150,1 0-1,-1 1 0,1 0 0,0 0 0,0 1 0,1 0 0,-1 0 0,18-3 0,-24 7-8,1-1-1,0 1 1,-1 0-1,1 0 0,0 0 1,-1 1-1,1-1 1,0 1-1,-1 0 0,1 0 1,-1 0-1,0 0 1,1 1-1,-1-1 0,0 1 1,0 0-1,1 0 1,-2 0-1,1 1 0,0-1 1,2 3-1,5 6-66,-1 1-1,-1-1 0,0 1 0,7 16 0,-7-14-482,18 25-1,-25-37 455,0-1-1,0 0 1,0 0 0,0 1 0,0-1 0,0 0 0,0 0 0,1 0-1,-1 0 1,0-1 0,1 1 0,-1 0 0,1 0 0,-1-1-1,1 1 1,-1-1 0,1 1 0,-1-1 0,1 0 0,0 0 0,-1 1-1,1-1 1,0 0 0,-1-1 0,1 1 0,-1 0 0,1 0 0,0-1-1,-1 1 1,1-1 0,-1 1 0,1-1 0,-1 1 0,0-1 0,1 0-1,-1 0 1,1 0 0,-1 0 0,0 0 0,1-1 0,4-4-375,0 0-1,-1 0 1,0 0 0,0-1 0,-1 0 0,7-12-1,9-23-669,0-6-125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58.3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0 17884,'0'1'14,"-22"208"4619,21-176-4033,1-1 0,2 1 0,1-1 0,10 46 0,-12-75-561,-1 2-19,1 0 0,0 0 0,0-1 0,1 1-1,0-1 1,0 1 0,0-1 0,0 1 0,0-1 0,1 0-1,0 0 1,6 6 0,-9-9-26,0-1-1,1 0 1,-1 0-1,0 0 1,1 1-1,-1-1 1,0 0-1,1 0 1,-1 0-1,0 0 1,1 0-1,-1 0 1,0 0-1,1 0 1,-1 0 0,0 0-1,1 0 1,-1 0-1,1 0 1,-1 0-1,0 0 1,1 0-1,-1 0 1,0 0-1,1 0 1,-1 0-1,0-1 1,1 1-1,-1 0 1,0 0-1,1 0 1,-1-1-1,0 1 1,0 0-1,1 0 1,-1-1-1,0 1 1,0 0 0,1-1-1,-1 1 1,0 0-1,0-1 1,0 1-1,0 0 1,1-1-1,3-16-236,-4 17 239,2-19-318,-1 1 0,-2-36 1,0 11-308,1 43 623,0 0 0,0-1 1,0 1-1,0 0 0,0 0 0,0 0 0,0 0 0,0-1 1,0 1-1,0 0 0,0 0 0,0 0 0,0 0 0,1-1 1,-1 1-1,0 0 0,0 0 0,0 0 0,0 0 1,0 0-1,1 0 0,-1 0 0,0-1 0,0 1 0,0 0 1,0 0-1,1 0 0,-1 0 0,0 0 0,0 0 0,0 0 1,0 0-1,1 0 0,-1 0 0,0 0 0,0 0 0,0 0 1,1 0-1,-1 0 0,0 0 0,0 0 0,0 0 1,0 0-1,1 0 0,-1 0 0,0 1 0,0-1 0,0 0 1,0 0-1,1 0 0,-1 0 0,16 9-2,-1-1 6,-4-6 21,0 1 0,0-2 1,0 1-1,0-2 0,0 1 1,0-1-1,0-1 0,0 0 1,0-1-1,0 0 0,0 0 1,17-7-1,-3-1 26,0-1 0,-1 0 0,0-2 0,23-16 0,-42 26-19,0-1 1,0 1 0,0-1-1,-1 0 1,7-8 0,-10 12-25,-1 0 1,0 0 0,0 0-1,0 0 1,0 0-1,0 0 1,0 0 0,0 0-1,0 0 1,0 0-1,1 0 1,-1-1 0,0 1-1,0 0 1,0 0 0,0 0-1,0 0 1,0 0-1,0 0 1,0 0 0,0 0-1,0-1 1,0 1-1,0 0 1,0 0 0,0 0-1,0 0 1,0 0-1,0 0 1,0 0 0,0-1-1,0 1 1,0 0 0,0 0-1,0 0 1,0 0-1,0 0 1,0 0 0,0 0-1,0-1 1,0 1-1,-1 0 1,1 0 0,0 0-1,0 0 1,0 0-1,0 0 1,0 0 0,0 0-1,0 0 1,0 0-1,0 0 1,-1 0 0,1 0-1,0 0 1,0-1 0,0 1-1,0 0 1,0 0-1,0 0 1,0 0 0,0 0-1,-1 0 1,1 0-1,0 0 1,0 0 0,0 0-1,0 1 1,-10 1 114,0 5-12,1-1 0,-1 1 0,1 1 0,0 0 0,0 0 0,1 1 0,1 0-1,-1 0 1,1 1 0,1 0 0,0 0 0,0 1 0,1-1 0,-4 14 0,8-23-89,1 1 0,-1-1 0,1 1 0,0-1 1,0 0-1,-1 1 0,1-1 0,0 1 0,0-1 0,1 0 0,-1 1 1,0-1-1,0 0 0,1 1 0,-1-1 0,1 1 0,-1-1 1,1 0-1,-1 0 0,1 1 0,0-1 0,0 0 0,-1 0 0,1 0 1,0 0-1,0 0 0,0 0 0,0 0 0,1 0 0,-1 0 0,0-1 1,0 1-1,0 0 0,1-1 0,-1 1 0,0-1 0,1 1 0,-1-1 1,0 0-1,1 1 0,1-1 0,4 1 29,0-1 0,0 0-1,0 0 1,0 0 0,0-1 0,0 0-1,7-2 1,25-9 108,0-1 0,0-3 0,-2-1-1,68-41 1,-102 56-93,1 0 0,-1 0 0,0 0 0,0-1 0,-1 1 0,1 0 0,0-1 0,-1 0 0,0 0 0,0 0 0,1 0 0,-2 0 0,1 0 0,1-4 0,-2 3 34,0 0 0,0 0 0,-1 0 0,0 0 0,0 0 0,0 0 0,0 0 0,-1 1 0,1-1 0,-1 0 0,0 0 0,-2-6 0,-16-31 424,5 15-503,14 26-48,0 0-1,0-1 1,0 1-1,0-1 1,0 1-1,0 0 1,0-1-1,0 1 1,0 0-1,0-1 1,0 1-1,0 0 1,0-1-1,0 1 1,0 0-1,0-1 1,0 1-1,0 0 1,1-1-1,-1 1 1,0 0-1,0-1 1,0 1-1,1 0 1,-1-1-1,0 1 1,0 0-1,1 0 0,-1-1 1,0 1-1,0 0 1,1 0-1,-1 0 1,0 0-1,1-1 1,-1 1-1,0 0 1,1 0-1,-1 0 1,0 0-1,1 0 1,-1 0-1,1 0 1,-1 0-1,1 0 1,19-2-2825,-18 3 2232,5-2 76,1 1-1,0-1 0,14-4 0,9-3-762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59.3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144 2 20948,'1'0'59,"-1"0"-1,0-1 1,1 1-1,-1 0 1,0 0-1,1 0 1,-1 0-1,0 0 0,1 0 1,-1 0-1,0-1 1,1 1-1,-1 0 1,0 0-1,1 0 0,-1 0 1,0 0-1,1 1 1,-1-1-1,0 0 1,1 0-1,-1 0 0,0 0 1,1 0-1,-1 0 1,0 1-1,1-1 1,-1 0-1,0 0 1,1 0-1,-1 1 0,0-1 1,0 0-1,1 0 1,-1 1-1,0-1 1,2 17 778,-10 22 198,7-38-942,-63 189 1776,35-114-1550,-25 109 0,54-184-317,-1 0 0,1 1 0,0-1 0,0 1 0,-1-1 0,1 1 0,0-1 0,0 1 0,0-1 0,0 0 0,1 1 0,0 2 0,-1-4-6,0 0 0,0 1 1,1-1-1,-1 0 0,0 0 0,1 0 1,-1 0-1,0 0 0,0 0 0,1 0 1,-1 0-1,0 0 0,1 0 0,-1 0 1,0 0-1,1 0 0,-1 0 0,0 0 1,0 0-1,1 0 0,-1 0 0,0 0 1,0 0-1,1-1 0,-1 1 0,0 0 1,1 0-1,-1 0 0,0 0 0,0-1 1,0 1-1,1 0 0,-1 0 0,0 0 1,0-1-1,5-4-66,-1 0 0,1 0 0,-1 0 0,4-8 0,27-54-603,44-120-1,-61 139 474,31-92-194,-43 126 385,-4 12 18,-5 28 24,-9 41 60,-4 18 418,4 0 0,-3 129 0,15-208-461,2 28 163,-2-33-202,0 0 0,0 0 1,0 1-1,1-1 1,-1 0-1,0 0 1,1 0-1,-1 1 0,1-1 1,-1 0-1,1 0 1,0 0-1,-1 0 1,1 0-1,0 0 0,0 0 1,0 0-1,0 0 1,0-1-1,1 2 1,-1-2-14,-1 0 0,0 0 0,1 0 0,-1 0 1,1 0-1,-1 0 0,0 0 0,1 0 1,-1 0-1,1 0 0,-1 0 0,0-1 0,1 1 1,-1 0-1,1 0 0,-1 0 0,0-1 1,1 1-1,-1 0 0,0-1 0,1 1 0,-1 0 1,0 0-1,0-1 0,1 1 0,-1-1 1,0 1-1,0 0 0,0-1 0,1 1 0,-1 0 1,0-1-1,0 1 0,0-1 0,0 1 1,0-1-1,0 1 0,0 0 0,0-2 0,3-20-84,-3 4 18,-1 0-1,-1-1 1,0 1 0,-2 0-1,0 0 1,-1 1-1,0-1 1,-2 1 0,0 0-1,-14-24 1,19 37 54,-1 1 1,1 0-1,-1 0 1,1 0-1,-1 0 1,-5-3-1,8 6 12,0-1 0,-1 1 0,1 0 0,0 0-1,-1-1 1,1 1 0,-1 0 0,1 0 0,-1 0 0,1 0 0,-1-1 0,1 1-1,0 0 1,-1 0 0,1 0 0,-1 0 0,1 0 0,-1 0 0,1 0 0,-1 0-1,1 0 1,-1 1 0,0-1 2,1 1-1,-1-1 1,1 1 0,-1-1 0,1 1-1,0 0 1,-1-1 0,1 1-1,0 0 1,-1-1 0,1 1-1,0 0 1,0-1 0,0 1-1,0 0 1,0 0 0,0-1-1,0 1 1,0 0 0,0 0-1,0 3 5,0 0 0,0 0 0,1-1 0,-1 1 0,1 0-1,0-1 1,0 1 0,0-1 0,1 1 0,-1-1 0,1 1-1,0-1 1,0 0 0,0 0 0,0 0 0,5 5 0,-2-4 5,-1 0 0,1-1 1,0 0-1,0 0 0,0 0 1,0 0-1,1-1 0,-1 0 0,0 0 1,7 1-1,1-1 10,0 0-1,1 0 0,-1-2 1,0 1-1,0-2 1,0 0-1,1 0 1,-1-1-1,13-4 0,-8 0 6,0-1 0,-1 0-1,0-1 1,0-1 0,0-1 0,-1 0-1,18-16 1,-24 17-17,0 1 0,-1-1 0,0-1-1,0 0 1,-1 0 0,-1-1 0,0 0 0,0 0 0,-1-1 0,0 0 0,5-18-1,-8 11-8,-3 19 2,0 0-1,0 0 0,0-1 0,0 1 1,-1 0-1,1 0 0,0 0 0,0 0 1,0 0-1,0 0 0,0-1 0,0 1 1,0 0-1,-1 0 0,1 0 1,0 0-1,0 0 0,0 0 0,0 0 1,-1 0-1,1 0 0,0 0 0,0 0 1,0 0-1,0 0 0,0 0 0,-1 0 1,1 0-1,0 0 0,0 0 0,0 0 1,0 0-1,-1 0 0,1 0 1,0 0-1,0 0 0,0 0 0,0 0 1,0 0-1,-1 0 0,1 0 0,0 0 1,0 1-1,0-1 0,0 0 0,0 0 1,0 0-1,-1 0 0,-1 3-6,-1-1 1,1 0-1,0 1 0,-1 0 1,1 0-1,0-1 0,-2 7 0,-4 8 29,1 1 0,0 0-1,2 1 1,0-1-1,1 1 1,1 0 0,0 0-1,2 0 1,0 24-1,1-40-6,0 0 0,1-1 0,-1 1 0,1 0 0,-1 0-1,1-1 1,0 1 0,0 0 0,0-1 0,0 1 0,0-1-1,1 1 1,-1-1 0,1 0 0,3 4 0,-4-5-4,0 0 0,1 0 0,-1-1 0,1 1 0,-1 0 0,1-1 0,-1 0 0,1 1 1,-1-1-1,1 0 0,-1 1 0,1-1 0,0 0 0,-1 0 0,1-1 0,-1 1 0,1 0 0,-1 0 0,1-1 1,-1 1-1,1-1 0,-1 1 0,1-1 0,-1 0 0,1 1 0,-1-1 0,0 0 0,3-2 0,6-4 23,0-1 0,-1 0 0,0-1 0,0 0 0,-1-1 0,0 1 0,-1-2 0,11-19 0,-4 4 9,-1 0 0,14-47 0,-13 23-90,-25 74-74,6-2-24,1 1-1,-2 33 1,6-48-78,0-1 0,0 0 0,0 1-1,1-1 1,0 0 0,1 0 0,-1 0 0,1 0-1,1 0 1,-1 0 0,7 12 0,-8-18 191,-1 0 1,1-1 0,-1 1-1,1 0 1,0 0-1,-1 0 1,1-1-1,0 1 1,-1 0-1,1-1 1,0 1 0,0-1-1,0 1 1,-1-1-1,1 1 1,0-1-1,0 0 1,0 1-1,0-1 1,0 0-1,0 0 1,0 1 0,0-1-1,0 0 1,0 0-1,0 0 1,0 0-1,0-1 1,0 1-1,0 0 1,0 0 0,0 0-1,0-1 1,-1 1-1,2-1 1,16-10-696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59.7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99 1 18836,'0'7'2690,"-6"37"-1274,-18 169 2286,22-171-3310,2 0 0,1-1 0,8 50 1,-3-61-111,14 52 1,-16-71-283,-1-1 0,2 0 0,-1 0 1,2-1-1,-1 1 0,1-1 0,0 0 0,12 12 0,-18-21-26,1 1 0,-1-1-1,1 1 1,-1 0 0,0-1-1,1 1 1,-1-1-1,1 0 1,-1 1 0,1-1-1,0 1 1,-1-1-1,1 0 1,-1 1 0,1-1-1,0 0 1,-1 1 0,1-1-1,0 0 1,-1 0-1,1 0 1,0 0 0,0 0-1,-2-14-693,-16-25-390,-81-124-1964,47 83 3129,45 66 289,10 7 368,-2 6-577,1 0 1,-1 1-1,1 0 1,0-1-1,-1 1 1,1 0-1,5 1 1,-5-1-137,54 2-581,0-3 0,0-1 0,0-4 0,58-12 0,-68 5-203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00.1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126 212 20052,'-17'11'976,"1"1"-1,-27 26 0,37-32-739,1-1-1,1 1 1,-1 0-1,1 0 1,0 0 0,0 1-1,1-1 1,0 1-1,0 0 1,-4 14-1,7-20-176,-1 1 0,1 0 0,0 0-1,-1 0 1,1 0 0,0-1-1,0 1 1,0 0 0,0 0-1,1 0 1,-1 0 0,0-1-1,1 1 1,0 0 0,-1 0 0,1-1-1,0 1 1,1 2 0,-1-3-25,0 0 1,0 0 0,0 0-1,1 0 1,-1 0 0,0-1 0,0 1-1,1 0 1,-1-1 0,1 1-1,-1-1 1,0 1 0,1-1 0,-1 0-1,1 0 1,-1 0 0,1 0-1,1 0 1,4 0 16,1-1 1,-1-1-1,1 1 0,-1-1 0,0-1 0,1 1 1,8-6-1,70-41 98,-64 35-191,1 0 1,1 2-1,0 0 0,50-15 0,-70 26 18,0 0 0,1 1-1,-1-1 1,0 1 0,1 0 0,-1 1 0,0-1 0,0 1 0,1 0-1,4 1 1,-8-1 30,0-1 0,1 0 0,-1 1 0,0-1 0,0 1 0,0-1 1,0 1-1,0 0 0,-1-1 0,1 1 0,0 0 0,0 0 0,0 0 0,-1-1 0,1 1 0,0 0 0,-1 0 0,1 0 0,0 0 0,-1 0 0,0 0 0,1 0 0,-1 1 0,0-1 0,1 0 0,-1 0 0,0 0 0,0 0 0,0 0 0,0 0 0,0 1 0,0-1 0,0 0 1,0 0-1,-1 0 0,1 0 0,0 0 0,-1 0 0,1 0 0,-1 0 0,1 1 0,-1-2 0,0 2 0,11-24 278,-1 0 0,-1-1 0,9-41 1,4-73-958,-21 136 589,0-1-1,0 1 1,0 0 0,0 0 0,0-1-1,1 1 1,-1 0 0,0 0-1,1 0 1,-1-1 0,1 1-1,0 0 1,-1 0 0,1 0 0,0 0-1,0 0 1,-1 0 0,1 0-1,0 1 1,0-1 0,0 0-1,0 0 1,0 1 0,2-2 0,0 1-85,0 1 1,-1-1-1,1 1 1,0 0-1,-1 0 1,1 0-1,0 0 1,0 0-1,-1 1 1,4 0-1,13 3-559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00.5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 0 19468,'-6'14'696,"1"1"-1,0-1 1,1 1-1,1 0 1,-2 21-1,0 78 1763,5-90-2010,0-6-214,1 0-1,0-1 1,1 1-1,1-1 1,1 0-1,1 1 1,0-2-1,15 33 1,-17-43-191,1 0 0,0 0 0,0-1-1,0 1 1,0-1 0,1 0 0,0 0 0,0 0 0,1-1 0,-1 1 0,7 3-1,-6-6-32,-1 0-1,0 1 0,1-2 0,-1 1 0,1-1 0,0 1 0,-1-2 0,1 1 0,0-1 0,0 1 0,-1-2 1,1 1-1,0-1 0,0 1 0,6-3 0,-2 0-10,0 0 0,-1-1 0,1 0-1,-1-1 1,0 0 0,0 0 0,0-1 0,-1 0 0,1 0 0,-1-1 0,-1 0-1,0-1 1,12-15 0,-12 13-160,0 1-1,-1-2 1,0 1 0,-1-1-1,0 1 1,-1-1-1,0-1 1,-1 1 0,0-1-1,-1 1 1,2-23 0,-4 31 54,0 0 0,0 1 0,0-1 0,-1 0 0,1 1 0,-1-1 0,0 0 0,0 1 0,0-1 0,-1-2 0,2 4 74,-1 1-1,1-1 0,-1 1 1,1-1-1,0 1 0,-1-1 1,1 1-1,-1-1 0,1 1 1,-1 0-1,1-1 0,-1 1 0,0 0 1,1-1-1,-1 1 0,1 0 1,-1 0-1,0 0 0,1 0 1,-1-1-1,0 1 0,1 0 1,-1 0-1,1 0 0,-1 0 1,0 0-1,1 0 0,-1 1 1,0-1-1,1 0 0,-1 0 1,1 0-1,-1 1 0,0-1 0,1 0 1,-1 0-1,1 1 0,-1-1 1,1 1-1,-1-1 0,1 0 1,-1 1-1,1-1 0,-1 1 1,1-1-1,-1 2 0,-4 3-52,1 1 0,0-1 0,0 1 0,1 0-1,-1 1 1,1-1 0,0 0 0,1 1 0,-3 8 0,-1 9 299,-5 31 0,9-45-42,1 0-1,0 1 0,0-1 0,1 1 0,1-1 0,1 13 0,-1-20-101,0 0 0,-1 0 0,1 0 0,0 0 0,1 0 0,-1-1 0,0 1 1,1 0-1,0-1 0,-1 1 0,1-1 0,0 1 0,0-1 0,1 0 0,-1 0 0,0 0 1,1 0-1,-1 0 0,1 0 0,0-1 0,-1 0 0,1 1 0,0-1 0,6 2 0,3-1-115,0 0-1,0-1 0,0 0 1,1-1-1,-1 0 0,0-1 1,0 0-1,0-1 0,0 0 1,0-1-1,0-1 0,21-8 1,-33 12 13,0 0 1,0-1-1,0 1 1,1 0-1,-1 0 1,0 0 0,0-1-1,0 1 1,0 0-1,1 0 1,-1 0-1,0-1 1,0 1 0,0 0-1,0 0 1,0-1-1,0 1 1,0 0-1,0 0 1,0-1-1,1 1 1,-1 0 0,0 0-1,0-1 1,0 1-1,-1 0 1,1 0-1,0-1 1,0 1 0,0 0-1,0 0 1,0-1-1,0 1 1,0 0-1,0 0 1,0-1 0,-1 1-1,1 0 1,0 0-1,0 0 1,0-1-1,0 1 1,-1 0-1,1 0 1,0 0 0,0 0-1,-1-1 1,1 1-1,0 0 1,0 0-1,-1 0 1,-10-7-344,-1 3-302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00.9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1 22557,'3'12'2240,"-3"4"-1664,-3 4-280,0 3 1361,-1 4-1113,1 1-168,3-1-328,1 0-104,4-7-456,-2-3-320,2-7-649,0-2 41,-1-8 920,3-8-384,-1-3-120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01.4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52 439 17564,'7'3'401,"0"0"1,0 0-1,0-1 1,0 0-1,0 0 0,1 0 1,-1-1-1,1-1 1,-1 1-1,1-1 1,-1 0-1,1-1 1,-1 0-1,14-3 0,-13 2-267,0-1-1,0 0 1,-1 0 0,1-1-1,-1 0 1,0-1-1,0 0 1,0 0-1,-1 0 1,1 0-1,-1-1 1,-1 0-1,7-9 1,-10 13-119,0-1 0,-1 0 0,1 1 0,-1-1 0,1 0 1,-1 0-1,0 0 0,0 0 0,0 0 0,-1 0 0,1-1 0,-1 1 1,1 0-1,-1 0 0,0 0 0,-1-7 0,0 8-10,1 0 0,-1 0 0,0 0 1,1 0-1,-1 0 0,0 0 0,-1 0 0,1 0 0,0 0 0,0 1 1,-1-1-1,1 0 0,-1 1 0,0-1 0,1 1 0,-1-1 0,0 1 0,0 0 1,0 0-1,0 0 0,0 0 0,0 0 0,0 0 0,0 1 0,-4-2 1,-2 1 6,0 0 1,0 1 0,0 0 0,0 0 0,0 1 0,0 0 0,0 0 0,1 1 0,-1 0-1,0 0 1,1 1 0,-1 0 0,1 0 0,0 0 0,0 1 0,0 1 0,-6 4 0,3-2 69,1 1 0,-1-1 1,2 2-1,-1-1 0,1 2 1,1-1-1,-1 1 0,1 0 0,1 0 1,-8 18-1,12-23-28,0 0 1,0-1-1,0 1 0,1 0 0,0 0 1,0 0-1,1 0 0,-1 0 0,1 0 1,0 0-1,1 0 0,-1 0 0,1 1 0,0-1 1,0-1-1,0 1 0,3 7 0,-1-8-9,-1 0-1,1 0 0,0-1 0,0 1 0,0 0 0,1-1 0,-1 0 0,1 0 0,0 0 0,0 0 0,0 0 0,0-1 0,0 0 0,0 0 1,1 0-1,-1 0 0,1-1 0,8 2 0,7 1-62,1-1 1,0-1-1,0 0 1,0-2-1,0 0 1,32-6-1,-39 4-156,-1 0 0,1-1 0,-1-1 0,0 0 0,0-1-1,0 0 1,-1-1 0,0 0 0,0-1 0,22-17 0,-30 20 119,0 0 0,0 0-1,-1-1 1,1 1 0,-1-1 0,4-8-1,11-36-470</inkml:trace>
  <inkml:trace contextRef="#ctx0" brushRef="#br0" timeOffset="1">88 0 21717,'-10'20'2064,"6"2"-1640,5-3-208,6-4 1016,6 1-1672,0-4 624,1-10-256,-1 0-96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01.8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11 876 18812,'-10'11'1552,"9"-11"-1522,1 0 0,0 0 0,0 0 0,0 0 0,0 1 0,0-1 0,0 0 1,0 0-1,0 0 0,0 0 0,0 1 0,0-1 0,0 0 0,0 0 0,0 0 1,0 0-1,0 0 0,0 1 0,0-1 0,0 0 0,0 0 0,0 0 0,1 0 0,-1 0 1,0 1-1,0-1 0,0 0 0,0 0 0,0 0 0,0 0 0,0 0 0,0 0 0,1 0 1,-1 1-1,0-1 0,0 0 0,0 0 0,0 0 0,0 0 0,1 0 0,-1 0 0,3 0 127,-1 1-1,1-1 1,0 0-1,0 0 0,-1 0 1,1-1-1,0 1 0,3-2 1,91-23 1574,99-40 1,-113 36-1311,1046-328 1561,21 77-2371,-515 162-1385,-596 111 1418,-17-2-13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7:37:59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15643,'6'3'937,"2"10"-897,4 5-24,4 8 160,8 10-144,6 15-104,5 5-56,3 4-80,2 1-41,-1-4-79,-1-4-128,-1-10 296,-7-2-112,-11-13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02.1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62 57 16628,'0'0'73,"0"1"1,0-1 0,0 0 0,0 0 0,-1 0 0,1 0 0,0 0 0,0 0 0,0 1 0,0-1-1,-1 0 1,1 0 0,0 0 0,0 0 0,-1 0 0,1 0 0,0 0 0,0 0 0,0 0-1,-1 0 1,1 0 0,0 0 0,0 0 0,0 0 0,-1 0 0,1 0 0,0 0 0,0 0 0,0-1-1,-1 1 1,1 0 0,0 0 0,0 0 0,0 0 0,0 0 0,-1 0 0,1-1 0,0 1 0,0 0-1,0 0 1,0 0 0,0 0 0,0-1 0,-1 1 0,1 0 0,0 0 0,0 0 0,0-1-1,0 1 1,0 0 0,0 0 0,0 0 0,0-1 0,0 1 0,0 0 0,-10 18 1482,6 9-1172,2 0 0,0 0-1,4 43 1,-1-11-99,7 278 791,-1 78-589,-19-140-376,0 98 5,12-359-108,2 33 3,-2-45-10,0 0 1,0 1-1,1-1 0,-1 0 1,1 1-1,0-1 1,0 0-1,0 0 1,0 1-1,0-1 0,0 0 1,0 0-1,1 0 1,-1-1-1,3 3 1,-3-3 2,1-1 0,-1 1 0,0-1 1,0 1-1,1-1 0,-1 0 1,0 0-1,1 0 0,-1 1 1,1-1-1,-1-1 0,0 1 1,1 0-1,-1 0 0,0 0 1,1-1-1,-1 1 0,0-1 1,0 1-1,1-1 0,-1 1 0,0-1 1,2-1-1,29-21 126,-25 19-87,-2-1-8,1 1 0,0 0 0,0 1 0,1 0 0,-1 0 0,1 0 0,-1 1 0,1-1 0,0 2 0,13-3 0,-3 3-4,-1 2 0,0-1-1,28 6 1,19 0-22,0-3 0,0-3 1,65-8-1,116 0 8,-229 9-16,0 1-1,-1 0 1,1 1-1,-1 0 0,0 1 1,0 1-1,0 0 1,0 1-1,-1 1 1,0 0-1,0 0 0,-1 1 1,0 1-1,-1 0 1,14 14-1,-23-22-7,-1 0 0,0 0 0,0-1 0,1 1 0,-1 0 0,1-1 0,-1 1 0,0-1 0,1 1 0,-1-1 0,3 0 0,13 6-513,-16-6 513,-1 0 1,0 0-1,0 0 0,0 0 0,0 0 1,1 0-1,-1 0 0,0 0 1,0 0-1,0 0 0,0 0 0,1 0 1,-1 0-1,0 0 0,0 0 1,0 0-1,0 0 0,1 0 0,-1 0 1,0 0-1,0-1 0,0 1 1,0 0-1,0 0 0,1 0 1,-1 0-1,0 0 0,0 0 0,0 0 1,0-1-1,0 1 0,0 0 1,0 0-1,0 0 0,0 0 0,1-1 1,-1 1-1,0 0 0,0 0 1,0 0-1,0 0 0,0-1 0,0 1 1,3-15-128,0-15 21,-3 29 99,0-3-14,1-1 0,-1 1 0,0-1 0,-1 1-1,1 0 1,-1-1 0,0 1 0,0 0 0,0-1 0,0 1 0,-1 0 0,0 0 0,0 0 0,0 0 0,0 1 0,0-1 0,-1 0 0,0 1 0,0 0-1,0-1 1,-4-2 0,-6-9-104,1-1-1,1 0 1,-18-33-1,7 10 74,-103-185 29,31 54 77,54 108 180,-92-108-1,0 3 163,25-1-262,-6-7-54,-48-102 370,148 252-387,10 20-46,-31-54 88,31 54-98,-1-1-1,0 1 1,-1 0 0,1 0-1,-1 1 1,0-1-1,-10-6 1,15 11-3,0 0 1,0 0-1,-1-1 0,1 1 1,0 0-1,0 0 0,-1 0 1,1-1-1,0 1 1,-1 0-1,1 0 0,0 0 1,0 0-1,-1 0 0,1-1 1,0 1-1,-1 0 0,1 0 1,0 0-1,-1 0 0,1 0 1,0 0-1,-1 0 1,1 0-1,0 0 0,-1 1 1,1-1-1,0 0 0,-1 0 1,1 0-1,0 0 0,-1 0 1,1 0-1,-1 1 1,2 11-175,10 14-262,-4-19 218,-1 1 0,1-2 0,0 1 0,0-1 0,12 8 0,-14-11 169,1 0 0,-1 1 0,0 0-1,0 0 1,-1 0 0,1 1 0,-1-1 0,0 1-1,0 0 1,-1 1 0,1-1 0,-1 0 0,0 1 0,2 7-1,20 80 196,21 68 79,-37-135-193,2-1 0,0 0 0,2-1 0,18 27 0,15 9-43,78 79 1,-76-89 13,-2 2 1,46 69-1,-49-47 29,60 142-1,-68-134-18,67 114 1,-91-181-8,0-1 0,1 1 0,1-2 0,0 0 0,0 0 0,2-1 0,-1-1-1,21 12 1,-28-18 2,-1 0-1,1 0 0,-1 1 1,0-1-1,-1 2 0,1-1 0,-1 0 1,7 13-1,0 3-42,13 34 0,-16-34-41,-10-21-56,-6-5 84,-6-7 0,4 3-14,0 1 0,-1-1 0,1 1 0,-1 1 1,-1 0-1,1 0 0,-1 1 0,-12-4 0,15 7-84,0 0 1,0 1-1,0 0 0,0 0 1,0 1-1,0 0 0,-1 0 1,1 1-1,0 0 0,0 0 1,0 1-1,-13 4 1,5 0-218,4-1 84,0-1 1,0 0-1,-1-1 1,1-1-1,-1 1 1,1-2-1,-26 0 1,3-4 14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03.1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10 14091,'-1'-9'1605,"-2"24"-956,-5 133 1535,17 251-1,-7-364-2034,-2-24-81,0-1 0,1 1 0,0 0 0,1-1 1,0 0-1,0 1 0,9 19 0,-11-30-64,0 1 0,0-1 0,0 1 0,1-1-1,-1 1 1,0-1 0,1 1 0,-1-1 0,0 1 0,1-1 0,-1 0 0,0 1 0,1-1 0,-1 1 0,1-1 0,-1 0-1,1 0 1,-1 1 0,1-1 0,-1 0 0,1 0 0,-1 0 0,1 1 0,-1-1 0,1 0 0,-1 0 0,1 0-1,-1 0 1,1 0 0,-1 0 0,1 0 0,0 0 0,-1 0 0,1 0 0,-1-1 0,1 1 0,-1 0 0,1 0-1,-1 0 1,1-1 0,-1 1 0,1 0 0,-1 0 0,0-1 0,1 1 0,-1-1 0,1 1 0,-1 0 0,0-1 0,1 1-1,-1-1 1,0 1 0,1-1 0,-1 1 0,0 0 0,1-2 0,16-31 61,5-34 48,-3-1-1,-2-1 1,8-92 0,-21 124 10,-5 25-26,-4 18 63,-3 22-64,1 0 0,1 0 1,-3 45-1,5-39-61,2-18-30,-7 81 25,8-82-18,1-1 0,1 1 0,0-1 0,5 23 0,-6-36-10,1 0 1,-1 0 0,0 0 0,0 0-1,1 0 1,-1 0 0,1 1 0,-1-1-1,1 0 1,-1 0 0,1 0-1,0-1 1,-1 1 0,1 0 0,0 0-1,0 0 1,0 0 0,0-1 0,1 2-1,-1-2 1,0 0 0,0 1 0,-1-1 0,1 0 0,0 0-1,0-1 1,0 1 0,-1 0 0,1 0 0,0 0 0,0 0-1,-1-1 1,1 1 0,0 0 0,0-1 0,-1 1 0,1 0-1,0-1 1,-1 1 0,1-1 0,0 0 0,4-4 11,-1 0 1,1 0-1,-1 0 1,-1 0-1,6-10 1,4-13 39,0 0 0,-3-1 0,0 0 0,9-50 0,-18 71-48,-4 18 5,-6 25 11,2 6-34,2 0 0,2 1 0,2 42 0,1-82 15,0-1 0,0 1 0,0-1 0,0 0 0,0 1 0,0-1 1,1 0-1,-1 1 0,0-1 0,1 0 0,-1 1 0,1-1 0,0 0 0,-1 0 0,1 0 0,0 1 0,0-1 0,0 0 0,0 0 1,0 0-1,0 0 0,0-1 0,1 2 0,0-2 0,-1 1 1,0-1-1,0 0 1,0-1-1,0 1 1,1 0-1,-1 0 1,0 0-1,0-1 1,0 1-1,0-1 1,0 1-1,1-1 1,-1 1-1,0-1 1,0 0-1,0 1 1,0-1-1,-1 0 1,1 0-1,0 0 1,0 1-1,0-1 1,-1 0-1,1 0 1,0-2-1,30-47 159,-27 42-142,0 0-1,1 0 1,0 0-1,0 1 1,0-1-1,1 1 1,0 1-1,1-1 1,7-5-1,-14 11-18,1 0-1,0 1 1,0-1-1,0 1 0,0-1 1,0 1-1,0-1 1,0 1-1,0 0 0,-1 0 1,1-1-1,0 1 0,0 0 1,0 0-1,1 0 1,-1 0-1,0 0 0,0 0 1,0 0-1,0 0 0,0 1 1,0-1-1,0 0 1,-1 0-1,1 1 0,0-1 1,0 1-1,0-1 1,0 1-1,0-1 0,0 1 1,-1 0-1,1-1 0,0 1 1,0 0-1,-1 0 1,1-1-1,-1 1 0,2 1 1,1 4-4,-1-1 0,1 1 0,-1 0 1,0 0-1,2 8 0,-4-12 2,29 160-30,-24-127 63,1-17-10,-6-18-21,1 1 1,-1-1 0,0 0 0,1 1 0,-1-1-1,0 0 1,0 0 0,1 1 0,-1-1 0,0 0-1,1 0 1,-1 0 0,1 0 0,-1 1 0,0-1-1,1 0 1,-1 0 0,0 0 0,1 0 0,-1 0-1,1 0 1,-1 0 0,0 0 0,1 0 0,0 0-1,0-1 4,1 0-1,-1 0 0,1 1 0,-1-1 0,1-1 0,-1 1 0,0 0 1,0 0-1,0 0 0,1-1 0,-1 1 0,0-1 0,-1 1 0,1 0 1,0-1-1,1-2 0,23-57 94,-18 42-79,0 0 0,14-23 0,-21 41-20,0 1 0,0-1 0,1 1 0,-1-1 0,0 1 0,1-1 0,-1 1 0,0-1 0,1 1 0,-1-1 0,0 1 0,1 0 0,-1-1 0,1 1 0,-1-1 1,1 1-1,-1 0 0,1 0 0,-1-1 0,1 1 0,-1 0 0,1 0 0,-1 0 0,1-1 0,-1 1 0,2 0 0,-2 1 0,1-1 0,-1 0 0,1 1-1,-1-1 1,1 1 0,-1-1 0,0 1-1,1-1 1,-1 1 0,0 0 0,1-1-1,-1 1 1,0-1 0,1 1 0,-1 0-1,0-1 1,0 1 0,0 1 0,5 38-43,-5-35 34,2 23-9,-2-12 8,2 0 0,5 28 0,-7-44 11,-1 0 1,1 0-1,0 1 0,0-1 1,0 0-1,0 0 1,0 1-1,0-1 0,0 0 1,0 0-1,0 1 0,0-1 1,0 0-1,1 0 1,-1 1-1,0-1 0,0 0 1,0 0-1,0 0 1,0 1-1,0-1 0,0 0 1,1 0-1,-1 0 1,0 1-1,0-1 0,0 0 1,0 0-1,1 0 0,-1 0 1,0 1-1,0-1 1,1 0-1,-1 0 0,0 0 1,0 0-1,0 0 1,1 0-1,-1 0 0,0 0 1,0 0-1,1 0 0,4-11 37,0-21 17,-3 1-102,-4 28-106,-1 7-6,-2 15-278,1 0 1,0 1-1,-1 38 0,3-37 73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12.1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1 158 14307,'0'-1'112,"0"0"0,1 0-1,-1 0 1,1 0 0,0 0 0,-1 0-1,1 0 1,0 1 0,-1-1 0,1 0-1,0 0 1,0 1 0,0-1 0,0 0-1,0 1 1,-1-1 0,1 1 0,0-1-1,0 1 1,1-1 0,-1 1 0,0 0 0,0 0-1,0 0 1,2-1 0,30-4 1243,206-3 260,97-36-1570,-169 20-37,-117 18-10,179-30 30,-197 30-31,1 1 1,57-2 0,-91 8 1,1-1 0,-1 0 1,1 0-1,0 1 0,-1-1 0,1 0 0,0 0 1,-1 1-1,1-1 0,0 1 0,-1-1 0,1 0 1,0 1-1,0-1 0,-1 1 0,1-1 0,0 0 1,0 1-1,0-1 0,0 1 0,-1-1 0,1 1 0,0-1 1,0 1-1,0-1 0,0 1 0,0-1 0,0 1 1,0-1-1,0 1 0,1-1 0,-1 1 0,0-1 1,0 0-1,0 1 0,0-1 0,1 1 0,-1-1 1,0 1-1,0-1 0,1 0 0,-1 1 0,0-1 1,1 0-1,-1 1 0,0-1 0,1 0 0,-1 1 1,1-1-1,-1 0 0,1 0 0,-1 0 0,0 1 1,1-1-1,-1 0 0,1 0 0,-1 0 0,1 0 1,-1 0-1,1 0 0,-1 0 0,1 0 0,-13 6-8,-1 0 0,1-1-1,-2 0 1,1-2 0,0 1 0,-26 2-1,-86 1-35,-3-8 29,-145 9 14,135 2 18,122-10-43,0-1 0,1-1 0,-1 0-1,1-1 1,-1-1 0,-26-9 0,36 11-237,-1 0 0,1 0 1,-1 1-1,1 0 1,-1 0-1,0 1 0,1 0 1,-12 1-1,7 1-157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13.2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43 11442,'0'-6'754,"-3"-16"701,3 21-1349,0 1 0,0-1-1,0 0 1,0 1 0,0-1-1,0 1 1,0-1 0,0 0-1,0 1 1,0-1 0,0 1-1,1-1 1,-1 0 0,0 1-1,0-1 1,1 1 0,-1-1-1,0 1 1,1-1 0,-1 1-1,0-1 1,1 1 0,0-2-1,-2 5 116,1 0-1,-1 0 1,1 0-1,-1 0 1,1 0-1,0 0 1,0 5-1,0 2-55,-1-2-134,-14 115 205,2 124 0,25 90-114,-7-78-127,8 105-64,2-236 62,14 157 70,-24-218 139,1 18-2674,-4-81 1469,1-1 396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26.0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8 420 16203,'-7'12'1712,"10"-23"-857,10-23-55,15-23 28,-5 8-486,2 1 0,2 1-1,51-68 1,-72 107-335,-3 4-2,1 0-1,-1 0 1,1 0 0,0 1-1,0-1 1,0 1 0,0 0-1,9-5 1,-30 34 26,-4-1-31,2 1 1,1 1-1,1 1 1,1 1-1,1 0 1,2 1-1,-16 51 1,29-78-23,3-6 7,8-15-1,15-29-21,7-15 37,2 0 0,60-75 0,-208 310-904,105-161-52,10-25 332,3-4 201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8:26.5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26 257 13339,'-1'0'115,"-1"-1"1,0 0-1,1 0 0,-1 0 1,1 0-1,0 0 1,-1 0-1,1 0 0,0 0 1,0 0-1,0-1 1,-1 1-1,1 0 1,1-1-1,-1 1 0,0-1 1,0 1-1,0-1 1,1 0-1,-1-2 0,0 0 50,1 0-1,-1 1 1,1-1-1,0 0 0,1 0 1,-1 1-1,1-1 0,-1 0 1,3-4-1,2-6 250,1-1 0,0 1 0,13-20 0,-19 34-409,6-11 155,1 1 0,0 0 0,0 1 0,1-1 0,1 1 0,0 1 0,16-13 0,-22 18-139,1 1 0,-1 0 0,1-1 0,0 2 0,0-1 0,-1 0 0,1 1 0,0-1 0,1 1 0,-1 0 0,0 1 0,0-1 0,0 1 0,0 0 0,1 0 0,-1 0 0,0 0 0,0 1 0,0 0 0,1-1 0,-1 2 0,0-1 0,0 0 0,0 1 0,5 3-1,8 5-19,-1 0 0,-1 1 0,0 1-1,0 1 1,-1 0 0,24 29 0,-33-35 14,0 0 1,0 1 0,0 0 0,-1 0 0,-1 0-1,1 0 1,-1 0 0,-1 1 0,1-1 0,-1 1-1,-1-1 1,0 1 0,0 0 0,-1 0-1,0 0 1,0 0 0,-3 12 0,-2-1 136,-1 1 0,-2-1 0,0-1 0,-1 0 0,0 0 0,-23 32-1,4-5-194,28-46 15,-1 0-1,1 0 1,0 0-1,0 1 1,0-1-1,-1 0 1,1 0-1,0 0 1,0 1-1,0-1 1,0 0-1,-1 0 1,1 1-1,0-1 1,0 0-1,0 0 1,0 1-1,0-1 1,0 0-1,0 0 1,0 1-1,0-1 1,0 0-1,0 0 1,0 1-1,0-1 1,0 0-1,0 0 1,0 1 0,0-1-1,0 0 1,0 1-1,0-1 1,0 0-1,0 0 1,1 0-1,-1 1 1,0-1-1,0 0 1,0 0-1,0 1 1,1-1-1,-1 0 1,0 0-1,0 0 1,0 0-1,1 1 1,-1-1-1,0 0 1,0 0-1,1 0 1,-1 0-1,0 0 1,0 0-1,1 0 1,-1 0-1,0 0 1,0 0-1,1 1 1,0-2-84,1 1 0,-1 0 1,1 0-1,-1-1 0,1 1 1,-1-1-1,1 1 0,-1-1 0,0 0 1,1 1-1,1-3 0,8-3-540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04.0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23 134 15451,'3'3'288,"2"1"-31,1 0 1,0 0 0,0 0 0,0-1-1,7 3 1,-11-5-216,1 0 1,-1-1-1,1 1 0,0-1 0,-1 0 0,1 0 1,0 0-1,-1 0 0,1 0 0,0 0 0,-1-1 1,1 1-1,-1-1 0,1 0 0,-1 0 0,6-2 1,3-3 155,0-1 1,0 0-1,0-1 1,17-17-1,-22 21-97,-1-1 1,-1 0-1,1-1 0,-1 1 0,0-1 0,0 0 1,-1 0-1,0 0 0,0 0 0,0 0 0,1-8 1,-3 13-74,-1 0 0,0 0 0,0 0 0,1 0 0,-1 0 0,0 0 0,0 0 1,0 0-1,0 0 0,0 0 0,0 0 0,-1 0 0,1 1 0,0-1 0,0 0 0,-1 0 1,1 0-1,-1 0 0,1 0 0,-1 0 0,1 0 0,-1 0 0,1 1 0,-1-1 0,-1-1 1,1 2 12,0-1 1,-1 0 0,1 1 0,-1-1 0,1 1 0,-1-1 0,1 1 0,-1 0 0,1 0 0,-1 0-1,1-1 1,-1 2 0,1-1 0,-4 0 0,-1 1 77,-1 1 1,0 0-1,1 0 1,-1 0-1,1 1 0,-11 6 1,3 0 33,1 1 1,0 1-1,0 0 1,1 1-1,-14 17 1,19-20-124,-1 1 0,1 0 0,1 1 0,0-1-1,1 1 1,-1 1 0,-5 22 0,10-31-33,0 1 1,1 0-1,-1 0 0,1 0 0,0 0 1,0 0-1,1 0 0,-1 0 0,1 0 1,0 0-1,0 0 0,2 5 0,-3-8 4,1 0 0,0 0-1,-1 1 1,1-1 0,0 0 0,0 0-1,0 0 1,0 0 0,0 0-1,0 0 1,0 0 0,0 0 0,0 0-1,0 0 1,1-1 0,-1 1-1,0 0 1,1-1 0,-1 1 0,0-1-1,1 1 1,-1-1 0,0 0-1,1 0 1,-1 0 0,1 0 0,-1 0-1,1 0 1,-1 0 0,0 0-1,1 0 1,-1 0 0,1-1 0,-1 1-1,0-1 1,2 0 0,-1 0 23,0 0 1,0 0-1,0 0 0,0-1 1,0 1-1,0-1 1,0 1-1,-1-1 0,1 1 1,-1-1-1,1 0 1,-1 0-1,0 0 1,1 0-1,-1 0 0,0 0 1,0 0-1,-1 0 1,1 0-1,0-1 1,-1 1-1,1 0 0,-1 0 1,0-1-1,0 1 1,0-4-1,0 4 6,0 0 1,0 0-1,0 1 1,0-1-1,-1 0 0,1 1 1,-1-1-1,1 0 0,-1 1 1,0-1-1,1 1 0,-1-1 1,0 1-1,0-1 0,0 1 1,0-1-1,0 1 1,0 0-1,-1 0 0,1 0 1,0 0-1,-1-1 0,1 2 1,-1-1-1,1 0 0,-1 0 1,1 0-1,-1 1 1,1-1-1,-1 1 0,0-1 1,1 1-1,-1 0 0,0-1 1,-1 1-1,1 1-17,0-1-1,0 0 1,1 1 0,-1-1 0,0 1-1,1-1 1,-1 1 0,1 0-1,-1 0 1,1 0 0,-1 0-1,1 0 1,-1 0 0,1 0 0,0 0-1,0 1 1,0-1 0,-1 0-1,1 1 1,1-1 0,-1 1-1,0-1 1,0 1 0,0 0 0,1-1-1,-1 1 1,1 0 0,-1 2-1,0-2-12,1 0-1,-1 1 0,1-1 1,-1 1-1,1-1 0,0 1 1,0-1-1,0 1 0,0-1 1,1 1-1,-1-1 0,1 0 1,-1 1-1,1-1 0,0 1 1,0-1-1,0 0 0,0 0 1,2 4-1,-2-6-1,0 1 0,-1-1 0,1 1 0,0-1 0,-1 1 0,1-1 0,0 0 1,0 1-1,0-1 0,-1 0 0,1 1 0,0-1 0,0 0 0,0 0 0,0 0 0,-1 0 0,1 0 1,0 0-1,0 0 0,0 0 0,0 0 0,-1 0 0,1-1 0,0 1 0,0 0 0,0 0 0,-1-1 1,1 1-1,0-1 0,0 1 0,-1-1 0,1 1 0,0-1 0,0 0 0,2-2-111,0 1 0,0-1 0,-1 1 0,1-1 0,-1 0 0,4-6 0,-3 3-80,-1 0 0,0 0 0,0-1 0,0 1 0,-1 0 0,0-1 0,0 1 0,-1-1 0,0 1-1,0 0 1,-1-1 0,1 1 0,-3-9 0,-6-28-432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23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8 15747,'-14'-2'151,"1"-1"-1,0 2 0,0 0 0,0 0 0,-1 1 0,1 1 1,0 0-1,0 1 0,-1 0 0,2 1 0,-1 1 1,0 0-1,1 1 0,-1 0 0,1 0 0,0 2 1,-12 8-1,9-5-25,1 2 0,0 0 1,1 1-1,0 0 0,0 1 1,2 0-1,0 1 1,1 0-1,0 1 0,1 0 1,-13 32-1,11-16-10,1-1 1,2 2-1,1-1 1,1 1 0,-2 63-1,8-68-94,1 0-1,1 0 1,1-1-1,2 1 1,0-1-1,2 0 1,15 39-1,-16-53-18,0 0 0,1 0 0,1-1 0,-1 1 0,2-2 0,0 1 0,0-1 0,1-1 0,1 1 0,0-2-1,15 12 1,-16-15 6,0 0 0,0-1-1,0 0 1,0 0 0,1-1-1,0-1 1,0 0-1,0 0 1,0-1 0,1-1-1,-1 0 1,0 0 0,1-1-1,21-3 1,-16 1 16,-1-2 0,1 0 0,-1-1 0,0 0-1,-1-2 1,1 0 0,-1 0 0,18-13 0,-14 6 24,-1 1-1,-1-2 0,0 0 1,-1-2-1,24-30 0,-23 22-51,0 0 0,-2 0-1,-1-2 1,-1 1 0,-2-2-1,0 0 1,-2 0 0,-1-1-1,7-52 1,-12 60-140,-1-1 1,-2 1 0,0 0-1,-1 0 1,-1-1-1,-1 1 1,-8-29-1,9 44 76,0-1 0,0 1 0,-1-1 0,0 1 1,0 0-1,0 0 0,-1 0 0,0 0 0,0 1 0,-1-1 0,1 1 0,-1 0 0,0 1 0,-1-1 0,1 1 0,-1 0 0,0 0 0,0 1 0,0 0 1,0 0-1,0 0 0,-1 1 0,1 0 0,-1 0 0,0 0 0,-9 0 0,-39-1-488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2:35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5 16900,'7'-4'2016,"-2"4"-1352,-3 11-248,-8 18 1233,-4 15-793,0 6-216,2 9-208,-3 3-208,6 1-88,0-3 8,5-11-176,3-6-216,0-15-640,3-5-152,-6-14 816,0-6-200,-2-6-185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2:35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19164,'2'0'1961,"18"-7"-1153,3-9-336,11 1 952,9-1-392,12 3-312,1 3-71,5 3-513,-3 4-184,-8 4-617,-4 5-375,-11 1 832,-10-3-168,-11-1-152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7:37:59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2 583 14171,'-2'-13'1216,"2"-4"-768,5-4-120,8-7 553,4-5-329,14-12-80,4-6-32,12-11-128,3-1-184,2-5-512,-1 1 384,-3 5-88,-2 10-24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2:36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19356,'2'5'442,"0"0"1,-1 1-1,0-1 0,0 1 0,-1 0 0,1-1 1,-2 9-1,2 9 285,5 60 43,-5-41-680,11 59 0,-12-100-81,0 0 0,1 0 0,-1 0 0,0 0 0,0 0 0,1 0-1,-1 0 1,1 0 0,-1 0 0,1 0 0,-1 0 0,1 0 0,-1 0 0,1 0 0,0 0 0,1 1 0,-2-2 1,1 0 0,-1 0 0,1 0 0,-1 0 0,0 0-1,1 0 1,-1 0 0,1 0 0,-1 0 0,1 0 0,-1 0-1,1 0 1,-1 0 0,0 0 0,1 0 0,-1-1 0,1 1 0,-1 0-1,1 0 1,-1 0 0,0-1 0,1 1 0,-1 0 0,0 0-1,1-1 1,-1 0 0,3-2 47,0 0 0,-1 0-1,1 0 1,-1-1 0,0 1-1,0-1 1,2-5 0,3-11 139,0-1 1,-1 1-1,-1-1 0,-1-1 1,-1 1-1,-1 0 0,-1-39 1,-4 51-149,0 13-137,3-3 1,-1 1 0,1-1 0,0 0 1,-1 1-1,1-1 0,0 1 0,0-1 1,0 0-1,0 1 0,1-1 0,-1 1 1,0-1-1,1 3 0,0-2-61,0-1 0,0 1 0,0 0 1,0 0-1,0 0 0,1-1 0,-1 1 0,1-1 0,-1 1 0,1-1 0,-1 1 0,1-1 0,0 0 0,-1 0 1,1 0-1,0 0 0,0 0 0,0 0 0,0-1 0,0 1 0,0-1 0,0 1 0,0-1 0,0 0 1,0 1-1,0-1 0,1 0 0,-1 0 0,0-1 0,0 1 0,3-1 0,14-7-802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2:36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4 152 15387,'1'0'126,"-1"0"-1,1 0 1,-1 1 0,1-1-1,-1 0 1,1 0-1,-1 1 1,0-1-1,1 0 1,-1 0-1,1 1 1,-1-1 0,0 1-1,1-1 1,-1 0-1,0 1 1,0-1-1,1 1 1,-1-1-1,0 0 1,0 1 0,0-1-1,0 1 1,1-1-1,-1 1 1,0-1-1,0 1 1,0-1-1,0 1 1,0-1 0,0 1-1,0-1 1,0 1-1,0-1 1,0 1-1,-1-1 1,1 0-1,0 2 1,-7 28 1455,4-16-1196,3-13-382,-1 2 32,1 0-1,-1 0 1,1 1-1,0-1 1,0 0-1,0 0 1,1 3-1,-1-5-23,1-1 0,-1 1-1,0 0 1,1-1-1,-1 1 1,0-1 0,1 1-1,-1-1 1,1 1-1,-1-1 1,1 1-1,-1-1 1,1 1 0,0-1-1,-1 1 1,1-1-1,-1 0 1,1 0 0,0 1-1,-1-1 1,1 0-1,0 0 1,-1 0-1,1 1 1,0-1 0,-1 0-1,1 0 1,0 0-1,-1 0 1,1 0 0,0-1-1,-1 1 1,1 0-1,0 0 1,-1 0-1,1 0 1,0-1 0,0 0-1,12-3 109,0-1 0,-1-1 0,0 0 0,0 0 0,16-13 0,-16 10 59,1 1 0,0 1 0,27-12 0,-39 19-166,-1 0 1,0 0-1,1 0 1,-1 1-1,1-1 1,-1 0-1,0 0 0,1 0 1,-1 1-1,1-1 1,-1 0-1,0 0 1,1 1-1,-1-1 1,0 0-1,0 0 1,1 1-1,-1-1 0,0 0 1,0 1-1,1-1 1,-1 1-1,0-1 1,0 0-1,0 1 1,0-1-1,0 0 0,1 1 1,-1-1-1,0 1 1,5 20 168,-3-11-87,-1-8-85,0-1 0,0 1-1,0-1 1,0 0-1,0 0 1,0 0 0,0 0-1,0 0 1,0 0 0,1 0-1,-1 0 1,0 0-1,1 0 1,-1-1 0,0 1-1,1 0 1,-1-1 0,1 1-1,-1-1 1,1 0-1,-1 1 1,1-1 0,0 0-1,-1 0 1,1 0 0,-1 0-1,1 0 1,-1-1-1,1 1 1,-1 0 0,1-1-1,-1 1 1,2-1 0,7-2-32,0-1 0,0 0-1,13-7 1,-22 11 20,64-33-1305,66-35-7800,-117 59 9108,0-1 0,0 0-1,15-16 1,18-13 2727,-63 58 1084,-20 29-2800,24-31-544,9-14-409,0 1 5,0 0 0,0 0 0,0 0 1,1 0-1,-1 0 0,1 1 0,0-1 0,1 1 1,-1-1-1,1 1 0,-2 9 0,3-13-60,0 0-1,0 0 1,1 0 0,-1-1-1,0 1 1,1 0-1,-1-1 1,0 1-1,1 0 1,-1-1-1,1 1 1,-1 0-1,1-1 1,0 1-1,-1-1 1,1 1 0,-1-1-1,1 1 1,0-1-1,0 1 1,-1-1-1,1 0 1,0 0-1,0 1 1,-1-1-1,1 0 1,1 0 0,28 5-12,-21-4 4,7 2 0,-1 1 0,24 8 0,-33-10 5,-1 0 1,1 1-1,0-1 1,-1 1-1,0 1 1,0-1 0,0 1-1,0 0 1,6 6-1,-10-9 5,-1 0-1,1 0 0,0-1 0,-1 1 0,1 0 0,0 0 0,-1 0 0,1 0 1,-1 0-1,0 0 0,1 0 0,-1 0 0,0 0 0,1 0 0,-1 1 1,0-1-1,0 0 0,0 0 0,0 0 0,0 0 0,0 0 0,0 0 0,-1 0 1,1 2-1,-1-1 4,0-1 1,0 1-1,-1-1 1,1 1-1,0-1 1,0 1 0,-1-1-1,1 0 1,-1 0-1,1 0 1,-1 0-1,1 0 1,-3 1-1,-3 1 2,1 0-1,-1 0 0,0-1 1,-1 0-1,1 0 0,-8 0 0,9-1-5,0-1-1,0 1 0,0-1 1,0-1-1,0 1 0,1-1 0,-1 0 1,0 0-1,0-1 0,-8-2 0,-3-8-20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2:37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32 17420,'-2'-7'1194,"-4"-15"1849,6 22-3019,0 0 1,0 0-1,0 0 1,0-1-1,0 1 1,0 0-1,0 0 1,0 0-1,0 0 1,0 0-1,0 0 1,0 0-1,0 0 1,0 0-1,0 0 1,0 0-1,0-1 1,-1 1-1,1 0 1,0 0-1,0 0 1,0 0-1,0 0 1,0 0-1,0 0 1,0 0-1,0 0 1,0 0-1,0 0 1,-1 0-1,1 0 1,0 0-1,0 0 1,0 0-1,0 0 1,0 0-1,0 0 1,0 0-1,0 0 1,0 0-1,-1 0 1,1 0-1,0 0 1,0 0-1,0 0 1,0 0-1,0 0 1,0 0-1,0 0 1,0 1-1,0-1 1,0 0-1,0 0 1,-1 0-1,-3 13 1092,-13 94-347,4 0 1,2 127-1,9-207-697,1-15-49,0-1-1,1 1 1,0 0-1,1 0 1,0 0-1,1 0 1,4 14-1,-70-201 275,23 58-352,40 114 55,-5-11 4,1-1 0,1 1 1,-4-23-1,10 34 51,6 5-11,14 9 14,-11-5-39,4 1-299,1 0 0,0-1 0,0-1 0,24 4 0,-30-7-29,0-1 0,1 0 0,-1-1 0,0 0 0,0-1 0,1 0 0,-1 0 0,15-5 0,-1-3-484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2:38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17676,'-20'8'3480,"16"-6"-3246,0-1 0,1 1 0,-1 0 0,0 0 0,1 0 0,-1 0 0,1 0 0,0 1 0,-4 3 0,1 1-182,1-1 1,0 1 0,0 1-1,0-1 1,1 1-1,0-1 1,1 1 0,0 0-1,0 1 1,1-1-1,-1 0 1,2 1 0,-1 0-1,1-1 1,1 1-1,0 0 1,1 15 0,-1-23-44,0 0 1,0 0 0,0 0-1,1 0 1,-1 0 0,0 0-1,0 0 1,1 0 0,-1 0-1,0 0 1,1 0 0,-1 0 0,1 0-1,-1 0 1,1-1 0,-1 1-1,1 0 1,0 0 0,0-1-1,-1 1 1,1 0 0,0-1-1,0 1 1,0-1 0,-1 1 0,1-1-1,0 1 1,0-1 0,0 0-1,0 1 1,0-1 0,0 0-1,0 0 1,0 0 0,0 1-1,0-1 1,0 0 0,0-1 0,0 1-1,0 0 1,0 0 0,0 0-1,0 0 1,2-1 0,0-1 29,0 1-1,0-1 1,0 0 0,0 0 0,0 0 0,0 0 0,-1-1 0,1 1 0,-1-1 0,1 1 0,2-6-1,0 0 48,-1 0 0,0 0 0,-1-1 0,0 1 0,-1 0 0,1-1 0,-2 0 0,1 0 0,-1 1 0,0-1 0,-1 0 0,0 0 0,-1 0-1,1 0 1,-5-17 0,12 29-99,1-1 0,0 0 0,-1-1 0,1 0 0,0 0 0,10 0 0,11 2 14,-21-2-4,1 0 1,-1 1 0,0 0 0,1 1-1,-1 0 1,0 0 0,9 6-1,-12-6 2,1 1 0,-2 0 0,1 0 0,0 0 0,-1 0 0,0 1 0,0 0-1,0 0 1,-1 0 0,6 10 0,-7-11 3,0 0 0,0 0 1,1 0-1,-1-1 0,7 7 0,-8-9 0,0 0 0,0 0 0,0 0 0,0-1 0,0 1 0,0 0 0,1-1 0,-1 1 0,0-1 0,0 0-1,1 1 1,-1-1 0,0 0 0,1 0 0,-1 0 0,0 0 0,1 0 0,-1 0 0,1 0 0,-1 0 0,0 0 0,1-1 0,-1 1-1,1-1 1,16-6 12,-1-1 0,22-14 0,-19 11 2,37-16 0,-52 25-15,1 0 1,-1 0-1,1 1 0,0 0 0,-1 0 0,1 0 0,0 1 1,0 0-1,0 0 0,0 0 0,9 2 0,10 9-33,-24-10 25,1 0 0,0 0 0,-1 0 0,1 0 0,0 0 0,0 0 0,0-1-1,0 1 1,0 0 0,0-1 0,0 0 0,0 0 0,0 1 0,0-1 0,0 0 0,0-1 0,0 1 0,0 0 0,0 0 0,0-1-1,2-1 1,13-5-1117,0-1 1,-1-1-1,28-21 0,-35 24 288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2:39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119 148 17236,'0'0'45,"0"-1"-1,-1 1 1,1 0 0,0-1 0,0 1 0,0 0 0,0-1 0,0 1-1,0 0 1,0-1 0,0 1 0,-1 0 0,1-1 0,0 1 0,0 0-1,0-1 1,-1 1 0,1 0 0,0 0 0,0-1 0,-1 1 0,1 0-1,0 0 1,-1-1 0,1 1 0,0 0 0,-1 0 0,1 0 0,0 0-1,-1 0 1,1-1 0,0 1 0,-1 0 0,1 0 0,-1 0 0,1 0-1,0 0 1,-1 0 0,1 0 0,0 0 0,-1 0 0,1 1-1,-1-1 1,1 0 0,0 0 0,-1 0 0,1 0 0,0 0 0,-1 1-1,1-1 1,0 0 0,0 0 0,-1 0 0,1 1 0,0-1 0,-1 0-1,1 1 1,-20 13 962,11-5-742,1-1 0,0 1-1,1 1 1,0 0 0,0 0-1,1 0 1,0 0-1,1 1 1,0 0 0,1 1-1,-5 20 1,8-30-238,1-1 0,0 1 1,-1-1-1,1 1 0,0-1 1,0 1-1,0-1 1,0 1-1,0 0 0,1-1 1,-1 1-1,0-1 0,1 1 1,-1-1-1,1 0 0,-1 1 1,2 1-1,-1-2-11,-1-1 0,1 1 1,0-1-1,-1 1 0,1-1 0,0 0 1,0 1-1,-1-1 0,1 0 0,0 1 1,0-1-1,0 0 0,-1 0 0,1 0 1,0 0-1,0 0 0,0 0 0,0 0 1,-1 0-1,1 0 0,0 0 0,1-1 0,3 0 15,0-1-1,0 0 0,0 0 0,-1-1 1,1 1-1,-1-1 0,1 0 0,4-4 0,7-9-159,-1 1-1,-1-2 0,0 0 0,-2-1 0,16-26 1,-34 57-67,2 0-1,0 1 1,-4 22 0,7-30 198,0 1 0,0-1 0,1 0 0,0 1-1,0-1 1,1 0 0,0 1 0,3 10 0,-4-15 4,1-1 0,-1 1 0,1-1 1,-1 1-1,1-1 0,0 0 1,0 1-1,0-1 0,0 0 0,0 0 1,0 0-1,0 0 0,0 1 1,0-1-1,1-1 0,-1 1 0,0 0 1,1 0-1,-1 0 0,0-1 1,1 1-1,-1-1 0,1 1 0,-1-1 1,1 1-1,-1-1 0,1 0 0,0 0 1,-1 0-1,1 0 0,-1 0 1,1 0-1,-1 0 0,1-1 0,-1 1 1,1 0-1,-1-1 0,1 1 1,-1-1-1,1 0 0,1-1 0,6-2 7,0-1 0,-1 0-1,0-1 1,0 1-1,0-2 1,-1 1-1,0-1 1,0 0-1,-1 0 1,0-1-1,0 0 1,-1 0-1,0 0 1,7-15 0,-2 0-120,-1 0 1,-1-1 0,-1 0 0,6-39 0,-12 56 46,0 3 22,0 0 1,0 0-1,-1 0 0,1 0 0,-1-1 0,0 1 0,0 0 0,0 0 1,-1 0-1,1 0 0,-1 0 0,0 0 0,-2-6 0,3 10 35,-1 0 0,1 0 0,0 0 0,0-1 0,0 1 1,0 0-1,0 0 0,-1 0 0,1-1 0,0 1 0,0 0 0,0 0 0,-1 0 0,1 0 0,0 0 0,0-1 0,-1 1 0,1 0 0,0 0 0,0 0 0,-1 0 0,1 0 0,0 0 0,0 0 0,-1 0 0,1 0 1,0 0-1,0 0 0,-1 0 0,1 0 0,0 0 0,0 0 0,-1 0 0,1 0 0,0 0 0,0 1 0,-1-1 0,1 0 0,0 0 0,0 0 0,0 0 0,-1 1 0,-9 13 115,-4 19 330,8-15-167,1 0 0,2 0 0,-1 0 0,0 34 0,4-40-207,0 0 0,1 1 0,0-1 1,1 1-1,0-1 0,1 0 0,1 0 0,5 13 0,-8-23-62,0 0 0,0 0 0,0 0 0,0-1 0,0 1 0,1 0 0,-1 0 0,1-1 0,-1 1 0,1 0 0,0-1 0,-1 0 0,4 2 0,-4-2-4,-1-1 0,1 0 1,-1 0-1,1 0 1,-1 0-1,1 0 1,-1 0-1,1 1 1,-1-1-1,1 0 1,-1 0-1,1-1 1,0 1-1,-1 0 1,1 0-1,-1 0 1,1 0-1,-1 0 1,1-1-1,-1 1 1,1 0-1,0-1 1,0 0 0,0 0 1,0 0 0,0 0-1,-1 0 1,1 0 0,0 0-1,0 0 1,-1 0 0,1-1-1,0 1 1,-1 0 0,1-3-1,2-9-50,0 0-1,-1 0 0,0-1 0,-1 1 0,-1-1 0,0 1 0,-1 0 1,-4-25-1,0 28-256,2 19 147,2 19 84,2-24 78,-1-1 0,1 0 0,1 1-1,-1-1 1,0 0 0,1 1 0,-1-1 0,1 0-1,0 0 1,0-1 0,1 1 0,-1 0 0,0-1-1,1 1 1,0-1 0,-1 0 0,1 1 0,4 1-1,-3-2 9,2 0-1,-1 0 1,0 0-1,0-1 1,1 0-1,-1 0 1,0 0-1,1 0 1,-1-1-1,10-1 0,-1 0 8,0-1 0,0-1 0,-1 0 0,0-1 0,1 0-1,-2-1 1,1-1 0,17-10 0,-14 5 15,0-1 0,-1 0 0,20-21 0,-37 36-10,1 1 0,0-1 0,0 1 0,0 0 0,0-1 0,0 1 0,0 5 0,-2 9 51,1-9-24,0 1 0,1 1 0,-1 10-1,2-18-47,0 0-1,0 0 0,0-1 0,0 1 0,1 0 0,-1 0 0,1 0 0,-1 0 1,1-1-1,0 1 0,0 0 0,1-1 0,-1 1 0,0-1 0,3 4 0,-3-6-37,0 1 0,-1-1 0,1 1-1,0-1 1,-1 1 0,1-1 0,0 0-1,0 1 1,0-1 0,-1 0 0,1 0-1,0 0 1,0 1 0,0-1 0,-1 0-1,1 0 1,0 0 0,0 0 0,0-1 0,-1 1-1,1 0 1,0 0 0,0 0 0,0-1-1,-1 1 1,1 0 0,0-1 0,-1 1-1,1 0 1,0-1 0,-1 1 0,1-1-1,0 0 1,-1 1 0,2-1 0,18-24-283,-8-3-22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2:39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17724,'-3'9'1808,"2"3"-1344,5-2-400,3 1 720,9-1-1184,6 0 624,2-4-320,6 0-224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2:39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88 15851,'-13'28'1565,"9"-21"-1200,1 0 1,0 0-1,0 0 1,0 1 0,1-1-1,-3 16 1,5-23-349,0 1-1,0-1 1,0 0 0,0 0 0,1 0-1,-1 1 1,0-1 0,0 0-1,0 0 1,0 0 0,1 0 0,-1 1-1,0-1 1,0 0 0,0 0-1,0 0 1,1 0 0,-1 0 0,0 0-1,0 1 1,1-1 0,-1 0 0,0 0-1,0 0 1,0 0 0,1 0-1,-1 0 1,0 0 0,0 0 0,1 0-1,-1 0 1,0 0 0,0 0-1,1 0 1,-1 0 0,0-1 0,0 1-1,0 0 1,1 0 0,-1 0 0,0 0-1,0 0 1,0 0 0,1-1-1,-1 1 1,0 0 0,12-6-101,-12 6 93,44-34-457,-38 28 408,0 1 0,1-1 0,0 1 0,0 0 0,0 1 0,1-1 0,0 2 0,0-1 0,9-2 0,-16 5 75,0 1 1,0 0-1,0 0 1,0 0-1,0 0 1,0 0-1,0 0 1,0 0 0,1 0-1,-1 0 1,0 1-1,0-1 1,0 0-1,0 1 1,0-1-1,0 1 1,0-1-1,-1 1 1,1-1 0,0 1-1,0 0 1,0-1-1,1 3 1,13 23 890,-14-23-873,0 0 1,1 0-1,-1 0 1,1 0 0,-1 0-1,1-1 1,0 1-1,0-1 1,1 1 0,3 3-1,-2-4-137,1 0 0,-1-1-1,1 1 1,0-1 0,-1 0-1,1-1 1,0 1 0,0-1 0,-1 0-1,1 0 1,0 0 0,0-1 0,-1 1-1,1-1 1,9-3 0,17-8-258</inkml:trace>
  <inkml:trace contextRef="#ctx0" brushRef="#br0" timeOffset="1">608 1 13907,'-31'24'2912,"18"-15"-1970,1 1-1,-1 0 1,-14 18 0,26-27-932,1 0 0,-1-1 0,0 1 0,1 0 0,-1 0 0,1-1 0,-1 1 0,1 0 1,0 0-1,-1 0 0,1 0 0,0 0 0,0-1 0,-1 1 0,1 0 0,0 0 0,0 0 0,0 0 0,0 0 1,0 0-1,0 0 0,0 0 0,1 0 0,-1 0 0,0-1 0,0 1 0,1 0 0,-1 0 0,1 0 0,-1 0 1,0 0-1,1-1 0,0 1 0,-1 0 0,1-1 0,-1 1 0,1 0 0,0-1 0,0 1 0,-1 0 0,1-1 0,0 1 1,0-1-1,0 1 0,7 3-172,0 0 0,0-1 0,1 0 1,8 2-1,3 2-114,-18-6 264,0-1 0,0 1 1,0 0-1,-1-1 0,1 1 1,0 0-1,-1 0 0,1 1 0,-1-1 1,1 0-1,-1 0 0,0 1 0,1-1 1,-1 0-1,0 1 0,0 0 0,0-1 1,0 1-1,0-1 0,-1 1 0,1 0 1,0 0-1,-1 0 0,1-1 0,-1 1 1,1 0-1,-1 0 0,0 0 1,0 0-1,0 0 0,0 0 0,-1 3 1,0-2 69,0 1 1,-1 0 0,0-1 0,1 1 0,-1-1 0,0 0 0,-1 1 0,1-1 0,-1 0 0,1 0-1,-1-1 1,0 1 0,0 0 0,-6 3 0,3-2-50,0-1 0,0 1-1,0-1 1,0 0 0,0-1 0,-1 0 0,-10 2-1,15-3-38,-1-1-1,1 1 0,0-1 0,-1 0 0,1 0 0,-1 0 1,1-1-1,-1 1 0,1 0 0,0-1 0,-1 0 1,1 1-1,0-1 0,-1 0 0,1 0 0,0 0 0,0-1 1,0 1-1,0 0 0,0-1 0,0 0 0,1 1 0,-4-4 1,-11-20-196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2:40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21221,'-2'19'2664,"-8"26"-2158,5-17-226,4-26-267,-25 144 565,21-114-393,2 1 0,2 50 1,2-79-139,-1 0 1,0 0 0,1 0-1,0 0 1,0 0 0,3 7 0,-4-10-34,1-1 1,-1 1-1,1 0 1,-1 0 0,1-1-1,-1 1 1,1 0 0,0 0-1,-1-1 1,1 1-1,0-1 1,0 1 0,-1-1-1,1 1 1,0-1-1,0 1 1,0-1 0,0 0-1,-1 1 1,1-1 0,0 0-1,0 0 1,0 0-1,0 0 1,0 1 0,0-1-1,0-1 1,0 1-1,0 0 1,0 0 0,0 0-1,-1 0 1,1-1 0,0 1-1,0 0 1,0-1-1,1 0 1,9-5 87,0-1 1,-1 0-1,1 0 0,-1-1 1,-1-1-1,0 0 0,14-16 1,-8 9 17,225-271 217,-240 287-361,1-1 0,-1 1 0,1 0 0,-1 0 0,0-1 0,1 1 0,-1 0 1,0-1-1,0 1 0,1 0 0,-1-1 0,0 1 0,0-1 0,0 1 0,1 0 0,-1-1 0,0 1 0,0-1 0,0 1 0,0-1 0,0 1 0,0 0 0,0-1 0,0 1 0,0-1 0,0 1 0,0-1 0,0 1 0,0-1 0,0 1 0,-1-1 0,0 1 5,1 0 1,-1 0-1,0 0 0,0 0 1,1 0-1,-1 0 1,0 1-1,0-1 0,1 0 1,-1 0-1,0 1 0,1-1 1,-1 0-1,0 1 0,1-1 1,-1 0-1,0 2 0,-11 7-367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2:41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1 230 16131,'0'13'680,"-1"-7"-279,1 0-1,0 0 0,1 1 1,-1-1-1,1 0 1,3 11-1,-3-15-290,0 0 0,0 0 0,1 0 0,-1 0 0,0 0 0,1-1 0,0 1-1,-1 0 1,1-1 0,0 1 0,0-1 0,-1 1 0,1-1 0,0 0 0,1 0 0,-1 0 0,0 0 0,0 0-1,0 0 1,0-1 0,1 1 0,2 0 0,0 0-56,1-1 0,-1 1 0,0-1 0,1 0 0,-1 0 0,0-1 0,0 0 0,1 0 0,-1 0 0,0 0 0,7-4 0,-3 1-21,0 0 1,-1-1-1,1 0 0,-1 0 1,13-12-1,-6 3-30,-1-1 0,0 0-1,-1-1 1,-1-1 0,13-21-1,-38 63 97,2 0-1,1 0 1,1 2-1,-9 42 0,18-68-77,0 1-1,0-1 1,0 1-1,0-1 0,0 1 1,0-1-1,0 1 1,0-1-1,0 0 0,1 1 1,-1-1-1,1 1 0,-1-1 1,1 1-1,-1-1 1,1 0-1,0 0 0,0 1 1,-1-1-1,1 0 1,0 0-1,1 1 0,0-1 3,-1-1-1,1 1 1,-1-1-1,0 1 1,1-1 0,-1 0-1,1 1 1,-1-1-1,1 0 1,-1 0-1,1 0 1,-1-1-1,1 1 1,-1 0-1,1 0 1,-1-1-1,0 1 1,1-1-1,-1 1 1,0-1-1,1 0 1,1 0-1,6-5 47,0 1-1,0-2 0,-1 1 1,1-1-1,-1 0 1,-1-1-1,12-14 1,-4 3 22,-2-1-1,15-29 1,-29 55-111,-1-1-1,1 0 1,0 1-1,0-1 1,0 12-1,1-15 20,0 0 0,-1 0 0,1 0 0,0 0 0,1 0-1,-1 0 1,0-1 0,1 1 0,-1 0 0,1 0 0,-1 0-1,1 0 1,0 0 0,0-1 0,0 1 0,0 0-1,0-1 1,0 1 0,0-1 0,1 1 0,-1-1 0,1 1-1,-1-1 1,1 0 0,-1 0 0,4 2 0,5-1 9,0 0 1,0-1-1,1 0 0,-1 0 1,0-1-1,1-1 1,16-2-1,-11 1-1,-1 1-1,29 1 1,-40 1-8,0-1 1,1 1-1,-1 0 0,0 0 1,1 1-1,-1-1 0,0 1 1,0 0-1,0 0 0,0 0 1,-1 0-1,1 1 0,-1 0 1,4 3-1,-1 0-67,5 2 420,-10-8-325,0 0-1,-1-1 1,1 1-1,0-1 1,-1 0-1,1 1 1,-1-1 0,1 1-1,-1-1 1,1 0-1,-1 1 1,1-1-1,-1 0 1,0 0-1,1 1 1,-1-1 0,0 0-1,0 0 1,1 0-1,-1 1 1,0-2-1,3-13 291,0 0-1,0 0 0,-2 0 1,0-28-1,-1 24-378,1 0 0,4-24 1,-4 42 22,-1 1 1,0-1 0,1 0-1,-1 0 1,1 0 0,-1 1-1,1-1 1,-1 0 0,1 0-1,0 1 1,-1-1 0,1 1-1,0-1 1,-1 0 0,1 1-1,0-1 1,0 1 0,0 0 0,-1-1-1,1 1 1,0 0 0,0-1-1,0 1 1,0 0 0,0 0-1,0 0 1,0 0 0,1 0-1,33 1-627,-20 0 424,50-3-373,33 0 182,-97 2 433,1 0-1,0 0 0,-1 0 1,1 0-1,0 0 0,0 1 1,-1-1-1,1 0 0,0 1 1,-1-1-1,1 1 0,-1 0 1,1-1-1,0 1 0,-1 0 1,0 0-1,1 0 0,-1 0 1,0 0-1,1 0 0,-1 1 1,0-1-1,0 0 0,0 1 1,0-1-1,0 1 0,0-1 1,0 1-1,-1-1 0,1 1 1,0-1-1,0 4 0,-1 1 58,0 1 1,-1 0-1,1-1 0,-1 1 0,-1 0 0,1-1 1,-3 7-1,2-5 58,0 0 1,0 0-1,-1 13 1,3-21-111,0 1 0,1 0 0,-1-1 0,0 1 1,0 0-1,0-1 0,0 1 0,1-1 0,-1 1 0,0 0 1,1-1-1,-1 1 0,0-1 0,1 1 0,-1-1 0,1 1 1,-1-1-1,1 1 0,-1-1 0,1 1 0,-1-1 0,1 0 1,-1 1-1,1-1 0,0 0 0,-1 1 0,1-1 0,0 0 1,-1 0-1,1 0 0,0 0 0,-1 0 0,1 1 0,0-1 1,-1 0-1,1-1 0,0 1 0,-1 0 0,1 0 0,0 0 1,-1 0-1,1 0 0,-1-1 0,1 1 0,1-1 0,30-11 47,-17 3-43,-1 0-1,-1-1 1,1-1-1,-2 1 1,1-2-1,-2 0 1,0-1-1,0 0 1,-1 0-1,16-29 0,-24 39-6,-1 0 0,0 1-1,1-1 1,-1 0 0,-1 0-1,1 0 1,0 0 0,-1 0-1,1 0 1,-1 0 0,0 0-1,0-4 1,0 7-2,0 0 0,0 0 0,0 1 0,-1-1 0,1 0 0,0 0 0,0 0 0,0 0 0,0 0 0,0 0 0,0 0 0,0 0 0,0 0 0,0 0 0,0 0 0,-1 0 0,1 0 0,0 0 0,0 0 0,0 0 0,0 0 0,0 1 0,0-1 0,0 0 0,-1 0 0,1-1 0,0 1 0,0 0 0,0 0 0,0 0 0,0 0 0,0 0 0,0 0 0,-1 0 0,1 0 0,0 0 0,0 0 0,0 0 0,0 0 0,0 0 0,0 0 0,0 0 1,0 0-1,0 0 0,0-1 0,-1 1 0,1 0 0,0 0 0,0 0 0,0 0 0,0 0 0,0 0 0,0 0 0,0 0 0,0-1 0,0 1 0,0 14 4,3-10 5,-1-1 0,1 1 0,0-1 0,0 1 0,0-1 1,0 0-1,0 0 0,1 0 0,-1-1 0,1 1 0,0-1 0,0 0 0,0 0 0,0 0 0,0-1 0,7 3 0,1-1 24,-1-1 1,1 1-1,-1-2 0,1 0 0,12 0 1,-9-2 4,1 0 1,-1-1 0,0-1-1,0 0 1,22-8 0,-29 8-26,0 0 0,0-1 0,0 0 1,-1 0-1,0-1 0,1 1 0,-1-2 0,-1 1 1,1-1-1,-1 0 0,6-8 0,-11 13-11,0 0-1,0 0 1,0 0 0,0-1-1,0 1 1,0 0-1,-1-1 1,1 1 0,0 0-1,-1-1 1,1 1-1,-1-1 1,0 1 0,1-1-1,-1 1 1,0-1-1,0 1 1,0-1-1,0 1 1,0-1 0,0 1-1,-1-1 1,1 1-1,0-1 1,-1 1 0,1 0-1,-1-1 1,-1-2-1,1 3-1,-1-1 0,0 1 0,1 0-1,-1 0 1,0 0 0,0 0 0,0 0 0,0 0-1,0 0 1,0 1 0,0-1 0,0 1-1,0-1 1,0 1 0,0 0 0,0 0 0,0 0-1,0 0 1,0 0 0,-4 1 0,0 0-5,1 0 0,-1 0 0,0 1 0,1-1 0,-1 1 0,1 1 0,0-1 0,-1 1 1,1 0-1,0 0 0,1 0 0,-1 1 0,1 0 0,-1 0 0,1 0 0,0 0 0,0 1 1,1-1-1,0 1 0,-1 0 0,2 0 0,-1 0 0,0 1 0,1-1 0,0 0 0,-2 12 0,3-11-17,0 0-1,0 0 1,0-1-1,1 1 0,0 0 1,0 0-1,1 0 1,0 0-1,0 0 0,0 0 1,0 0-1,1-1 0,0 1 1,1-1-1,-1 1 1,1-1-1,0 0 0,0 0 1,0 0-1,1 0 1,0-1-1,0 1 0,0-1 1,1 0-1,-1 0 0,8 4 1,-8-5 4,0-1 1,-1 0-1,1-1 1,0 1-1,1-1 1,5 2-1,27 0-125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6:09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1 443 18164,'0'-1'83,"0"0"-1,0 1 1,0-1 0,0 0 0,0 0-1,0 0 1,1 0 0,-1 1-1,0-1 1,1 0 0,-1 0 0,0 1-1,1-1 1,-1 0 0,1 0-1,-1 1 1,1-1 0,-1 1 0,1-1-1,0 0 1,17-16-129,-10 10 242,7-6-3,1 1 1,1 0-1,0 1 1,29-13-1,82-31-22,-111 49-163,771-234-949,-754 231 515,-9 2-571,48-7 0,-71 14 421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7:39:45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11186,'0'0'24,"0"0"0,0 0 0,0 0 0,0 0 0,1 0 0,-1 0 0,0 0 0,0 0 0,0 0 0,0 0 0,0 0 0,0 0 0,0 0 0,0 0 0,0 0-1,1 0 1,-1 0 0,0 0 0,0 0 0,0 0 0,0 0 0,0 0 0,0 0 0,0 0 0,0 0 0,0 0 0,0 0 0,0 1 0,0-1 0,0 0 0,1 0-1,-1 0 1,0 0 0,0 0 0,0 0 0,0 0 0,0 0 0,0 0 0,0 0 0,0 1 0,0-1 0,0 0 0,0 0 0,0 0 0,0 0 0,0 0 0,0 0 0,0 0-1,0 0 1,0 0 0,0 1 0,0-1 0,0 0 0,-1 0 0,1 0 0,0 0 0,0 0 0,0 0 0,0 0 0,0 0 0,0 0 0,0 0 0,0 0 0,0 0 0,0 1-1,15 2 564,19 0-268,87 1 198,-48-2-356,100 15 0,-46 4 207,184 8 0,289-51-242,-351 6-104,882 0-22,-831 17 0,351-12 1,-75 1 3,0 22 9,-541-11-6,798 15 610,-355-55-2372,-454 35 1380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6:10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49 15211,'-6'-1'310,"-1"0"-7,0-1 0,0 0-1,0 0 1,0 0 0,0-1-1,1 0 1,-1-1 0,1 1-1,0-1 1,0 0 0,-8-7-1,15 11-262,-1 0 1,0 0-1,0 0 0,0 0 0,1 0 0,-1 0 0,0 0 0,0 0 0,0 0 0,0 0 0,1 0 0,-1 0 0,0 0 0,0 0 0,0 0 0,0-1 0,1 1 0,-1 0 0,0 0 1,0 0-1,0 0 0,0 0 0,0 0 0,1-1 0,-1 1 0,0 0 0,0 0 0,0 0 0,0 0 0,0 0 0,0-1 0,0 1 0,0 0 0,0 0 0,0 0 0,0-1 0,0 1 1,0 0-1,0 0 0,0 0 0,0 0 0,0-1 0,0 1 0,0 0 0,0 0 0,0 0 0,0-1 0,0 1 0,0 0 0,0 0 0,17 9 323,-15-7-357,0 0 0,0 0 0,-1 1 0,1-1 0,-1 1 0,1 0-1,-1-1 1,0 1 0,0 0 0,0-1 0,-1 1 0,1 0 0,-1 0-1,1 0 1,-1 0 0,0 0 0,0 0 0,0 0 0,-1-1 0,1 1 0,-1 0-1,-1 4 1,-1 5-20,-1-1 0,0 1 1,-1-1-1,-7 12 0,-10 13 72,-2-2-1,-34 38 1,31-39 22,1 1 0,-22 38 0,45-68-60,1 1-1,-1-1 1,1 1-1,0 0 1,1-1-1,-3 11 1,4-14-17,0-1 0,0 1-1,0 0 1,0-1 0,0 1 0,0-1 0,0 1-1,0-1 1,0 1 0,1-1 0,-1 1 0,0 0-1,0-1 1,0 1 0,1-1 0,-1 0-1,0 1 1,1-1 0,-1 1 0,0-1 0,1 1-1,-1-1 1,1 0 0,-1 1 0,1 0 0,1-1-2,-1 0 0,1 1 0,-1-1 0,1 0 0,-1 1 0,1-1 1,-1 0-1,1 0 0,-1 0 0,1-1 0,0 1 0,-1 0 0,3-1 0,220-63-81,-105 39-758,81-21 41,-124 23 461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6:11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32 18516,'-10'33'588,"-1"-1"1,-2 0-1,-17 29 0,-15 35 65,-17 76 134,113-291-2217,81-172-429,-130 287 1863,0-1 40,1 0 0,-1 1 0,1-1 0,0 1 0,0-1 0,0 1 0,7-7 0,-10 11-33,1 0-1,-1 0 1,0 0-1,0 0 1,0 0-1,1 0 0,-1 0 1,0 0-1,0 0 1,0 0-1,1 0 1,-1 0-1,0 0 1,0 0-1,1 0 1,-1 0-1,0 0 1,0 0-1,0 0 1,1 0-1,-1 0 1,0 0-1,0 0 1,0 0-1,1 1 1,-1-1-1,0 0 1,0 0-1,0 0 0,0 0 1,1 0-1,-1 1 1,0-1-1,0 0 1,0 0-1,0 0 1,0 1-1,0-1 1,0 0-1,1 0 1,-1 0-1,0 1 1,0-1-1,0 0 1,0 0-1,0 0 1,0 1-1,0-1 1,0 1-1,1 13 332,-3 30 640,-11 59 1,-2 32 446,15-133-1423,-1 26 442,3 29 0,-1-49-468,0 0 1,1 0-1,-1 0 1,2-1-1,-1 1 1,1 0 0,0-1-1,6 10 1,-23-37-1687,0 1 1,-28-28 0,22 27 2472,-45-34-1,77 53 1703,8 6-2385,1-1 1,-1-1-1,1-2 1,-1 0-1,1 0 0,-1-2 1,1-1-1,-1 0 1,37-10-1,-14-1-324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6:11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19388,'-2'3'252,"1"0"1,0 0-1,0 1 0,1-1 1,-1 0-1,0 1 0,1-1 1,0 0-1,0 1 0,0-1 1,0 0-1,1 5 0,0 10 648,-1 54 275,12 259 422,-9-313-1536,2 10-535,-5-28 465,0 0 0,0 0-1,0 0 1,0 0 0,-1 0 0,1 0 0,0 0 0,0 0-1,0 0 1,0 1 0,0-1 0,0 0 0,0 0-1,0 0 1,0 0 0,0 0 0,0 0 0,0 0-1,0 0 1,0 0 0,0 0 0,0 0 0,0 0 0,0 0-1,0 0 1,0 0 0,0 0 0,0 0 0,0 0-1,0 0 1,0 0 0,0 0 0,0 0 0,0 0-1,0 1 1,0-1 0,0 0 0,-6-15-334,-16-48 149,-4 1 1,-37-67 0,62 129 207,1 0 0,0 0 1,0 0-1,0-1 0,0 1 0,0 0 1,0 0-1,0 0 0,-1 0 1,1-1-1,0 1 0,0 0 1,0 0-1,0 0 0,0 0 0,0-1 1,0 1-1,0 0 0,0 0 1,0 0-1,0-1 0,0 1 1,0 0-1,0 0 0,0 0 0,0 0 1,0-1-1,0 1 0,1 0 1,-1 0-1,0 0 0,0 0 1,0-1-1,0 1 0,0 0 0,0 0 1,0 0-1,1 0 0,-1 0 1,0 0-1,0-1 0,0 1 1,0 0-1,0 0 0,1 0 0,-1 0 1,0 0-1,0 0 0,0 0 1,1 0-1,-1 0 0,0 0 1,0 0-1,0 0 0,0 0 0,1 0 1,-1 0-1,0 0 0,0 0 1,0 0-1,1 0 0,-1 0 1,0 0-1,0 0 0,0 0 0,0 0 1,1 0-1,-1 0 0,0 1 1,18 4 220,-13-3-95,11 3-198,1-1 0,-1-1 0,1 0 0,20 1 0,-28-4 40,-1 0-1,1-1 0,0 0 1,-1 0-1,1-1 0,-1 0 1,1 0-1,-1-1 0,0 0 1,8-5-1,10-7-136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6:12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15 18708,'-2'-9'3863,"-3"21"-2091,-4 22-651,4 10-599,1 0-1,3 46 0,2-69-396,1 1 0,0-1 0,2 0 0,0 0 0,2-1 0,10 27 0,-15-45-102,-1 0 0,1 0-1,0 0 1,1 0 0,-1 0-1,0 0 1,1 0 0,-1-1-1,1 1 1,-1 0 0,1-1-1,0 1 1,-1-1 0,1 0-1,0 0 1,0 0 0,2 1 0,-2-1-8,-1-1 1,1 0 0,-1 1 0,1-1 0,0 0 0,-1 0 0,1 0 0,-1-1 0,1 1-1,0 0 1,-1 0 0,1-1 0,-1 1 0,1-1 0,-1 0 0,0 1 0,1-1 0,-1 0-1,1 0 1,-1 0 0,0 0 0,0 0 0,0 0 0,2-1 0,6-8 59,-1 0 1,0-1-1,0 0 1,-1 0-1,0-1 1,9-21-1,23-78 217,-13 10-173,-24 87-113,0 0 0,0-1 0,-1 1 1,-1 0-1,-1-17 0,-2 22-13,-2 9-6,-4 15-6,4 5 21,0 1 0,2 0-1,0 0 1,2 1 0,0-1 0,1 0-1,1 0 1,1 1 0,1-1-1,7 25 1,-8-41-8,0 0 1,0-1-1,0 1 1,1 0-1,-1-1 1,1 1-1,1-1 1,-1 0-1,0 0 1,9 7-1,-10-9-77,-1-1 0,1 0-1,0 1 1,0-1 0,0 0 0,0 0-1,0 0 1,0 0 0,0-1 0,0 1-1,0 0 1,0-1 0,0 0 0,0 1 0,1-1-1,-1 0 1,0 0 0,0 0 0,0-1-1,1 1 1,-1 0 0,0-1 0,0 1 0,0-1-1,0 0 1,0 0 0,0 0 0,0 0-1,3-2 1,-3 2 26,0-1 0,-1 0 0,1 0 0,0 0 0,-1 0 0,1 0 0,-1 0 0,0 0 0,0-1 0,0 1 0,0 0 0,0-1-1,0 1 1,0-1 0,-1 1 0,1-1 0,-1-2 0,2-26-594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6:13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12 17612,'1'0'115,"-1"-1"1,1 0-1,-1 0 0,1 0 1,-1 0-1,1 1 1,-1-1-1,1 0 0,0 1 1,0-1-1,-1 0 1,1 1-1,0-1 1,0 1-1,0-1 0,1 0 1,-1 1-66,-1 1 1,0-1 0,1 0 0,-1 0-1,0 0 1,1 0 0,-1 1 0,0-1-1,1 0 1,-1 0 0,0 1-1,0-1 1,1 0 0,-1 0 0,0 1-1,0-1 1,0 0 0,1 1-1,-1-1 1,0 0 0,0 1 0,0-1-1,0 0 1,0 1 0,1-1 0,-1 1-1,0-1 1,0 1 0,1 38 2014,-1-36-1931,-1 60 1204,-1 167 1311,5-176-2380,2 0 1,15 68-1,-19-111-361,-6-20-15,-14-37-115,10 23 107,-115-230-426,124 252 547,0 1 0,0 0 0,0 0 1,0 0-1,0 0 0,0 0 0,0 0 0,0 0 1,0 0-1,0 0 0,-1 0 0,1-1 1,0 1-1,0 0 0,0 0 0,0 0 0,0 0 1,0 0-1,0 0 0,0 0 0,0 0 1,0-1-1,0 1 0,0 0 0,0 0 0,0 0 1,0 0-1,0 0 0,0 0 0,0 0 0,0 0 1,0-1-1,1 1 0,-1 0 0,0 0 1,0 0-1,0 0 0,0 0 0,0 0 0,0 0 1,0 0-1,0 0 0,0 0 0,0-1 1,0 1-1,0 0 0,1 0 0,-1 0 0,0 0 1,0 0-1,0 0 0,0 0 0,0 0 0,0 0 1,0 0-1,1 0 0,9 2 194,18 10-96,-22-9-111,8 3-315,1 0 0,0-1 1,0-1-1,0-1 1,0 0-1,0-1 1,1 0-1,30-2 1,-10-4-249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6:13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53 16964,'-12'13'755,"1"2"0,1 0 1,1 0-1,0 1 0,1 0 1,0 0-1,1 1 0,1 0 0,1 0 1,-6 32-1,11-47-718,-1 0-1,1 0 1,0 1 0,0-1-1,-1 0 1,1 1-1,1-1 1,-1 0 0,0 1-1,1-1 1,-1 0 0,1 0-1,0 1 1,0 1-1,0-3-24,-1-1 0,0 0 0,1 1 0,-1-1 0,1 1 0,-1-1-1,1 0 1,-1 1 0,1-1 0,-1 0 0,1 0 0,-1 1-1,1-1 1,-1 0 0,1 0 0,-1 0 0,1 0 0,-1 1 0,1-1-1,-1 0 1,1 0 0,0 0 0,1-1 3,0 1 0,0-1 0,0 1 0,0-1 0,0 0 0,-1 1 0,1-1 0,0 0 0,2-2 0,16-11 165,21-22 0,-30 25-144,0 1-1,1 1 1,-1 0 0,2 0-1,-1 1 1,20-8 0,-30 15-36,0 0 0,1 0 1,-1 0-1,0 1 0,0-1 1,0 1-1,1 0 1,-1-1-1,0 1 0,0 0 1,1 0-1,-1 1 0,0-1 1,0 0-1,1 1 0,-1-1 1,0 1-1,0 0 0,0 0 1,0 0-1,0 0 0,0 0 1,0 0-1,0 0 0,0 1 1,-1-1-1,1 1 0,0-1 1,-1 1-1,1 0 1,-1-1-1,0 1 0,1 0 1,-1 0-1,0 0 0,0 0 1,0 0-1,0 3 0,4 8-3,-1 1 0,-1-1 0,0 1 0,1 26 0,-3-29-2,-1-10 10,0 1 1,0-1-1,1 0 1,-1 0-1,0 0 0,0 0 1,0 0-1,1 0 1,-1 0-1,1 0 0,-1 0 1,1 0-1,-1 0 1,1 0-1,0 1 0,0-2 1,-1 0-1,0 0 1,1 0-1,-1 0 0,0 0 1,1 0-1,-1 0 1,0 0-1,1 0 0,-1 0 1,0 0-1,1 0 1,-1 0-1,0 0 1,1 0-1,-1-1 0,0 1 1,0 0-1,1 0 1,-1 0-1,0-1 0,0 1 1,1 0-1,-1 0 1,0-1-1,0 1 1,1 0-1,-1 0 0,0-1 1,0 1-1,15-31 241,-9 9-230,-1-1 0,0 1 0,-2-1 0,-1 0 0,-1 0 0,-1 0 0,-1 0 0,-1 0 0,-6-32 0,7 55-86,1-1 0,0 0 0,0 0 0,0 1 0,0-1 0,0 0 0,0 1 0,0-1 0,0 0 0,0 0 0,0 1 0,0-1 0,1 0 0,-1 1 0,0-1 0,0 0-1,1 1 1,-1-1 0,0 0 0,1 1 0,-1-1 0,1 1 0,-1-1 0,1 1 0,-1-1 0,1 1 0,-1-1 0,1 1 0,-1-1 0,1 1 0,0 0 0,-1-1 0,1 1 0,0 0 0,-1-1 0,1 1 0,0 0 0,-1 0 0,2 0-1,37-2-2170,-18 3 1828,13-4-397,6-1-131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6:14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19 19100,'-8'12'657,"0"0"0,1 1 0,0 0 1,1 0-1,1 0 0,0 1 0,1 0 0,0 0 0,-2 16 0,3-2-314,1 0 0,1 0 0,4 49 0,-2-64-269,1 1 0,0-1 0,1 0 0,1 0 0,8 20 0,-12-31-55,0-1-1,1 0 1,-1 0-1,1 0 0,-1 0 1,1 0-1,0 0 1,-1 0-1,1 0 1,0-1-1,0 1 1,-1 0-1,1 0 1,0-1-1,0 1 1,0 0-1,0-1 0,0 1 1,0-1-1,0 1 1,0-1-1,0 1 1,0-1-1,1 0 1,0 1-1,0-2 9,0 1-1,0 0 1,0-1 0,-1 1-1,1-1 1,0 0-1,0 1 1,-1-1 0,1 0-1,0 0 1,-1 0-1,1 0 1,2-3 0,5-5 91,0-1 0,0 0 0,10-17 0,-16 23-88,42-64 70,-2-2-1,50-117 1,-82 151-1430,-11 35 1254,0 1 0,1-1 0,-1 1 0,0-1 0,0 1 0,0-1 0,0 1 0,0-1 0,0 0 0,0 1 0,0-1 0,-1 1 0,1-1 0,0 1 0,0-1 0,0 0 0,-1 1 0,1-1-1,0 1 1,0-1 0,-1 0 0,0 1 23,0 0-1,0 0 0,0 0 0,1 0 0,-1 0 1,0 0-1,0 1 0,1-1 0,-1 0 1,0 0-1,0 1 0,1-1 0,-1 0 0,0 1 1,1-1-1,-1 1 0,0-1 0,1 1 0,-1-1 1,1 1-1,-1-1 0,0 2 0,-13 12-770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6:14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20100,'7'28'1961,"5"-4"-1313,1-3-288,3-1 888,1-2-504,0-4-1240,-1-5 1416,-3-11-968,-2-6-64,-5-10-80</inkml:trace>
  <inkml:trace contextRef="#ctx0" brushRef="#br0" timeOffset="1">318 1 20908,'2'16'1873,"-4"5"-1329,0 1-256,3 2 712,3-1-312,1-2-576,0-2-472,0-8-696,-1-2-160,-5-16 192,-7-6 127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6:14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70 343 16171,'5'1'373,"1"1"-1,-1-1 1,1-1-1,0 1 0,0-1 1,-1 0-1,1 0 0,0-1 1,-1 0-1,1 0 0,0 0 1,-1-1-1,1 1 0,-1-1 1,0-1-1,0 1 0,6-4 1,-1 0-84,0-1 0,0 0 1,-1 0-1,0-1 0,0-1 0,-1 1 1,9-12-1,-16 20-274,-1-1 1,1 0-1,0 1 0,-1-1 0,1 0 1,-1 0-1,1 0 0,-1 1 0,1-1 1,-1 0-1,0 0 0,1 0 0,-1 0 1,0 0-1,0 0 0,1 0 0,-1 0 1,0 0-1,0-1 0,-1 1-9,1 1-1,0 0 1,-1-1 0,1 1-1,-1 0 1,1-1-1,-1 1 1,1 0-1,-1 0 1,1 0 0,0-1-1,-1 1 1,1 0-1,-1 0 1,1 0-1,-1 0 1,0 0 0,1 0-1,-1 0 1,1 0-1,-1 0 1,1 0-1,-1 0 1,0 1 0,-4 0-1,-1 0 0,1 0 0,0 1 0,0 0 0,-7 4 0,4-1 37,0 1 0,0 1 0,0-1 1,1 2-1,0-1 0,0 1 0,1 0 1,0 0-1,0 0 0,-8 18 0,11-21 4,1 1 0,0-1 0,-1 0 0,2 1 0,-1-1 0,1 1-1,0 0 1,0-1 0,0 1 0,1 0 0,0 0 0,0 0 0,0-1 0,1 1 0,0 0 0,0 0 0,0-1-1,1 1 1,0-1 0,3 8 0,-3-11-22,0 1 0,0 0 1,0-1-1,0 1 0,1-1 0,-1 0 0,1 0 0,-1 0 0,1 0 1,0 0-1,0 0 0,0-1 0,0 1 0,0-1 0,0 0 0,0 0 1,1 0-1,-1 0 0,0-1 0,1 1 0,-1-1 0,0 0 0,5 0 1,-3-1-71,-1 1 1,0-1 0,0 0 0,0 1-1,1-2 1,-1 1 0,0-1 0,0 1-1,-1-1 1,1 0 0,0 0 0,-1-1 0,1 1-1,-1-1 1,1 0 0,-1 0 0,5-6-1,-4 2-2,1 0 0,-2 0 0,1 0 0,-1 0-1,0 0 1,3-12 0,1-14-241</inkml:trace>
  <inkml:trace contextRef="#ctx0" brushRef="#br0" timeOffset="1">7 12 22517,'-6'13'1880,"7"-7"-1384,7-5-216,6-4 208,7 0 121,5-5-481,1-10-168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6:15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69 18396,'-1'0'113,"0"0"0,0 0 0,0 0 0,0 0 0,0 1 0,0-1 0,0 0 0,0 0 0,0 1 0,0-1 0,0 1 0,0-1 0,0 1 0,0-1 0,0 1 0,0-1 0,1 1 0,-1 0 0,0 0 0,1-1 0,-1 1 0,0 0 0,1 0 0,-1 0 0,1 0 0,-1 1 0,-14 27 1132,10-14-912,0 0 1,1 1-1,1 0 1,0 0 0,0 21-1,4 84 170,-1-107-420,8 98 390,-6-93-329,1-1-1,1 1 0,0-1 0,8 18 0,-12-36-129,0 1 0,0 0 0,1-1 0,-1 1 0,0 0 0,0-1 0,1 1 0,-1-1 0,0 1 0,1-1 0,-1 1 0,0-1 0,1 1 0,-1-1 0,1 1 0,-1-1 0,1 1 0,-1-1 0,1 0 0,0 1 0,-1-1 0,1 0 0,-1 0 0,1 1 0,0-1 0,-1 0 0,1 0 0,-1 0 0,1 0 0,0 0 0,-1 0 0,2 0 0,-1 0 11,0-1 0,1 0 1,-1 1-1,0-1 0,1 0 0,-1 0 0,0 0 0,0 0 0,0 0 0,0 0 0,0 0 0,0 0 0,0-1 0,-1 1 0,2-3 0,12-24 145,-2-1 0,-1-1 1,12-47-1,-7 20-52,9-27 14,33-101-41,-54 175-93,1-1 1,-1 1 0,1-1 0,10-12 0,-15 21-2,1 1 1,0-1-1,0 1 1,0-1-1,1 1 1,-1 0-1,0-1 1,0 1-1,1 0 1,-1 0-1,1 0 1,-1 0 0,1 0-1,-1 0 1,1 0-1,0 1 1,-1-1-1,1 0 1,0 1-1,0 0 1,-1-1-1,1 1 1,0 0-1,0 0 1,0 0-1,-1 0 1,1 0 0,0 0-1,0 1 1,-1-1-1,1 0 1,0 1-1,0 0 1,-1-1-1,1 1 1,1 1-1,-1-1 3,0 0 0,0 1 0,0-1 0,0 1 0,-1-1 0,1 1 0,-1-1-1,1 1 1,-1 0 0,0 0 0,0 0 0,0 0 0,0 0 0,0 0 0,0 0 0,0 0-1,0 0 1,-1 0 0,1 3 0,-1-1 6,0 0 0,0 0 1,0-1-1,0 1 0,-1 0 0,0 0 1,0-1-1,0 1 0,0 0 0,-3 5 0,1-2 7,-1 0 0,0 0 0,-1-1 0,1 0 0,-1 1 0,0-1 0,-1-1 0,0 1 0,1-1 0,-12 7-1,-20 5-46,34-16-68,1 0 0,-1 0-1,1-1 1,-1 1 0,1-1-1,-1 0 1,1 1 0,-1-1-1,0-1 1,1 1-1,-1 0 1,1-1 0,-6 0-1,7 0 46,1 0-1,-1 1 1,0-1-1,0 0 0,1 1 1,-1-1-1,0 0 0,1 0 1,-1 1-1,0-1 0,1 0 1,-1 0-1,1 0 1,0 0-1,-1 0 0,1 0 1,0 0-1,-1 0 0,1 0 1,0 0-1,0 0 1,0 0-1,0 0 0,0 0 1,0 0-1,0 0 0,0 0 1,1 0-1,-1 0 0,0 0 1,1 0-1,-1 0 1,0 0-1,1 0 0,-1 1 1,2-2-1,11-14-625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2:27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1 218 2545,'2'-7'523,"0"1"1,1 0-1,0 0 1,0 0-1,1 0 1,-1 0 0,1 1-1,0 0 1,1 0-1,-1 0 1,11-8-1,6-5 1052,33-21 0,-50 37-1367,0 0 1,0-1-1,0 1 0,0 1 0,0-1 0,0 1 1,8-2-1,-12 2-119,1 1 0,0 0 0,-1-1 0,1 1 0,0-1 0,-1 0 1,1 1-1,-1-1 0,1 1 0,-1-1 0,0 0 0,1 1 0,-1-1 0,1 0 0,-1 1 0,0-1 0,0 0 0,1 0 1,-1 1-1,0-2 0,4-19 2302,-3 17-1729,0-26 6477,-1 45-6307,-9 249-289,1-132-618,13 174-1,-4-297-6,0 3-362,0-1 1,0 1 0,1-1-1,1 1 1,6 15 0,-9-27 431,0 0 1,0 0 0,0 0 0,0 0-1,0 0 1,0 0 0,0 0-1,0 0 1,0 0 0,0 0-1,0 0 1,0 0 0,0 0-1,0 0 1,0 0 0,0-1-1,0 1 1,0 0 0,0 0-1,0 0 1,0 0 0,1 0-1,-1 0 1,0 0 0,0 0-1,0 0 1,0 0 0,0 0-1,0 0 1,0 0 0,0 0-1,0 0 1,0 0 0,0 0-1,0 0 1,0 0 0,1 0-1,-1 0 1,0 0 0,0 0-1,0 0 1,0 0 0,0 0-1,0 0 1,0 0 0,0 1 0,0-1-1,0 0 1,0 0 0,0 0-1,0 0 1,0 0 0,0 0-1,0 0 1,0 0 0,0 0-1,1 0 1,-1 0 0,0 0-1,0 0 1,0 0 0,0 1-1,1-8-364,-2-7-309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6:16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26 19476,'1'1'144,"-1"0"0,1 0-1,0 0 1,-1 0 0,1 0-1,-1 0 1,0 0 0,1 0 0,-1 0-1,0 0 1,1 0 0,-1 0 0,0 0-1,0 0 1,0 0 0,0 1-1,0-1 1,0 0 0,-1 1 0,-6 25 742,2-13 136,-3 32 803,8-43-1748,0 1-1,-1 0 0,2-1 0,-1 1 0,0 0 0,1-1 0,-1 1 0,1-1 1,0 1-1,2 4 0,-2-7-65,0 0-1,0 0 1,0 0 0,0 0 0,0 0 0,1 0 0,-1 0 0,0 0-1,1 0 1,-1-1 0,0 1 0,1-1 0,-1 1 0,1-1-1,-1 1 1,1-1 0,-1 0 0,1 0 0,-1 1 0,1-1 0,-1 0-1,1-1 1,-1 1 0,1 0 0,0 0 0,-1-1 0,0 1-1,3-2 1,8-1 18,0 0 0,15-9 0,-22 10-9,84-42 130,18-7-9,-102 49-138,1 0 0,-1 0 0,0 1 0,0 0 0,1 0 1,7 0-1,-11 1-4,0 0 0,-1 0 0,1 0 0,0 0 0,0 1 1,-1-1-1,1 1 0,-1-1 0,1 1 0,0-1 0,-1 1 0,1 0 1,-1 0-1,0 0 0,1 0 0,-1 0 0,0 0 0,1 0 1,-1 1-1,0-1 0,0 0 0,0 1 0,1 1 0,0 0-24,-1 0 0,1 1-1,0-2 1,0 1 0,0 0-1,1 0 1,-1-1 0,1 1-1,-1-1 1,1 0 0,0 1-1,0-1 1,0-1 0,3 3-1,-3-3-105,0-1-1,0 1 1,0-1-1,0 0 0,0 0 1,-1 0-1,1 0 1,0 0-1,0-1 0,0 1 1,0-1-1,0 0 1,0 0-1,-1 0 0,1 0 1,0 0-1,4-4 1,1 0-140,0 0 0,-1-1 0,1 0 0,-1 0 0,-1-1 0,1 1 1,-1-2-1,0 1 0,6-11 0,12-21-710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6:16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56 16772,'1'2'375,"-1"0"1,0 1-1,0-1 1,0 0-1,0 1 1,0-1-1,-1 0 1,1 0 0,-1 1-1,0 2 1,-3 11 762,-16 133 353,10-90-1496,-3 73 0,12-130 1,1 1 0,0-1 0,0 1 1,0-1-1,1 1 0,-1 0 0,1-1 0,-1 1 0,1-1 0,0 1 0,0-1 0,0 0 0,0 1 0,0-1 0,0 0 0,1 0 0,-1 1 0,1-1 0,3 3 0,-4-5 1,0 1 0,0-1 1,0 1-1,0-1 0,0 1 0,0-1 0,0 1 0,1-1 1,-1 0-1,0 0 0,0 0 0,0 0 0,1 0 0,-1 0 1,0 0-1,2 0 0,0-1 4,0 0 1,0 0-1,-1 0 0,1 0 0,0 0 1,-1-1-1,1 1 0,-1-1 0,3-2 1,8-7-51,-1-1 0,-1-1 0,0 0 1,0 0-1,-1-1 0,-1 0 1,12-25-1,-1-5-1078,21-65 0,-38 104 1112,-1-1 0,2 0 1,-1 1-1,0 0 0,1 0 0,0 0 0,1 0 0,5-4 0,14-19 155,-8 7 26,-10 13 15,1 0 0,-1-1 0,-1 1-1,1-1 1,-2 0 0,1 0 0,-1-1 0,5-18-1,-28 117 1221,2-17-1001,12-36-346,1 0 1,2-1-1,1 1 1,2 0-1,6 39 1,-7-74-106,1-1 1,-1 1-1,0-1 1,0 1-1,0-1 1,0 1-1,0-1 1,0 1-1,0-1 1,0 1-1,0-1 1,0 1-1,0-1 1,0 1-1,-1-1 1,1 1-1,0-1 1,0 1-1,0-1 1,-1 1-1,1-1 1,0 1-1,-1-1 1,1 0-1,0 1 1,-1-1-1,1 0 1,0 1-1,-1-1 1,0 1-51,0-1 1,0 0-1,0 0 0,0 0 1,0 0-1,0 0 1,0 0-1,0 0 0,1-1 1,-1 1-1,0 0 1,0 0-1,0-1 0,-1 0 1,-30-19-1966,31 20 2029,-10-9 7,0 0 0,1 0 0,0-1 0,0 0 0,1-1 0,0 0 0,-11-20 0,19 30 111,1 0 0,-1 1 0,1-1-1,0 0 1,-1 0 0,1 0 0,0 1 0,-1-1-1,1 0 1,0 0 0,0 0 0,0 0 0,0 0-1,0 1 1,0-1 0,0 0 0,0 0-1,0 0 1,0 0 0,1 0 0,-1 0 0,0 1-1,1-1 1,-1 0 0,0 0 0,1-1 0,1 1 37,-1 0 1,0 0-1,1 0 1,-1 0 0,0 0-1,1 0 1,-1 1-1,1-1 1,0 0-1,-1 1 1,1-1 0,3 0-1,7 0 263,-1-1 0,1 2 0,15 0-1,-17 0-258,37 2 41,26-1-59,-34-9-138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24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21 11482,'0'0'68,"0"-1"0,-1 0-1,1 0 1,0 0-1,0 1 1,-1-1-1,1 0 1,-1 0 0,1 1-1,0-1 1,-1 0-1,1 1 1,-1-1-1,0 0 1,1 1 0,-1-1-1,1 1 1,-1-1-1,0 1 1,0-1-1,1 1 1,-2-1-1,-24-4 639,17 5-379,0 0 1,0 1-1,-17 4 0,17-2-145,0 1-1,0-1 0,0 2 0,1-1 1,-1 1-1,1 0 0,0 1 1,1 0-1,-1 0 0,1 1 1,0 0-1,-6 8 0,4-4-60,1 1 0,0 0 0,1 0 0,0 1 0,0 0 0,2 0 0,-7 22 0,7-13-67,1 0 0,1 0 0,1 0 1,1 0-1,1 0 0,1 0 0,1 0 0,1 0 0,0 0 0,2 0 1,1-1-1,0 0 0,18 37 0,-15-38-44,2 0-1,0 0 1,1-2-1,1 1 0,1-1 1,0-1-1,1-1 1,1 0-1,1-1 1,0 0-1,1-2 1,0 0-1,34 17 1,-41-24-8,1-1 0,1-1 0,-1 0 0,1-1-1,-1 0 1,1 0 0,0-2 0,0 0 0,0 0 0,0-1 0,0-1 0,0 0 0,0 0 0,16-5 0,-18 2-3,0 1 0,-1-1 0,1-1 0,-1 0 1,0 0-1,-1-1 0,1 0 0,-1-1 0,-1 0 0,1 0 1,-1-1-1,0 0 0,-1-1 0,0 0 0,0 0 0,9-17 0,-11 15-51,0 1 0,0-2 0,-1 1 0,-1 0 0,0-1 0,0 0 0,-1 1-1,-1-1 1,0 0 0,0 0 0,-3-22 0,1 28 16,0 0 0,0 0 1,0-1-1,-1 1 0,0 0 0,0 1 0,0-1 1,-1 0-1,0 1 0,0-1 0,0 1 0,-1 0 1,0 0-1,0 0 0,0 1 0,-1-1 0,1 1 1,-1 0-1,0 0 0,0 1 0,-1-1 0,1 1 1,-1 1-1,-6-4 0,3 4-38,0 0-1,0 0 1,-12-1-1,21 3 72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3:27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19724,'0'0'2145,"5"1"-1409,3-2-256,8 1 1192,9-5-768,0 1-151,10 1-329,3-1-168,1-1-232,-2 3-216,-5 0-464,-6 2-273,-9 3-487,-7 3-208,-13 1 1016,-4 4-305,-7 1-135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3:28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18604,'15'3'2032,"3"-7"-1047,7-3-401,5-2 896,3 0-192,4-1-407,0 3-393,-1 1-944,-6 4-505,-7 2 753,-3 2-192,-7 4-168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3:28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0 235 17372,'4'3'941,"-3"-2"-755,0 0 1,0 0 0,0 0-1,0 0 1,0 0 0,0-1-1,0 1 1,0 0 0,0-1 0,1 1-1,-1-1 1,0 1 0,0-1-1,1 0 1,-1 1 0,0-1-1,1 0 1,-1 0 0,0 0-1,1 0 1,-1 0 0,0 0-1,0 0 1,1-1 0,-1 1-1,0 0 1,1-1 0,-1 1-1,0-1 1,0 1 0,3-2 0,11-8 424,0 1 1,0-2-1,-1 0 0,21-22 1,46-59 38,-30 32-373,-49 58-273,0 0-1,-1 1 0,1-1 0,0 0 0,0 0 0,0 1 0,0-1 1,5-1-1,-7 3-4,0 0 0,0 0 0,1 0 1,-1 0-1,0 0 0,0 0 0,1 0 0,-1 0 1,0 0-1,0 0 0,1 0 0,-1 0 1,0 0-1,0 0 0,0 0 0,1 0 0,-1 0 1,0 0-1,0 1 0,1-1 0,-1 0 1,0 0-1,0 0 0,0 0 0,1 0 0,-1 1 1,0-1-1,0 0 0,0 0 0,0 0 1,0 1-1,1-1 0,-1 0 0,0 0 0,0 1 1,0-1-1,0 0 0,0 0 0,0 1 1,0-1-1,0 0 0,0 0 0,0 1 0,0-1 1,0 7-13,-1-1 0,1 0 0,-1 0 0,-1 0 0,-2 8 0,0 3-16,-6 14-413,2 0 1,1 1 0,-3 45-1,10-75 413,-1-1 0,1 0 0,0 1-1,0-1 1,1 1 0,-1-1 0,0 1 0,0-1-1,1 0 1,-1 1 0,1-1 0,-1 0-1,1 1 1,-1-1 0,1 0 0,0 0 0,0 1-1,0-1 1,0 0 0,0 0 0,2 2 0,9-1-396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2:59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41 520 10242,'-1'-2'188,"0"0"0,0 0 0,0 0 0,0 0 0,1 0 0,-1-1 0,1 1 0,0 0 0,-1 0 0,1-1 0,0 1 0,0 0 0,0 0 0,1 0 1,0-5-1,15-35 1142,-13 36-1085,0 0 0,-1 0 0,0 0 1,0 0-1,0 0 0,-1 0 0,1-7 0,-2 12-166,1 1 0,-1-1 0,0 1 0,0-1 0,0 0-1,0 1 1,0-1 0,0 1 0,0-1 0,0 1 0,-1-1 0,1 0-1,0 1 1,0-1 0,0 1 0,-1-1 0,1 1 0,0-1 0,0 1-1,-1-1 1,1 1 0,0-1 0,-1 1 0,1 0 0,-1-1 0,1 1-1,-1-1 1,1 1 0,-1-1 0,0-1 173,0-1 1,1 0-1,-1 0 1,1 0-1,0 0 1,0 0-1,0 0 0,0 0 1,0 0-1,2-4 1,-3-53 1718,9-61-892,-6 69-911,0 29-153,-2 0 1,-2-23-1,-1 39-14,-1 16-8,-2 13-13,-39 566-115,34-356 130,9-100 0,16 135 0,0-33 7,68 1027 14,-63-1034-30,24 218 43,5 67-32,-27 0 28,11 323-33,34 389 15,-35-62-3,-23-1024 7,22 279-21,-25-378 11,-2 0 0,-2 0 0,-2 0 0,-1 0-1,-9 44 1,-1-30 19,-1-111-1985,5 32 1154,1 14 263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3:00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5 341 11747,'0'0'56,"0"0"0,-1 0 1,1 0-1,0 0 0,0-1 1,-1 1-1,1 0 0,0 0 1,0-1-1,0 1 0,-1 0 1,1 0-1,0-1 1,0 1-1,0 0 0,0-1 1,-1 1-1,1 0 0,0-1 1,0 1-1,0 0 0,0-1 1,0 1-1,0 0 0,0-1 1,0 1-1,0 0 0,0-1 1,0 1-1,0 0 1,0-1-1,0 1 0,0 0 1,1-1-1,-1 1 0,0 0 1,0-1-1,0 1 0,16-5 1071,32 4-348,-39 1-560,143 3 592,235-25 1,-155-12-728,199-21 42,467 36-36,-653 20-67,241 1 176,804-12 546,-407-12-515,-190 6-124,-64-10-39,289-7 102,244 11 82,250 4-113,-1117 22-40,344-10 126,-401-4-210,250 22 0,-395-5-7,361 10 106,-447-17-127,1 0 1,-1-1-1,0-1 1,1 1-1,9-4 1,-14 4-82,-1 0 1,0 0-1,1 0 0,-1-1 1,0 1-1,0 0 0,0-1 1,1 0-1,-2 1 0,1-1 1,0 0-1,0 0 0,0 0 1,-1 0-1,1 0 1,-1 0-1,0-1 0,1-2 1,4-10-261,0-3-93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3:01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14411,'1'1'80,"-1"-1"0,0 1 0,1 0 0,-1-1 0,1 1 0,-1 0 0,1-1 0,-1 1 0,1 0-1,-1-1 1,1 1 0,0-1 0,-1 1 0,1-1 0,0 0 0,0 1 0,-1-1 0,1 0 0,0 1 0,0-1 0,-1 0 0,3 0 0,22 7 365,-22-7-171,59 14 285,118 43 1,-171-54-528,0 1 1,0 0-1,-1 1 0,0-1 0,0 2 1,0-1-1,7 7 0,-13-10-1,-1 0 0,1 0 0,-1-1-1,1 1 1,-1 0 0,0 0 0,1 0-1,-1 1 1,0-1 0,0 0 0,-1 0 0,1 1-1,0-1 1,-1 0 0,1 1 0,-1-1-1,0 0 1,0 1 0,0-1 0,0 1-1,0-1 1,0 0 0,-1 1 0,1-1-1,-1 0 1,0 1 0,0-1 0,0 0-1,0 0 1,0 1 0,0-1 0,0 0-1,-3 2 1,-5 9 211,-1-2-1,-1 1 1,1-1 0,-2-1 0,-24 18-1,-71 38 992,79-50-978,-186 115 1265,199-121-1422,0-2-1,-25 11 0,22-11-2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3:02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13 703 14683,'-12'47'1705,"12"-47"-1684,0 0 1,0 0 0,0 1 0,0-1-1,0 0 1,0 0 0,-1 1-1,1-1 1,0 0 0,0 1 0,0-1-1,0 0 1,0 0 0,0 1 0,0-1-1,0 0 1,0 1 0,0-1 0,0 0-1,1 0 1,-1 1 0,0-1 0,0 0-1,0 1 1,0-1 0,0 0 0,0 0-1,1 0 1,-1 1 0,0-1 0,0 0-1,0 0 1,1 1 0,-1-1 0,0 0-1,0 0 1,1 0 0,-1 0 0,0 0-1,0 1 1,1-1 0,-1 0 0,0 0-1,0 0 1,1 0 0,-1 0 0,0 0-1,1 0 1,16-8 1137,15-17-134,0-3 0,48-53 0,-64 64-798,60-69 643,68-99 1,46-105-289,-190 290-582,22-32-2,-11 24-9,-10 9 10,-1-1 1,1 0-1,-1 0 1,0 0-1,1 0 1,-1 0-1,0 0 1,1 1-1,-1-1 1,0 0-1,1 0 1,-1 1 0,0-1-1,0 0 1,1 0-1,-1 1 1,0-1-1,0 0 1,1 1-1,-1-1 1,0 0-1,0 1 1,0-1-1,0 0 1,0 1 0,1-1-1,-1 0 1,0 1-1,0-1 1,0 0-1,0 1 1,0-1-1,0 1 1,2 22-18,0 0 0,-2 29 0,1 19-4,1-53-58,0 1 0,1-1 0,0 0-1,2 0 1,7 20 0,-9-30 40,1-1 0,-1 0 1,1 0-1,1 0 0,-1 0 0,1-1 0,0 0 0,1 0 0,-1 0 0,1-1 0,0 1 1,1-1-1,-1-1 0,12 7 0,34 9-128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2:31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12899,'-1'0'6799,"3"-15"-3238,-3 14-3495,1 0-1,0 0 1,1 0 0,-1 0-1,0 0 1,0 0 0,0 0-1,0 0 1,1 0 0,-1 0-1,0 0 1,1 0-1,-1 0 1,1 0 0,-1 1-1,1-1 1,0 0 0,-1 0-1,1 1 1,0-1 0,-1 0-1,1 0 1,0 1-1,0-1 1,0 1 0,-1-1-1,1 1 1,0-1 0,0 1-1,0 0 1,0-1 0,0 1-1,1 0 1,25 4 276,25 9 0,-29-8-75,-7-1-173,-9-2-53,0-1 1,-1 1 0,1 0 0,-1 0 0,0 1 0,9 5-1,-7-5 33,0 1 0,1-1 0,-1 0-1,0-1 1,1 0 0,0-1 0,-1 1-1,14-1 1,-8 0-28,-1 1 0,23 5 0,-21-4-30,1 0 0,-1 0 0,1-2 1,23 0-1,-23-1-12,0 1 1,1 0 0,-1 1-1,17 4 1,5 3 24,76 7 0,-87-14-38,14 1 10,-1-3-1,46-5 0,-46 2-5,-1 1-1,52 5 0,-51 2 13,166 26 48,-37-4-64,-124-23 12,0 3-1,0 2 0,58 18 1,-22 2-55,91 35 68,-107-34-30,29 11 11,85 28 67,-145-53-65,-1 2-1,0 0 1,34 28-1,-29-16 2,2-2 0,1-2-1,65 31 1,-80-45 1,178 84-45,-167-75 38,0 1 0,-1 2-1,41 36 1,-20-11 5,3-2 1,110 65 0,-134-92 1,140 86-23,-145-84 1,0 1 0,-2 2 0,37 38-1,-10-7 22,2-3 0,2-3-1,78 50 1,148 133-8,-71-53 52,-88-74-161,222 238 1,-254-243 53,5 5-110,117 161-1,-34-12 93,18-13 23,4-11 41,-158-172 13,-3 3-1,39 70 1,264 425-15,-274-449 15,-4 4 1,-6 2-1,50 124 0,-41-37 7,6 13 6,61 117-9,-31-65 31,-69-157-78,-4 2 0,-5 1 0,16 121 0,-44-210-5,-2-22 42,0-1 0,0 1 0,0 0 0,0 0 0,0-1 0,0 1 0,0 0 0,0 0 0,-1-1 0,1 1 0,0 0 0,0 0 0,-1-1 0,1 1 0,-1 0 0,1-1 0,0 1 0,-1-1 0,1 1 0,-1 0 0,1-1 1,-1 1-1,0-1 0,0 1 0,0-1-177,-1-1 1,1 0 0,0 0-1,0 0 1,0 0 0,0 0 0,0 0-1,0 0 1,0 0 0,0-1-1,0 1 1,1 0 0,-1-1 0,0 1-1,1 0 1,-1-1 0,1 1 0,-1-2-1,-3-20-377,3-4-209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3:12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36 13363,'21'-35'3827,"-29"65"-1820,6-17-1833,0 3-105,1 0 0,1 0 0,0 0 1,1 1-1,1-1 0,0 0 0,7 22 0,-4-13 11,5 49 0,-13 36-38,1-69 66,5 71 0,2-77-40,-2-1 0,-1 1 0,-2 0 0,-1-1 0,-2 1 0,-2-1 0,-12 50 0,5-38 66,3-1 0,1 2 1,-1 49-1,4 142-4,6-170-77,10 131 27,0-15-25,-10-98-55,15 300-7,7 23 13,-7-81 3,-3 13-21,6 62-2,-2 19 42,-29 2-17,0-28-23,18 355 89,-8-82-87,-4-365 190,29 258 85,-9-399-217,-10 214 0,22 129 110,1-106-124,-26-352-34,-3 142-12,-1-162 10,0 0 0,-2 0 0,-1 0 0,-17 45-1,17-50 45,4-18-19,1 1-1,-1-1 1,0 1 0,-4 7-1,-4-34-699,5 9 571,-4-8-44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3:13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75 278 11787,'-64'83'7305,"54"-68"-6131,10-15-1150,0 0 0,0 0 1,0 0-1,0 0 0,0 0 1,0 0-1,0 0 1,0 0-1,0 0 0,1 0 1,-1 0-1,0 0 0,0 0 1,0 0-1,0 0 1,0 0-1,0 0 0,0 0 1,0 0-1,0 0 0,0 1 1,0-1-1,0 0 1,0 0-1,0 0 0,0 0 1,0 0-1,0 0 0,1 0 1,-1 0-1,0 0 0,0 0 1,0 0-1,0 0 1,0 0-1,0 0 0,0 0 1,0 1-1,0-1 0,0 0 1,0 0-1,0 0 1,0 0-1,0 0 0,0 0 1,0 0-1,0 0 0,0 0 1,0 0-1,0 0 1,-1 0-1,1 0 0,0 0 1,0 1-1,0-1 0,0 0 1,0 0-1,0 0 1,0 0-1,0 0 0,0 0 1,23-18 1111,25-28-489,63-77 0,-86 93-594,96-125 131,-120 154-184,0 0 0,0 1-1,-1-1 1,1 1 0,0-1 0,0 1 0,0-1 0,0 1 0,0 0-1,0-1 1,0 1 0,0 0 0,0 0 0,0-1 0,0 1-1,0 0 1,0 0 0,0 0 0,0 0 0,0 1 0,0-1-1,0 0 1,0 0 0,-1 1 0,1-1 0,0 0 0,0 1 0,0-1-1,0 1 1,0-1 0,1 2 0,29 22-16,-25-19 9,7 6 5,-2 1 0,1 0 0,-1 1 0,-1 0 0,-1 1 0,0 0 0,12 25 0,0 9-25,15 57 0,-21-60-842,33 72 0,-44-109 785,1 0 0,0 0 0,0 0 0,0-1 0,1 0 0,0 0 1,12 10-1,11-1-368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3:23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15171,'0'0'127,"0"0"0,1 0 0,-1-1 0,1 1 0,-1 0 0,0 0 0,1 0 0,-1 0 0,0 1 0,1-1 0,-1 0 0,1 0 0,-1 0 0,0 0 0,1 0 0,-1 0 0,0 0 0,1 1 0,-1-1 0,0 0 0,1 0 0,-1 1 0,0-1 0,1 0 0,-1 0 0,0 1 0,0-1 0,1 0 0,-1 1 0,0-1 0,10 18 1673,2 19-451,-6-3-689,-1-1 1,-3 2-1,-1 61 1,-21 105-21,5-79-420,11-83-197,1-16-44,1 1 0,0 0 1,2-1-1,5 44 1,-5-65-16,0 0 1,1 0-1,-1 0 1,1 0 0,-1 0-1,1-1 1,0 1-1,0 0 1,0 0-1,0 0 1,0-1 0,0 1-1,0 0 1,1-1-1,-1 1 1,4 2-1,-4-4 35,0 0-1,0 0 1,0 0-1,0 0 1,0 1-1,0-1 0,0 0 1,0-1-1,0 1 1,0 0-1,-1 0 1,1 0-1,0-1 1,0 1-1,0 0 1,0-1-1,0 1 0,0-1 1,0 1-1,0-1 1,-1 1-1,1-1 1,0 0-1,0 1 1,-1-1-1,1 0 1,-1 0-1,1 0 0,0 1 1,-1-1-1,1 0 1,-1-1-1,10-15-194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3:25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0 299 16051,'1'2'1624,"8"0"-1022,11 0 200,77-12 1930,25 0-1138,-5 11-1130,117-2-399,270-39-25,-42 22 21,10 0 83,-352 4-129,544-48 20,-94 32-36,-90 47-12,-77 3 30,169-19 18,-463-8-28,198-39 0,-123 15 88,27-8-13,-158 28-17,-50 9-44,-11 2-911,-1 0 129,8-4 385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3:26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18244,'-1'6'406,"-1"0"1,1 0 0,-1 0-1,0-1 1,0 1-1,-1 0 1,-6 10 0,-4 9 554,-7 30 433,2 0 1,-18 91-1,-1 118-609,32-235-760,3-21 26,1 1 0,0-1 0,0 0 0,1 1 0,1 14 0,-1-23-35,1 1 0,-1 0 0,1 0 0,-1-1 0,1 1 1,0 0-1,-1-1 0,1 1 0,0-1 0,-1 1 0,1-1 1,0 1-1,0-1 0,0 1 0,-1-1 0,1 0 1,0 1-1,0-1 0,0 0 0,0 0 0,0 0 0,0 0 1,-1 0-1,1 0 0,0 0 0,0 0 0,0 0 0,0 0 1,1-1-1,35-4 212,-31 4-177,74-18 260,-54 12-244,0 1 0,1 0 0,47-1 0,-72 7-97,1 0 0,-1 0 0,0 1 0,0-1 0,1 1 0,-1 0 1,0 0-1,0 0 0,3 1 0,12 4-1699,-15-6 1573,-1 0-1,1 0 0,-1-1 0,1 1 1,-1 0-1,1-1 0,-1 0 0,1 1 1,-1-1-1,3-1 0,4-2-234,10-4-297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3:27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 15947,'0'-1'150,"0"0"0,0 0-1,0 0 1,0 1-1,0-1 1,1 0 0,-1 0-1,0 0 1,1 1-1,-1-1 1,0 0 0,1 0-1,-1 1 1,1-1-1,-1 0 1,1 1 0,-1-1-1,1 1 1,0-1-1,-1 1 1,1-1 0,0 1-1,1-2 1,20-11 939,-17 11-451,26-14 430,0 1 0,1 2 0,66-18 0,-70 25-1025,1 1 0,-1 1 0,1 1 0,-1 2 1,1 1-1,0 1 0,0 1 0,49 12 1,-69-12-399,1 0 0,0-1 0,0 0 1,-1 0-1,1-1 0,0 0 0,0-1 1,-1 0-1,16-4 0,-14 4-233,-2 1-61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3:29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0 189 13811,'13'-6'3177,"1"1"-2274,0 2 0,0-1 0,1 1 0,29-1 0,-9 1-444,311-22 573,3 21-993,82-3-20,235 3 261,-151-8 1071,-328 1-1145,-7 9-136,186 24 0,-327-20 4,0-1 0,1-2-1,-1-2 1,44-9-1,-37-6 1129,-7 10-1009,-23 6-156,-1-1 0,1-1 0,-1 0 0,24-10-1,-49 11-1484,14-23-3510,2 4 4168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3:30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17292,'-9'11'3594,"2"1"-2785,2 0 0,-1 0 0,1 1-1,1 0 1,1 0 0,-4 23 0,-4 83 317,10-58-962,2 1 0,3-1 0,14 68 0,-18-129-165,0 0-1,0 0 1,0 0-1,0 0 1,0 0 0,0 0-1,0 0 1,0 0-1,0 0 1,0-1-1,0 1 1,0 0 0,0 0-1,0 0 1,0 0-1,0 0 1,1 0 0,-1 0-1,0 0 1,0 0-1,0 0 1,0 0-1,0-1 1,0 1 0,0 0-1,0 0 1,0 0-1,0 0 1,0 0 0,0 0-1,0 0 1,1 0-1,-1 0 1,0 0-1,0 0 1,0 0 0,0 0-1,0 0 1,0 0-1,0 0 1,0 0 0,0 0-1,0 0 1,1 0-1,-1 0 1,0 0 0,0 0-1,0 0 1,0 0-1,0 0 1,0 0-1,0 0 1,0 0 0,0 0-1,1 0 1,-1 0-1,0 0 1,0 0 0,0 0-1,0 0 1,0 1-1,0-1 1,3-9-59,8-401-2138,-10 385 2049,-3 15 49,-2 11 100,-4 11 70,3 0 3,1 0 0,1 1 1,0 0-1,-1 20 0,-1 57 302,5-70-290,-1-13-53,0 24 162,0 1 0,2-1 0,1 1 0,10 45 1,-7-68-91,1-13-54,2-17-69,-8 20 14,9-27-283,-2-1 0,0 1 0,-3-1 0,0-1 0,-1 1 0,-3-37 0,0 64 250,0 1 0,0-1-1,0 0 1,-1 0 0,1 0 0,-1 1 0,1-1 0,-1 0 0,0 0 0,0 1-1,-1-3 1,1 3 23,1 1-1,0-1 1,-1 1-1,1 0 0,-1-1 1,1 1-1,-1 0 1,1-1-1,-1 1 0,1 0 1,-1 0-1,1-1 1,-1 1-1,0 0 0,1 0 1,-1 0-1,1 0 1,-1 0-1,1 0 1,-1 0-1,0 0 0,1 0 1,-1 0-1,0 0 1,-2 1-5,1 1 1,-1-1-1,0 0 1,1 1-1,-1 0 1,1 0-1,0-1 1,0 1-1,0 0 1,0 1-1,0-1 1,0 0-1,-2 4 1,-6 9 80,1 0 0,0 1 1,1 0-1,1 1 1,0 0-1,-7 30 0,12-38-121,0 0 0,1 0 0,0 0 0,0 0 0,1 0 0,0 0 0,0 0-1,1-1 1,0 1 0,1 0 0,0 0 0,1 0 0,-1-1 0,2 1 0,6 13-1,-7-18 23,-1 0 0,1-1-1,0 1 1,0-1 0,0 0-1,0 0 1,0 0-1,1 0 1,-1-1 0,1 1-1,0-1 1,0 0-1,5 2 1,25 7-322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3:31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762 46 13675,'3'-6'1044,"14"-25"944,-15 22-289,-9 15 1741,-32 37-2773,-3-2 1,-1-2-1,-62 43 1,31-28-602,-24 17 11,-153 143 0,226-188-49,-27 36 0,46-54-22,0 0-1,1 0 1,0 1-1,0 0 0,1 0 1,0 0-1,1 1 1,0-1-1,-3 14 1,6-21-5,0 0-1,0 1 1,0-1 0,0 0 0,0 1 0,0-1 0,1 0 0,-1 0 0,1 1-1,0-1 1,-1 0 0,1 0 0,0 0 0,0 0 0,0 0 0,1 0 0,-1 0-1,0 0 1,1 0 0,0 0 0,-1-1 0,1 1 0,0-1 0,-1 1 0,1-1-1,0 0 1,0 0 0,0 0 0,3 2 0,6 1 4,0-1-1,0 1 1,0-2 0,19 3 0,-28-4-5,209 16-126,-42-5-226,-132-7 453,-1 1 0,56 17-1,-55-10-152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3:49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15131,'-5'4'1857,"2"2"-1241,0-6-264,0 0 848,3 3-456,0 3-320,4 4-552,1-2-344,2 0-1800,-1-3 1936,-1-10-320,2-4-257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3:43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13563,'8'3'1056,"3"1"-840,-4-2-112,3 1 368,0-2-200,3 1-336,1-2 104,-3-9-48,-5-3-56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3:51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91 14323,'0'0'54,"0"-1"1,0 1-1,0 0 0,0 0 0,1 0 1,-1 0-1,0-1 0,0 1 0,0 0 1,0 0-1,0-1 0,0 1 0,0 0 1,0 0-1,0 0 0,0-1 0,0 1 1,0 0-1,0 0 0,0-1 1,0 1-1,0 0 0,0 0 0,0 0 1,0-1-1,0 1 0,0 0 0,0 0 1,-1 0-1,1-1 0,0 1 0,0 0 1,0 0-1,0 0 0,0-1 0,-1 1 1,1 0-1,0 0 0,0 0 0,0 0 1,0 0-1,-1 0 0,1-1 0,0 1 1,-13 4 1604,10-2-1430,-1 0-1,1 1 1,0-1-1,0 1 1,0-1 0,-3 5-1,5-7-209,1 0 0,-1 1-1,1-1 1,0 1-1,-1-1 1,1 1 0,0 0-1,-1-1 1,1 1-1,0-1 1,0 1 0,0 0-1,-1-1 1,1 1 0,0-1-1,0 1 1,0 0-1,0-1 1,0 1 0,0 0-1,0-1 1,0 1-1,0-1 1,0 1 0,1 0-1,-1-1 1,0 1 0,0-1-1,1 1 1,-1 0-1,0-1 1,1 1 0,-1-1-1,0 1 1,1-1-1,-1 1 1,1-1 0,-1 0-1,1 1 1,-1-1 0,1 1-1,-1-1 1,1 0-1,-1 0 1,1 1 0,-1-1-1,1 0 1,0 0-1,-1 1 1,1-1 0,0 0-1,-1 0 1,1 0 0,-1 0-1,1 0 1,1 0-1,5 0 85,0 1-1,0-1 0,14-2 0,-10 1-22,1-1 1,0-1 0,0 0-1,-1-1 1,1 0-1,-1 0 1,0-1-1,-1-1 1,1 0-1,-1 0 1,0-1-1,10-9 1,-20 16-75,1-1 0,-1 1 0,1 0 0,-1-1 0,1 1 0,-1-1 0,1 1 0,-1-1 0,0 1 0,1-1 0,-1 1 0,0-1 0,0 1 0,1-1 1,-1 1-1,0-1 0,0 1 0,0-1 0,0 0 0,1 1 0,-1-1 0,0 1 0,0-1 0,0 0 0,0 1 0,-1-1 0,1 1 0,0-1 0,0 0 0,0 1 0,0-1 0,-1 1 0,1-1 0,0 0 0,-2 0 4,1 0 0,-1 0 0,1 0 0,0 0-1,-1 1 1,1-1 0,-1 0 0,0 1-1,1-1 1,-1 1 0,1 0 0,-3-1-1,-8 0 32,1 1 0,-22 1 0,6 3-10,0 1 0,0 2 0,1 0 0,0 2 0,1 1 0,0 1 0,-24 14 0,46-23-25,-24 15 9,26-17-10,0 1-1,0-1 1,0 1-1,1 0 1,-1 0 0,0 0-1,0 0 1,0 0 0,0-1-1,1 1 1,-1 0 0,1 1-1,-1-1 1,0 0-1,1 0 1,0 0 0,-1 0-1,1 0 1,-1 3 0,2-4 0,-1 1 0,0-1 1,1 1-1,-1-1 1,1 1-1,-1-1 0,0 0 1,1 1-1,-1-1 0,1 0 1,-1 1-1,1-1 1,-1 0-1,1 1 0,-1-1 1,1 0-1,0 0 1,-1 0-1,1 1 0,-1-1 1,1 0-1,0 0 0,-1 0 1,1 0-1,-1 0 1,1 0-1,0 0 0,-1 0 1,1-1-1,-1 1 1,1 0-1,-1 0 0,1 0 1,0-1-1,0 1 0,23-8 168,-17 4-125,0 1 0,-1-1 0,1 0 0,-1-1-1,0 1 1,6-7 0,-11 9-37,-1 3-11,0-1 0,1 1-1,-1-1 1,0 0 0,1 1 0,-1-1 0,1 0 0,-1 0 0,0 1 0,1-1 0,-1 0-1,1 0 1,-1 0 0,1 1 0,-1-1 0,1 0 0,-1 0 0,1 0 0,-1 0-1,1 0 1,-1 0 0,1 0 0,-1 0 0,1 0 0,-1 0 0,1 0 0,-1-1-1,0 1 1,1 0 0,-1 0 0,1 0 0,-1-1 0,1 1 0,-1 0 0,1-1 0,0 1 5,0-1 1,1 1 0,-1 0-1,0-1 1,0 0 0,0 1-1,1-1 1,-1 0 0,0 1-1,0-1 1,0 0-1,0 0 1,-1 0 0,1 0-1,0 0 1,1-2 0,-2 2 3,0 0-1,1 1 1,-1-1 0,0 0 0,0 0 0,0 0 0,0 0 0,0 0-1,0 0 1,0 0 0,0 0 0,0 0 0,-1 0 0,1 0-1,0 1 1,0-1 0,-1 0 0,1 0 0,-1 0 0,1 0-1,-1 1 1,1-1 0,-1 0 0,1 0 0,-1 1 0,-1-2-1,0 1 8,0-1 0,0 1 0,0 0-1,-1-1 1,1 1 0,-1 1 0,1-1-1,0 0 1,-6 0 0,3 0-5,-1 0-1,1 1 1,-1-1 0,1 1 0,-1 1 0,0-1 0,1 1-1,-11 3 1,2 5-18,14-9 6,0 0 1,0 1-1,0-1 1,0 0-1,0 0 0,-1 1 1,1-1-1,0 0 1,0 0-1,0 1 1,0-1-1,0 0 0,0 0 1,0 1-1,0-1 1,0 0-1,0 1 1,0-1-1,0 0 0,0 0 1,0 1-1,0-1 1,0 0-1,0 1 1,0-1-1,0 0 0,1 0 1,-1 1-1,0-1 1,1 1 1,0-1 0,0 1 0,0 0 0,0-1 1,0 1-1,0-1 0,0 1 0,0-1 0,1 0 0,-1 0 1,0 1-1,0-1 0,0 0 0,0 0 0,1 0 0,-1 0 1,0 0-1,0 0 0,0-1 0,3 1 0,5-3 18,0 1-1,0-1 0,1 0 1,13-8-1,-18 8-5,-1 1 0,0-1 0,0 1 0,0-1 0,0-1-1,-1 1 1,1 0 0,-1-1 0,0 0 0,0 0 0,3-4 0,-6 7-11,1 0 0,-1 1 1,1-1-1,-1 0 0,0 1 0,1-1 0,-1 0 0,0 1 1,1-1-1,-1 0 0,0 0 0,0 0 0,0 1 0,0-1 1,0 0-1,0 0 0,0 1 0,0-1 0,0 0 0,0 0 1,0 1-1,0-1 0,-1 0 0,1 0 0,0 1 0,-1-2 1,0 1-2,0 1 1,0-1 0,0 1 0,0-1 0,0 1 0,0-1 0,0 1 0,0 0 0,0 0-1,0-1 1,0 1 0,0 0 0,0 0 0,0 0 0,0 0 0,-2 0 0,-2 1-3,-1 0 1,1 0 0,-1 0 0,1 1 0,0 0 0,-7 2-1,8-1-2,1-1-1,-1 0 0,0 1 0,1 0 0,-1 0 0,1 0 1,0 0-1,0 0 0,0 1 0,0 0 0,1-1 1,-1 1-1,-1 5 0,3-9 5,1 0-1,0 1 1,0-1-1,0 0 1,0 1-1,0-1 1,0 0 0,0 1-1,-1-1 1,1 0-1,0 1 1,0-1-1,0 0 1,0 1 0,0-1-1,1 0 1,-1 1-1,0-1 1,0 0-1,0 1 1,0-1 0,0 0-1,0 1 1,0-1-1,1 0 1,-1 1-1,0-1 1,0 0-1,1 1 1,-1-1 0,0 0-1,1 1 1,12 0 34,15-9 43,-24 6-66,0 1 0,0-1 1,-1 0-1,1-1 0,-1 1 0,1-1 0,-1 1 1,0-1-1,0 0 0,0 0 0,0 0 1,2-6-1,-4 9-11,-1 0-1,0 0 1,0-1 0,0 1 0,0 0 0,0 0 0,0-1 0,-1 1-1,1 0 1,0-1 0,0 1 0,0 0 0,0 0 0,0-1 0,0 1 0,0 0-1,-1 0 1,1 0 0,0-1 0,0 1 0,0 0 0,0 0 0,-1 0-1,1-1 1,0 1 0,0 0 0,-1 0 0,1 0 0,0 0 0,0 0-1,0-1 1,-1 1 0,1 0 0,0 0 0,-1 0 0,1 0 0,0 0-1,0 0 1,-1 0 0,1 0 0,0 0 0,0 0 0,-1 0 0,1 0-1,0 0 1,-1 0 0,-12 2 8,9-2-9,1 1 0,0 1 1,-1-1-1,1 1 0,0-1 0,0 1 0,0 0 0,0 0 1,1 0-1,-1 0 0,0 1 0,1-1 0,-3 4 0,4-5 1,1 0 0,-1-1 0,1 1-1,-1 0 1,1-1 0,-1 1 0,1 0-1,0 0 1,0-1 0,-1 1-1,1 0 1,0 0 0,0 0 0,0 0-1,0-1 1,0 1 0,0 0 0,0 0-1,0 0 1,0 0 0,0-1 0,1 3-1,0-2 2,0 0 0,0 0-1,0 0 1,0 0 0,0 0-1,0 0 1,0 0 0,0-1-1,1 1 1,-1 0-1,0-1 1,1 1 0,-1-1-1,0 1 1,1-1 0,-1 0-1,0 1 1,3-1 0,7 2 15,0-1 0,0 0 0,1 0 0,-1-1 0,0-1 0,0 0 0,0-1 0,0 0 0,0 0 0,0-1 0,0-1 0,-1 0 0,11-5 0,-20 9-14,-1-1-1,1 1 1,0 0-1,-1 0 1,1-1-1,-1 1 1,1-1-1,-1 1 1,1 0-1,-1-1 0,1 1 1,-1-1-1,1 1 1,-1-1-1,1 0 1,-1 1-1,0-1 1,1 1-1,-1-1 0,0 0 1,0 1-1,0-1 1,1 0-1,-1 1 1,0-2-1,0 1 0,-1 1 0,1-1 0,-1 1-1,1-1 1,-1 1 0,1-1 0,-1 1 0,1-1 0,-1 1-1,0-1 1,1 1 0,-1 0 0,0-1 0,1 1 0,-1 0-1,0 0 1,1-1 0,-2 1 0,-36-3 11,27 4-14,1 0-1,-1 2 1,-15 4-1,22-6 0,0 1 0,1-1 0,-1 1-1,0 0 1,1 0 0,-1 0-1,1 0 1,0 1 0,0-1 0,0 1-1,-6 6 1,9-8 1,0-1 1,-1 1-1,1-1 0,0 1 1,-1-1-1,1 1 0,0-1 0,0 1 1,0 0-1,0-1 0,-1 1 1,1-1-1,0 1 0,0 0 0,0-1 1,0 1-1,0-1 0,0 1 1,1 0-1,-1-1 0,0 1 0,0-1 1,0 1-1,0 0 0,1-1 1,-1 1-1,0-1 0,1 1 0,-1-1 1,0 1-1,1-1 0,-1 1 0,1-1 1,-1 0-1,0 1 0,1-1 1,-1 1-1,1-1 0,-1 0 0,1 0 1,0 1-1,-1-1 0,1 0 1,-1 0-1,2 1 0,27 6 3,24-7 6,-48 0-3,-1-1-1,0 0 0,0 1 1,1-2-1,-1 1 1,0 0-1,0-1 0,0 0 1,0 0-1,4-3 0,-8 5-3,1 0-1,-1 0 0,0 0 1,0 0-1,0 0 0,1 0 0,-1-1 1,0 1-1,0 0 0,1 0 0,-1 0 1,0 0-1,0-1 0,0 1 0,0 0 1,1 0-1,-1 0 0,0-1 1,0 1-1,0 0 0,0 0 0,0 0 1,0-1-1,0 1 0,0 0 0,0 0 1,0-1-1,1 1 0,-1 0 0,0 0 1,0-1-1,0 1 0,-1 0 1,1 0-1,0-1 0,0 1 0,0 0 1,0 0-1,0-1 0,0 1 0,0 0 1,0 0-1,0-1 0,-1 1 0,1 0 1,0 0-1,0 0 0,-1-1 0,-16-4 13,-21 2 2,32 3-17,1 0 0,0 1 1,0 0-1,0 0 0,0 0 1,0 0-1,0 1 1,0 0-1,0 0 0,0 0 1,1 1-1,-1-1 0,-3 4 1,7-6 1,1 1 0,0-1 0,0 0 0,-1 1 0,1-1 0,0 0 0,0 1 0,-1-1 0,1 0 0,0 1 0,0-1 0,0 1 1,0-1-1,0 0 0,-1 1 0,1-1 0,0 0 0,0 1 0,0-1 0,0 1 0,0-1 0,0 1 0,0-1 0,0 0 0,1 1 0,-1-1 0,0 0 0,0 1 0,0-1 0,0 1 1,0-1-1,1 0 0,-1 1 0,0-1 0,0 0 0,1 1 0,-1-1 0,0 0 0,0 0 0,1 1 0,-1-1 0,0 0 0,1 0 0,-1 1 0,0-1 0,1 0 0,-1 0 0,1 0 1,-1 0-1,0 1 0,1-1 0,-1 0 0,1 0 0,-1 0 0,0 0 0,1 0 0,-1 0 0,1 0 0,27 3 29,-28-3-29,16 0-27,0-1 0,0 0 0,0-1 0,27-8 0,-47 12-256,-9 1-266,0 1-1,1 1 0,-1 0 1,1 0-1,0 2 1,-12 7-1,10-2-60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0:14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7993 0 10978,'-6'5'4233,"5"-5"-4208,1 0 1,0 1 0,-1-1 0,1 0 0,0 0 0,-1 0 0,1 0 0,0 1-1,0-1 1,-1 0 0,1 0 0,0 0 0,0 1 0,-1-1 0,1 0-1,0 0 1,0 1 0,0-1 0,0 0 0,-1 1 0,1-1 0,0 0 0,0 1-1,0-1 1,0 0 0,0 0 0,0 1 0,0-1 0,0 0 0,0 1 0,0-1-1,0 0 1,0 1 0,0-1 0,0 0 0,0 1 0,0-1 0,0 1-1,0 0 30,0-1-1,0 1 1,0 0-1,-1 0 1,1 0-1,0-1 1,-1 1-1,1 0 1,-1 0-1,1-1 1,-1 1-1,1 0 1,-1-1-1,1 1 1,-2 0-1,-7 11 994,-22 58 1208,24-49-2087,6-16-138,-1-1 0,0 1 0,0-1-1,0 1 1,0-1 0,-1 0 0,-3 5 0,-5 6 19,1 1 0,1-1 1,-13 32-1,-12 20 101,18-34-38,-6 8 282,-23 36-72,42-73-295,0 1-1,0 0 1,1-1-1,0 1 1,-2 6-1,2-6-17,0 0-1,0 0 1,0-1 0,0 1-1,-1-1 1,-4 7-1,-6 4 8,-18 19 2,24-27-9,1 0 0,0 0 0,1 0 0,0 1 0,0 0 0,-6 14 0,-3 5 35,1-3-30,1 1 0,2 0 0,0 1 0,2 0 0,-6 31 0,12-50 24,-2 0-1,1 0 1,-9 13-1,-5 12-24,2-2-20,-12 34 35,-6 13-41,23-57 18,-1-1-1,-1 0 0,-27 32 1,9-13-30,-2 3 19,19-26-3,1 0 0,1 1 0,-15 28 1,-76 138 72,10-21-101,78-137 43,0-1-1,-2 0 1,-36 38 0,-20 28-21,-165 276-33,207-325 51,-2-1 0,-60 56-1,60-64-5,1 1 0,1 1-1,-46 69 1,27-16-14,14-23 30,-71 96 0,23-61-15,43-54 11,3 1 0,-59 95 0,-180 327-27,92-212-15,141-203 38,-3-2 0,-84 71 1,121-113-7,-58 45-6,3 3-1,-92 103 1,123-118 6,-28 35-5,-134 127 0,87-111 17,28-25 8,-132 140 1,-59 72-60,199-209 26,-117 125 19,93-92 26,-163 137 0,-77 45-61,221-182-45,-181 124-1,168-134-2,68-52 0,-2-4 0,-77 35 0,-20 11-182,124-63 196,1 3 0,-45 37-1,29-15 46,-3 2 2,-1-1 0,-66 40 0,-141 59 30,126-73-8,-80 31-5,-52 31-36,166-69 38,-49 28 32,114-73-29,0-2 0,-51 18 0,-127 26 313,196-56-159,17-5-374,-1 0 0,0 0 0,0-1 0,0 1 0,-1-1 0,1 1 1,0-1-1,0 0 0,0 1 0,0-1 0,0 0 0,0 0 0,-4-1 0,-18-3-1405,18 2 1019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0:17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16572,'2'15'1432,"1"0"-1240,2 6-520,1 5 592,0 1-288,1 5-152,-1 2-64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0:17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17268,'-3'46'1792,"2"-1"-1424,-2-8-800,2-3 400,1-3 256,0-1-248,3-3-384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0:22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54 17876,'-10'-3'1768,"6"1"-1128,6 1-216,9-3 785,6-2-185,9 0-360,4-3-192,4 2-416,5 0-160,8 1-696,7 4-208,4 2 784,4 2-192,4 4-169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0:22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19436,'44'-15'1600,"-8"-3"-1239,3-1-273,7-2 120,10 0-584,4 3 448,6 3-208,1 0-249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0:23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12011,'131'23'3153,"48"6"180,-141-27-3299,0-2 0,71-8 0,75-23-13,-102 16-21,-7 0 361,-29 5 333,57-5-1,-61 10 884,-43-8-1647,1-6-224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0:46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68 427 13051,'-8'-10'571,"0"0"1,1-1 0,0 0-1,1 0 1,1 0-1,-1-1 1,2 0 0,0 0-1,-4-16 1,7 33 2858,-2 31-1774,8 55-1157,4 0-1,4-1 0,44 157 1,-43-211-279,-14-36-210,1 1 0,-1-1 0,0 1-1,0-1 1,1 1 0,-1-1 0,0 0 0,1 1 0,-1-1 0,1 0 0,-1 1 0,0-1 0,1 0 0,-1 1 0,1-1-1,-1 0 1,1 0 0,-1 1 0,1-1 0,-1 0 0,1 0 0,0 0 0,0 0 6,0-1 0,-1 1-1,1 0 1,0-1 0,-1 1 0,1-1 0,-1 0-1,1 1 1,0-1 0,-1 0 0,0 1 0,1-1-1,-1 0 1,1 1 0,-1-1 0,0 0 0,1 0 0,-1 1-1,0-1 1,0-2 0,7-21 159,-1-1 0,-1 0 0,1-26 0,0-79 116,-6 102-258,2-73 21,-20-188-1,16 280-57,1 1 0,0-1 0,1 1 0,0-1 0,0 1 0,1-1 0,0 1 0,1-1 0,2-9 0,-2 13-1,1 0 0,-1 1 0,1-1 0,0 1 0,0-1 0,0 1 0,0 0 0,1 0 0,0 0 0,-1 1 0,2-1 0,-1 1 0,0 0 0,1 0 0,-1 1 0,6-3 0,1 0 4,0 1 1,0 0 0,1 1 0,-1 0-1,1 1 1,0 0 0,0 1 0,0 0-1,13 1 1,17 3-11,52 9 0,4 1-104,-85-11 77,1-1 1,-1-1-1,1-1 1,-1 1-1,1-2 1,-1 0-1,0-1 1,0 0 0,0-1-1,0 0 1,-1-1-1,1-1 1,20-12-1,-31 17 37,-1 0-1,1 0 0,-1 0 1,1 0-1,0 0 0,-1 0 1,1 1-1,0-1 0,-1 1 1,5-1-1,-6 1 2,0 0-1,1 0 0,-1 0 1,1 0-1,-1 0 1,0 0-1,1 0 0,-1 0 1,0 0-1,1 1 1,-1-1-1,0 0 1,1 0-1,-1 0 0,0 1 1,0-1-1,1 0 1,-1 0-1,0 1 0,0-1 1,1 0-1,-1 1 1,0-1-1,0 0 1,0 1-1,1-1 0,-1 0 1,0 1-1,0-1 1,0 0-1,0 1 0,0 5 0,0-1-1,0 0 1,0 0 0,-1 0-1,-2 10 1,2-12 2,-28 134 317,-4 19-2609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0:46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0 18684,'0'5'463,"1"-1"0,-1 0 0,-1 1 1,1-1-1,0 1 0,-1-1 0,0 0 0,0 1 0,-1-1 1,1 0-1,-4 6 0,2 0 140,-6 15-17,2 0 0,1 1 0,-5 35-1,11-60-579,0 0 0,-1 0 0,1 0 0,0 0 0,0 0 0,0 0-1,0 0 1,0 0 0,0 0 0,0-1 0,0 1 0,1 0 0,-1 0-1,0 0 1,0 0 0,1 0 0,-1 0 0,1-1 0,-1 1 0,0 0-1,1 0 1,0-1 0,-1 1 0,1 0 0,-1-1 0,1 1-1,0 0 1,0-1 0,-1 1 0,1-1 0,0 1 0,0-1 0,-1 1-1,1-1 1,0 0 0,0 1 0,0-1 0,0 0 0,1 0 0,4 0-6,-1 0 1,0-1 0,1 0 0,-1 0 0,0 0 0,5-3 0,19-2 9,-25 6-13,0 0 1,-1 0-1,1 1 0,0-1 0,-1 1 1,1 0-1,0 0 0,-1 0 0,1 1 1,-1-1-1,0 1 0,1 0 0,-1 0 0,0 0 1,0 0-1,0 1 0,0-1 0,-1 1 1,1 0-1,-1-1 0,1 1 0,-1 1 1,0-1-1,0 0 0,0 0 0,-1 1 1,1-1-1,0 5 0,1-1 3,-1-1 0,0 1-1,0 0 1,-1 0 0,0 0 0,0 1 0,-1-1 0,0 0 0,0 0-1,-1 0 1,1 0 0,-2 1 0,1-1 0,-3 8 0,0-7 32,-1 0 1,0 0 0,0 0-1,0-1 1,-1 0 0,0 0-1,-1-1 1,1 1 0,-1-1 0,0-1-1,-1 1 1,0-1 0,1 0-1,-14 5 1,13-6-26,0 0 1,0-1-1,0 0 1,-1-1-1,1 0 1,-1 0-1,1-1 0,-1 0 1,0 0-1,1-1 1,-1 0-1,0 0 1,0-1-1,1 0 1,-11-4-1,16 4-121,0 0-1,0-1 1,0 1 0,0-1-1,0 0 1,1 0 0,-1 0-1,1 0 1,-1-1 0,1 1-1,0-1 1,0 1 0,0-1-1,0 0 1,1 0 0,-1 0-1,1 1 1,-1-2 0,1 1-1,-1-4 1,-1-6-282,1-1 0,0 1 0,-1-22 0,3 28 375,-2-39-798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0:47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15147,'14'-13'2529,"3"2"-1353,1 1-472,2 4 2545,5 5-2017,3 1-248,3 3-352,1 4-255,-1 3-489,-4-3-401,-2-4 449,2 1-72,-3-11-72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3:54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202 203 11490,'3'-17'818,"0"1"0,0 0 0,2 0 0,0 0 0,0 0 0,16-27 0,-1-3 1536,-14 31-1305,-6 13-490,-2 4-38,-10 25 298,2 6-698,2 1 1,0 0-1,-3 50 0,3 107-49,7-113-33,1-67-54,-1 22-8,2-32 16,-1-1 1,0 1 0,0 0 0,-1 0 0,1 0 0,0 0 0,0-1 0,0 1 0,0 0 0,-1 0 0,1 0 0,0-1 0,-1 1 0,1 0 0,-1 0 0,1-1 0,-1 1 0,1 0 0,-1-1 0,1 1 0,-1-1 0,0 1-1,1-1 1,-1 1 0,0-1 0,1 1 0,-2 0 0,1-2-2,0 1-1,0 0 1,0 0-1,0-1 1,0 1 0,0 0-1,0-1 1,1 1-1,-1-1 1,0 1-1,0-1 1,0 0-1,1 1 1,-1-1 0,0 0-1,1 1 1,-1-1-1,0 0 1,0-1-1,-12-19-42,11 19 39,-11-25-2,1-1-1,2 0 1,0 0 0,-5-34-1,-1 6 23,6 16-7,4 17-10,0 0 0,-2 1-1,-20-43 1,28 64 9,-1 0-1,1 0 1,-1 0-1,0 0 1,0 0-1,1 0 1,-1 0 0,0 0-1,0 0 1,0 0-1,0 0 1,0 1-1,0-1 1,0 0-1,-2 0 1,3 1 0,-1 0 0,1 0 0,0 0 0,-1 0-1,1 0 1,-1 0 0,1 0 0,-1 0 0,1 1 0,0-1 0,-1 0 0,1 0 0,-1 0 0,1 1 0,0-1-1,-1 0 1,1 0 0,0 1 0,-1-1 0,1 0 0,0 1 0,-1-1 0,1 0 0,0 1 0,0-1 0,0 1 0,-1-1-1,1 1 1,-2 4 1,0-1 0,1 1-1,0 0 1,0 0 0,0 0-1,0 6 1,0 14 35,2 0 0,0 0 0,2-1 0,0 1 0,2-1 0,1 0 0,1 0 0,1 0 0,1-1 0,1 0 0,20 35 0,-30-59-33,0 1-1,1 0 1,-1 0 0,0 0-1,0-1 1,0 1 0,0 0-1,0 0 1,0 0-1,0 0 1,0-1 0,0 1-1,1 0 1,-1 0 0,0 0-1,0 0 1,0 0 0,0 0-1,0-1 1,1 1 0,-1 0-1,0 0 1,0 0 0,0 0-1,0 0 1,1 0 0,-1 0-1,0 0 1,0 0 0,0 0-1,1 0 1,-1 0 0,0 0-1,0 0 1,0 0 0,1 0-1,-1 0 1,0 0 0,0 0-1,0 0 1,0 0 0,1 0-1,-1 0 1,0 0 0,0 0-1,0 1 1,0-1 0,1 0-1,-1 0 1,0 0-1,0 0 1,0 0 0,0 0-1,0 1 1,0-1 0,1 0-1,-1 0 1,0 0 0,0 0-1,0 1 1,3-25 47,-2 14-23,8-47-170,-3 27-331,2-34 0,-8 63 457,0 1-1,0 0 1,0-1 0,0 1 0,0-1 0,0 1 0,0-1-1,0 1 1,0-1 0,0 1 0,0-1 0,-1 1 0,1-1 0,0 1-1,0-1 1,0 1 0,-1-1 0,1 1 0,0 0 0,0-1-1,-1 1 1,1-1 0,0 1 0,-1 0 0,1-1 0,0 1 0,-1 0-1,1-1 1,-1 1 0,1 0 0,-1-1 0,0 1-8,0 1-1,0-1 1,1 0 0,-1 0 0,0 0 0,0 0-1,1 1 1,-1-1 0,0 0 0,0 1 0,1-1 0,-1 1-1,0-1 1,1 0 0,-1 1 0,1-1 0,-1 1-1,0 0 1,1-1 0,-1 1 0,1 0 0,-1 0 0,-3 5-100,1-1 1,0 1 0,0 0-1,1 0 1,-1 0 0,1 1-1,-1 6 1,2-9 91,0 0 1,0 1-1,1-1 0,0 0 0,-1 0 1,1 0-1,1 1 0,-1-1 0,1 0 0,0 0 1,0 0-1,2 7 0,0-7 3,-1 0 0,1-1 1,0 1-1,0-1 0,6 6 0,-9-9 29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1:03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 21245,'-13'0'1000,"11"0"-736,-5-9-32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0:41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60 15963,'3'-15'1481,"-2"12"-1189,0 0 0,0 0-1,-1 0 1,1 0 0,-1 0 0,0 0 0,0 0 0,0 0 0,0 0-1,-1 0 1,1 0 0,-2-4 0,2 7-243,0 0 1,0 0-1,0-1 0,0 1 1,0 0-1,0 0 0,0 0 1,0 0-1,-1 0 0,1 0 1,0 0-1,0 0 0,0 0 1,0 0-1,0 0 0,0 0 1,0 0-1,-1 0 0,1 0 1,0 0-1,0 0 0,0 0 1,0 0-1,0 0 0,0 0 1,0 0-1,-1 0 0,1 0 1,0 0-1,0 0 0,0 0 1,0 0-1,0 0 0,0 0 1,0 0-1,0 0 0,-1 1 1,1-1-1,0 0 0,0 0 1,0 0-1,0 0 1,0 0-1,0 0 0,0 0 1,0 0-1,0 0 0,0 1 1,0-1-1,0 0 0,0 0 1,0 0-1,-7 12 799,-3 13-490,-61 233 632,29-97-581,16-54 308,61-185 550,-9 11-899,12-29-115,73-136 1,-108 226-265,0 1 1,0 0-1,1 0 1,0 0-1,0 0 1,0 1-1,1-1 1,8-6-1,-11 10 2,0 0 0,0 0 0,0 0 0,0 1 0,0-1 0,0 0-1,0 1 1,1-1 0,-1 1 0,0 0 0,0 0 0,0 0-1,0 0 1,1 0 0,-1 0 0,0 1 0,0-1 0,0 1 0,0-1-1,0 1 1,0 0 0,0 0 0,0 0 0,0 0 0,0 0-1,0 0 1,2 3 0,-1-2 3,0 0-1,0 0 0,0 0 1,-1 1-1,1-1 0,-1 1 1,1 0-1,-1 0 0,0 0 1,0 0-1,-1 0 0,1 0 1,0 0-1,-1 1 0,0-1 1,0 0-1,0 1 0,0-1 1,0 1-1,-1 0 0,0-1 1,0 1-1,0-1 0,0 1 1,0 0-1,-1-1 0,1 1 1,-1-1-1,0 1 0,0-1 1,0 1-1,-1-1 0,1 0 1,-1 0-1,0 1 0,-2 2 1,-2 3 25,-1 0 0,0-1 0,0 0 0,-1 0 0,0 0 0,0-1 0,-1 0 0,0-1 0,0 0 0,-17 9 0,18-12-16,0 1-1,0-2 1,-12 4 0,17-5-94,1-1 0,0 0 0,-1 1 0,1-1-1,0 0 1,-1 0 0,1 0 0,0 0 0,-1-1 0,1 1 0,0-1 0,-1 1 0,1-1 0,0 0 0,0 0 0,0 0 0,-3-1 0,5 1 33,-1 1 1,1-1 0,-1 1 0,1-1 0,-1 0 0,1 1 0,0-1 0,-1 0 0,1 0 0,0 1 0,0-1 0,-1 0 0,1 0 0,0 1 0,0-1 0,0 0 0,0 0 0,0 0 0,0 1 0,0-1 0,0 0 0,0 0 0,1 1 0,-1-1 0,0 0 0,0 0 0,1 1 0,-1-1 0,0 0 0,1 0 0,-1 1 0,1-2 0,17-20-465,10 2-274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0:43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22 24885,'5'-21'136,"-8"34"-80,-7 14 96,0 4-40,-2-5-8,4-3-56,-3-3-8,3 2 8,1-7-16,1-3-128,0-2-112,5-6-288,-1-7-1368,7-5 528,0-8 888,3-6-321,2-6-79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0:43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14243,'1'1'162,"0"0"1,0-1-1,-1 1 1,1 0-1,0 0 0,-1-1 1,1 1-1,0 0 0,-1 0 1,1 0-1,-1 0 0,1 0 1,-1 0-1,0 0 1,1 0-1,-1 0 0,0 0 1,0 0-1,0 0 0,0 0 1,0 0-1,0 0 0,0 1 1,0 31 1423,0-27-700,-6 84 2799,-1 25-1778,7-99-1961,1 0 1,1 0-1,0 0 0,1-1 0,6 18 1,-9-33-7,0 0 1,0 0 0,0 0 0,0 0 0,1 1 0,-1-1 0,0 0 0,0 0 0,0 0 0,0 0 0,0 0 0,0 0 0,0 0 0,0 0 0,0 0 0,0 0 0,0 1 0,0-1 0,0 0-1,0 0 1,0 0 0,1 0 0,-1 0 0,0 0 0,0 0 0,0 0 0,0 1 0,0-1 0,0 0 0,0 0 0,0 0 0,0 0 0,-1 0 0,1 0 0,0 0 0,0 1 0,0-1 0,0 0-1,0 0 1,0 0 0,0 0 0,0 0 0,0 0 0,0 0 0,0 0 0,0 0 0,0 0 0,0 1 0,0-1 0,-1 0 0,1 0 0,0 0 0,0 0 0,0 0 0,0 0 0,0 0 0,0 0-1,0 0 1,0 0 0,-1 0 0,1 0 0,0 0 0,0 0 0,0 0 0,0 0 0,0 0 0,0 0 0,0 0 0,-1 0 0,-9-8-1790,-11-14 461,7 5 321</inkml:trace>
  <inkml:trace contextRef="#ctx0" brushRef="#br0" timeOffset="1">2 264 14051,'-1'0'2272,"1"2"-1135,3 0-273,4 1 1600,3-1-703,4-2-217,5 0-392,4 0-239,3-6-465,-1 0-376,0 0-1153,-2 2 1041,-5 4-256,-5-3-152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1:04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33 15843,'7'-9'1755,"-6"6"-1435,1 1 1,0 0-1,-1-1 1,1 1 0,0 0-1,0 0 1,0 0-1,0 0 1,3-1-1,-4 3-228,-1 0 0,0 1 1,1-1-1,-1 1 0,0-1 0,1 1 0,-1-1 0,0 1 1,0-1-1,0 1 0,0-1 0,1 1 0,-1-1 0,0 1 1,0-1-1,0 1 0,0-1 0,0 1 0,0-1 0,0 1 1,0-1-1,0 1 0,-1-1 0,1 1 0,0-1 0,0 1 0,-1 0 1,-3 19 605,-21 61-107,-4-1-1,-4-1 1,-46 81-1,71-143-584,7-12-47,-1-1 0,0 1 0,-1 0-1,1-1 1,-1 1 0,1-1 0,-2 0 0,1 0 0,0 0-1,-1-1 1,-4 5 0,8-8 7,0 0 0,-1 0 0,1 0 0,0-1 0,0 1 0,-1 0 0,1 0 0,0 0 0,0 0 0,0 0 0,0-1 0,-1 1 0,1 0 0,0 0 0,0 0 0,0-1 0,0 1 0,0 0 0,-1 0 0,1-1 0,0 1 0,0 0 0,0 0 0,0 0 0,0-1 0,0 1 0,0 0 0,0 0 0,0-1 0,0 1 0,0 0 0,0 0 1,0-1-1,0 1 0,0 0 0,0 0 0,0-1 0,1 1 0,-1 0 0,0 0 0,0-1 0,0 1 0,0 0 0,0 0 0,0 0 0,1-1 0,3-15-1108,25-51-3138,47-81 0,3-6 1796,-79 153 2514,5-10 1137,1-1-1,10-16 0,-16 28-1107,0 0 1,0 0-1,0 0 1,1 0-1,-1 0 1,0-1-1,0 1 357,0 0-357,0 0 1,0 0-1,0 0 0,0 0 1,0 0-1,1 0 1,-1 0-1,0 0 1,0 0-1,0 0 0,0 0 1,0-1-1,0 1 1,0 0-1,0 0 0,0 0 1,0 0-1,1 0 1,-1 0-1,0 0 1,0 1-1,0-1 0,0 0 1,0 0-1,0 0 1,0 0-1,0 0 0,0 0 1,1 0 356,-1 0-357,0 0 1,0 0-1,0 0 0,0 1 1,0-1-1,0 0 1,0 0-1,0 0 0,0 0 1,0 0-1,0 0 1,0 0-1,0 0 1,0 0-1,0 1 0,3 10 1329,-2 14-470,-3 23-104,0 128 824,11-59-4402,-9-117 2707,0 0 0,0-1 0,0 1 0,0 0 0,0 0 0,0 0 0,-1 0 0,1 0 0,0 0 0,0 0 0,0 0 0,0 0 0,0 0 0,0 0 0,0 0 0,-1 0 0,1 0 0,0 0 0,0 0 0,0 0 0,0 0 0,0 0 0,0 0 0,-1 0 0,1 0 0,0 0 0,0 0-1,0 0 1,0 0 0,0 0 0,0 1 0,0-1 0,0 0 0,-1 0 0,1 0 0,0 0 0,0 0 0,0 0 0,0 0 0,0 0 0,0 0 0,0 1 0,0-1 0,0 0 0,0 0 0,0 0 0,0 0 0,0 0 0,0 0 0,0 0 0,0 1 0,0-1 0,0 0 0,0 0 0,0 0 0,0 0 0,0 0 0,0 0 0,0 1 0,0-1 0,0 0 0,0 0 0,0 0 0,0 0 0,0 0 0,-9-8-599,6 5 16,-8-7-555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1:04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12 442 15435,'-6'-16'2433,"0"5"-1321,6 8-448,0 0 1417,6 5-649,1 2-264,5 0-536,1-1-368,5 0-744,2-3-328,2-7-2337,-1 0 2705,-1-11-416,0-4-336</inkml:trace>
  <inkml:trace contextRef="#ctx0" brushRef="#br0" timeOffset="1">314 1 20700,'0'1'1625,"-3"5"-1241,2 4-176,-2 4 592,2 3-224,-2 5-320,0 1-136,1 3-80,1 1-88,1 0-280,-3-1-208,2-5 1528,1 0-1008,-2-14 0,-2-7-8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1:05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0 18708,'-18'37'2502,"-15"26"-1880,3 2-1,3 2 1,-27 94 0,53-157-608,-12 62 341,12-61-399,0 0-1,1 0 1,0 1-1,0-1 1,1 0-1,-1 0 1,1 0 0,0 1-1,1-1 1,2 7-1,-3-10-6,-1-1 0,1 0 1,0 1-1,0-1 0,0 0 0,0 0 1,0 1-1,0-1 0,0 0 0,1 0 1,-1 0-1,0 0 0,0 0 0,1-1 0,-1 1 1,1 0-1,-1-1 0,1 1 0,-1-1 1,1 1-1,-1-1 0,1 0 0,1 1 0,2-1-34,-1 0 0,1-1-1,0 1 1,-1-1-1,1 0 1,7-2 0,17-8-415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1:05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16484,'-78'225'6153,"64"-173"-5661,2 0 0,-8 76 0,20-108-274,0-20-209,0 0 0,0 0 0,0 1 0,0-1 0,0 0 1,0 0-1,1 0 0,-1 1 0,0-1 0,0 0 1,0 0-1,0 0 0,0 1 0,0-1 0,1 0 1,-1 0-1,0 0 0,0 0 0,0 0 0,0 1 1,1-1-1,-1 0 0,0 0 0,0 0 0,0 0 1,1 0-1,-1 0 0,0 0 0,0 0 0,1 0 0,-1 0 1,0 0-1,0 0 0,0 0 0,1 0 0,-1 0 1,3-1 51,-1-1 0,1 1 0,0-1 0,-1 0 0,0 0 0,1 0 0,2-4 0,-2 3-60,-2 3-4,10-11 193,2 0 0,23-16 1,-32 24-376,0 1 0,0 0 0,0 0 0,0 0 0,1 0 0,-1 1 0,1 0 0,-1 0 1,1 0-1,-1 0 0,1 1 0,0 0 0,-1 0 0,9 0 0,-12 1 179,0-1-1,0 0 1,0 0-1,1 0 1,-1 0-1,0 0 1,0 0-1,0 0 1,0-1-1,0 1 1,0 0-1,0-1 1,0 1-1,0 0 1,0-1-1,0 1 1,0-1-1,0 0 1,0 1-1,0-1 1,0 0-1,0 0 1,-1 1-1,2-2 1,8-9-341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1:06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20268,'0'4'207,"-1"-1"-1,1 1 1,-1 0-1,0 0 0,0 0 1,0-1-1,-1 1 1,1-1-1,-1 1 0,0-1 1,0 1-1,0-1 1,-4 4-1,-2 6 424,-130 207 222,125-203-1501,30-47-3307,61-89-193,3 3 3490,-80 114 744,0 0 0,1 0-1,-1 1 1,1-1 0,-1 0-1,1 1 1,0-1 0,-1 1-1,4-2 1,-5 3-55,0 0 0,0 0 0,0-1 0,1 1 0,-1 0 1,0 0-1,0 0 0,0 1 0,1-1 0,-1 0 0,0 0 0,0 0 0,1 0 0,-1 0 0,0 0 0,0 0 1,0 0-1,1 0 0,-1 0 0,0 0 0,0 1 0,0-1 0,0 0 0,1 0 0,-1 0 0,0 0 0,0 1 0,0-1 1,0 0-1,0 0 0,0 0 0,1 1 0,-1-1 0,0 0 0,0 0 0,0 0 0,0 1 0,0-1 0,0 0 1,0 0-1,0 0 0,0 1 0,0-1 0,0 0 0,0 0 0,0 1 0,0 5 282,-1-1-1,1 1 0,-1-1 0,0 1 1,-3 8-1,-70 203 3265,66-187-3290,8-28-335,-1-1-1,1 1 1,-1-1 0,1 1 0,0-1-1,0 1 1,0-1 0,0 1 0,0-1-1,0 1 1,0-1 0,1 1 0,-1-1-1,0 1 1,1-1 0,-1 1 0,2 1-1,-2-3 33,0 0-1,0 0 0,1 0 0,-1 0 0,0 0 0,1 0 0,-1 0 1,0 0-1,0 0 0,1 0 0,-1 0 0,0 0 0,1 0 0,-1 0 1,0 0-1,1 0 0,-1 0 0,0 0 0,0 0 0,1 0 0,-1 0 1,0 0-1,1-1 0,-1 1 0,0 0 0,0 0 0,1 0 0,-1 0 1,0-1-1,0 1 0,0 0 0,1 0 0,-1-1 0,0 1 1,0 0-1,0 0 0,0-1 0,0 1 0,0 0 0,1-1 0,-1 1 1,0 0-1,0 0 0,0-1 0,4-15-339,-3 1-66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1:06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6 471 15235,'-4'-7'2057,"3"4"-1185,3 2-392,6-1 1304,5 2-775,5 0-465,8-6-992,4 1-1513,4-11 1721,4-7-360,-1-13-240</inkml:trace>
  <inkml:trace contextRef="#ctx0" brushRef="#br0" timeOffset="1">330 1 19540,'-6'8'2057,"6"5"-1193,-1 2-352,4 5 1200,1 4-664,1 9-287,0 6-185,-5 11-320,0 7-96,-8 5-280,-7 0-264,-10 2 352,0-4-56,-15-7-40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19:40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12347,'-1'17'7956,"1"-11"-7656,-1-1-1,1 0 0,0 0 1,0 0-1,0 0 0,1 0 0,0 0 1,0 1-1,0-1 0,3 5 1,-1-3-156,-1 1 0,0-1 0,0 0 1,-1 1-1,1-1 0,-1 12 0,13 15-40,9 73 447,-14-70-235,-8-33-309,-1-4 9,0 0-3,1 0 0,-1 1 0,0-1 0,0 0 0,1 0 0,-1 0 0,0 0 0,0 0 0,1 1 0,-1-1 0,0 0 0,0 0 0,0 0 0,1 1 0,-1-1 0,0 0 0,0 0 0,0 1 0,0-1 0,0 0 0,0 0 0,0 1 0,1-1 0,-1 0 0,0 0 0,0 1 0,0-1 0,0 0 0,0 1 0,0-1 0,0 3 268,0-4-189,0 10-62,1 0 1,0 0-1,1-1 1,0 1-1,5 11 1,2 15 49,-4-16-92,13 31 0,-11-31 0,8 34 1,27 94 31,-27-103 1,17 91-1,-24-93-20,2 0-1,1-1 0,25 57 1,-23-71 11,1 0-1,23 32 1,-22-37-14,-1 1 1,0 0-1,10 30 0,-15-34-7,0-1 1,1 0-1,16 22 1,8 13-10,8 17 67,18 33-70,-40-64 63,-10-21-49,0 0 1,-2 1-1,9 28 1,-9-26 16,0 1 0,16 30-1,-12-29-1,14 41 0,-13-20-12,2 0 1,1-1-1,3-1 1,28 47-1,82 92-17,-32-36 42,-31-41-8,-20-33-17,-3 2 0,49 118 0,-68-139 7,3-1-1,47 68 1,78 85 8,-79-110-8,1 11-16,95 176 0,-136-219 22,59 101-11,-75-138-4,0-1 0,2 0 0,1-1 1,27 24-1,89 66 4,-59-50 1,73 76 0,-89-77-6,2-2 0,94 68 0,-82-75 9,-30-23-4,-1 2 0,-1 2 1,61 62-1,-49-31 3,50 53-1,-85-98 2,1-1-1,1-2 1,41 27-1,128 63-35,53 34 18,48 10 3,-110-63 11,16 31 17,-122-70-25,110 52 0,202 92 47,-132-57-84,18 11 48,-175-94-6,119 47 0,113 25-19,-222-86 22,-43-15-2,458 183-20,107 32 43,-208-126 0,-314-93-50,215 13 0,-221-30 33,251 13-26,-283-8-8,0 2 0,131 38-1,-191-45 24,0 0 0,0 1 0,0 1 0,-1 0 0,0 0 0,0 1 0,0 0 0,10 8 0,-19-12 85,5 3-2056,-5-14-159,0 1 2455,-1-7-897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1:14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13587,'8'4'880,"-5"-4"-680,-4-7 64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1:15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16884,'-1'5'6752,"-3"16"-5463,-58 482 1997,61-561-3042,13-41-656,41-153-1,-51 245 395,0-1 0,0 1 0,1-1-1,0 1 1,0 0 0,6-8 0,-8 13 19,0 1 0,0 0 0,0-1-1,1 1 1,-1-1 0,0 1 0,1 0 0,-1 0 0,1 0-1,-1 0 1,1 0 0,0 0 0,-1 0 0,1 1 0,0-1 0,0 1-1,0-1 1,-1 1 0,1 0 0,0-1 0,0 1 0,0 0-1,0 0 1,0 0 0,-1 1 0,1-1 0,0 0 0,0 1-1,0-1 1,-1 1 0,4 1 0,-2-1-1,1 1 1,-1-1 0,0 1-1,0 0 1,0 0-1,0 0 1,-1 1-1,1-1 1,-1 1 0,1-1-1,-1 1 1,0 0-1,0 0 1,0 0-1,0 0 1,-1 0 0,1 0-1,-1 0 1,0 1-1,1-1 1,-2 1 0,1-1-1,0 1 1,-1-1-1,1 1 1,-1 3-1,0 0 12,-1 0 0,1-1 1,-1 1-1,0-1 0,-1 1 0,0-1 0,0 1 0,0-1 0,-1 0 0,0 0 0,0 0 0,0-1 0,-6 8 0,2-4 19,-1 1 1,0-2 0,-1 1-1,0-1 1,-1 0-1,1-1 1,-2 0-1,1-1 1,-1 0 0,1-1-1,-24 9 1,34-14-68,-1 0 1,1 0 0,0 0 0,0 0-1,-1 0 1,1 1 0,0-1 0,0 0-1,0 0 1,-1 0 0,1 0-1,0 0 1,0 0 0,-1 0 0,1 0-1,0 0 1,0 0 0,-1 0 0,1 0-1,0 0 1,0 0 0,-1 0-1,1 0 1,0-1 0,0 1 0,-1 0-1,1 0 1,0 0 0,0 0 0,0 0-1,-1-1 1,1 1 0,0 0 0,0 0-1,0 0 1,-1-1 0,5-8-1399,12-13-109,-15 21 1578,17-20-777,2 0-277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1:16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19204,'-4'22'1953,"-1"-4"-1321,-2 2-272,3 2 888,0-2-200,-2-2-512,3 3-336,1-6-520,2-2-208,-1-1-504,1-5-216,-1-6 256,-1-4 191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1:16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22 21453,'2'-2'269,"1"0"-1,-1 0 1,0 0 0,1 0 0,-1 1 0,1-1 0,0 1 0,0 0 0,-1-1 0,1 1 0,0 0 0,0 1 0,0-1 0,0 1 0,0-1 0,0 1 0,0 0 0,0 0-1,0 0 1,0 0 0,5 2 0,1-1-53,0 1-1,0 0 1,0 1-1,0 0 1,15 8-1,-19-8-217,0 0 1,0 0-1,0 0 0,0 1 0,-1-1 1,1 1-1,-1 0 0,0 1 0,0-1 1,-1 1-1,1 0 0,-1 0 0,0 0 1,4 10-1,-6-11-14,0 0 0,0-1 1,0 1-1,-1 0 0,0 0 0,1-1 0,-1 1 0,-1 0 1,1 0-1,0-1 0,-1 1 0,0 0 0,0-1 1,0 1-1,0 0 0,-1-1 0,1 0 0,-1 1 1,0-1-1,0 0 0,0 0 0,-1 0 0,1 0 1,-4 4-1,-16 10-11,18-15 18,1 0 0,-1 0 0,1 1 0,0 0 0,0 0 0,-3 3 0,8-4-24,0-1-1,0 0 0,0 0 1,0 0-1,0 0 0,1 0 0,-1-1 1,0 1-1,5 0 0,-3 0-34,-4-1 65,9 2-128,1 1-1,-1 0 1,0 1 0,0 0 0,8 5-1,-15-9 120,-1 1-1,0 0 0,0 0 0,1 0 0,-1 0 0,0 0 0,0 0 1,0 0-1,0 0 0,0 0 0,0 0 0,-1 0 0,1 1 1,0-1-1,-1 0 0,1 1 0,0-1 0,-1 0 0,0 1 0,1-1 1,-1 1-1,0-1 0,0 1 0,0-1 0,0 1 0,0-1 1,0 1-1,0-1 0,0 1 0,0-1 0,-1 0 0,1 1 0,-1-1 1,1 1-1,-1-1 0,0 0 0,1 1 0,-1-1 0,0 0 0,0 0 1,0 0-1,-1 2 0,-7 6 86,1 0 0,-1 0 0,0-1 0,-1 0 0,0-1 0,0 0 0,-21 9 1,17-9 137,-1 0 1,0-2-1,0 0 1,0 0-1,-26 3 1,39-8-220,0 1 1,0-1-1,0 0 1,-1 0 0,1 0-1,0 0 1,0 0-1,0 0 1,0 0-1,0-1 1,-1 1 0,1-1-1,0 0 1,0 0-1,0 1 1,0-1-1,1-1 1,-1 1-1,0 0 1,0 0 0,-1-2-1,2 1-78,0 1-1,0-1 1,1 0-1,-1 1 1,1-1 0,-1 0-1,1 0 1,0 1-1,-1-1 1,1 0-1,0 0 1,0 0-1,0 1 1,1-1 0,-1 0-1,0 0 1,1 0-1,-1 1 1,1-1-1,-1 0 1,1 1 0,0-1-1,0 0 1,2-2-1,9-13-429,4 2-159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1:16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17516,'4'0'1936,"-4"9"-976,-1 2-255,-5 12 1127,-1 3-280,-2 7-392,-1 3-183,2 4-273,-1-1-168,2-4-480,2-2-240,4-7-600,1-6-304,0-5-529,0-8 2025,-4-10-1624,-2-7 624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1:17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19004,'6'-5'518,"0"0"0,1 0 0,-1 0 0,1 1 0,0 0 0,1 1 0,-1-1 0,1 1 0,-1 1 0,14-4 0,-6 3-66,1 1 0,0 0 0,0 1 0,22 1 0,-35 0-438,0 1 1,-1-1-1,1 0 1,-1 1 0,1-1-1,-1 1 1,1 0-1,-1-1 1,1 1-1,-1 1 1,0-1 0,0 0-1,1 1 1,-1-1-1,3 3 1,-4-2-12,0-1 1,-1 0-1,1 1 0,0-1 1,-1 0-1,1 1 1,-1-1-1,1 1 1,-1-1-1,0 1 0,1-1 1,-1 1-1,0-1 1,0 1-1,0-1 0,0 1 1,-1-1-1,1 1 1,0-1-1,-1 1 1,1-1-1,-1 1 0,1-1 1,-1 0-1,0 1 1,1-1-1,-1 0 0,-1 2 1,-8 11 5,-1 0-1,0 0 1,-1-1 0,0-1-1,-23 18 1,12-10-9,23-20-4,0 0 0,-1 1 0,1-1 0,0 0 0,0 1 0,0-1 0,0 1 0,0-1 0,0 0 0,-1 1 0,1-1 0,0 1 0,0-1 0,0 0 0,0 1 0,1-1 0,-1 0 0,0 1 0,0-1 0,0 1 0,0-1 0,0 0 0,0 1 0,1-1 0,-1 0 0,0 1 0,0-1 0,0 0 0,1 1 0,-1-1 0,0 0 0,0 1 0,1-1 0,-1 0 0,0 0 0,1 1 0,-1-1 0,0 0 0,1 0 0,-1 0 0,1 0 0,-1 0 1,1 1-2,23 12-122,-12-6 7,-7-4 85,0 1 0,0 0 0,-1 0-1,1 1 1,-1-1 0,0 1 0,0 0 0,-1 0-1,1 0 1,-1 0 0,-1 1 0,4 6 0,-5-9 25,0 1 0,0 0 0,0-1-1,-1 1 1,1 0 0,-1 0 0,0 0 0,0 0 0,0-1 0,-1 1 0,0 0 0,1 0 0,-1-1 0,0 1 0,0 0 0,-1-1 0,1 1 0,-1-1 0,0 1 0,-4 5 0,-2 1 77,0 0 0,0-1 0,-1 0 0,-1 0 0,-16 11 0,21-16-19,0-1 0,0 0 1,-1 0-1,1 0 0,-1 0 0,0-1 1,1 0-1,-1-1 0,0 1 0,0-1 1,0 0-1,0 0 0,-10-1 1,14 0-98,1 0 1,0-1 0,0 1 0,-1 0 0,1-1 0,0 1 0,0-1 0,0 0 0,0 1 0,0-1 0,0 0 0,0 1 0,0-1 0,0 0 0,0 0 0,0 0 0,1 0 0,-1 0-1,0 0 1,1 0 0,-1 0 0,0 0 0,1 0 0,-1-1 0,1 1 0,0 0 0,-1 0 0,1 0 0,0-1 0,0 1 0,0 0 0,0 0 0,0-3 0,0-2-162,0-1 0,1 0 1,0 0-1,2-10 1,5-9-357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1:17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18764,'2'0'2409,"-2"3"-1441,-3 1-312,-1 3 1536,-1 6-943,5 2-265,-1 6-392,1 4-208,0 3-360,4 1-200,2 0-712,3-1-424,-1-13 1031,-1-8-207,6-12-176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1:18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40 15531,'18'-36'5459,"-17"36"-5418,-1 0-1,0-1 1,0 1 0,0 0 0,0 0 0,0 0 0,0 0 0,0 0-1,0 0 1,0 0 0,0-1 0,-1 1 0,1 0 0,0 0-1,0 0 1,0 0 0,0 0 0,0 0 0,0 0 0,0 0-1,0 0 1,0 0 0,0-1 0,0 1 0,0 0 0,0 0-1,0 0 1,0 0 0,-1 0 0,1 0 0,0 0 0,0 0-1,0 0 1,0 0 0,0 0 0,0 0 0,0 0 0,0 0 0,-1 0-1,1 0 1,0 0 0,0 0 0,0 0 0,0 0 0,0 0-1,0 0 1,0 0 0,0 0 0,-1 0 0,1 0 0,0 0-1,0 0 1,0 0 0,0 0 0,0 0 0,0 0 0,0 0-1,0 0 1,0 0 0,0 0 0,-1 1 0,1-1 0,0 0-1,0 0 1,0 0 0,0 0 0,-9 6 949,-4 7-703,1 1 0,1 0 0,0 0-1,-9 17 1,-33 68-165,49-92-83,-8 15-35,1 1 0,2 0 0,0 0 0,1 1 0,2 0 0,0 0 0,-2 30 0,7-50-101,1-1-1,0 1 1,0 0 0,0-1-1,0 1 1,1-1 0,-1 1-1,1 0 1,0-1 0,0 1 0,1-1-1,-1 0 1,1 1 0,-1-1-1,1 0 1,0 0 0,0 0-1,1 0 1,-1 0 0,0-1-1,1 1 1,0-1 0,0 1-1,-1-1 1,1 0 0,1 0 0,-1 0-1,0-1 1,0 1 0,7 1-1,16 3-519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1:19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14131,'13'3'7957,"-21"13"-4228,7-14-4023,-13 22 1171,-3 1-595,2 1 0,1 1 0,1 0-1,2 1 1,-11 35 0,21-60-274,1-1 0,-1 1 0,1-1-1,0 1 1,0-1 0,-1 1 0,2-1-1,-1 1 1,0-1 0,0 1-1,1-1 1,0 1 0,-1-1 0,1 1-1,0-1 1,0 1 0,0-1 0,0 0-1,1 0 1,2 4 0,-3-5-25,1 1 0,0-1 0,0 0 1,0 1-1,1-1 0,-1 0 0,0 0 1,0 0-1,1-1 0,-1 1 0,0 0 0,1-1 1,-1 0-1,1 1 0,-1-1 0,1 0 1,-1 0-1,0-1 0,1 1 0,-1 0 0,3-1 1,2-1-101,-1 0 0,1 0 1,-1-1-1,0 1 0,0-1 0,0-1 1,-1 1-1,1-1 0,-1 0 1,0 0-1,0 0 0,0-1 1,0 0-1,-1 0 0,7-9 1,5-10-337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1:19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15883,'-9'23'2121,"-3"0"-969,1-3-432,-3 2 1225,1 4-465,0 3-328,1-3-264,2 0-688,2-4-392,1-1-808,2-3-272,1-8 944,1-4-256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5:41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44 142 17796,'-8'18'295,"1"0"0,0 1 1,-7 30-1,12-38-306,0 0-1,0-1 1,1 1-1,1 0 1,0 0-1,0 0 1,4 19-1,-4-28 7,0 0-1,1 0 0,-1 1 0,1-1 1,0 0-1,0 0 0,0 0 0,0 1 0,0-1 1,0 0-1,0 0 0,1-1 0,-1 1 1,1 0-1,-1 0 0,1-1 0,0 1 1,0-1-1,3 3 0,-3-4 0,0 1-1,0-1 1,0 1-1,0-1 1,0 0 0,0 0-1,0 0 1,0 0-1,0 0 1,0 0-1,0-1 1,0 1 0,0-1-1,0 1 1,0-1-1,0 0 1,3-2 0,5-3-6,0 0 1,0-1 0,-1-1 0,0 1-1,0-2 1,7-9 0,14-19 75,30-48 1,-36 49 166,42-50 0,-65 85-207,1-1 0,-1 1 0,0-1 0,1 1 0,-1-1 0,1 1 0,0 0 0,-1 0 0,1 0 0,0 0 0,0 0 0,-1 0 1,1 0-1,3 0 0,-5 1-15,1 0 1,0 0 0,-1 0-1,1 0 1,-1 1-1,1-1 1,-1 0 0,1 0-1,-1 1 1,1-1 0,-1 0-1,1 1 1,-1-1 0,1 0-1,-1 1 1,1-1-1,-1 1 1,0-1 0,1 1-1,-1-1 1,0 1 0,1-1-1,-1 1 1,0-1-1,0 1 1,0-1 0,1 1-1,-1 0 1,0-1 0,0 1-1,1 9 65,0 0-1,0-1 1,-1 1-1,-2 14 1,1-6-30,0 9 33,0-8 3,2 39 0,0-55-73,-1 1-1,1 0 1,-1 0-1,1-1 1,0 1-1,0 0 1,1-1-1,-1 1 1,1-1-1,0 1 1,0-1-1,0 0 1,0 0-1,0 0 1,6 6-1,-6-8-5,-1 0 0,1 0 0,0 0-1,0 0 1,-1 0 0,1-1 0,0 1 0,0 0 0,0-1-1,0 1 1,0-1 0,0 0 0,0 0 0,0 0 0,0 0 0,0 0-1,0 0 1,3-1 0,0 0-1,-1-1 1,0 1-1,1-1 0,-1 0 1,0-1-1,0 1 0,7-5 1,2-4-2,0-1 1,-1 0 0,14-18-1,52-76 21,1-1 50,-78 106-66,23-24 33,-10 19 28,-14 6-60,1 0-1,-1 0 1,0 0 0,1 0-1,-1 0 1,1 0 0,-1 0 0,1 0-1,-1 0 1,0 1 0,1-1 0,-1 0-1,1 0 1,-1 1 0,0-1 0,1 0-1,-1 0 1,0 1 0,1-1-1,-1 0 1,0 1 0,0-1 0,1 0-1,-1 1 1,0-1 0,0 1 0,0-1-1,1 0 1,-1 1 0,3 12 47,0-1 0,-1 1 0,-1-1 1,0 1-1,-1 18 0,3 23 75,-2-47-101,0 0 0,0-1 0,0 1 0,1-1 0,4 10 0,-5-15-23,-1 0 1,1 0-1,-1 0 1,1 0-1,-1 0 0,1-1 1,-1 1-1,1 0 1,0 0-1,0-1 1,-1 1-1,1 0 1,0-1-1,0 1 1,0 0-1,0-1 1,0 1-1,0-1 1,0 0-1,0 1 1,0-1-1,0 0 1,0 0-1,0 1 1,0-1-1,0 0 1,0 0-1,0 0 1,0 0-1,0 0 1,0-1-1,0 1 1,0 0-1,0 0 1,0-1-1,0 1 1,0-1-1,0 1 1,0 0-1,0-1 1,-1 0-1,1 1 1,1-2-1,8-6 14,-2 0-1,1 0 0,-1-1 1,0 0-1,-1 0 1,0-1-1,8-14 0,-6 9 8,1 0-1,17-19 1,-25 32-22,0 0 0,0 0 0,0 1 1,0-1-1,0 1 0,0-1 1,0 1-1,1 0 0,3-2 0,-6 3-3,1 0 0,0 0 0,0-1 0,0 1 0,0 0 0,0 1-1,0-1 1,0 0 0,0 0 0,0 0 0,-1 1 0,1-1 0,0 0 0,0 1-1,0-1 1,0 0 0,-1 1 0,1-1 0,0 1 0,0 0 0,-1-1-1,1 1 1,0 0 0,-1-1 0,1 1 0,-1 0 0,1 0 0,-1-1 0,1 1-1,-1 0 1,0 0 0,1 1 0,14 34-251,-11-24 143,0-1 0,9 16 1,-11-24 95,0 0 0,0 0 0,0 0 0,0 0 0,0-1 1,1 1-1,0-1 0,-1 1 0,1-1 0,0 0 0,0 0 0,6 3 1,-1-3-14,-1 0 0,0 0 1,1-1-1,7 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1:41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50 13371,'10'-49'6857,"-20"347"-3035,0-29-3988,14 246 223,1-116-42,4-3 313,-1-1-113,-2 322-238,-40-4 53,0-135 8,28-197 82,-12 434-69,8-207-72,-3 78 66,-24 38-20,41-317 282,-4-403-348,0-3-10,1 1 0,-1-1 0,0 0 0,0 1-1,0-1 1,0 1 0,0-1 0,0 1 0,0-1 0,-1 1 0,1-1-1,-1 0 1,1 1 0,-1-1 0,1 0 0,-1 1 0,0-1 0,0 1-1,0-2 5,1 0-1,-1 0 0,1 0 0,0-1 0,-1 1 0,1 0 0,-1 0 0,1-1 0,0 1 0,-1 0 0,1-1 0,0 1 0,-1-1 0,1 1 0,0 0 0,0-1 0,-1 1 0,1-1 0,0 1 0,0-1 0,0 1 0,0 0 0,0-1 0,-1 1 0,1-1 0,0 1 0,0-1 0,0 1 0,0-1 0,0 1 0,1-2 0,-1 2-24,-2-17-406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1:19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5 15187,'40'-1'5757,"-31"0"-5278,0 0-1,0 0 0,0 1 1,0 0-1,-1 1 0,1 0 1,0 0-1,0 1 0,0 0 1,-1 1-1,16 6 0,-23-8-462,0-1 0,0 1 0,0-1 0,0 1 0,0 0 0,-1 0 0,1-1 0,0 1-1,0 0 1,0 0 0,-1 0 0,1 0 0,0 0 0,-1 0 0,1 0 0,-1 0 0,1 0-1,-1 0 1,0 0 0,1 0 0,-1 0 0,0 0 0,0 2 0,0-1-5,0 0 0,-1 0 0,1 0 0,-1-1 0,1 1 0,-1 0 0,0 0 0,0-1 0,0 1 0,0-1 0,0 1 0,-3 2 0,-3 3 3,0 0 0,0 0 1,-1-1-1,-9 5 1,-50 28 331,67-39-343,0 1 0,0-1 0,0 0 1,0 0-1,0 0 0,0 1 0,0-1 0,0 0 0,1 0 0,-1 1 0,0-1 0,0 0 0,0 0 0,0 0 0,0 0 0,0 1 0,0-1 1,1 0-1,-1 0 0,0 0 0,0 0 0,0 1 0,0-1 0,1 0 0,-1 0 0,0 0 0,0 0 0,0 0 0,1 0 0,-1 0 0,0 0 0,0 0 1,1 0-1,-1 0 0,0 0 0,0 0 0,0 0 0,1 0 0,-1 0 0,0 0 0,0 0 0,0 0 0,1 0 0,-1 0 0,0 0 0,1 0 1,12 1 49,-8 0-31,4-1-67,1 0-1,0 1 0,-1 1 1,1-1-1,15 6 1,-23-6 28,-1-1 1,1 1-1,-1 0 0,1 0 1,-1 0-1,1 0 1,-1 0-1,0 0 0,1 0 1,-1 1-1,0-1 1,0 0-1,0 1 1,0-1-1,0 1 0,0-1 1,0 1-1,-1-1 1,1 1-1,0 0 1,-1-1-1,0 1 0,1 0 1,-1-1-1,0 1 1,0 0-1,0-1 0,0 1 1,0 0-1,0 0 1,0-1-1,0 1 1,-1 0-1,1-1 0,-1 1 1,0 0-1,1-1 1,-3 4-1,0 1 10,0 0 0,0 0 1,-1-1-1,0 1 0,0-1 0,0 0 0,-1 0 1,0 0-1,0 0 0,0-1 0,-8 5 0,2-2 91,0 0-1,0-1 1,0-1-1,-1 0 0,-13 4 1,18-7-30,1 0 1,-1-1 0,0 0-1,0 0 1,1-1-1,-1 0 1,0 0-1,0 0 1,-7-2 0,12 2-116,0-1-1,0 1 1,0-1 0,0 0 0,0 1 0,0-1 0,0 0 0,0 0 0,0-1 0,1 1 0,-1 0 0,0 0 0,1-1 0,-1 1 0,1-1-1,-1 0 1,1 1 0,0-1 0,-1 0 0,1 0 0,0 0 0,0 0 0,1 0 0,-1 0 0,0 0 0,1 0 0,-1 0 0,1 0-1,0 0 1,-1 0 0,1 0 0,0-3 0,1-1-54,-1 1-1,1-1 1,0 0 0,1 1-1,-1-1 1,1 1 0,4-9-1,9-14-536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1:20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0 20268,'-7'22'1905,"0"2"-1177,4 3-288,3 10 720,0 2-136,0 3-271,1 2-209,1-1-248,-2 2-96,-6-4-168,-5 2-80,-7 0-240,-3 4-240,-8 2-577,1 1-1279,-14-8 1912,-1-5-344,1-11-257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1:23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19 19068,'-1'-1'77,"1"1"0,-1 0 0,1 0 0,-1 0 0,1 0 0,0 0 0,-1 0 1,1 0-1,-1 0 0,1 0 0,-1 0 0,1 0 0,-1 0 0,1 0 0,0 0 0,-1 0 0,1 1 0,-1-1 0,1 0 0,0 0 0,-1 0 0,1 1 0,-1-1 0,1 0 0,0 1 1,-1-1-1,1 0 0,0 1 0,0-1 0,-1 0 0,1 1 0,0-1 0,0 0 0,-1 1 0,1-1 0,0 1 0,0-1 0,0 1 0,0-1 0,0 0 0,0 1 0,-1-1 0,1 1 1,0-1-1,0 1 0,1 0 0,2 29 1242,-1-20-720,5 39 585,-3-9-787,3 0 0,1-1 0,14 40 1,-21-75-376,0-1 0,0 0 0,0 0 0,1 0 1,-1 0-1,1-1 0,0 1 0,0 0 0,0-1 1,0 1-1,1-1 0,3 4 0,-5-6-14,0 1 0,0-1-1,0 0 1,0 1 0,0-1-1,0 0 1,0 0 0,0 1 0,0-1-1,0 0 1,0 0 0,-1 0-1,1 0 1,0 0 0,0 0 0,0-1-1,2 1 1,-1-1 0,0 0-1,0 0 1,0 0 0,0-1 0,0 1-1,0 0 1,-1-1 0,1 1-1,-1-1 1,3-2 0,8-11 49,-2 0 1,1-1-1,-2 0 1,12-28-1,25-75 128,-42 107-164,8-28 31,11-24 7,-20 95-13,-5 24-45,0-19 27,6 72-1,-4-105-7,0-1-1,1 1 0,-1 0 1,1-1-1,-1 1 0,1 0 1,0-1-1,0 1 0,1-1 1,-1 0-1,0 1 0,3 2 1,-3-4-10,-1-1-1,1 0 1,-1 1 0,0-1 0,1 0 0,-1 0 0,1 1 0,-1-1 0,1 0 0,-1 0-1,1 0 1,-1 0 0,1 0 0,-1 1 0,1-1 0,-1 0 0,1 0 0,-1 0 0,1-1 0,0 1-1,-1 0 1,1 0 0,-1 0 0,1 0 0,1-1 13,-1 0 0,1 0 0,-1 0-1,1 0 1,-1 0 0,0 0 0,1-1 0,-1 1-1,0 0 1,2-3 0,12-19 176,-2-1 1,0 0-1,-1-1 0,-1 0 1,9-36-1,6-11-1147,-27 79-3093,-4-1 3106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1:23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25 19692,'7'-7'835,"11"-10"1034,-12 17-835,-4 12 167,-4 3-707,-1 1 1,0-1-1,-1 0 1,-1 0 0,-8 19-1,-39 71 208,46-94-584,-17 33 51,-2-1 1,-2-2-1,-51 60 1,77-100-187,0 1 0,-1-1 1,1 1-1,0-1 1,-1 0-1,1 1 1,-1-1-1,0 0 1,1 0-1,-1 0 1,0 0-1,0 0 1,-3 0-1,5-1 0,-1 0 0,1 0 0,0 0 1,-1 0-1,1 0 0,0 0 0,-1 0 0,1 0 0,0 0 0,-1-1 0,1 1 1,0 0-1,-1 0 0,1 0 0,0 0 0,0-1 0,-1 1 0,1 0 0,0 0 0,0-1 1,-1 1-1,1 0 0,0 0 0,0-1 0,0 1 0,-1-1 0,-1-16-474,6-34-1001,2 0 0,21-77 0,-20 110 1382,-6 18 116,-1 0 0,0-1 0,0 1-1,0 0 1,1 0 0,-1 0 0,0 0 0,0 0-1,0 0 1,1 0 0,-1 0 0,0 0 0,0 0-1,0 0 1,1 0 0,-1 0 0,0 0-1,0 0 1,0 0 0,1 0 0,-1 1 0,0-1-1,0 0 1,0 0 0,1 0 0,-1 0 0,0 0-1,0 0 1,0 1 0,0-1 0,0 0-1,1 0 1,-1 0 0,0 0 0,0 1 0,0-1-1,0 0 1,0 0 0,0 0 0,0 1 0,0-1-1,1 0 1,10 38 853,-7-23-613,1-1 41,0-1 0,0 0-1,1 0 1,1 0-1,0-1 1,14 18 0,-17-25-219,0-1-1,0 1 1,1-1 0,-1 0 0,1 0 0,0 0 0,0-1 0,0 1 0,1-1 0,-1-1 0,1 1 0,0-1-1,0 0 1,0 0 0,0-1 0,0 1 0,9 0 0,-14-2-64,0 0 1,-1 0-1,1 0 0,0 0 0,-1 0 1,1 0-1,0 0 0,0 0 1,-1 0-1,1 0 0,0-1 1,-1 1-1,1 0 0,0 0 1,-1-1-1,1 1 0,-1 0 0,1-1 1,0 1-1,-1 0 0,1-1 1,-1 1-1,1-1 0,-1 1 1,1-1-1,-1 1 0,1-1 0,-1 0 1,1-1-2,-1 1 1,0 0-1,0-1 1,0 1-1,0 0 0,0-1 1,0 1-1,0 0 1,0-1-1,0 1 1,-1 0-1,1-1 1,-2-1-1,0-3 2,-1 0 0,0 0 0,-1 0-1,-7-10 1,0 3-11,-27-23-1,34 32-3,-1 0 0,0 0 0,-1 1 0,1 0 0,-1 0 0,1 0 0,-1 0 1,-11-2-1,17 5 7,1 0 0,-1 0 0,0 0 1,0 1-1,0-1 0,0 0 1,0 0-1,0 0 0,0 1 0,0-1 1,0 0-1,1 0 0,-1 1 0,0-1 1,0 0-1,0 0 0,0 1 1,0-1-1,0 0 0,-1 0 0,1 1 1,0-1-1,0 0 0,0 0 0,0 1 1,0-1-1,0 0 0,0 0 1,0 0-1,-1 1 0,1-1 0,0 0 1,0 0-1,0 0 0,0 1 0,-1-1 1,1 0-1,0 0 0,0 0 1,0 0-1,-1 0 0,1 0 0,0 1 1,0-1-1,0 0 0,-1 0 0,1 0 1,0 0-1,0 0 0,-1 0 0,1 0 1,0 0-1,0 0 0,-1 0 1,1 0-1,-1 0 0,19 16-351,2-6-315,0 0 1,1-1-1,0-2 0,1 0 0,23 5 1,7 1-205,-21-2 56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1:24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19844,'9'2'2097,"11"-8"-1345,1-4-312,6 1 976,5-4-480,-2 2-752,2 1-544,-9 3 368,-6 2-224,-6 4-120</inkml:trace>
  <inkml:trace contextRef="#ctx0" brushRef="#br0" timeOffset="1">89 170 19604,'-6'17'2233,"13"-7"-1337,5-5-368,5-3 1624,5 3-1079,6-5-1994,1-9 1146,2-11-322,1-6-223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0:18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13675,'-8'65'1561,"3"-35"-814,1 0 0,2 0 0,1 1 0,1-1 0,5 33 0,-4-45-962,0 0 0,0 0 1,-2 0-1,-3 25 1,-2 29 352,9-2 406,-1-37 1474,-4 56-1,2-87-2015,-1-1-1,1 0 0,0 1 0,-1-1 0,0 0 0,1 0 1,-1 1-1,0-1 0,1 0 0,-1 0 0,-1 1 1,1-2-11,-3 4-178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0:19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16 310 15235,'-6'13'2041,"-3"11"1980,9-24-3937,0 1 0,1-1 1,-1 0-1,1 1 1,-1-1-1,1 0 1,-1 0-1,1 1 1,-1-1-1,1 0 1,-1 0-1,1 0 0,-1 0 1,1 0-1,-1 0 1,1 0-1,-1 0 1,1 0-1,-1 0 1,1 0-1,0 0 0,-1 0 1,1 0-1,-1 0 1,1-1-1,-1 1 1,1 0-1,-1 0 1,1-1-1,-1 1 1,0 0-1,1-1 0,19-9 602,-3-3-298,0-1-1,-2 0 0,20-23 0,38-54 566,-66 83-837,43-67 710,4-5 294,-54 80-1112,0 0-1,0-1 1,0 1 0,0 0 0,0 0-1,0-1 1,0 1 0,0 0 0,0 0-1,0 0 1,1-1 0,-1 1 0,0 0-1,0 0 1,0 0 0,0 0 0,0-1-1,1 1 1,-1 0 0,0 0 0,0 0-1,0 0 1,1 0 0,-1 0-1,0 0 1,0 0 0,0-1 0,1 1-1,-1 0 1,0 0 0,0 0 0,0 0-1,1 0 1,-1 0 0,0 0 0,0 0-1,1 0 1,-1 0 0,0 0 0,0 0-1,0 1 1,1-1 0,-1 0 0,0 0-1,0 0 1,0 0 0,1 0 0,0 14 118,-6 18-76,-37 118 181,-7 35-1716,48-180 466,0-7-110,5-7 424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0:20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 14635,'1'2'330,"0"1"1,-1 0-1,1 0 0,-1 0 0,0 0 1,0 0-1,0 0 0,0 0 0,0 0 1,-1 0-1,1 0 0,-1 0 0,-1 4 0,-20 39 2359,11-23-1626,-81 158 2183,32-66-2207,9-10-2451,53-110-1634,10-14 748,1 5 1131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0:20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0 20388,'-2'8'432,"0"-1"-1,-1 0 1,1-1-1,-1 1 1,0 0-1,-1-1 1,0 0-1,0 1 1,-6 5-1,-4 8 729,-5 6-294,13-19-704,1 0 0,0 0 0,1 0 0,-1 0 0,-4 13 0,9-20-158,0 0 0,0 0 0,0 1 0,0-1 0,0 0 0,0 1 0,0-1 1,0 0-1,0 0 0,1 1 0,-1-1 0,0 0 0,0 0 0,0 1 0,0-1 0,1 0 1,-1 0-1,0 0 0,0 1 0,0-1 0,1 0 0,-1 0 0,0 0 0,0 0 1,1 0-1,-1 1 0,0-1 0,0 0 0,1 0 0,-1 0 0,0 0 0,1 0 1,-1 0-1,0 0 0,0 0 0,1 0 0,-1 0 0,0 0 0,1 0 0,-1 0 0,0 0 1,0 0-1,1 0 0,-1 0 0,0-1 0,0 1 0,1 0 0,-1 0 0,0 0 1,1-1-1,20-4 75,-17 4-75,6-1-7,0-1-1,1 2 1,0 0 0,-1 0-1,1 1 1,0 0 0,-1 1 0,1 0-1,13 3 1,-20-3-10,-1-1 0,1 1 1,0 1-1,-1-1 0,1 0 1,-1 1-1,1 0 0,-1 0 0,0 0 1,0 0-1,0 0 0,0 1 0,0-1 1,0 1-1,-1 0 0,1 0 1,-1 0-1,0 0 0,0 0 0,0 0 1,0 1-1,-1-1 0,1 1 1,-1-1-1,0 1 0,0 0 0,0-1 1,0 1-1,0 6 0,-2-5 34,1 1 0,-1-1 0,0 0 0,-1 1 0,1-1 0,-1 0 0,0 0 0,0 0 0,-1 0 0,1 0 0,-1-1 0,0 1 0,0-1 0,-1 0 0,-4 5 0,-2 2 77,-1-1 0,0 0 0,0-1 0,-17 11 0,23-17-102,-6 4 88,0 0 0,-1-1 0,1 0 0,-1-1 0,-14 4 0,23-8-154,1 0 1,-1-1-1,1 1 1,-1-1-1,1 0 1,-1 0-1,1 0 1,-1 0-1,1 0 1,-1 0-1,1-1 1,0 1-1,-1-1 1,1 0-1,-1 1 1,1-1-1,0 0 1,0-1-1,-1 1 1,1 0-1,0-1 1,0 1-1,0-1 1,0 1-1,1-1 1,-1 0-1,0 0 1,1 0-1,-1 0 1,1 0-1,0 0 1,0 0-1,-2-5 1,0-1-95,0 0 0,1-1 1,0 1-1,1-1 1,-2-15-1,3-13-471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0:21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22477,'6'1'2552,"1"3"-1751,3-1-345,6 0 1584,8 0-1168,2-2-248,8-2-624,5-8-440,5-2-2936,8 2 3023,-1-2-439,-3-11-264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1:43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18132,'5'-2'315,"-1"0"-1,1 0 1,-1 0 0,1 1-1,0 0 1,0 0 0,-1 0 0,1 1-1,0-1 1,0 1 0,6 1-1,71 2-203,-78-2-36,37 2 19,42 9 1,-67-9-83,-1 1 1,0 1 0,0 0-1,-1 1 1,0 0 0,14 9-1,-25-14 0,1 1-1,-1 1 0,0-1 0,0 0 0,-1 1 1,1-1-1,0 1 0,-1 0 0,0 0 1,1 0-1,-1 0 0,-1 0 0,1 0 0,0 1 1,-1-1-1,1 1 0,-1-1 0,0 1 0,0 0 1,-1-1-1,1 1 0,-1 0 0,0 6 0,0-3 49,-2 1-1,1-1 0,-1 0 1,0 1-1,-1-1 0,0 0 1,0 0-1,0 0 0,-1-1 1,-8 12-1,-9 9 261,0-1 1,-2-1-1,-32 27 1,-85 58 707,128-101-965,7-5-123,0 1 0,0-2 0,-1 1 0,0-1 0,1 0 0,-1 0 1,-9 3-1,15-6 56,0 0 1,0 0 0,-1 0-1,1 0 1,0 0 0,0 0-1,-1 0 1,1 0-1,0 0 1,0 0 0,-1 0-1,1 0 1,0 0 0,-1 0-1,1 0 1,0 0 0,0 0-1,0 0 1,-1 0-1,1-1 1,0 1 0,0 0-1,-1 0 1,1 0 0,0 0-1,0 0 1,0-1 0,-1 1-1,1 0 1,0 0 0,0 0-1,0-1 1,0 1-1,0 0 1,0 0 0,-1-1-1,1 1 1,0 0 0,0 0-1,0-1 1,0 1 0,0 0-1,0 0 1,0-1-1,0 1 1,0 0 0,0-1-1,2-8-184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1:25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51 18628,'23'-51'3582,"-22"57"-523,-4 8-2474,-33 114 1153,17-68-1220,-19 107-1,37-162-473,0 0-1,1 1 1,0-1-1,0 0 1,0 1-1,2 8 0,-2-13-33,0 0 0,0-1 0,1 1-1,-1 0 1,0 0 0,1-1 0,-1 1-1,1 0 1,-1-1 0,1 1 0,-1 0-1,1-1 1,-1 1 0,1-1 0,0 1 0,-1-1-1,1 1 1,0-1 0,0 1 0,1-1 0,-1 1 0,1-1 1,-1 0-1,1 0 1,-1 0-1,1 0 1,-1 0-1,1 0 1,-1 0-1,1-1 1,-1 1-1,0 0 1,1-1-1,1 0 1,90-38 14,-20 7-3026,-71 31 2911,0 0 0,0 0 0,0 0 0,-1 0 0,1 0 0,0 0 0,0 0 0,-1-1 0,1 1 0,-1 0 0,1-1 0,-1 1 0,2-3 0,2-7-753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1:26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17780,'-6'14'6989,"-31"65"-5623,-36 42-383,99-161-1470,-1-2 1,27-62 0,-47 82 261,-5 15 114,-6 14 85,3 2 70,-1 0 0,1 0-1,1 0 1,0 0 0,0 1 0,0 17-1,1-20-6,1-1 1,0 1-1,0 0 0,1 0 0,0-1 0,0 1 0,1-1 1,0 1-1,0-1 0,4 10 0,-4-14-25,-1 0 0,0-1-1,1 1 1,-1 0 0,1-1-1,-1 1 1,1-1 0,0 0-1,-1 0 1,1 1 0,0-1-1,0 0 1,0 0 0,0-1-1,0 1 1,0 0 0,0-1-1,0 1 1,1-1 0,-1 0-1,0 0 1,0 1 0,4-2-1,-5 1-9,-1 0-1,0 0 0,0 0 1,0 0-1,0 0 1,0 0-1,0 0 0,0 0 1,0 0-1,0 0 1,0 0-1,0 0 0,0 0 1,1 0-1,-1 0 1,0 0-1,0 0 0,0 0 1,0 0-1,0 0 0,0 0 1,0 0-1,0 0 1,0 0-1,0 0 0,0 0 1,0 0-1,0 0 1,1 0-1,-1 0 0,0 0 1,0 0-1,0 0 0,0 0 1,0-1-1,0 1 1,0 0-1,0 0 0,0 0 1,0 0-1,0 0 1,0 0-1,0 0 0,0 0 1,0 0-1,0 0 1,0 0-1,0-1 0,0 1 1,0 0-1,0 0 0,0 0 1,0 0-1,0 0 1,0 0-1,0 0 0,0 0 1,0 0-1,0 0 1,0 0-1,0 0 0,-6-7 21,-8-3-26,-12-10-25,-30-29-1,-15-12 183,77 66 1,1 2-87,1-1-1,0 0 0,10 6 1,-3-5-145,1-1 0,1 0-1,-1-1 1,1-1 0,-1-1 0,1 0 0,0-2 0,20 1 0,-1-2-51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1:26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16676,'1'5'1864,"6"-4"-1040,5-1-352,1-4 1137,5-1-505,0 0-448,-1-1-200,0 2-632,2-1-432,-9 5 504,-5 0-88,-2 2-120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1:27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18796,'0'9'1792,"2"-9"-1167,3 0-305,7 0 744,1-4-312,2-2-824,1-1-2257,3-6 2153,1-3-376,-2 0-288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1:28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18028,'0'13'1679,"1"57"2853,0-14-3967,9 59-1,-9-110-542,-1 0 0,1 0 0,1 0 0,-1 0 0,1-1 0,0 1 0,0-1 0,4 7 0,-6-10-8,1 0 1,-1 0-1,1-1 1,0 1-1,-1 0 0,1-1 1,0 1-1,0-1 1,-1 1-1,1-1 1,0 1-1,0-1 1,0 0-1,-1 1 1,1-1-1,0 0 1,0 0-1,0 0 0,0 1 1,1-1-1,0-1 15,0 1-1,0-1 0,0 1 0,-1-1 1,1 0-1,0 1 0,-1-1 1,1 0-1,0 0 0,-1 0 0,1 0 1,-1-1-1,0 1 0,2-2 1,11-12 259,-2-1 0,0 0 1,-1 0-1,0-2 1,14-32-1,22-35 582,-47 84-860,1 0 1,-1 0-1,1 0 0,0 1 1,-1-1-1,1 0 0,0 0 1,-1 0-1,1 1 0,0-1 0,0 0 1,0 1-1,0-1 0,0 0 1,0 1-1,0-1 0,1 1 1,-2 0-11,1 0 0,-1 0 1,1 0-1,-1 0 1,1 1-1,-1-1 1,0 0-1,1 0 1,-1 1-1,0-1 0,1 0 1,-1 1-1,0-1 1,1 0-1,-1 1 1,0-1-1,1 0 0,-1 1 1,0-1-1,0 1 1,0-1-1,0 0 1,1 1-1,-1-1 1,0 1-1,0-1 0,0 1 1,4 44-217,-4-35 153,1 9-78,-2-11 72,1-1 0,1 0 1,-1 0-1,1 0 0,0 0 0,1 1 1,4 10-1,-6-17 64,0-1 0,1 1 0,-1 0 0,1-1 0,-1 1 0,0-1-1,1 1 1,0-1 0,-1 1 0,1-1 0,-1 1 0,1-1 0,-1 0 0,1 1 0,0-1 0,-1 0 0,1 1 0,0-1-1,0 0 1,-1 0 0,1 0 0,0 0 0,-1 0 0,1 0 0,0 0 0,0 0 0,-1 0 0,1 0 0,0 0 0,-1 0-1,1 0 1,0 0 0,0-1 0,-1 1 0,1 0 0,-1 0 0,1-1 0,0 1 0,-1-1 0,1 1 0,0-1 0,25-22 61,-25 22-55,30-36-107,0-2 0,38-67 1,-61 98-3184,-14 22 1436,-3 0 703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1:31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17860,'0'4'326,"0"-1"1,0 1-1,0-1 0,-1 0 1,1 1-1,-1-1 0,-2 6 1,2-3 109,-1 5-108,-1 1-238,1 1-1,0 0 1,1-1 0,0 1 0,1 0-1,0 0 1,3 15 0,-3-27-84,1 1-1,-1-1 1,1 1 0,-1-1 0,1 0 0,0 1-1,0-1 1,0 0 0,0 1 0,0-1 0,0 0-1,0 0 1,0 0 0,0 0 0,1 0 0,-1 0-1,0 0 1,1 0 0,-1-1 0,0 1 0,1 0-1,-1-1 1,1 1 0,-1-1 0,1 0 0,-1 1-1,1-1 1,-1 0 0,1 0 0,0 0 0,-1 0 0,1 0-1,-1 0 1,1-1 0,-1 1 0,3-1 0,6-2 72,-1 1 0,0-2 0,-1 1 0,15-8 0,2-5 281,0 0 1,0-2-1,24-24 0,-5 5 314,-44 37-662,0 0 1,0-1 0,1 1-1,-1 0 1,0 0-1,0-1 1,0 1-1,1 0 1,-1 0-1,0 0 1,0 0-1,1-1 1,-1 1-1,0 0 1,1 0-1,-1 0 1,0 0-1,0 0 1,1 0-1,-1 0 1,0 0-1,1 0 1,-1 0 0,0 0-1,1 0 1,-1 0-1,0 0 1,1 0-1,-1 0 1,0 0-1,1 0 1,0 10 127,-8 21-125,5-25 20,1-1-36,-1 1 0,1 0 0,0 0 0,1 0 0,-1 0 0,1 0 0,0 0 0,1 7 0,0-12 4,-1 0 1,0 0-1,1 0 0,-1 1 0,1-1 0,-1 0 1,1 0-1,0 0 0,-1 0 0,1 0 1,0 0-1,0 0 0,-1 0 0,1 0 1,0 0-1,0 0 0,2 1 0,-1-2 9,0 1-1,0-1 1,0 1-1,-1-1 1,1 1-1,0-1 0,0 0 1,0 0-1,0 0 1,0 0-1,0 0 1,0-1-1,0 1 1,0 0-1,2-2 0,9-3 33,0-1 0,-1 0 0,1-1 0,-1 0-1,-1-1 1,1-1 0,-2 0 0,1 0 0,-1-1-1,0 0 1,13-19 0,-21 26-147,-1 1-1,1 0 1,-1-1-1,0 1 1,1-1 0,-1 1-1,0-1 1,0 1 0,-1-1-1,1 0 1,0-3 0,-1-2-222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25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10 13771,'-2'-1'81,"-1"0"1,1 0-1,-1-1 1,1 1-1,-1 1 1,1-1-1,-1 0 0,0 1 1,1-1-1,-1 1 1,0 0-1,1 0 1,-1 0-1,0 0 1,-4 1-1,2 1-19,0-1 0,0 1 0,0 0 1,1 0-1,-1 0 0,1 1 0,-9 5 0,-2 5 22,1 1 1,0 0-1,-16 22 1,24-29 5,-28 36 30,2 1-1,2 2 1,2 1-1,2 1 1,2 2-1,3 0 1,1 1-1,3 1 1,-13 70-1,26-102-81,1 0 0,1 0 0,1 0 0,1 0 0,1 1 0,5 32 0,-5-47-13,0 0-1,0 0 0,1 0 0,0 0 0,0 0 0,1-1 1,0 1-1,0-1 0,0 1 0,0-1 0,1 0 1,0 0-1,0-1 0,1 1 0,-1-1 0,1 0 1,0 0-1,0 0 0,0-1 0,0 0 0,1 0 0,-1 0 1,1-1-1,0 1 0,11 2 0,-5-4 63,0 1 0,1-2-1,-1 1 1,0-2 0,1 0-1,-1 0 1,0-1 0,0 0-1,0-1 1,0-1 0,0 0 0,12-6-1,8-5 294,0-2 0,57-40 0,-45 24 259,68-64 0,-90 74-430,0 0 0,-2-2 0,-1 0 0,21-36 1,-35 52-177,0 1 0,-1-1 1,0 0-1,-1-1 1,0 1-1,-1-1 1,1 1-1,-2-1 0,2-17 1,-3 23-63,-1-1 0,1 1 1,-1-1-1,0 1 0,0-1 0,0 1 1,0 0-1,-1-1 0,0 1 0,0 0 1,0 0-1,0 0 0,0 0 0,-1 0 1,0 1-1,0-1 0,0 1 0,0 0 1,-1 0-1,1 0 0,-1 0 1,-5-3-1,-2 1 13,1 0-1,-1 1 1,-1 1 0,1-1 0,0 2 0,-1 0-1,0 0 1,1 1 0,-1 0 0,0 1 0,1 0-1,-1 1 1,-17 4 0,-31 6-265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25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595 5 13651,'-9'-2'245,"1"1"0,-1 0 0,0 1 0,1 0 0,-1 0 0,0 0 0,1 1 0,-1 1 0,1 0 0,-1 0 0,1 0 0,-1 1 0,-9 5 1,-8 4 187,0 2 0,-38 26 0,31-16-246,2 0-1,0 2 1,2 1-1,1 2 1,1 0-1,1 2 1,-32 52-1,46-64-149,0 1 0,2 1 0,0 0-1,2 1 1,0 0 0,1 0 0,2 1-1,0-1 1,1 1 0,1 0-1,2 0 1,0 1 0,1-1 0,5 33-1,-3-45-19,0 0 0,1 0 0,0 0 0,1 0 0,0 0 1,0-1-1,1 1 0,1-1 0,0-1 0,0 1 0,1-1 0,0 0 0,1 0 0,-1-1 0,2 0 0,-1 0 0,1-1 0,0 0 0,1-1 0,0 0 0,0 0 0,0-1 0,0-1 0,1 0 0,0 0 0,0-1 0,0 0 0,0-1 0,16 2 0,-8-4 49,-1-1-1,0 0 1,0-2-1,-1 0 1,1 0-1,0-2 1,-1 0-1,0-2 1,0 1-1,29-18 1,-17 6 88,0 0-1,-2-3 1,0 0 0,44-46 0,-52 47-54,-2-1 1,0-1-1,-1-1 1,-1 0-1,21-47 0,-30 57-147,-1 0-1,0-1 0,-1 1 0,0-1 0,-1 0 0,-1-1 0,0 1 0,-1 0 0,0-1 0,-1 1 1,-1 0-1,-5-27 0,4 34-10,0 1 0,-1-1 0,1 1 0,-2 0 1,1 0-1,-1 0 0,1 0 0,-2 0 0,1 1 0,-1 0 1,1 0-1,-2 0 0,1 0 0,0 1 0,-1 0 1,0 0-1,0 1 0,0-1 0,0 1 0,0 0 0,-14-3 1,-36-7-384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29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 17556,'1'0'1408,"-2"0"-1192,-5 3-512,3-3 2545,3 2-1913,0-8 16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47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57 275 20388,'-8'18'1013,"-1"0"-508,1 1 0,1 0-1,0 0 1,-7 37 0,12-46-422,1 0-1,1 0 0,-1 0 1,3 17-1,-2-25-71,0 1-1,0-1 1,1 0 0,0 1-1,-1-1 1,1 0 0,0 1-1,0-1 1,0 0-1,0 0 1,0 0 0,1 0-1,-1 0 1,1 0-1,-1 0 1,1-1 0,0 1-1,0-1 1,0 1 0,0-1-1,0 1 1,0-1-1,0 0 1,0 0 0,4 1-1,0 0 16,1-2-1,-1 1 1,1-1-1,-1 0 1,1 0-1,-1-1 1,1 1-1,-1-2 1,0 1-1,1-1 1,-1 0-1,0 0 0,10-5 1,6-4 85,0-2 1,26-18-1,-6-2 113,-1-2 1,-2-2-1,51-60 1,-90 96-223,1 0 1,-1 1 0,0-1 0,1 0 0,-1 1-1,1-1 1,0 1 0,-1-1 0,1 1-1,-1-1 1,1 1 0,0-1 0,-1 1 0,1 0-1,0-1 1,-1 1 0,1 0 0,1-1-1,0 12 22,-13 32-18,8-33-4,-7 22-15,-17 74 38,24-91-76,1-1 0,0 1-1,1 0 1,2 30 0,-1-43 16,0-1 0,0 1 1,0 0-1,0 0 1,1 0-1,-1-1 1,1 1-1,-1 0 0,1 0 1,0-1-1,0 1 1,0 0-1,0-1 1,0 1-1,0-1 0,0 1 1,0-1-1,0 0 1,1 0-1,-1 1 1,3 0-1,-3-1-35,1-1 1,0 1-1,0-1 0,0 1 0,0-1 0,0 0 1,0 0-1,0 0 0,-1 0 0,1 0 1,0-1-1,0 1 0,0 0 0,0-1 0,0 0 1,3-1-1,4-2-258,0-1 0,-1-1 0,1 1 0,-1-1 0,0-1 0,9-8 0,4-9-327,-1 0-1,0-1 0,-2-1 0,-1-1 1,-2-1-1,15-33 0,-1-8-29,28-107 0,-52 159 1114,-1-1 0,2-26 0,-8 33 831,-4 16-353,-6 18 108,-41 112 2075,47-115-2801,0 0 0,2 0-1,0 0 1,1 1 0,1 21 0,1-37-237,2 0 0,-1 0-1,0-1 1,1 1 0,0 0 0,0-1 0,3 8 0,-3-10-34,0-1 0,0 1 0,0 0-1,0-1 1,0 1 0,0-1 0,0 1 0,1-1 0,-1 0 0,1 1-1,-1-1 1,1 0 0,-1 0 0,1 0 0,0 0 0,0 0 0,-1 0-1,1-1 1,0 1 0,0-1 0,3 1 0,7 0 20,1 0-1,0-1 1,0 0 0,0-1 0,24-5 0,-27 3-36,1 1 1,-1 1 0,1 0-1,0 0 1,0 1 0,-1 0-1,1 1 1,0 0 0,10 4-1,-18-5 2,0 1-1,0 1 1,-1-1-1,1 0 1,0 1-1,-1-1 1,1 1 0,-1 0-1,0 0 1,0 0-1,1 0 1,-1 0-1,-1 1 1,1-1-1,0 0 1,0 1-1,-1 0 1,0-1-1,1 1 1,-1 0 0,0-1-1,0 1 1,-1 0-1,1 0 1,0 0-1,-1 0 1,0 0-1,0 0 1,0 5-1,-1-1 35,1 0 1,-2-1-1,1 1 0,-1 0 0,0-1 0,0 0 0,0 1 0,-1-1 0,0 0 0,0 0 1,-1-1-1,-5 7 0,3-5 54,0 0 0,-1-1 0,0 1 0,0-2 0,0 1 0,-1-1 0,0 0 0,0-1 0,0 0 0,-10 4 0,16-7-127,-1 0 0,0 0 0,0 0 0,0-1 0,0 1 0,0-1 0,0 1 0,0-1 0,0 0 0,0 0 0,0-1 0,0 1 0,0 0 0,0-1 0,0 0 0,0 0 0,0 0 0,0 0 0,0 0 0,1-1 0,-1 1 0,0-1 0,1 0 0,0 1 0,-1-1 0,1 0 0,0-1 0,0 1 0,0 0 0,0-1 0,0 1 0,1-1 0,-3-3 0,1-1-55,0-1-1,0 1 1,1-1-1,0 0 1,0 0-1,1 0 1,-1-10-1,-1-22-428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1:47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8 17596,'1'-1'162,"0"0"0,0 1 0,0-1 0,0 0 0,0 1 0,0-1 0,0 1 0,0-1 0,0 1 0,0-1-1,1 1 1,-1 0 0,0 0 0,2-1 0,-2 2-105,-1-1 0,0 0 1,0 0-1,1 1 0,-1-1 0,0 0 0,0 0 0,0 1 0,1-1 0,-1 0 0,0 1 0,0-1 0,0 0 0,0 1 0,0-1 0,0 0 0,0 0 0,1 1 0,-1-1 0,0 0 0,0 1 0,0-1 0,0 1 1,0-1-1,-1 0 0,1 1 0,0-1 0,0 0 0,0 0 0,0 1 0,0 0 0,-16 36 1819,14-35-1827,-31 57 837,-49 64 0,39-61-730,-20 26-22,-18 26-453,71-96-2390,35-63 1536,-5 7 348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47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132 258 21357,'3'-2'166,"-1"1"0,0 0 0,1 0 0,-1-1 0,0 1 0,0-1 0,0 0 0,0 0 0,-1 0 0,1 0 0,0 0 0,-1 0 0,1 0 0,-1 0 0,0-1 0,0 1 0,0 0 0,0-1 0,0 1 0,0-1 0,-1 1 0,1-1 0,-1 1 0,0-1 0,0 0 0,0 1 0,0-1 0,0 1 0,0-1 0,-1 0 0,1 1 0,-1-1 0,0 1 0,0-1 0,1 1 0,-3-3 0,2 2-133,0 0 0,0 0 0,-1 0 0,1 1 0,-1-1 0,0 0 0,1 1 0,-1-1 0,0 1 0,0 0 0,-1 0-1,1-1 1,0 1 0,-1 1 0,1-1 0,-1 0 0,0 1 0,0-1 0,1 1 0,-1 0 0,0 0 0,0 0 0,0 0 0,0 1 0,0-1 0,0 1 0,-1 0 0,1-1 0,0 1 0,0 1 0,-3-1 0,1 3-40,0-1-1,0 0 1,0 1 0,0 0 0,1 0-1,-1 0 1,1 1 0,0 0-1,0 0 1,0 0 0,0 0-1,1 0 1,0 1 0,0-1 0,-5 11-1,6-12 1,1 0 0,0 0 0,0 0-1,0 1 1,0-1 0,0 0 0,1 1-1,-1-1 1,1 0 0,0 1 0,0-1-1,1 5 1,-1-6 4,1 0 0,-1 0 0,1 0 0,0 0 0,0 0 0,0 0 0,0 0 0,0 0 0,1 0 0,-1 0 0,0-1 0,1 1 0,0 0 0,-1-1 0,1 0 0,0 1 0,0-1 0,-1 0-1,1 0 1,3 1 0,3 1-1,-1 0-1,1 0 0,0-2 1,0 1-1,1-1 1,-1 0-1,0 0 0,10-1 1,72-7 12,-68 4-4,236-31 163,-250 32-151,0 1-1,0-1 1,0 0 0,11-5 0,-16 5-4,1 0 0,-1 0 1,1-1-1,-1 1 0,0-1 1,0 0-1,0 0 0,0 0 1,0 0-1,4-7 0,11-15-304,26-28-1,-1 2-2134,-41 49 2214,-1 1 0,1-1 0,-1 0 0,1 0 0,-1 0 0,0 0 0,0 0 0,0 0 0,0-1 0,0 1 0,-1 0 0,1 0 0,0-1 0,-1 1 0,0 0 1,0-1-1,1 1 0,-1 0 0,-1-1 0,1 1 0,-1-3 0,-7-10-1069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48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18388,'0'-1'1968,"26"8"-1255,10-7-297,17 4 1224,8 0-864,7 4-344,3 3 40,-8-7-288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39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19956,'1'0'77,"0"0"0,0 1 0,0-1-1,0 0 1,0 0 0,-1 1 0,1-1 0,0 0-1,0 1 1,0-1 0,0 1 0,0-1 0,-1 1-1,1 0 1,0-1 0,0 1 0,-1 0 0,1-1-1,-1 1 1,1 0 0,0 0 0,-1 0 0,1 0-1,-1-1 1,0 1 0,1 0 0,-1 0 0,0 0-1,1 0 1,-1 0 0,0 0 0,0 2 0,1 39 573,-1-29-169,1 191 1328,0-192-1772,0 1 0,1 0 1,0-1-1,5 16 1,-7-26-36,1 0 0,0 0 0,0 0 0,0 0 0,0 0 0,0 0 1,0-1-1,0 1 0,0 0 0,1-1 0,-1 1 0,1-1 0,-1 0 1,1 1-1,1 0 0,-1-1-2,-1-1-1,1 0 1,-1 1-1,1-1 1,-1 0 0,1 0-1,-1 0 1,1 0 0,-1 0-1,1 0 1,-1-1 0,1 1-1,-1 0 1,0-1-1,1 1 1,-1-1 0,1 1-1,-1-1 1,0 0 0,0 0-1,1 0 1,-1 1 0,0-1-1,1-2 1,9-6-10,-1-1 0,-1 0 0,1 0 0,-2-1 0,0 0 0,9-16-1,37-78-49,-50 97 56,71-171-91,-43 99 58,-32 80 37,0 0 0,0 0 0,0 0 0,0 0-1,0 0 1,1 0 0,-1 0 0,0 0 0,0 0 0,0 0 0,0 0-1,0 0 1,0 0 0,0 0 0,0 0 0,0 0 0,0 0 0,0 0 0,0 0-1,0 0 1,1 0 0,-1 0 0,0 0 0,0 0 0,0 0 0,0 0-1,0 0 1,0 0 0,0 0 0,0 0 0,0 0 0,0 0 0,0 0 0,0 0-1,0 0 1,0 0 0,0 0 0,1-1 0,-1 1 0,0 0 0,0 0-1,0 0 1,0 0 0,0 0 0,0 14-5,-4 22-4,-4 15-12,-18 127 161,23-142-45,1 0-1,2 0 1,5 36 0,-4-64-60,1-1 1,-1 0-1,1 0 1,4 9-1,-5-14-24,0-1-1,-1 1 1,1-1-1,0 0 1,0 1-1,0-1 1,0 0-1,0 0 0,0 1 1,0-1-1,2 1 1,-2-2-7,0 1 0,-1-1 0,1 0 1,0 0-1,-1 1 0,1-1 0,0 0 0,-1 0 0,1 0 1,0 0-1,-1 0 0,1 0 0,0 0 0,-1 0 0,1 0 1,0-1-1,0 1 0,-1 0 0,1 0 0,-1 0 1,1-1-1,0 1 0,-1 0 0,1-1 0,-1 1 0,2-2 1,0 1-6,-1-1 0,0 0 0,1 1 0,-1-1 0,0 0-1,0 0 1,0 0 0,0 0 0,0-1 0,0 1 0,-1 0 0,1 0 0,-1 0 0,1-1 0,-1 1 0,0 0 0,0 0 0,0-1 0,0 1 0,0 0 0,-1 0 0,0-3 0,-2-9-21,0 1 0,-7-18 1,9 26 11,-7-18-53,0 1 1,-1-1-1,-1 2 0,-2-1 1,0 1-1,-1 1 0,-16-19 0,14 26-44,15 13 103,0 0 1,0 0-1,0 0 1,0 0-1,-1 0 1,1 0 0,0 0-1,0 0 1,0 0-1,-1-1 1,1 1-1,0 0 1,0 0-1,0 0 1,-1 0-1,1 0 1,0 0 0,0 0-1,0 1 1,-1-1-1,1 0 1,0 0-1,0 0 1,0 0-1,-1 0 1,1 0-1,0 0 1,0 0 0,0 0-1,0 1 1,0-1-1,-1 0 1,1 0-1,0 0 1,0 0-1,0 0 1,0 1-1,0-1 1,-1 0 0,1 2-21,0 0 1,0 0 0,0 0 0,0 0 0,1 0-1,-1 0 1,0 0 0,1-1 0,-1 1 0,1 0-1,0 0 1,0 0 0,1 2 0,2 3-180,0 0 1,0-1 0,1 1 0,0-1 0,0 0-1,1 0 1,-1-1 0,1 1 0,1-1 0,-1-1-1,1 1 1,-1-1 0,1 0 0,1-1 0,-1 1-1,0-1 1,1-1 0,-1 0 0,16 3-1,-2-2-121,-1-1 0,0-2-1,1 0 1,-1 0 0,0-2-1,34-7 1,1-4-296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40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4 16708,'0'0'73,"0"-1"1,0 1-1,0 0 1,-1 0-1,1-1 0,0 1 1,0 0-1,-1 0 1,1 0-1,0-1 1,-1 1-1,1 0 1,0 0-1,-1 0 1,1 0-1,0 0 1,-1-1-1,1 1 1,0 0-1,-1 0 1,1 0-1,0 0 1,-1 0-1,1 0 1,0 0-1,-1 0 1,1 0-1,0 1 1,-1-1-1,1 0 1,0 0-1,-1 0 1,1 0-1,0 0 1,-1 0-1,1 1 1,0-1-1,0 0 1,-1 0-1,1 1 0,-17 10 678,1 2 355,0 1 0,1 1 1,-25 32-1,34-39-955,0 0 0,1 0 0,0 0 0,0 1 0,1 0 0,0 0 0,1 0 0,0 1 1,0-1-1,-2 18 0,5-26-139,0 1 1,0-1 0,0 0-1,0 1 1,0-1-1,0 0 1,0 0 0,0 1-1,0-1 1,1 0-1,-1 0 1,1 1 0,-1-1-1,1 0 1,-1 0 0,1 0-1,0 0 1,-1 0-1,1 0 1,0 0 0,0 0-1,0 0 1,1 1 0,0-1-4,-1 0 1,1-1-1,0 1 1,-1-1 0,1 1-1,0-1 1,0 0-1,-1 1 1,1-1-1,0 0 1,0 0 0,0 0-1,-1-1 1,4 0-1,3-1-2,-1 0-1,0 0 1,0-1-1,0 0 1,0 0-1,-1-1 1,8-5-1,12-12 2,-2-1-1,0-1 0,-1-2 0,-2 0 0,24-35 0,-32 47-40,-13 13 31,0 0 0,0 0 1,0 0-1,1 0 1,-1 0-1,0 0 1,0 0-1,0 0 0,1 0 1,-1 0-1,0 1 1,0-1-1,0 0 0,0 0 1,1 0-1,-1 0 1,0 0-1,0 0 0,0 1 1,0-1-1,0 0 1,0 0-1,0 0 0,1 0 1,-1 1-1,0-1 1,0 0-1,0 0 1,0 0-1,0 1 0,0-1 1,0 0-1,0 0 1,0 0-1,0 1 0,0-1 1,0 0-1,0 0 1,0 0-1,0 1 1,-5 31-65,3-21 55,-1 1 6,1-1 0,-2 25 0,3-35 9,1 1 0,0 0 0,0-1 0,0 1 0,0 0 0,0-1 0,1 1 0,-1-1 0,0 1 0,1 0 0,-1-1 0,1 1-1,-1-1 1,1 1 0,0-1 0,0 1 0,0-1 0,0 1 0,0-1 0,0 0 0,0 0 0,0 1 0,0-1 0,1 0-1,-1 0 1,0 0 0,1 0 0,2 1 0,-1-2 3,-1 0 0,1 1 0,0-1 0,-1 0 0,1-1 0,-1 1 0,1 0 0,0-1 0,-1 1 0,1-1 0,-1 0 0,1 0 0,-1 0 0,5-2 0,35-24 9,-29 17-16,19-13-21,-15 11-26,-1 1 0,36-18 0,-51 28 42,0 0-1,0 1 1,0-1 0,1 1-1,-1-1 1,0 1 0,0-1 0,0 1-1,0 0 1,0-1 0,1 1-1,-1 0 1,0 0 0,0 0 0,0 0-1,1 0 1,-1 0 0,0 0 0,0 1-1,0-1 1,0 0 0,1 1-1,-1-1 1,0 1 0,0-1 0,0 1-1,0-1 1,0 1 0,0 0 0,0-1-1,0 1 1,1 1 0,-1 2-6,1 0 0,-1-1 0,1 1 0,-1 0 0,0 0 0,-1 0 0,1 0-1,0 5 1,-1-3 9,1 0-1,0 0 1,0-1-1,4 11 1,-4-15 4,-1 0 1,1 0 0,-1 0-1,1 1 1,0-1 0,0 0 0,-1 0-1,1 0 1,0 0 0,0-1-1,0 1 1,0 0 0,0 0-1,0 0 1,1-1 0,-1 1-1,0-1 1,0 1 0,0-1 0,1 1-1,-1-1 1,0 0 0,0 1-1,1-1 1,1 0 0,3 0 7,0-1 0,-1 1 0,1-1 1,0 0-1,-1-1 0,1 0 0,8-3 1,41-23 36,-15 7-163,-35 19 140,3-2-251,-1 0 0,1 1 1,0 1-1,12-3 1,-18 4 127,0 1 0,0 0 1,-1 0-1,1 0 1,0 0-1,0 0 0,0 0 1,-1 0-1,1 1 1,0-1-1,0 0 0,0 1 1,-1 0-1,1-1 1,0 1-1,-1 0 1,1 0-1,-1 0 0,1 0 1,-1 0-1,1 0 1,-1 1-1,0-1 0,0 0 1,0 1-1,2 1 1,4 7-673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41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112 251 19164,'-13'12'637,"0"1"-1,1 0 1,1 1 0,-16 26 0,22-33-498,0 2 0,1-1 0,0 0 0,1 1 0,0 0 0,0 0 0,1 0 0,0 0 0,0 0 0,0 15 0,2-23-127,0 1-1,0 0 1,0-1 0,0 1-1,0 0 1,0 0-1,0-1 1,1 1-1,-1 0 1,1-1 0,-1 1-1,1-1 1,0 1-1,-1 0 1,1-1 0,0 0-1,0 1 1,0-1-1,0 1 1,0-1 0,0 0-1,1 0 1,-1 0-1,0 0 1,1 0 0,-1 0-1,1 0 1,-1 0-1,1 0 1,-1 0 0,1-1-1,-1 1 1,1-1-1,0 1 1,-1-1 0,1 0-1,0 0 1,0 0-1,-1 0 1,1 0 0,0 0-1,-1 0 1,1 0-1,3-1 1,4-2 2,1 1 0,-1-2 0,1 1-1,-1-1 1,0-1 0,12-7 0,6-7 1,-2 0 1,0-2-1,-1-1 0,-2-1 1,0-1-1,-1 0 1,-2-2-1,0 0 0,-2-2 1,-1 0-1,-1 0 1,13-36-1,-25 47 16,-7 18 16,-4 10 4,-5 11 96,1 2 0,2-1 0,0 1 0,-12 48 0,18-56-45,1 0 0,1-1 0,0 1 0,2 0 0,-1 0 0,2 0 0,0 0 0,1 0 0,5 21 0,-6-32-67,1-1 0,-1 1-1,1 0 1,0-1-1,1 1 1,-1-1 0,1 0-1,0 0 1,0 0 0,0 0-1,1 0 1,-1-1 0,1 1-1,0-1 1,0 0-1,0 0 1,0 0 0,9 3-1,-7-3-20,1-1 0,0 0 0,0-1-1,0 1 1,0-1 0,0-1 0,0 1 0,0-1-1,0 0 1,0-1 0,0 0 0,0 0-1,7-2 1,-1-1-5,0-1-1,0 0 1,-1 0-1,0-2 1,0 1 0,-1-1-1,1-1 1,-2 0-1,1-1 1,-1 0-1,14-17 1,-14 15-10,-1 0 0,0-1 0,-1-1 1,-1 1-1,0-2 0,0 1 0,-1 0 0,-1-1 0,0 0 0,3-21 1,-7 30 4,0 0 1,-1 0 0,0 0 0,0 0 0,0 0 0,0 0 0,-1 0 0,0 0-1,0 0 1,-1 0 0,-2-8 0,3 12-3,1-1-1,-1 1 0,0 0 1,0 0-1,1 0 1,-1 0-1,0 0 1,0 0-1,0 1 1,0-1-1,0 0 1,0 0-1,0 1 0,0-1 1,0 0-1,0 1 1,-1-1-1,1 1 1,0 0-1,-2-1 1,1 1-1,0 0 1,0 0 0,-1 1 0,1-1-1,0 1 1,0-1 0,0 1 0,0 0 0,0-1-1,0 1 1,0 0 0,0 0 0,0 1-1,0-1 1,-3 3 0,-2 2 6,0 1 0,1-1 1,0 1-1,0 1 0,0-1 0,1 1 1,0 0-1,1 0 0,-6 12 0,5-8 4,1 1 0,0-1 0,1 1 0,0 0 0,1-1 1,-1 18-1,3-26-6,0 0 1,0 0 0,0 0 0,1 0 0,-1 0 0,1 0 0,0 0-1,0 0 1,1 0 0,-1 0 0,1-1 0,0 1 0,3 5 0,-3-7-2,0 0 1,0 0 0,0 0 0,0 0 0,0 0 0,0-1 0,1 1-1,-1-1 1,1 0 0,-1 1 0,1-1 0,-1 0 0,1 0-1,-1-1 1,1 1 0,0-1 0,0 1 0,-1-1 0,1 0-1,5 0 1,1-1 6,0 0-1,0-1 0,0 0 1,-1-1-1,1 0 0,-1 0 1,1-1-1,-1 0 0,0 0 0,9-7 1,9-8 0,36-33 1,-37 28-16,0 0 0,-2-2 0,0-1 0,-2 0 1,-1-2-1,-1 0 0,28-61 0,-44 83-4,0 0 1,-1 0-1,0 0 1,0 0-1,0-1 1,-1 1-1,0-1 1,0-7-1,-1 14 6,0 1-1,0-1 1,0 0 0,0 0-1,0 1 1,0-1-1,-1 0 1,1 1-1,0-1 1,0 0 0,0 0-1,-1 1 1,1-1-1,0 1 1,-1-1-1,1 0 1,-1 1 0,1-1-1,-1 1 1,1-1-1,-1 1 1,1-1-1,-1 1 1,0-1 0,1 1-1,-1 0 1,1-1-1,-1 1 1,0 0-1,1-1 1,-1 1 0,0 0-1,0 0 1,1 0-1,-1 0 1,0-1-1,1 1 1,-1 0 0,0 0-1,0 1 1,1-1-1,-2 0 1,-2 1-6,1 0-1,0 0 1,0 0 0,0 1 0,0-1 0,0 1 0,-4 3 0,-2 2-4,0 1 0,1 0 1,0 1-1,1 0 0,0 0 0,0 1 1,1 0-1,0 0 0,-5 14 1,3-6 14,1 0 0,1 0 0,1 1 0,-6 35 0,10-42-27,0 0 0,1-1 1,1 1-1,-1 0 0,2 0 0,0-1 0,0 1 1,1 0-1,1-1 0,4 11 0,-7-18 27,1-1 0,0 1 0,-1-1 0,1 0 0,0 1 0,1-1 1,-1 0-1,1 0 0,-1-1 0,1 1 0,0 0 0,0-1 0,0 0 0,0 0 0,0 0 0,1 0 0,-1 0 0,0-1 0,1 1 0,0-1 0,-1 0 0,1 0 0,0 0 0,0 0 0,-1-1 0,1 0 0,0 0 0,0 0 0,0 0 0,-1 0 0,1-1 0,0 0 1,0 0-1,4-1 0,36-18-67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41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29 18260,'3'-21'2313,"-3"21"-2240,0-1 0,0 1 0,0 0-1,0-1 1,0 1 0,-1-1 0,1 1 0,0 0 0,0-1 0,0 1 0,-1 0-1,1-1 1,0 1 0,0 0 0,-1-1 0,1 1 0,0 0 0,0 0 0,-1-1-1,1 1 1,0 0 0,-1 0 0,1 0 0,-1 0 0,1-1 0,0 1-1,-1 0 1,-2 0 128,1 0 0,0 1 1,-1-1-1,1 0 0,0 1 0,0 0 0,0-1 0,-1 1 0,1 0 0,0 0 0,0 0 0,0 1 0,-3 2 0,-10 7 178,0 0 0,1 2 0,1-1 0,-17 22 1,22-26-353,2 1 0,0 0 0,0 1 0,0-1 1,1 1-1,0 0 0,1 1 0,-5 17 1,9-27-28,0 0 1,0 0 0,0 0 0,0 1-1,0-1 1,0 0 0,0 0 0,0 0 0,0 0-1,0 0 1,0 1 0,1-1 0,-1 0-1,0 0 1,1 0 0,-1 0 0,1 0 0,0 0-1,-1 0 1,1 0 0,0 0 0,-1 0 0,1-1-1,0 1 1,0 0 0,0 0 0,0-1-1,0 1 1,0 0 0,0-1 0,0 1 0,0-1-1,0 1 1,0-1 0,0 0 0,2 1-1,5 1-5,0-1-1,0 0 1,0 0-1,11-1 0,-4 0-10,13 2-24,-3-2 13,1 2 0,-1 1 0,0 0 0,41 13 0,-63-15 24,0 0 0,0 1 0,1-1 0,-1 1 0,0 0 0,0 0 0,-1 0 0,1 0 0,0 1 0,-1-1 0,4 5 0,-5-6 3,0 0 1,-1 1 0,1-1-1,0 0 1,-1 1-1,1-1 1,-1 0-1,1 1 1,-1-1 0,0 1-1,0-1 1,0 1-1,0-1 1,0 1 0,0-1-1,0 1 1,0-1-1,0 0 1,-1 1-1,1-1 1,-1 1 0,1-1-1,-1 0 1,1 1-1,-1-1 1,0 0-1,0 1 1,0-1 0,-1 2-1,-8 7-33,1-1 0,-2 0 0,1 0 0,-1-1-1,0-1 1,-1 0 0,0 0 0,0-1 0,-1-1 0,1 0-1,-1 0 1,0-2 0,0 1 0,-19 1 0,30-5 27,0 1 0,0-1 0,0 0 0,0 0 0,0 0 0,0 0 0,0 0 0,0 0 0,0 0 0,0-1 0,1 1 0,-1-1 0,0 0 0,0 1 0,0-1 0,0 0 0,1 0 0,-1 0 0,0 0 0,1 0 0,-3-3 0,-6-19-142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42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18100,'0'0'59,"-1"0"0,1 1 0,0-1 0,0 0 0,-1 0 0,1 0 0,0 0 0,0 0 0,0 0 0,-1 0 0,1 0 0,0 1 0,0-1 0,0 0 0,0 0 0,-1 0 0,1 0 0,0 1 0,0-1 0,0 0 0,0 0 0,0 0 0,-1 1 0,1-1 0,0 0 0,0 0 0,0 0 0,0 1 0,0-1 0,0 0 0,0 0 0,0 1 0,0-1 0,0 0 0,0 0 0,0 0 0,0 1 0,0-1 0,0 0 0,0 0 0,0 1 0,0-1 0,1 0 0,-1 1 0,-1 15 356,-16 366 4632,5-213-4198,9-129-692,1-23-96,0-1 0,2 0 1,0 1-1,1-1 1,4 25-1,-5-39-55,0-1-1,0 1 1,1-1-1,-1 0 1,0 1-1,1-1 1,-1 0-1,1 1 1,-1-1-1,1 0 1,-1 0-1,1 1 1,0-1-1,0 0 1,0 0-1,0 0 1,0 0-1,0 0 1,0 0-1,0 0 1,0 0-1,0-1 1,0 1-1,0 0 1,1-1-1,-1 1 1,0 0-1,1-1 1,-1 0-1,2 1 1,0-1-3,-1-1 0,1 0 0,-1 1 0,0-1-1,1 0 1,-1 0 0,0-1 0,0 1 0,0 0 0,0-1 0,0 1 0,0-1 0,0 0 0,0 0-1,0 1 1,1-4 0,11-13-12,0-1 1,-2 0-1,0-1 0,9-21 0,33-88 1,-45 108 2,9-26-52,-4 7-38,1 2 0,2 0 0,2 0 0,37-54 0,-52 87 69,0 0 0,1 0 0,0 0 0,7-5 1,-11 9 20,0 0 0,1 0 0,-1 0 0,1 0 1,-1 0-1,1 0 0,-1 1 0,1-1 0,-1 0 1,1 1-1,0 0 0,-1-1 0,1 1 1,0 0-1,0 0 0,-1 0 0,1 0 0,0 0 1,-1 0-1,4 1 0,-4-1 7,0 1 0,-1-1 0,1 1 0,-1-1-1,1 1 1,-1-1 0,1 1 0,-1-1 0,1 1 0,-1-1-1,1 1 1,-1 0 0,0-1 0,0 1 0,1 0 0,-1-1 0,0 1-1,0 0 1,1 0 0,-1-1 0,0 1 0,0 0 0,0 0 0,0-1-1,0 1 1,0 0 0,0-1 0,-1 1 0,1 0 0,0 0-1,0 0 1,-9 24 28,9-24-26,-11 22 44,-2 0 1,0-1-1,-1-1 1,-1 0-1,-1-1 1,-1-1-1,0 0 1,-2-1-1,-27 20 1,41-34-101,-1 0 1,1 0 0,-1-1 0,0 0-1,0 0 1,0-1 0,-1 1 0,-6 1-1,11-4-3,1 0 0,0 0 0,0 0 0,-1 0-1,1 0 1,0 0 0,0 0 0,-1 0 0,1 0-1,0-1 1,0 1 0,0 0 0,-1-1 0,1 1-1,0-1 1,0 1 0,0-1 0,0 0 0,-2-1-1,2 1-51,0-1 0,0 0 0,0 1-1,0-1 1,0 0 0,1 0-1,-1 1 1,0-1 0,1 0-1,0 0 1,-1 0 0,1 0 0,0 0-1,0 0 1,0 0 0,0 0-1,0-2 1,1-4-120,1-1 0,-1 0 0,1 1 0,1-1 0,6-16 0,11-14-692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43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61 413 17220,'-1'4'342,"1"1"0,-1-1 0,0 0 0,0 1 0,-1-1 0,1 0 0,-1 0 0,0 0 0,0 0 0,0 0 0,-1-1 0,-2 5 0,-7 11 1358,7-8-1141,0-1 0,1 1-1,-4 12 1,7-19-488,0-1 1,1 0-1,-1 1 0,1-1 0,-1 1 1,1-1-1,0 1 0,1-1 0,-1 1 0,1-1 1,-1 1-1,1-1 0,0 0 0,3 7 1,-4-9-55,1 0 1,0 0-1,0 0 1,-1 0-1,1 0 1,0 0-1,0 0 0,0 0 1,0 0-1,0 0 1,0-1-1,0 1 1,0 0-1,1-1 1,-1 1-1,0-1 1,0 1-1,1-1 1,-1 0-1,2 1 1,0-1-1,0 0 0,1 0 0,-1 0 1,0 0-1,0-1 0,1 1 1,-1-1-1,3-1 0,6-2 3,0-1-1,-1-1 0,14-8 1,77-59 55,-8 4-25,-92 68-51,0-1-1,1 0 1,-1 1-1,1 0 1,0 0-1,-1 0 1,1 0 0,0 0-1,0 0 1,5 0-1,-8 1 3,1 0-1,0 1 0,0-1 1,0 1-1,0-1 0,0 1 1,-1-1-1,1 1 0,0-1 1,0 1-1,-1-1 0,1 1 1,-1 0-1,1 0 0,0-1 1,-1 1-1,1 0 1,-1 0-1,1 0 0,-1-1 1,0 1-1,1 0 0,-1 0 1,0 0-1,0 0 0,0 0 1,0 0-1,1 0 0,-1 0 1,0 0-1,-1 0 0,1-1 1,0 3-1,0 11-14,-1 0-1,-3 22 1,2-25-8,0 0-1,1 0 1,1 0-1,0 1 1,2 13 0,-2-25 11,0 1 1,0 0-1,0 0 1,0-1 0,0 1-1,0 0 1,1 0-1,-1-1 1,0 1-1,1 0 1,-1 0 0,0-1-1,1 1 1,-1 0-1,1-1 1,-1 1-1,1-1 1,-1 1-1,1-1 1,0 1 0,-1-1-1,1 1 1,0-1-1,-1 1 1,1-1-1,0 0 1,-1 1-1,1-1 1,0 0 0,0 0-1,-1 0 1,1 0-1,0 1 1,0-1-1,0 0 1,-1 0-1,1 0 1,0-1 0,0 1-1,0 0 1,-1 0-1,1 0 1,0 0-1,0-1 1,-1 1-1,1 0 1,0-1 0,-1 1-1,1-1 1,1 0-1,4-3-117,0 0 0,0 0 0,0-1-1,6-5 1,33-34-2298,79-98 1,-100 110 1269,-2-1 0,-1-1 0,-2-1 1,20-49-1,-36 77 1219,0 0 0,-1-1 0,0 1 0,0-1 0,-1 1 0,0-1 0,0 0 0,-1-13 0,0 21-36,0 0 1,0 0-1,0-1 1,0 1-1,0 0 0,0 0 1,0 0-1,0-1 1,0 1-1,0 0 1,0 0-1,0 0 1,0 0-1,0-1 0,0 1 1,0 0-1,0 0 1,0 0-1,-1 0 1,1-1-1,0 1 1,0 0-1,0 0 0,0 0 1,0 0-1,0 0 1,0 0-1,-1 0 1,1-1-1,0 1 1,0 0-1,0 0 0,0 0 1,-1 0-1,1 0 1,0 0-1,0 0 1,0 0-1,0 0 1,-1 0-1,1 0 0,0 0 1,0 0-1,0 0 1,0 0-1,-1 0 1,1 0-1,0 0 1,0 0-1,0 0 0,0 0 1,-1 0-1,-9 10 968,-8 15 919,9-8-1038,0 0 0,1 0 0,1 1 0,1 0 0,-6 27 0,8-26-653,0 1 1,2 0-1,0 0 0,1 0 1,2 1-1,0-1 0,0 0 1,9 33-1,-7-42-221,0 0 1,1 0-1,0-1 0,1 1 1,0-1-1,1 0 0,8 11 1,-12-19-15,0 1 0,0-1 0,0 1 0,1-1 0,-1 0 1,1 0-1,-1 0 0,1 0 0,-1 0 0,1-1 0,0 1 0,0-1 0,0 0 0,0 0 1,0 0-1,0 0 0,0 0 0,1-1 0,-1 1 0,0-1 0,0 0 0,0 0 1,1 0-1,-1 0 0,0-1 0,0 1 0,0-1 0,0 0 0,0 0 0,4-2 0,2-1-37,-1-1-1,0 0 1,0 0-1,-1-1 0,0 0 1,1 0-1,-2-1 0,12-14 1,0-3-111,24-41 0,-3-8 35,-3-2 0,-3-1 0,25-90 0,-47 124 123,-9 31 4,-8 30 4,-6 25 109,-9 63 0,19-92-67,1-1 0,0 1 0,1 0-1,1 0 1,0 0 0,1-1 0,0 1 0,8 22-1,-8-31-49,1-1 0,0 0-1,1 1 1,-1-1 0,1 0 0,0-1-1,0 1 1,1-1 0,-1 1-1,1-1 1,0-1 0,0 1-1,0-1 1,1 0 0,-1 0-1,1 0 1,0-1 0,0 0 0,0 0-1,0 0 1,0-1 0,0 0-1,0 0 1,0-1 0,0 1-1,1-1 1,-1-1 0,0 1-1,0-1 1,0 0 0,1 0 0,-1-1-1,-1 0 1,1 0 0,0-1-1,9-4 1,-14 6-41,-1 1 0,1 0 0,0-1 0,-1 1 1,1 0-1,-1-1 0,1 1 0,-1 0 0,1-1 0,-1 1 0,1-1 0,-1 1 0,1-1 0,-1 0 1,0 1-1,1-1 0,-1 1 0,0-1 0,0 0 0,1 1 0,-1-1 0,0 1 0,0-1 1,0 0-1,0-1 0,0 2-24,0-1 0,-1 0 0,1 1 0,-1-1 0,1 1 0,-1-1 0,1 1 0,-1-1 0,0 1 0,1-1 0,-1 1 0,0 0 0,1-1 0,-1 1 0,0 0 0,0-1 0,1 1 0,-2 0 0,-37-6-1810,22 6 1277,-78-6-1188,83 5 2024,1-1 1,0-1-1,0 0 0,0 0 0,0-1 0,-13-7 0,23 10-126,-1 1-1,1-1 1,0 0-1,-1 0 1,1 0 0,0 0-1,-1 0 1,1 0-1,0 0 1,0 0-1,0-1 1,0 1-1,-1-2 1,2 2-45,0 1 0,-1-1 1,1 1-1,0-1 0,0 1 0,0-1 0,0 1 1,0-1-1,0 1 0,0-1 0,1 1 0,-1-1 1,0 1-1,0-1 0,0 1 0,0 0 0,1-1 1,-1 1-1,0-1 0,0 1 0,1 0 0,-1-1 0,0 1 1,1-1-1,-1 1 0,0 0 0,1 0 0,0-1 1,2-1 106,0 0 0,0 1 0,0-1 0,1 1 1,-1 0-1,0 0 0,1 0 0,-1 1 0,1-1 1,4 1-1,189-14 240,-146 9-508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43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43 18308,'5'-7'702,"-3"4"-340,1 0 1,-1-1 0,0 1-1,0-1 1,-1 1 0,3-8 0,-4 11-326,1-1 1,-1 1-1,0 0 1,0 0-1,0 0 1,0 0-1,0 0 1,0 0-1,0-1 1,0 1 0,0 0-1,0 0 1,0 0-1,0 0 1,0 0-1,0-1 1,0 1-1,-1 0 1,1 0-1,0 0 1,0 0 0,0 0-1,0 0 1,0-1-1,0 1 1,0 0-1,0 0 1,0 0-1,0 0 1,-1 0-1,1 0 1,0 0-1,0 0 1,0-1 0,0 1-1,0 0 1,0 0-1,0 0 1,-1 0-1,1 0 1,0 0-1,0 0 1,0 0-1,0 0 1,-1 0 0,-8 2 1438,-11 9 7,9-3-1404,1 1 0,0 0 1,0 0-1,1 1 0,1 1 0,-1 0 0,2 0 1,-1 0-1,2 1 0,-1 0 0,2 0 0,-6 16 0,11-26-89,-1 1-1,1-1 1,0 1-1,0-1 0,0 1 1,1-1-1,-1 1 0,1-1 1,-1 1-1,1-1 0,0 1 1,0-1-1,0 0 0,0 1 1,0-1-1,0 0 0,1 0 1,-1 0-1,1 0 0,0 0 1,-1 0-1,1 0 0,0-1 1,0 1-1,0 0 0,3 0 1,6 6-45,0-1 0,1-1 0,21 8 0,-25-11 37,103 37-88,23 10-29,-133-50 134,0 1 1,0-1-1,0 0 1,0 1 0,0-1-1,-1 1 1,1-1-1,0 1 1,0 0 0,0-1-1,-1 1 1,1 0-1,0-1 1,-1 1 0,1 0-1,-1 0 1,1 0-1,-1-1 1,2 3-1,-3-3 1,1 1-1,0-1 0,0 1 0,0 0 0,0-1 0,-1 1 1,1-1-1,0 1 0,0-1 0,-1 1 0,1-1 1,0 1-1,-1-1 0,1 0 0,0 1 0,-1-1 0,1 1 1,-1-1-1,1 0 0,-1 0 0,1 1 0,-1-1 0,0 1 1,-6 1-2,1 1 0,-1-1 0,1 0 0,-8 1 0,3 0-35,-75 11 221,76-12-344,0-2 1,0 1 0,0-1 0,0-1 0,0 0-1,-14-3 1,23 4 122,0 0 0,0 0 1,1 0-1,-1-1 0,0 1 0,1 0 0,-1 0 0,0-1 1,1 1-1,-1 0 0,1-1 0,-1 1 0,0-1 0,1 1 1,-1-1-1,1 1 0,-1-1 0,1 1 0,-1-1 0,1 1 1,0-1-1,-1 0 0,1 1 0,0-1 0,-1 1 0,1-1 1,0 0-1,0 0 0,0 1 0,0-1 0,-1 0 0,1 1 0,0-1 1,0 0-1,1-1 0,-1 0-2,1 0 1,0 0-1,0 0 1,0 0-1,0 1 1,0-1-1,0 0 1,0 0-1,1 1 1,-1-1-1,1 1 1,1-3-1,29-18-509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44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17940,'1'4'334,"1"0"-1,-1 1 1,0-1 0,-1 0-1,1 1 1,-1-1 0,0 1-1,0-1 1,-1 5 0,-8 44 1258,2-12-112,6-33-1297,0 4 81,0 0 0,0 0 1,1 1-1,3 18 0,-3-29-240,0 0 0,1 0-1,-1 0 1,1 0 0,-1 0-1,1 0 1,0 0 0,0 0 0,0 0-1,0 0 1,0 0 0,0-1-1,0 1 1,1 0 0,-1-1-1,1 1 1,-1-1 0,1 1 0,0-1-1,-1 0 1,1 1 0,0-1-1,0 0 1,0 0 0,0-1-1,0 1 1,0 0 0,0-1 0,0 1-1,0-1 1,0 0 0,0 1-1,3-1 1,5-1 9,0 0 0,-1-1 0,0 0 1,1 0-1,-1-1 0,0 0 0,0-1 0,0 0 0,14-8 0,9-9-5,32-26-1,-43 31-4,14-11-22,-19 14-12,0 0 0,1 1 0,34-18-1,-51 30 10,1 0 0,-1-1-1,1 1 1,-1 0 0,1-1-1,-1 1 1,1 0 0,0 0-1,-1 0 1,1 0 0,-1 0-1,1-1 1,0 1-1,-1 0 1,1 0 0,0 0-1,-1 0 1,1 1 0,-1-1-1,1 0 1,0 0 0,-1 0-1,1 0 1,-1 1-1,1-1 1,-1 0 0,1 1-1,-1-1 1,1 0 0,-1 1-1,1-1 1,-1 0 0,1 1-1,-1-1 1,1 1 0,-1-1-1,0 1 1,1-1-1,-1 1 1,0-1 0,0 1-1,1 0 1,-1-1 0,0 1-1,0 0 1,1 4-12,0 1-1,0-1 1,-1 0 0,-1 10-1,2 7-13,-1-21 29,1 0-1,-1 1 0,1-1 0,-1 0 0,1 1 0,0-1 1,-1 0-1,1 0 0,0 1 0,0-1 0,0 0 1,0 0-1,0 0 0,0 0 0,0 0 0,0 0 1,0-1-1,0 1 0,1 0 0,-1-1 0,0 1 0,1 0 1,-1-1-1,0 0 0,1 1 0,-1-1 0,1 0 1,-1 1-1,0-1 0,1 0 0,-1 0 0,1 0 0,-1-1 1,1 1-1,-1 0 0,0 0 0,1-1 0,-1 1 1,2-2-1,9-1-31,0-1 1,-1-1 0,19-10 0,-17 8-86,80-40-3090,-90 46 2558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1:47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16828,'2'2'238,"-1"0"0,1 1 1,-1-1-1,1 0 1,-1 1-1,0-1 1,0 1-1,0-1 0,0 1 1,0-1-1,-1 1 1,1 0-1,0 3 1,-1 39 951,-1-33-489,-4 68 1329,0 66-287,6-126-1766,0 0 0,2 0 1,0-1-1,1 1 0,9 24 0,7-3-2364,-18-41 1336,-4-4 385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44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 22173,'-10'-9'1776,"9"8"-1416,6 5-232,1 0 288,6 1 144,5-4-520,7-1-208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45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275 276 14507,'2'-1'251,"-1"-1"-1,1 0 1,-1 0-1,0-1 1,0 1-1,0 0 1,0 0-1,0-1 1,0 1-1,-1 0 1,1-1-1,-1 1 1,0-1-1,1 1 1,-1 0-1,0-1 1,-1-2-1,1 3-103,-1 1 0,0-1 0,1 1 0,-1-1-1,0 1 1,0-1 0,0 1 0,0 0 0,0-1 0,0 1 0,0 0-1,-1 0 1,1 0 0,0 0 0,-1 0 0,1 0 0,-1 0-1,1 0 1,-1 0 0,1 1 0,-1-1 0,1 1 0,-1-1 0,0 1-1,-1-1 1,-6 0 22,0 0-1,1 0 0,-1 1 0,0 1 1,0-1-1,1 1 0,-1 0 1,0 1-1,1 0 0,0 1 0,-16 6 1,9-2-152,0 0 1,0 2-1,0 0 1,1 0-1,-14 13 1,24-18-19,0 0 0,0 0 0,0 1 1,-6 9-1,9-13 1,0 0-1,0 0 1,1 0 0,-1 0 0,0 0-1,1 0 1,-1 1 0,1-1 0,0 0 0,-1 0-1,1 0 1,0 1 0,0-1 0,0 0-1,0 1 1,0-1 0,0 0 0,0 0-1,0 1 1,0-1 0,1 0 0,-1 0 0,0 1-1,1-1 1,-1 0 0,1 0 0,-1 0-1,1 0 1,1 2 0,0-1 0,1 0-1,-1-1 1,1 1-1,-1-1 1,1 0 0,0 0-1,0 0 1,-1 0 0,1 0-1,0-1 1,0 1-1,0-1 1,0 0 0,0 0-1,0 0 1,0 0 0,3-1-1,6 0 1,-1-1 0,0 0 0,13-6 0,-3 1 3,-1-2 1,-1-1-1,1 0 0,-2-2 0,1 0 0,-2-1 0,0 0 1,25-26-1,-22 18 18,-1-2-1,0 0 1,-2 0 0,-1-2 0,24-48 0,-28 41 23,-10 25-13,-7 18-2,-9 30-193,1 1 1,2 1-1,2 0 0,2 0 1,-2 78-1,9-108-390,0 0 0,4 22 0,-3-31 479,-1 0 0,1 0-1,1 0 1,-1 0 0,1-1 0,-1 1-1,1 0 1,0-1 0,0 1-1,1-1 1,-1 0 0,5 5 0,14 4-586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45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209 171 20564,'2'-2'146,"0"-1"0,0 1 1,0 0-1,0 0 0,-1-1 0,1 1 0,0-1 0,-1 0 0,0 1 0,0-1 0,0 0 0,0 0 0,0 0 0,-1 0 0,1 1 0,-1-1 0,1-6 0,-2 4 20,1 1 1,-1-1-1,0 0 0,0 0 1,0 1-1,-1-1 0,0 1 1,1-1-1,-2 1 1,-3-7-1,3 7-107,0-1 0,0 1 1,0 0-1,0 0 0,-1 0 0,1 1 0,-1-1 1,0 1-1,0 0 0,-1 0 0,1 0 0,-1 1 1,1-1-1,-1 1 0,0 0 0,0 1 1,0-1-1,0 1 0,0 0 0,0 0 0,-8 0 1,8 2-56,0 0 1,-1 0-1,1 1 1,1-1 0,-1 1-1,0 0 1,0 1-1,1-1 1,-1 1 0,1 0-1,0 0 1,0 0-1,0 1 1,0-1 0,0 1-1,1 0 1,0 0-1,-1 0 1,-1 6 0,1-5-8,1 1 1,0 0 0,0 0-1,1 0 1,0 0 0,0 0-1,0 1 1,1-1 0,0 0 0,0 1-1,0-1 1,1 1 0,0-1-1,2 14 1,-1-18 3,0 1-1,-1-1 1,1 1-1,1-1 1,-1 1 0,0-1-1,0 0 1,1 1 0,-1-1-1,1 0 1,0 0-1,0 0 1,0 0 0,0 0-1,0-1 1,0 1 0,0-1-1,1 1 1,-1-1-1,0 0 1,1 0 0,-1 0-1,1 0 1,-1 0 0,1-1-1,0 1 1,3 0-1,5 0 1,0 0 0,0-1-1,0 0 1,0-1 0,15-3-1,1-1-4,0-2-1,-1 0 1,0-2 0,-1-1-1,41-23 1,-28 11 13,-1-1-1,59-51 1,-83 65-18,-13 9 9,0 0 0,0 0 0,1 0-1,-1 0 1,0 0 0,0 0 0,0 0-1,0 0 1,0 0 0,0 0-1,0 0 1,0 0 0,1 0 0,-1 0-1,0 0 1,0 0 0,0 0 0,0 1-1,0-1 1,0 0 0,0 0 0,0 0-1,0 0 1,1 0 0,-1 0-1,0 0 1,0 0 0,0 0 0,0 0-1,0 0 1,0 0 0,0 0 0,0 1-1,0-1 1,0 0 0,0 0 0,0 0-1,0 0 1,0 0 0,0 0-1,0 0 1,0 0 0,0 1 0,0-1-1,0 0 1,0 0 0,0 0 0,0 0-1,0 0 1,0 0 0,0 0 0,0 0-1,0 1 1,0-1 0,0 0-1,-10 24-30,5-13 22,-4 10-13,-2 3-17,-8 28 0,17-45 30,0-1 1,1 0-1,0 1 1,0 0-1,0-1 1,1 1-1,0 0 1,0-1-1,3 13 1,-3-18 8,0 0-1,0 1 1,1-1 0,-1 0 0,1 1-1,-1-1 1,1 0 0,0 0 0,0 1-1,-1-1 1,1 0 0,0 0 0,0 0-1,0 0 1,0 0 0,0 0 0,0 0-1,1-1 1,-1 1 0,0 0 0,0 0-1,2 0 1,0-1 1,-1 1-1,1-1 0,-1 1 1,1-1-1,0 0 1,-1 0-1,1 0 1,0-1-1,-1 1 1,1-1-1,2 0 1,6-2 1,-1-1 1,0-1-1,0 1 0,15-12 1,-10 5 14,0-1-1,-1 0 1,0-1 0,-1-1-1,-1 0 1,0-1 0,-1 0-1,-1-1 1,12-24 0,-21 38-14,1-1 2,-1 0 1,1 0-1,-1 0 1,0 0 0,0 0-1,0 0 1,0 0-1,0-6 1,-3 11 7,-1 1 0,1-1 0,-1 1 0,1 0 0,0 0 0,-3 5 0,0 4-20,1-1 1,0 2 0,-2 11 0,5-21 7,1 0 1,-1 0 0,1-1 0,-1 1 0,1 0 0,0 0 0,0 0-1,0 0 1,1-1 0,-1 1 0,1 0 0,-1 0 0,1 0 0,0-1-1,0 1 1,0 0 0,0-1 0,1 1 0,2 3 0,-2-5 3,-1 0 0,1 0 0,0 0 0,0 0 1,0 0-1,0 0 0,0-1 0,0 1 0,1-1 1,-1 1-1,0-1 0,0 0 0,0 0 0,0 0 1,1 0-1,-1 0 0,0 0 0,0 0 0,0-1 1,0 1-1,4-2 0,5-2 16,0-1 0,17-8 0,-26 11-17,26-14 63,50-40 0,-32 20-174,-45 36 98,-1-1-1,1 1 1,-1 0 0,1-1 0,-1 1 0,1-1-1,-1 1 1,1 0 0,-1 0 0,1-1 0,0 1 0,-1 0-1,1 0 1,-1-1 0,1 1 0,0 0 0,-1 0 0,1 0-1,0 0 1,0 0 0,-2 10-273,-17 24-562,15-27 485,-39 70-977,39-58 889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46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244 363 17724,'-6'1'290,"0"0"-1,0 1 1,1-1 0,-1 1 0,1 1-1,-1-1 1,1 1 0,0 0 0,-8 6-1,2-1 188,-4 1-159,0 0 1,1 1 0,0 1-1,1 1 1,0 0 0,1 0-1,1 1 1,0 1 0,0 0-1,2 0 1,0 1-1,-8 17 1,16-29-302,0-1 0,0 0-1,0 0 1,1 0 0,-1 0 0,1 0-1,0 1 1,-1-1 0,1 0 0,0 0 0,0 1-1,0-1 1,1 0 0,0 4 0,0-5-8,-1 1 0,1-1 0,0 0 0,0 0 0,0 0 0,0 0 0,0 0 0,0 0 0,0 0 0,0 0 0,1 0 0,-1-1 0,0 1 0,0 0 0,1-1 0,-1 1 0,0-1 0,1 1 0,-1-1 0,0 1 0,1-1-1,-1 0 1,1 0 0,-1 0 0,3 0 0,8 0-1,1-1 0,0 0-1,-1-1 1,1-1-1,-1 0 1,0 0 0,0-1-1,0-1 1,0 0-1,12-7 1,9-7-9,0-2 1,33-27-1,-38 25 6,-1-1 1,-1-1-1,-2-1 0,32-43 1,-44 53-27,-1-1 0,0-1 1,-1 0-1,-2 0 0,0-1 1,0 0-1,-2 0 0,0-1 0,3-27 1,-8 40 1,0 0-1,-1 1 1,0-1 0,0 0 0,-1 0 0,0 1 0,0-1 0,0 1-1,-1-1 1,-3-6 0,4 10 7,0 0 1,-1 1-1,1-1 0,-1 1 0,0-1 0,0 1 1,0-1-1,0 1 0,-1 0 0,1 0 1,0 0-1,-1 0 0,1 0 0,-1 1 0,0-1 1,0 1-1,1 0 0,-1 0 0,0 0 0,0 0 1,0 0-1,0 0 0,-4 0 0,-6 1-9,1 0 0,-1 1-1,1 0 1,0 0-1,-1 2 1,1-1-1,0 2 1,0-1 0,1 2-1,-18 8 1,15-6 38,0 1-1,0 0 1,0 1 0,1 1 0,1 0-1,0 1 1,-17 19 0,24-25-5,1 1 0,0-1 0,1 1 0,-1 0 1,1 0-1,-3 8 0,5-11-7,0-1 0,1 1 0,-1 0 0,1-1 0,-1 1 0,1 0 0,0 0 1,0 0-1,0-1 0,1 1 0,-1 0 0,1 0 0,-1-1 0,1 1 0,0 0 0,0-1 0,0 1 0,1 2 0,3 2 4,-1-1 0,1 0 0,1 0 0,-1 0 0,1 0 0,0-1 0,9 6 0,49 30 12,-60-39-20,60 33-5,-22-13-98,40 29-1,-71-43 11,0 0 0,0 1 1,-1 0-1,-1 1 0,1 0 0,-2 1 0,1 0 1,7 14-1,-13-19 16,0 0 1,0 0-1,-1 0 1,0 0-1,0 1 1,-1-1-1,0 0 1,0 1-1,0 0 0,-1-1 1,0 1-1,0-1 1,-2 13-1,-5 7-269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34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40 17372,'4'-3'382,"0"1"0,0-1 0,0 0 0,0 0 0,0 0 1,0-1-1,-1 1 0,5-7 0,-2 4 1534,-7 13-711,-7 15-352,-88 164-587,-89 248-1,178-413-1075,12-28-785,13-35-344,28-59-972,72-119-1,-104 195 2774,14-23 869,2 0-1,2 2 1,45-50-1,-76 95-668,-1 1 0,1-1 0,-1 0 0,1 1 0,0-1 0,-1 0 0,1 1 0,0-1 0,-1 1 0,1-1 0,0 1 0,0 0 0,-1-1 0,1 1 0,0 0 0,0-1 0,0 1 0,0 0 0,-1 0 0,3 0 0,-3 0-3,1 0 1,-1 0 0,1 1-1,-1-1 1,1 0 0,-1 1 0,0-1-1,1 1 1,-1-1 0,1 0-1,-1 1 1,0-1 0,1 1-1,-1-1 1,0 1 0,0-1-1,1 1 1,-1 0 0,0-1 0,0 1-1,0-1 1,0 2 0,1 4 223,0 1 0,0-1 1,-1 0-1,-1 10 1,-6 65 819,-6 105 125,12-141-1064,2-1-1,8 51 1,-8-84-289,1 1 1,1-1 0,-1 1 0,2-1-1,8 20 1,-7-27-625,-3-7-156,-2-9-319,-1 6 847,0 0 0,-1 0 0,1 0 0,-2 1 0,1-1-1,0 1 1,-1-1 0,-4-5 0,-29-39-1404,35 49 1752,-17-22 383,-2 1 0,0 0 0,-40-31-1,51 47 777,6 8 468,14 10 667,-3-7-2066,-1 0-1,2-1 0,-1 0 1,1 0-1,-1-1 0,1 0 0,0-1 1,0 0-1,0 0 0,0-1 0,0 0 1,1-1-1,15 0 0,-12-2-296,1 1 0,-1-2 1,1 0-1,-1 0 0,0-1 0,0-1 0,-1 0 0,21-12 1,-5 0-181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34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33 238 20596,'-1'0'96,"0"1"0,0-1 0,-1 0 0,1 1 0,0-1-1,0 0 1,0 1 0,-1 0 0,1-1 0,0 1 0,0 0-1,0-1 1,0 1 0,0 0 0,0 0 0,1 0 0,-1 0-1,0 0 1,0 0 0,1 0 0,-1 0 0,0 0 0,1 0-1,-1 1 1,1-1 0,-1 0 0,1 0 0,-1 2 0,-5 40 612,6-40-548,-1 9-125,1-1 1,1 1 0,0-1-1,0 1 1,1-1 0,0 0-1,1 0 1,0 0-1,1 0 1,0 0 0,1-1-1,0 0 1,12 18 0,-15-26-30,-1 0 0,1 0 0,0 0 0,-1-1 0,1 1 0,0 0 0,0-1 0,0 1 0,0-1 0,1 0 0,-1 0 0,0 0 0,0 0 0,1 0 0,-1 0 0,1 0 0,-1-1 0,1 1 0,-1-1 0,1 0 0,2 0 0,-1 0 17,0-1-1,0 0 0,0 0 1,0-1-1,0 1 1,0-1-1,-1 0 0,1 1 1,-1-2-1,1 1 1,5-5-1,3-4 93,-1-1 1,0 0-1,-1 0 0,0-1 1,12-22-1,-9 10 91,-9 17-100,0 0 0,1 0-1,-1 1 1,7-8 0,-10 21-52,0 0 0,-1 0-1,0 0 1,0 0 0,-1 7 0,1-8-43,-3 97 33,3-91-52,1 0 0,0-1 0,1 1 0,0 0 0,1-1 0,0 0-1,6 15 1,-8-23 8,-1-1-1,1 0 0,-1 0 0,1 1 0,0-1 0,0 0 1,-1 0-1,1 0 0,0 0 0,0 0 0,0 0 1,0 0-1,0 0 0,1 0 0,-1 0 0,0 0 0,0-1 1,1 1-1,-1-1 0,0 1 0,1-1 0,-1 1 1,0-1-1,1 0 0,-1 1 0,1-1 0,-1 0 0,0 0 1,1 0-1,-1 0 0,1 0 0,-1-1 0,0 1 0,1 0 1,-1-1-1,1 1 0,-1-1 0,0 1 0,0-1 1,1 0-1,-1 1 0,2-2 0,3-3-29,0 0-1,0 0 0,-1 0 1,1 0-1,-1-1 1,8-12-1,5-10-439,-1-1 0,-2-1 0,-1 0 1,-1-1-1,13-50 0,-6 2-1257,9-89 1,-21 111 735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35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12219,'-8'37'1706,"0"1"6006,15-97-2665,-9 178-4911,0-40-38,2 0 1,13 81-1,-12-152-98,-1-5-1,0 0 0,1 0 0,-1 0 0,1 0 1,-1 0-1,1 0 0,0 0 0,0 0 0,1 0 0,-1-1 0,0 1 0,3 3 0,-4-6-4,1 0 0,-1 0 0,0 0 0,0 0 0,0 0 0,1 0 0,-1 0 0,0 0 0,0 0 0,0 0 0,1 0 0,-1 0-1,0-1 1,0 1 0,0 0 0,1 0 0,-1 0 0,0 0 0,0 0 0,0 0 0,1-1 0,-1 1 0,0 0 0,0 0 0,0 0 0,0 0 0,0-1 0,0 1 0,1 0 0,-1 0 0,0 0 0,0-1 0,0 1-1,0 0 1,0 0 0,0-1 0,0 1 0,0 0 0,0 0 0,0 0 0,0-1 0,0 1 0,0 0 0,0 0 0,0 0 0,0-1 0,0 1 0,0 0 0,-1 0 0,1-1 0,0-14-350,-2-2 65,-1 0-1,-1 1 1,-1-1-1,0 1 1,-2 0 0,1 0-1,-2 1 1,0 0-1,-1 0 1,0 1 0,-19-21-1,102 45 1793,-42-8-1376,1-1 0,36-4 1,-35 0-161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35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66 17132,'-9'6'505,"0"0"1,1 0 0,0 1-1,0 0 1,1 0-1,0 1 1,0 0 0,-9 14-1,12-15-269,0-1 1,1 0-1,0 1 0,0 0 0,1 0 0,0 0 0,0 0 0,0 0 0,1 0 1,0 1-1,0-1 0,1 13 0,0-18-213,0-1 0,0 0 0,1 1 0,-1-1 0,0 0 0,0 1 0,1-1 0,-1 0 0,1 1 0,-1-1 0,1 0-1,-1 1 1,1-1 0,0 0 0,0 0 0,0 0 0,0 0 0,0 0 0,0 0 0,0 0 0,0 0 0,0 0 0,0 0 0,0-1 0,0 1 0,1 0 0,-1-1 0,0 1 0,0-1 0,1 0 0,-1 1 0,0-1 0,1 0 0,-1 0 0,1 1 0,-1-1-1,0 0 1,1 0 0,-1-1 0,1 1 0,1-1 0,6-1 31,1 0 0,-1-1 0,0 0 0,15-8 0,-16 8-5,46-24 146,-24 12-37,46-17 0,-67 29-140,1 0-1,0 0 0,0 1 1,0 1-1,0 0 1,0 0-1,0 1 1,0 0-1,12 2 0,-19-2-4,1 1 0,-1 0 0,0 0-1,0-1 1,0 2 0,-1-1-1,1 0 1,0 1 0,0-1 0,-1 1-1,1 0 1,-1 0 0,1 0 0,-1 0-1,0 0 1,0 0 0,0 1 0,0-1-1,0 1 1,0-1 0,2 6-1,-14-18 767,-2-24-704,0 1 0,-11-63-1,23 95-217,0 0 0,-1 0 0,1 0 0,0 0 0,0 0 0,0 0 0,0 0 0,0 0 0,0 0-1,0 0 1,0 0 0,0 0 0,0 0 0,1 0 0,-1 0 0,0 1 0,1-1 0,-1 0 0,1 0 0,-1 0-1,1 0 1,-1 0 0,1 0 0,0 0 0,1 0-241,0 0 1,0 0-1,-1 1 1,1-1-1,0 0 0,0 1 1,0 0-1,0-1 0,3 1 1,7-2 351,10-3-1314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36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18116,'-4'20'1135,"0"0"-1,-1 0 1,-15 35-1,-5 24 1160,22-68-2096,-22 123 1553,24-121-1664,0-1 0,1 1 0,0 0 0,1-1 0,0 1 0,1-1 1,0 1-1,7 19 0,-8-31-82,-1 1 1,1 0-1,-1 0 1,1-1 0,0 1-1,0-1 1,0 1-1,0 0 1,0-1-1,0 0 1,1 1 0,-1-1-1,0 0 1,1 0-1,-1 1 1,1-1 0,-1 0-1,1 0 1,0-1-1,-1 1 1,4 1-1,-4-2 7,1 0 0,0 0-1,-1 0 1,1-1 0,0 1-1,-1 0 1,1-1 0,0 1-1,-1-1 1,1 0 0,-1 1-1,1-1 1,-1 0 0,1 0-1,-1 0 1,0 0-1,1 0 1,-1 0 0,0 0-1,0-1 1,0 1 0,2-3-1,16-23 124,-2-1-1,-1-1 0,22-53 1,-28 57-87,39-105-1006,-49 130 918,0 0 0,0 0-1,0 0 1,0 1-1,0-1 1,0 0 0,0 0-1,-1 0 1,1 0 0,0 0-1,0 0 1,0 0 0,0 0-1,0 0 1,0 0 0,0 0-1,0 0 1,-1 0-1,1 0 1,0 0 0,0 0-1,0 0 1,0 0 0,0 0-1,0 0 1,0 0 0,-1-1-1,1 1 1,0 0 0,0 0-1,0 0 1,0 0-1,0 0 1,0 0 0,0 0-1,0 0 1,0 0 0,0 0-1,0 0 1,-1-1 0,1 1-1,0 0 1,0 0-1,0 0 1,0 0 0,0 0-1,0 0 1,-9 9 282,-21 33-853,14-15 151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36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18884,'6'33'2080,"4"-6"-1223,7 2-361,-1-9 976,3 1-160,1-11-647,-3-4-449,4-12 752,-3-7-856,2-11-40,-2-3 24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01:47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20356,'10'6'1985,"6"1"-1169,7-3-256,7-1 896,4 1-279,5-4-433,1-1-248,0-2-784,-3-1 1080,-4 0-744,-4-12-72,-8-13-48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36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12 412 17972,'-1'4'501,"-1"2"-111,0-1 0,0 1 0,1-1 0,0 1 0,0 0-1,0 0 1,1-1 0,0 1 0,0 0 0,0 0 0,2 7 0,-1-12-379,-1 0 0,0-1 1,1 1-1,-1-1 1,1 1-1,-1-1 0,1 1 1,-1-1-1,1 0 0,-1 1 1,1-1-1,-1 1 1,1-1-1,0 0 0,-1 0 1,1 1-1,0-1 1,-1 0-1,1 0 0,0 0 1,-1 0-1,1 0 1,0 0-1,-1 0 0,1 0 1,0 0-1,0 0 0,-1 0 1,1 0-1,0 0 1,-1 0-1,1-1 0,0 1 1,-1 0-1,1-1 1,0 0-1,23-13-1391,18-31-1812,-33 34 2388,0 1 0,20-17 1,-25 24 997,0 0 1,0 0-1,1 0 1,-1 1-1,1 0 1,-1 0-1,1 0 1,0 0-1,0 1 1,0 0-1,8-1 1,-1 1 508,70-10 2078,-73 9-2611,0 0-1,-1-1 1,1 0 0,0-1 0,-1 0 0,15-9 0,-13 3 248,-19 9-7,-20 11 39,18-4-370,0 1 1,1 1-1,0-1 1,0 2-1,1-1 1,0 2-1,-10 12 1,14-16-28,1 0 1,0 0-1,0 1 1,0-1-1,1 1 1,0 0 0,1 0-1,-1 0 1,1 0-1,1 0 1,-1 1-1,1-1 1,0 14 0,1-19-32,0 1 1,0-1 0,1 1-1,-1-1 1,1 0-1,-1 1 1,1-1 0,0 0-1,0 1 1,0-1 0,0 0-1,1 0 1,-1 0 0,1 0-1,-1 0 1,1 0 0,-1 0-1,1-1 1,0 1 0,0 0-1,0-1 1,0 0-1,0 1 1,0-1 0,1 0-1,-1 0 1,0 0 0,0 0-1,1-1 1,-1 1 0,1-1-1,-1 1 1,1-1 0,-1 0-1,5 0 1,2 0-26,0-1 0,0 1 1,0-2-1,0 1 0,0-1 1,-1-1-1,1 1 0,13-8 0,-13 6-110,-1 0 0,1-1-1,-1 0 1,0 0-1,0-1 1,-1 0-1,0-1 1,0 0-1,0 0 1,-1 0 0,0-1-1,0 0 1,-1 0-1,8-16 1,-6-8-257</inkml:trace>
  <inkml:trace contextRef="#ctx0" brushRef="#br0" timeOffset="1">201 22 20860,'-5'2'1825,"3"5"-1281,1-1-272,2-5 880,1-4-552,1-11-360,-1-6-184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37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19348,'2'-6'2486,"0"19"-1099,0 26 79,-5 196 350,0 90-1147,3-311-632,0-10-22,-1-1 1,1 1-1,1-1 0,-1 1 1,0-1-1,1 0 0,0 1 1,1 5-1,-1-9-13,-1 1 0,0-1-1,0 0 1,0 0 0,0 0-1,0 0 1,0 0 0,0 0-1,1 0 1,-1 0 0,0 0 0,0 0-1,0 0 1,0 0 0,0 0-1,1 0 1,-1 0 0,0 0-1,0 0 1,0 0 0,0 0 0,0 0-1,1 0 1,-1 0 0,0 0-1,0 0 1,0 0 0,0 0-1,0 0 1,1 0 0,-1 0-1,0 0 1,0 0 0,0 0 0,0 0-1,0 0 1,0-1 0,0 1-1,1 0 1,-1 0 0,0 0-1,0 0 1,0 0 0,0 0 0,0-1-1,0 1 1,0 0 0,0 0-1,0 0 1,0 0 0,0 0-1,0-1 1,0 1 0,0 0 0,0 0-1,0 0 1,0 0 0,0 0-1,0-1 1,0 1 0,0 0-1,4-12 49,10-51 66,7-79 1,-8 49-95,-6 45 4,0-4-30,25-93 0,-32 142 1,1 1-1,-1 0 0,1-1 1,0 1-1,0 0 0,0 0 1,0 0-1,1 0 1,-1 0-1,1 0 0,-1 0 1,1 0-1,-1 0 0,1 1 1,0-1-1,0 1 0,0-1 1,0 1-1,0 0 0,0-1 1,0 1-1,1 0 1,-1 1-1,0-1 0,0 0 1,1 1-1,2-1 0,-1 1-3,-1 0 0,1 1 0,0 0 0,0-1-1,-1 1 1,1 0 0,-1 1 0,1-1 0,-1 1 0,1 0-1,-1-1 1,0 1 0,0 1 0,0-1 0,0 0-1,3 4 1,-4-4 4,0 0 0,0 0 0,0 0 0,0 0 0,-1 0 0,1 1-1,-1-1 1,1 0 0,-1 1 0,0-1 0,0 1 0,0-1 0,0 1 0,-1 0-1,1-1 1,-1 1 0,1 0 0,-1 0 0,0 3 0,-1-2 3,0 0 0,0 1 1,0-1-1,0 0 0,-1 0 0,0 0 1,0-1-1,0 1 0,0 0 0,0-1 1,-4 5-1,-5 4-1,-1-1 1,1 0-1,-2 0 1,1-1-1,-21 11 1,30-18-98,0-1 0,-1 0 0,1 0 0,0 0 0,-1-1 1,0 1-1,1-1 0,-1 0 0,0 0 0,1 0 0,-1-1 1,0 1-1,-7-1 0,11 0 51,-1 0 0,1 0 0,-1 0 0,1 0 1,0 0-1,-1 0 0,1 0 0,0 0 0,-1 0 0,1 0 0,0-1 0,-1 1 1,1 0-1,0 0 0,-1 0 0,1-1 0,0 1 0,-1 0 0,1 0 0,0-1 1,0 1-1,-1 0 0,1 0 0,0-1 0,0 1 0,-1 0 0,1-1 0,0 1 1,0-1-1,0 1 0,0 0 0,0-1 0,0 1 0,0 0 0,0-1 0,-1 1 1,1-1-1,0 1 0,1 0 0,-1-1 0,0 1 0,0 0 0,0-1 0,0 1 1,0-1-1,0 1 0,0 0 0,0-1 0,1 1 0,-1 0 0,0-1 0,0 1 1,1 0-1,-1 0 0,1-1 0,15-18-1153,0 8 199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37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12 18892,'-1'4'419,"1"0"-1,-1 0 1,0 0-1,0 0 1,0 0-1,0 0 1,-3 4 0,-4 18 753,7-23-1029,-6 54 1243,7-54-1352,-1-1-1,1 1 1,0-1-1,0 1 1,1 0-1,-1-1 1,1 1-1,-1-1 1,1 1-1,0 0 1,0-1-1,0 0 1,0 1-1,0-1 1,1 0-1,-1 1 1,1-1-1,2 3 1,-3-4-25,1-1 1,-1 1 0,1 0 0,-1-1-1,1 1 1,0-1 0,-1 0-1,1 0 1,-1 1 0,1-1-1,-1 0 1,1 0 0,0 0-1,-1-1 1,1 1 0,-1 0-1,1-1 1,0 1 0,-1-1 0,1 1-1,2-2 1,34-20 121,-30 16-100,10-6 14,2-1 20,0 0 1,22-9-1,-37 20-57,0 0 1,-1 0-1,1 0 0,0 1 1,0 0-1,0 0 0,0 0 1,0 0-1,1 1 0,-1 0 1,0 0-1,0 0 0,0 1 1,0-1-1,6 3 0,11 12-149,-21-13 27,0-1 0,0 0 0,0 0-1,0 0 1,1 1 0,-1-1-1,0 0 1,1-1 0,-1 1-1,0 0 1,1 0 0,-1 0 0,1-1-1,-1 1 1,1-1 0,-1 1-1,1-1 1,0 0 0,-1 0 0,1 1-1,-1-1 1,1 0 0,0-1-1,-1 1 1,1 0 0,0 0-1,-1-1 1,3 0 0,11-9-769,-1 0 0,0-1 0,-1-1 0,0 0 0,12-14-1,6-9-238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38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83 170 16307,'0'-1'45,"11"-20"2312,-9 20-815,-6 14-335,-24 58 1429,15-41-2238,1 1 1,2 1 0,1 0-1,1 0 1,-3 34 0,10-62-376,1 0 1,0 1-1,0-1 1,1 0-1,-1 1 1,1-1-1,0 0 1,0 1-1,1-1 1,-1 0-1,1 0 1,0 0 0,0 0-1,0-1 1,3 5-1,-3-6-34,-1 0-1,1 0 1,0-1 0,0 1-1,0-1 1,0 1-1,0-1 1,0 0 0,1 1-1,-1-1 1,0 0-1,1-1 1,-1 1 0,1 0-1,-1-1 1,0 1-1,1-1 1,-1 0 0,1 0-1,0 0 1,-1 0-1,1 0 1,-1-1 0,0 1-1,1-1 1,-1 1-1,4-2 1,1-1-32,-1-1 1,1 1-1,-1-1 0,0 0 1,0 0-1,0-1 0,-1 0 1,1 0-1,-1 0 1,0-1-1,6-8 0,6-12-94,20-36-1,-30 49 119,174-347 43,-173 342 22,-26 93 354,2-18-134,-12 100-1,26-138-204,0 0 0,2 0-1,0 0 1,2 0 0,0-1 0,1 1 0,0-1-1,2 1 1,11 28 0,-13-39-30,1 0 1,0-1-1,0 0 0,1 0 1,0 0-1,7 7 0,-9-11-32,1 0 0,-1 0-1,1 0 1,-1 0 0,1-1 0,0 0-1,0 1 1,0-1 0,0-1-1,0 1 1,0-1 0,1 1 0,4 0-1,-8-2-14,0 0-1,0 1 1,0-1-1,0 0 1,0 0 0,1 0-1,-1 0 1,0 0-1,0 0 1,0-1-1,0 1 1,0 0 0,0 0-1,0-1 1,0 1-1,0-1 1,0 1-1,0-1 1,0 1-1,0-1 1,0 0 0,0 1-1,0-1 1,0 0-1,-1 0 1,1 0-1,0 1 1,-1-1 0,1 0-1,0 0 1,-1 0-1,1 0 1,-1 0-1,0 0 1,1 0-1,-1 0 1,0-1 0,0 1-1,1 0 1,-1 0-1,0 0 1,0 0-1,0-2 1,-1-2-81,1 0 0,-1 1 1,1-1-1,-2 0 0,1 0 0,0 1 1,-1-1-1,0 1 0,-3-6 0,-11-14-163,-1 2 1,-1 0-1,-1 1 0,-1 1 0,-36-29 0,2 2 1086,54 47-807,0 0-1,-1 0 1,1-1 0,0 1 0,0 0 0,-1 0-1,1 0 1,0-1 0,0 1 0,-1 0 0,1-1 0,0 1-1,0 0 1,0 0 0,-1-1 0,1 1 0,0 0 0,0-1-1,0 1 1,0 0 0,0-1 0,0 1 0,0 0-1,0-1 1,0 1 0,0 0 0,0-1 0,0 1 0,0 0-1,0-1 1,0 1 0,0 0 0,0-1 0,0 1 0,0 0-1,0-1 1,1 1 0,-1 0 0,0-1 0,0 1-1,0 0 1,1 0 0,-1-1 0,0 1 0,0 0 0,1 0-1,-1-1 1,0 1 0,0 0 0,1 0 0,-1 0 0,0 0-1,1-1 1,-1 1 0,0 0 0,1 0 0,-1 0-1,0 0 1,1 0 0,-1 0 0,0 0 0,1 0 0,-1 0-1,1 0 1,32-4 150,-22 3-198,16-2 363,38 1 0,-33 1-301,24-1 26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39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41 208 18588,'-2'-10'3165,"-5"15"-1294,-5 16-118,8-11-1546,0 1-1,1 0 0,0 0 0,1 0 0,0 1 0,1-1 0,0 23 0,1-30-198,1 1-1,-1-1 0,1 0 0,0 1 1,1-1-1,-1 0 0,0 0 1,1 0-1,0 0 0,4 6 1,-5-8-1,1 0 1,0 0 0,0 0 0,0 0 0,0 0-1,1-1 1,-1 1 0,0 0 0,1-1 0,-1 0-1,1 0 1,0 1 0,-1-1 0,1-1 0,0 1 0,-1 0-1,6 0 1,0-1 10,0 0-1,0 0 1,0-1-1,0 0 1,0 0-1,-1 0 1,1-1-1,0-1 1,9-3-1,12-7 28,28-18 1,-2 2-9,-46 25-24,1-1 0,0 1-1,0 1 1,15-4 0,-22 7-22,0-1-1,-1 1 1,1 0-1,0 0 1,0 0-1,0 0 1,-1 0-1,1 1 1,0-1-1,0 1 1,-1 0 0,1 0-1,0 0 1,-1 0-1,1 0 1,-1 0-1,0 1 1,1-1-1,-1 1 1,0 0-1,0 0 1,3 3 0,10 14-181,-13-15-104,1 0 0,0-1 1,0 1-1,0 0 0,1-1 1,6 6-1,-8-8 139,0 0-1,0-1 1,0 1 0,0 0 0,0-1-1,0 1 1,0-1 0,0 0-1,0 1 1,0-1 0,0 0 0,0 0-1,0-1 1,0 1 0,0 0-1,0-1 1,0 1 0,0-1 0,0 1-1,3-2 1,14-7-920,0-1-1,-1 0 1,0-1 0,0-1 0,17-15-1,74-77 511,-97 89 1457,-8 6 20,-6 6 1040,-1 4-1686,1 1 1,-1-1-1,0 1 0,0 0 0,1 0 0,0 1 0,-1-1 0,1 0 0,0 1 0,0-1 1,0 1-1,-3 4 0,1-1 166,-4 5 22,0 1 1,0 0-1,-7 16 0,13-25-394,1 1 0,-1-1 0,1 0-1,0 1 1,0-1 0,0 1-1,1-1 1,-1 1 0,1 0 0,0-1-1,0 1 1,0 0 0,0-1 0,1 1-1,-1-1 1,1 1 0,0-1 0,2 6-1,-2-8-37,0 1 1,0-1-1,1 1 0,-1-1 0,0 0 0,0 0 0,1 0 0,-1 0 0,1 0 0,-1 0 0,1 0 0,0 0 0,-1 0 0,1-1 0,0 1 0,-1 0 0,1-1 0,0 0 0,0 1 0,-1-1 0,1 0 0,0 0 0,0 0 0,0 0 0,0 0 0,-1-1 1,1 1-1,0 0 0,0-1 0,2 0 0,6-3 35,0 1-1,0-1 1,17-10 0,-6 1-33,-1-1 1,0-1-1,0-1 0,-2-1 0,0-1 0,-1 0 1,-1-1-1,-1-1 0,0 0 0,-1-1 0,-2-1 1,0 0-1,11-30 0,-22 47-26,1 0 1,-1 0-1,1 0 0,-1 1 0,0-8 0,-1 12 2,0 0 0,0 0-1,0 0 1,0 0-1,0-1 1,0 1-1,0 0 1,0 0-1,0 0 1,0 0-1,0 0 1,0 0-1,0-1 1,0 1-1,0 0 1,0 0 0,0 0-1,0 0 1,0 0-1,0-1 1,0 1-1,0 0 1,0 0-1,0 0 1,0 0-1,0 0 1,0 0-1,0-1 1,0 1 0,0 0-1,-1 0 1,1 0-1,0 0 1,0 0-1,0 0 1,0 0-1,0 0 1,0 0-1,0 0 1,-1 0-1,1 0 1,0-1-1,0 1 1,0 0 0,0 0-1,0 0 1,-1 0-1,1 0 1,0 0-1,0 0 1,0 0-1,0 0 1,0 0-1,-1 1 1,-11 14-24,3 2 19,0 1 1,2 1-1,0-1 1,-9 36-1,13-39-132,0 0-1,1 0 0,1 0 0,0 1 1,1-1-1,3 29 0,-2-40 112,0 0 0,-1-1-1,1 1 1,1-1 0,-1 1 0,0-1 0,1 1-1,0-1 1,0 0 0,0 0 0,0 0-1,0 0 1,1 0 0,3 3 0,19 6-196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49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233 142 17596,'-6'-1'295,"0"0"0,0 1 0,0 0 0,0 0 0,0 0 0,0 1 0,1 0 0,-1 0 0,0 0 1,0 1-1,1 0 0,-1 0 0,1 0 0,0 1 0,-1-1 0,1 1 0,-8 7 0,0 0 92,1 0 0,0 1 0,1 0-1,0 0 1,-14 20 0,19-22-310,0 0 0,1 1-1,0 0 1,0 0 0,-3 11 0,7-18-69,1 0 0,-1 0 1,0 0-1,1 0 1,0 0-1,0-1 1,0 1-1,0 0 1,0 0-1,1 5 0,0-7-6,-1 0 0,1 1 0,-1-1 0,1 0 0,0 0-1,-1 0 1,1 0 0,0 1 0,0-1 0,0 0 0,0-1-1,0 1 1,0 0 0,0 0 0,0 0 0,0 0 0,0-1-1,1 1 1,-1-1 0,0 1 0,0-1 0,1 1 0,1-1 0,2 1-2,0-1 1,0 1-1,-1-1 1,1-1-1,0 1 1,0-1-1,-1 0 1,1 0-1,0 0 1,-1 0-1,1-1 1,-1 0-1,1 0 1,-1 0-1,8-6 1,2-2 2,0-1 0,0 0 1,12-14-1,-2 0 40,0-2 1,-2 0 0,20-33-1,-33 45 23,0 0 0,-1 0 0,0-1 0,-2-1-1,0 1 1,0-1 0,-2 0 0,3-17 0,-7 34-63,0 0 1,0 0 0,0 0 0,0 0 0,0 0-1,0 0 1,-1 0 0,1 0 0,0 0 0,0 0-1,0 0 1,0 0 0,0 0 0,0 0-1,0 0 1,0 0 0,0 0 0,0 0 0,0-1-1,0 1 1,-1 0 0,1 0 0,0 0 0,0 0-1,0 0 1,0 0 0,0 0 0,0 0-1,0 0 1,0 0 0,0 0 0,0 0 0,0 0-1,0 0 1,0 0 0,0 0 0,0-1 0,0 1-1,0 0 1,0 0 0,0 0 0,0 0-1,0 0 1,0 0 0,0 0 0,0 0 0,0 0-1,0 0 1,0 0 0,0-1 0,0 1 0,-5 8 39,0 7-26,0 0 1,0 1-1,2 0 1,-3 24 0,0 66-52,6-104 33,-1 18-7,2-1-1,3 23 1,-4-38 9,1 0 0,-1 0 0,1 0 1,0 0-1,1 0 0,-1 0 0,1-1 1,-1 1-1,1-1 0,0 1 1,1-1-1,-1 1 0,0-1 0,1 0 1,0 0-1,0-1 0,4 5 0,-5-6-1,0 0 0,0 0 0,0-1 0,0 1 0,0 0 0,0-1-1,0 1 1,0-1 0,0 1 0,1-1 0,-1 0 0,0 0 0,0 0-1,0-1 1,1 1 0,3-1 0,-2-1 0,1 1 0,-1-1 0,1 0 0,-1-1 0,0 1 0,0-1-1,5-4 1,3-3 4,-1-1 0,-1 0 0,17-23-1,-14 14 1,0 0-1,-2-1 0,-1 0 0,15-42 0,-26 69-12,1 0-1,-1 1 1,1-1-1,0 0 1,1 1-1,1 8 1,0-4 1,-1-1 3,0 0 0,1 0 0,1 0 0,0 0 0,0-1 0,0 1 0,1-1 0,1 0 0,0 0 0,0-1 0,1 0 0,7 9 0,-10-13 8,0-1-1,0 0 0,1 0 1,0 0-1,-1 0 0,1-1 1,0 0-1,0 1 0,0-2 0,0 1 1,1 0-1,-1-1 0,1 0 1,-1 0-1,0 0 0,1 0 1,0-1-1,-1 0 0,1 1 1,-1-2-1,1 1 0,-1-1 1,1 1-1,-1-1 0,1-1 0,-1 1 1,0 0-1,7-4 0,-2 0 6,0 0-1,0 0 0,0-1 0,-1-1 1,0 1-1,0-1 0,-1 0 1,0-1-1,0 0 0,0 0 0,5-10 1,-6 8 1,0 0 0,0-1 1,-1 0-1,-1 1 0,0-2 0,0 1 1,-1 0-1,-1-1 0,2-16 0,-3 27-5,-1 0-1,0 0 0,0 0 0,0-1 0,0 1 1,0 0-1,0 0 0,0 0 0,0-1 1,-1 1-1,1 0 0,0 0 0,-1 0 0,1 0 1,-1-1-1,0 0 0,0 1-2,1 1 0,0 0 0,-1 0-1,1 0 1,-1 0 0,1 0 0,-1 0 0,1 0 0,0 0 0,-1 0 0,1 0-1,-1 0 1,1 0 0,-1 0 0,1 1 0,0-1 0,-1 0 0,1 0 0,0 0 0,-1 1-1,1-1 1,-1 0 0,1 0 0,0 1 0,0-1 0,-1 0 0,1 0 0,0 1-1,-1 0 1,-2 2-3,-1 1 0,1 1-1,0-1 1,0 0-1,-4 9 1,4-5 6,0 1 0,1 0-1,-1 0 1,2 0 0,-1 0-1,1 1 1,1-1 0,0 13-1,0-19-7,0 0-1,1 1 0,-1-1 0,0 0 0,1 0 0,0 0 0,0 0 1,0 0-1,0 0 0,0 0 0,1 0 0,-1 0 0,1-1 0,0 1 1,0 0-1,0-1 0,0 0 0,0 1 0,0-1 0,1 0 0,-1 0 1,1 0-1,-1-1 0,1 1 0,0 0 0,0-1 0,5 2 0,-5-2-41,-1-1 1,0 0-1,0 1 0,0-1 0,0 0 0,0-1 0,1 1 0,-1 0 0,0-1 0,0 1 0,0-1 0,0 1 0,0-1 0,0 0 0,0 0 0,0 0 0,0 0 0,0 0 0,-1-1 0,3-1 0,-1 0 0,1 0-1,-1 0 1,0-1-1,-1 1 1,1-1 0,-1 0-1,1 0 1,-1 0-1,1-5 1,7-23-228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49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20396,'-9'8'1961,"2"4"-1465,5-2-928,0-2 1576,9-8-712,4-4-280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49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9 18732,'3'-9'1838,"-3"18"-770,-1 5-705,-1 46 1316,11 93 1,-4-83-1528,38 254-116,-49-337-872,0 0-1,0 0 0,-1 0 1,-14-18-1,14 20 292,-64-83-2568,19 27 3549,51 67-372,1-1 0,0 1 0,0 0-1,0 0 1,-1 0 0,1-1 0,0 1 0,0 0 0,0 0 0,0 0 0,0-1 0,-1 1 0,1 0 0,0 0 0,0-1 0,0 1 0,0 0 0,0-1 0,0 1 0,0 0 0,0 0 0,0-1 0,0 1 0,0 0 0,0-1 0,0 1 0,0 0 0,0 0 0,0-1 0,0 1 0,0 0 0,1 0 0,-1-1 0,0 1 0,0 0 0,0-1 0,13 0 1378,27 9-120,-27-4-875,2-1-342,0-1 0,1-1 0,-1 0 0,0-1 1,0 0-1,1-2 0,-1 1 0,0-2 0,0 0 0,0-1 0,-1 0 0,1-2 0,-1 1 0,14-9 0,7-10-45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50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46 16067,'0'0'93,"-1"0"0,1 0 0,0 0 0,-1 0 0,1 0 0,-1 0-1,1 0 1,0 0 0,-1 0 0,1 0 0,0-1 0,-1 1 0,1 0 0,-1 0-1,1 0 1,0-1 0,-1 1 0,1 0 0,0 0 0,0-1 0,-1 1-1,1 0 1,0-1 0,0 1 0,-1 0 0,1-1 0,0 1 0,0-1 0,0 1-1,0 0 1,-1-1 0,1 1 0,0 0 0,0-1 0,0 1 0,0-1-1,0 1 1,0-1 0,0 1 0,0 0 0,0-1 0,0 1 0,1-1-1,-1 1 1,0 0 0,0-1 0,0 1 0,0 0 0,1-1 0,-1 1 0,0 0-1,0-1 1,0 1 0,1 0 0,-1-1 0,0 1 0,1 0 0,-1-1-1,0 1 1,1 0 0,-1 0 0,0 0 0,1-1 0,-1 1 0,0 0-1,1 0 1,-1 0 0,1 0 0,0 0 0,31-13 1958,-9 8-1704,1 1 1,-1 0 0,1 2 0,45 2 0,95 18-55,-156-17-284,34 5-26,1 1 0,-2 3 0,55 18 0,-88-21-25,-17-4-14,-26-2-34,31-1 85,-165-5-117,73 0 20,-100 9 1,152 4 47,44-8 52,1 0 0,-1-1 0,0 1-1,0 0 1,0 0 0,0 0 0,0 0-1,0-1 1,0 1 0,0 0 0,1 0 0,-1 0-1,0-1 1,0 1 0,0 0 0,0 0-1,0 0 1,0 0 0,0-1 0,0 1-1,0 0 1,0 0 0,0 0 0,0-1 0,-1 1-1,1 0 1,0 0 0,0 0 0,0-1-1,0 1 1,0 0 0,0 0 0,0 0 0,0 0-1,-1-1 1,1 1 0,0 0 0,0 0-1,0 0 1,0 0 0,-1 0 0,1 0-1,0 0 1,0-1 0,0 1 0,0 0 0,-1 0-1,1 0 1,0 0 0,0 0 0,0 0-1,-1 0 1,1 0 0,0 0 0,0 0 0,-1 0-1,15-13-179,-3 6-118,0 1 0,0 0 0,0 1 0,1 0 0,-1 1-1,1 0 1,0 0 0,1 2 0,21-3 0,3 3-269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52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65 20356,'-4'-5'187,"-1"1"0,1-1 0,0 1-1,-1 0 1,0 0 0,0 1 0,0-1 0,-1 1-1,1 0 1,-1 1 0,1-1 0,-1 1-1,0 0 1,0 1 0,0-1 0,0 1 0,0 0-1,-7 1 1,7 0-110,1 0 0,0 1-1,0-1 1,0 1 0,0 1-1,1-1 1,-1 1 0,0 0 0,0 0-1,1 0 1,-1 0 0,1 1-1,0 0 1,0 0 0,0 0 0,0 0-1,0 1 1,1-1 0,-1 1-1,1 0 1,0 0 0,-4 8-1,2-2-60,1 0-1,0 0 0,0 1 0,1 0 0,0 0 0,0 0 0,2 0 0,-1 0 0,2 0 0,-1 1 0,1-1 1,1 0-1,0 0 0,1 0 0,5 20 0,-6-28-15,0-1 0,0 1 0,0-1 0,0 1 1,0-1-1,1 0 0,-1 1 0,1-1 0,0 0 0,0 0 0,0 0 0,0 0 1,0-1-1,0 1 0,0 0 0,1-1 0,-1 0 0,0 1 0,5 0 1,-3-1 0,-1 0 0,1-1 0,0 0 1,-1 1-1,1-1 0,0-1 0,0 1 0,-1-1 1,1 1-1,-1-1 0,1 0 0,6-3 1,3-2 9,1-1 0,-1-1 1,0 0-1,-1 0 0,21-20 1,-8 2 14,-21 20-23,1 1 1,0-1-1,0 1 1,1 0-1,0 0 1,-1 1-1,1 0 1,1 0-1,7-4 1,-13 8-4,-1 0 0,1 0 0,0 0-1,0 0 1,-1 0 0,1 0 0,0 1 0,0-1 0,-1 0 0,1 0 0,0 1 0,-1-1-1,1 0 1,0 1 0,-1-1 0,1 1 0,-1-1 0,1 1 0,0-1 0,-1 1-1,1-1 1,-1 1 0,1-1 0,-1 1 0,0 0 0,1-1 0,-1 1 0,0 0 0,1-1-1,-1 1 1,0 0 0,1 1 0,7 31-6,-5-22 0,1 7-4,-2-10 10,0 1 0,1 0 0,0-1 1,0 0-1,8 14 0,-10-20 2,0-1-1,0 1 1,1-1-1,-1 1 1,0-1-1,1 0 1,-1 1 0,1-1-1,0 0 1,-1 0-1,1 0 1,0 0-1,0 0 1,-1-1 0,1 1-1,0 0 1,0-1-1,0 1 1,0-1-1,0 0 1,0 0 0,0 0-1,0 0 1,0 0-1,0 0 1,0 0-1,0-1 1,0 1 0,-1 0-1,1-1 1,3-1-1,8-4 16,-1 0-1,0-1 0,0 0 1,-1-1-1,0 0 1,0-1-1,11-12 1,-13 11-11,1 1 1,0 0-1,1 1 1,0 0 0,0 1-1,0 0 1,1 1-1,13-5 1,-22 10-22,-1 0 0,1 1 0,-1-1 1,1 1-1,0 0 0,-1-1 0,1 1 0,0 1 0,-1-1 0,1 0 1,-1 1-1,1-1 0,0 1 0,4 1 0,-1 2-226,0-1 0,0 1 0,0 0 0,6 5 1,13 10-1778,-23-19 1856,-1 1 1,1-1-1,-1 1 0,1-1 1,0 1-1,-1-1 0,1 0 0,-1 0 1,1 0-1,0 0 0,-1 0 0,1 0 1,0-1-1,-1 1 0,1 0 0,-1-1 1,1 1-1,0-1 0,-1 0 0,1 1 1,-1-1-1,0 0 0,1 0 1,-1 0-1,0 0 0,1 0 0,0-2 1,6-4-744,0-1 1,13-17 0,-16 19 470,24-32-1118,-21 25 1509,1 0-1,1 1 0,0 0 1,1 1-1,21-18 1,-32 29 82,0 0 0,0 0 1,0 0-1,0 0 1,0 0-1,0 0 0,0 0 1,0 0-1,1 0 1,-1 0-1,0 0 1,0-1-1,0 1 0,0 0 1,0 0-1,0 0 1,0 0-1,0 0 1,0 0-1,0 0 0,0 0 1,1 0-1,-1 0 1,0 0-1,0 0 1,0 0-1,0 0 0,0 0 1,0 0-1,0 0 1,0 0-1,1 0 1,-1 0-1,0 0 0,0 0 1,0 0-1,0 0 1,0 0-1,0 0 1,0 0-1,0 0 0,0 1 1,0-1-1,1 0 1,-1 0-1,0 0 1,0 0-1,0 0 0,0 0 1,0 0-1,0 0 1,0 0-1,0 0 1,0 0-1,0 1 0,0-1 1,0 0-1,0 0 1,0 0-1,0 0 0,0 0 1,0 0-1,0 0 1,0 0-1,0 1 1,-3 10 1273,-9 13 395,8-17-1545,-1-1-1,1 2 0,0-1 0,1 0 0,-1 1 0,2-1 0,-1 1 0,1 0 0,0 0 1,0 0-1,1 0 0,0 0 0,1 0 0,0 1 0,0-1 0,1 0 0,0 0 0,0 0 1,1 0-1,0 0 0,0 0 0,1 0 0,0-1 0,6 12 0,14 23-146,27 37-1,-27-46 50,-3 1 0,22 46 0,-38-71 51,-1 0 0,0 0 1,-1 0-1,0 1 1,0-1-1,-1 1 1,0-1-1,-1 1 0,0 0 1,-2 12-1,2-17-32,-1-1 0,0 1 0,0 0 0,-1-1 0,0 1 0,1-1-1,-1 1 1,-1-1 0,1 0 0,-1 1 0,1-2 0,-1 1 0,0 0 0,-1 0 0,1-1-1,-1 0 1,1 1 0,-1-2 0,0 1 0,0 0 0,0-1 0,-6 3 0,8-4-62,-1 0 1,0-1 0,1 1 0,-1-1 0,0 1 0,1-1 0,-1 0-1,0 0 1,0 0 0,1 0 0,-1-1 0,0 1 0,1-1-1,-1 1 1,0-1 0,1 0 0,-1 0 0,1 0 0,-1-1 0,1 1-1,0 0 1,-1-1 0,1 0 0,0 1 0,0-1 0,0 0-1,0 0 1,0 0 0,1-1 0,-3-3 0,-1-1-45,0-1 0,1 0 0,-1 0 0,2 0 0,-1 0 0,2 0 0,-1-1 0,-1-10 0,2 5-49,1-1 0,0 0 0,1 1 0,1-1-1,0 0 1,1 1 0,1-1 0,0 1 0,1-1-1,1 1 1,10-24 0,-2 14-36,1 0 0,0 1-1,2 1 1,0 0 0,28-28 0,-30 36 84,66-78-60,-73 83 86,0 0 0,-1-1 0,-1 0 0,1 0 0,-2 0 0,1-1 0,-1 1 0,3-16 0,-7 24 3,0-1 0,1 1 1,-1 0-1,0 0 0,0 0 0,-1-1 0,1 1 1,0 0-1,-1 0 0,1 0 0,-1-1 0,-1-1 1,2 3-4,-1 1 1,1-1 0,0 1 0,-1-1 0,1 1-1,-1 0 1,1-1 0,0 1 0,-1 0 0,1-1-1,-1 1 1,1 0 0,-1-1 0,1 1 0,-1 0-1,1 0 1,-1 0 0,0-1 0,1 1 0,-1 0-1,1 0 1,-1 0 0,1 0 0,-1 0 0,0 0-1,1 0 1,-1 0 0,1 0 0,-1 0 0,1 1-1,-1-1 1,1 0 0,-1 0 0,0 0 0,1 1 0,-1-1-1,1 0 1,0 1 0,-1-1 0,1 0 0,-1 1-1,1-1 1,-1 1 0,1-1 0,0 1 0,-1-1-1,1 1 1,0-1 0,-1 1 0,-3 4 34,-1 1 0,1 0 0,1-1 0,-1 1 0,1 1 0,0-1 0,0 0 0,1 1 0,0-1 0,0 1 0,-2 12 0,3-14-22,1-1-1,-1 0 1,1 1-1,0-1 1,0 1-1,0-1 0,1 0 1,-1 1-1,1-1 1,0 0-1,0 1 1,1-1-1,-1 0 1,1 0-1,0 0 1,0 0-1,1 0 0,-1-1 1,5 6-1,-5-7-7,0-1-1,1 1 0,-1-1 0,1 1 0,-1-1 1,1 0-1,0 0 0,0 0 0,-1 0 1,1 0-1,0-1 0,0 1 0,0-1 0,0 0 1,0 0-1,0 0 0,0 0 0,-1-1 0,1 1 1,0-1-1,0 1 0,3-3 0,8-1 25,-1-1 0,0-1 0,14-8 1,-23 12-28,23-14 27,-11 6 2,1 1 0,0 1 0,25-9 0,-38 15-33,0 1 1,0 0-1,0 0 0,0 0 0,1 1 0,-1-1 0,0 1 0,0 0 1,1 1-1,-1-1 0,0 0 0,1 1 0,-1 0 0,0 0 1,0 1-1,0-1 0,0 1 0,0 0 0,0 0 0,4 3 0,17 20 20,-22-21-17,0 0 0,1 0 0,-1-1 0,1 1 0,0-1 0,0 0-1,5 3 1,-7-5-16,0-1-1,-1 0 1,1 1-1,0-1 1,0 0-1,0 0 1,0 0-1,0 0 1,-1 0-1,1 0 1,0 0-1,0-1 1,0 1-1,0-1 1,-1 1-1,1-1 1,0 0-1,-1 0 1,1 0-1,0 0 1,1-1-1,3-2-155,-1-1-1,0 1 0,0-1 0,8-8 1,14-23-618,22-39 1,-22 31 271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4:17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10954,'7'0'4771,"-6"17"-3589,0 1 0,5 16-1,-3-17-938,0-1-1,-1 1 1,-1 17-1,-2-4-57,-1 0-53,4 59 1,3-41-120,-3-21 10,5 28-1,44 184 120,-41-178-96,3 101 0,-7-54 13,20 406 10,-26-145 90,-11-139-65,0-37-19,3 442 308,6-510-253,-17 276 73,8-304-178,4 1-1,9 121 0,-9 59 44,3-197-76,11 154-1,-5-18-156,0-3 17,3-153 114,18 274-248,-24-242-23,-1-47 76,5 45 0,2-47-38,21 295-1991,-26-321 2180,-1-1 0,-1 1 1,-1-1-1,-5 18 0,3-16 54,2 2 0,-3 28 0,5-15 56,-1-13 17,1 0 0,1 0 0,1 0 0,1 0 0,0 0 0,2 0 0,8 26 0,4 15 2766,-9-28-1931,-7-34-882,0 0 0,0 0-1,0 0 1,0 0 0,0 0-1,0 0 1,0 0 0,0 0-1,1 1 1,-1-1 0,0 0-1,0 0 1,0 0 0,0 0-1,0 0 1,0 0 0,0 1-1,0-1 1,0 0 0,0 0-1,0 0 1,0 0 0,0 0-1,0 1 1,0-1 0,0 0-1,0 0 1,0 0 0,0 0-1,0 0 1,-1 0 0,1 1-1,0-1 1,0 0 0,0 0-1,0 0 1,0 0 0,0 0-1,0 0 1,0 0 0,0 0-1,-1 1 1,1-1 0,0 0-1,0 0 1,0 0-1,0 0 1,0 0 0,0 0-1,-1 0 1,1 0 0,0 0-1,0 0 1,0 0 0,0 0-1,0 0 1,0 0 0,-1 0-1,1 0 1,0 0 0,0 0-1,0 0 1,0 0 0,0 0-1,-1 0 1,1 0 0,-12-9 157,-11-13-108,-4-6-7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52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19724,'-13'41'860,"2"0"0,2 1-1,2 0 1,1 1 0,3-1-1,1 1 1,5 56 0,-2-87-778,1-1 1,0 0 0,1 0-1,5 11 1,-8-20-73,1 0-1,0-1 1,0 1-1,-1-1 1,1 1-1,0-1 1,0 1-1,0-1 0,1 0 1,-1 1-1,0-1 1,1 0-1,-1 0 1,0 0-1,3 1 1,-3-1-8,0-1 0,0 0 0,0 0 0,1 0 0,-1 0 0,0 0 0,0 0 0,0 0 0,0-1 0,0 1 0,1 0 0,-1-1 0,0 1 0,0-1 0,0 1 0,0-1 0,0 1 1,0-1-1,0 0 0,0 0 0,-1 1 0,1-1 0,0 0 0,0 0 0,0 0 0,0-2 0,3-2-7,0-1 1,0 0-1,-1 0 1,0 0-1,0-1 1,-1 1-1,1-1 1,-2 0-1,1 1 1,1-11-1,0-12-25,0-32 0,-3 55 28,0-6-13,1 3-9,-1 1 0,0-1 0,-1 1 0,0-1 0,0 1 0,-3-10 0,0 13-47,1 12 36,1 10 6,1-6 18,1 1 0,1-1 0,0 0 0,1 1 0,0-1 0,0 0 0,9 20 0,-10-28 15,0-1 0,0 1 0,0-1 0,1 1 0,-1-1 0,1 0 0,-1 0 0,1 1 0,0-1 1,0 0-1,0-1 0,0 1 0,0 0 0,1-1 0,-1 1 0,0-1 0,1 0 0,-1 1 0,1-1 0,-1 0 1,1-1-1,0 1 0,0 0 0,-1-1 0,1 0 0,0 1 0,-1-1 0,1 0 0,0 0 0,0-1 0,-1 1 1,1-1-1,0 1 0,0-1 0,-1 0 0,1 0 0,2-1 0,9-4 27,-1-1-1,0 0 1,0 0-1,-1-2 1,0 1-1,-1-2 1,19-17-1,-6 1 51,43-60-1,-46 52-39,-34 48-31,9-4 1,0 1 0,0 0 0,1 0 0,0 0 1,1 0-1,0 0 0,1 1 0,0-1 0,1 0 0,0 1 0,1-1 0,3 19 0,-3-28-7,-1 0-1,1 0 0,-1 0 1,1 0-1,0-1 0,0 1 1,0 0-1,0 0 1,0-1-1,1 1 0,-1 0 1,0-1-1,1 1 0,-1-1 1,1 0-1,-1 1 1,1-1-1,0 0 0,0 0 1,0 0-1,-1 0 0,1 0 1,0-1-1,0 1 1,0-1-1,0 1 0,0-1 1,0 0-1,0 1 1,0-1-1,0 0 0,0 0 1,1-1-1,-1 1 0,0 0 1,0-1-1,0 1 1,0-1-1,-1 0 0,1 1 1,3-3-1,-1 2-64,-1-1 1,0 0 0,1 0-1,-1 0 1,0 0-1,0 0 1,-1-1-1,1 0 1,0 1-1,-1-1 1,0 0-1,1 0 1,-1 0-1,0 0 1,-1-1-1,1 1 1,-1 0-1,1-1 1,-1 1-1,0-1 1,0 0-1,0-6 1,-2-9-196,-6-6-77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53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19924,'10'16'1881,"-4"2"-1409,1-5-504,3-3 960,1-3-744,1-1-80,3 3-216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53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162 348 20284,'-16'-7'788,"5"2"-361,-1-1 0,1 2-1,-1 0 1,-22-5 0,32 9-396,0-1 0,0 1 1,0 0-1,0 0 0,-1 0 0,1 0 0,0 0 0,0 0 1,0 1-1,0-1 0,-1 1 0,1-1 0,0 1 1,0 0-1,0 0 0,0 0 0,0 0 0,1 0 1,-1 0-1,0 1 0,0-1 0,1 1 0,-1-1 1,1 1-1,-1 0 0,1-1 0,0 1 0,-1 0 1,1 0-1,0 0 0,0 0 0,1 0 0,-2 3 1,0 1-20,1-1 1,0 1-1,0 0 1,1-1 0,-1 1-1,1 0 1,0 0 0,1 0-1,0-1 1,-1 1 0,2 0-1,-1-1 1,1 1 0,0-1-1,3 8 1,-4-11-9,1 1 0,-1 0 0,1-1 0,-1 0-1,1 1 1,0-1 0,0 0 0,0 0 0,0 0 0,0 0 0,0 0 0,1 0 0,-1-1-1,1 1 1,-1-1 0,1 0 0,-1 0 0,1 0 0,0 0 0,0 0 0,0 0-1,-1-1 1,1 1 0,0-1 0,0 0 0,0 0 0,0 0 0,0 0 0,0 0 0,-1-1-1,6-1 1,6-2 2,-1-1 1,0-1-1,-1 0 0,21-13 0,47-38 26,-31 21-20,-31 23-24,-12 7-2,1 1 0,-1 0 0,1 1 0,1 0 0,-1 0 0,1 0 0,-1 1 0,1 0 0,10-2 0,-17 5 9,1 0-1,-1 0 1,1-1 0,-1 1 0,0 1-1,1-1 1,-1 0 0,0 0-1,1 0 1,-1 1 0,0-1 0,1 1-1,-1-1 1,0 1 0,0 0 0,0-1-1,1 1 1,-1 0 0,0 0-1,0 0 1,0-1 0,0 1 0,0 1-1,0-1 1,-1 0 0,1 0 0,0 0-1,0 0 1,-1 0 0,1 1-1,-1-1 1,1 2 0,2 5-21,-1 1-1,0-1 1,-1 1 0,1 10 0,0 1-9,-2-20 34,1 8 7,0 0-1,1 0 0,0 0 0,1 0 0,4 11 0,-6-17 6,0-1-1,-1 0 1,1 0-1,0 0 1,0 0-1,0 0 1,0 0 0,0 0-1,0 0 1,0 0-1,0 0 1,0 0-1,0-1 1,0 1-1,0 0 1,1-1-1,-1 1 1,0-1 0,1 0-1,-1 1 1,0-1-1,1 0 1,-1 0-1,0 1 1,1-1-1,-1 0 1,0-1 0,1 1-1,-1 0 1,0 0-1,1 0 1,-1-1-1,0 1 1,1-1-1,-1 1 1,0-1-1,0 0 1,0 1 0,1-1-1,-1 0 1,2-1-1,6-5 72,1-1-1,-1 0 1,0-1 0,0 1-1,-1-2 1,0 1-1,-1-1 1,7-13-1,4-7 239,20-52 0,-29 63-247,-2-1 0,0 0 0,-2 0 0,0-1 0,-1 1 0,-1-1 0,-1 0 0,-1-26 0,-1 44-64,0 0 0,0 1 0,0-1 0,-1 1-1,0-1 1,1 0 0,-1 1 0,0-1-1,0 1 1,0 0 0,-1-1 0,1 1 0,0 0-1,-1 0 1,-3-4 0,5 6-8,-1-1 0,0 1 0,1 0 0,-1-1 0,0 1 0,1 0 0,-1-1 0,0 1 0,0 0 0,1 0 0,-1 0 0,0-1 0,0 1 0,1 0 0,-1 0 0,0 0 0,0 0 0,0 1 0,1-1 0,-2 0 0,0 1-4,0 0 0,0 0 0,1 0 0,-1 0 0,0 0 0,1 0 0,-1 0 1,1 1-1,-1-1 0,1 1 0,-2 1 0,-4 6-4,1 1 0,1-1 0,-1 1 0,1 1 0,1-1 0,0 0 0,0 1 0,-2 15 0,2-5 14,1 0-1,0 0 0,2 35 1,1-47-42,1 0 1,0 0-1,0 0 1,1 1-1,1-2 1,-1 1-1,7 14 1,-7-19 8,0-1-1,-1 0 1,1 0 0,1 1 0,-1-1 0,0 0-1,1-1 1,0 1 0,-1 0 0,1-1 0,0 0-1,0 1 1,1-1 0,-1-1 0,0 1 0,1 0 0,-1-1-1,1 1 1,-1-1 0,1 0 0,5 1 0,19-2-118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53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17436,'0'11'673,"0"-1"0,-1 1 1,0 0-1,-1 0 1,0-1-1,0 1 0,-8 17 1,-2 16 907,4-12-865,-12 69 702,18-88-1279,1 0 1,0 0-1,1 0 1,0 0 0,4 20-1,-4-31-131,1 0-1,-1-1 1,1 1-1,-1-1 1,1 1-1,0-1 1,-1 1-1,1-1 1,0 0-1,0 1 1,0-1-1,0 0 0,0 0 1,1 0-1,-1 1 1,0-1-1,0 0 1,1-1-1,-1 1 1,1 0-1,-1 0 1,1-1-1,-1 1 1,1 0-1,-1-1 1,1 0-1,-1 1 1,1-1-1,0 0 1,-1 0-1,1 0 1,-1 0-1,1 0 1,0 0-1,-1 0 1,1-1-1,0 1 1,1-1-1,10-2-5,-1-1 1,1 0-1,22-12 0,-22 10 4,3-1-7,91-36-189,-96 40 141,1 0 1,0 0-1,0 1 0,0 0 1,0 1-1,0 1 0,17 1 1,-25-1 26,0 1 1,0-1 0,0 1-1,0 0 1,0 0 0,0 1-1,0-1 1,-1 1 0,1 0-1,0 0 1,-1 0 0,0 0-1,1 1 1,-1-1 0,0 1-1,0 0 1,-1 0 0,1 0-1,0 0 1,-1 1 0,0-1-1,0 1 1,3 5 0,-4-5 33,0 1 1,0-1-1,0 0 1,0 0-1,-1 0 0,0 0 1,0 1-1,0-1 1,0 0-1,-1 0 1,0 0-1,0 1 1,0-1-1,0 0 1,0 0-1,-1 0 1,0-1-1,0 1 1,0 0-1,0-1 0,-1 1 1,-4 5-1,3-5-6,0 0-1,0 0 0,-1 0 0,1 0 1,-1-1-1,1 0 0,-1 0 0,0 0 1,-1-1-1,1 1 0,0-1 0,-1 0 1,1-1-1,-1 1 0,1-1 0,-1-1 1,0 1-1,0-1 0,1 1 0,-1-2 1,0 1-1,1-1 0,-1 0 0,0 0 1,1 0-1,-1-1 0,-9-4 0,10 4-171,1 0 0,-1-1 0,1 0 0,0 0 1,0-1-1,0 1 0,0-1 0,0 1 0,1-1 0,0 0 0,0-1 0,0 1 0,0 0 0,1-1 0,-1 0 0,1 0 0,0 1 0,1-1 0,-1 0 0,0-7 0,0-13-599,10 6-219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54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30 118 14131,'15'-1'782,"1"-1"1,-1-1-1,0 0 1,0-1-1,-1-1 1,1 0-1,-1-1 1,0-1-1,0 0 1,20-14-1,-32 20-683,-1 0 0,1 0 1,-1 0-1,1 0 0,-1-1 0,0 1 0,1 0 0,-1 0 0,0-1 0,0 1 1,0-1-1,0 1 0,0-1 0,0 1 0,-1-1 0,1 0 0,0 1 1,-1-1-1,1 0 0,-1-2 0,0 3-54,0 0 0,-1 0 0,1 0 0,-1-1 0,1 1-1,-1 0 1,1 0 0,-1 0 0,0 0 0,1 1 0,-1-1 0,0 0 0,0 0 0,0 0 0,0 1 0,0-1 0,0 0 0,0 1 0,0-1-1,0 1 1,0-1 0,0 1 0,0-1 0,0 1 0,-1 0 0,1 0 0,0-1 0,0 1 0,0 0 0,-1 0 0,0 0 0,-7 0 26,0 0 0,1 0 1,-1 1-1,0 0 0,1 0 0,-1 1 1,1 0-1,-1 0 0,1 1 1,0 0-1,0 1 0,0 0 1,1 0-1,-1 1 0,1 0 1,-9 7-1,11-8-48,0 0 0,1 1 0,0-1 0,0 1 0,0 0 0,0 0-1,1 0 1,-1 0 0,1 0 0,1 1 0,-1 0 0,1-1 0,0 1 0,0 0 0,1 0 0,-1 0 0,1 1 0,1-1 0,-1 0 0,1 0 0,0 0 0,1 1 0,1 9 0,-1-13-16,0 0-1,0 0 1,0 0 0,0 0 0,1 0 0,-1 0 0,1 0 0,0-1 0,0 1 0,0-1 0,0 1-1,0-1 1,0 0 0,1 1 0,-1-1 0,1 0 0,0-1 0,0 1 0,-1 0 0,1-1 0,0 0-1,0 1 1,0-1 0,0 0 0,1-1 0,-1 1 0,0 0 0,0-1 0,1 0 0,3 0 0,6 0-194,1-1 0,-1 0 0,0-1 0,0-1 1,0 0-1,14-6 0,8-4-512,-1-2 0,0-1 0,-1-2 0,36-26 0,-24 13-152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54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152 144 19204,'-11'5'352,"1"1"-1,0 0 1,1 1-1,-1 0 1,1 0 0,1 1-1,-1 1 1,1-1-1,1 1 1,-1 1 0,2-1-1,-1 1 1,1 0-1,1 1 1,0-1 0,0 1-1,1 0 1,1 0-1,0 1 1,0-1 0,-2 21-1,5-30-318,0 0-1,0 1 1,0-1-1,0 0 1,0 0-1,1 1 1,-1-1-1,1 0 1,-1 0-1,1 0 1,0 0-1,0 1 1,0-1-1,0 0 1,2 3-1,-2-4-14,0 0-1,0 0 1,1 0-1,-1 0 1,0-1-1,0 1 0,1 0 1,-1-1-1,0 1 1,1-1-1,-1 1 1,1-1-1,-1 1 0,1-1 1,-1 0-1,1 0 1,-1 0-1,2 0 1,3-1 1,0 0 1,0 0-1,0-1 0,-1 1 1,1-1-1,-1-1 1,1 1-1,-1-1 1,0 0-1,7-4 1,21-18-15,-1-1 0,-2-2 1,0-1-1,-2-1 0,-1-1 1,-1-2-1,-2 0 0,-2-2 1,23-45-1,-41 73-17,-3 6 8,0-1 1,0 1-1,0 0 1,-1 0 0,1-1-1,0 1 1,-1-1-1,1 1 1,-1-1-1,0 1 1,1-1-1,-1 1 1,0-1 0,0 1-1,0-1 1,0-2-1,0 4 3,0-1 0,0 1 0,-1 0 0,1 0 0,0 0-1,0 0 1,0 0 0,0 0 0,0 0 0,0 0 0,-1 0 0,1 0-1,0 0 1,0 0 0,0 0 0,0 0 0,0 0 0,-1 0 0,1 0-1,0 0 1,0 0 0,0 0 0,0 0 0,0 0 0,-1 0 0,1 0-1,0 0 1,0 0 0,0 0 0,0 0 0,0 0 0,0 1 0,-1-1-1,1 0 1,0 0 0,0 0 0,0 0 0,0 0 0,0 0 0,0 0-1,0 1 1,0-1 0,0 0 0,0 0 0,0 0 0,0 0 0,0 0-1,-1 1 1,-7 9-11,0 1-1,0 0 1,1 1-1,0 0 1,-10 25-1,6-5-11,-11 42 1,21-73 22,-4 21-320,-5 38-1,10-56 277,-1 1 0,1-1 0,0 0 0,0 1 0,0-1 0,1 1 0,0-1 0,0 1 0,0-1 0,0 0 0,0 1 0,1-1 0,0 0 1,0 0-1,4 6 0,-4-8 27,0 0 0,0-1 0,0 1 0,0-1 0,0 1 0,0-1 0,0 0 1,0 0-1,1 0 0,-1 0 0,0 0 0,1-1 0,-1 1 0,1-1 0,-1 0 1,1 1-1,-1-1 0,1 0 0,-1 0 0,0-1 0,4 1 0,29-5-301</inkml:trace>
  <inkml:trace contextRef="#ctx0" brushRef="#br0" timeOffset="1">715 280 20292,'0'17'2153,"-1"0"-1545,-4-3-224,0-1 1216,0-6-1208,5-8-296,3-5-80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58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59 15443,'0'0'118,"0"0"0,-1 0-1,1 0 1,0 0-1,0-1 1,0 1 0,-1 0-1,1 0 1,0 0-1,0-1 1,0 1 0,-1 0-1,1 0 1,0 0 0,0-1-1,0 1 1,0 0-1,0 0 1,0-1 0,0 1-1,-1 0 1,1 0-1,0-1 1,0 1 0,0 0-1,0-1 1,0 1 0,0 0-1,0 0 1,0-1-1,0 1 1,1 0 0,-1 0-1,0-1 1,0 1-1,0 0 1,0 0 0,0-1-1,0 1 1,0 0 0,1 0-1,-1-1 1,0 1-1,0 0 1,0 0 0,0 0-1,1 0 1,-1-1-1,0 1 1,1 0 0,8-13 1314,-4 9-1229,1 0-1,0 0 0,0 1 1,0-1-1,0 1 0,1 1 1,-1-1-1,1 1 1,-1 0-1,13-1 0,-17 3-190,0-1 0,1 1 0,-1 0-1,0 0 1,0 0 0,0 1 0,0-1-1,1 0 1,-1 1 0,0 0 0,0-1-1,0 1 1,0 0 0,0 0 0,0 0-1,-1 0 1,1 0 0,0 1 0,0-1-1,-1 1 1,1-1 0,-1 1 0,1-1-1,-1 1 1,0 0 0,0 0 0,0-1-1,1 1 1,-2 0 0,1 0 0,0 0 0,0 0-1,-1 0 1,1 1 0,-1-1 0,1 0-1,-1 0 1,0 3 0,1 6-8,-1 1 1,0-1 0,-1 1-1,0-1 1,-4 18 0,-20 58 16,17-64-16,1 1 0,-8 48 0,15-71-5,0-1 1,-1 1 0,1 0-1,0-1 1,0 1-1,0 0 1,0-1 0,0 1-1,0-1 1,0 1 0,0 0-1,0-1 1,0 1-1,0 0 1,1-1 0,-1 1-1,0-1 1,0 1-1,1-1 1,-1 1 0,0 0-1,1-1 1,-1 1-1,0-1 1,1 0 0,-1 1-1,1-1 1,0 1 0,0 0-1,0-1 1,0 0 0,0-1 0,0 1 0,0 0 0,0 0-1,0 0 1,0 0 0,0-1 0,0 1 0,0-1 0,0 1-1,-1 0 1,1-1 0,0 0 0,1 0 0,34-30 12,-34 29-13,136-159 34,-60 67-37,-69 87-42,-6 13 22,-7 27 8,0-15 6,3-7 9,1 0 1,-1-1-1,2 1 0,0 0 1,2 10-1,-3-19 5,0 0 0,1 0 0,-1 0 0,1-1 1,-1 1-1,1 0 0,0-1 0,0 1 0,0 0 0,0-1 0,0 1 1,0-1-1,0 1 0,0-1 0,1 0 0,-1 0 0,0 1 0,1-1 1,-1 0-1,1 0 0,0 0 0,-1 0 0,1-1 0,0 1 0,-1 0 1,1-1-1,0 1 0,0-1 0,-1 0 0,1 1 0,0-1 0,0 0 1,0 0-1,0 0 0,0 0 0,-1-1 0,4 0 0,1 0 25,-1-1 1,1 0-1,0 0 0,-1 0 1,1-1-1,-1 0 0,0 0 1,9-8-1,37-35 215,-40 35-192,9-10 135,19-27 0,-17 19-3,-22 29-183,0 1 0,0-1-1,0 0 1,0 0 0,1 0-1,-1 0 1,0 1-1,0-1 1,0 0 0,0 0-1,0 0 1,0 0 0,0 1-1,0-1 1,0 0-1,0 0 1,1 0 0,-1 0-1,0 0 1,0 0-1,0 1 1,0-1 0,0 0-1,0 0 1,1 0 0,-1 0-1,0 0 1,0 0-1,0 0 1,0 0 0,1 0-1,-1 0 1,0 0 0,0 0-1,0 0 1,0 0-1,1 0 1,-1 0 0,0 0-1,0 0 1,0 0 0,1 0-1,-1 0 1,0 0-1,0 0 1,0 0 0,0 0-1,0 0 1,1 0 0,-1 0-1,0-1 1,0 1-1,0 0 1,0 0 0,0 0-1,1 0 1,-1 0 0,0 0-1,0-1 1,0 1-1,0 0 1,0 0 0,0 0-1,0 0 1,0-1 0,0 1-1,0 0 1,0 0-1,1 14 5,-7 45 5,3-37-127,1 1 0,1 0 0,0 0 0,2 0-1,4 26 1,4-22-1364,-8-26 1461,-1-1 0,0 1 0,0-1 0,1 0 0,-1 1 0,0-1 0,1 1 0,-1-1 0,0 1 0,1-1 0,-1 0 0,1 1 0,-1-1 0,1 0 0,-1 0 0,1 1 0,-1-1 0,1 0 0,-1 0 0,1 0 0,-1 0 0,1 1 0,-1-1-1,1 0 1,-1 0 0,1 0 0,-1 0 0,1 0 0,0 0 0,-1 0 0,1-1 0,-1 1 0,1 0 0,-1 0 0,1 0 0,-1 0 0,1-1 0,-1 1 0,1 0 0,-1-1 0,1 1 0,-1 0 0,0-1 0,1 0 0,14-13-552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59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42 18884,'0'-13'786,"0"11"-633,1 0 0,-1 0 0,0-1-1,-1 1 1,1 0 0,0 0 0,-1 0 0,1-1 0,-1 1 0,1 0 0,-2-3 0,1 6-42,0 0 1,0 0 0,0 0 0,0 0-1,0 0 1,0 0 0,1 0 0,-1 0 0,0 0-1,1 1 1,-1-1 0,1 0 0,-1 0-1,1 0 1,-1 3 0,-12 45 625,3 1 0,1 0 0,3 0 0,-1 63 0,7-105-673,0 1-1,0-1 1,0 1 0,1-1 0,1 1 0,-1-1-1,5 13 1,-5-19-47,0 0 0,0-1 0,0 1 0,0-1 0,0 1-1,0-1 1,0 1 0,0-1 0,1 0 0,-1 0 0,0 0 0,1 1 0,-1-1-1,1 0 1,-1-1 0,4 3 0,-2-3-2,-1 1 0,1-1-1,0 0 1,0 1 0,-1-1 0,1 0-1,0-1 1,-1 1 0,1 0 0,0-1 0,-1 0-1,1 1 1,-1-1 0,5-2 0,12-7 29,-1 0-1,0-1 1,22-17 0,-28 18-54,0 0-1,1 2 0,0-1 1,1 2-1,0 0 1,0 0-1,24-7 0,-36 14 0,1-1 0,-1 1 0,1-1 0,-1 1 0,1 0 0,-1 0 0,1 0 0,-1 0 0,1 1-1,-1-1 1,1 1 0,-1-1 0,1 1 0,3 2 0,-4-2-1,-1 0 0,0 0 0,1 0 1,-1 0-1,0 0 0,0 0 0,0 1 0,0-1 0,0 1 0,0-1 1,0 0-1,0 1 0,0 0 0,-1-1 0,1 1 0,0 2 0,0 2-1,0-1 0,-1 1-1,0-1 1,0 1 0,-1-1-1,1 0 1,-1 1 0,0-1-1,0 0 1,-1 1 0,-4 8-1,-1 2 99,-1 0 0,-1-1 0,-1 0 0,0 0 0,-15 16 0,21-26-54,0 0 1,-1 0 0,0-1-1,0 0 1,0 1 0,0-2 0,0 1-1,-1-1 1,0 0 0,0 0-1,0 0 1,0-1 0,0 0 0,0 0-1,-1-1 1,1 1 0,-9-1-1,11-1-107,0 0-1,1-1 0,-1 1 0,1-1 0,-1 0 1,1 0-1,0-1 0,-1 1 0,1-1 0,0 1 1,0-1-1,0 0 0,0 0 0,0-1 0,0 1 1,1 0-1,-1-1 0,1 0 0,-3-3 0,2 2-179,1 0-1,-1-1 1,1 1 0,0-1-1,0 0 1,0 0-1,0 0 1,1 0-1,0 0 1,0 0-1,0 0 1,1 0-1,0-6 1,4-8-616,8 4-76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9:59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 15867,'27'9'3418,"-24"-7"-2979,1 0-1,0-1 0,0 0 1,0 1-1,-1-2 0,1 1 0,0 0 1,0-1-1,0 0 0,6 0 0,-1-1-316,0-2 0,0 1 0,0-1 0,-1-1 0,1 0 0,-1 0 0,0 0 0,0-1 0,0 0 0,0-1 0,-1 0 0,0 0 0,-1 0 0,1-1 0,-1 0 0,0 0-1,-1-1 1,0 1 0,0-1 0,0 0 0,-1-1 0,3-8 0,-6 15-105,-1 0 0,1 1 1,-1-1-1,0 1 0,0-1 0,1 1 0,-1-1 0,0 0 1,0 1-1,0-1 0,0 1 0,-1-1 0,1 0 0,0 1 1,-1-1-1,1 1 0,-2-3 0,1 3-6,1 0 1,-1 0-1,0 1 0,0-1 0,1 0 1,-1 1-1,0-1 0,0 0 0,0 1 1,0-1-1,0 1 0,0-1 0,0 1 1,0 0-1,0-1 0,0 1 1,0 0-1,-1 0 0,0 0 0,-3 0 12,0 0-1,0 1 0,0-1 1,0 1-1,1 0 0,-1 1 1,0-1-1,1 1 1,-1 0-1,-4 2 0,-4 4-4,1 0-1,1 1 0,-1 0 0,1 0 1,1 1-1,-16 19 0,20-22-18,1 0 0,0 1 0,0 0-1,0 0 1,1 0 0,0 0 0,1 1 0,0-1 0,0 1-1,1 0 1,-2 14 0,3-20-28,1-1-1,0 1 1,0 0-1,0-1 1,0 1 0,0-1-1,1 1 1,-1-1 0,1 1-1,0-1 1,0 1 0,0-1-1,0 1 1,0-1-1,0 0 1,1 1 0,-1-1-1,1 0 1,-1 0 0,1 0-1,0 0 1,0-1 0,0 1-1,0 0 1,0-1-1,0 1 1,0-1 0,1 0-1,-1 0 1,0 0 0,1 0-1,-1 0 1,6 1 0,-1-1-225,1 0 1,0-1 0,0 1 0,0-1 0,0-1 0,-1 1 0,1-2 0,0 1 0,0-1 0,8-3 0,11-6-575,-1-1-1,-1-1 1,36-24 0,-14 6-247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50:00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17012,'-14'7'679,"0"1"1,0 1-1,1 0 1,1 1 0,-1 1-1,2 0 1,-1 0 0,2 1-1,-18 25 1,24-31-519,1-1 0,0 1 0,1 0 1,-4 10-1,5-15-147,1 0-1,0 0 1,-1 0 0,1 0-1,0 0 1,0 0 0,-1 0 0,1 0-1,0 0 1,0 0 0,0 0-1,0 0 1,0 0 0,0 0 0,1 0-1,-1 0 1,0 0 0,1 0-1,-1 0 1,0 0 0,1 0 0,-1 0-1,1 0 1,-1 0 0,1-1-1,0 1 1,-1 0 0,1 0 0,0 0-1,0-1 1,-1 1 0,1 0 0,0-1-1,0 1 1,0-1 0,1 1-1,7 0-6,0 0-1,-1 0 1,1-1-1,0-1 0,0 1 1,0-1-1,-1-1 1,12-3-1,30-3-4,-40 8 33,0-1 0,-1 1 0,1 1 0,0 0-1,0 1 1,0-1 0,-1 2 0,13 4-1,-19-6-17,-1 0 0,0 0-1,0 0 1,0 0-1,0 1 1,0-1 0,0 1-1,0 0 1,0 0-1,0-1 1,-1 1-1,1 0 1,-1 0 0,0 0-1,3 4 1,-4-3-4,1 0 0,0 0 1,-1 0-1,0 0 0,1 0 0,-1 0 1,0 0-1,-1 0 0,1-1 1,0 1-1,-1 0 0,0 0 0,0 0 1,0 0-1,0-1 0,-2 5 1,-2 2 83,-1-1 0,1 0 1,-1 0-1,-1-1 1,0 0-1,0 0 0,0-1 1,-1 0-1,1 0 1,-2 0-1,1-1 1,0 0-1,-1-1 0,0 0 1,0 0-1,0-1 1,-1 0-1,1-1 0,-1 0 1,0 0-1,-15 0 1,19-3-184,1 0 1,0 1 0,-1-2-1,1 1 1,0-1 0,0 1 0,0-1-1,0-1 1,0 1 0,1-1-1,-1 0 1,1 0 0,-1 0 0,1 0-1,0-1 1,0 0 0,1 0-1,-1 0 1,1 0 0,0-1-1,0 1 1,0-1 0,1 1 0,-4-9-1,-5-20-417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4:19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49 13907,'1'-1'155,"-1"0"1,1 0-1,-1 0 0,1-1 1,-1 1-1,0 0 0,1 0 0,-1 0 1,0-1-1,0 1 0,0 0 1,0 0-1,0-1 0,0 1 1,0 0-1,-1 0 0,1 0 1,0-1-1,-1 1 0,1 0 1,0 0-1,-1 0 0,0 0 0,1 0 1,-1 0-1,0 0 0,1 0 1,-1 0-1,0 0 0,0 0 1,0 0-1,0 1 0,0-1 1,0 0-1,0 1 0,0-1 1,0 0-1,0 1 0,-2-1 0,0-1 68,-1 1-1,1 0 1,0 0-1,-1 0 1,1 1-1,-1-1 1,1 1-1,-1 0 1,1 0-1,-1 0 1,1 0-1,-8 2 1,3 1-67,0 1 0,0 0 0,0 0 0,1 1 0,-1-1 0,1 2 0,0-1 0,1 1 1,-13 14-1,1 1 55,-28 44 0,36-50-178,1 1 1,1-1 0,0 1-1,1 1 1,1-1-1,0 1 1,1 1 0,-4 29-1,9-44-32,0-1-1,0 0 0,0 1 0,0-1 1,0 1-1,0-1 0,1 1 0,-1-1 0,1 0 1,0 1-1,-1-1 0,1 0 0,0 0 1,1 0-1,-1 0 0,0 1 0,2 1 1,-1-3 2,-1 0 0,1 0 0,-1 0 0,1 0 0,-1 0 0,1-1 0,-1 1 0,1 0 0,0-1 0,-1 1 0,1-1 0,0 0 0,0 1 0,-1-1 0,1 0 0,0 0 0,0 0 0,2-1 1,3 0 28,0-1 0,0 1 0,0-2 0,-1 1 1,1-1-1,-1 0 0,1-1 0,-1 1 0,11-9 0,-6 3 84,-1-1-1,0 0 1,0 0-1,-1-1 0,-1 0 1,1-1-1,-2 0 0,0 0 1,0 0-1,-1-1 0,-1 0 1,0 0-1,-1-1 0,0 0 1,2-17-1,-6 28-76,0-1-1,0 0 1,0 1 0,0-1-1,-1 0 1,1 1-1,-1-1 1,0 1 0,-2-5-1,3 7-49,0 0 0,-1 1 0,1-1 0,0 0 0,-1 1 0,1-1 0,0 0 0,-1 1 0,1-1 0,-1 1 0,1-1-1,-1 1 1,0-1 0,1 1 0,-1 0 0,1-1 0,-1 1 0,0 0 0,1-1 0,-1 1 0,0 0 0,1 0 0,-1-1 0,0 1 0,1 0 0,-1 0 0,0 0 0,0 0 0,1 0-1,-1 0 1,0 0 0,0 0 0,1 0 0,-1 1 0,0-1 0,1 0 0,-1 0 0,0 1 0,1-1 0,-1 0 0,0 1 0,1-1 0,-1 0 0,1 1 0,-1-1 0,1 1 0,-1-1-1,1 1 1,-1 0 0,1-1 0,-1 1 0,1 0 0,-3 3-275,0-1-1,0 1 1,0 0 0,1 0-1,0 0 1,0 1 0,0-1-1,0 0 1,1 1 0,-1-1-1,1 1 1,0 0 0,1-1-1,-1 1 1,1 0 0,0 7-1,6-5-615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50:00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19076,'-10'4'2923,"5"0"-2671,0 1 0,0-1 0,1 1 0,-1-1 0,1 1 0,0 0 0,1 1 0,-1-1 0,1 1 0,0-1 0,-3 10 0,-4 11 279,-9 36 0,14-42-377,-2 2-28,2 1 0,0 0 0,1 1 0,2-1 0,0 1 0,2-1 0,3 34 0,-2-53-95,0-1 0,0 1 0,0-1 0,1 1-1,0-1 1,-1 0 0,1 0 0,0 1 0,1-1 0,4 5 0,-6-8-26,-1 1 1,1 0 0,-1-1 0,1 1 0,0-1 0,-1 1 0,1-1 0,0 1 0,-1-1-1,1 0 1,0 1 0,0-1 0,-1 0 0,1 0 0,0 1 0,0-1 0,0 0 0,-1 0-1,1 0 1,0 0 0,0 0 0,0 0 0,-1 0 0,1 0 0,0 0 0,0-1 0,0 1-1,-1 0 1,1 0 0,0-1 0,0 1 0,-1 0 0,1-1 0,0 1 0,-1-1 0,1 1-1,0-1 1,-1 1 0,1-1 0,-1 0 0,1 1 0,-1-1 0,1 0 0,-1 1 0,1-1 0,-1 0-1,0 1 1,1-1 0,-1 0 0,0 0 0,0 0 0,0 1 0,1-2 0,0-3 5,0 0 0,0 0 0,-1 1 0,1-1 0,-1 0 0,0 0 0,0 0 0,-1 0 1,0 1-1,1-1 0,-1 0 0,-1 1 0,1-1 0,-1 0 0,-3-6 0,3 8-9,1 0-1,0 0 0,-1 0 0,0 0 1,0 0-1,0 1 0,0-1 0,0 0 1,0 1-1,-1 0 0,1 0 0,-1-1 1,1 1-1,-1 1 0,0-1 1,0 0-1,0 1 0,0-1 0,0 1 1,0 0-1,-1 0 0,1 1 0,-4-2 1,5 2-1,0 0 0,1 0 1,-1 1-1,1-1 1,-1 0-1,1 1 0,-1-1 1,1 1-1,-1-1 1,1 1-1,-1 0 0,1-1 1,0 1-1,-1 0 1,1 0-1,0 0 0,0 0 1,0 0-1,0 1 1,0-1-1,0 0 0,0 0 1,0 1-1,0-1 1,0 0-1,1 1 0,-1-1 1,1 1-1,-1-1 1,1 1-1,-1-1 0,1 1 1,0-1-1,0 1 1,0 0-1,0-1 0,0 3 1,0-2-3,0 1 0,0-1 1,1 0-1,-1 1 0,0-1 1,1 0-1,0 0 0,0 0 0,-1 1 1,1-1-1,0 0 0,1 0 1,-1 0-1,0 0 0,1-1 1,-1 1-1,1 0 0,-1 0 0,1-1 1,0 1-1,-1-1 0,1 0 1,0 1-1,0-1 0,4 1 0,2 0-6,-1 0 0,1-1 0,0-1 0,0 1 0,0-1 0,0-1 0,0 0 0,0 0 1,0 0-1,14-5 0,1-1 15,-1-1 0,29-16 0,-23 8 4,-1 0 0,-1-2-1,27-24 1,-48 39-20,-5 5-5,-10 12-16,-7 12 10,13-16 18,-16 39 16,19-44 2,-1-1-1,1 1 0,0 0 0,1-1 1,-1 1-1,1 0 0,0-1 1,0 9-1,1-12-8,-1 0-1,0 0 1,0 0-1,1 1 1,-1-1 0,0 0-1,1 0 1,-1 0-1,1-1 1,0 1 0,-1 0-1,1 0 1,0 0-1,-1 0 1,1 0 0,0-1-1,0 1 1,0 0-1,-1-1 1,1 1-1,0 0 1,0-1 0,0 1-1,1-1 1,1 1 7,-1-1-1,1 1 1,-1-1 0,1 0 0,-1 0-1,1 0 1,-1 0 0,1 0 0,-1-1-1,4 0 1,5-3 42,1 0 0,-1 0 0,14-9 0,-24 13-56,29-17 62,37-17 28,-59 30-93,1 1 1,-1 0-1,1 0 1,0 1-1,17-2 1,-24 4-2,0 0 0,0-1 1,0 2-1,0-1 0,1 0 1,-1 0-1,0 1 0,0-1 1,0 1-1,0-1 0,0 1 1,-1 0-1,1 0 0,0 0 1,0 0-1,0 0 0,-1 0 1,1 1-1,0-1 1,1 3-1,1 1-3,-1 0-1,0 0 1,0 0 0,-1 1 0,4 9 0,2 5-26,-7-18 31,-1-1-1,1 0 0,0 0 1,0 0-1,0 1 0,0-1 1,0 0-1,1 0 0,-1-1 1,0 1-1,0 0 0,0 0 1,1 0-1,-1-1 0,1 1 1,-1-1-1,0 1 0,1-1 1,-1 1-1,1-1 0,-1 0 1,1 0-1,-1 0 0,1 0 1,-1 0-1,1 0 0,-1 0 1,1 0-1,-1-1 0,1 1 1,-1-1-1,0 1 0,3-2 1,8-2-4,0-1 1,0 0-1,12-9 1,-7 4 2,6-1 7,1-1-55,47-17 1,-64 27 26,0 0 0,-1 1 0,1-1 0,1 1 0,-1 1 0,0-1 0,0 1 0,0 0 0,0 1 0,0 0 0,14 3 0,-18-3 5,0 1 1,0-1-1,0 1 0,-1 0 1,1 0-1,0 0 1,-1 0-1,1 0 0,-1 0 1,0 1-1,0-1 1,0 1-1,0-1 1,0 1-1,0 0 0,-1 0 1,1 0-1,-1 0 1,2 6-1,-1-4 16,0 0 1,0 0-1,1 0 0,0 0 0,0-1 0,4 5 1,-7-8 3,1 0 0,0 0 1,0-1-1,0 1 0,-1-1 1,1 1-1,0-1 0,0 1 1,0-1-1,0 1 0,0-1 0,0 0 1,0 1-1,0-1 0,0 0 1,0 0-1,0 0 0,0 0 1,0 0-1,0 0 0,0 0 1,1 0-1,1-1-78,0 0 1,0 0-1,-1 0 1,1 0-1,-1 0 1,1-1-1,4-3 1,0 0-376,0-1 0,-1 0 1,0-1-1,7-8 0,-5 7-21,-6 5-167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50:01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20604,'0'-6'2073,"6"10"-1401,-4 3-408,4 2 1280,1 2-511,-5-3-881,-4 2-184,2 4-56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50:01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37 20220,'-7'53'2082,"5"-39"-1696,0 1 1,0-1 0,1 0-1,1 1 1,0-1 0,1 1-1,4 19 1,-4-32-351,0 0 0,-1 0 0,1 0 1,0 0-1,0 0 0,0-1 0,1 1 1,-1 0-1,0 0 0,1-1 0,-1 1 1,1-1-1,-1 1 0,1-1 0,0 0 0,-1 1 1,1-1-1,0 0 0,0 0 0,0 0 1,0-1-1,0 1 0,0 0 0,0-1 0,0 1 1,0-1-1,1 0 0,-1 1 0,0-1 1,0 0-1,0-1 0,0 1 0,1 0 1,-1 0-1,0-1 0,2 0 0,10-3-5,0-1 0,0 0 0,-1 0 0,17-11 0,-16 9 38,99-54 160,21-10 69,-122 65-263,0 1 0,0 0 0,1 1-1,24-4 1,-34 7-28,0 1-1,-1 0 1,1 0-1,0 0 1,0 0-1,0 1 1,0-1-1,0 1 1,0-1-1,0 1 1,0 0-1,2 2 1,-3-2-3,0 0 1,-1 0-1,1 0 1,-1 0-1,0 1 1,1-1 0,-1 1-1,0-1 1,0 1-1,0-1 1,0 1-1,0 0 1,0-1 0,0 1-1,-1 0 1,1 0-1,-1 0 1,1 0-1,-1-1 1,0 5 0,1 10-4,-1 1 0,-4 32 0,2-27 5,2-22-6,-1 0 1,1 0-1,0 1 1,0-1-1,0 0 1,0 0-1,0 1 1,0-1-1,0 0 1,-1 0-1,1 1 1,0-1-1,0 0 1,0 0-1,0 1 0,0-1 1,0 0-1,0 0 1,0 1-1,0-1 1,0 0-1,1 0 1,-1 1-1,0-1 1,0 0-1,0 0 1,0 0-1,0 1 1,0-1-1,0 0 0,1 0 1,-1 0-1,0 1 1,0-1-1,0 0 1,1 0-1,-1 0 1,0 0-1,0 1 1,0-1-1,1 0 1,-1 0-1,0 0 1,0 0-1,1 0 1,-1 0-1,0 0 0,0 0 1,1 0-1,-1 0 1,0 0-1,0 0 1,1 0-1,-1 0 1,0 0-1,0 0 1,1 0-1,-1 0 1,0 0-1,0 0 1,0 0-1,1 0 0,-1 0 1,1-1-1,13-10 0,-14 10-1,75-82 50,-53 56-13,47-45-1,-67 71-33,-1-1-1,1 1 0,0-1 1,0 1-1,0-1 0,0 1 1,1 0-1,-1 0 1,0 0-1,0 0 0,1 1 1,-1-1-1,0 1 0,3-1 1,-4 1-1,0 0 0,0 1 0,0-1 0,0 0 0,0 1 0,0-1 0,0 1 0,-1-1 0,1 1 0,0-1 0,0 1 0,-1 0 0,1-1 0,0 1 0,-1 0 0,1-1 0,0 1 0,-1 0 0,1 0 0,-1 0 0,0 0 0,1 0 0,-1-1 0,0 1 0,1 0 0,-1 0 0,0 0 0,0 0 1,0 0-1,0 0 0,0 0 0,0 0 0,0 0 0,0 0 0,0 1 0,-1 13 7,0 0 0,-1-1 1,0 1-1,-7 21 1,-5 31 155,14-67-183,0-1 0,1 1 0,-1 0-1,0 0 1,0 0 0,0 0 0,0 0-1,0 0 1,0 0 0,0 0 0,0-1-1,0 1 1,0 0 0,1 0 0,-1 0-1,0 0 1,0 0 0,0 0 0,0 0-1,0 0 1,0 0 0,0 0 0,1 0-1,-1 0 1,0 0 0,0 0 0,0 0-1,0 0 1,0 0 0,1 0 0,-1 0 0,0 0-1,0 0 1,0 0 0,0 0 0,0 0-1,0 0 1,0 0 0,1 0 0,-1 0-1,0 0 1,0 0 0,0 1 0,0-1-1,0 0 1,0 0 0,0 0 0,0 0-1,0 0 1,1 0 0,-1 0 0,0 0-1,0 1 1,0-1 0,0 0 0,0 0-1,0 0 1,0 0 0,0 0 0,0 0-1,0 1 1,0-1 0,0 0 0,0 0-1,0 0 1,0 0 0,0 0 0,15-14-957,13-21 62,-11 11 270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50:02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27 241 18108,'1'3'243,"0"-1"-1,0 0 1,1 0 0,-1 1 0,1-1 0,-1 0-1,1 0 1,0 0 0,0-1 0,-1 1 0,4 2-1,-4-4-112,1 1 0,-1-1 0,1 1 0,-1-1 0,1 0-1,0 1 1,-1-1 0,1 0 0,-1 0 0,1 0 0,-1 0 0,1 0-1,0-1 1,-1 1 0,1 0 0,-1-1 0,1 1 0,-1-1 0,3-1-1,7-3 91,1-1-1,-1-1 0,0 1 0,0-2 0,-1 0 0,0 0 0,-1-1 0,0 0 1,0-1-1,-1 0 0,0 0 0,-1 0 0,0-1 0,0-1 0,-1 1 1,-1-1-1,0 0 0,4-14 0,-8 22-211,-1 0 1,1 1-1,-1-1 1,0 0-1,1 1 0,-2-1 1,1 0-1,0 1 1,-1-1-1,0 0 0,0 1 1,-2-6-1,3 8-6,-1-1 0,0 1-1,0 0 1,0-1 0,0 1-1,0 0 1,0-1 0,0 1-1,0 0 1,-1 0 0,1 0-1,0 0 1,-1 0 0,1 0 0,-1 1-1,1-1 1,-1 0 0,1 1-1,-1-1 1,1 1 0,-1-1-1,0 1 1,1 0 0,-1 0 0,0 0-1,1 0 1,-1 0 0,0 0-1,-2 1 1,-3 0 3,-1 1 0,0 1 1,1-1-1,-1 1 0,1 1 0,0-1 0,0 1 1,0 0-1,0 1 0,1 0 0,0 0 0,-6 6 1,1 0-12,0 1 1,0 0-1,2 0 1,0 1-1,-9 17 1,12-20 0,1 0 0,1 1 1,0 0-1,1-1 1,0 2-1,-3 16 0,5-25 5,1 0 0,0 0 0,-1 0 0,1 0-1,0 0 1,1 0 0,-1 0 0,0 0 0,1 0 0,0 0-1,0 0 1,0 0 0,0 0 0,0-1 0,0 1 0,1 0-1,-1-1 1,1 1 0,0-1 0,0 1 0,0-1 0,0 0-1,0 0 1,0 0 0,1 0 0,-1 0 0,1 0 0,-1-1-1,5 3 1,0-2-1,0 0-1,0-1 1,0 1-1,0-1 1,0-1-1,0 1 1,0-1-1,0-1 1,0 1-1,0-1 1,0 0-1,11-4 1,11-4 16,46-21 0,-37 14 8,-9 5-22,-5 0-46,27-6-1,-44 15 19,0 0-1,0 1 1,0-1 0,0 2-1,0-1 1,0 1-1,0 0 1,14 3 0,-19-3 15,1 0 0,-1 1 0,0 0 0,0 0 1,1 0-1,-1 0 0,0 0 0,0 0 0,0 0 0,0 1 1,0-1-1,0 1 0,0-1 0,0 1 0,-1 0 1,1 0-1,-1 0 0,1 0 0,-1 0 0,0 0 0,2 3 1,-1 3-35,0-1 1,0 1 0,-1-1 0,0 1 0,0 10 0,5 27-94,-6-44 138,1 0 1,-1 0-1,0 0 0,1 0 1,-1-1-1,1 1 0,-1 0 0,1 0 1,-1 0-1,1-1 0,-1 1 1,1 0-1,0-1 0,-1 1 0,1-1 1,0 1-1,0-1 0,0 1 1,-1-1-1,1 1 0,0-1 0,0 0 1,0 1-1,0-1 0,0 0 1,-1 0-1,1 1 0,0-1 0,0 0 1,0 0-1,0 0 0,0 0 1,0-1-1,0 1 0,0 0 0,0 0 1,0 0-1,-1-1 0,1 1 1,1-1-1,5-2 0,0 0 1,-1 0 0,1 0-1,5-5 1,-8 5 0,87-61 21,-46 30-26,-43 32 10,1 0-1,0 0 1,-1 0-1,1 1 1,0-1-1,0 1 1,0 0-1,0 0 0,1 0 1,-1 0-1,0 1 1,6-1-1,-8 1-3,0 0 0,-1 0 0,1 0 0,0 0-1,0 1 1,-1-1 0,1 0 0,0 0 0,0 1 0,-1-1-1,1 1 1,0-1 0,-1 0 0,1 1 0,0 0 0,-1-1-1,1 1 1,-1-1 0,1 1 0,-1 0 0,1 0 0,0 1-14,0 0 1,-1 0-1,1 0 1,-1 0-1,1 0 1,-1 0-1,0 0 1,0 0-1,0 0 1,0 0 0,-1 5-1,-8 37-1135,6-32 880,0 0-1,1 0 1,-1 17-1,6-11-151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50:04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17380,'2'12'557,"0"0"0,-1 0 0,-1 0-1,0 0 1,-3 20 0,1 5 543,2 238 590,2-115-2619,-19-192-1578,-20-53 1400,16 27 455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50:04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1 175 14979,'0'-6'325,"1"1"0,-1-1 0,2 1-1,-1-1 1,1 1 0,-1-1 0,2 1 0,-1 0-1,0 0 1,1 0 0,0 0 0,0 1 0,1-1-1,-1 1 1,1 0 0,0 0 0,0 0 0,0 0-1,0 1 1,1-1 0,9-4 0,4-2 207,0 1 1,1 1 0,0 0-1,36-8 1,-35 11-275,0 1 0,1 1 0,-1 1 0,0 1 0,38 2 0,-48 0-206,0 0-1,-1 0 1,1 1 0,-1 1 0,0 0 0,0 0-1,0 0 1,0 1 0,0 1 0,-1 0-1,1 0 1,-1 0 0,-1 1 0,10 8-1,-13-9-44,0 0 0,-1 0-1,1 0 1,-1 0-1,0 1 1,-1-1-1,1 1 1,-1-1-1,0 1 1,-1 0-1,0 0 1,1 0-1,-2 0 1,1 0-1,-1 0 1,0 0-1,0 0 1,0 0-1,-1 1 1,0-1-1,-1-1 1,1 1-1,-4 8 1,0 1 4,-1 0 0,-1-1-1,0 0 1,-1-1 0,-1 1 0,0-2-1,-19 22 1,21-25-74,-1-1-1,0 0 1,-1 0-1,1-1 1,-2 0 0,1-1-1,-1 0 1,0 0-1,0-1 1,0 0-1,-1-1 1,0 0-1,-22 5 1,21-10-956,10-3-1425,2 3 2258,1 1 1,0-1-1,0 0 0,-1 0 1,1 1-1,0-1 1,0 1-1,-1-1 0,1 1 1,0-1-1,0 1 1,0-1-1,0 1 0,0 0 1,0 0-1,0-1 0,2 1 1,17-3-1081,4 2-311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50:05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13203,'6'5'435,"-1"-1"0,0 1 0,-1-1 1,1 1-1,-1 1 0,0-1 0,0 0 0,-1 1 0,1 0 1,-1 0-1,-1 0 0,1 0 0,-1 1 0,0-1 1,1 9-1,1 9 1109,-1 0 0,-1 45 0,-2-66-1471,1 3 567,2-7-222,7-17-49,9-30-103,-2-19 310,14-107 0,-27 148-462,7 93-26,-9-55-104,21 106-142,-20-107 138,1 0 1,0 0-1,0 0 1,1-1-1,1 1 1,-1-1 0,2 0-1,7 9 1,-11-16 20,-1 0 0,0-1 0,1 1 0,0-1 0,-1 0 0,1 0 0,0 0 0,0 0 0,0-1 0,0 1 0,1-1 0,-1 1 1,0-1-1,1 0 0,-1-1 0,1 1 0,-1-1 0,6 1 0,-3-2 11,-1 1 0,1-1 0,-1 0 0,1-1 0,-1 1-1,0-1 1,0-1 0,0 1 0,0 0 0,8-7 0,2-2 38,-1 0 0,-1-1 1,0-1-1,-1 0 0,0 0 0,12-20 0,-7 5 23,-1-1 0,14-38 0,-30 66-73,-6 40-162,4-20 132,-1-2 4,0 3 11,0 0-1,1 1 1,1-1 0,2 25-1,-1-44 18,0 0-1,0 0 1,0 0-1,1 0 1,-1 0-1,0 0 1,0 0-1,1 0 1,-1 0-1,0 0 1,1 0-1,-1 0 1,1 0-1,-1 0 1,1 0-1,-1 0 1,1 0 0,0-1-1,0 1 1,-1 0-1,1 0 1,0-1-1,0 1 1,0 0-1,0-1 1,1 1-1,-1-1 2,1 0 1,-1 0-1,1 0 0,-1 0 0,0-1 1,1 1-1,-1-1 0,0 1 0,1-1 1,-1 1-1,0-1 0,0 0 1,0 1-1,1-1 0,-1 0 0,2-2 1,6-6 24,-1 0-1,0-1 1,9-12 0,-17 21-24,74-123 148,-30 46-96,-43 76-57,-1 1-1,1-1 0,0 1 0,0-1 1,0 1-1,0 0 0,0-1 1,0 1-1,0 0 0,1 0 0,-1 0 1,0 0-1,1 0 0,1-1 0,-2 2 1,-1 0-1,1 0 0,-1 0 0,1 1 0,-1-1 1,0 0-1,1 0 0,-1 0 0,0 1 1,1-1-1,-1 0 0,0 1 0,1-1 0,-1 0 1,0 1-1,1-1 0,-1 0 0,0 1 1,0-1-1,0 0 0,1 1 0,-1-1 0,0 1 1,0-1-1,0 0 0,0 1 0,0-1 0,0 1 1,0-1-1,0 1 0,0-1 0,0 1 1,1 10-27,0-1 0,-3 20-1,2-27 30,-7 71-101,3-30-352,0 82 0,8-111-172,-4-15 609,1 0 0,-1 0 0,0 0 0,0 0 0,1 0 0,-1 0 0,0 0 0,0 0 0,1 0 0,-1 0 0,0-1 0,0 1 0,0 0 0,1 0 0,-1 0 0,0 0 0,0 0 0,0-1 0,1 1 0,-1 0 0,0 0 0,0 0 0,0-1 0,0 1 0,0 0 0,1 0 0,-1 0 0,0-1 0,0 1 0,0 0 0,0 0 0,0-1 0,10-31-505,-4-6 9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50:05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20348,'0'5'260,"0"1"0,1-1 0,-1 1 0,1 0 0,0-1 0,0 1 0,1-1 0,0 0 0,0 1 0,0-1 0,0 0 0,1 0 0,0 0 0,0-1 0,0 1 0,8 7 0,-6-8-395,0 0 0,0 0-1,1 0 1,-1-1 0,1 0 0,0 0-1,0-1 1,0 0 0,0 0 0,1 0-1,-1 0 1,1-1 0,-1 0 0,10 0 0,14-1-1738,51-6 0,-4 0-847,-74 5 2710,-1 1 1,1 0-1,0 0 0,-1 1 1,1-1-1,-1 0 0,1 1 0,0 0 1,-1-1-1,0 1 0,1 0 1,-1 0-1,1 0 0,-1 1 0,4 2 1,-5-2 118,0-1 0,0 1 0,0-1 0,0 1 0,0-1 0,0 1 0,-1 0 0,1-1 0,0 1 0,-1 0 0,0 0 0,1 0 0,-1-1 0,0 1 1,0 0-1,0 0 0,0 0 0,0 0 0,-1-1 0,1 1 0,-1 0 0,1 0 0,-2 3 0,-6 14 860,0 0-1,-2 0 1,0 0 0,-1-1-1,-13 16 1,-4 8 162,28-42-1124,-1 1-1,1-1 1,0 0 0,0 1-1,0-1 1,0 0 0,0 1 0,0-1-1,0 0 1,0 0 0,-1 1-1,1-1 1,0 0 0,0 1 0,0-1-1,1 0 1,-1 1 0,0-1 0,0 0-1,0 1 1,0-1 0,0 0-1,0 1 1,0-1 0,0 0 0,1 1-1,-1-1 1,0 0 0,0 0-1,0 1 1,1-1 0,-1 0 0,0 0-1,0 0 1,1 1 0,-1-1-1,0 0 1,1 0 0,-1 0 0,0 0-1,0 1 1,1-1 0,-1 0 0,0 0-1,1 0 1,-1 0 0,0 0-1,1 0 1,-1 0 0,0 0 0,1 0-1,-1 0 1,0 0 0,1 0-1,-1 0 1,1 0 0,28-1-127,-20 0 106,-2 2-10,1 0 0,0 0 0,-1 0 0,1 1 0,-1 0 0,1 1 0,-1-1 0,0 1 0,0 1 0,0-1 0,-1 1 1,13 10-1,-16-12 39,-1 0 1,1 0 0,0 1-1,-1-1 1,0 1 0,0-1-1,0 1 1,0 0 0,0 0 0,0 0-1,-1 0 1,1 0 0,-1 0-1,0 1 1,0-1 0,0 0-1,-1 1 1,1-1 0,-1 1 0,1-1-1,-1 0 1,0 1 0,-1-1-1,1 1 1,-1-1 0,1 0-1,-1 1 1,0-1 0,0 0 0,0 1-1,-3 4 1,0-3 52,0 0 1,0 1-1,0-1 0,0-1 1,-1 1-1,0-1 0,0 0 1,0 0-1,0 0 0,-1 0 1,0-1-1,1 0 0,-1-1 1,0 1-1,0-1 0,-12 3 1,7-3-213,0 1 0,0-2 1,-1 0-1,1 0 1,-1-1-1,1 0 0,0-1 1,-20-3-1,21 1 3,0 0-1,1 0 0,0 0 1,-10-6-1,3-3-365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50:06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16732,'-8'105'6194,"0"-22"-4155,6-39-1387,2 0-1,8 76 0,-7-114-626,0-1 0,0 0-1,1 1 1,0-1 0,4 9 0,-5-12-20,-1-1 1,1 0 0,0 0-1,0 0 1,0 0 0,0 0 0,-1 0-1,1 0 1,1 0 0,-1 0 0,0 0-1,0-1 1,0 1 0,0 0 0,0-1-1,1 1 1,-1-1 0,0 0-1,1 1 1,-1-1 0,0 0 0,1 1-1,-1-1 1,0 0 0,1 0 0,-1 0-1,0 0 1,3-1 0,2-1 19,0 0 1,0 0-1,-1-1 0,1 0 1,0 0-1,-1 0 1,0 0-1,0-1 1,0 0-1,0 0 0,6-8 1,3-3 54,-1-1 1,14-23 0,-7 4 70,22-50 0,-34 68-95,-1-1 0,0 0 0,4-21 0,-12 67-67,1 1-1,1-1 1,2 0 0,10 51-1,-12-75 11,1 0 0,-1-1 0,0 1-1,1-1 1,0 1 0,0-1 0,0 0 0,0 0 0,0 0-1,1 0 1,-1 0 0,5 4 0,-5-6 1,-1 0 0,1 0-1,0 0 1,0 0 0,0-1 0,-1 1 0,1 0 0,0-1-1,0 1 1,0-1 0,0 0 0,0 1 0,0-1-1,0 0 1,0 0 0,0-1 0,0 1 0,0 0-1,0-1 1,0 1 0,0-1 0,0 1 0,-1-1-1,1 0 1,2-1 0,4-3 0,-1 0 0,0 0 1,0 0-1,-1-1 0,1 0 0,-1-1 1,-1 1-1,1-1 0,-1-1 0,5-7 0,-1-1 3,0-1 1,-1 0-1,9-29 0,-14 39 1,-1 0 0,0-1 0,0 1 1,-1 0-1,0-1 0,0 1 0,-1-1 1,0 0-1,0 1 0,-2-13 0,2 19-3,0 0-1,0 1 0,0-1 1,0 0-1,-1 1 0,1-1 1,0 0-1,0 1 0,0-1 1,-1 0-1,1 1 0,0-1 1,-1 1-1,1-1 0,0 0 1,-1 1-1,1-1 0,-1 1 0,1-1 1,-1 1-1,1-1 0,-1 1 1,1 0-1,-1-1 0,0 1 1,1 0-1,-1-1 0,0 1 1,1 0-1,-1 0 0,0 0 1,1-1-1,-1 1 0,0 0 1,1 0-1,-1 0 0,0 0 1,1 0-1,-1 0 0,0 0 1,1 1-1,-1-1 0,0 0 0,1 0 1,-1 0-1,0 1 0,1-1 1,-1 0-1,1 1 0,-1-1 1,0 1-1,-3 2 0,0-1 0,1 2 0,0-1 0,-1 0 1,1 0-1,-4 7 0,0 1-4,1 0 1,0 1 0,0 0-1,1-1 1,1 2-1,0-1 1,1 0 0,0 1-1,1 0 1,0 0-1,1-1 1,1 16 0,0-26 1,0 1 1,1-1-1,-1 1 1,1-1-1,0 0 1,-1 1 0,1-1-1,0 0 1,0 1-1,0-1 1,1 0-1,-1 0 1,1 0-1,-1 0 1,1 0-1,-1 0 1,1-1-1,0 1 1,0-1 0,0 1-1,0-1 1,0 1-1,0-1 1,0 0-1,1 0 1,-1 0-1,5 1 1,4 1-12,1-1 1,-1-1 0,1 0-1,20-1 1,-13 0 3,-10 0 2,9 0-12,0 0 1,0 1-1,-1 1 0,1 0 1,0 2-1,-1 0 0,24 9 1,-40-13 16,-1 0 0,1 0 0,0 1 1,-1-1-1,1 0 0,-1 1 0,1-1 1,-1 0-1,0 1 0,1-1 0,-1 1 0,1-1 1,-1 1-1,0-1 0,1 1 0,-1-1 1,0 1-1,0-1 0,1 2 0,-3-1 19,-4-6 36,0-4-7,0-1 0,0 0 0,0 0 0,2-1 0,-1 0 0,-4-16 0,7 19-22,-5-11-110,1-1 1,1 1-1,1-1 1,0 0-1,2-1 0,-1-37 1,3 57 23,1-1 0,-1 0 1,0 0-1,1 1 0,-1-1 0,1 0 0,-1 1 0,1-1 1,0 1-1,-1-1 0,1 1 0,0-1 0,0 1 1,0-1-1,0 1 0,1 0 0,-1-1 0,0 1 1,2-1-1,1 0-23,0 0 1,-1 0 0,1 1-1,0-1 1,0 1 0,0 0-1,6 0 1,16-4-410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50:07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19436,'-15'47'1411,"1"1"1,-12 93-1,11 99 949,15-227-2191,0 0 0,1 1 0,0-1 1,1 0-1,7 25 0,-8-35-138,0-1 0,0 0-1,0 1 1,0-1 0,1 0-1,-1 0 1,1 0 0,-1 1-1,1-2 1,0 1 0,0 0 0,0 0-1,0 0 1,0-1 0,4 3-1,-4-3-13,1-1 0,-1 1 0,1-1 0,-1 1 0,1-1 0,0 0 0,-1 0 0,1 0 0,0 0 0,-1 0 0,1-1-1,0 1 1,-1-1 0,1 0 0,-1 1 0,1-1 0,-1-1 0,4-1 0,11-7 20,0-2-1,-1 0 1,-1 0 0,0-1 0,-1-1-1,23-28 1,-19 21-15,0 2 0,33-28 0,-50 46-23,1 0-1,-1 0 1,0 0 0,1 0 0,-1 0 0,1 0 0,-1 0 0,1 1 0,0-1 0,-1 1 0,1-1-1,0 1 1,-1-1 0,1 1 0,0 0 0,0 0 0,1 0 0,-2 0-1,0 1 0,0-1 1,0 1-1,0-1 0,0 0 0,-1 1 1,1 0-1,0-1 0,0 1 0,0 0 1,-1-1-1,1 1 0,0 0 1,-1 0-1,1-1 0,-1 1 0,1 0 1,-1 0-1,1 0 0,-1 0 0,1 1 1,0 4-7,1 1-1,-1 0 1,0-1 0,0 1 0,-1 0 0,0 10 0,-18 139-1002,18-155 968,0-1 0,-1 0 0,1 0-1,0 0 1,0 0 0,0 0 0,0 0-1,0 1 1,0-1 0,0 0 0,0 0-1,0 0 1,0 0 0,0 0 0,0 1-1,0-1 1,0 0 0,0 0 0,0 0-1,0 0 1,0 0 0,0 1 0,0-1-1,0 0 1,0 0 0,0 0 0,0 0-1,0 0 1,0 0 0,0 1-1,0-1 1,0 0 0,0 0 0,1 0-1,-1 0 1,0 0 0,0 0 0,0 0-1,0 1 1,0-1 0,0 0 0,0 0-1,1 0 1,-1 0 0,0 0 0,0 0-1,0 0 1,0 0 0,0 0 0,1 0-1,5-8-635,7-20 301,-12 26 217,14-31-649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4:19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16492,'-2'31'2264,"-5"0"-1272,-3 1-400,1 2 1201,-1-4-545,0-1-192,4-5-600,2-4-336,4-7-552,0-7-320,3-9-1728,0-7 2063,0-4-359,-2-2-288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50:08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136 436 15643,'-2'7'650,"0"-1"-1,-1 1 0,1-1 1,-2 0-1,1 0 0,-1 0 1,0-1-1,0 1 0,0-1 0,-7 6 1,-6 10 660,7-9-795,-5 7 212,-16 28 0,29-43-675,-1 1-1,1 0 0,-1-1 1,2 1-1,-1 0 0,0 0 1,1 0-1,0 0 0,0 1 0,0-1 1,1 0-1,0 7 0,0-12-48,0 1 0,0 0 0,0-1-1,1 1 1,-1-1 0,0 1-1,0 0 1,1-1 0,-1 1-1,0-1 1,1 1 0,-1 0 0,1-1-1,-1 1 1,0-1 0,1 0-1,-1 1 1,1-1 0,-1 1 0,1-1-1,0 0 1,-1 1 0,1-1-1,-1 0 1,1 0 0,0 1-1,-1-1 1,1 0 0,0 0 0,-1 0-1,1 0 1,0 0 0,-1 0-1,1 0 1,0 0 0,-1 0 0,1 0-1,0 0 1,-1 0 0,1 0-1,-1-1 1,1 1 0,0 0-1,0-1 1,30-14-5,-30 14 2,18-11-1,-1-1 0,-1 0 0,-1-2-1,0 0 1,0-1 0,13-17-1,-11 8 34,0 0-1,-1-2 0,21-46 0,-36 68-17,1 0-1,-1 0 0,-1 0 0,1 0 0,1-11 0,-3 16-13,0 0 1,0 0-1,0 0 0,0 0 1,0 0-1,0 0 0,0 0 1,0-1-1,0 1 0,0 0 1,0 0-1,0 0 0,0 0 0,0 0 1,0 0-1,0 0 0,0 0 1,0-1-1,0 1 0,0 0 1,0 0-1,0 0 0,0 0 1,0 0-1,0 0 0,0 0 1,-1 0-1,1 0 0,0 0 0,0-1 1,0 1-1,0 0 0,0 0 1,0 0-1,0 0 0,0 0 1,0 0-1,-1 0 0,1 0 1,0 0-1,0 0 0,0 0 1,0 0-1,0 0 0,0 0 0,0 0 1,0 0-1,-1 0 0,1 0 1,0 0-1,0 0 0,0 0 1,0 0-1,0 0 0,0 0 1,0 0-1,0 0 0,-1 1 1,1-1-1,0 0 0,0 0 0,0 0 1,0 0-1,0 0 0,-7 7 3,-2 10 1,0 1 1,1 0 0,1 1-1,0 0 1,2 0 0,0 0-1,-4 35 1,8-41-7,-1 1-1,2 0 0,1 25 1,0-36 5,-1-1 1,1 1-1,-1 0 1,1 0-1,0-1 1,0 1-1,0 0 1,0-1-1,1 1 1,-1-1-1,3 4 1,-3-5 1,0 0-1,1 0 1,-1 0 0,0-1 0,0 1 0,0 0-1,1-1 1,-1 1 0,0-1 0,1 1 0,-1-1 0,0 1-1,1-1 1,-1 0 0,1 0 0,-1 0 0,1 0-1,-1 0 1,0 0 0,1 0 0,-1 0 0,1 0 0,-1-1-1,2 0 1,4-1 16,0-1 0,0 0 0,0 0 0,0-1 0,-1 0 1,1 0-1,-1 0 0,0-1 0,7-7 0,47-55 136,-56 62-143,29-36 26,-2-1 1,-1-1 0,-3-2 0,-1-1 0,-2-1 0,-3-1-1,19-61 1,-38 103-42,10-46 18,-12 48-15,1 1 0,-1 0 1,1-1-1,-1 1 0,-1 0 0,1-1 1,0 1-1,-1 0 0,1-1 1,-1 1-1,0 0 0,-2-5 1,3 8-3,0-1 0,-1 1 0,1 0 0,-1-1 0,1 1 0,0-1 0,-1 1 1,1 0-1,-1-1 0,1 1 0,-1 0 0,1-1 0,-1 1 0,1 0 0,-1 0 0,1 0 1,-1-1-1,1 1 0,-1 0 0,1 0 0,-1 0 0,1 0 0,-1 0 0,1 0 0,-1 0 1,0 0-1,1 0 0,-1 0 0,1 0 0,-1 1 0,-17 8 5,6 2-4,1 0 1,1 1-1,0 0 1,0 0-1,1 1 1,-12 24 0,4-3 18,-21 60 1,28-65 6,2 1 0,1 0 0,-4 36 0,9-52-15,1 0 1,0 0-1,2 0 0,-1 0 1,2 0-1,0-1 1,0 1-1,2 0 0,5 16 1,-7-24-9,1-1 0,-1 0 0,1 0 0,0-1 0,0 1 0,0 0 0,1-1 0,-1 0 1,1 0-1,0 0 0,0 0 0,1-1 0,-1 1 0,1-1 0,0 0 0,0-1 0,0 1 0,0-1 1,0 0-1,0 0 0,1 0 0,-1-1 0,1 0 0,6 1 0,-2-2 0,0 0-1,0-1 1,0 0 0,0 0-1,0-1 1,0-1-1,0 1 1,0-1 0,-1-1-1,0 0 1,0 0-1,15-10 1,0-3 18,-1-1 1,-1 0-1,0-2 0,-2 0 1,0-2-1,-1 0 0,-1-1 1,-2-1-1,19-34 0,-20 31 4,-2 0-1,-2-1 1,0 0-1,-2 0 1,-1-1-1,-1 0 0,-1-1 1,2-59-1,-8 85-23,1 0-1,-1 0 0,0 1 0,0-1 0,0 0 0,0 0 0,-1 1 0,1-1 0,-1 0 0,0 0 0,0 1 0,-1-1 0,1 1 0,-1-1 0,-2-4 1,3 7-2,1 1 0,-1 0 0,1-1 0,0 1 0,-1-1 0,1 1 0,-1 0 0,1-1 0,-1 1 0,1 0 0,-1 0 0,1-1 0,-1 1 0,0 0 0,1 0 0,-1 0 0,1 0 0,-1-1 0,0 1 0,1 0 0,-1 0 0,1 0 0,-1 1 0,1-1 0,-1 0 0,0 0 0,0 0 0,-14 12 1,-9 26-1,9-7 2,2 1 0,1 1 0,1 0 0,2 0 0,-6 38 0,11-47-1,2 1 1,0-1 0,1 1-1,2 0 1,1-1 0,0 1-1,12 47 1,-9-58-7,0 0 0,11 23 0,-15-34 3,1 0 1,-1 0-1,1 0 1,0 0-1,0 0 1,0-1 0,0 1-1,1-1 1,-1 1-1,1-1 1,-1 0-1,1 0 1,0 0 0,0 0-1,0-1 1,0 1-1,4 1 1,-6-3-1,-1 0 0,1 0 0,0 0 0,0 0 1,0 0-1,-1 0 0,1 0 0,0 0 0,0 0 0,0 0 0,-1 0 1,1-1-1,0 1 0,0 0 0,-1 0 0,1-1 0,0 1 0,-1-1 1,1 1-1,0-1 0,-1 1 0,1-1 0,-1 1 0,2-2 1,-1 0-7,0 1 1,0-1 0,0 0 0,0 0 0,0 0 0,0-1-1,0 1 1,-1 0 0,1-2 0,0-4-19,0 0 0,-1 0 0,1 1 0,-3-12 0,0 4-21,0 0 0,-2 0 0,0 0 0,-1 0 0,0 1 0,-1 0 0,-1 0 0,0 0 0,-1 1 0,0 0 0,-1 0 0,-1 1 1,0 0-1,-11-10 0,19 20 42,1 1 1,-1-1-1,0 0 1,0 1-1,0-1 1,0 1-1,-1-1 1,1 1-1,0 0 1,0 0-1,-1 0 1,1 1 0,-1-1-1,1 0 1,0 1-1,-1-1 1,1 1-1,-1 0 1,-2 0-1,5 0 6,0 0 0,-1 0 0,1 0 0,0 0 0,0 0 0,0 0 0,-1 0 0,1 1 0,0-1 0,0 0 0,0 0 0,-1 0 0,1 0 0,0 0 0,0 0-1,0 0 1,0 1 0,0-1 0,-1 0 0,1 0 0,0 0 0,0 0 0,0 1 0,0-1 0,0 0 0,0 0 0,0 0 0,0 1 0,0-1 0,-1 0 0,1 0 0,0 0 0,0 1 0,0-1 0,0 0-1,0 0 1,0 0 0,0 1 0,0-1 0,1 0 0,-1 0 0,0 0 0,0 1 0,0-1 0,0 0 0,0 0 0,0 0 0,0 1 0,12 8 33,15 5 17,-8-9-403,0-2-1,0 0 0,0-1 0,0 0 0,0-2 0,0 0 1,0-2-1,27-4 0,-13 1-218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50:08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18716,'1'1'141,"-1"0"-1,1 0 1,-1 1 0,1-1-1,-1 0 1,1 0 0,-1 0-1,0 0 1,0 1 0,1-1-1,-1 0 1,0 0-1,0 1 1,0-1 0,0 0-1,0 0 1,-1 0 0,1 1-1,0-1 1,0 0 0,-2 2-1,1 4 300,-5 38 1791,2-24-1850,1 0 1,1 0-1,1 0 1,1 0-1,3 33 1,-3-53-374,1 1 1,-1-1 0,0 0 0,1 1-1,-1-1 1,1 1 0,-1-1 0,1 0-1,-1 1 1,1-1 0,0 0 0,0 0-1,0 0 1,0 1 0,0-1 0,0 0-1,0 0 1,0 0 0,0 0 0,0-1-1,1 1 1,-1 0 0,0 0 0,2 0-1,0-1 4,-1 1-1,1-1 1,-1 0-1,0 0 1,1 0-1,-1-1 1,1 1-1,-1-1 1,0 1-1,0-1 1,1 0-1,-1 1 1,3-3-1,6-3 32,0-1-1,0 0 1,-1 0-1,12-12 1,16-18 208,36-48 0,-22 25-1,-51 59-241,0-1 0,0 1 1,0 0-1,0 0 0,1 0 0,-1-1 1,1 1-1,-1 1 0,0-1 0,1 0 0,0 0 1,2-1-1,-4 2-7,0 0 0,1 0 0,-1 0 0,1 1 0,-1-1 0,0 0 0,1 0 0,-1 0 0,0 0 0,1 0 0,-1 0 0,1 1 0,-1-1 0,0 0 0,1 0 0,-1 0 0,0 1 0,0-1 0,1 0 0,-1 1 0,0-1 0,0 0 0,1 0 0,-1 1 0,0-1 0,0 1 0,0-1 0,1 0 0,-1 1 0,0-1 0,0 0 0,0 1 0,1 5 0,0 0 1,0 1-1,-1-1 0,0 0 0,-1 7 1,1-9-8,-2 25-4,0 52-10,2-74 16,1-1 1,0 1-1,0-1 0,0 0 1,0 1-1,1-1 0,0 0 0,1 0 1,3 8-1,-5-13 3,0 1 0,0-1 0,0 0 0,0 0 0,0 0 0,0 0 0,1 0 1,-1-1-1,0 1 0,0 0 0,1 0 0,-1-1 0,0 1 0,1-1 0,-1 1 0,1-1 0,-1 0 0,0 1 0,1-1 0,-1 0 0,1 0 0,-1 0 0,1 0 1,-1 0-1,1 0 0,-1-1 0,1 1 0,-1 0 0,0-1 0,1 1 0,-1-1 0,0 0 0,1 1 0,1-2 0,4-2 8,0 0 0,0-1 0,-1 0 0,12-10-1,6-12 57,-1 0-1,-1-2 0,-1 0 1,-2-2-1,22-46 0,-35 64-14,-11 29-60,-14 82-35,17-84 43,1 0-1,1 0 1,0 1 0,0-1 0,4 15-1,-4-26-15,1 0-1,0 0 1,0 0-1,0 0 1,0 0-1,0-1 1,1 1-1,-1 0 0,4 4 1,-4-6-17,0-1-1,-1 1 1,1 0 0,0-1 0,-1 1 0,1-1 0,0 1-1,0-1 1,0 1 0,0-1 0,-1 0 0,1 1-1,0-1 1,0 0 0,0 0 0,0 0 0,0 0-1,0 0 1,0 0 0,0 0 0,0 0 0,-1 0-1,1 0 1,0 0 0,0 0 0,0-1 0,0 1-1,0 0 1,0-1 0,-1 1 0,1-1 0,0 1-1,0-1 1,0 1 0,-1-1 0,1 1 0,1-2-1,4-5-302,1-1 0,-1 0 0,0 1-1,-1-2 1,0 1 0,0-1 0,-1 0-1,0 0 1,0 0 0,-1 0 0,-1-1-1,3-12 1,2-31-650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50:09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19036,'-5'7'1744,"3"13"-1175,-1 3-289,6 3 952,4 1-416,9-7-800,2 0-344,11-11-624,5-1-128,9-5 735,5-1-207,2-2-272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50:09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0 14003,'-3'5'425,"1"-1"-1,-2 0 1,1 0 0,0 0-1,-1 0 1,0 0 0,0-1 0,0 0-1,0 1 1,-1-1 0,-8 4-1,-3 3 1240,-13 9 153,20-14-1340,0 0 0,0 1 0,1 0 0,0 1 0,0 0 0,-12 14 0,22-21-427,0 1 1,-1-1-1,1 0 1,0 0-1,0 0 0,0 0 1,0 0-1,0 0 1,0-1-1,2 0 1,11-2-49,0 0 0,0 1 0,0 0 0,1 2 0,22 0 1,-33 1-7,0-1 1,0 1 0,-1 0 0,1 0-1,0 0 1,-1 1 0,1-1 0,-1 1-1,1 0 1,-1 1 0,0-1 0,0 1-1,0 0 1,0 0 0,0 0 0,-1 0-1,0 1 1,1-1 0,-1 1-1,0 0 1,4 7 0,-6-8 13,0-1 0,0 0 0,0 1 0,-1 0 0,1-1-1,-1 1 1,1-1 0,-1 1 0,0 0 0,0-1 0,0 1 0,0 0 0,0-1 0,-1 1 0,1-1 0,-1 1 0,-1 3-1,0-2 29,0 1-1,-1 0 1,1-1-1,-1 1 0,0-1 1,0 0-1,-1 0 0,-5 5 1,2-2 29,-2 0-1,1-1 1,-1 0 0,1-1 0,-2 1 0,1-2 0,0 1-1,-13 3 1,17-7-154,-1 0 0,1 0 1,0 0-1,-1-1 0,1 0 0,-8 0 0,11 0 65,1 0-1,-1 0 1,0-1-1,1 1 1,-1 0-1,1-1 1,-1 1-1,0-1 1,1 0-1,-1 1 1,1-1 0,0 0-1,-1 0 1,1 0-1,0 0 1,-1 0-1,1 0 1,0-1-1,0 1 1,0 0-1,0 0 1,0-1 0,0 1-1,0-2 1,-2-15-254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50:10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14915,'-10'6'1969,"-1"0"-1169,11-1-120,8 1 1160,17 1-295,0-2-113,13-4-280,10 2-128,14-2-175,7-2-81,8-2-240,1-3-208,-8 2-424,-3 1-440,-11 3-969,-9 0 1281,-25 0-240,-19 0-160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50:10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16684,'20'0'2048,"14"-10"-856,9-4-408,17 4 961,9-2-233,3 1-240,1 5-239,0 9-665,-6 0-576,-11 5 208,-3-2-96,-17-6-104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50:10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0 17036,'-8'2'597,"0"0"1,0-1 0,0 0 0,-1 0 0,1-1 0,0 0-1,0 0 1,-10-3 0,7 2-259,0 0 1,1 1-1,-1 0 0,-18 3 0,26-3-309,0 1 1,0 0-1,0 0 0,0 0 0,1 0 0,-1 1 0,0-1 0,1 1 0,-1-1 0,1 1 0,-1 0 0,1 0 0,0 0 0,0 1 1,0-1-1,0 0 0,0 1 0,0-1 0,1 1 0,-3 5 0,3-6-62,0 1 0,0-1 0,1 1 0,-1-1 0,1 1 0,-1-1 0,1 1 0,0 0 0,0-1 0,0 1 0,0 0 0,0-1 0,1 1 0,-1-1 0,1 1 0,0-1 0,0 1 0,0-1 0,0 1 0,0-1 0,0 0 0,1 1 0,-1-1 0,1 0 0,-1 0 0,5 3 0,3 5-134,2-1 1,-1-1 0,1 0 0,13 7 0,-3-1-35,-7-5 173,-1 1 0,0 1-1,-1 0 1,0 0 0,-1 1 0,12 16-1,-20-24 91,0 1-1,-1-1 0,1 1 0,-1 0 1,0 0-1,-1 0 0,1 0 1,-1 0-1,0 0 0,1 7 0,-2-8 23,0 0-1,0 0 0,-1 0 0,1-1 1,-1 1-1,0 0 0,0 0 0,-1-1 0,1 1 1,-1-1-1,1 1 0,-1-1 0,0 0 0,-1 0 1,-4 6-1,3-4 17,-1-1 0,-1 1-1,1-1 1,-1 0 0,1-1 0,-1 1 0,0-1 0,0-1-1,0 1 1,-1-1 0,1 0 0,-1 0 0,1-1-1,-1 0 1,0 0 0,1 0 0,-1-1 0,0 0 0,0 0-1,1-1 1,-10-2 0,4 1-186,0 0 0,0-1 0,0-1-1,0 0 1,1-1 0,-1 0 0,1-1 0,0 0 0,1 0 0,-17-15 0,23 18-53,1 0 1,0-1-1,-1 1 1,1-1-1,0 0 1,1 0-1,-1 0 1,1 0-1,0-1 1,-2-5-1,3 8 98,1 0 0,-1 0 0,1-1 0,-1 1 0,1 0 0,0 0 0,0-1 0,0 1 0,1 0 0,-1 0 0,0-1 0,1 1 0,-1 0 0,1 0 0,0 0 0,0-1 0,0 1 0,0 0 0,0 0 0,0 0 0,0 1 0,4-4 0,21-16-620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50:11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16900,'14'-12'1389,"-14"11"-1349,0 1 0,0 0 0,1 0 0,-1 0 0,0 0 1,0 0-1,1 0 0,-1 0 0,0 0 0,1 0 0,-1 0 1,0 0-1,0 0 0,1 0 0,-1 0 0,0 0 0,0 1 1,1-1-1,-1 0 0,0 0 0,0 0 0,1 0 1,-1 0-1,0 0 0,0 1 0,1-1 0,-1 0 0,0 0 1,0 1-1,0-1 0,1 0 0,0 4 185,0-1-1,0 0 1,0 1-1,0-1 0,-1 1 1,1-1-1,-1 6 1,6 206 3144,3 42-1928,-3-235-1251,-6-22-186,0 1 0,0-1-1,0 0 1,0 0 0,0 0 0,1 0-1,-1 1 1,0-1 0,0 0-1,0 0 1,0 0 0,1 0 0,-1 0-1,0 0 1,0 0 0,0 1 0,0-1-1,1 0 1,-1 0 0,0 0-1,0 0 1,1 0 0,-1 0 0,0 0-1,0 0 1,0 0 0,1 0-1,-1 0 1,0 0 0,0 0 0,0 0-1,1 0 1,-1-1 0,0 1-1,0 0 1,0 0 0,1 0 0,-1 0-1,0 0 1,0 0 0,0 0-1,0-1 1,1 1 0,1-3 9,-1 1 0,1-1 0,0 0 1,-1 0-1,0 1 0,1-1 0,-1 0 0,-1 0 1,1-1-1,0-3 0,4-21 45,-2 0 1,-1 0-1,-2 0 0,0 0 1,-2-1-1,-1 1 0,-11-44 1,7 55-49,7 17-10,0 0-1,0 0 0,0 0 1,0 0-1,0 0 0,0 0 1,0 0-1,0 0 0,0 0 0,0 0 1,0 0-1,0 0 0,0 0 1,-1 0-1,1 0 0,0 1 1,0-1-1,0 0 0,0 0 1,0 0-1,0 0 0,0 0 1,0 0-1,0 0 0,0 0 0,0 0 1,0 0-1,-1 0 0,1 0 1,0 0-1,0 0 0,0 0 1,0 0-1,0 0 0,0 0 1,0 0-1,0-1 0,0 1 1,0 0-1,0 0 0,0 0 0,0 0 1,0 0-1,-1 0 0,1 0 1,0 0-1,0 0 0,0 0 1,0 0-1,0 0 0,0 0 1,0 0-1,0 0 0,0 0 1,0 0-1,0-1 0,0 1 0,0 0 1,0 0-1,0 0 0,0 0 1,0 0-1,0 0 0,0 0 1,0 3-16,0 0 1,0-1 0,1 1-1,-1 0 1,1 0 0,0 0-1,0 0 1,1 2 0,9 22-112,2 0 1,15 25 0,-22-43 98,-1-1 1,1 0 0,1 0 0,-1 0 0,1-1 0,1 0-1,-1 0 1,1 0 0,14 8 0,-18-13 23,1-1 1,-1 1-1,0 0 0,1-1 0,-1 0 1,1 0-1,-1 0 0,1-1 1,-1 0-1,1 0 0,0 0 0,-1 0 1,1 0-1,-1-1 0,1 0 0,-1 0 1,1 0-1,-1-1 0,0 0 1,0 1-1,1-1 0,-1-1 0,-1 1 1,1-1-1,0 1 0,0-1 1,3-4-1,3-3 12,1 0 0,-2-1 0,0 0 0,0-1 0,-1 0 0,0 0 0,7-17 0,-8 7 17,-8 21-11,-5 12-9,1 3-5,1 1 0,0-1-1,-4 30 1,7-37 1,1-1 1,-1 1-1,1 0 0,0 0 0,1 0 0,0 0 0,0 0 0,0 0 1,1 0-1,4 10 0,-5-15 3,-1-1 1,1 0 0,-1 0-1,1 0 1,0 0-1,0 0 1,-1 0-1,1 0 1,0 0-1,0 0 1,0-1-1,0 1 1,0 0-1,0 0 1,0-1-1,0 1 1,0-1-1,0 1 1,1-1-1,-1 1 1,0-1-1,0 0 1,2 1 0,-1-2 4,0 1 0,0 0 0,1 0 1,-1-1-1,0 0 0,0 1 1,0-1-1,0 0 0,0 0 1,0 0-1,-1 0 0,4-2 1,4-4 45,-1-1 1,1 0 0,13-17 0,-20 23-41,22-30 162,28-48-1,9-13 87,-61 92-261,0 1-1,1 0 1,-1-1-1,0 1 0,0-1 1,1 1-1,-1 0 1,0-1-1,1 1 1,-1-1-1,1 1 1,-1 0-1,0 0 1,1-1-1,-1 1 1,1 0-1,-1 0 0,1-1 1,-1 1-1,1 0 1,-1 0-1,0 0 1,1 0-1,-1 0 1,2 0-1,2 10 21,-5 30-10,1-29-13,-1-3-19,3 69 55,-2-70-104,1-1-1,0 0 1,0 0 0,1 1 0,-1-1 0,2 0 0,-1-1 0,0 1 0,6 9 0,-7-14 11,-1-1-1,0 1 1,1 0 0,-1-1 0,1 1 0,-1-1-1,1 1 1,-1 0 0,1-1 0,-1 1 0,1-1-1,0 0 1,-1 1 0,1-1 0,0 1 0,-1-1-1,1 0 1,0 0 0,-1 1 0,1-1 0,0 0-1,0 0 1,-1 0 0,1 0 0,0 0 0,0 0 0,0 0-1,-1 0 1,1 0 0,0 0 0,0 0 0,-1 0-1,1-1 1,0 1 0,-1 0 0,1 0 0,0-1-1,-1 1 1,1-1 0,0 1 0,-1-1 0,1 1-1,-1-1 1,1 1 0,0-1 0,-1 1 0,1-2-1,2-1-166,0-1-1,-1 0 0,1 0 1,-1 0-1,0 0 0,2-7 1,6-24-591,-2-6-241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50:12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17060,'-8'0'1304,"6"13"-1016,0 3-224,4 7 376,2-2-520,7 0 8,2-1-88,9-6-104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50:12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53 16043,'-2'-1'187,"0"-1"0,0 1-1,0 0 1,0 0 0,0 0-1,0 0 1,0 0 0,-1 0-1,1 0 1,0 1-1,-1-1 1,1 1 0,0 0-1,-1 0 1,1-1 0,-1 2-1,1-1 1,0 0 0,-1 0-1,1 1 1,-1-1-1,1 1 1,0 0 0,0 0-1,-1 0 1,1 0 0,0 0-1,-3 2 1,-2 1 69,0 1-1,0-1 1,1 1 0,-1 1 0,1-1 0,-10 14-1,10-12-158,2 1 0,-1 0 0,1 0 0,0 0 0,0 0 0,1 1 0,0-1 0,1 1-1,0 0 1,1 0 0,-1 0 0,2 0 0,-1 10 0,1-12-43,1 0 1,-1 1-1,1-1 1,0 0-1,1 0 1,0 0-1,0 0 0,1 0 1,0 0-1,0-1 1,0 1-1,1-1 0,0 0 1,0 0-1,0 0 1,8 7-1,28 21 253,-23-21-201,0 2 0,17 19 0,-30-30-79,-1 0 0,1 1 0,-1 0 1,0 0-1,0 0 0,0 0 0,-1 1 1,0-1-1,0 1 0,0-1 0,-1 1 1,2 11-1,-3-15-9,1 0 1,-1-1-1,0 1 0,0 0 1,0-1-1,-1 1 0,1 0 1,0 0-1,-1-1 0,1 1 1,-1 0-1,1-1 0,-1 1 1,0 0-1,1-1 0,-1 1 1,0-1-1,0 0 0,-2 3 1,2-3 3,-1 0 0,1-1 1,-1 1-1,1 0 0,-1-1 0,1 1 0,-1 0 1,1-1-1,-1 0 0,1 1 0,-1-1 1,0 0-1,1 0 0,-1 0 0,1 0 1,-4 0-1,-1-2 19,0 1 0,1 0 0,-1-1 0,1 0-1,-1 0 1,1-1 0,0 0 0,0 0 0,0 0 0,-6-5 0,-2-3-85,1-1 1,1 0-1,0-1 1,0 0-1,1-1 1,1 0-1,0-1 1,1 0-1,1 0 1,0 0-1,1-1 1,1 0-1,-7-33 0,11 46 28,1 0-1,0 0 1,0 0-1,0 0 0,0 0 1,0 1-1,0-1 0,1 0 1,-1 0-1,1 0 0,0 0 1,0 1-1,0-1 0,0 0 1,1 1-1,1-4 1,-1 3 7,1 1 0,-1 0 1,1 0-1,-1 0 0,1 0 1,0 0-1,0 1 0,0-1 1,0 1-1,0-1 0,0 1 1,0 0-1,6-1 0,46-9-3,66-19 21,-104 24-9,0 0 0,0-1 1,-1-1-1,0-1 0,15-10 0,-15 6 104,0-1 0,-1-1 0,0 0 0,24-34 0,-34 48 204,-2 9-158,-2 18-92,0-17-33,-1-7-24,0 1 0,0-1 0,1 1 0,-1 0 0,1-1 0,0 1 0,-1-1 1,1 0-1,0 1 0,1-1 0,-1 0 0,0 0 0,1 1 0,-1-1 0,1 0 0,0 0 0,-1-1 0,1 1 0,0 0 0,0-1 0,0 1 0,1-1 0,3 3 0,-2-3-2,0 0 0,0 0 0,0-1 0,0 1 0,0-1 0,0 0 0,1 0 0,-1 0 1,0 0-1,0-1 0,0 0 0,0 0 0,1 0 0,3-2 0,18-8-23,-1 0 0,40-25 0,-38 20-204,46-21 0,-71 36 204,0 0 1,0 0-1,0 1 0,0-1 1,1 0-1,-1 1 0,0-1 1,0 1-1,1 0 1,-1 0-1,0 0 0,0 0 1,1 0-1,-1 0 0,0 1 1,0-1-1,0 1 1,0 0-1,3 0 0,-4 1 6,1-1-1,0 1 1,-1-1 0,0 1-1,1 0 1,-1-1-1,0 1 1,0 0-1,0 0 1,0 0-1,0 0 1,-1 0-1,1 0 1,0 0-1,-1 0 1,0 0-1,1 0 1,-1 1 0,0-1-1,0 2 1,1 90 96,-2-61 113,2-1 1,1 1-1,12 64 1,-12-89-170,5 17-8,-1 1 0,-1 1 0,1 29 0,-6-50-12,1 0-1,-1 1 1,-1-1 0,1 0-1,-1 0 1,0 1-1,-1-1 1,1 0 0,-1 0-1,0 0 1,-1 0 0,0-1-1,0 1 1,0-1-1,0 1 1,-1-1 0,0 0-1,0 0 1,-5 4 0,8-8 7,-1 1 1,1-1-1,-1 0 1,0 0-1,1 0 1,-1 0-1,0 0 1,0 0 0,0 0-1,0 0 1,1-1-1,-1 1 1,0-1-1,0 0 1,0 1 0,0-1-1,0 0 1,0 0-1,0 0 1,0-1-1,0 1 1,0 0-1,0-1 1,0 1 0,0-1-1,0 0 1,0 1-1,0-1 1,0 0-1,1 0 1,-1 0 0,0-1-1,1 1 1,-1 0-1,1-1 1,-1 1-1,1-1 1,0 1 0,0-1-1,-2-3 1,-3-2 29,2-1 0,-1 0 0,1 0 0,1 0 0,-1 0 0,1 0 0,1-1 1,-2-9-1,0 1 15,2-1 0,1 0 0,0 1 0,1-1 0,1 0 0,1 0 0,6-29 0,-5 37-97,0-1 1,0 1-1,1 0 0,1 1 1,0-1-1,0 1 0,1 0 0,0 0 1,0 1-1,1 0 0,0 0 1,0 0-1,1 1 0,10-8 1,15-5-66,1 1-87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4:20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12 16780,'7'-12'3688,"-6"18"-894,-8 20-1161,-26 64-425,22-63-1008,1 0 0,1 0 0,1 1 0,-6 48 0,14-73-192,0-1-1,0 0 1,0 0 0,0 1-1,0-1 1,0 0 0,1 0-1,-1 1 1,1-1 0,0 0-1,-1 0 1,1 0 0,0 0-1,0 0 1,1 0 0,-1 0-1,0 0 1,2 1 0,-1-1-32,-1-1 0,0 0 0,1-1 0,-1 1 0,1 0 0,-1 0 0,1 0 0,-1-1 0,1 1 0,0-1 0,-1 0 0,1 1 0,0-1 0,-1 0 0,1 0 0,0 0 0,-1 0 0,1 0 0,0 0 0,-1 0 0,1-1 1,0 1-1,-1-1 0,1 1 0,2-2 0,3-2-246,-1 0 1,1-1 0,-1 0 0,0 0-1,0 0 1,-1-1 0,1 0 0,-1 0-1,-1 0 1,9-14 0,-1-6-390</inkml:trace>
  <inkml:trace contextRef="#ctx0" brushRef="#br0" timeOffset="1">151 227 16868,'-7'28'2368,"1"1"-1352,-1-3-448,1 1 1553,4-4-1177,-1-5-832,7-2 248,6 0-224,3-6-264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50:13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129 264 19156,'-1'-2'111,"0"0"-1,0 1 1,-1-1 0,1 1-1,0-1 1,-1 1-1,1-1 1,-1 1 0,0 0-1,1 0 1,-1 0 0,0 0-1,0 0 1,1 0-1,-1 0 1,0 0 0,0 1-1,0-1 1,0 1 0,0 0-1,0-1 1,0 1-1,0 0 1,0 0 0,0 0-1,0 0 1,0 1 0,0-1-1,0 1 1,0-1-1,0 1 1,0-1 0,0 1-1,0 0 1,0 0 0,1 0-1,-1 0 1,0 0-1,1 1 1,-1-1 0,1 0-1,-3 3 1,-1 1-40,0 1 0,0-1 0,1 1 0,-1 0 0,1 0 0,1 0 0,-1 0 0,1 1 0,0 0 0,1 0 0,-3 8 0,4-9-74,0 1 0,0-1 0,0 1 0,1 0 0,1 9 0,-1-15 2,0 1 0,0-1 0,0 0 0,1 1 0,-1-1 0,0 1 0,1-1 0,-1 0 0,1 1 0,-1-1 1,1 0-1,0 0 0,-1 0 0,1 1 0,0-1 0,0 0 0,0 0 0,0 0 0,0 0 0,0 0 0,0 0 0,0-1 0,1 1 0,-1 0 0,0-1 1,0 1-1,1 0 0,-1-1 0,0 0 0,1 1 0,-1-1 0,3 1 0,1-2 13,1 1-1,-1-1 1,0 0 0,1-1-1,-1 1 1,0-1-1,0 0 1,0 0 0,0-1-1,0 1 1,-1-1 0,1 0-1,-1 0 1,5-4 0,10-10 138,29-31 0,-19 16 92,-1-1 1,-2-1 0,-1-2 0,-1 0-1,-3-2 1,26-60 0,-41 83 1,-11 25-197,-12 31-65,-2 14 10,-11 59-1,25-91 15,1 0 1,1 0-1,1 0 0,2 1 0,2 34 0,-2-54-2,0-1-1,1 0 0,-1 0 1,1 0-1,0 0 0,-1 0 1,2 0-1,-1 0 1,0 0-1,0 0 0,1-1 1,0 1-1,-1 0 0,1-1 1,0 1-1,0-1 0,1 0 1,-1 0-1,0 0 1,1 0-1,-1 0 0,1 0 1,0 0-1,-1-1 0,1 0 1,0 1-1,0-1 1,0 0-1,0 0 0,0-1 1,0 1-1,0-1 0,0 1 1,1-1-1,-1 0 1,0 0-1,3-1 0,6 0 14,0-1 0,0-1 0,-1 0 0,1-1 0,-1 0 0,0 0 0,0-1 1,15-9-1,-5 0 25,0 0 1,36-34 0,-47 39-26,-1 0 0,-1-1 1,1 0-1,-1-1 0,-1 0 1,0 0-1,7-17 0,-13 26-14,0 1-1,-1 0 0,1-1 0,0 1 1,-1-1-1,0 1 0,1-1 1,-1 1-1,0-1 0,0 1 1,0-1-1,0 1 0,0-1 1,0 1-1,0-1 0,-1 1 0,1-1 1,-1-1-1,1 2-1,-1 1 0,1 0 0,0-1-1,-1 1 1,1 0 0,0 0 0,-1-1 0,1 1-1,0 0 1,-1 0 0,1 0 0,0-1 0,-1 1 0,1 0-1,-1 0 1,1 0 0,0 0 0,-1 0 0,1 0 0,-1 0-1,1 0 1,-1 0 0,0 0 0,-16 8-7,11-3 7,-1 0 0,1 1 0,1-1-1,-1 2 1,1-1 0,0 0 0,0 1 0,-5 11 0,8-14-1,-1 0-1,1 0 0,0 1 0,1 0 1,-1-1-1,1 1 0,0 0 1,0-1-1,0 1 0,0 0 1,1 0-1,0 0 0,0 0 0,1 0 1,0 7-1,0-10 0,0 0 1,1 0 0,-1 0-1,0 0 1,1 0-1,-1 0 1,1-1-1,0 1 1,-1 0-1,1-1 1,0 1-1,0-1 1,0 0-1,0 0 1,0 0-1,0 0 1,0 0-1,1 0 1,-1 0-1,0-1 1,0 1 0,1-1-1,-1 0 1,4 1-1,7 0 1,1-1-1,26-2 1,-33 1-6,48-7-3,-39 5-8,0 1 0,-1 0 0,1 1 0,16 1 0,-35 0 80,0-1 1,1 1-1,-1-1 1,0 0-1,0 0 1,0 0 0,0 0-1,-3-3 1,-1-1 35,0-1 0,0 1 0,0-2 0,1 1-1,0-1 1,-6-8 0,10 12-106,0 0-1,0 1 1,0-1 0,1 0-1,-1 0 1,1 0-1,0 0 1,0 0-1,0 0 1,0 0-1,0-1 1,0 1-1,1 0 1,0 0 0,0-1-1,0 1 1,0 0-1,0-1 1,1 1-1,0-4 1,0 6-47,0 0 1,-1 0-1,1 0 0,0 0 1,0 0-1,0 0 1,0 0-1,0 0 0,0 0 1,1 1-1,-1-1 1,0 0-1,0 1 0,0-1 1,1 1-1,-1-1 1,0 1-1,1 0 0,-1 0 1,0-1-1,1 1 1,-1 0-1,0 0 0,2 1 1,39 2-523,-35-1 477,26 2-373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50:13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18716,'-2'26'2176,"2"7"-1471,-2 10-305,-3 7 1512,5 10-1144,0 2-152,0 0-288,0-4-127,3-7-97,0-5-24,0-14-96,0-4-136,0-15-377,-3-11-311,0 3 1648,-3-12-896,-9-12-96,-2-4-56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50:14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76 18780,'-5'-11'2281,"5"2"-1457,10 3-224,9 1 1224,11-1-560,6 0-255,14-1-401,3 0-104,7 0-184,3 1-24,-1 2-320,-6 2-152,-6 2-1120,-5 3 1184,-20 0-184,-2 0-104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50:14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20 21741,'-3'6'339,"-1"0"1,2 0 0,-1 1 0,0-1 0,1 1 0,1 0 0,-1-1-1,0 8 1,-3 58 455,5-52-609,0-9-125,0 48 150,0-55-181,1 1 1,-1-1-1,1 0 0,0 1 0,0-1 0,1 0 1,-1 0-1,1 0 0,0 0 0,4 6 0,-5-9-15,-1 0 0,1 0 0,0-1-1,-1 1 1,1 0 0,0-1 0,-1 1-1,1-1 1,0 1 0,0-1 0,0 1-1,-1-1 1,1 1 0,0-1 0,0 0-1,0 1 1,0-1 0,0 0 0,0 0-1,0 0 1,-1 0 0,1 0 0,0 0-1,0 0 1,0 0 0,2 0 0,-1-1 15,0 0 0,0 0 0,0 0 1,0 0-1,0 0 0,-1-1 0,1 1 0,0 0 1,0-1-1,2-3 0,2-2 67,-1 0 0,0-1 0,0 0-1,6-14 1,-4 6 11,-1-1 0,-1 0 0,-1 1 0,-1-2 0,0 1 0,-1 0 0,0-1 0,-2 1 0,0 0 0,-1-1 0,-4-18 1,-1 22-15,5 14-91,1 0-1,0 0 1,0-1-1,0 1 0,-1 0 1,1 0-1,0 0 1,0 0-1,-1 0 1,1 0-1,0 0 0,0 0 1,-1 0-1,1 0 1,0 0-1,-1 0 0,1 0 1,0 0-1,0 0 1,-1 0-1,1 0 1,0 0-1,0 0 0,-1 0 1,1 0-1,0 0 1,0 1-1,-1-1 0,1 0 1,-1 1-5,0 0-1,0 1 1,0-1 0,0 0 0,0 1 0,0-1 0,0 0-1,1 1 1,-1-1 0,0 1 0,1-1 0,-1 1 0,1-1-1,-1 3 1,1 1-90,-1 0 0,1 0 0,0-1 0,0 1 0,0 0 0,0 0 0,1 0-1,0-1 1,0 1 0,0 0 0,3 6 0,-3-9-66,1 0 0,-1 1 0,1-1 0,-1 0 0,1 0 0,0 0 0,0 0 0,0 0 0,0-1 0,0 1 0,0-1 0,0 1 0,1-1 0,-1 0 0,0 1 0,1-1 0,-1 0 0,1-1 0,-1 1 0,1 0 0,0-1 0,4 1 0,6-1-595,0 0 0,0-1 0,-1 0 0,1-1 0,0-1 1,-1 1-1,19-9 0,-6 2-565,0-2 0,36-21 0,-53 27 1207,-1 2 215,-1-1 1,0 0-1,1 0 1,-2-1-1,1 0 0,6-7 1,-34 25 3701,11-1-2812,0 1 0,1 0 0,-13 20 0,18-26-717,1 0 1,0 1 0,1 0-1,0 0 1,0 0 0,0 0-1,1 0 1,-1 13 0,3-21-248,-1 1 1,1 0 0,0 0 0,0-1 0,0 1-1,0 0 1,0 0 0,0-1 0,0 1-1,0 0 1,0 0 0,1-1 0,-1 1 0,0 0-1,0 0 1,1-1 0,-1 1 0,0 0-1,1-1 1,-1 1 0,1 0 0,-1-1 0,1 1-1,-1-1 1,1 1 0,-1-1 0,1 1-1,-1-1 1,1 1 0,1 0 0,0-1 7,-1 0 0,1 0 0,0 0 0,-1 0 0,1 0 1,0 0-1,-1-1 0,1 1 0,0 0 0,-1-1 0,1 0 0,-1 1 0,3-2 1,7-4 120,0-1 0,17-13 1,-26 19-130,27-22 166,47-33 128,-67 50-313,2 0-1,-1 0 1,0 1 0,1 1 0,18-6-1,-27 9-17,1 0 0,-1 1 0,1-1 0,0 1 0,-1-1 0,1 1-1,-1 0 1,1 0 0,0 0 0,-1 0 0,1 1 0,0-1 0,-1 1 0,1-1-1,-1 1 1,1 0 0,-1 0 0,0 0 0,1 0 0,-1 1 0,0-1 0,0 1-1,0-1 1,0 1 0,0 0 0,0 0 0,0 0 0,0 0 0,-1 0 0,1 0 0,1 3-1,0 2-8,0 1-1,-1-1 1,1 1-1,-2 0 0,1-1 1,-1 1-1,0 0 0,-1 16 1,0-21 10,0 2 19,0 0 1,1 0-1,-1 0 1,3 10 0,-3-14-14,0-1 0,0 1 0,1 0 0,-1-1 1,0 1-1,0 0 0,1-1 0,-1 1 1,0-1-1,1 1 0,-1-1 0,1 1 0,-1-1 1,1 1-1,-1-1 0,1 1 0,-1-1 1,1 1-1,-1-1 0,1 0 0,0 1 0,-1-1 1,1 0-1,0 0 0,-1 1 0,1-1 1,0 0-1,-1 0 0,1 0 0,0 0 0,-1 0 1,1 0-1,0 0 0,-1 0 0,1 0 0,0 0 1,-1 0-1,1-1 0,0 1 0,-1 0 1,1 0-1,0-1 0,-1 1 0,1 0 0,-1-1 1,2 0-1,13-8-512,0-2 0,-1 0 0,0-1 0,13-14 0,2-2 530,24-23-718,-30 25 89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50:15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9 13187,'0'0'104,"0"0"0,0 0 0,1-1 0,-1 1 0,0 0 0,0-1 0,0 1 0,0 0 0,0 0 0,0-1 0,0 1 0,0 0 0,0 0 0,0-1 0,-1 1 0,1 0 0,0-1 0,0 1 0,0 0 0,0 0 0,0 0 0,0-1 0,-1 1 0,1 0-1,0 0 1,0-1 0,0 1 0,0 0 0,-1 0 0,1 0 0,0 0 0,0-1 0,-1 1 0,1 0 0,0 0 0,0 0 0,-1 0 0,1 0 0,0 0 0,0 0 0,-1 0 0,1 0 0,0 0 0,-1 0 0,-13 9 2538,-11 18 79,2 14-636,22-39-2005,0 0 0,0 1 0,0-1 0,0 1 0,1 0 0,-1-1-1,1 1 1,0 0 0,-1-1 0,1 1 0,0 0 0,1-1 0,-1 1 0,0 0-1,2 2 1,-2-4-59,1 0 0,0 1 0,0-1 0,0 0 0,0 0 0,0 0-1,0 0 1,0 0 0,0 0 0,1-1 0,-1 1 0,0 0 0,0-1 0,1 1-1,1 0 1,27 8 60,-9-4-81,-12-1-20,0 0 0,-1 0 0,1 0 0,-1 1 1,0 0-1,0 1 0,0 0 0,-1 0 0,0 1 0,0-1 0,-1 1 0,0 1 0,7 9 0,-13-16 22,1 1 0,0-1 0,-1 1-1,1-1 1,0 1 0,-1-1 0,0 1-1,1-1 1,-1 1 0,0 0 0,0-1-1,0 1 1,0-1 0,0 1 0,0 0-1,-1-1 1,1 1 0,0-1 0,-1 1-1,0 2 1,-1-2 11,1 0 0,-1 0 0,1 0 0,-1 1 0,0-2 0,0 1 0,0 0 0,0 0 0,0-1 0,0 1 0,-4 1 0,-1 1 17,0-1 0,-1 0-1,1 0 1,-1-1 0,0 0 0,0-1-1,-12 2 1,10-3-202,0 0 0,0 0-1,1-1 1,-14-3 0,20 3 108,0 1 0,1-1 0,-1 0 0,0 0 0,1 0 0,-1 0 0,1 0 0,-1 0 0,1-1 0,0 1 0,0-1 0,-1 0 0,1 0 0,0 0 0,1 0 1,-1 0-1,0 0 0,0 0 0,1 0 0,-3-5 0,2-12-430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50:15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21501,'21'-1'2448,"4"-4"-1736,1 1-288,1 1 1513,3 0-985,1 1-416,-2-1-768,-2-2-768,2-3 856,-8-7-96,-3-2-200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50:16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124 129 14891,'6'-8'879,"2"-3"-142,0-1-1,8-16 0,-15 26-526,0 0 0,0-1 0,0 1 1,0-1-1,0 0 0,0 1 0,-1-1 0,1 0 0,-1 1 0,0-1 0,0 0 1,0 0-1,0 1 0,0-1 0,-1 0 0,1 1 0,-1-1 0,-1-3 0,1 4-138,1 1-1,-1 0 1,0 0-1,0 0 1,0 0 0,0 0-1,0 0 1,0 0-1,0 0 1,0 1-1,0-1 1,0 0-1,0 1 1,-1-1-1,1 1 1,0-1-1,0 1 1,-1-1-1,1 1 1,0 0-1,-1 0 1,1 0 0,0-1-1,-1 1 1,1 1-1,-1-1 1,1 0-1,0 0 1,-1 0-1,1 1 1,0-1-1,0 1 1,-1-1-1,1 1 1,0-1-1,0 1 1,0 0-1,-2 1 1,-2 1-17,0 0-1,1 0 1,0 0-1,-1 0 1,1 1-1,1 0 1,-1 0 0,-5 7-1,3 0-43,0 1-1,2-1 1,-1 1-1,1 0 1,1 0-1,0 0 1,1 1-1,-2 22 1,3-3-8,1 0 1,6 40-1,-5-61-2,1 0-1,-1-1 0,2 1 0,0-1 0,0 0 1,0 0-1,2 0 0,-1 0 0,1-1 1,0 1-1,1-1 0,0-1 0,1 1 0,0-1 1,0 0-1,0-1 0,1 1 0,12 7 0,-11-8-16,0 0 0,-1 0 0,1 1-1,13 16 1,-21-22 2,1 0 0,-1 0-1,1 0 1,-1 0 0,0 0-1,0 0 1,0 1 0,0-1 0,0 0-1,0 1 1,-1-1 0,1 1 0,-1-1-1,0 0 1,0 1 0,0-1-1,0 1 1,0-1 0,0 1 0,0-1-1,-1 1 1,0-1 0,1 0 0,-1 1-1,0-1 1,0 0 0,0 0-1,0 0 1,-2 3 0,2-3-9,0-1-1,0 0 1,0 0 0,0 0-1,0 1 1,-1-1 0,1 0-1,0 0 1,-1-1 0,1 1 0,0 0-1,-1 0 1,1-1 0,-1 1-1,1-1 1,-1 1 0,1-1-1,-1 1 1,0-1 0,-2 0-1,1 0-16,0-1-1,0 1 0,0-1 1,1 0-1,-1 1 0,0-1 0,0-1 1,1 1-1,-1 0 0,-4-4 0,-1-1-43,0-1 0,1 1-1,-1-2 1,1 1-1,-9-13 1,-35-58 286,44 66 31,0 0 1,1-1-1,1 0 1,-6-21-1,10 17 350,1 17-560,1 0-1,-1-1 0,0 1 0,0 0 1,0-1-1,1 1 0,-1 0 1,0-1-1,0 1 0,1 0 0,-1 0 1,0 0-1,1-1 0,-1 1 0,0 0 1,1 0-1,-1 0 0,0-1 1,1 1-1,-1 0 0,0 0 0,1 0 1,-1 0-1,1 0 0,2 0 71,0 0-1,0 1 0,1-1 1,-1 1-1,0 0 1,0 0-1,3 2 0,8 2-65,1-2-253,1-1 0,-1 0-1,0-1 1,0-1 0,0 0 0,1-1-1,14-3 1,106-28-2922,-92 20 2614,-5 2-381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50:17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28 16323,'-1'-1'162,"0"1"-1,-1 0 0,1-1 0,0 1 0,0 0 1,0 0-1,0 0 0,-1 0 0,1 0 0,0 0 0,0 0 1,0 0-1,0 1 0,-1-1 0,1 0 0,0 1 0,0-1 1,0 1-1,0-1 0,-1 2 0,-1 0 103,0 0 1,0 1-1,0-1 0,1 1 0,-1 0 1,-3 5-1,-1 2 120,1 0-1,1 1 1,-6 14 0,6-14-212,-10 31 321,14-39-448,0 0 0,0 0 0,1 0 0,-1 0 0,1 0 0,0 0 0,0 0 0,0 0 0,0 0 0,1 0 0,0 4 1,-1-7-26,1 1 0,-1 0 0,1-1 0,-1 1 0,1 0 1,-1-1-1,1 1 0,-1-1 0,1 1 0,0-1 1,-1 1-1,1-1 0,0 1 0,-1-1 0,1 0 1,0 1-1,0-1 0,-1 0 0,1 0 0,0 1 1,0-1-1,-1 0 0,1 0 0,0 0 0,0 0 1,0 0-1,-1 0 0,3 0 0,23-6 273,-25 5-258,12-2 80,13-6 70,0 2 0,0 1 1,42-3-1,-62 8-178,0 1-1,0 0 1,1 0-1,-1 0 1,0 1-1,0 0 1,0 0-1,0 1 1,0-1-1,0 1 1,0 1-1,-1-1 1,1 1-1,-1 0 1,1 0-1,-1 1 1,0-1-1,-1 1 0,1 0 1,0 1-1,4 5 1,-7-10 273,-1-6-50,-3-22 120,-7-32 162,1 24-195,4 17-132,0 0-1,-2-36 1,25 90-1102,-13-25 636,-1-1-40,1 0 0,0 0 0,0 0 0,1-1 0,8 8 0,-13-14 225,1 1 0,-1-2 1,1 1-1,0 0 0,-1 0 1,1-1-1,0 0 0,0 1 1,0-1-1,0 0 0,0 0 1,0-1-1,0 1 0,1-1 1,-1 1-1,0-1 0,0 0 1,0 0-1,1-1 0,-1 1 1,5-2-1,4-2-87,0 0 0,1-2 1,-2 1-1,1-1 0,12-10 0,-15 10 152,0 0 0,1 1 0,-1 0 0,1 0 0,0 1 0,0 1 0,0-1 0,15-1 0,-22 4 37,-1 1 1,1 0-1,-1 0 1,0 0-1,1 0 1,-1 0 0,1 0-1,-1 1 1,1-1-1,-1 1 1,0 0-1,1 0 1,-1 0 0,0 0-1,0 0 1,0 0-1,0 0 1,0 1-1,0-1 1,0 1-1,0-1 1,0 1 0,-1 0-1,1 0 1,-1 0-1,1 0 1,0 3-1,2 4 89,0 1-1,-1-1 0,0 1 1,0 0-1,1 15 0,-3-17 90,0 1 0,1 0 0,0-1 0,1 0 0,4 12 0,-6-20-152,-1 1 0,1 0 0,-1-1-1,1 1 1,-1 0 0,1-1 0,0 1-1,-1-1 1,1 1 0,0-1 0,-1 1 0,1-1-1,0 1 1,0-1 0,-1 0 0,1 1-1,0-1 1,0 0 0,0 0 0,-1 0-1,1 0 1,0 1 0,0-1 0,0 0-1,0 0 1,-1-1 0,1 1 0,0 0-1,0 0 1,0 0 0,0 0 0,-1-1 0,1 1-1,0 0 1,0-1 0,-1 1 0,1-1-1,0 1 1,-1-1 0,2 0 0,3-3 90,1-1 0,-1 1 0,-1-1 0,6-5 0,22-30 346,-24 28-437,1 0 0,1 1 0,0 0 0,0 0-1,23-17 1,-31 27-48,-1 0 0,0 1 0,1-1-1,-1 0 1,1 1 0,-1-1 0,1 1-1,-1-1 1,1 1 0,-1 0 0,1 0-1,0 0 1,-1 0 0,1 0 0,-1 0-1,1 0 1,-1 0 0,1 0 0,-1 1 0,1-1-1,0 1 1,-1-1 0,0 1 0,1 0-1,-1-1 1,1 1 0,-1 0 0,0 0-1,0 0 1,1 0 0,-1 0 0,0 0-1,0 1 1,0-1 0,0 0 0,1 2 0,3 6-231,1 0 1,-1 0 0,-1 0-1,5 15 1,-5-15-131,0 2-201,10 22 640,-14-32-66,0 0 1,1 0-1,-1 0 1,0 0-1,1-1 1,-1 1-1,1 0 1,0-1 0,-1 1-1,1 0 1,-1-1-1,1 1 1,0 0-1,0-1 1,-1 1-1,1-1 1,0 0 0,0 1-1,0-1 1,-1 1-1,1-1 1,0 0-1,0 0 1,0 0-1,0 1 1,0-1-1,0 0 1,0 0 0,0 0-1,1-1 1,12-7-255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50:18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135 291 13827,'-30'23'2132,"23"-18"-1739,0 0 0,0 0 0,0 1 0,0 0 0,-8 11 0,13-14-292,-9 12 740,-16 27 1,25-38-760,0-1 0,0 0 0,0 1 0,1 0 0,0-1 0,0 1 0,0 0 1,0 0-1,0-1 0,1 1 0,0 0 0,0 0 0,0 0 0,1 7 1,-1-10-68,1 1 1,-1-1 0,0 0-1,1 0 1,0 0-1,-1 0 1,1 0 0,0 0-1,-1 0 1,1 0 0,0 0-1,0 0 1,0 0 0,0-1-1,0 1 1,0 0 0,0-1-1,0 1 1,0-1-1,0 1 1,0-1 0,0 1-1,0-1 1,1 0 0,-1 1-1,0-1 1,0 0 0,0 0-1,1 0 1,-1 0 0,0 0-1,0 0 1,0 0 0,1 0-1,-1-1 1,0 1-1,2-1 1,2-1-4,1 0 0,0 0 0,0 0 0,-1-1 0,11-6 0,-3-1-12,0-1 0,0 0 0,-1 0 0,0-1 0,-1-1 0,12-17 0,-5 3 25,-1-1-1,16-37 1,-33 64-25,-1 1 1,1 0 0,0 0-1,0 0 1,0 0-1,0 0 1,0 0 0,0-1-1,0 1 1,0 0 0,0 0-1,0 0 1,0 0-1,1 0 1,-1 0 0,0 0-1,0-1 1,0 1 0,0 0-1,0 0 1,0 0-1,0 0 1,0 0 0,0 0-1,0 0 1,0 0 0,0 0-1,0-1 1,1 1-1,-1 0 1,0 0 0,0 0-1,0 0 1,0 0 0,0 0-1,0 0 1,0 0-1,1 0 1,-1 0 0,0 0-1,0 0 1,0 0 0,0 0-1,0 0 1,0 0-1,0 0 1,1 0 0,-1 0-1,0 0 1,0 0 0,0 0-1,0 0 1,0 0-1,0 0 1,1 0 0,0 11 12,0 32-26,-1-3-17,0-38 34,0 0 0,0 0 0,1 0 0,-1 1 0,1-1 0,-1 0-1,1 0 1,0 0 0,0 0 0,0 0 0,0 0 0,0 0 0,2 2 0,-2-4 8,-1 1-1,1-1 1,0 1-1,0-1 1,0 0 0,-1 0-1,1 1 1,0-1 0,0 0-1,0 0 1,0 0 0,0 0-1,-1 0 1,1 0-1,0 0 1,0 0 0,0 0-1,0 0 1,0-1 0,0 1-1,-1 0 1,1 0 0,0-1-1,0 1 1,0-1-1,-1 1 1,1-1 0,0 1-1,-1-1 1,1 1 0,0-1-1,-1 0 1,1 1 0,-1-1-1,1 0 1,0 0-1,15-16 290,-1 0-1,-1-1 1,-1-1-1,0 0 1,18-40-1,-12 18 178,-2-1-1,11-45 1,-26 81-423,-1 3-26,1-1-1,-1 0 0,0 1 0,0-1 1,0 0-1,-1 0 0,0 1 1,1-1-1,-1 0 0,0 0 0,-1-5 1,0 9-26,0 1 0,0-1 0,0 1 0,0-1 0,1 1 0,-1 0 0,0-1 0,1 1 0,-1 0 0,0 0 0,1-1 0,-1 1 0,1 0 0,-1 0 0,1 0 0,-1 0 0,1-1 0,0 1 1,0 0-1,-1 1 0,-13 40 47,2-1 1,2 1-1,2 1 1,2 0-1,1 0 1,2 44-1,3-76-11,0 0 0,1 0 0,0 0 0,1-1 0,3 13 0,-5-22-28,1 0-1,-1 0 0,1 1 1,-1-1-1,1 0 0,-1 1 1,1-1-1,0 0 0,0 0 1,-1 0-1,1 0 0,0 0 1,0 0-1,0 0 0,0 0 1,1 0-1,-1-1 0,0 1 0,0 0 1,2 0-1,-1-1 1,0 0 0,-1 0-1,1 0 1,0 0 0,0-1-1,0 1 1,-1-1 0,1 1 0,0-1-1,-1 0 1,1 1 0,0-1-1,-1 0 1,1 0 0,-1 0 0,1 0-1,-1-1 1,0 1 0,1 0-1,1-3 1,7-7 27,0-1 1,-1 0-1,0-1 0,-1 0 1,0 0-1,-1-1 0,9-25 1,-6 11 27,-2-1 1,11-58 0,-18 78-48,0 0 1,-1-1-1,1 1 1,-3-12-1,-2 11 2,-2 10-1,-4 14-3,7-5-25,1-1 0,0 1 0,0 0 0,1 0 0,0 0 0,0 0 0,1 1 0,1-1 0,-1 0 0,2 0 0,-1 0 0,1 0 0,5 14 0,-6-21 5,0 0 0,0-1 1,0 1-1,1 0 0,-1-1 1,0 1-1,1-1 0,-1 1 1,1-1-1,0 0 0,-1 0 1,1 0-1,0 1 0,0-2 1,0 1-1,0 0 0,0 0 1,0-1-1,0 1 0,0-1 1,0 1-1,0-1 0,0 0 1,0 0-1,0 0 0,0 0 1,0 0-1,0 0 0,0-1 1,0 1-1,0-1 0,3-1 1,4-1-8,0 0 0,0-2 0,0 1 0,0-1 0,10-7 0,17-16-12,-1-1 0,38-42 0,-60 58 21,-10 12 3,-3 8 1,-3 7 3,3-13-6,-9 29 67,-10 63 0,18-85-51,0 0-1,1 0 1,0 0 0,0 1 0,1-1-1,0 0 1,0 0 0,1 0 0,0 0-1,0 0 1,1 0 0,0 0 0,5 8-1,-8-15-32,1 0-1,-1 0 0,1 0 0,-1 0 0,1 0 0,0 0 1,0 0-1,-1 0 0,1 0 0,0 0 0,0 0 1,0 0-1,0 0 0,0-1 0,0 1 0,0-1 0,0 1 1,0 0-1,1-1 0,-1 0 0,0 1 0,0-1 1,0 0-1,1 1 0,-1-1 0,0 0 0,0 0 1,1 0-1,-1 0 0,0 0 0,0-1 0,1 1 0,-1 0 1,0 0-1,0-1 0,0 1 0,1-1 0,-1 1 1,0-1-1,0 0 0,0 1 0,0-1 0,0 0 1,0 0-1,0 1 0,1-3 0,3-2-262,-1 0 1,1-1-1,-1 1 0,0-1 0,-1 0 1,1 0-1,2-8 0,1-4-125,-1-1 0,6-30 0,-4 0-447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50:18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19508,'-6'13'1985,"-1"1"-1473,4 1-288,-1-3 1024,4-1-808,4 3-136,6-3-368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4:23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19140,'3'2'1826,"-4"7"-888,-6 17-288,4-16-191,-6 23 4,-1 6 243,1 0-1,-6 64 0,15-102-666,0 0 1,0 0-1,0 0 1,0-1-1,0 1 0,0 0 1,1 0-1,-1 0 0,0 0 1,0 0-1,1-1 0,-1 1 1,1 0-1,-1 0 1,0-1-1,1 1 0,-1 0 1,1 0-1,0-1 0,-1 1 1,1-1-1,0 1 0,-1 0 1,1-1-1,0 1 0,0-1 1,-1 0-1,1 1 1,0-1-1,0 0 0,0 1 1,0-1-1,-1 0 0,1 0 1,0 0-1,0 0 0,0 0 1,0 0-1,0 0 0,0 0 1,-1 0-1,2 0 1,7-1 42,-1 0 0,0-1 0,14-4 0,-9 2-200,-4 3-215,0-2 0,0 1 0,0-1 1,0-1-1,0 0 0,0 0 0,-1-1 0,0 1 0,0-2 0,13-11 0,-9 2-439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50:18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73 110 18364,'0'-1'243,"1"-1"108,0 0 0,0 0 1,1 0-1,-2-1 0,1 1 1,0 0-1,0 0 0,-1-1 1,1 1-1,-1-5 0,-1 8-203,0-1 0,0 1-1,0 0 1,1-1 0,-1 1-1,0 0 1,0 0 0,1-1-1,-1 1 1,0 0-1,1 0 1,-1 0 0,1 0-1,-1 0 1,1 0 0,-1 0-1,0 2 1,0 0 164,-15 30 559,-14 40-1,26-59-818,0 0 0,0 0-1,1 1 1,1-1 0,-1 28 0,2-41-49,1 0 1,0 0-1,0 0 1,0-1-1,0 1 1,0 0-1,0 0 1,0 0 0,0 0-1,0 0 1,1 0-1,-1 0 1,0 0-1,1 0 1,-1 0 0,0-1-1,1 1 1,-1 0-1,1 0 1,-1 0-1,1-1 1,0 1-1,-1 0 1,1-1 0,0 1-1,-1 0 1,1-1-1,0 1 1,0-1-1,0 1 1,-1-1-1,1 0 1,0 1 0,0-1-1,0 0 1,0 1-1,0-1 1,0 0-1,0 0 1,0 0 0,0 0-1,-1 0 1,1 0-1,0 0 1,0 0-1,0 0 1,0-1-1,0 1 1,0 0 0,0-1-1,0 1 1,-1 0-1,2-1 1,7-3 7,-2 0 1,1-1-1,0 0 0,9-8 1,82-77 20,-74 64-51,0 2 1,2 1 0,43-29 0,-68 51 11,0 0 1,0 0 0,-1 0 0,1 1 0,0-1-1,0 0 1,0 1 0,0-1 0,0 1-1,2-1 1,-3 1 1,-1 0 0,1 0 0,0 1-1,-1-1 1,1 0 0,0 0 0,0 0-1,-1 1 1,1-1 0,0 0 0,-1 0-1,1 1 1,0-1 0,-1 1 0,1-1 0,-1 1-1,1-1 1,-1 1 0,2 0 0,-1 1-14,0 1 1,0 0 0,1-1 0,-1 1-1,-1 0 1,1 0 0,0-1 0,-1 1-1,1 0 1,-1 0 0,0 5-1,-4 52-440,2-50 265,1 0 0,0 0-1,0 0 1,1 0 0,1 0 0,0 0-1,0 0 1,1-1 0,3 12 0,-5-20 128,0 0 0,1-1-1,-1 1 1,0 0 0,1-1 0,-1 1 0,1 0 0,-1-1 0,1 1 0,-1 0 0,1-1 0,-1 1 0,1-1 0,0 1 0,-1-1 0,1 1 0,0-1 0,-1 0-1,1 1 1,0-1 0,0 0 0,0 0 0,-1 1 0,1-1 0,0 0 0,0 0 0,-1 0 0,1 0 0,0 0 0,0 0 0,0 0 0,-1 0 0,1 0 0,0-1-1,0 1 1,0 0 0,-1 0 0,1-1 0,0 1 0,-1 0 0,1-1 0,0 1 0,0-1 0,-1 1 0,1-1 0,-1 1 0,2-2 0,4-3-423,-1 0 0,1 0 0,8-11 0,-13 14 364,21-25-1095,-2-2 0,19-33 0,-29 44 1116,-1 0-1,-1-1 1,-1 0-1,10-40 1,-16 41 702,-1 17-548,0 1 1,0 0 0,0-1-1,-1 1 1,1 0 0,0-1-1,0 1 1,0 0-1,0-1 1,0 1 0,-1 0-1,1 0 1,0-1 0,0 1-1,-1 0 1,1 0 0,0-1-1,0 1 1,-1 0-1,1 0 1,0 0 0,-1-1-1,1 1 1,0 0 0,-1 0-1,1 0 1,-2 0 43,1 0 0,0 1-1,0-1 1,-1 1 0,1-1 0,0 1 0,0 0 0,0-1 0,0 1 0,0 0-1,0 0 1,0-1 0,0 1 0,0 0 0,0 0 0,0 0 0,0 0-1,1 0 1,-1 1 0,0-1 0,0 1 0,-4 6 189,1-1 0,0 1 0,0-1 0,1 1 0,0 0 0,0 0 0,1 1 1,0-1-1,1 1 0,-2 14 0,4-22-255,-1 1 0,0-1 0,1 0 0,-1 0 0,1 1 0,-1-1 0,1 0 0,0 0 0,-1 0 0,1 0 0,0 0 0,0 0 0,0 0 0,0 0 0,0 0 0,0 0 0,0 0 0,0 0-1,0-1 1,0 1 0,0-1 0,1 1 0,-1-1 0,0 1 0,2 0 0,39 7 359,-19-5-228,-18-1-113,1 0 0,-1 0 0,0 0 0,0 0 0,0 1 0,0 0 0,0 0 0,0 0 0,-1 1 0,1 0 0,-1 0 0,0 0 0,0 0 0,-1 0 0,4 6 0,-6-8-7,0 0 0,1 0 0,-1 1 0,0-1 0,-1 1 1,1-1-1,0 0 0,-1 1 0,1 0 0,-1-1 0,0 1 0,0-1 0,0 1 0,0-1 0,0 1 0,-1-1 0,1 1 0,-1-1 0,1 1 0,-1-1 0,0 1 0,0-1 0,0 0 1,0 1-1,-1-1 0,1 0 0,0 0 0,-1 0 0,0 0 0,0 0 0,1 0 0,-1-1 0,0 1 0,0-1 0,-4 3 0,0 0-58,0 0 0,0-1 0,0 1 0,-1-1 0,1 0 0,-1-1-1,0 0 1,-12 2 0,16-3-50,0 0 0,-1-1 0,1 0 0,0 0 0,-1 0 0,1 0 0,0 0 1,0-1-1,-1 0 0,1 1 0,0-1 0,0 0 0,0-1 0,0 1 0,0 0 0,0-1 0,0 0 0,0 0 0,0 0 0,-4-4 0,-7-14-394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50:19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18828,'2'5'330,"-1"1"0,1-1 1,-1 1-1,-1-1 0,1 1 0,-1 0 0,0-1 0,0 1 0,0 0 1,-1-1-1,-2 11 0,-1 13 886,-3 151 694,8-146-1808,1-1 0,1 1-1,12 43 1,-14-71-83,0-1 0,1 1 0,0-1 0,0 0 1,1 1-1,0-1 0,0 0 0,0-1 0,0 1 0,4 4 0,-5-7-3,0-1 0,0 1 0,0-1 0,0 0 0,0 1 0,0-1 0,0 0 0,0 0 0,0 0 0,1-1-1,-1 1 1,0 0 0,1-1 0,-1 0 0,0 1 0,1-1 0,-1 0 0,1 0 0,-1 0 0,0-1 0,1 1 0,-1-1-1,0 1 1,1-1 0,-1 0 0,3-1 0,5-3 50,0 0 0,0-1 0,0-1 0,-1 1-1,1-2 1,-2 1 0,1-1 0,-1 0 0,-1-1 0,11-14 0,8-14 235,25-51 0,-50 87-294,12-22 79,32-61 219,-40 72-311,0 0 1,-1 0-1,0-1 0,-1 1 0,2-14 0,-6 24-589,-5 8 128,-3 8-446,-35 61-1743,29-46 1863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50:20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1 199 18868,'6'37'1537,"8"35"-188,-13-65-1094,2 0 0,-1 0 0,1-1 0,-1 1 0,2-1 0,-1 0 0,8 10 0,-10-14-213,1-1 0,-1 0-1,0 1 1,0-1-1,1 0 1,-1 0 0,1 0-1,-1 0 1,1 0 0,-1 0-1,1 0 1,0-1-1,-1 1 1,1-1 0,0 1-1,0-1 1,-1 1-1,1-1 1,0 0 0,2 0-1,-1 0-9,0-1-1,-1 1 1,1-1-1,0 0 1,0 0 0,0 0-1,-1-1 1,1 1-1,0 0 1,-1-1-1,3-2 1,5-4 20,0-1 0,-1 0 0,0-1 1,9-12-1,-18 21-51,18-23 110,0-2-1,-1 0 1,-2 0-1,-1-2 1,-1 0-1,19-58 1,-30 66-40,-2 20-71,0 0 1,0 0 0,-1 0 0,1 0 0,0-1-1,0 1 1,0 0 0,0 0 0,0 0 0,0 0-1,0 0 1,0 0 0,-1 0 0,1 0 0,0-1-1,0 1 1,0 0 0,0 0 0,0 0 0,-1 0-1,1 0 1,0 0 0,0 0 0,0 0 0,0 0-1,0 0 1,-1 0 0,1 0 0,0 0 0,0 0-1,0 0 1,0 0 0,0 0 0,-1 0 0,1 0-1,0 0 1,0 0 0,0 0 0,0 1 0,0-1-1,-1 0 1,1 0 0,0 0 0,0 0 0,0 0-1,0 0 1,0 0 0,0 0 0,0 1 0,0-1-1,0 0 1,-1 0 0,-1 3-2,-1 0-1,0 1 1,1-1-1,0 1 1,0-1-1,0 1 1,-2 4-1,-7 19-15,-12 48-1,21-66 20,0-1 0,0 1 0,1 0 1,1 0-1,-1-1 0,1 1 0,1 0 0,0 0 0,0 0 0,3 10 0,-4-17 0,1-1 0,-1 1 0,1-1 0,0 1 0,-1-1 0,1 0 0,0 0 0,0 1 0,0-1 0,0 0 0,0 0-1,0 0 1,0 0 0,0 0 0,0 0 0,0 0 0,1 0 0,-1-1 0,0 1 0,1 0 0,-1-1 0,3 2 0,-2-2 0,1 0 1,0 0-1,0 0 1,-1 0 0,1 0-1,0 0 1,0-1-1,-1 1 1,1-1-1,-1 0 1,5-1-1,3-3 6,1-1 0,-1 0-1,0 0 1,14-12 0,-5 1 12,-1-1 1,-1 0 0,-1-2 0,0 0-1,-1 0 1,17-34 0,-24 30-4,-7 18-1,-7 14-1,-2 7 22,2 1 1,0 0-1,0 0 0,2 1 1,0-1-1,1 1 0,0 0 1,2 0-1,0 0 0,1 18 1,0-31-10,1 0-1,-1-1 1,1 1 0,0 0 0,0 0-1,0 0 1,0-1 0,1 1 0,3 6-1,-4-8-13,0-1-1,0 0 1,0 0-1,0 0 1,0 0-1,1-1 1,-1 1-1,0 0 1,0 0-1,1-1 0,-1 1 1,0-1-1,1 1 1,-1-1-1,1 1 1,-1-1-1,1 0 1,-1 0-1,0 0 1,1 0-1,-1 0 0,1 0 1,-1 0-1,1 0 1,-1-1-1,1 1 1,-1-1-1,0 1 1,1-1-1,1 0 1,7-3 19,0-1 0,0 0 0,-1 0 1,1-1-1,-1 0 0,8-8 1,49-49 55,-50 45-90,1 2-1,1 0 1,34-24 0,-51 39-3,1-1-1,0 1 1,-1 0-1,1 0 1,0 0-1,0 1 1,0-1-1,0 0 1,0 1 0,0-1-1,0 1 1,0 0-1,0 0 1,0 0-1,0 0 1,3 0 0,-4 1 1,0-1 0,0 1 1,-1 0-1,1 0 1,0-1-1,0 1 1,0 0-1,0 0 1,-1 0-1,1 0 0,-1 0 1,1 0-1,0 0 1,-1 0-1,0 0 1,1 0-1,-1 0 1,0 1-1,1-1 1,-1 0-1,0 0 0,0 0 1,0 0-1,0 1 1,0-1-1,0 0 1,0 0-1,-1 2 1,-10 79-110,0-9 102,11-72 14,-1 0 0,1 0-1,0 0 1,0 0 0,0 1-1,0-1 1,0 0 0,0 0 0,1 0-1,-1 0 1,0 0 0,0 0-1,1 0 1,-1 0 0,1 2-1,0-3-1,-1 0 0,1 0 0,-1 0 0,0 0 0,1 0 0,-1 0 0,0-1 0,1 1 0,-1 0-1,0 0 1,1 0 0,-1 0 0,1 0 0,-1 0 0,0-1 0,0 1 0,1 0 0,-1 0-1,0-1 1,1 1 0,-1 0 0,0 0 0,0-1 0,1 1 0,-1 0 0,0-1 0,0 1 0,1-1-1,20-34 80,-18 31-70,19-35 33,-1 0 1,26-74-1,-53 127-98,-7 24 8,12-33 38,1-1 0,-1 1 0,1-1 0,0 1 0,0-1 0,0 1 0,1 4 0,-1-8 7,1 0 0,-1 0 0,0 0 1,1 0-1,-1 0 0,1 0 0,-1 0 0,1 0 0,0 0 1,-1-1-1,1 1 0,0 0 0,0 0 0,-1-1 0,1 1 0,0-1 1,0 1-1,0 0 0,0-1 0,0 0 0,0 1 0,0-1 1,0 0-1,0 1 0,0-1 0,0 0 0,0 0 0,0 0 1,0 0-1,0 0 0,0 0 0,0 0 0,0 0 0,0 0 0,0 0 1,0 0-1,1-1 0,12-3 12,0-1-1,-1-1 1,0 0-1,0 0 1,0-1 0,20-15-1,2-1-1,-17 12-12,-12 6-9,1 0 0,0 1 0,1 0-1,-1 0 1,1 1 0,0 0 0,0 0 0,11-2 0,-18 5 8,-1 0 0,1 0-1,-1 0 1,1 0 0,0 1 0,-1-1 0,1 0 0,-1 0 0,1 0 0,-1 1 0,1-1 0,-1 0 0,1 1 0,-1-1 0,1 0 0,-1 1 0,1-1 0,-1 1 0,0-1 0,1 1 0,-1-1 0,1 1 0,-1-1 0,0 1 0,0-1-1,1 1 1,-1-1 0,0 1 0,0-1 0,0 1 0,0 0 0,1-1 0,-1 1 0,0-1 0,0 1 0,0 0 0,0-1 0,-1 2 0,-2 33-57,1-10 44,2-24 21,0 0 0,0 1 0,0-1 0,0 0 0,0 1 0,1-1 0,-1 0 0,0 0 0,1 1 0,-1-1 0,1 0 0,0 0 0,-1 0 0,1 1 0,0-1 0,0 0 0,-1 0 0,1 0 0,0 0 0,0-1 0,0 1 0,0 0 0,0 0 0,0 0 0,1-1 1,-1 1-1,0-1 0,0 1 0,0-1 0,1 1 0,-1-1 0,0 0 0,1 1 0,-1-1 0,0 0 0,0 0 0,1 0 0,-1 0 0,0 0 0,1-1 0,-1 1 0,0 0 0,1 0 0,-1-1 0,1 0 0,6-1 17,0-1 0,0 0 0,-1-1 1,1 1-1,12-10 0,-8 4 15,1-1 0,-2 0 0,15-16 0,-21 21-30,0-1-1,0-1 1,0 1 0,-1-1 0,0 0-1,-1 0 1,1 0 0,2-9 0,-6 15-4,1-1-1,-1 1 1,0 0 0,1-1 0,-1 1 0,0 0 0,0-1 0,0 1 0,0 0 0,0 0 0,0-1-1,0 1 1,0 0 0,-1-1 0,1 1 0,-1 0 0,0-3 0,0 4-1,1-1-1,-1 1 1,1-1 0,-1 1-1,0-1 1,1 1 0,-1-1-1,0 1 1,1-1 0,-1 1-1,0 0 1,0 0 0,1-1-1,-1 1 1,0 0 0,0 0-1,0 0 1,1 0 0,-1 0-1,0 0 1,-1 0 0,-2 1-2,-1-1 1,1 1-1,0 1 0,-1-1 1,1 1-1,0-1 1,0 1-1,-6 4 1,0 1 1,0 0 1,1 1-1,0 0 1,0 0 0,1 1-1,0 0 1,-8 13-1,11-15 2,1 0-1,0 0 1,0 0-1,1 1 1,0-1-1,0 1 1,1 0-1,0-1 1,0 1-1,1 0 1,-1 15-1,2-20-46,0 0 0,1 1-1,-1-1 1,1 0 0,0 0-1,0 0 1,0 0 0,0 0-1,0-1 1,1 1 0,-1 0-1,1 0 1,0-1 0,0 1-1,0-1 1,0 0 0,0 1-1,0-1 1,1 0 0,-1 0-1,1 0 1,-1-1 0,1 1-1,0-1 1,0 1 0,0-1 0,0 0-1,0 0 1,0 0 0,0-1-1,3 1 1,3 1-227,-1-1 0,1-1 0,-1 1 0,1-1 0,-1-1 1,1 0-1,-1 0 0,1 0 0,-1-1 0,12-4 0,9-8-573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50:22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302 255 17396,'-3'-1'1731,"-4"6"-1182,-8 12-153,6 3 35,1 0-1,0 1 1,1 0-1,-5 33 0,-9 91 87,16-99-364,-58 597 855,-4 38-446,39-486-516,-18 188-43,44-356-41,1-1-1,2 1 1,1 0 0,8 40-1,-5-48-21,0 0 0,1 0 0,1-1 0,1 1 0,1-2 0,19 31 0,-18-33 53,1-1 1,0-1-1,1 0 0,0 0 0,1-1 1,0-1-1,1 0 0,0-1 0,1-1 1,0 0-1,1 0 0,0-2 0,0 0 1,0-1-1,24 6 0,5-2-8,1-1 0,74 4 0,96-9-23,-148-4 24,255-3-15,79 1 74,1247 6-295,-1243-9 242,553-20 68,-751 13-18,905-32-30,-495 84-51,-227-8 83,-298-30-30,-54-3 54,-1 3-1,48 7 1,-73-6-19,-1 1 0,1 1 0,-1 0-1,0 1 1,18 10 0,-18-8 7,2-1 1,-1-1-1,25 9 1,-33-14-52,0 0-1,0 0 1,0 0-1,0-1 1,0 0-1,0 0 1,0 0-1,0 0 1,0-1-1,0 0 1,0 0 0,0 0-1,0-1 1,9-4-1,8-5-1,-1-2 0,0 0 0,-1-1 0,0-1-1,18-20 1,82-93 23,-107 111-34,-1 0 1,0-1-1,-2 0 1,0-1-1,-1 0 1,0 0-1,5-22 1,30-148-148,-27 108 111,107-384-248,-34 148-160,-22-6-327,-53 232 569,26-190 87,-39 267 178,0 0 49,0 0 0,-1 0-1,-1 0 1,0 0 0,-4-20-1,4 33-89,0 0 0,0 0 0,0 0 0,0 0 0,-1 0-1,1 0 1,0 0 0,-1 0 0,1 1 0,0-1 0,-1 0 0,1 0 0,-1 0-1,1 1 1,-1-1 0,0 0 0,1 1 0,-1-1 0,0 0 0,0 1-1,1-1 1,-1 1 0,0-1 0,0 1 0,0-1 0,-1 1 0,1-1 9,-1 2 1,0-1-1,1 0 1,-1 0-1,1 0 1,-1 1-1,1-1 1,-1 1-1,1-1 1,-1 1-1,1-1 1,-1 1-1,1 0 1,-2 1-1,-6 4 49,1 1-1,0 0 0,-10 12 0,16-18-84,0 2 16,0-1 0,0 0 0,0 0 0,0 0-1,0-1 1,-1 1 0,1 0 0,-5 1 0,6-2-3,-1-1 1,0 0-1,1 0 0,-1 1 1,0-1-1,0 0 0,1 0 1,-1-1-1,0 1 1,0 0-1,1-1 0,-1 1 1,0-1-1,1 1 0,-1-1 1,-1-1-1,-83-44-195,3 2 70,23 18-30,-117-31-1,-70 0 112,153 37 22,-122-27 11,-632-130-69,-712-57 68,802 184-18,-4 36-32,-163-6 67,230-23 123,-175-6-1131,742 44 805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26:42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16652,'0'0'145,"23"21"1406,-21-19-1467,-1-1 0,1 1 0,0-1-1,0 0 1,0 0 0,0 1-1,0-1 1,0-1 0,0 1 0,0 0-1,0 0 1,0-1 0,1 1-1,2 0 1,20-10 485,-23 8-536,1-1 0,0 1-1,-1 0 1,1 0 0,0 0-1,-1 1 1,1-1-1,0 1 1,0-1 0,0 1-1,-1 0 1,1 0-1,0 1 1,0-1 0,0 0-1,0 1 1,4 1-1,18 8 42,-18-7-59,1 1 0,-1-2 0,1 1-1,0-1 1,-1 0 0,1-1 0,0 0 0,0 0 0,10 0 0,3-2 38,0-1-1,1-1 0,-1 0 1,0-2-1,-1 0 1,30-12-1,-46 15-48,0 1-1,1-1 1,-1 1 0,1 0-1,-1 1 1,1-1 0,-1 1 0,1 0-1,-1 0 1,1 0 0,-1 0-1,0 1 1,1 0 0,-1 0 0,1 0-1,-1 0 1,0 1 0,5 2-1,-9-4-2,7 2 1,0 0 1,1-1 0,12 1 0,-13-2 3,-1 1 1,1-1-1,-1 2 0,0-1 1,8 3-1,43 18 26,-51-20-30,1 0 0,-1 0 0,1-1 0,-1 0 0,1-1 0,-1 1 0,1-1 0,-1 0 0,12-2 0,-9 1-5,1 0-1,-1 1 0,16 2 0,-11 1-11,-1 1 0,0 1 0,0 0 0,-1 1 0,15 8 0,-10-5-6,29 12 0,14-6 14,-49-14 8,-1 1-1,1 1 1,-1 0-1,0 0 1,0 1-1,0 0 1,13 8 0,-19-9 1,12 8-1,1-1 0,0 0 0,0-1 0,1-1 0,29 10 0,-26-11-10,0 1 1,35 19-1,-35-17 12,-1 0-1,37 12 1,62 2-10,-4-1-62,-83-13-462,56 26 1,-85-35 467,0 0 0,0 0 0,1-1 0,-1 1 1,0-1-1,0 0 0,0 0 0,1 0 0,-1 0 1,0 0-1,0-1 0,6-1 0,-6 2-6,0-1-1,1 0 1,-1 1-1,1 0 1,-1 0-1,0 0 1,1 0 0,-1 0-1,7 2 1,-9-1 42,0-1 0,0 0 1,0 0-1,0 0 1,0 1-1,0-1 0,0 0 1,0 0-1,0 0 0,0 0 1,0-1-1,0 1 1,0 0-1,0 0 0,0-1 1,0 1-1,-1 0 0,1-1 1,0 1-1,0-1 1,0 1-1,0-1 0,-1 1 1,1-1-1,0 0 0,0 1 1,-1-1-1,1 0 1,0 0-1,-1 1 0,1-1 1,-1 0-1,1 0 1,-1 0-1,1-1 0,-1 1 13,1 0 0,-1 0 0,1 0 0,0 0 0,-1 0 0,1 0 0,0 0 0,0 0 0,0 0-1,0 0 1,0 1 0,0-1 0,0 0 0,0 1 0,0-1 0,0 0 0,0 1 0,0-1 0,1 1 0,-1 0 0,0-1 0,0 1-1,2 0 1,7-1-26,0 0 0,-1 0 0,19-6 0,-17 4 3,0 0 0,20-1 1,6 2 25,-12 2-18,39-6 1,-59 6 13,0-1-1,0 1 1,1 1 0,-1-1 0,0 1 0,0 0 0,0 0 0,0 0 0,0 1 0,0-1-1,0 1 1,0 1 0,0-1 0,-1 1 0,1-1 0,3 5 0,15 6 20,-20-11-3,5 2-4,1 0 1,-1 1-1,0 1 1,0 0 0,0 0-1,11 12 1,-16-16 1,-1 0 1,1 0-1,-1 0 1,1 0-1,0-1 1,0 1-1,0-1 1,0 1-1,0-1 1,0 0-1,1 0 1,-1-1-1,0 1 1,1 0-1,-1-1 1,4 0-1,-4 0-1,1 0-1,0 1 0,-1-1 0,1 1 1,-1 0-1,0 0 0,1 0 0,-1 0 1,0 0-1,1 1 0,-1-1 0,0 1 1,0 0-1,4 4 0,-2-1-4,0 1 9,1 0-1,-1 0 0,1-1 0,0 0 0,1 0 1,-1 0-1,1-1 0,0 0 0,0 0 0,1-1 1,-1 0-1,13 4 0,1-4 2,0 2 1,0 0-1,-1 2 1,0 0-1,0 1 1,-1 1-1,0 1 0,29 20 1,-24-12 31,0 0 0,1-2 1,1-1-1,1-2 0,45 18 0,-64-27-30,0 0 0,0 1 1,-1-1-1,1 2 0,-1-1 0,0 1 0,-1 0 0,9 10 0,-8-8-4,1-1 0,0 1 0,1-1 0,0-1 0,10 7 0,58 21 32,-52-24-7,1 2-1,29 17 0,51 33 123,-58-36-148,51 36 0,-57-33 50,-27-19-47,1 1-1,-2 0 1,1 0 0,20 24-1,-21-19 13,2 0-1,0-1 0,1 0 0,0-1 0,1-1 0,0-1 1,29 14-1,1-1 40,100 55 26,-115-60-37,-1 1 1,40 35-1,-52-37-6,0 1 0,-1 0-1,28 40 1,-30-38-25,0 0 0,2-1 0,31 29-1,72 48 87,8 7-54,-85-64-29,3 2-3,-2 1 0,81 101 1,-117-129-14,1 0 1,1-1 0,1 0-1,0-1 1,1-1 0,0 0-1,25 17 1,-4-6 19,-2 2 1,0 2 0,37 41-1,-67-67-17,72 72 19,-15-17 13,-3 2 0,51 69 0,176 229-11,-244-311-18,4 4 24,62 91 1,151 333 455,-229-416-424,9 7 10,2-2 1,93 114-1,-106-143-59,-1 2-1,-2 0 1,-2 2 0,-1 0-1,16 46 1,14 39 81,23 61 239,9 17-95,-36-92-217,123 235 65,-113-230 88,69 205-1,-104-263-66,6 28 42,26 133 0,-50-190-141,0 1 1,-2 0-1,-3 33 0,0-1 15,-1-14-30,2-34 39,0 0-1,0 1 1,1-1 0,3 19-1,-3-30 311,-2-2-561,0-1 1,0 1-1,0-1 1,0 0-1,1 0 1,-1 0-1,0 0 1,1 0-1,-1 0 1,0-3-1,-1-3-390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28:11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10 112 12771,'-9'-47'4598,"9"46"-4539,0 0-1,-1 0 1,1 0-1,0 0 1,0 0-1,0-1 1,1 1-1,-1 0 1,0 0-1,0 0 1,1 0-1,-1 0 1,0 0-1,1 0 1,-1 0-1,1 0 1,-1 0-1,1 1 1,0-1 0,-1 0-1,1 0 1,0 0-1,-1 1 1,1-1-1,0 0 1,0 1-1,0-1 1,0 1-1,0-1 1,0 1-1,0-1 1,0 1-1,0-1 1,0 1-1,0 0 1,0 0-1,0 0 1,0-1-1,0 1 1,2 0-1,17-5 14,-8 2-13,1 1-1,-1 0 0,1 1 0,0 0 1,-1 1-1,26 2 0,2-1-44,255-21-16,-269 18 9,-1 1 0,0 0-1,1 2 1,-1 1 0,38 8 0,-7 4-7,71 26 1,106 23 32,-76-25-20,15 6-63,33 9 78,-21 19-23,-35-11-4,-92-42 3,0 2 0,-1 3 0,83 48 0,-8 21 25,-81-56-23,1-2 1,104 54-1,-143-84-6,130 64 6,-121-56-4,0 0 0,0 2-1,-1 0 1,23 23 0,23 30-2,84 78-28,-122-122 39,1-2 0,0-1 0,60 32 0,-20-20-4,-29-15-17,-1 2 1,0 1 0,59 45-1,-77-49 13,227 170 10,-153-127-6,113 97 0,-124-88-3,164 104 1,-86-65 1,-137-88-6,0 1 1,-2 2 0,-1 0 0,21 28-1,45 76-3,11 15-2,34 25 13,79 107 8,-4 83-14,-39-60-4,-88-173 17,143 241-6,-189-296-9,70 129 7,-74-146-7,65 82 0,159 202 8,-219-281-11,-3 1 1,-2 2-1,-2 1 0,33 102 1,41 214 39,-74-262-52,16 147-64,-36-186 12,3 0 0,26 88 0,-28-124 14,9 65 0,4 16-122,-22-115 149,0 0 0,0 0 0,1 0 0,-1 0 1,1 0-1,0 0 0,0 0 0,1-1 0,3 5 0,-5-7-75,0 0 1,1 0-1,-1 0 0,0 0 0,1 0 0,-1 0 1,0 0-1,1-1 0,-1 1 0,1-1 0,-1 1 0,1-1 1,0 1-1,-1-1 0,1 0 0,-1 0 0,1 0 1,-1 0-1,1 0 0,0 0 0,-1 0 0,1 0 1,-1-1-1,1 1 0,0-1 0,1 0 0,2-1-341,-3 2 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28:46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85 9914,'0'-1'115,"1"1"-1,-1-1 1,1 0-1,-1 1 1,1-1-1,-1 0 1,0 1-1,1-1 1,-1 0 0,0 1-1,0-1 1,1 0-1,-1 0 1,0 1-1,0-1 1,0 0-1,0 0 1,0 1-1,0-1 1,0 0 0,0 0-1,-1 1 1,1-1-1,0 0 1,0 0-1,-1 1 1,1-1-1,0 0 1,-1 1-1,1-1 1,-1 0 0,1 0-68,0 1 0,0-1 0,0 1 0,0 0 0,-1-1 0,1 1 0,0-1 0,0 1 0,0 0 0,-1-1 0,1 1 0,0 0-1,0-1 1,-1 1 0,1 0 0,0-1 0,0 1 0,-1 0 0,1 0 0,-1-1 0,1 1 0,0 0 0,-1 0 0,1 0 0,0 0 0,-1-1 0,1 1 0,-1 0 0,1 0 0,0 0 0,-1 0 0,1 0 0,-1 0 0,1 0 0,0 0 0,-1 0 0,1 0 0,-1 0 0,1 0 0,-1 0 0,1 1 0,0-1 0,-1 0 0,1 0 0,0 0 0,-1 1 0,1-1 0,0 0 0,-1 0 0,1 1 0,0-1 0,-1 0 0,1 1 0,0-1 0,0 0 0,-1 1 0,1-1 0,0 0 0,0 1 0,0-1 0,-1 0 0,1 1 0,0-1 0,0 1 0,-1 4 77,-1 1-1,1-1 0,0 0 0,1 1 1,-1-1-1,1 1 0,0-1 1,1 0-1,1 8 0,-1 7 189,0-11-193,-1 1 1,2-1 0,3 16 0,-4-22-96,0 1-1,0-1 1,1 0-1,-1 0 1,1 0-1,-1 0 1,1 0-1,0 0 1,0 0-1,1 0 1,-1-1 0,5 5-1,-6-7-16,-1 1 1,1-1-1,-1 0 0,1 0 1,0 0-1,-1 0 0,1 0 1,-1 0-1,1 0 0,-1 0 1,1 0-1,0 0 1,-1 0-1,1 0 0,-1 0 1,1-1-1,-1 1 0,1 0 1,-1 0-1,1-1 0,-1 1 1,1 0-1,-1-1 0,1 1 1,-1 0-1,1-1 0,-1 1 1,0-1-1,1 1 0,-1-1 1,0 1-1,1-1 0,9-18 216,-9 14-175,-1 1-1,0-1 0,0 0 0,0 1 0,0-1 0,-1 1 0,0-1 1,0 1-1,0-1 0,0 1 0,-1 0 0,0-1 0,0 1 0,0 0 0,0 0 1,-1 0-1,-3-4 0,4 5-9,0 1 0,0-1 0,0 1 1,0 0-1,0 0 0,-1 0 0,1 0 1,-1 0-1,1 0 0,-1 1 0,0-1 1,0 1-1,1 0 0,-1 0 0,0 0 0,0 0 1,0 0-1,0 1 0,0-1 0,0 1 1,0 0-1,-1 0 0,1 0 0,0 0 0,0 1 1,-5 0-1,6 0-14,0 0-1,-1 0 1,1 0 0,0 0-1,0 0 1,0 1 0,0-1-1,0 1 1,0-1 0,1 1-1,-1 0 1,0-1 0,1 1-1,-1 0 1,1 0 0,0 0-1,-1 0 1,0 4 0,0-2 6,1 0-1,0 0 1,1 0 0,-1 0-1,1 0 1,-1 0 0,1 0-1,0 0 1,1 0 0,0 6 0,0-4-15,1-1 1,-1 1 0,1-1 0,0 1 0,0-1 0,1 0 0,-1 0 0,1 0 0,0 0 0,0-1-1,1 1 1,-1-1 0,1 0 0,0 0 0,0 0 0,7 4 0,-6-6-11,0 0 0,0 0 1,0 0-1,0-1 0,0 0 0,0 0 0,0 0 1,0-1-1,0 0 0,0 0 0,1 0 1,-1-1-1,0 1 0,0-1 0,0-1 1,0 1-1,0 0 0,0-1 0,-1 0 1,1-1-1,0 1 0,-1-1 0,0 1 1,5-5-1,-4 4 16,-1 0-1,0-1 1,0 1-1,-1-1 1,1 0 0,-1 0-1,1 0 1,-1-1 0,-1 1-1,1-1 1,-1 1 0,1-1-1,-1 0 1,-1 0 0,1 0-1,-1 0 1,0 0 0,0 0-1,0-1 1,-1 1 0,1 0-1,-2 0 1,0-10 0,1 13-2,-1 0 0,1 0 0,-1 0 0,0 0 1,0 0-1,0 0 0,0 0 0,0 1 0,0-1 1,0 0-1,0 1 0,-1-1 0,1 1 0,-1-1 1,1 1-1,-3-2 0,3 3-11,0-1-1,0 1 1,0 0 0,0-1 0,0 1-1,0 0 1,0-1 0,0 1 0,0 0-1,0 0 1,0 0 0,0 0-1,-1 0 1,1 0 0,0 1 0,0-1-1,0 0 1,0 0 0,0 1 0,0-1-1,0 1 1,0-1 0,0 1-1,0-1 1,0 1 0,0 0 0,1-1-1,-1 1 1,0 0 0,0 0 0,1-1-1,-2 3 1,-3 3-5,1 1 0,0-1 0,1 1 0,-1 0 0,1 0-1,1 0 1,-1 0 0,1 1 0,1-1 0,-1 1 0,1-1 0,1 1 0,-1-1 0,1 1 0,0-1-1,3 14 1,-3-20-4,0-1 0,0 1 0,0-1 0,0 1 0,0-1 0,0 1 0,1 0 0,-1-1 0,0 1 0,0-1 0,1 1 0,-1-1 0,0 1 0,0-1 0,1 1 0,-1-1 0,1 0 0,-1 1 0,0-1 0,1 1 0,-1-1 0,1 0 0,-1 0 0,1 1 0,-1-1 0,1 0 0,-1 0 0,1 1 0,-1-1 0,1 0 0,0 0 0,-1 0 0,1 0 0,-1 0 0,1 0 0,-1 0 0,1 0 0,0 0 0,-1 0 0,1 0 0,-1 0 0,1 0 0,-1 0 0,1-1 0,-1 1 0,1 0 0,-1 0 0,1-1 0,-1 1 0,1 0 0,-1-1 0,1 1 0,-1 0 0,1-1 0,-1 1 0,0-1 0,1 1 0,-1-1 0,0 1 0,1-1 0,2-3 1,0 1 0,0-1 0,0 0 0,0 0 0,3-7 0,-3 2 15,-1 0 0,1 0 0,-2 0 1,2-15-1,-2 22-10,-1 0 0,0-1 0,1 1 0,-1 0 0,0 0 0,0-1 0,-1 1 0,1 0 0,0 0 0,-1 0 0,0-1 0,1 1 0,-1 0 0,0 0 0,0 0 0,0 0 0,0 0 0,0 0 0,-1 0 0,1 1 0,-1-1 0,1 0 0,-3-1 0,3 2-4,0 1 0,1 0-1,-1 0 1,0 0 0,1 0 0,-1 0 0,0 0-1,1 0 1,-1 0 0,0 0 0,1 0 0,-1 1 0,0-1-1,1 0 1,-1 0 0,0 1 0,1-1 0,-1 0-1,1 1 1,-1-1 0,1 1 0,-1-1 0,1 0-1,-1 1 1,1-1 0,-1 1 0,1-1 0,-1 1-1,1 0 1,-1 0 0,-10 20-1,11-21 0,-5 11-5,1 0-1,-5 22 0,8-29-1,0 0-1,0 0 1,1 0 0,-1 1-1,1-1 1,1 0 0,-1 0-1,0 1 1,1-1 0,0 0-1,2 6 1,-3-10 6,0 0 0,0 1-1,0-1 1,0 0 0,0 0 0,0 1-1,0-1 1,0 0 0,0 0 0,1 1-1,-1-1 1,0 0 0,0 0 0,0 1-1,0-1 1,1 0 0,-1 0 0,0 0-1,0 1 1,1-1 0,-1 0 0,0 0-1,0 0 1,0 0 0,1 0 0,-1 0-1,0 0 1,1 1 0,-1-1 0,0 0-1,0 0 1,1 0 0,-1 0 0,0 0 0,0 0-1,1 0 1,-1 0 0,0 0 0,1-1-1,8-9-18,3-19 9,-9 19 13,0-1 0,-1 1-1,-1-1 1,1-19 0,-1 27 4,-1 0-1,0-1 0,-1 1 1,1 0-1,0-1 0,-1 1 1,0 0-1,0 0 0,0 0 1,0 0-1,0 0 0,-1 0 0,1 0 1,-1 0-1,0 0 0,0 0 1,0 1-1,0-1 0,-4-2 1,6 4-6,-1 1 1,0-1 0,0 1 0,0-1 0,1 1-1,-1 0 1,0-1 0,0 1 0,0 0-1,0 0 1,0-1 0,0 1 0,1 0-1,-1 0 1,0 0 0,0 0 0,0 0-1,0 1 1,0-1 0,0 0 0,0 0-1,0 0 1,-1 1 0,0 1 1,0-1 0,0 0 0,0 1 0,0-1-1,0 1 1,1 0 0,-1-1 0,1 1 0,-2 2 0,-2 3 2,1 0 1,0 1-1,0-1 0,-3 11 0,5-14-9,1 1-1,-1 0 0,1 1 0,0-1 0,0 0 0,0 0 1,1 0-1,0 1 0,0-1 0,2 8 0,-2-12 5,0-1 0,0 0 0,0 1 0,0-1 0,0 0 0,0 1 0,0-1 0,0 1 0,0-1 0,0 0 0,1 1 0,-1-1 0,0 0 0,0 0 0,0 1 0,1-1 0,-1 0 0,0 1 0,0-1-1,1 0 1,-1 0 0,0 1 0,1-1 0,-1 0 0,0 0 0,1 0 0,-1 0 0,0 0 0,1 1 0,-1-1 0,0 0 0,1 0 0,-1 0 0,0 0 0,1 0 0,13-9-24,6-20-18,-14 15 49,0-2-1,-2 1 1,1-1-1,-2 1 1,0-1-1,-1 0 1,0-20-1,-6 21 12,4 15-16,0 0-1,0 0 1,0 0-1,0 0 1,-1 0 0,1 0-1,0-1 1,0 1 0,0 0-1,0 0 1,-1 0-1,1 0 1,0 0 0,0 0-1,0 0 1,-1 0 0,1 0-1,0 0 1,0 0-1,0 0 1,-1 0 0,1 1-1,0-1 1,0 0 0,0 0-1,0 0 1,-1 0 0,1 0-1,0 0 1,0 0-1,0 0 1,0 1 0,0-1-1,-1 0 1,1 0 0,0 0-1,0 1 1,-2 1 4,1 0 0,-1 0 0,1 0 0,0 1 0,0-1 0,0 1 1,0-1-1,-1 4 0,-3 15 14,1 1 0,0-1 1,2 0-1,1 1 0,1 33 1,6-39 12,-6-16-31,0 0 1,1 1 0,-1-1 0,0 0-1,0 0 1,1 0 0,-1 0-1,0 0 1,0 0 0,1 0 0,-1 0-1,0 0 1,0 0 0,1 0-1,-1 0 1,0 0 0,0 0-1,1 0 1,-1 0 0,0 0 0,0 0-1,1 0 1,-1 0 0,0 0-1,0 0 1,1 0 0,-1 0 0,0-1-1,0 1 1,1 0 0,-1 0-1,0 0 1,0-1 0,2-1 4,0 0 1,0 0 0,-1 0-1,1 0 1,-1-1-1,0 1 1,1-1 0,-1 1-1,1-4 1,5-17 12,-1 1 1,3-26 0,-8 37-10,0 0 0,0 1 0,-1-1 0,-1 0 0,0 0 0,-3-18 0,4 28-10,0 1-1,0-1 0,-1 1 1,1-1-1,0 0 0,0 1 1,0-1-1,0 1 0,0-1 1,-1 1-1,1-1 0,0 1 1,-1-1-1,1 1 0,0 0 1,-1-1-1,1 1 1,0-1-1,-1 1 0,1 0 1,-1-1-1,1 1 0,-1 0 1,0-1-1,-7 9-4,-4 23 6,7-13-6,1 1 0,1 0 0,1 0 0,0 0-1,1 0 1,3 32 0,-2-49 5,0-1 0,0 0-1,0 0 1,1 0 0,-1 1 0,0-1 0,0 0-1,1 0 1,-1 0 0,1 0 0,-1 0-1,1 0 1,1 2 0,-2-3 0,0 0 0,1 0 1,-1 0-1,0 0 0,1 0 0,-1 0 0,0 0 0,0-1 1,1 1-1,-1 0 0,0 0 0,0 0 0,1 0 1,-1-1-1,0 1 0,0 0 0,1 0 0,-1 0 1,0-1-1,0 1 0,0 0 0,0 0 0,1-1 0,-1 1 1,0 0-1,0 0 0,0-1 0,0 1 0,0 0 1,0-1-1,0 1 0,9-34 10,-8 24-22,0 1 0,0-1-1,-1 0 1,0 0 0,-1 0-1,0 1 1,-1-1 0,0 0-1,0 1 1,-6-13-1,8 23 11,0-1-1,0 0 0,0 1 1,0-1-1,0 0 0,0 0 0,0 1 1,0-1-1,0 0 0,0 1 0,-1-1 1,1 0-1,0 0 0,0 1 1,0-1-1,0 0 0,-1 0 0,1 0 1,0 1-1,0-1 0,-1 0 0,1 0 1,0 0-1,0 0 0,-1 1 1,1-1-1,0 0 0,0 0 0,-1 0 1,1 0-1,0 0 0,-1 0 0,1 0 1,0 0-1,-1 0 0,1 0 1,0 0-1,0 0 0,-1 0 0,1 0 1,0 0-1,-1 0 0,1 0 0,0 0 1,0-1-1,-1 1 0,1 0 1,0 0-1,0 0 0,-1 0 0,1-1 1,0 1-1,0 0 0,-1 0 0,1 0 1,0-1-1,0 1 0,0 0 1,0 0-1,-1-1 0,1 1 0,0 0 1,0 0-1,0-1 0,0 1 1,0 0-1,0-1 0,0 1 0,0-1 1,-7 26-74,6-18 60,0 1 1,1-1-1,0 0 1,0 1-1,0-1 1,1 0 0,1 1-1,-1-1 1,1 0-1,0 0 1,4 8-1,-6-15 15,0 1 0,1-1-1,-1 1 1,0-1 0,0 1 0,1-1-1,-1 1 1,1-1 0,-1 1-1,0-1 1,1 0 0,-1 1-1,1-1 1,-1 0 0,1 1 0,-1-1-1,1 0 1,-1 0 0,1 1-1,-1-1 1,1 0 0,-1 0-1,1 0 1,0 0 0,-1 0 0,1 0-1,-1 0 1,1 0 0,-1 0-1,1 0 1,0 0 0,-1 0-1,1 0 1,-1 0 0,1-1 0,-1 1-1,1 0 1,-1 0 0,1-1-1,-1 1 1,1 0 0,-1-1 0,1 1-1,-1 0 1,0-1 0,1 1-1,-1-1 1,0 1 0,1-1-1,-1 1 1,0-1 0,1 1 0,-1-1-1,15-30-44,-10 18 37,-1 0 0,-1-1 0,3-14 0,-6 22 14,1 0 0,-1-1 1,1 1-1,-2 0 0,1 0 0,-1 0 1,0 0-1,0 0 0,-3-9 0,4 15-6,0-1 0,0 1 0,0-1 0,-1 1 0,1-1 0,0 1 0,0-1 0,0 1 0,-1-1 0,1 1 0,0-1 0,0 1-1,-1-1 1,1 1 0,-1 0 0,1-1 0,0 1 0,-1 0 0,1-1 0,-1 1 0,1 0 0,0-1 0,-1 1 0,1 0 0,-1 0 0,1 0 0,-1-1 0,1 1-1,-1 0 1,0 0 0,1 0 0,-1 0 0,1 0 0,-1 0 0,1 0 0,-1 0 0,1 0 0,-1 0 0,1 0 0,-1 1 0,1-1 0,-1 0 0,1 0 0,-1 0-1,1 1 1,-1-1 0,1 0 0,-1 1 0,1-1 0,0 0 0,-1 1 0,1-1 0,0 0 0,-1 1 0,1-1 0,0 1 0,-1-1 0,1 1 0,0-1-1,0 0 1,-1 1 0,1 0 0,-17 32-45,10-13-140,1 0 0,2 0 0,0 0 0,0 1 0,2-1 0,0 27 0,3-29-52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29:57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90 12179,'-1'-10'3929,"1"10"-3882,1-1 0,-1 1 1,1-1-1,-1 1 0,1 0 0,-1-1 0,1 1 1,-1 0-1,1-1 0,-1 1 0,1 0 0,-1 0 1,1-1-1,0 1 0,-1 0 0,1 0 0,-1 0 1,1 0-1,0 0 0,-1 0 0,1 0 0,-1 0 1,1 0-1,0 0 0,-1 0 0,2 1 0,4 0 88,0 0 0,0-1-1,0 1 1,1-1 0,-1-1 0,0 1-1,0-1 1,0 0 0,0-1-1,0 1 1,0-1 0,0 0-1,0-1 1,-1 1 0,1-1 0,-1 0-1,1 0 1,4-5 0,-3 3-70,1 1 0,-1 0 0,1 0-1,0 0 1,0 1 0,0 1 0,1-1 0,10-1 0,73-6-34,-57 8 71,-4 0-5,47 5 0,-38-1-82,-27 0 1,0 0 0,-1 0-1,1 1 1,-1 1-1,17 7 1,-17-7 6,0 1 0,0-1 0,1-1 0,-1 0 0,22 1 0,41-2 67,132 10 61,-5 10-96,-60-7-26,-101-9-24,0 3 0,58 18 0,76 38 2,-170-63-4,46 21 20,79 49 1,23 12-4,-9-29-19,8 4-6,-125-45 30,-1 1 1,37 29-1,-44-29-27,1-1 0,0-1 0,1-1 0,0-1 1,27 11-1,60 9 9,25 10 10,-111-33-13,0 2-1,0 0 0,37 26 1,18 22-6,-50-36 3,0-2-1,1-1 0,1-1 1,33 16-1,40 7 17,-46-20-1,-1 3 0,63 37 1,21 29-35,89 53-17,3 0 71,-200-120-39,-1 2-1,-1 0 1,-1 2 0,-2 1 0,24 33-1,-18-17 9,1-1 0,2-1-1,65 58 1,-11-27 1,55 47-26,-108-87 17,57 69 0,-5 15 20,63 75-3,128 135 13,157 163-9,-232-269-3,-163-170-3,-2 2 0,50 93 0,-12 3-3,-21-36-4,90 134 1,-101-183-1,125 190 6,-132-189 28,-2 2 0,28 73 0,-30-47-25,-4 2 1,-4 1-1,23 169 0,-36-160-48,7 58 23,45 176 1,-48-286-26,28 62 0,-28-77 27,-2 1-1,-1 0 1,13 66 0,-25-92-17,4 24 67,2 45-1,-8-72-103,0 1 0,0-1 0,-1 1 0,-1-1 0,0 1-1,0-1 1,-1 0 0,0 0 0,-5 11 0,11-23-1673,-3 1 1705,0 1-1,0 0 1,0 0 0,1 0-1,-1 0 1,0 0 0,0 0-1,0 0 1,1 0 0,-1-1-1,0 1 1,0 0 0,0 0-1,0 0 1,1 0 0,-1 0-1,0-1 1,0 1 0,0 0-1,0 0 1,0 0 0,0-1 0,0 1-1,1 0 1,-1 0 0,0-1-1,0 1 1,0 0 0,0 0-1,0 0 1,0-1 0,0 1-1,0 0 1,0 0 0,0 0-1,0-1 1,-1 1 0,1 0-1,0 0 1,0-1 0,0 1-1,0 0 1,0 0 0,0 0-1,-1-1 1,-3-5-653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30:05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47 247 12179,'-3'-1'321,"-29"-15"3787,31 16-4008,1 0-1,-1 0 1,0-1-1,1 1 1,-1-1-1,0 1 1,1 0-1,-1-1 1,1 1-1,-1-1 1,1 1-1,-1-1 1,1 0-1,0 1 1,-1-1-1,1 1 1,-1-1 0,1 0-1,0 1 1,0-1-1,-1 0 1,1 0-1,0 1 1,0-1-1,0 0 1,0 1-1,0-1 1,0 0-1,0 0 1,0 1-1,0-1 1,0 0-1,0 0 1,1 1-1,-1-1 1,0 0-1,0 1 1,1-1-1,-1 0 1,1 0-1,3-4 55,-1-1-1,0 1 1,0-1-1,-1 1 0,1-1 1,1-8-1,-3 11-113,0 1 1,0 0-1,-1-1 0,1 1 0,-1-1 1,0 1-1,0-1 0,0 1 1,0-1-1,0 1 0,-1-1 0,1 1 1,-1 0-1,1-1 0,-1 1 1,0-1-1,0 1 0,-2-3 0,3 5-33,0-1 0,0 1 0,0 0 0,0 0-1,0 0 1,0 0 0,0-1 0,0 1-1,0 0 1,-1 0 0,1 0 0,0 0-1,0 0 1,0-1 0,0 1 0,-1 0-1,1 0 1,0 0 0,0 0 0,0 0-1,0 0 1,-1 0 0,1 0 0,0 0-1,0 0 1,0 0 0,-1 0 0,1 0 0,0 0-1,0 0 1,0 0 0,-1 0 0,1 0-1,0 0 1,0 0 0,0 0 0,-1 0-1,1 0 1,0 0 0,-4 9 159,3 9-65,1-18-101,0 0-1,0 1 1,0-1 0,0 0 0,0 1-1,0-1 1,1 0 0,-1 1 0,0-1-1,0 0 1,0 1 0,0-1 0,0 0-1,1 1 1,-1-1 0,0 0-1,0 1 1,0-1 0,1 0 0,-1 0-1,0 1 1,0-1 0,1 0 0,-1 0-1,0 0 1,1 1 0,-1-1 0,0 0-1,1 0 1,-1 0 0,0 0-1,1 0 1,-1 0 0,0 0 0,1 0-1,-1 0 1,0 0 0,1 0 0,0 0-1,11-11-18,7-22 0,-17 28 23,1 0 0,-1 0 0,0-1 1,-1 1-1,0-1 0,1 0 0,-2 1 1,1-1-1,-1 0 0,0-6 0,0 12-3,0 0 0,0 0 0,0-1 0,0 1 0,0 0 0,0-1 0,0 1 0,0 0 0,0 0 0,0-1 0,-1 1 0,1 0 0,0 0 0,0-1 0,0 1 0,0 0 0,-1 0 0,1 0 0,0-1 0,0 1 0,0 0 0,-1 0 0,1 0 0,0 0 0,0 0 0,-1-1 0,1 1-1,0 0 1,0 0 0,-1 0 0,1 0 0,0 0 0,0 0 0,-1 0 0,1 0 0,-1 0 0,-9 6 25,-6 13-10,11-11-20,0-1 1,1 1 0,1 0 0,-1 1-1,1-1 1,-3 12 0,8-17-16,3-7 3,5-6-4,-5 2 18,-1-1 0,0 1 0,0-1 0,0 0 0,-1 0-1,-1 0 1,1 0 0,-1 0 0,0-11 0,-4 14-5,-3 10 5,-4 10-1,3-3-152,1 1 1,-7 20-1,11-27 68,-1-1-1,1 0 1,1 0-1,-1 1 1,1-1 0,-1 0-1,1 0 1,0 1 0,1-1-1,-1 0 1,2 6 0,-2-10 83,0 1-1,0-1 1,0 0 0,0 1 0,0-1 0,1 0 0,-1 0 0,0 1 0,0-1 0,0 0 0,0 0-1,0 1 1,1-1 0,-1 0 0,0 0 0,0 0 0,0 1 0,1-1 0,-1 0 0,0 0 0,0 0-1,1 0 1,-1 0 0,0 0 0,0 1 0,1-1 0,-1 0 0,0 0 0,0 0 0,1 0 0,-1 0-1,0 0 1,0 0 0,1 0 0,-1 0 0,0 0 0,1 0 0,-1 0 0,1 0 0,10-11-235,8-20-119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30:12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68 14491,'0'0'202,"-1"0"0,1 0 0,-1 1 0,1-1 1,0 0-1,-1 1 0,1-1 0,-1 0 0,1 1 0,-1-1 0,1 0 0,0 1 0,-1-1 0,1 1 1,0-1-1,0 1 0,-1-1 0,1 1 0,0-1 0,0 1 0,0-1 0,-1 1 0,1 0 0,9 4 1952,26-4-1394,-29-1-458,182-4 623,124 3-587,-300 1-476,-1 0 0,0-1 0,1 0 1,-1-1-1,0 0 0,0-1 0,0 0 1,0-1-1,-1 0 0,1 0 0,-1-1 0,0-1 1,-1 0-1,1 0 0,8-9 0,-2-2-288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6:23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16235,'0'-1'45,"0"-1"0,1 1 0,-1 0 0,0 1 0,1-1-1,-1 0 1,1 0 0,-1 0 0,1 0 0,-1 0-1,1 0 1,-1 0 0,1 1 0,0-1 0,0 0-1,-1 0 1,1 1 0,0-1 0,0 1 0,0-1 0,0 1-1,0-1 1,0 1 0,0-1 0,0 1 0,0 0-1,0 0 1,1-1 0,2 1-19,0 1-1,0-1 1,0 1 0,0-1-1,0 1 1,4 2 0,25 3-24,-26-6-2,1-1 1,-1 0-1,1-1 0,-1 1 1,0-1-1,0-1 0,0 0 1,8-3-1,5-6 8,25-17-1,-35 21 7,1 1-1,-1 0 1,2 0-1,-1 1 1,1 0-1,0 1 1,0 1 0,13-4-1,-22 8 6,0 0-1,-1-1 0,1 1 1,0 0-1,-1 0 0,1 1 1,0-1-1,0 1 0,-1-1 1,1 1-1,-1 0 0,1 0 1,0 0-1,-1 0 1,0 0-1,1 1 0,-1-1 1,0 1-1,0-1 0,1 1 1,-1 0-1,-1 0 0,1 0 1,0 0-1,0 0 0,1 4 1,4 5 81,-1 0 0,-1 1 0,0 0 1,5 18-1,-1-2 46,-5-18-95,0 0 29,0 1 0,0-1 0,1 0 0,12 17 1,-15-24-67,0-1 1,-1 0 0,1 0 0,0 0 0,0 0 0,1-1-1,-1 1 1,0-1 0,1 1 0,-1-1 0,1 0 0,-1 0 0,1 0-1,-1 0 1,1 0 0,0 0 0,-1-1 0,1 1 0,0-1 0,0 0-1,0 0 1,-1 0 0,1 0 0,0 0 0,3-2 0,5-1 11,-1 0 1,0-1-1,0 0 0,0-1 1,-1 0-1,0-1 1,0 0-1,0 0 1,8-8-1,72-74 181,-70 68-156,12-15 43,-23 24-54,1 1 0,0 0 0,0 1-1,1 0 1,1 0 0,-1 1 0,24-13-1,-33 21-33,0-1 0,0 0 0,1 1-1,-1-1 1,0 0 0,1 1 0,-1 0-1,1-1 1,-1 1 0,1 0 0,-1 0-1,0 0 1,1 0 0,-1 0 0,1 0-1,-1 0 1,1 0 0,-1 0 0,1 1-1,-1-1 1,0 1 0,1-1 0,-1 1-1,0 0 1,1-1 0,-1 1-1,0 0 1,0 0 0,0 0 0,0 0-1,1 0 1,-1 0 0,1 2 0,1 2-4,0 2 0,0-1 0,0 0 0,0 0 0,-1 1 1,1 7-1,3 5-41,-3-11-7,0 1 0,0-1-1,1 0 1,0 0-1,1 0 1,5 7 0,-7-12 13,-1 0 1,1-1-1,-1 1 1,1 0-1,0-1 1,0 1-1,0-1 1,1 0-1,-1 0 1,1 0-1,-1-1 1,1 1-1,-1-1 1,1 0-1,0 0 1,-1 0-1,6 0 1,-1-1 9,-1 0 0,1 0 0,-1-1 0,1-1 0,-1 1 0,0-1 0,1 0 0,10-5 0,4-4-60,32-19 0,47-38-183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4:23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14019,'-8'25'2288,"-2"5"-1175,0 12-361,-3-2 2072,4 6-1495,-2-4-169,8-4-616,3-5-664,3-13 272,1-4-72,13-12-200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30:13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11 17748,'-1'0'40,"0"1"-1,0 0 1,1 0 0,-1-1-1,1 1 1,-1 0 0,1 0 0,-1 0-1,1 0 1,0-1 0,-1 1-1,1 0 1,0 0 0,-1 0 0,1 0-1,0 0 1,0 0 0,0 0 0,0 0-1,0 0 1,0 0 0,0 0-1,1 0 1,-1 0 0,0 0 0,0 0-1,1 0 1,-1 0 0,0-1 0,1 1-1,-1 0 1,1 0 0,-1 0-1,1-1 1,0 1 0,-1 0 0,1 0-1,0-1 1,0 1 0,-1-1 0,1 1-1,0 0 1,1 0 0,3 2 14,0 0 1,1-1-1,-1 1 1,1-1-1,-1 0 1,9 1 0,26 5 43,1-1 0,70 0 1,85-10-13,-41-11-49,36 0 54,-180 16-39,-9 3 28,-3-5-73,1 1 0,-1 0 0,1 0 0,-1-1 0,0 1 0,1 0 0,-1-1 0,0 1 0,1 0 0,-1-1 0,0 1 0,0-1 0,0 0 0,1 1 0,-1-1 0,-2 1 0,-17 3 81,0 0 1,-1-1-1,1-2 1,-1 0-1,-34-3 1,3 1 63,-74-1 224,-180 7 896,288-3-1061,-34 7-1,52-9-204,-1 0 0,1 0 0,0 0 0,-1 0 0,1 0-1,-1 0 1,1 0 0,-1 0 0,1 0 0,-1 0 0,1 1 0,0-1 0,-1 0-1,1 0 1,-1 0 0,1 0 0,0 1 0,-1-1 0,1 0 0,0 0-1,-1 1 1,1-1 0,0 0 0,-1 1 0,1-1 0,0 0 0,0 1-1,-1-1 1,1 1 0,0-1 0,0 0 0,0 1 0,-1 0 0,2 0-3,0-1 0,0 1-1,-1-1 1,1 0 0,0 1 0,0-1 0,0 0 0,0 0 0,0 0 0,0 1 0,0-1 0,0 0 0,-1 0 0,1 0 0,1-1 0,31-2-86,-1-1-1,49-15 1,-16 4-104,12-2-112,104-18-731,-135 28 222,90-1 0,-131 8 747,-1 0-14,1-1 0,-1 1 1,0 0-1,1 1 0,-1-1 1,0 1-1,0 0 0,0 0 1,0 0-1,0 0 0,0 1 0,0 0 1,0-1-1,0 2 0,5 2 1,-9-4 70,1-1 1,-1 1-1,0-1 1,1 0-1,-1 1 1,0-1-1,1 1 1,-1-1-1,0 1 1,1-1-1,-1 1 0,0-1 1,0 1-1,0-1 1,0 1-1,0-1 1,1 1-1,-1-1 1,0 1-1,0 0 1,0-1-1,0 1 1,-1-1-1,1 1 1,0-1-1,0 1 1,0-1-1,0 1 1,0-1-1,-1 1 1,0 1 16,0-1 1,0 0-1,0 0 1,0 0-1,0 0 1,-1 0-1,1 0 1,0 0-1,-1 0 1,-1 0-1,-36 11 405,-2-6 20,-2-2 0,-62-2 0,-84-15 397,159 11-732,19 2-90,0-1 0,0 0 0,0 0 0,0-1 0,0 0 0,0-1 1,-20-8-1,31 11 11,-1-1 1,1 1 0,-1 0 0,0-1-1,1 1 1,-1-1 0,1 1 0,-1-1 0,1 1-1,-1-1 1,1 1 0,-1-1 0,1 1-1,-1-1 1,1 0 0,0 1 0,-1-1-1,1 1 1,0-1 0,0 0 0,-1 0 0,1 1-1,0-1 1,0 0 0,0 1 0,0-1-1,0 0 1,0 0 0,0 1 0,0-1-1,0 0 1,0 1 0,1-1 0,-1 0-1,0 1 1,0-1 0,1 0 0,-1 1 0,0-1-1,1 0 1,0 0 0,8-7 103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31:50.8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119 131 14979,'12'-4'1340,"14"-5"2575,-27 7-3666,0 0-1,0 1 1,-1-1 0,1 1 0,0-1 0,-1 1 0,1 0 0,-1-1 0,0 1 0,-2-1 0,-9-7-6,1 2 1,-2 0 0,1 0-1,-1 1 1,0 1 0,-25-7-1,38 12-242,0 0-1,1 0 0,-1 0 1,1-1-1,-1 1 0,0 0 1,1 0-1,-1 0 0,0 0 1,1 0-1,-1 0 0,1 0 1,-1 1-1,0-1 0,1 0 1,-1 0-1,1 0 0,-1 1 1,0-1-1,1 0 0,-1 0 1,1 1-1,-1-1 0,1 1 1,-1-1-1,1 0 0,-1 1 1,1-1-1,0 1 0,-1-1 1,1 1-1,-1 0 0,1 0-2,0 1 0,0-1 0,0 1 1,0-1-1,0 1 0,0-1 0,0 1 0,1-1 0,-1 1 0,0-1 0,1 0 0,-1 1 0,2 1 0,2 5-15,1 1-1,0-1 0,8 10 1,-3-6-28,1 0 0,0-1 1,1 0-1,0-1 0,0 0 1,21 11-1,-26-17 28,-1-1 0,1 0 0,0 0 0,0 0 1,0-1-1,1 0 0,7 0 0,-11-1 9,0-1 0,0 0 1,1 0-1,-1 0 0,0-1 0,0 1 1,0-1-1,0 0 0,0 0 0,0-1 1,0 1-1,0-1 0,5-3 0,-7 4 11,1-1 0,-1 1 0,0-1 0,1 1 0,-1-1-1,0 0 1,0 0 0,0 0 0,-1 0 0,1 0-1,0 0 1,-1 0 0,0-1 0,1 1 0,-1-1 0,0 1-1,0-1 1,0 1 0,0-1 0,-1 0 0,1 1-1,-1-1 1,0 0 0,0 1 0,1-1 0,-2 0 0,1 0-1,0 1 1,-1-1 0,1 0 0,-1 1 0,-2-6-1,2 4 9,-1 0-1,-1 1 1,1-1-1,0 1 1,-1 0-1,0-1 1,0 1-1,0 0 1,0 0-1,0 1 1,-1-1-1,1 1 1,-1 0-1,0 0 1,1 0-1,-1 0 1,0 0-1,0 1 1,0 0-1,-8-2 1,6 3-18,-1-1 0,1 1 0,0 1 0,-1-1 1,1 1-1,0 0 0,0 0 0,0 1 0,-1-1 0,2 2 0,-1-1 0,0 1 1,0-1-1,1 1 0,-9 7 0,11-8-7,0 1 0,0-1-1,0 0 1,1 1 0,-1 0 0,1 0-1,0 0 1,-1 0 0,2 0 0,-1 0-1,0 0 1,1 1 0,-1-1 0,1 1-1,0-1 1,0 1 0,0-1 0,1 1-1,-1 0 1,1-1 0,0 1 0,0 0 0,0 0-1,0-1 1,1 1 0,0 0 0,0-1-1,1 4 1,-2-4 5,1-1-1,0 0 1,0 1-1,0-1 1,0 0-1,1 0 1,-1 0-1,1 1 1,-1-1-1,1-1 1,-1 1 0,1 0-1,0 0 1,0-1-1,0 1 1,0-1-1,0 1 1,1-1-1,-1 0 1,0 0-1,0 0 1,1 0-1,-1-1 1,1 1 0,-1 0-1,4-1 1,-3 0 5,1 0 0,0 0 1,0-1-1,-1 1 0,1-1 1,-1 0-1,1 0 0,0 0 1,-1-1-1,0 1 0,1-1 1,-1 0-1,0 0 0,0 0 1,0 0-1,0-1 0,3-3 1,4-4 38,0-1 1,-1-1-1,-1 1 1,0-1 0,0-1-1,-2 1 1,1-1-1,-1-1 1,-1 1-1,-1-1 1,4-14-1,-8 26-17,0 0 0,1 1 0,-1-1 0,0 0 0,0 1 0,0-1 0,0 0 0,-1 1-1,1-1 1,0 0 0,-1 1 0,1-1 0,-1 0 0,1 1 0,-2-3 0,1 3-11,0 1 1,1 0 0,-1-1 0,0 1-1,1-1 1,-1 1 0,0 0 0,0 0-1,0-1 1,1 1 0,-1 0 0,0 0-1,0 0 1,0 0 0,1 0 0,-1 0-1,0 0 1,0 0 0,0 0 0,1 1-1,-1-1 1,0 0 0,0 0-1,0 1 1,1-1 0,-1 1 0,0-1-1,1 0 1,-1 1 0,0-1 0,1 1-1,-1 0 1,0 0 0,-6 5 19,0 0-1,0 0 1,1 1-1,0 0 1,0 0 0,0 1-1,-7 14 1,6-10-35,1 0 0,1 0 0,0 1 0,-6 22 0,10-30-22,9-52-8,-8-6 127,0 51-76,0-1 1,0 1-1,-1-1 1,1 0-1,-1 1 1,1 0 0,-1-1-1,0 1 1,0-1-1,0 1 1,0 0-1,-1 0 1,1 0-1,-1 0 1,1 0-1,-1 0 1,-3-4-1,4 6-6,1 0-1,-1-1 1,0 1-1,1 0 1,-1-1-1,0 1 1,1 0-1,-1 0 0,0-1 1,1 1-1,-1 0 1,0 0-1,0 0 1,1 0-1,-1 0 1,0 0-1,0 0 1,1 0-1,-1 0 1,0 1-1,1-1 0,-1 0 1,0 0-1,0 1 1,1-1-1,-1 0 1,0 1-1,0 0 2,-1 1 0,1-1 0,0 0 0,-1 1 0,1 0 0,0-1-1,0 1 1,0-1 0,1 1 0,-2 2 0,-1 5 7,1 0 1,-1 1-1,0 9 0,3-18-14,-2 15 5,1 1 0,1 29 0,1-39-17,-1 0 1,2 1-1,-1-1 0,1 0 1,0 0-1,0 0 1,1 0-1,5 10 0,-8-17 9,0 1 0,1 0 0,-1 0 0,1-1 0,-1 1 0,0 0 0,1-1 0,-1 1 0,1 0 0,0-1 0,-1 1 0,1-1 0,-1 1 0,1-1 0,0 1 0,-1-1 0,1 1-1,0-1 1,0 0 0,-1 0 0,1 1 0,0-1 0,0 0 0,-1 0 0,1 0 0,0 0 0,1 1 0,-1-2-1,0 0 0,1 1 0,-1-1 0,0 0 0,-1 1 1,1-1-1,0 0 0,0 0 0,0 0 0,0 0 0,-1 0 0,1 0 0,0 0 0,-1 0 0,2-2 1,1-4-7,0 0 1,0 0 0,-1-1-1,2-10 1,-3 9 19,-1-1 0,1 0 0,-2 0 0,1 1 0,-1-1 0,-1 0 1,0 1-1,0-1 0,-5-12 0,6 19-5,0 1 0,0-1 0,0 1 0,0-1 0,-1 1 0,1 0 0,-1-1 0,1 1-1,-1 0 1,0 0 0,0 0 0,0 0 0,0 0 0,0 1 0,0-1 0,-1 1 0,1-1 0,0 1 0,-1 0 0,1 0 0,-1 0 0,1 0 0,-1 0 0,0 1 0,1-1 0,-1 1 0,0-1 0,0 1 0,1 0 0,-1 0 0,0 1 0,1-1 0,-1 0 0,0 1 0,1 0 0,-1-1-1,-4 3 1,3-1-16,-1 1 0,1-1 0,0 1-1,0 0 1,0 0 0,1 0-1,-1 0 1,1 1 0,0-1 0,0 1-1,0 0 1,0 0 0,1 0 0,-1 0-1,1 1 1,0-1 0,0 1-1,1-1 1,0 1 0,-1-1 0,0 10-1,1-8-15,0 1-1,1 0 0,-1 0 1,1 0-1,1 0 1,-1 0-1,1 0 0,0 0 1,1 0-1,-1 0 0,2-1 1,-1 1-1,1-1 1,4 10-1,-5-14 21,-1 0 0,0 0 0,1 0 0,-1 0 0,1 0 0,-1 0 0,1-1 0,0 1 0,0-1 0,0 1 0,0-1 0,0 0 0,0 1 0,0-1 0,0 0 0,0 0 0,1-1 0,-1 1 0,0 0 0,1-1 0,-1 1 0,0-1 0,1 0 0,-1 0 0,1 0 0,-1 0 0,1 0 0,-1-1 0,0 1 0,1-1 0,-1 1 0,0-1 0,1 0 0,-1 0 0,0 0 0,0 0 0,0 0 0,0-1 0,4-2 0,3-3 4,-1 0-1,0-1 1,0 0 0,-1 0 0,0-1 0,0 1 0,7-15 0,-7 11 14,-1 0 1,0-1-1,-1 0 1,5-19 0,-8 28-3,-1 0 1,0 0-1,-1 0 1,1 0 0,-1 0-1,1 0 1,-1 0-1,-1 0 1,1 0-1,0 0 1,-1 0 0,0 0-1,0 0 1,0 0-1,0 0 1,-1 0 0,0 1-1,1-1 1,-5-5-1,5 8-8,0-1-1,0 1 1,-1-1-1,1 1 1,0 0 0,-1 0-1,1-1 1,-1 1-1,1 0 1,-1 0-1,0 1 1,1-1-1,-1 0 1,0 0 0,0 1-1,0-1 1,1 1-1,-1 0 1,0-1-1,0 1 1,0 0-1,0 0 1,0 0-1,0 1 1,0-1 0,1 0-1,-1 1 1,0-1-1,0 1 1,0-1-1,1 1 1,-1 0-1,0 0 1,1 0-1,-1 0 1,1 0 0,-1 0-1,1 0 1,-1 1-1,-1 1 1,-3 4-20,0-1 1,1 1-1,0 0 0,0 0 1,1 1-1,-1 0 1,-3 11-1,5-10-15,0 0-1,0 0 1,1 0 0,-1 12 0,2-17 15,1 0 0,0 0 1,0 0-1,0 0 0,0-1 1,1 1-1,0 0 0,0 0 1,0 0-1,0 0 0,0-1 1,3 6-1,-3-8 15,-1 0 1,0-1-1,0 1 0,1-1 1,-1 1-1,0-1 1,1 1-1,-1-1 0,0 1 1,1-1-1,-1 1 0,1-1 1,-1 1-1,1-1 1,-1 0-1,1 1 0,-1-1 1,1 0-1,0 1 1,-1-1-1,1 0 0,-1 0 1,1 0-1,0 1 0,-1-1 1,1 0-1,0 0 1,-1 0-1,1 0 0,-1 0 1,1 0-1,0 0 1,-1 0-1,1-1 0,0 1 1,-1 0-1,1 0 0,-1 0 1,1-1-1,0 1 1,-1 0-1,1-1 0,-1 1 1,1 0-1,-1-1 1,1 1-1,-1-1 0,1 1 1,-1-1-1,0 1 0,1-1 1,-1 1-1,1-2 1,2-3-5,1 0 0,-1-1-1,0 1 1,2-8 0,-4 12 6,4-11 19,-1-1-1,0 0 0,-1 1 0,0-2 0,1-13 0,-3 23 5,-1 0-1,0-1 1,0 1 0,0 0 0,0 0 0,0-1 0,-1 1-1,0 0 1,0 0 0,0-1 0,-1 1 0,1 0 0,-1 0-1,0 1 1,0-1 0,-1 0 0,1 1 0,-1-1-1,-4-4 1,7 7-17,-1 1-1,1-1 0,-1 0 1,1 1-1,-1-1 1,1 1-1,-1-1 0,0 1 1,1-1-1,-1 1 1,0-1-1,1 1 1,-1 0-1,0-1 0,0 1 1,1 0-1,-1 0 1,0 0-1,0-1 0,1 1 1,-1 0-1,0 0 1,0 0-1,1 0 0,-1 0 1,0 1-1,0-1 1,0 0-1,1 0 0,-1 0 1,0 1-1,0-1 1,1 0-1,-1 1 0,0-1 1,1 0-1,-1 1 1,0-1-1,1 1 0,-1-1 1,1 1-1,-1 0 1,1-1-1,-1 1 0,1-1 1,-1 1-1,1 0 1,0-1-1,-1 1 0,1 0 1,0 0-1,-1-1 1,1 2-1,-2 4-17,1-1 0,0 0 0,0 1 0,0-1 0,1 1 0,-1 6 0,2-5-169,0 0 0,0 1 0,0-1 0,1 0 0,0 0 0,1 0 0,0 0 0,7 13 0,-8-16 97,0-1 0,0 1 1,1-1-1,-1 1 0,1-1 0,0 0 0,0 0 0,0 0 0,1 0 0,-1 0 1,1-1-1,-1 0 0,1 0 0,0 0 0,0 0 0,7 2 0,-7-3-16,1-1 0,-1 0 0,0 0 0,0 0 0,7-1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32:34.7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0 12515,'-5'13'248,"1"0"0,0 0 1,1 0-1,0 1 0,1-1 1,1 1-1,0-1 0,2 26 1,-1-15 116,10 198 1704,-4-131-794,-4 94 0,-6-175-1324,-2-11 5,-7-17 86,5-4-94,2-3-23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32:35.1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49 646 13891,'-4'-1'252,"1"0"0,-1 0-1,1-1 1,-1 0 0,1 1 0,0-1-1,0-1 1,0 1 0,0 0 0,-4-4 0,6 4-169,0 1 0,0-1 0,0 1 0,0-1 0,1 0 0,-1 1 0,0-1 0,1 0 0,-1 1 0,1-1 1,0 0-1,-1 0 0,1 1 0,0-1 0,0 0 0,0 0 0,0 0 0,1 1 0,-1-1 0,0 0 0,1 0 0,-1 1 1,2-3-1,5-12 165,1 1 0,1 1 1,1 0-1,-1 0 0,21-21 1,8-12-4,94-146 289,-108 153-421,-1-1-1,32-85 1,-45 104-49,-10 22-63,0 0 1,0 0-1,0-1 0,0 1 1,0 0-1,0 0 0,0 0 1,0 0-1,0 0 1,0 0-1,0 0 0,0-1 1,0 1-1,0 0 0,0 0 1,1 0-1,-1 0 1,0 0-1,0 0 0,0 0 1,0 0-1,0 0 0,0-1 1,0 1-1,0 0 0,1 0 1,-1 0-1,0 0 1,0 0-1,0 0 0,0 0 1,0 0-1,0 0 0,1 0 1,-1 0-1,0 0 0,0 0 1,0 0-1,0 0 1,0 0-1,0 0 0,1 0 1,-1 0-1,0 0 0,0 1 1,0-1-1,0 0 1,0 0-1,0 0 0,0 0 1,1 0-1,-1 0 0,0 0 1,0 0-1,0 0 0,0 0 1,0 1-1,5 33 118,-4-22-113,1 18 70,3 26-100,16 86 1,-18-127-96,1 0 0,1-1 0,0 0 0,0 1 0,2-2 0,0 1 0,0-1 0,1 0 0,1 0 0,19 20 0,-24-28 71,0-1 1,1 0 0,0 0 0,8 4 0,13 0-220,-22-8 220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34:01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 22085,'-3'-10'624,"13"61"-328,1 5-120,-2-13-16,-2-7-256,-3-10-152,4 4-512,-6-13-208,-2-12 760,-4-5-177,0-6-151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34:01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0 159 14059,'26'-23'1770,"1"2"1,1 1-1,58-31 1,-71 44-1482,0 0 0,1 1 0,-1 0-1,1 2 1,0 0 0,1 0 0,-1 2 0,0 0 0,1 1 0,19 1 0,-31 0-262,-1 0 0,0 1 0,1-1 0,-1 1 0,0 1 0,1-1 0,-1 0 1,0 1-1,0 0 0,0 0 0,0 0 0,0 0 0,-1 1 0,1 0 1,-1 0-1,1 0 0,3 5 0,-4-4-18,0 0 0,-1 0 0,0 1 0,0-1 0,0 0 0,-1 1 0,0 0 1,1-1-1,-1 1 0,-1 0 0,1 0 0,-1-1 0,0 1 0,0 0 0,0 0 0,-2 5 0,0 5 40,-2-1-1,0 1 0,-1-1 1,0 0-1,-1-1 0,0 1 0,-1-1 1,-14 20-1,3-9 57,0-1 1,-2-1-1,-29 26 1,34-34-112,0-2 1,-2 0 0,-18 11-1,33-20-63,3 2-5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34:02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17 18276,'1'2'190,"-1"-1"-1,0 1 1,1-1-1,-1 1 1,0 0 0,0-1-1,0 1 1,0-1-1,0 1 1,-1 0 0,1-1-1,0 1 1,-1-1 0,0 4-1,-13 24 412,9-17 168,-56 143 1552,36-87-6800,67-201-1237,9-27 5755,-44 146 1578,-7 14-1576,1 0-1,-1 0 1,0 0 0,0 0 0,0 0-1,0 0 1,0 0 0,1 0-1,-1 0 1,0 0 0,0 0-1,0 0 1,0 0 0,1 0 0,-1 0-1,0 0 1,0 0 0,0 0-1,0 1 1,0-1 0,0 0-1,0 0 1,1 0 0,-1 0 0,0 0-1,0 0 1,0 0 0,0 1-1,0-1 1,0 0 0,0 0-1,0 0 1,0 0 0,0 0-1,0 1 1,0-1 0,0 0 0,0 0-1,0 0 1,0 0 0,0 1-1,0-1 1,0 0 0,2 30 2447,-2-24-2387,1 13 321,1 1 0,0 0-1,1-1 1,2 0 0,7 24-1,-8-32-665,1 0-1,-1-1 1,2 0-1,0 0 1,0 0-1,1-1 1,0 0-1,0 0 0,1-1 1,12 11-1,-16-15-676,-10-8 386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34:02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35 13971,'-10'-12'1832,"7"4"-911,3 2-385,6 0 1464,7 3-880,10 3-351,3 0-337,5 0-952,2 0 576,-6 3-169,1 3-71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34:03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0 179 15987,'14'14'1865,"11"-14"-921,3-6-344,11-10 1016,4 1-455,9-5-273,1-2-248,4 1-848,-1 1-416,-6 2-1056,-4 3 1383,-6-4-319,-3-1-224</inkml:trace>
  <inkml:trace contextRef="#ctx0" brushRef="#br0" timeOffset="1">291 408 19860,'3'17'1641,"4"7"-1217,0 2-224,3 6 536,3 4-296,0 1-440,3 2-352,-3-4-752,0 0 1088,-8-7-272,-2-2-120,-6-14-185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34:03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16804,'0'-2'142,"0"-1"1,-1 1-1,1-1 1,0 1-1,0-1 1,0 1 0,1-1-1,-1 1 1,1-1-1,-1 1 1,1-1-1,0 1 1,0 0 0,0-1-1,0 1 1,0 0-1,1 0 1,-1-1-1,1 1 1,-1 0 0,1 1-1,0-1 1,0 0-1,0 0 1,0 1-1,3-3 1,8-5 494,1 0 1,28-15-1,-32 19-353,11-4-136,0 0-1,0 1 1,1 1 0,0 0-1,0 2 1,0 1 0,1 1-1,0 1 1,0 1 0,25 1-1,-40 1-140,-1 0-1,1 0 0,0 0 0,-1 1 1,0 0-1,9 4 0,-14-5 2,-1-1-1,1 1 1,-1 0 0,0-1-1,1 1 1,-1 0 0,0 0-1,1 0 1,-1 0 0,0 0-1,0 0 1,0 0 0,0 0-1,0 0 1,0 1-1,0-1 1,0 0 0,0 1-1,-1-1 1,1 1 0,0-1-1,-1 1 1,0-1 0,1 1-1,-1-1 1,0 1 0,0-1-1,1 1 1,-1 0-1,0-1 1,-1 1 0,1-1-1,0 1 1,0-1 0,-1 1-1,0 2 1,-2 2 36,-1 1-1,0-1 1,0 0-1,0-1 1,-1 1 0,0-1-1,0 0 1,0 0-1,0 0 1,-13 7 0,-4 2 105,-37 18 1,-7-7-3683,66-24 2928,6-1-216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4:30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16243,'7'0'1945,"-3"0"-1225,1 8-216,-1 3 952,0 6-391,-1 0-97,-3 6-344,2 0-152,-2 5-152,0 0-56,0-4-216,0-1-184,0-6-568,0-3-320,-5-8 832,0-4-184,-8-7-136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34:03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18860,'14'0'1840,"-3"6"-1207,0 4-289,1 8 1112,3 7-624,3 8-368,-3 4-176,3 4-584,0 1-328,-6-3-464,-2-4-176,-7-9 888,-3-7-265,-8-15-311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34:04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18004,'12'-5'535,"1"1"1,-1 0-1,1 1 0,0 1 1,0 0-1,0 0 1,0 2-1,0-1 1,1 2-1,14 1 0,-22-1-405,0 1-1,0-1 0,0 1 1,0 0-1,-1 0 0,1 0 1,-1 1-1,1 0 0,-1 0 1,8 6-1,-10-6-121,0 0 0,0 0 0,-1 0 0,1 1 0,-1-1 0,0 0-1,0 1 1,0-1 0,-1 1 0,1 0 0,-1 0 0,0 0 0,0-1 0,0 1 0,0 0 0,-1 0 0,1 6 0,-1-3 0,-1 0 1,0-1-1,0 1 1,0 0-1,-1-1 0,0 1 1,0-1-1,-4 9 1,46-34 53,-37 18-64,0 0-1,1 0 0,-1 0 0,0 0 0,1 0 0,-1 1 0,1-1 0,-1 1 0,1 0 0,0 0 0,-1 0 0,1 1 0,-1-1 0,0 1 0,1 0 1,-1 0-1,1 0 0,4 3 0,-4-2-1,-1 0 0,1 1-1,-1 0 1,0-1 0,0 1 0,0 1 0,-1-1 0,1 0 0,-1 1 0,1-1 0,-1 1 0,0-1-1,-1 1 1,1 0 0,2 8 0,-1-1 44,-1 1 0,0 0 1,-1 0-1,0 0 0,-1 0 0,-1 0 0,1 0 1,-2-1-1,0 1 0,0 0 0,-1 0 0,0-1 0,-8 18 1,4-14 142,0-1 0,-1 1 0,0-2 0,-1 1 0,0-1 0,-1 0 1,-1-1-1,0 0 0,-20 16 0,26-25-124,1 1 0,-1-1-1,0-1 1,1 1 0,-1 0 0,-1-1 0,1 0 0,0-1-1,0 1 1,-9 1 0,12-3-79,0 0 0,1 0 0,-1 0-1,0 0 1,0 0 0,0-1 0,0 1 0,1 0 0,-1-1-1,0 0 1,0 1 0,1-1 0,-1 0 0,0 0 0,1 0-1,-1 0 1,1 0 0,-1 0 0,1 0 0,0-1 0,-1 1-1,1 0 1,0-1 0,0 1 0,0-1 0,0 1 0,0-1-1,0 0 1,1 1 0,-1-1 0,0 0 0,1 0 0,-1 0-1,1-1 1,-6-30-198,3-12-137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34:51.2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4195 103 9978,'-40'-9'292,"-279"-50"1719,264 53-1686,0 2 0,0 2 0,-104 11 1,45 10-141,2 5 0,1 5 0,1 4 1,-108 50-1,-403 224 168,72 1-189,178-68-158,197-123 2,29-20 173,-165 145 0,242-180-35,2 2 0,3 4 0,4 2 0,-59 89 0,64-75-37,-79 167-1,111-199-92,2 1 0,3 1 0,2 0 1,-14 101-1,20-61 9,5 128 0,27 94 20,-15-252-45,3 0 0,2-2 0,22 65 0,-19-84 0,1-1-1,2-1 1,1-1-1,3-1 0,32 43 1,17 6 179,129 121-1,-158-168-128,2-1-1,1-3 1,2-1 0,1-3-1,2-2 1,1-2 0,1-2-1,2-3 1,86 26-1,-34-22-50,2-6-1,199 16 0,-160-33-32,235-20-1,145-65-46,-12-40 44,416-182-165,-653 194 155,-5-12 0,-5-12 1,365-243-1,-78-40-57,-454 330 83,105-114 0,69-117 78,-233 261-41,-2-2 0,-3-2 1,-3-1-1,42-97 0,-58 109 13,-1-1 0,-3-1-1,-2-1 1,-2 1 0,-3-2 0,4-90-1,-13 94 33,-2 0-1,-2 0 0,-2 0 1,-3 1-1,-26-81 0,10 58 67,-3 0-1,-76-129 1,78 157-101,-2 2 1,-1 1-1,-2 1 1,-73-67-1,53 62-29,-2 2-1,-2 2 0,-70-36 0,21 23-92,-2 5 1,-3 4-1,-223-54 0,115 51-93,-1 10-1,-236-8 0,-450 51-130,605 15 271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32:11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98 117 17452,'-1'-116'5788,"5"143"-3860,-5 144-1785,-27 194 1,22-318-259,-7 40-414,-1 105 1,0-223-2157,4 7 2037,-4-6-106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32:11.4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8 13435,'-6'-8'1815,"2"9"-466,1 18 284,5 30-335,7 15-792,3-1 1,2 1 0,3-2 0,28 68-1,-43-127-488,1 7 54,1 0-1,0-1 1,1 1-1,0-1 1,0 0 0,1-1-1,0 1 1,1-1-1,7 7 1,-13-14-47,0 0 0,0 0 0,0 0-1,1 0 1,-1-1 0,0 1 0,1-1 0,-1 1 0,1-1 0,-1 1 0,1-1-1,-1 0 1,0 1 0,1-1 0,-1 0 0,1 0 0,-1 0 0,1 0 0,-1-1-1,1 1 1,-1 0 0,1-1 0,-1 1 0,1-1 0,-1 1 0,0-1 0,1 0-1,-1 1 1,0-1 0,0 0 0,1 0 0,-1 0 0,1-2 0,5-3 112,0-1-1,-1-1 1,0 1 0,6-10 0,-9 13-95,13-24 228,-1 0 0,-1-1 0,20-61-1,-15 35-197,1 4-263,35-88-900,-40 110 778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36:14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0 13595,'2'14'1438,"0"1"0,-1 0 1,-1 26-1,-7 65-106,1-25-565,-18 347 209,26-401-936,-1-13-1620,-9-29-871,3 5 1949,0 0 0,-11-16 0,-4-3-437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36:15.0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22 13523,'-13'-19'2305,"8"16"-713,9 15-587,10 31-387,-2 1 0,7 49-1,-6-25-249,25 87 169,-28-122-467,1-1 1,26 50-1,-35-78-62,0 0 1,1 0-1,-1-1 0,1 1 0,-1-1 1,1 1-1,7 4 0,-10-7-4,1 0 0,0-1 0,0 1-1,0-1 1,0 1 0,0-1 0,0 1 0,0-1-1,1 0 1,-1 1 0,0-1 0,0 0-1,0 0 1,0 0 0,0 0 0,0 0 0,1 0-1,-1 0 1,0 0 0,0-1 0,0 1-1,0 0 1,0-1 0,0 1 0,0 0 0,0-1-1,0 1 1,0-1 0,0 0 0,0 1-1,0-1 1,0 0 0,0 0 0,1-1 0,6-9 73,0 0 1,0 0 0,-1-1 0,0 0 0,-1-1-1,7-19 1,2-5 67,21-42 86,-9 16-816,69-114 0,-54 107-2868,-29 51 2487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31:44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19908,'0'13'1641,"10"-2"-1249,2-9-168,7-1 936,5-1-712,5 0-464,2-1-272,4-4-496,-2 4-264,-8-6 808,-5 3-241,-8-4-183</inkml:trace>
  <inkml:trace contextRef="#ctx0" brushRef="#br0" timeOffset="1">32 253 19652,'9'2'1737,"9"-7"-1281,5-5-160,10-4 336,3 0-544,8-8 1376,2-4-1200,7-5-168,-1-4-40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31:45.0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55 19316,'5'-5'364,"-1"0"-1,1 0 1,0 1 0,1-1-1,-1 1 1,1 1-1,0-1 1,0 1 0,0 0-1,1 0 1,-1 1 0,11-4-1,-14 6-263,1-1 0,-1 0 0,0 1 0,0 0 0,1 0 1,-1 0-1,0 0 0,0 0 0,1 0 0,-1 1 0,0 0 0,5 1 0,-6-1-78,0 0 1,0 1-1,0-1 1,0 0-1,-1 1 1,1-1-1,-1 1 0,1-1 1,-1 1-1,0-1 1,1 1-1,-1 0 1,0 0-1,0 0 0,0 0 1,0 0-1,-1 0 1,1 0-1,0 0 1,-1 0-1,1 2 1,0 7-11,0-1 0,-1 1 0,0-1 1,-1 1-1,0-1 0,0 1 0,-1-1 1,0 0-1,-8 19 0,-5 8 31,-24 44 0,22-49 3,-9 16 13,17-33-54,0 0 0,2 0 1,-12 32-1,19-47-11,-1 1 0,1-1-1,0 0 1,0 1 0,0-1-1,-1 0 1,1 1 0,0-1-1,0 1 1,0-1 0,0 0-1,0 1 1,0-1 0,0 0 0,0 1-1,-1-1 1,2 1 0,-1-1-1,0 0 1,0 1 0,0-1-1,0 0 1,0 1 0,0-1-1,0 1 1,0-1 0,1 0-1,-1 1 1,0-1 0,0 0 0,0 1-1,1-1 1,-1 0 0,0 0-1,0 1 1,1-1 0,-1 0-1,0 0 1,1 1 0,-1-1-1,0 0 1,1 0 0,-1 0-1,0 1 1,1-1 0,-1 0-1,0 0 1,1 0 0,-1 0 0,1 0-1,-1 0 1,0 0 0,1 0-1,-1 0 1,1 0 0,-1 0-1,1 0 1,22-10-663,-19 9 509,1-2-68,6-2-18,0-1 0,-1 0 0,1 0 0,-1-1 0,15-14 0,5-13-254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34:07.7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19044,'3'-2'1832,"-2"2"-1255,3 2-257,-1 12 872,1 6-344,4 10-368,-1 3-144,3 13-336,0-1-112,1 2-312,-2-1-152,0-8-432,-1-3-200,-6-14 823,-2-6-255,-2-21-144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4:31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20308,'12'-8'520,"0"1"-1,0 0 1,1 1 0,-1 0-1,1 1 1,1 1-1,-1 0 1,23-3-1,-16 4-282,-1 1-1,0 2 1,1-1-1,-1 2 1,31 5-1,-41-4-210,0 0 1,0 1 0,0 0-1,-1 1 1,1 0-1,14 9 1,-21-12-26,0 1 0,-1-1 0,1 1 0,0-1 1,-1 1-1,1-1 0,-1 1 0,1 0 0,-1 0 1,0-1-1,0 1 0,0 0 0,0 0 0,1 4 0,-2-4 0,0-1-1,0 1 0,0-1 1,0 1-1,0 0 0,0-1 1,-1 1-1,1-1 0,-1 1 1,1 0-1,-1-1 0,1 0 1,-1 1-1,0-1 0,0 1 0,0-1 1,0 0-1,0 1 0,0-1 1,0 0-1,0 0 0,-3 2 1,-2 1 6,1 0 1,-1-1 0,0 1 0,0-1 0,0 0-1,-12 3 1,-12 6-42,29-12 25,1 0 0,0 1 1,-1-1-1,1 0 1,-1 0-1,1 0 0,0 1 1,-1-1-1,1 0 1,0 1-1,-1-1 0,1 0 1,0 1-1,-1-1 1,1 0-1,0 1 0,0-1 1,0 0-1,-1 1 1,1-1-1,0 1 0,0-1 1,0 1-1,0-1 1,0 0-1,0 1 0,-1-1 1,1 1-1,0-1 1,0 1-1,1-1 0,-1 1 1,0-1-1,0 0 1,0 1-1,0-1 0,0 1 1,0-1-1,1 1 1,-1-1-1,0 0 0,0 1 1,0-1-1,1 0 1,-1 1-1,0-1 0,1 0 1,-1 1-1,1 0 1,22 17-262,-14-11 199,-6-5 60,0 0 1,-1 0 0,1 1-1,-1-1 1,0 1 0,0 0-1,0 0 1,0 0-1,-1 0 1,1 0 0,-1 0-1,1 0 1,-1 0-1,0 1 1,0-1 0,-1 0-1,1 1 1,-1-1 0,1 7-1,-2-5 13,0 0 0,0 0-1,-1-1 1,1 1 0,-1 0-1,0-1 1,0 1 0,0-1 0,-1 0-1,0 0 1,1 0 0,-7 6 0,0-1 81,-1 1 1,0-1 0,0-1 0,-1 0-1,0 0 1,-1-1 0,1-1 0,-2 0-1,-16 6 1,24-10-49,-1-1 0,0 0 0,1 0 0,-1 0-1,0-1 1,0 1 0,0-1 0,1-1 0,-1 1 0,0-1 0,-10-3 0,14 3-72,0 1 1,1-1 0,-1 0-1,1 0 1,-1 0-1,0 0 1,1 0 0,-1 0-1,1 0 1,0 0-1,-1-1 1,1 1 0,0-1-1,0 1 1,0-1 0,-1-2-1,1 2-43,0 0 0,1 0 0,-1-1-1,1 1 1,0 0 0,0 0 0,0-1 0,0 1-1,0 0 1,0-1 0,0 1 0,1 0 0,-1 0 0,1-1-1,0 1 1,1-3 0,6-9-355,4 2-93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34:08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16 215 14275,'-3'-5'374,"1"0"1,0-1-1,0 1 0,0-1 0,1 1 1,-1-1-1,1 0 0,1 1 0,-1-1 1,1-8-1,1 10-162,-1 0 0,1 1 0,1-1 1,-1 0-1,0 0 0,1 1 0,0-1 1,0 0-1,0 1 0,0 0 0,0-1 0,1 1 1,-1 0-1,1 0 0,5-3 0,4-4 77,0 0 0,1 2 0,0 0 0,0 0 0,1 1 0,0 1 0,0 0 0,1 1 0,27-6 0,-30 8-241,1 1-1,-1 1 0,1 0 0,0 0 0,0 1 1,-1 1-1,1 0 0,0 1 0,-1 0 0,0 1 0,1 1 1,13 5-1,-22-7-44,0-1 1,-1 1 0,0 0-1,1 0 1,-1 1 0,0-1-1,0 0 1,0 1 0,0 0-1,0 0 1,-1 0 0,0 0 0,1 0-1,-1 0 1,0 1 0,0-1-1,-1 1 1,1-1 0,-1 1-1,0 0 1,0 0 0,1 6-1,-1-4 26,-1 1 0,-1-1 0,1 0 0,-1 1-1,0-1 1,0 0 0,-1 0 0,0 1 0,0-1 0,0-1-1,-1 1 1,0 0 0,-5 7 0,-3 4 21,0-1 0,-1-1 0,-1 0 0,0-1 0,-1 0 0,-1-1 0,-32 23 0,46-36-163,0 1 0,0 0 0,0-1-1,0 1 1,0-1 0,0 0 0,-1 1 0,1-1 0,0 0 0,0 1 0,-1-1 0,-1 0-1,2-3-871,8-4 590,9-2-264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34:08.5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1 16852,'-5'55'5155,"-13"33"-4330,6-33-545,-10 48-181,-8 47-980,37-180-2595,3-11 2938,-2-4-374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34:09.0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220 1 13555,'2'7'506,"1"1"-1,-1 0 1,-1 0-1,1 0 1,-1 0 0,0 17-1,1 9 470,2-8-302,1-1 0,12 39 1,-13-54-574,0 0 1,1 0 0,-1-1-1,2 1 1,-1-1 0,2 0-1,-1-1 1,1 1 0,8 7-1,-4-8-449,-12-13-806,-17-15-332,-47-37 40,56 48 1872,1 0 0,-1-1 0,1 0 1,-10-18-1,17 27-353,1 1 0,-1-1 0,0 0 1,1 0-1,-1 0 0,1 0 0,0 0 0,-1 0 1,1 0-1,0 0 0,0 0 0,-1 0 1,1 0-1,0-1 0,0 1 0,0 0 1,0 0-1,0 0 0,1 0 0,-1 0 0,0 0 1,0 0-1,1 0 0,-1 0 0,1 0 1,-1 0-1,1 0 0,-1 0 0,1 0 0,-1 0 1,1 1-1,0-1 0,0 0 0,-1 0 1,1 1-1,0-1 0,0 0 0,0 1 1,0-1-1,1 0 0,4-2-26,1 1 0,-1 0 0,1 0 0,-1 0 0,10 0 0,-2-1-484,-7 1 352,1 0 0,-1 0 0,1-1 0,10-6 1,4-1-208</inkml:trace>
  <inkml:trace contextRef="#ctx0" brushRef="#br0" timeOffset="1">0 565 17012,'22'-2'2112,"2"-9"-1272,8-4-304,2 0 873,8-3-385,1-1-48,-3-1-584,0 4-480,-9 5-416,-3 4 440,-15 10-160,-6 2-96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34:09.4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19492,'1'42'1488,"-1"5"-1175,0 3-145,0 4 448,3 0-312,0-6-584,1-3-376,0-12-1297,-2-8 1649,-1-10-320,-1-12-224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34:09.8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1 263 17332,'3'-17'500,"1"1"1,0 0 0,1 1-1,1-1 1,1 1-1,0 0 1,1 0 0,1 1-1,16-21 1,-19 27-397,1 0-1,1 1 1,-1 0 0,1 0-1,0 1 1,1 0-1,-1 1 1,1 0 0,0 0-1,0 1 1,1 0 0,0 0-1,-1 1 1,1 0 0,0 1-1,18-2 1,-23 4-97,0 0 1,0-1-1,0 2 1,0-1-1,0 0 0,0 1 1,0 0-1,0 0 1,-1 1-1,1-1 0,0 1 1,-1 0-1,1 0 1,-1 1-1,0-1 1,1 1-1,-1 0 0,0 0 1,-1 1-1,6 5 1,-6-5 37,0 1 1,0 0-1,0 0 1,-1 0-1,1 0 1,-1 0 0,-1 0-1,1 1 1,-1-1-1,0 0 1,0 1-1,-1 0 1,1-1 0,-1 1-1,0-1 1,-1 1-1,0-1 1,-1 8-1,0-2 56,-1 0-1,-1 0 0,0 0 0,0 0 0,-1-1 0,-1 1 1,1-1-1,-2-1 0,1 1 0,-1-1 0,-1 0 1,0-1-1,0 1 0,0-2 0,-1 1 0,-13 7 0,20-13-178,0-1 0,0 0 0,0 0 0,0 0-1,-1-1 1,1 1 0,0 0 0,-1-1 0,1 0-1,-1 1 1,1-1 0,-1 0 0,1 0 0,0 0-1,-1-1 1,-2 0 0,4 1 15,-1-1 0,1 1-1,0-1 1,0 0 0,-1 1 0,1-1 0,0 0 0,0 0 0,0 0-1,0 0 1,0 0 0,0 0 0,0 0 0,0 0 0,1-1 0,-1 1-1,0 0 1,1 0 0,-1-1 0,1 1 0,-1 0 0,1-1 0,0 1-1,-1-1 1,1 1 0,0 0 0,0-1 0,0-1 0,0-18-580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34:10.9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19300,'4'7'1865,"0"-1"-1425,6 12-224,-5 5 1064,3 7-872,0 3-176,3 5-368,-2-3-208,-2-6-408,-2-2-232,-3-11 720,-2-7-169,-7-12-231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34:11.4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67 13443,'2'-4'320,"1"0"0,0 1 0,-1-1 0,1 1 0,0 0 0,1 0 0,-1 0 0,1 0 0,-1 0 0,1 1 0,0 0 0,0 0 0,0 0 0,0 0 0,0 0 0,7-1 0,4-1 419,0 0 0,0 1-1,22-2 1,-16 4-190,-1 0 0,1 1 0,37 5 0,-50-3-469,0-1-1,0 1 1,0 1-1,0-1 1,0 1-1,0 1 1,-1-1-1,0 1 1,0 1-1,0-1 1,0 1-1,8 8 1,-13-11-60,0 0 0,0 0 0,0 0 0,-1 0 0,1 0 0,-1 0 0,0 0 0,1 0 0,-1 1 0,0-1 0,0 0 0,-1 1 0,1-1 0,0 1 0,-1-1 0,0 1 0,1-1 0,-1 1 0,0-1 0,0 1 0,0-1 0,-1 1 0,1-1 0,-1 1 0,1-1 0,-1 1 0,0-1 0,0 1 0,0-1 0,0 0 0,0 0 0,-1 1 0,-1 2 0,-1-1 11,0 0-1,0 0 0,0 0 1,-1 0-1,1 0 0,-1-1 0,0 0 1,0 0-1,0 0 0,0-1 0,0 0 1,-1 0-1,-10 3 0,48 8-885,-12-8 704,-9-2 109,-1 0 1,1 0-1,-1 1 1,0 1-1,15 8 1,-23-11 60,1-1 1,-1 1 0,0 0-1,0 1 1,0-1-1,0 0 1,0 1 0,0-1-1,-1 1 1,1-1 0,-1 1-1,1 0 1,-1-1-1,0 1 1,0 0 0,-1 0-1,1 0 1,0 0-1,-1 0 1,0 0 0,0 0-1,0 0 1,0 0 0,0 0-1,-1 4 1,-1 1 104,0 1 0,-1-1 0,0 0 0,0 0 0,-1 0 0,0 0 0,0 0 0,-1-1 0,0 0 1,0 0-1,-1 0 0,-12 11 0,6-7 123,-1 0 0,0-1 0,0 0 0,-1-1 0,-30 13 0,34-17-139,0-2-1,0 0 1,0 0-1,-15 2 0,21-5-217,-1 1-1,0-1 1,0 0-1,0 0 1,0 0-1,0-1 0,1 1 1,-1-1-1,0 0 1,0-1-1,-8-3 1,13 5 33,-1-1 1,0 0 0,0 0-1,0 1 1,0-1 0,0 0-1,1 0 1,-1 0 0,0 0-1,1 0 1,-1 0 0,1 0-1,-1 0 1,1 0 0,-1 0-1,1 0 1,0 0 0,0 0-1,-1 0 1,1-1 0,0 1-1,0 0 1,0 0 0,0 0-1,1-2 1,-1 1-20,-1-17-599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35:25.4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200 0 11506,'-16'16'268,"1"0"-1,0 0 1,1 2-1,2 0 0,-1 0 1,2 1-1,1 0 0,0 1 1,1 1-1,1-1 0,-8 36 1,1 12 43,3 2 1,-4 92 0,10-49-192,5 1 0,5 0 1,4-1-1,6 0 0,5-1 0,35 118 1,-28-150-94,3-2 1,3-2 0,4-1-1,48 77 1,-14-44-7,163 191 0,-207-268-37,2-2 1,1-1 0,1-1 0,53 35 0,-68-53 9,0 0-1,1-1 1,0 0 0,0-1 0,1-1 0,0-1 0,0 0 0,0-1 0,1-1 0,-1-1 0,1 0 0,32-2 0,-40-1 17,1 0 0,-1-1 0,0-1 0,0 1 0,0-1-1,0-1 1,0 0 0,0-1 0,14-8 0,-12 4 30,0 0 0,-1 0-1,0-1 1,0-1 0,-1 0-1,9-13 1,5-12 129,-2 0 0,-2-2 1,27-70-1,-20 42-38,-4-1 0,-3-2 0,-3 1 1,12-96-1,-24 112-136,-3-1 0,-1 1 1,-3-1-1,-2 1 0,-3 0 0,-20-82 1,9 73-35,-2 0 0,-4 1 0,-2 1 1,-2 1-1,-62-91 0,45 86 181,-3 1 0,-3 3 0,-2 2 0,-84-68 0,-12 7 318,-23-20 232,129 101 37,-68-80 0,79 76-470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35:26.4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95 131 11626,'0'-1'97,"-3"-37"830,3 37-885,0 0-1,0 0 1,0 0-1,0 0 1,0 0-1,0 0 1,-1 0 0,1 0-1,0 0 1,-1 0-1,1 0 1,0 0-1,-1 1 1,0-1-1,1 0 1,-1 0-1,1 0 1,-1 0-1,0 1 1,1-1-1,-1 0 1,0 1-1,0-1 1,0 1-1,0-1 1,0 1-1,1-1 1,-1 1-1,0-1 1,0 1-1,-2-1 1,2 2-9,0-1-1,1 0 1,-1 1 0,0-1-1,0 1 1,0-1 0,0 1-1,0-1 1,0 1 0,1-1-1,-1 1 1,0 0 0,1-1-1,-1 1 1,0 0 0,1 0-1,-1 0 1,1 0-1,-1-1 1,1 1 0,-1 2-1,-8 23 234,7-19-154,-12 43 189,3 1-1,3-1 1,-5 88 0,18 157 95,6-161-336,5-2 0,60 234 0,-47-270-43,3-1 0,5-2-1,3-2 1,75 123 0,-91-176-15,110 172 5,-94-153-8,74 81 0,-94-117 15,2-1-1,0 0 1,2-2 0,0-1-1,0 0 1,31 14 0,-39-23 33,1-1 1,0-1 0,1 0-1,-1-1 1,1 0 0,0-2 0,0 0-1,1-1 1,-1-1 0,0-1-1,20-2 1,-27 0-17,1 0 1,-1-1-1,0 0 0,0-1 0,-1 0 1,1 0-1,-1-2 0,0 1 0,0-1 1,-1 0-1,0-1 0,13-12 0,6-9-1,-1-1 0,29-42 0,-25 31 9,31-34 37,24-30 63,-79 93-124,-1 0 0,-1 0 0,0-1 1,0 0-1,-1 0 0,0 0 0,-1 0 1,-1 0-1,0-1 0,-1 1 0,0-1 1,-1 0-1,0 1 0,-1-1 0,-4-22 1,-5-12 2,-2 0 1,-31-77 0,41 117-19,-72-183-88,-116-350-310,128 303 249,-30-102-33,75 287 9,-37-79-1,44 111 30,-1-1 0,-1 2-1,-1-1 1,-1 2 0,0 0-1,-25-23 1,35 36 97,-1 1 0,0 0 1,0 0-1,-1 0 0,1 0 1,-1 1-1,0 0 0,0 0 1,0 0-1,0 1 0,0 0 1,-1 0-1,1 1 0,0 0 1,-1 0-1,0 0 0,1 1 1,-1 0-1,1 0 0,-9 2 1,9 0-4,0 0 1,-1 0-1,2 1 0,-1 0 1,-6 4-1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35:48.8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64 11698,'1'11'1491,"2"-17"45,1-19 257,-4 22-1671,-1 1-1,1-1 1,-1 1-1,0 0 1,0 0-1,1-1 1,-2 1-1,1 0 1,0 0-1,0 0 0,-1 0 1,1 0-1,-1 0 1,0 1-1,-1-3 1,2 3-85,0 1-1,0-1 1,0 0-1,0 0 1,0 1 0,0-1-1,0 1 1,0-1 0,0 1-1,0-1 1,0 1 0,0 0-1,0 0 1,0-1 0,-1 1-1,1 0 1,0 0 0,0 0-1,0 0 1,0 0 0,0 0-1,0 1 1,-1-1 0,1 0-1,0 0 1,0 1 0,0-1-1,0 1 1,0-1 0,0 1-1,0-1 1,0 1 0,-1 1-1,1-1-53,1-1 0,-1 1 0,1 0 0,-1 0 0,1 0 0,-1 0 0,1-1 0,-1 1 0,1 0 0,0 0 0,0 0 1,-1 0-1,1 0 0,0 0 0,0 0 0,0 0 0,0 0 0,0 0 0,0 0 0,0 0 0,0 0 0,1 0 0,-1 0 0,0 0 0,1 0 0,-1-1 0,0 1 0,1 0 0,-1 0 0,1 0 0,-1 0 0,1-1 0,0 1 0,-1 0 0,1-1 0,0 1 0,0 0 0,-1-1 0,1 1 0,0-1 0,0 1 0,0-1 0,0 1 0,-1-1 0,1 0 0,0 1 0,0-1 0,0 0 0,0 0 0,0 0 0,0 0 0,0 0 0,0 0 1,0 0-1,0 0 0,0 0 0,0 0 0,1-1 0,13-8-206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4:32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270 106 13299,'14'-14'2087,"-10"11"-1429,0-1 1,0 0 0,-1 1-1,1-2 1,-1 1 0,0 0-1,2-6 1,-3 6 2554,-3 10-1948,-6 14-583,-16 22-277,-3-1 0,-1-2 1,-44 49-1,49-61-315,-115 147-2,135-172-332,8-13 108,13-18-62,262-313-864,-210 242 1166,-64 93 3,-6 11-30,-5 14-1,4-18-76,-15 50 148,-47 178 248,57-200-347,1 1-1,1 0 1,2 0 0,0 0 0,2 0-1,6 32 1,-4-42-11,7 37 17,-9-51-46,0-1-1,1 1 1,-1-1 0,1 0 0,0 0-1,0 0 1,0 0 0,1 0-1,4 5 1,-12-36-30,-5 6-267,-1 0 0,-2 1 0,0 0 0,-1 1 0,-29-32 0,2 10-570,-55-42 0,23 29 796,67 47 501,11 3-154,17 1 70,-15 2-215,127-9 1088,97-13-1926,-226 22 438,0 0-1,0-1 0,0 1 0,0-1 0,0 0 0,0 0 0,-1-1 0,1 0 0,-1 1 0,0-1 0,0-1 0,0 1 0,0 0 0,6-9 0,10-14-798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35:49.7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0 9594,'4'104'6700,"-3"-113"-4782,0 3-1704,-1 0-1,0 0 1,0 0-1,0 0 1,-1-7 0,-11-14 433,12 26-636,0 1 0,0-1 0,-1 1 0,1 0 0,0-1 0,0 1-1,-1 0 1,1-1 0,0 1 0,-1 0 0,1 0 0,0-1 0,-1 1 0,1 0 0,-1 0 0,1-1 0,0 1 0,-1 0 0,1 0 0,-1 0-1,1 0 1,-1 0 0,0 0-6,1 0-1,-1 1 1,1-1-1,-1 0 1,1 1 0,-1-1-1,1 1 1,-1-1-1,1 0 1,-1 1-1,1-1 1,0 1-1,-1 0 1,1-1 0,0 1-1,0-1 1,-1 1-1,1-1 1,0 1-1,0 0 1,0 0-1,-1 0-3,1 0 1,0-1-1,0 1 0,-1 0 0,1 0 0,0 0 0,0-1 0,0 1 0,0 0 0,0 0 0,0 0 0,0-1 0,1 1 0,-1 0 0,0 0 0,0 0 1,1 1-1,3-3 46,-1-9 40,-5-12 207,0 17-104,-1 13-71,-2 46-403,5-49 246,0 0 0,0-1 0,0 1-1,1-1 1,0 1 0,0-1 0,0 0-1,1 1 1,2 5 0,8 4-133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32:04.7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24 14939,'-12'4'1190,"3"-1"4548,21 0-2676,28-2-2693,-1-1 0,46-6 0,32-2-285,-47 9-65,2 0 26,0-3 0,90-14 0,-153 15-109,0-1 0,0 1 0,0 1 1,0-1-1,0 1 0,-1 1 0,1 0 1,0 0-1,0 1 0,0 0 0,-1 0 1,1 1-1,-1 0 0,13 7 0,-15-7-294,0 0 0,0 0 0,0 0 0,8 1 0,-12-4 272,0 1 1,0-1-1,0 0 0,0 0 0,-1 0 1,1 0-1,0 0 0,0 0 0,0 0 1,0-1-1,0 1 0,0-1 0,0 0 1,-1 1-1,1-1 0,0 0 0,0 0 1,2-2-1,8-7-519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32:05.1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4 16652,'8'-3'4887,"10"5"-3459,-12-1-1095,33 5-171,-1 1 0,0 2 0,0 2 0,45 19 0,-80-29-155,0 0-1,0 1 0,0 0 0,0-1 1,0 1-1,-1 0 0,1 1 0,0-1 0,-1 0 1,0 1-1,1-1 0,-1 1 0,0 0 0,2 3 1,-3-3 6,-1-1 0,1 0 1,-1 1-1,1-1 0,-1 0 0,0 1 1,0-1-1,0 1 0,0-1 0,-1 0 1,1 1-1,-1-1 0,1 0 1,-1 1-1,0-1 0,0 0 0,0 0 1,0 1-1,0-1 0,-2 3 1,-12 15 160,-1-1 0,0 0 0,-2-1 1,0 0-1,-30 21 0,27-22-34,-87 63 276,58-46-1717,48-32 1088,0-1-1,0 0 1,0 1 0,0-1 0,0 1 0,1-1 0,-1 1 0,1 0 0,-1 0 0,1 0 0,0 0 0,-2 4 0,2-2-595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36:18.3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38 12515,'-15'4'2441,"6"0"2297,9-3-4619,0-1 0,0 1 0,0 0-1,0 0 1,0 0 0,1-1-1,-1 1 1,0 0 0,1 0 0,-1 0-1,0-1 1,1 1 0,-1 0-1,1-1 1,-1 1 0,2 1 0,0 0-87,-1-1 0,1 1 0,0 0 0,0-1 0,0 0 0,0 1 1,0-1-1,0 0 0,0 0 0,0 0 0,1 0 0,-1 0 0,0-1 1,1 1-1,-1-1 0,0 1 0,1-1 0,-1 0 0,4 0 0,8-1 143,0 0 0,18-4 0,-2 1 62,27 2 32,105 10 1,-100-2-166,75-4 1,-108-5-48,56-14 0,-18 3-44,-22 9 9,-1 1 1,1 3 0,45 4-1,-88-3-15,0 0 0,0 0-1,0 1 1,0-1-1,0-1 1,0 1 0,0 0-1,0 0 1,0-1-1,0 1 1,0-1 0,0 0-1,0 0 1,0 1-1,-1-1 1,1 0 0,0 0-1,2-3 1,-5 4-1,0-1 1,1 1-1,-1-1 0,0 1 1,0-1-1,0 1 0,0 0 1,0-1-1,0 1 0,0 0 1,0 0-1,0-1 0,0 1 1,0 0-1,0 0 1,-1 0-1,-12 2 14,0 1 0,1 0 0,0 1 0,-26 11 0,-25 7 28,51-20-50,1 0 0,-1 0 0,0-1 0,0-1 0,-21-2 0,-61-16-75,94 18 19,1 0 1,-1 0 0,1 0 0,0 0-1,-1 0 1,1 0 0,0 0 0,-1-1 0,1 1-1,0 0 1,0 0 0,-1 0 0,1-1 0,0 1-1,-1 0 1,1 0 0,0-1 0,0 1 0,0 0-1,-1-1 1,1 1 0,0 0 0,0-1-1,0 1 1,0 0 0,-1-1 0,1 1 0,0 0-1,0-1 1,0 1 0,0 0 0,0-1 0,0 1-1,0 0 1,0-1 0,0 1 0,0-1 0,0 1-1,1 0 1,-1-1 0,0 1 0,0 0-1,0-1 1,0 1 0,0 0 0,1-1 0,-1 1-1,0 0 1,0 0 0,1-1 0,-1 1 0,0 0-1,0 0 1,1-1 0,-1 1 0,1 0 0,21-22-1963,-14 14 1647,7-7-488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36:18.8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0 13539,'-12'2'3659,"35"1"-1182,-13-2-2585,99 15 1337,197 21-378,-301-37-849,19 5 24,-24-5-24,1 0 0,-1 1 0,1-1 0,-1 0 0,1 1 1,-1-1-1,0 1 0,1-1 0,-1 1 0,0-1 0,1 1 0,-1-1 0,0 1 1,0-1-1,0 1 0,1 0 0,-1-1 0,0 1 0,0-1 0,0 1 1,0 0-1,0-1 0,0 1 0,0-1 0,0 1 0,0-1 0,0 1 0,-1 0 1,1-1-1,0 1 0,0-1 0,0 1 0,-1-1 0,1 1 0,0-1 1,-1 1-1,1-1 0,-1 2 0,-23 36 147,-1 0-1,-41 47 1,45-60-82,-45 51 247,-118 106 1,171-167-355,3-4-754,9-11 180,2-7-119,2-2 290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36:30.7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11739,'4'15'1312,"0"0"0,1 1 1,9 17-1,48 78 939,-30-57-1472,-11-20-436,2 0 0,43 50 1,68 51-145,-102-103-173,-2 2 1,46 64-1,39 83 109,-67-90 269,-33-59-308,40 61 0,-37-69-59,10 17-34,2-1 1,2-1 0,53 49 0,-50-59-3,69 66-2,-91-80 8,0 0-1,0 1 0,-2 0 1,0 1-1,10 19 0,-11-15-1,46 95 26,101 156 0,-148-261-29,219 310-37,-116-165 48,24 31 23,-29-44-40,-50-63 0,111 119 0,5-13 26,-133-137-9,67 109 0,-64-83-6,60 100 45,-73-128 40,62 70 0,-30-48-9,16 17-36,77 109 0,-42-17-17,57 79 4,64 18-73,-53-66 86,-62-58-38,-53-64-7,131 133 1,-140-166-8,33 29 17,137 165-1,66 91-86,-106-131 81,-47-21-19,-96-123-26,2-3 1,56 58 0,-68-86 39,148 155-50,-128-127-93,56 83 1,-69-84 105,109 156-335,-101-153 239,73 74 0,-43-53-170,-5 3 1,115 176-1,97 111-1491,-204-265 1726,-37-45 134,-62-63-1107,14-2 907,-9 0-103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36:49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1935 0 8130,'-285'204'3293,"-38"25"-1483,-490 338-311,709-492-1533,-70 42-105,134-94 65,-1-1 0,-65 24-1,57-30 14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36:49.9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1 1 3257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36:50.3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2177 1 9554,'-27'8'961,"-1"1"1,1 2-1,1 0 0,-38 23 0,-95 72-696,126-82-65,-40 28-146,-267 184 65,-17-23-104,-491 169-1320,816-370 1142,0-1 0,-49 11 0,31-19-141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36:50.7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1319 1 11971,'-10'10'968,"-14"5"-824,-18 17-48,-5 8 304,-12 13-168,-4 6-104,-10 11-8,-6 3 0,-7 5-24,-6 0-8,-2 5-56,-2-1-32,-8 1-56,-3-1-88,-11-5 112,1-4-24,9-5-24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24:32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19140,'0'9'591,"-1"0"0,-1 0 0,1 0-1,-1-1 1,-1 1 0,-4 12 0,-28 52 1620,16-36-1579,12-22-482,4-7-106,-1 0 0,0 0 0,0 0 0,0-1 1,-8 9-1,15-47-130,6-6-7,-4 13 19,1 1 1,2 0 0,19-43 0,-27 65 69,0 1 0,0-1 1,0 0-1,0 1 0,1-1 1,-1 1-1,0-1 0,0 1 1,1-1-1,-1 1 1,0 0-1,1-1 0,-1 1 1,0-1-1,1 1 0,-1 0 1,1-1-1,-1 1 1,1 0-1,-1-1 0,1 1 1,-1 0-1,1 0 0,-1-1 1,1 1-1,-1 0 0,1 0 1,-1 0-1,1 0 1,-1 0-1,1 0 0,0 0 1,0 0-1,0 1 0,-1 0-1,1 0 1,0 0 0,-1 0 0,1 0 0,-1 0 0,1 0 0,-1 0 0,0 0 0,1 0 0,-1 0 0,0 1 0,0 0 0,4 50-64,-4-49 58,-1 216 23,1-217-6,2 20 39,-2-21-42,0-1 0,0 1-1,0-1 1,0 1 0,0-1-1,0 1 1,0-1 0,1 1-1,-1-1 1,0 1 0,0-1-1,0 1 1,1-1 0,-1 1-1,0-1 1,0 0 0,1 1-1,-1-1 1,0 1 0,1-1-1,-1 0 1,1 1 0,-1-1-1,0 0 1,1 0 0,-1 1-1,1-1 1,-1 0 0,1 0-1,-1 0 1,1 1 0,-1-1-1,0 0 1,2 0 0,-2 0-1,0-1 0,1 1 1,-1-1-1,0 1 0,1 0 1,-1-1-1,0 1 0,1-1 1,-1 1-1,0-1 0,0 1 1,0-1-1,1 1 0,-1-1 1,0 1-1,0-1 0,0 1 1,0-1-1,0 1 0,0-1 1,0 1-1,0-1 0,0 0 1,0 1-1,0-1 0,0 1 1,-1-1-1,1 1 0,0-1 1,0 0-1,-6-18-21,-6-4-153,0 1-1,-2 0 1,0 0-1,-25-27 1,-8-12 224,47 61-46,0 0 0,0 0 0,-1 0 0,1 0 0,0 0 0,0 0 0,0-1 1,0 1-1,0 0 0,0 0 0,-1 0 0,1 0 0,0 0 0,0 0 0,0-1 0,0 1 0,0 0 0,0 0 1,0 0-1,0 0 0,0-1 0,0 1 0,0 0 0,0 0 0,0 0 0,0 0 0,0-1 0,0 1 1,0 0-1,0 0 0,0 0 0,0 0 0,0-1 0,0 1 0,0 0 0,0 0 0,0 0 0,0 0 1,0 0-1,0-1 0,0 1 0,0 0 0,0 0 0,1 0 0,-1 0 0,0 0 0,0 0 0,0-1 1,0 1-1,0 0 0,0 0 0,1 0 0,12 2 207,26 15-47,-32-14-136,-1 0 8,92 36-570,-83-34 421,1-1 1,-1 0-1,1-1 0,26 2 1,5-5-105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37:06.2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10 18484,'0'-4'1384,"-1"3"-1096,-6 1-152,0 0 312,2 2-264,3-2-656,0-2-600,4-3 624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37:23.4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276 218 14155,'-12'-7'909,"1"-2"0,0 0 0,0 0 0,1-1 0,0 0 0,-13-19 0,25 33-710,16 18-63,-17-21-140,0 0-1,0 0 0,0 0 1,0-1-1,0 1 0,1-1 1,-1 1-1,0-1 0,0 1 1,1-1-1,-1 1 1,0-1-1,1 0 0,-1 0 1,0 0-1,1 0 0,-1 0 1,0 0-1,1 0 0,-1 0 1,0-1-1,1 1 0,1-1 1,-2 0 6,0 1 1,1-1 0,-1 0 0,1 0-1,-1 0 1,0 0 0,0 0 0,0 0-1,1 0 1,-1-1 0,0 1 0,0 0-1,-1-1 1,1 1 0,0 0 0,0-1-1,-1 1 1,1-1 0,-1 1 0,1-1-1,-1 0 1,1 1 0,-1-1 0,0 1-1,0-1 1,0 0 0,0 1 0,0-1-1,0 1 1,-1-3 0,1 1 21,-1-1 1,0 1 0,1 0 0,-1-1-1,-1 1 1,1 0 0,0 0-1,-1 0 1,1 0 0,-1 0-1,0 0 1,0 0 0,-3-3 0,4 5-16,0 0 1,0 0 0,0 0 0,0 1-1,0-1 1,0 0 0,0 0 0,0 0-1,0 1 1,0-1 0,-1 1 0,1-1-1,0 1 1,0-1 0,-1 1 0,1 0-1,0 0 1,-1 0 0,1-1 0,0 1-1,0 0 1,-1 1 0,1-1 0,0 0-1,-1 0 1,1 0 0,0 1 0,-1-1-1,1 1 1,0-1 0,0 1 0,0-1-1,0 1 1,-1 0 0,1 0 0,0-1-1,0 1 1,0 0 0,1 0 0,-1 0-1,0 0 1,0 0 0,0 0 0,1 0-1,-2 2 1,0 1-2,0 0 0,1 0-1,-1 0 1,0 0 0,1 0 0,0 0-1,0 1 1,1-1 0,-1 0 0,1 1-1,0-1 1,1 9 0,-1-10-10,1 1 0,0-1 0,0 1 0,0-1 0,0 1 0,1-1 1,-1 0-1,1 1 0,0-1 0,0 0 0,0 0 0,1 0 0,-1-1 0,1 1 0,-1 0 0,1-1 0,0 0 0,4 3 0,-5-4-1,1 1 0,0-1-1,0 0 1,-1-1 0,1 1-1,0 0 1,0-1 0,0 1-1,0-1 1,0 0-1,0 0 1,0 0 0,0-1-1,0 1 1,0 0 0,-1-1-1,1 0 1,0 0-1,0 0 1,0 0 0,-1 0-1,1-1 1,3-2 0,1-1-3,0 0 0,0-1 1,-1 0-1,0 0 0,0 0 1,0-1-1,-1 0 0,7-11 1,-10 15 10,0-1 1,0 1-1,0-1 0,-1 0 1,1 0-1,-1 1 0,0-1 1,0 0-1,0 0 0,0 0 1,-1 0-1,0 0 0,0 0 1,0 0-1,0 0 0,0 0 1,-1 0-1,0 0 0,0 0 1,-2-6-1,2 9 0,0-1 0,-1 0 0,1 0 0,0 1 0,-1-1 0,0 1 0,1 0 0,-1-1 0,0 1 0,1 0 0,-1 0 0,0 0 0,0 0 0,0 0 0,0 0 0,0 1 0,0-1 0,0 1 0,0-1 0,0 1 0,-1 0 0,1 0 0,0 0 0,0 0 0,0 0 0,0 0 0,-4 2 0,-4-1 9,1 1 0,0 1 0,0 0 0,-17 8 1,9-2-9,1 0 1,0 1 0,0 1 0,-23 21-1,31-24-13,0 0-1,0 1 1,0-1-1,1 2 0,1-1 1,0 1-1,0 0 1,-8 19-1,13-26 1,0 1 1,0-1-1,0 0 1,1 0-1,-1 1 1,1-1-1,-1 1 0,1-1 1,1 0-1,-1 6 1,1-8 2,-1 1 1,1-1-1,-1 1 1,1-1-1,0 1 0,0-1 1,-1 1-1,1-1 1,0 0-1,0 1 1,1-1-1,-1 0 1,0 0-1,0 0 1,0 0-1,1 0 0,-1 0 1,1 0-1,-1 0 1,0 0-1,1-1 1,-1 1-1,4 0 1,1 0-5,0 0 1,-1 0 0,1-1 0,0 1-1,0-2 1,0 1 0,0-1 0,0 1-1,0-2 1,0 1 0,0-1 0,-1 1-1,1-2 1,-1 1 0,9-5-1,-2 0-1,0 0 0,-1-1 0,0 0-1,0-1 1,17-19 0,-22 21 15,1-1 1,-2-1 0,1 1 0,-1-1 0,0 0-1,5-16 1,-8 22 2,-1-1 0,0 1 0,-1-1 0,1 1 0,-1-1-1,1 0 1,-1 1 0,0-1 0,-1-7 0,0 9-1,1 0 0,-1 0 0,0 0 1,0 0-1,1 0 0,-1 1 0,-1-1 0,1 0 1,0 0-1,0 1 0,-1-1 0,1 1 0,0-1 1,-1 1-1,0-1 0,1 1 0,-1 0 0,-3-2 1,-1 1 7,-1-1-1,1 1 1,-1 1 0,0-1 0,0 1 0,0 0 0,1 1 0,-1-1-1,0 1 1,0 1 0,0-1 0,0 1 0,0 1 0,0-1 0,1 1-1,-1 0 1,-7 4 0,-4 1 7,0 1 0,0 1-1,1 1 1,-29 21-1,43-29-20,-32 29-13,34-30 7,0 0 1,0 1-1,-1-1 0,1 1 1,0-1-1,0 1 1,0-1-1,1 1 0,-1-1 1,0 1-1,0 0 1,1 0-1,-1-1 0,1 1 1,0 0-1,0 0 0,-1 0 1,1-1-1,0 1 1,1 3-1,-1-5 1,0 1 1,0 0-1,1 0 1,-1-1-1,0 1 1,1 0-1,-1 0 1,1-1-1,-1 1 0,1-1 1,-1 1-1,1 0 1,0-1-1,-1 1 1,1-1-1,0 1 1,-1-1-1,1 0 0,0 1 1,-1-1-1,1 0 1,0 1-1,0-1 1,0 0-1,1 0 1,1 1-4,0-1 1,0 0 0,0 0 0,0 0 0,0-1-1,0 1 1,4-2 0,4-1-10,1-1 1,16-9-1,-14 6 15,0 0 1,-1-1-1,-1-1 1,1 0-1,-1-1 1,-1-1-1,0 1 1,10-14-1,-20 23 6,0-1-1,1 1 1,-1-1 0,0 0 0,0 1-1,-1-1 1,1 0 0,0 0 0,-1 0-1,1 0 1,-1 0 0,1 1 0,-1-1-1,0 0 1,0 0 0,0-3 0,0 5-4,-1-1 1,1 0 0,0 1-1,-1-1 1,1 0 0,-1 1-1,1-1 1,-1 0 0,1 1-1,-1-1 1,1 1 0,-1-1 0,1 1-1,-1-1 1,0 1 0,1-1-1,-1 1 1,0 0 0,0-1-1,1 1 1,-1 0 0,0 0 0,0-1-1,1 1 1,-1 0 0,0 0-1,0 0 1,1 0 0,-1 0-1,0 0 1,0 0 0,0 0 0,1 1-1,-1-1 1,0 0 0,0 0-1,1 0 1,-1 1 0,0-1-1,0 1 1,-9 2 17,1 1-1,0 0 1,0 1 0,0-1-1,1 2 1,-15 11 0,18-13-17,1-1-1,-1 1 1,1 0 0,1 1 0,-1-1 0,0 1 0,1-1-1,0 1 1,0 0 0,1 0 0,-1 0 0,1 1 0,-2 7-1,4-13-3,-1 1 0,1 0 0,0-1 0,0 1 0,-1 0 0,1-1 0,0 1 0,0 0 0,0 0 0,0-1 0,0 1 0,0 0 0,0 0-1,0-1 1,1 1 0,-1 0 0,0-1 0,0 1 0,0 0 0,1-1 0,-1 1 0,0 0 0,1-1 0,-1 1 0,1 0 0,-1-1 0,1 1 0,-1-1-1,1 1 1,-1-1 0,1 1 0,-1-1 0,1 0 0,0 1 0,-1-1 0,1 1 0,0-1 0,-1 0 0,1 0 0,0 0 0,-1 1 0,1-1 0,0 0-1,0 0 1,-1 0 0,1 0 0,0 0 0,-1 0 0,1 0 0,0 0 0,0 0 0,-1-1 0,1 1 0,0 0 0,-1 0 0,1-1 0,0 1-1,1-1 1,3-1-3,1 0 0,0-1-1,-1 0 1,0 0 0,0 0-1,5-4 1,-1 0-3,-1-1-1,-1 0 1,1 0 0,8-12 0,-14 17 10,0 0 1,0 0 0,0-1 0,-1 1 0,1 0 0,-1-1 0,0 1 0,0-1 0,0 1 0,0-1 0,-1 1 0,1-1 0,-1 1 0,0-1 0,0 0 0,-1-6 0,1 8-1,-1 1 0,1 0 1,-1-1-1,0 1 0,1 0 0,-1 0 1,0 0-1,0-1 0,0 1 1,0 0-1,0 0 0,0 0 0,0 0 1,0 0-1,0 1 0,0-1 1,-1 0-1,1 0 0,0 1 0,-1-1 1,1 1-1,0-1 0,-1 1 1,1 0-1,-1-1 0,1 1 0,0 0 1,-1 0-1,1 0 0,-1 0 1,1 0-1,-1 0 0,1 1 0,0-1 1,-1 0-1,-1 2 0,-3-1 6,0 1 0,0 0-1,0 0 1,0 0 0,1 1-1,-1 0 1,-6 5-1,6-4-6,1 1-1,0 0 1,0 1-1,1-1 0,-8 11 1,11-14-5,1 0 0,-1-1 0,0 1 0,0 0 0,0-1 0,1 1 0,-1 0 0,1 0 0,0 0 0,-1 0 0,1 0 0,0 2 0,0-4 1,1 1-1,-1 0 0,0 0 0,0 0 1,1 0-1,-1 0 0,1-1 0,-1 1 1,1 0-1,-1 0 0,1-1 1,-1 1-1,1 0 0,0-1 0,-1 1 1,1 0-1,0-1 0,0 1 0,-1-1 1,1 0-1,0 1 0,0-1 0,0 1 1,-1-1-1,1 0 0,1 1 0,3-1-3,-1 1 1,1-1-1,0 0 0,-1 0 0,1 0 0,0-1 0,-1 1 0,1-1 0,-1 0 0,1-1 0,-1 1 0,0-1 0,0 0 0,1 0 0,-1 0 0,0 0 0,6-6 0,2 0-11,-1-1-1,0 0 1,-1-1 0,15-17 0,-8-1-114,-16 15-10,-1 13 135,0 0 0,-1 0 0,1 0 0,-1-1 0,1 1 0,-1 0 0,1 0 0,0 0 0,-1 0 1,1 0-1,-1 0 0,1 0 0,-1 0 0,1 0 0,-1 0 0,1 0 0,-1 0 0,1 0 0,-1 0 0,1 0 0,0 0 0,-1 0 1,1 1-1,-1-1 0,1 0 0,-1 0 0,1 0 0,-1 1 0,-3 2-124,0-1 0,0 1 0,0 0 1,0 0-1,0 0 0,1 1 0,0-1 0,-1 1 0,-4 8 0,-14 14-274,7-13 25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37:41.2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133 224 16868,'-13'26'533,"17"-33"-127,24-51 364,-25 51-656,-1 0 0,-1 0 0,1 0 0,-1 0-1,0-1 1,-1 1 0,0 0 0,0-1 0,0 1 0,-1 0-1,0 0 1,0-1 0,-1 1 0,0 0 0,-1 0-1,1 1 1,-1-1 0,0 0 0,-1 1 0,0 0 0,0 0-1,-9-11 1,12 16-98,0 0 1,-1-1-1,1 1 0,-1 0 0,0 0 0,1 0 0,-1 0 1,0 0-1,1 0 0,-1 0 0,0 1 0,0-1 0,0 1 1,0-1-1,0 1 0,0 0 0,0 0 0,0 0 0,1 0 1,-1 0-1,0 0 0,0 0 0,0 1 0,0-1 0,0 1 0,0-1 1,0 1-1,0 0 0,1-1 0,-1 1 0,0 0 0,1 0 1,-3 2-1,0 1-5,-1-1 0,1 1 0,1-1 0,-1 1 0,0 1 0,1-1 0,0 0 0,0 1 0,0-1 0,1 1 0,-3 6 0,2-1-8,0 0 1,1 0 0,0 0 0,0 0 0,1 13 0,1-19-6,-1 0 0,2 0 0,-1 0 0,0 0 1,1 0-1,-1 0 0,1-1 0,0 1 0,1 0 0,-1 0 1,1-1-1,-1 1 0,1-1 0,0 0 0,0 1 1,5 5-1,-6-9 1,0 1 0,0 0 0,0 0 1,0 0-1,0 0 0,0-1 0,1 1 1,-1 0-1,0-1 0,0 1 1,1-1-1,-1 1 0,0-1 0,1 0 1,-1 0-1,0 1 0,1-1 0,-1 0 1,0 0-1,1 0 0,-1-1 0,0 1 1,1 0-1,-1 0 0,2-1 0,-1 0 9,0 0 0,-1 0-1,1-1 1,0 1-1,-1 0 1,1-1-1,-1 1 1,1-1 0,-1 1-1,0-1 1,1 0-1,-1 1 1,0-1 0,1-4-1,-1 4 14,0-1 0,0 1-1,0-1 1,0 0 0,-1 1-1,1-1 1,-1 0 0,0 0-1,0 1 1,0-1 0,0-4 0,-1 6-6,1 0 0,0-1 1,0 1-1,-1 0 1,1 0-1,-1 0 0,1-1 1,-1 1-1,0 0 1,1 0-1,-1 0 0,0 0 1,0 0-1,0 0 1,1 0-1,-1 0 1,0 1-1,0-1 0,0 0 1,-1 0-1,1 1 1,0-1-1,0 1 0,-2-1 1,2 0-3,0 1 0,0 0 0,0-1 1,0 1-1,0 0 0,0 0 0,0 0 0,0 0 1,-1 0-1,1 0 0,0 0 0,0 1 1,0-1-1,0 0 0,0 0 0,0 1 0,0-1 1,0 1-1,0-1 0,0 1 0,0-1 0,-2 2 1,2 0-4,-1 0 1,1 0 0,-1-1 0,1 1-1,0 0 1,0 0 0,0 0 0,0 1-1,0-1 1,-1 4 0,1-2-12,0 0-1,0 0 1,1 0 0,-1 0 0,1 0-1,0 1 1,0-1 0,0 0-1,1 0 1,0 0 0,0 0 0,1 5-1,-2-8 0,1 0-1,-1-1 0,1 1 1,-1 0-1,1 0 0,-1 0 1,1 0-1,0-1 0,-1 1 1,1 0-1,0-1 0,0 1 1,-1 0-1,1-1 0,0 1 1,0-1-1,0 0 0,0 1 1,0-1-1,0 1 0,0-1 1,0 0-1,0 0 0,1 0 1,0 0-3,0 0 1,0 0 0,0-1 0,-1 1 0,1-1-1,0 1 1,0-1 0,0 0 0,-1 0-1,1 0 1,3-2 0,0-1 4,0 0 0,1-1-1,-1 1 1,-1-1 0,1-1 0,3-5 0,-6 9 24,0-1 1,0 0 0,0 0-1,-1 0 1,1 0 0,-1 0 0,0 0-1,0 0 1,0 0 0,0 0 0,-1-1-1,1-4 1,-1 8-19,0 0 0,-1 0 0,1 0 0,0-1 1,0 1-1,-1 0 0,1 0 0,0 0 0,0 0 0,-1 0 0,1 0 0,0 0 0,-1 0 0,1 0 1,0-1-1,0 1 0,-1 0 0,1 0 0,0 0 0,-1 1 0,1-1 0,0 0 0,0 0 1,-1 0-1,1 0 0,0 0 0,-1 0 0,1 0 0,0 0 0,0 1 0,-1-1 0,1 0 1,0 0-1,0 0 0,0 0 0,-1 1 0,1-1 0,0 0 0,0 0 0,0 1 0,0-1 1,-1 0-1,1 0 0,0 1 0,0-1 0,0 0 0,0 1 0,-11 12 108,7-5-69,0 1 0,0 0 0,0 0-1,-1 10 1,4-15-43,0 1 0,0-1 0,0 1 0,1-1 0,0 1 0,0 0 0,0-1-1,0 1 1,1-1 0,1 7 0,-2-10-4,1 0 1,-1-1-1,0 1 0,0 0 1,1 0-1,-1-1 0,0 1 0,1 0 1,-1-1-1,0 1 0,1 0 1,-1-1-1,1 1 0,-1-1 0,1 1 1,0-1-1,-1 1 0,1-1 1,-1 1-1,1-1 0,0 0 0,-1 1 1,1-1-1,0 0 0,0 0 1,-1 1-1,1-1 0,0 0 0,0 0 1,-1 0-1,1 0 0,0 0 1,0 0-1,-1 0 0,1 0 1,0 0-1,0 0 0,-1-1 0,1 1 1,0 0-1,-1 0 0,1-1 1,0 1-1,-1 0 0,1-1 0,0 1 1,-1-1-1,2 0 0,1-1 1,0 0-1,0-1 1,-1 1-1,1-1 1,-1 1-1,0-1 1,1 0-1,2-5 1,-4 5 9,0 0 1,0 0 0,0 0 0,0 0-1,0 0 1,-1 0 0,0 0 0,1 0-1,-1 0 1,0 0 0,-1 0-1,1 0 1,0 0 0,-1 0 0,0 1-1,1-1 1,-1 0 0,0 0 0,-1 0-1,-1-3 1,2 5-1,0-1 1,0 1-1,0 0 1,0 0-1,0-1 1,-1 1-1,1 0 0,0 0 1,-1 0-1,1 0 1,-1 0-1,1 0 1,-1 1-1,0-1 0,1 0 1,-1 1-1,0-1 1,1 1-1,-1 0 1,0 0-1,1-1 0,-1 1 1,0 0-1,0 1 1,1-1-1,-1 0 1,0 0-1,0 1 0,1-1 1,-1 1-1,0-1 1,1 1-1,-1 0 1,1 0-1,-4 1 1,2 1 2,-1 0 0,1 0 0,-1 0 0,1 0 0,0 0 0,0 1 0,1-1 0,-1 1 0,1 0 0,-1 0 0,1 0 0,-3 7 0,4-8-12,0-1-1,1 0 1,-1 0-1,0 1 1,0-1 0,1 0-1,0 0 1,-1 1-1,1-1 1,0 1 0,0-1-1,0 0 1,1 1-1,-1-1 1,0 0-1,1 1 1,0-1 0,-1 0-1,1 0 1,0 1-1,0-1 1,0 0-1,0 0 1,1 0 0,2 3-1,-2-4 2,-1 0 0,1 0 0,0 0 0,0 0-1,-1-1 1,1 1 0,0 0 0,0-1 0,0 0-1,0 1 1,0-1 0,0 0 0,0 0 0,0 0 0,0 0-1,0-1 1,0 1 0,0 0 0,0-1 0,0 1 0,0-1-1,-1 0 1,1 0 0,0 0 0,0 0 0,-1 0 0,1 0-1,2-2 1,1 0-63,1-1-1,-1-1 0,0 1 0,-1-1 1,1 1-1,-1-2 0,5-4 0,-6 4 375,-8 15-193,0 2-132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37:52.3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97 328 8026,'-12'-14'1199,"0"1"0,-1 0-1,-22-17 1,33 29-996,2 2-172,-1 0 1,1 0-1,-1 0 0,0 0 0,1-1 1,0 1-1,-1 0 0,1 0 1,-1 0-1,1 0 0,0 0 0,0 0 1,0 0-1,0 0 0,-1 0 0,2 2 1,-4 31-22,1-19 47,-10 319 86,28 0-97,0 24 42,-19-240-66,0-79 5,1 0 0,3-1 0,1 1-1,10 54 1,-12-90-19,1 0 0,-1-1 0,1 1 0,0 0 0,0-1 0,0 1 0,0-1 0,1 1 0,-1-1 0,1 1-1,-1-1 1,1 0 0,0 0 0,0 0 0,0 0 0,0 0 0,0 0 0,1 0 0,-1-1 0,3 2 0,-1-2 25,1 1 1,-1-1 0,0-1-1,1 1 1,-1-1 0,1 1-1,-1-1 1,1-1 0,-1 1-1,0-1 1,1 1 0,4-3-1,9 0 71,1 1-1,0 0 0,-1 1 0,1 1 0,26 4 1,92 21 52,-93-15-147,84 8 1,-105-17-4,0-2-1,0-1 0,0 0 0,37-10 0,85-34 4,-131 41-6,148-43 22,-14 5-4,-144 42-20,29-12 37,-31 13-34,0-1-1,0 0 1,0 0 0,-1 0 0,1 0 0,0 0 0,-1-1-1,1 1 1,0 0 0,-1-1 0,0 1 0,3-4-1,-4 4 1,0 1 0,0-1-1,1 1 1,-1-1-1,0 0 1,0 1 0,0-1-1,-1 1 1,1-1 0,0 1-1,0-1 1,0 1-1,0-1 1,0 0 0,-1 1-1,1-1 1,0 1 0,-1-1-1,1 1 1,0 0 0,-1-1-1,1 1 1,0-1-1,-1 1 1,1 0 0,-1-1-1,-16-11 64,10 8-38,-13-13-11,1-1 1,1-1-1,1 0 1,1-1-1,-22-35 1,-35-43 20,-46-17-13,84 83-10,1-1 1,1-1-1,-34-49 0,-50-108 215,-4-6 264,8 46 169,54 76-244,-58-99 0,97 139-486,-1 1 0,-2 0 1,-1 2-1,-2 1 0,-37-35 0,59 63 166,-9-9 158,13 11-257,-1 1 0,1 0 1,0 0-1,0 0 0,-1-1 1,1 1-1,0 0 0,0 0 1,0-1-1,-1 1 0,1 0 1,0-1-1,0 1 0,0 0 1,0-1-1,0 1 0,-1 0 1,1-1-1,0 1 0,0 0 1,0-1-1,0 1 0,0 0 1,0-1-1,0 1 0,0 0 1,0-1-1,0 1 0,1 0 1,-1-1-1,0 1 0,0 0 1,0-1-1,0 0 0,9-3 6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37:07.6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95 20 14251,'0'-1'121,"0"0"0,-1 0 1,1-1-1,-1 1 0,1 0 0,-1 0 0,0-1 0,0 1 0,1 0 1,-1 0-1,0 0 0,0 0 0,0 0 0,0 0 0,0 1 1,0-1-1,-2-1 0,3 2-55,-1 0 0,1 0 1,-1 0-1,1 0 0,-1 0 0,1 0 1,-1 1-1,0-1 0,1 0 0,-1 0 1,1 0-1,-1 1 0,1-1 0,-1 0 1,1 1-1,0-1 0,-1 0 0,1 1 1,-1-1-1,1 0 0,0 1 0,-1-1 1,1 1-1,0-1 0,-1 1 1,1-1-1,0 1 0,-4 6 313,1-1 0,0 1 0,1 0 0,-3 13 0,-11 61 940,-10 151 0,18 86-1107,8-251-138,12 405-26,49-4-5,-60-459-48,1 1 1,1-1-1,0 0 0,0 0 1,5 10-1,-6-16 4,-1-1 0,0 0-1,1 0 1,-1 0 0,1 0 0,0 0 0,0 0 0,0-1-1,0 1 1,0 0 0,0-1 0,0 0 0,0 0 0,1 1-1,-1-1 1,1 0 0,-1-1 0,0 1 0,1 0 0,0-1-1,-1 1 1,1-1 0,4 0 0,18-1 0,43-9 1,8 0 5,141 16 30,-54 1-8,-129-8-29,0-1 0,60-11 0,-4-13-16,-63 16 0,58-11 1,-84 21 15,1-1 1,-1 1 0,1 0 0,-1-1-1,1 1 1,-1 0 0,1 0 0,-1 0-1,1 0 1,-1 0 0,1 1-1,-1-1 1,0 0 0,1 1 0,-1-1-1,1 1 1,-1-1 0,0 1 0,1-1-1,-1 1 1,0 0 0,0 0 0,1 0-1,-1 0 1,0 0 0,0 0 0,0 0-1,0 0 1,0 0 0,0 0 0,-1 1-1,1-1 1,0 0 0,-1 1-1,1-1 1,0 2 0,-23-11-375,9 0 63,7 5-116,0-1-1,-1 0 0,1-1 0,1 1 0,-1-1 0,1 0 0,-1-1 0,2 1 0,-6-8 0,-29-54-2548,24 35 2158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37:08.6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536 729 10786,'-38'-45'787,"-3"1"1,-47-38-1,39 37 379,-53-63-1,88 90-874,1 0 0,0-2 0,-16-34 0,-19-64 778,3 5 98,43 109-1101,-17-32 488,18 34-498,0 0 0,0 0 1,-1 1-1,1-1 0,-1 0 1,1 1-1,-1-1 0,1 1 0,-1-1 1,0 1-1,0 0 0,0 0 0,0 0 1,-4-2-1,6 3-49,0 0 0,0 0 0,-1 0 0,1 0 0,0 0-1,0 0 1,0 0 0,-1 0 0,1 0 0,0 0 0,0 0 0,0 0 0,-1 0 0,1 0 0,0 0 0,0 0-1,0 0 1,-1 1 0,1-1 0,0 0 0,0 0 0,0 0 0,0 0 0,-1 0 0,1 0 0,0 1-1,0-1 1,0 0 0,0 0 0,0 0 0,0 0 0,-1 1 0,1-1 0,0 0 0,0 0 0,0 0 0,0 1-1,0-1 1,0 0 0,0 0 0,0 0 0,0 1 0,0-1 0,0 0 0,2 15 142,11 18-52,-12-30-83,30 63 107,3 0 1,53 75-1,98 113-36,-50-73-54,-37-39-28,48 66 53,-96-143-48,64 64 0,-51-68-5,63 70 4,-112-114 6,-1 0-1,0 1 0,-1 1 1,-1 0-1,-1 1 1,8 22-1,-17-34-27,-9-12-25,-15-20-66,14 15 63,-81-76-368,-94-96-408,140 133 648,3-1 1,-37-56-1,-261-484 7,174 290 362,162 293-175,-26-39 184,27 43-171,1-1 0,-1 1 1,0-1-1,0 1 0,-1 0 0,1 0 0,0 0 0,-1 0 0,1 1 0,-1-1 0,0 1 0,0-1 1,-5-1-1,8 3-31,-1 0 0,1 0 1,-1 0-1,1 0 0,-1 0 1,1 0-1,0 0 1,-1 0-1,1 0 0,-1 0 1,1 1-1,-1-1 0,1 0 1,0 0-1,-1 0 0,1 1 1,0-1-1,-1 0 0,1 0 1,0 1-1,-1-1 0,1 0 1,0 1-1,-1-1 1,1 0-1,0 1 0,0-1 1,-1 0-1,1 1 0,0-1 1,0 1-1,0-1 0,0 0 1,0 1-1,-1-1 0,1 1 1,0-1-1,0 1 0,0-1 1,0 0-1,0 1 1,0-1-1,0 1 0,1-1 1,-1 1-1,0 0 0,5 25-11,-4-25 14,12 42-17,3-2-1,1 0 0,41 71 1,85 107 2,-117-182 12,78 115-23,247 349-345,-346-495 344,138 179-211,-113-150-81,1-2 0,2-1 0,39 29 0,-54-52-508,-15-12 305,-8-7 230,-7-2-32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37:09.2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43 16099,'2'-1'95,"-1"1"0,0 0-1,0-1 1,0 1-1,0 0 1,1 0-1,-1 0 1,0 0-1,0 0 1,0 1 0,0-1-1,1 0 1,-1 0-1,0 1 1,0-1-1,0 1 1,0-1 0,1 1-1,4 1 109,77 17 522,1-4 0,117 5 0,-146-16-662,60-5 0,-88-1-134,1-1-1,-1-1 1,0-2-1,30-9 1,-50 12-130,-1 1 1,1-1-1,-1 0 0,10-6 1,-14 7 154,0 1 0,0-1 0,0 1 0,-1-1 0,1 0 1,-1 1-1,1-1 0,-1 0 0,1 0 0,-1 0 0,0 0 1,0 0-1,0-1 0,0 1 0,-1 0 0,1 0 0,0-3 1,-1-11-366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37:09.8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84 0 12395,'-5'13'454,"0"0"-1,1 0 1,1 1 0,0-1 0,-1 20 0,0 69 1074,5-68-1219,1 1 0,1 0 1,3-1-1,12 48 0,-17-77-298,1-1 1,0 0-1,0 0 1,0 0 0,0 0-1,0-1 1,1 1-1,-1 0 1,6 4-1,-8-8-8,1 1-1,-1-1 1,1 1-1,0-1 1,0 1-1,-1-1 1,1 0-1,0 1 1,0-1-1,-1 0 1,1 1-1,0-1 1,0 0-1,0 0 1,-1 0-1,1 0 1,0 0-1,0 0 1,0 0-1,0 0 1,0 0-1,1-1 2,-1 1-1,0-1 1,0 0-1,1 0 1,-1 0-1,0 0 1,0 0-1,0 0 0,0 0 1,0 0-1,0 0 1,0 0-1,-1 0 1,1-1-1,0 1 1,0-2-1,4-8 30,-1 1 1,0-1-1,-1 0 0,-1-1 0,1 1 0,-2 0 1,1-19-1,-1 9 88,-2 0 0,0 1 1,-7-31-1,7 46-72,0 0-1,0 0 1,-1 0 0,0 0-1,0 0 1,-1 0 0,1 1-1,-1-1 1,0 1 0,0 0-1,-4-4 1,6 7-26,0-1 0,0 1-1,-1 0 1,1 1 0,0-1 0,-1 0-1,1 0 1,-1 0 0,1 1 0,-1-1-1,1 1 1,-1-1 0,1 1 0,-1 0 0,1 0-1,-4 0 1,3 0-3,0 0-1,0 1 1,0-1-1,0 1 1,-1 0-1,1 0 1,0 0-1,0 0 1,0 0-1,1 0 1,-1 0-1,0 1 1,0-1-1,1 1 1,-3 1-1,-1 4 8,0-1-1,1 1 1,0 0-1,0 1 1,0-1-1,1 1 1,0-1-1,1 1 1,-1 0-1,2 0 1,-1 0-1,1 0 1,0 1-1,1-1 1,0 13-1,0-20-28,0 0 0,0 0-1,0 0 1,0-1 0,1 1-1,-1 0 1,0 0 0,0 0 0,1 0-1,-1 0 1,0 0 0,1 0 0,-1 0-1,1-1 1,-1 1 0,1 0-1,0 0 1,-1-1 0,1 1 0,0 0-1,0 0 1,0-1-1,0 0 0,-1 0 0,1 1 0,0-1 0,-1 0 0,1 0 0,0 0 0,0 0 0,-1-1 0,1 1-1,0 0 1,-1 0 0,1 0 0,0-1 0,0 1 0,-1 0 0,1 0 0,-1-1 0,1 1 0,0-1 0,0 0 0,2-1-21,0-1 0,0 0 1,0 0-1,0 0 0,0-1 1,-1 1-1,1 0 0,1-5 0,-2 3-46,0 0-1,0 0 0,0 0 1,-1 0-1,1 0 0,-1 0 1,-1-1-1,1 1 0,-1-9 1,0 14 51,0-1 0,0 1 0,0 0 0,0 0 0,1-1 0,-1 1 1,0 0-1,0 0 0,0 0 0,0-1 0,0 1 0,-1 0 0,1 0 1,0 0-1,0-1 0,0 1 0,0 0 0,0 0 0,0-1 0,0 1 1,0 0-1,0 0 0,-1 0 0,1 0 0,0-1 0,0 1 0,0 0 0,0 0 1,0 0-1,-1 0 0,1 0 0,0-1 0,0 1 0,0 0 0,-1 0 1,1 0-1,0 0 0,0 0 0,0 0 0,-1 0 0,1 0 0,0 0 1,0 0-1,-1 0 0,1 0 0,0 0 0,-12 9-636,-13 22 34,22-27 608,-21 26-347,-1-1-54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38:00.3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101 122 15683,'-16'3'1392,"11"-7"-252,13-18 458,-7 19-1492,1 0 0,-1 0 0,0 0 0,1 0 0,-1 0 0,-1-1 1,2-3-1,-3 5-11,1-1 1,-1 1 0,1 0-1,-1-1 1,0 1 0,0-1-1,0 1 1,0 0 0,0 0-1,0 0 1,-1 0 0,1 0-1,-1 0 1,1 0 0,-1 0 0,0 0-1,0 1 1,0-1 0,-2-1-1,0 0-7,-1 0 1,1 1-1,-1-1 0,1 1 0,-1 0 0,0 0 1,0 1-1,-5-2 0,22 18-328,-10-14 231,0-1 0,0 1 0,0-1-1,1 1 1,-1-1 0,0 0 0,0 0 0,0 0 0,0 0 0,0 0 0,3-1-1,-5 1 16,0 0-1,1 0 0,-1 0 1,0 0-1,1 0 0,-1 0 1,1 0-1,-1 0 0,0 0 1,1 0-1,-1 0 0,0 0 1,1-1-1,-1 1 0,0 0 0,1 0 1,-1 0-1,0 0 0,1-1 1,-1 1-1,0 0 0,1 0 1,-1-1-1,0 1 0,0 0 1,1-1-1,-1 1 0,0 0 1,0-1-1,0 1 0,1 0 1,-1-1-1,0 1 0,0 0 0,0-1 1,0 1-1,0 0 0,0-1 1,0 1-1,0 0 0,0-1 1,0 1-1,0-1 0,0 1 1,0 0-1,0-1 0,0 1 1,0 0-1,0-1 0,0 1 1,-1 0-1,1-1 0,0 1 0,0 0 1,0-1-1,-1 1 0,1 0 1,0-1-1,0 1 0,-1 0 1,1 0-1,-1-1 0,1 0 6,-1 1 0,0-1 0,0 0 0,0 1 0,0-1 0,0 1 0,0-1-1,0 1 1,0-1 0,0 1 0,0 0 0,-1 0 0,1-1 0,0 1 0,0 0-1,0 0 1,0 0 0,0 0 0,0 0 0,-1 0 0,1 1 0,0-1 0,0 0 0,0 1-1,0-1 1,0 0 0,0 1 0,0-1 0,0 1 0,0 0 0,0-1 0,0 1-1,0 0 1,0 0 0,1-1 0,-2 2 0,-1 1-8,0 1 1,0-1-1,0 0 1,1 1-1,-1 0 0,1-1 1,0 1-1,-2 5 1,2-4-59,1 0 1,0 0 0,0 0-1,0 0 1,1 0 0,0 0-1,0 1 1,0-1 0,0 0-1,1 0 1,0 0 0,0 1-1,0-1 1,1 0 0,3 7-1,-4-9 13,1 0-1,-1 0 1,1 0 0,0 0-1,0 0 1,0 0-1,1-1 1,-1 1 0,1-1-1,-1 1 1,1-1-1,0 0 1,0 0 0,0 0-1,0-1 1,0 1-1,0-1 1,1 1 0,-1-1-1,0 0 1,1 0-1,-1-1 1,7 1 0,23-1-270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38:01.2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182 85 15075,'-1'1'215,"0"1"-1,0-1 1,0 0-1,1 0 1,-1 1-1,0-1 1,-1 0-1,1 0 1,0 0 0,0 0-1,0 0 1,-1-1-1,1 1 1,0 0-1,-2 0 1,-27 12 1735,20-9-945,9-3-860,-1 0-1,0-1 0,0 1 0,0 0 1,0-1-1,0 1 0,0-1 0,0 0 1,-4 0-1,6 0-106,-1 0 1,1 0-1,-1 0 0,0 0 1,1-1-1,-1 1 0,1 0 1,-1 0-1,1-1 0,-1 1 1,0 0-1,1-1 0,-1 1 1,1-1-1,0 1 1,-1 0-1,1-1 0,-1 1 1,1-1-1,0 1 0,-1-2 1,0-1 17,0-1 0,0 0 1,0 1-1,1-1 1,-1 0-1,1 1 0,0-1 1,1-5-1,-1 7-54,1-1 1,-1 0-1,0 1 0,0-1 0,0 1 1,0-1-1,0 0 0,-1 1 0,1-1 0,-1 1 1,0-1-1,1 1 0,-1-1 0,-1 1 1,1-1-1,0 1 0,-3-3 0,4 5-2,-1 0 0,1 0-1,-1 0 1,0 0 0,1 0-1,-1 0 1,1 0 0,-1 0-1,1 1 1,-1-1 0,1 0-1,-1 0 1,1 1 0,-1-1-1,1 0 1,-1 1 0,1-1-1,-1 1 1,1-1 0,0 0 0,-1 1-1,1-1 1,0 1 0,-1-1-1,1 1 1,0-1 0,-1 1-1,1-1 1,0 2 0,-9 15-21,6-8-4,0 1 0,1 0 0,-3 18 1,5-24 9,-1-1 0,1 0 0,0 1 0,0-1 0,0 0 0,0 1 0,1-1 0,0 0 0,-1 0 0,1 1 1,0-1-1,0 0 0,1 0 0,2 5 0,-3-7 13,-1 0 0,1 0-1,0-1 1,-1 1 0,1-1 0,0 1 0,-1-1 0,1 1 0,0-1 0,0 1 0,0-1-1,-1 0 1,1 1 0,0-1 0,0 0 0,0 0 0,0 1 0,-1-1 0,1 0 0,0 0 0,0 0-1,0 0 1,0 0 0,0 0 0,1-1 0,0 0 4,0 0 0,0 1 0,0-2 0,0 1 1,0 0-1,-1 0 0,1 0 0,0-1 0,-1 1 0,3-3 0,0-2 24,0 1-1,1-1 1,-2 0-1,1 0 1,4-10-1,-7 10 15,1-1 0,0 1 0,-1-1 0,-1 1 0,1-1 0,-1 1 0,0-1 0,0 1 0,-2-9 0,2 13-27,0 0-1,0 0 0,-1 0 0,1 0 0,-1 0 0,1 1 0,-1-1 0,0 0 0,0 0 0,1 1 1,-1-1-1,0 1 0,0-1 0,-1 1 0,1-1 0,0 1 0,0-1 0,-1 1 0,1 0 1,-1 0-1,1 0 0,-1 0 0,0 0 0,1 0 0,-1 0 0,0 1 0,0-1 0,1 0 1,-1 1-1,0 0 0,0-1 0,0 1 0,0 0 0,1 0 0,-5 0 0,3 1-5,0-1 0,0 1 1,-1 0-1,1 1 0,0-1 0,0 0 0,0 1 0,0 0 0,0-1 0,1 1 0,-1 1 0,0-1 0,1 0 0,-1 0 1,1 1-1,0 0 0,0-1 0,0 1 0,0 0 0,1 0 0,-1 0 0,-1 3 0,0 2-44,0 0 0,0 0 0,1 0-1,0 1 1,1-1 0,-1 1 0,1 13 0,1-20 5,0 0 0,0 0 0,0 0 0,0 0 0,0 0 0,1 0 0,-1 0 0,1 0 0,-1-1 1,1 1-1,0 0 0,0 0 0,0 0 0,0-1 0,0 1 0,0-1 0,2 3 0,-2-3-68,0 0-1,1 0 0,-1 0 1,1-1-1,-1 1 0,1 0 1,-1-1-1,1 1 0,-1-1 1,1 1-1,-1-1 1,1 0-1,0 0 0,-1 0 1,1 0-1,2 0 0,2-1-198,0 0 0,0-1 1,0 1-1,0-1 0,0 0 0,-1-1 0,1 0 0,-1 0 0,9-6 0,13-14-517,-1-9-80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0:07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939 393 7906,'25'-53'1823,"-8"18"215,14-43 0,-28 67-1633,0 0 0,0 0 0,-1 0-1,0-1 1,-1 1 0,0-1-1,-1 0 1,-2-14 0,2 21-293,-1 1 0,0-1 0,0 1 0,-1 0 0,1-1-1,-1 1 1,0 0 0,0 0 0,0 0 0,-1 0 0,1 1 0,-1-1 0,0 1 0,0-1 0,-4-2 0,1 1-23,0 1 0,0 0 0,0 1 0,0 0 0,-1 0 0,1 0 0,-1 0 0,-13-2 0,-4 1-31,-1 1 0,0 1 0,1 2 0,-40 3 0,12 3-70,0 2 0,0 2 1,1 3-1,1 2 0,0 2 1,1 2-1,-49 27 0,71-32 12,1 2 0,1 1 0,0 0 0,1 2 0,1 1 0,1 1 0,1 0 0,-26 36 0,38-45-3,1 1 0,1 0 0,0 0 0,1 1 0,0 0 0,1 0 0,0 0 0,-2 18 0,5-21-4,1 1 0,0-1 0,1 1 1,0-1-1,1 1 0,1-1 0,-1 0 0,2 1 0,0-1 1,0 0-1,8 18 0,-4-15-9,0 0 1,1-1-1,0 0 0,1-1 1,0 0-1,1 0 0,1-1 1,0 0-1,0 0 0,20 12 1,-15-12 24,2-1 0,0 0 0,0-2-1,0 0 1,1-1 0,0 0 0,30 4 0,-22-6 95,0-2 0,1 0 0,-1-2 0,1-2-1,-1 0 1,1-2 0,-1-1 0,0 0 0,0-3 0,-1 0 0,1-1 0,26-14 0,-25 8 65,-1-2 0,-1-1 0,-1 0 0,0-2 0,-2-1 0,0-1 0,39-47 0,-38 38-143,-2 0 0,-1-2 0,-2-1 0,-1 0 0,-1-1 0,13-41 1,-24 59-299,-1-1 0,-1-1 1,0 1-1,-1-1 1,-1 1-1,0-33 1,-2 44 159,-1-1 0,1 1 0,-1 0 0,-1 0-1,1 0 1,-1 0 0,0 0 0,-1 0 0,1 1 0,-1-1 0,0 1 0,0-1 0,-1 1 0,0 0 0,0 0 0,0 1 0,0-1 0,-1 1 0,0 0-1,1 0 1,-2 0 0,-6-3 0,-26-9-741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39:37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13483,'0'-1'75,"0"0"0,0 0 1,0 0-1,0 0 0,0 0 0,0 0 1,0 1-1,1-1 0,-1 0 0,0 0 1,0 0-1,1 0 0,-1 0 0,1 1 1,-1-1-1,0 0 0,1 0 0,0 0 1,-1 1-1,1-1 0,-1 0 0,1 1 1,0-1-1,0 1 0,0-2 0,1 2-9,0-1-1,-1 1 0,1 0 0,-1 0 0,1-1 1,0 1-1,-1 0 0,1 0 0,-1 1 0,1-1 1,0 0-1,-1 0 0,3 1 0,6 3 97,0 0 0,0 0 1,13 9-1,-17-10-7,8 5-27,1 0 1,0-1-1,0-1 1,1 0-1,0-2 1,0 1-1,0-2 0,1 0 1,-1-1-1,1-1 1,16 0-1,274-17 891,-144 7-971,-108 9-36,1 3 1,0 2-1,58 13 0,-44-6 28,80 3 1,-92-16 160,-1-3 0,105-20 1,-8-1-17,-105 19-170,0-3-1,0-2 1,-1-2 0,69-28-1,-114 40-134,0 0-1,1-1 0,-1 1 1,1 1-1,0-1 0,-1 0 1,7 1-1,-12-10-277,4-2 145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39:44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12611,'0'0'58,"0"0"0,0 0 1,-1 0-1,1 0 1,0 0-1,0 0 0,0 0 1,0 0-1,-1 0 1,1 0-1,0 0 0,0 0 1,0 0-1,-1 0 0,1 0 1,0 0-1,0 0 1,0 1-1,0-1 0,-1 0 1,1 0-1,0 0 1,0 0-1,0 0 0,0 0 1,0 0-1,-1 1 0,1-1 1,0 0-1,0 0 1,0 0-1,0 0 0,0 1 1,0-1-1,0 0 1,0 0-1,0 0 0,0 0 1,0 1-1,0-1 0,0 0 1,0 0-1,0 0 1,0 1-1,0-1 0,9 5 1723,18 2-157,33 0-475,74-3 0,-42-2-866,279-4-55,-130-3-156,30 15 163,-60-1 118,-187-9-282,-11 0 25,0 0 1,0 0-1,-1 2 0,1-1 0,24 8 0,-36-9-88,1 1-1,-1 0 0,0 0 0,1 0 1,-1 1-1,0-1 0,0 0 1,0 0-1,0 1 0,1 1 1,-2-2-2,1-1 1,-1 0 0,0 0 0,0 0-1,0 0 1,1 1 0,-1-1 0,0 0-1,0 0 1,0 0 0,0 1 0,0-1-1,1 0 1,-1 0 0,0 0 0,0 1 0,0-1-1,0 0 1,0 0 0,0 1 0,0-1-1,0 0 1,0 0 0,0 1 0,0-1-1,0 0 1,0 0 0,0 1 0,0-1-1,0 0 1,0 0 0,0 1 0,0-1 0,-1 0-1,1 0 1,0 1 0,0-1 0,0 0-1,0 0 1,0 0 0,-1 1 0,1-1-1,0 0 1,0 0 0,0 0 0,-1 0-1,1 0 1,0 1 0,0-1 0,0 0-1,-1 0 1,1 0 0,0 0 0,0 0 0,-1 0-1,1 0 1,0 0 0,0 0 0,-1 0-1,1 0 1,0 0 0,0 0 0,-1 0-1,1 0 1,0 0 0,-1 0 0,-3-2 3,1-5-7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0:30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0 293 12387,'33'-3'1436,"-1"2"1,1 1-1,39 6 1,47 0-471,299-6-341,-47-6 360,-184-1-340,298-7 101,147-3-209,-238 7-58,186-2-183,101-23-269,-178 3 8,-9 10-3,-103-1-17,129-5 6,-256 20-21,428 3-40,-566 11 33,621 11 1,-675-22 153,96-18-1,-155 22-3,5-3 345,-17 5-34,-5-7-1133,1 0 366,0-1 0,0 1 0,0-1 0,-2-10 1,0-7-115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0:51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75 15131,'0'-4'337,"0"0"0,0 0 0,0-1-1,0 1 1,-1 0 0,0 0 0,1 0 0,-2 0-1,1-1 1,0 1 0,-1 1 0,-3-7-1,4 9-251,1 0 0,-2 0 0,1-1 0,0 1 0,0 0 0,0 0-1,-1 0 1,1 0 0,0 1 0,-1-1 0,1 0 0,-1 0-1,1 1 1,-1-1 0,1 1 0,-1 0 0,1-1 0,-1 1 0,1 0-1,-1 0 1,0 0 0,1 0 0,-1 0 0,1 0 0,-1 0-1,0 0 1,1 1 0,-1-1 0,1 1 0,-1-1 0,1 1 0,-1 0-1,1-1 1,0 1 0,-1 0 0,0 1 0,-4 2-4,1 0-1,0 0 1,0 0 0,1 0 0,-1 1-1,1 0 1,0 0 0,0 0 0,-5 10-1,-24 54 127,31-65-190,-7 17 28,1 0 0,2 1 1,-6 28-1,10-41-31,1 1 1,0 0-1,0 0 0,1-1 1,0 1-1,1 0 0,0 0 1,0-1-1,1 1 0,4 9 0,-5-15-9,1 0 0,0 0-1,0-1 1,0 1 0,0 0-1,1-1 1,0 0 0,-1 1-1,1-1 1,0 0 0,1 0-1,-1-1 1,0 1 0,8 3-1,-5-3 12,0 0 0,0-1 0,0 0 0,1-1 0,-1 1-1,0-1 1,1 0 0,-1-1 0,7 0 0,4 0 84,-1-2 0,1 0 1,-1-2-1,0 1 1,0-2-1,28-11 0,-31 10 29,1 0-1,-1-1 1,-1-1-1,1 0 0,-1-1 1,-1 0-1,0-1 1,17-18-1,-24 23-119,0 0 0,-1 0-1,1 0 1,-1 0 0,0 0 0,-1-1 0,1 1-1,-1-1 1,0 0 0,-1 1 0,1-1 0,-1 0-1,0 0 1,-1 0 0,1 0 0,-1 0 0,0 0-1,-1 0 1,0 0 0,0 0 0,0 0 0,0 0-1,-5-10 1,1 5-337,-1 1 1,0-1-1,-1 1 0,0 0 0,-1 1 0,0 0 0,0 0 1,-1 1-1,0 0 0,-13-8 0,2-1-385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1:08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76 15515,'0'-3'223,"-1"0"-1,1 1 0,-1-1 0,0 0 0,0 0 1,0 1-1,0-1 0,0 1 0,0-1 0,-1 1 0,0-1 1,1 1-1,-1 0 0,0 0 0,0 0 0,-4-3 1,4 3-89,0 1 0,1 0 1,-1 0-1,-1 1 1,1-1-1,0 0 0,0 1 1,0-1-1,0 1 1,0 0-1,0-1 0,-1 1 1,1 0-1,0 1 0,0-1 1,0 0-1,-1 0 1,1 1-1,0 0 0,0-1 1,0 1-1,-4 2 0,-2 1 51,-1 2-1,1-1 1,0 1-1,0 0 1,1 1-1,0 0 0,0 0 1,0 0-1,1 1 1,-6 10-1,-1 3-45,1 0 1,1 1-1,-9 24 0,11-23-54,1 0-1,-5 26 0,12-40-62,-1-1 0,1 1 0,0 0 0,1-1 0,0 1 0,1 0 0,-1-1 0,2 1 0,2 12-1,-3-18-5,0 0 0,0 0-1,0-1 1,1 1-1,-1-1 1,1 1 0,-1-1-1,1 0 1,0 0-1,0 0 1,0 0-1,0 0 1,0 0 0,0 0-1,1 0 1,-1-1-1,0 1 1,5 1 0,-2-2 21,-1 1 0,1-1 0,0 0 1,-1-1-1,1 1 0,0-1 1,0 0-1,-1 0 0,1 0 0,6-2 1,3-1 102,0 0 0,-1-2-1,1 1 1,-1-2 0,0 0 0,19-12 0,-20 10-1,0-1 0,0-1 0,-1 1-1,0-2 1,-1 0 0,0 0 0,-1-1 0,0 0 0,-1 0-1,0-1 1,-1 0 0,-1 0 0,6-17 0,-9 22-200,0-1 1,-1 1-1,0 0 1,-1-1-1,0 1 1,0-1-1,-1 0 1,0 1-1,0-1 1,-1 1-1,0-1 1,0 1 0,-1-1-1,-1 1 1,1 0-1,-1 0 1,-1 0-1,1 0 1,-1 0-1,-1 1 1,1 0-1,-1 0 1,-12-13-1,14 17-145,-1 0 1,0 0-1,0 0 0,0 0 0,-1 0 0,1 1 0,-1 0 1,1 0-1,-1 0 0,0 1 0,-9-2 0,-7-1-594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2:47.2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0 102 20628,'10'5'1241,"-4"-14"-1377,-5-5-328,8-9 456,-3-5-96,-11-4-17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2:48.6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1006 119 13795,'-28'-11'596,"0"2"0,-1 2 0,-31-5 0,-88-5 419,125 15-805,-26-2 42,0 1 1,0 3 0,-1 2-1,-56 9 1,86-7-199,1 0 0,0 1 0,0 1-1,0 1 1,1 0 0,0 2 0,1 0 0,-1 1 0,2 0 0,0 2 0,0 0 0,1 1 0,-18 18-1,20-16-11,0 2-1,0-1 0,2 2 0,0-1 1,1 2-1,1-1 0,0 1 0,2 1 0,0 0 1,1 0-1,-5 37 0,9-44-29,1 1-1,0 0 1,1-1-1,1 1 1,0 0 0,1-1-1,1 1 1,0-1-1,0 0 1,2 0 0,-1 0-1,2 0 1,-1-1-1,2 0 1,0 0 0,0-1-1,1 0 1,18 20-1,-14-20-16,1 0-1,0-1 0,1 0 1,0-1-1,1-1 0,0 0 1,0-1-1,1 0 0,0-1 1,0-1-1,0-1 0,1 0 1,17 1-1,6-1 1,1-1 1,-1-2-1,1-2 0,53-9 1,-49 3 22,-1-2 1,0-2-1,0-2 1,62-27-1,-73 25 18,0-2 0,-1-1-1,-1-2 1,-1-1 0,54-48-1,-71 56-8,-1 0-1,0-1 1,-1 0-1,-1 0 1,0-1-1,-2-1 1,1 0-1,10-28 1,-16 35-30,0 0 1,-1-1-1,0 1 0,0-1 0,-1 0 1,-1 1-1,1-1 0,-1 0 0,-1 0 1,0 1-1,0-1 0,-1 1 0,0-1 1,-1 1-1,0-1 0,0 1 0,-8-14 1,2 10-92,0 1-1,0 0 1,-1 0 0,0 1 0,-1 0 0,-1 1 0,1 1 0,-2-1-1,1 2 1,-23-12 0,-8-2-293,0 3 0,-50-15 0,15 10-28,5 9-51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3:19.6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25 15451,'-24'4'1937,"4"0"-865,4-1-360,3-3 2449,17 3-1833,5 0-200,11-3-360,3 1-167,5-1-249,3-1-112,0-4-272,1 3-256,-4-3-729,1 1-407,-10-3 1056,-1 0-256,-5-5-224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3:20.1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17252,'5'3'301,"0"-1"0,0 0 0,0 0 0,1 0 0,-1-1 0,0 0 0,1 0 1,0 0-1,-1-1 0,1 1 0,7-2 0,7 2 364,-8 0-323,-1-1-171,-1 1 0,1 0 0,0 1 0,-1 0-1,14 5 1,-22-6-150,0-1 0,-1 1 0,1 0 0,-1 0 0,1 0 0,-1 0 0,1 0 0,-1 0 0,1 0 0,-1 0 0,0 1 0,0-1 0,1 1 0,-1-1 1,0 1-1,0-1 0,-1 1 0,1-1 0,0 1 0,0 0 0,-1-1 0,1 1 0,-1 0 0,0 0 0,1 0 0,-1-1 0,0 1 0,0 0 0,0 0 0,0 0 0,0-1 0,-1 1 0,1 0 0,-1 0 0,1 0 0,-1-1 0,1 1 0,-2 2 0,-7 13 158,0 1 0,-1-1 1,0-1-1,-2 0 0,0 0 0,-18 17 1,-13 18-97,36-42-140,-1 1-629,0 1 0,-11 20 0,19-31 663,0 0 1,-1 1-1,1-1 1,0 0-1,0 0 1,0 1-1,0-1 1,-1 0-1,1 0 0,0 1 1,0-1-1,0 0 1,0 0-1,0 1 1,0-1-1,0 0 1,0 1-1,0-1 1,0 0-1,-1 0 1,2 1-1,-1-1 1,0 0-1,0 1 1,0-1-1,0 0 1,0 0-1,0 1 1,0-1-1,0 0 1,0 0-1,0 1 1,1-1-1,-1 0 1,0 0-1,0 1 1,0-1-1,0 0 1,1 0-1,-1 1 1,9-3-598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3:20.7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7 17772,'0'0'146,"0"-1"-1,1 1 1,-1 0 0,0-1-1,0 1 1,0-1 0,1 1 0,-1 0-1,0-1 1,1 1 0,-1 0-1,0-1 1,1 1 0,-1 0 0,1 0-1,-1-1 1,0 1 0,1 0-1,-1 0 1,1 0 0,-1-1 0,1 1-1,-1 0 1,1 0 0,1 10 2347,-8 24-234,5-31-2154,-25 100 1541,13-58-1389,2 0-1,-8 82 0,18-123-252,1 0-1,0-1 0,0 1 1,0-1-1,1 1 0,0-1 0,1 6 1,-2-8-3,0-1 0,1 1 0,-1 0 1,0-1-1,1 1 0,-1-1 0,1 1 1,-1 0-1,1-1 0,-1 1 0,1-1 1,0 0-1,-1 1 0,1-1 0,-1 1 1,1-1-1,0 0 0,-1 0 0,1 1 1,0-1-1,0 0 0,-1 0 0,1 0 1,0 0-1,-1 0 0,1 0 0,0 0 0,0 0 1,-1 0-1,1 0 0,0 0 0,-1 0 1,1 0-1,0-1 0,0 1 0,-1 0 1,1 0-1,-1-1 0,2 0 0,8-4 11,-1 0-1,0 0 0,0-1 1,-1-1-1,0 1 0,0-2 1,0 1-1,12-16 0,47-74 41,-57 81-48,13-27 10,-20 36-26,-13 29 14,3-9-3,2 0 1,0 1-1,0 0 0,2 0 1,0 0-1,0 1 0,0 14 1,3-28 0,0 0 1,0 0 0,0 0-1,0 0 1,0 0 0,0 0 0,0 0-1,0 0 1,0 0 0,1 0 0,-1 0-1,0-1 1,1 1 0,-1 0 0,1 0-1,-1 0 1,1-1 0,-1 1 0,1 0-1,0 0 1,-1-1 0,1 1 0,0-1-1,-1 1 1,1 0 0,2 0-1,-2-1 2,1 1 0,0-1-1,0 1 1,0-1-1,0 0 1,0 0-1,0 0 1,0 0 0,0-1-1,0 1 1,0 0-1,2-2 1,9-2 4,-2 0-1,1-2 1,13-7 0,-19 10-7,38-23 9,19-10-14,-62 35 5,0 1 0,0-1 1,0 1-1,0-1 0,0 1 1,1 0-1,-1-1 0,0 1 1,0 0-1,1 0 0,-1 0 1,0 0-1,0 0 1,3 1-1,-4-1 1,0 0 0,1 0 0,-1 1 1,1-1-1,-1 0 0,1 0 0,-1 1 0,0-1 1,1 1-1,-1-1 0,0 0 0,1 1 0,-1-1 1,0 1-1,0-1 0,1 1 0,-1-1 0,0 1 1,0-1-1,0 1 0,0-1 0,0 1 0,1-1 0,-1 1 1,0 5 8,-1-1 1,1 0-1,-1 0 1,0 1-1,-3 7 0,0 5 52,4-17-62,0 3 23,-1 0 0,1 0-1,0 0 1,0 1 0,1 6 0,0-10-14,-1 0 0,0 0 0,1 0 1,-1 0-1,0-1 0,1 1 0,-1 0 0,1 0 0,-1-1 1,1 1-1,-1 0 0,1-1 0,0 1 0,-1 0 1,1-1-1,0 1 0,0-1 0,-1 1 0,1-1 0,0 0 1,0 1-1,0-1 0,0 0 0,-1 1 0,1-1 1,0 0-1,0 0 0,0 0 0,0 0 0,0 0 0,1 0 1,13-2 54,0 0-1,-1-1 1,1-1 0,-1 0 0,0-1 0,0-1 0,23-13 0,28-9 78,-60 26-134,0 0 0,1 0 0,0 0 0,-1 1 0,1 0-1,0 0 1,0 1 0,6 0 0,-11 0-5,1 0-1,-1 0 0,0 1 0,0-1 0,0 0 0,0 1 1,0-1-1,0 1 0,0-1 0,0 1 0,0-1 1,0 1-1,0 0 0,-1 0 0,1-1 0,0 1 0,0 0 1,0 1-1,0 0 2,0 0-1,0 0 1,0 1 0,-1-1 0,1 0 0,-1 0-1,1 0 1,-1 0 0,0 1 0,0-1 0,0 0-1,-1 4 1,-11 51 69,14-50-530,4-11-319,5-11-1411,-10 11 1758,1-1 1,-1 0 0,0 0 0,0 0-1,-1 0 1,0 0 0,1 0 0,-2-7-1,-3-11-867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0:53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69 10970,'10'-31'6715,"-14"47"1073,2-15-6287,0-14-809,4-15-876,-4 36 1107,2-7-855,0-2-34,-1 0-39,1 1-11,0 0-15,-5-2-599,9 3 138,-9-3 369,4 2 124,1 0-61,0-1 40,0 1 17,3-1-791,-7-1-688,3 2 1471,3 2-18,-3-3 32,2 1 2,0 2-5,-1-2-7,0 0 2,1 0 8,0-1-6,-6-6-168,4 7-464,1 0 607,0-1 0,0 1 0,0 0 0,-1 0 0,1 0 0,0 0 0,0-1 0,-1 1 0,1 0 0,0 0 0,0-1 0,0 1 0,0 0 0,0 0 0,-1-1 0,1 1 0,0 0 0,0 0 0,0-1 0,0 1 0,0 0 0,0 0 0,0-1 0,0 1 0,0 0 0,0-1 0,0 1 0,0-1 0,0 1 39,0 0-14,1 1 1,0-3-649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3:21.0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7 18220,'-7'-6'5745,"10"6"-4257,4 0-871,3 0-569,3 1-1113,2 2 489,-3 0 296,6 1-240,-1 2-152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3:21.4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107 163 17604,'0'0'212,"0"1"0,-1 0-1,1 0 1,0 0 0,0-1 0,0 1 0,0 0 0,0 0 0,0 0 0,0-1 0,0 1-1,0 0 1,0 0 0,0 0 0,1-1 0,-1 1 0,0 0 0,1 0 0,-1-1 0,0 1-1,1 0 1,-1-1 0,1 1 0,0 1 0,0-2-58,0 0 0,1 0 0,-1 0 0,0-1 0,0 1 0,0 0-1,0 0 1,0-1 0,0 1 0,0-1 0,0 1 0,0-1 0,0 1 0,0-1 0,0 1 0,0-1 0,0 0 0,1-1 0,5-5 101,1 1 0,-1-1 0,0 0 0,-1-1 1,0 0-1,7-11 0,-11 15-239,1 0 0,-1-1 1,0 1-1,0-1 0,0 0 0,-1 0 0,0 1 0,0-1 0,0 0 0,0 0 0,-1 0 1,0 0-1,0 0 0,-1-6 0,1 9-15,0 1 0,0-1 0,0 1 0,-1-1 0,1 0 0,-1 1 0,1-1 0,-1 1 0,0 0 0,0-1 0,1 1 1,-1 0-1,0-1 0,0 1 0,0 0 0,0 0 0,-1 0 0,1 0 0,0 0 0,0 0 0,-1 0 0,1 0 0,0 0 0,-1 1 0,1-1 0,-1 0 0,1 1 0,-1 0 0,1-1 0,-1 1 0,0 0 0,1 0 1,-1-1-1,1 1 0,-1 0 0,1 1 0,-1-1 0,0 0 0,1 0 0,-1 1 0,-2 0 0,-2 1 0,-1 1 1,1-1-1,0 1 0,0 0 1,0 1-1,0-1 0,1 1 1,-8 7-1,1 1-6,0 0 1,1 2-1,-11 15 1,17-22-1,1 0 0,0 0 0,0 1 0,1 0-1,0 0 1,0-1 0,0 2 0,-1 10 0,4-18-20,-1 0 0,1 0 0,0 1 1,0-1-1,0 0 0,0 0 0,0 1 0,0-1 0,0 0 0,0 0 1,0 1-1,1-1 0,-1 0 0,0 0 0,1 0 0,-1 0 1,1 1-1,-1-1 0,1 0 0,0 0 0,-1 0 0,1 0 1,0 0-1,0 0 0,0 0 0,0-1 0,1 2 0,1-1-93,-1 0 0,0-1 0,0 1 0,0-1 0,1 0 0,-1 0 0,0 0 0,0 0 0,0 0 0,1 0 0,-1-1 0,0 1 0,0-1 0,3 0 0,8-4-475,0 0-1,-1-1 1,21-13-1,4-6-194,1-5-225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3:21.8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 83 17308,'-29'33'3440,"20"-25"-2763,1 1 0,1 0 1,0 0-1,0 1 0,1-1 0,-7 15 0,12-24-656,1 1 0,0-1-1,-1 1 1,1-1 0,0 1 0,-1 0 0,1-1-1,0 1 1,0-1 0,0 1 0,-1-1-1,1 1 1,0 0 0,0-1 0,0 1 0,0 0-1,0-1 1,0 1 0,0-1 0,0 1-1,0 0 1,1-1 0,-1 1 0,0-1 0,0 1-1,0 0 1,1-1 0,-1 1 0,0-1 0,1 1-1,-1-1 1,1 1 0,-1-1 0,0 1-1,1-1 1,-1 1 0,1-1 0,-1 0 0,1 1-1,-1-1 1,1 0 0,-1 1 0,1-1-1,0 0 1,-1 0 0,1 0 0,-1 1 0,1-1-1,0 0 1,-1 0 0,1 0 0,-1 0-1,1 0 1,1 0 0,4-1-22,0 1 1,0-1-1,1-1 0,7-2 1,-9 3 43,24-8-21,63-13-32,-84 20 29,1 1 1,-1 0-1,0 1 1,1 0 0,-1 0-1,0 1 1,0 0-1,16 4 1,-23-4 70,1-1 1,0 1-1,-1 0 1,1 0-1,0 0 1,-1 0-1,1 0 0,-1 0 1,0 0-1,1 0 1,-1 1-1,0-1 1,0 1-1,0-1 0,0 1 1,0-1-1,0 1 1,0-1-1,0 1 0,-1 0 1,1-1-1,0 1 1,-1 0-1,0 0 1,1 0-1,-1-1 0,0 1 1,0 0-1,0 3 1,11-57 138,-2 1 0,2-54 1,-12 104-250,1 0-1,0 1 1,0-1 0,0 1 0,0-1-1,0 0 1,0 1 0,0-1 0,0 1 0,1-1-1,-1 0 1,0 1 0,0-1 0,0 1 0,1-1-1,-1 1 1,0-1 0,1 1 0,-1-1-1,0 1 1,1-1 0,-1 1 0,0-1 0,1 1-1,-1 0 1,1-1 0,-1 1 0,1-1-1,-1 1 1,1 0 0,-1 0 0,1-1 0,0 1-1,0 0 1,21 6-1436,-2 0 476,-9-5 701,1-1 0,0 0-1,20-3 1,17-4-395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3:22.3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3 19468,'5'-3'2393,"0"3"-1561,-4 9-392,-1 5 1400,-1 12-783,-1 4-265,-1 6-440,0 1-200,2 5-352,0-5-168,-1-4-376,1-3-177,1-11-503,-2-4 2096,-6-10-1088,-5-4-192,-7-5 152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3:22.9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93 16844,'6'-8'430,"1"0"0,1 1 0,0 1 1,0-1-1,0 1 0,1 0 0,-1 1 1,1 0-1,1 0 0,-1 1 0,1 0 1,-1 1-1,1 0 0,11-1 1,3-1 159,1 2 0,-1 0 0,1 2 0,43 3 0,-60-1-531,-1 0 0,0 0 0,1 0 0,-1 1 0,0 0 0,9 4 0,-15-5-51,1 0 0,0 0-1,0 0 1,-1 0 0,1 0 0,0 0-1,-1 0 1,0 1 0,1-1-1,-1 1 1,0-1 0,1 1-1,-1-1 1,0 1 0,0 0-1,0-1 1,0 1 0,-1 0 0,1 0-1,0 0 1,-1 0 0,1-1-1,-1 1 1,0 0 0,0 0-1,0 0 1,0 0 0,0 2-1,-1 3 26,-1-2-1,1 1 1,-1 0-1,0 0 0,-1 0 1,0-1-1,0 0 0,0 1 1,0-1-1,-6 6 1,-8 8 162,-20 20 1,30-33-147,-117 101 748,89-83-4546,194-87-7695,-52 31 8222,-96 29 3235,-1 0 171,0 0 0,1 1 0,-1 1 0,11-1 0,-19 2 25,-1 0 0,1 0-1,0 0 1,0 0 0,-1 0-1,1 0 1,-1 1 0,1-1 0,0 0-1,-1 1 1,1-1 0,-1 1-1,1 0 1,-1 0 0,1 0-1,-1-1 1,1 1 0,-1 0-1,0 1 1,0-1 0,1 0 0,-1 0-1,0 1 1,0-1 0,0 0-1,0 1 1,-1-1 0,1 1-1,0-1 1,-1 1 0,2 2-1,-1 9 834,-1-1 0,0 0 0,-1 0 0,0 0 0,-1 0 0,0 0 0,-8 22 0,-2 13 719,10-35-1381,-1-1-101,1-1 0,1 0 0,0 1 0,0 12 0,1-22-270,0-1 0,0 1 0,0 0 0,0 0-1,0-1 1,1 1 0,-1 0 0,0-1 0,0 1-1,0 0 1,1-1 0,-1 1 0,0 0 0,1-1 0,-1 1-1,1 0 1,-1-1 0,0 1 0,1-1 0,-1 1-1,1-1 1,0 1 0,0-1-5,-1 0 0,1 0 0,-1 0 0,1 0 0,-1 0 0,1 0-1,0 0 1,-1 0 0,1 0 0,-1 0 0,1 0 0,-1 0 0,1-1 0,-1 1 0,1 0 0,-1 0-1,1-1 1,-1 1 0,1 0 0,0-2 0,2 0 4,0-1 0,-1 1 0,1-1 0,-1 0 1,0 0-1,3-5 0,2-9-47,-1-1 1,-1 0 0,0 0 0,-2 0-1,0-1 1,-1 1 0,-1-1 0,0 0-1,-4-31 1,2 42-831,0 11-251,5 16-1157,-3-18 2118,0 0 1,0 1-1,0-1 0,0 0 1,1 0-1,-1 1 1,0-1-1,1 0 1,-1 0-1,1-1 0,-1 1 1,1 0-1,-1 0 1,1-1-1,0 1 1,-1-1-1,1 1 0,0-1 1,-1 0-1,4 0 1,13 2-875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3:23.3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3 16756,'-1'0'172,"0"-1"0,-1 1 0,1-1 0,0 1 0,0 0 0,-1 0 0,1 0 0,0 0 0,-1 0 0,1 0 0,0 0 0,0 0 0,-1 1 0,1-1 0,0 0 0,0 1 0,-1-1 1,1 1-1,0-1 0,0 1 0,0 0 0,-2 1 0,2-1-91,0 1 0,0-1 0,0 1 0,0-1 0,1 1 0,-1-1 0,0 1 0,1 0 0,-1 0 0,1-1 0,0 1 0,-1 0 0,1 0 0,0-1 0,0 4 0,36-34 3988,-33 27-3050,-5 2-2334,-9-2-5895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3:23.7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172 123 15675,'1'-1'151,"0"1"0,0 0-1,0-1 1,-1 1 0,1 0 0,0-1-1,0 1 1,0-1 0,-1 0-1,1 1 1,0-1 0,0 0-1,-1 1 1,1-1 0,-1 0 0,1 0-1,-1 1 1,1-1 0,-1 0-1,1 0 1,-1 0 0,0 0-1,1 0 1,-1 0 0,0 1 0,0-1-1,0 0 1,0 0 0,0 0-1,0 0 1,0 0 0,0 0-1,0 0 1,0 0 0,0 0-1,-1 0 1,1 0 0,0 0 0,-1-1-1,0 0 61,0 1 0,0-1 0,0 0 0,0 0 0,-1 1-1,1-1 1,0 1 0,-1-1 0,1 1 0,-1 0 0,1 0-1,-1-1 1,0 1 0,0 0 0,1 0 0,-1 1 0,0-1 0,0 0-1,-3 0 1,1 1-150,0 0-1,-1 0 1,1 0 0,0 1-1,-1 0 1,1-1-1,0 2 1,0-1 0,0 0-1,0 1 1,0 0-1,0 0 1,0 0 0,0 0-1,1 1 1,-7 5-1,1 0-1,0 0-1,0 0 1,1 2 0,-13 17-1,18-22-23,0-1-1,1 1 0,-1-1 1,1 1-1,0 0 1,1 0-1,-1 0 0,1 0 1,0 0-1,0 0 1,1 6-1,0-9-17,0-1-1,0 1 1,0-1 0,0 0-1,1 1 1,-1-1-1,0 0 1,1 1 0,-1-1-1,1 0 1,0 1-1,-1-1 1,1 0 0,0 0-1,0 0 1,0 0 0,2 2-1,-2-2-2,1 0 0,0 0 1,0 0-1,-1 0 0,1-1 0,0 1 0,0 0 0,0-1 0,0 0 0,0 1 1,0-1-1,0 0 0,0 0 0,0 0 0,0-1 0,3 1 0,5-2 23,0-1 0,0 0 0,0 0 0,0-1 0,-1 0 0,1 0 0,-1-1 0,0-1 0,-1 1 0,1-2 0,13-12 0,-13 11-52,-1-1 0,0 0-1,0 0 1,-1-1 0,0 0-1,-1 0 1,0-1 0,-1 1-1,8-23 1,-6-1-671,-7 33 568,0-1 1,0 1 0,0 0 0,0-1 0,0 1-1,0 0 1,0-1 0,0 1 0,0 0 0,-1 0-1,1-1 1,-1 1 0,1 0 0,-1 0 0,1 0-1,-1-1 1,0 1 0,0 0 0,1 0 0,-1 0-1,0 0 1,-1-1 0,1 2 33,1 0 0,0 0 0,0-1 0,-1 1-1,1 0 1,0 0 0,-1 0 0,1 0 0,0 0 0,0 0 0,-1 0-1,1 0 1,0 0 0,-1 0 0,1 0 0,0 0 0,0 0 0,-1 0 0,1 0-1,0 0 1,-1 0 0,1 0 0,0 0 0,0 0 0,-1 0 0,1 0 0,0 1-1,0-1 1,-1 0 0,1 0 0,0 0 0,0 0 0,-1 1 0,1-1 0,0 0-1,0 0 1,0 1 0,0-1 0,-1 0 0,1 0 0,0 1 0,0-1 0,0 0-1,0 0 1,0 1 0,0-1 0,0 0 0,0 1 0,0-1 0,0 0-1,0 1 1,0-1 0,0 0 0,0 0 0,0 1 0,0-1 0,0 0 0,0 1-1,0-1 1,0 1-49,0 1 0,0-1-1,1 0 1,-1 0 0,0 0 0,0 0-1,1 0 1,-1 0 0,1 0-1,-1 0 1,0 0 0,1 0-1,0 0 1,-1 0 0,1 0 0,0-1-1,-1 1 1,1 0 0,1 1-1,14 3-840,4-6 105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3:24.2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114 138 13355,'-3'2'376,"1"-1"0,0 1-1,0 0 1,0-1 0,0 1 0,0 0 0,1 0-1,-1 1 1,-2 2 0,-1 1 317,-7 9 651,0 0 0,0 1 0,-10 19 0,18-27-1068,0 0 0,0 0 0,1 0 0,0 0 0,0 0 0,1 1 0,0 0 0,1-1 0,-1 12 0,2-19-252,0 0 1,0 0 0,0-1-1,0 1 1,0 0 0,0 0 0,0 0-1,0 0 1,0 0 0,0 0 0,1-1-1,-1 1 1,0 0 0,1 0 0,-1 0-1,0 0 1,1-1 0,-1 1-1,1 0 1,0-1 0,-1 1 0,1 0-1,-1-1 1,1 1 0,0 0 0,0-1-1,-1 1 1,1-1 0,0 0 0,0 1-1,-1-1 1,1 0 0,0 1-1,0-1 1,0 0 0,0 0 0,0 0-1,0 1 1,-1-1 0,1 0 0,0 0-1,0 0 1,0-1 0,0 1 0,1 0-1,3-1 26,0-1-1,0 0 1,0 1-1,0-1 1,0-1-1,8-4 1,5-6 0,-1-1 1,0-1-1,-1 0 1,0-1-1,-1-1 1,15-23-1,67-114-123,-72 99-127,-25 47 143,-4 10 61,-2 5 21,1 0 1,0 1 0,0-1-1,0 1 1,-6 15 0,-17 50 233,23-60-204,-4 15 120,0 0 1,-6 36-1,14-54-180,-1 0 1,1 1-1,1-1 0,0 0 1,0 0-1,1 0 0,0 0 1,1 1-1,0-1 0,4 10 0,-5-16-40,1-1-1,-1 0 0,1 0 0,-1 0 0,1 0 0,0-1 1,0 1-1,0 0 0,0-1 0,1 1 0,-1-1 0,1 0 1,0 0-1,-1 0 0,1 0 0,0 0 0,0 0 0,0-1 1,0 0-1,1 1 0,5 0 0,11-6-215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3:24.7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90 18980,'9'0'2265,"5"0"-1393,9-3-368,3-1 1288,7-2-792,3 1-311,4-1-873,-3-4-593,2-3 721,-5-6-240,-5-5-160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3:25.7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8 13771,'1'-1'269,"-1"0"0,1 1 0,0-1 0,-1 0 0,1 1 0,0-1 0,0 1-1,-1 0 1,1-1 0,0 1 0,0 0 0,0-1 0,0 1 0,0 0 0,-1 0 0,3-1 0,-3 2-153,0-1 1,1 0-1,-1 0 0,0 1 1,0-1-1,1 0 0,-1 0 1,0 1-1,0-1 0,1 0 1,-1 1-1,0-1 0,0 0 1,0 1-1,0-1 1,0 0-1,0 1 0,1-1 1,-1 0-1,0 1 0,0-1 1,0 0-1,0 1 0,0-1 1,0 0-1,0 1 0,-1-1 1,1 1-1,-10 37 3491,7-25-3166,-10 35 114,2 1-1,3 1 0,2-1 0,2 1 0,2 59 0,5-91-716,-3-18 148,0 0 0,0 0 0,0 0 0,0 0 0,0 0 0,0-1 0,0 1 0,0 0 0,0 0 0,0 0 0,1 0 0,-1 0 0,0 0 0,0 0 0,0 0-1,0 0 1,0 0 0,0 0 0,0 0 0,0 0 0,0 0 0,0 0 0,0 0 0,0 0 0,0 0 0,1 0 0,-1 0 0,0 0 0,0 0 0,0 0 0,0 0 0,0 0 0,0 0 0,0 0 0,0 0 0,0 0 0,0 0 0,0 0 0,0 0 0,1 0 0,-1 0 0,0 0 0,0 0 0,0 0 0,0 0 0,0 0 0,0 0 0,0 0 0,0 1 0,0-1 0,0 0 0,0 0 0,0 0 0,0 0 0,0 0-1,0 0 1,0 0 0,0 0 0,0 0 0,0 0 0,0 0 0,0 0 0,0 1 0,0-1 0,0 0 0,0 0 0,0 0 0,0 0 0,4-28-1816,-15-152-3825,11 180 5683,0-1 1,0 1-1,0-1 0,0 1 1,0-1-1,0 1 0,0-1 1,0 1-1,0-1 0,0 1 1,0-1-1,0 1 0,0-1 1,1 1-1,-1-1 0,0 1 1,0-1-1,0 1 0,1 0 1,-1-1-1,0 1 0,1-1 1,-1 1-1,0 0 0,1-1 1,-1 1-1,0 0 0,1-1 0,-1 1 1,1 0-1,-1 0 0,0-1 1,1 1-1,-1 0 0,1 0 1,-1 0-1,1 0 0,-1 0 1,1 0-1,-1-1 0,1 1 1,-1 0-1,1 0 0,-1 1 1,1-1-1,0 0 0,27 7 1096,-16-3-733,7 0-128,1 0 1,0-2-1,0 0 1,0-1-1,24-3 1,-30 1-242,-1 0 1,0-2 0,0 0-1,0 0 1,0-1-1,0-1 1,-1 0 0,21-11-1,-27 12-22,-1 0 0,0 0 0,0 0 0,0-1 0,-1 1 0,5-7-1,-8 10 9,1-1-1,-1 1 0,0-1 0,0 0 0,0 0 0,0 1 0,0-1 1,0 0-1,-1 0 0,1 0 0,-1 0 0,1 0 0,-1 0 1,0 0-1,1 0 0,-1 0 0,0 0 0,-1 0 0,1 0 0,0 0 1,0 0-1,-1 0 0,0-3 0,0 4 4,0 0 1,1 0-1,-1 1 1,0-1-1,1 0 0,-1 0 1,0 0-1,0 1 0,0-1 1,1 0-1,-1 1 0,0-1 1,0 1-1,0-1 0,0 1 1,0-1-1,0 1 1,0 0-1,0 0 0,0-1 1,-1 1-1,1 0 0,0 0 1,0 0-1,0 0 0,0 0 1,0 0-1,0 1 1,0-1-1,0 0 0,0 0 1,-2 1-1,-1 1 41,-1 0-1,1 0 1,-1 0-1,1 0 1,0 1 0,-5 3-1,-4 5 123,0 0 1,1 1-1,1 1 0,0 0 0,-13 20 0,17-23-62,1 1 0,0 0 0,1 0 0,0 0 1,1 1-1,0 0 0,0 0 0,-1 13 0,5-23-110,-1 1 1,1-1-1,-1 1 1,1-1-1,0 0 1,0 1-1,0-1 1,1 0-1,-1 1 1,0-1-1,1 0 0,0 1 1,-1-1-1,1 0 1,0 0-1,0 1 1,0-1-1,0 0 1,1 0-1,-1 0 1,1-1-1,-1 1 0,1 0 1,-1 0-1,1-1 1,0 1-1,0-1 1,0 1-1,0-1 1,0 0-1,0 0 1,0 0-1,1 0 0,-1 0 1,0-1-1,0 1 1,1-1-1,-1 1 1,0-1-1,1 0 1,-1 0-1,1 0 1,4 0-1,2-1-213,0-1 0,1 0 0,-1 0 0,0-1 0,0 0 0,0 0 0,0-1 0,-1 0 0,0-1 0,1 0 0,-1 0-1,-1-1 1,1 0 0,-1 0 0,12-14 0,17-21-541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2:02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8620 2 10890,'4'-1'6194,"-7"8"-5949,-70 101 3392,70-101-3605,-1 0-1,1 0 1,0 0 0,-2 13 0,3-14-3,0 1 0,0 0 1,-1-1-1,0 1 0,0-1 1,-6 10-1,-4 4 17,1 1 1,1 0-1,0 1 0,2 0 1,-7 24-1,-16 38 53,9-34 55,-2-1 0,-39 56 0,56-92-124,1 0 0,-8 21 0,5-10 5,-13 33 19,3 2-1,-15 67 1,17-57-24,-8 36-54,-30 93 64,-11 36-63,36-114 15,11-51 17,-3 0 1,-3-2-1,-4-1 0,-53 90 1,28-66-3,-191 300 4,125-186 19,82-134-38,-2-1 0,-88 109 0,40-81-7,-22 25 43,87-92-23,1 0 0,-25 46 0,17-19 1,-20 37-15,-122 168 0,-90 79 3,-61 74 22,-89 55 53,220-263-62,48-48-70,-153 109 59,168-158 2,-218 149-33,159-127 19,111-74-55,-2-4-1,-139 69 1,137-84-110,-135 85 0,103-47 132,-207 136-34,236-163 89,-174 75 0,185-96 20,-53 20-32,-120 67 0,150-62-40,-4 3-1,-136 57 0,131-77 8,-1-5 0,-166 28 1,-158 36-78,353-74 117,0-3 0,-2-3 1,0-4-1,-103 2 0,156-12 7,-1 0 1,1 2-1,0 1 0,0 1 0,1 1 0,-43 19 1,33-13 57,-1-2 0,0-1 0,-1-2 0,-71 7 0,105-15-81,-1 0 0,0 1 0,1-1 0,-1 1 0,1 0 0,0 1 0,-1-1 1,1 1-1,0 0 0,0 0 0,0 0 0,-5 4 0,5-1-131,7-3 413,-2-2-259,0 0 1,0 0 0,-1-1-1,1 1 1,0 0-1,0-1 1,0 1 0,0-1-1,-1 1 1,1-1-1,0 1 1,-1-1 0,1 1-1,0-1 1,1-1-1,8-13-34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3:26.1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 0 17100,'-12'13'1945,"2"1"0,-17 26 0,16-18-1300,-13 31 0,16-34-475,-11 30 320,18-45-432,0-1 0,0 1 0,1 0 1,-1 0-1,1 0 0,-1-1 0,1 1 1,1 0-1,-1 0 0,1 5 0,-1-9-68,1 1 0,-1 0-1,0 0 1,1-1 0,-1 1-1,1 0 1,-1-1-1,1 1 1,-1-1 0,1 1-1,-1 0 1,1-1 0,0 1-1,-1-1 1,1 0-1,0 1 1,-1-1 0,1 1-1,0-1 1,0 0 0,-1 0-1,1 1 1,0-1-1,0 0 1,-1 0 0,1 0-1,0 0 1,0 0 0,0 0-1,-1 0 1,1 0-1,0 0 1,0 0 0,0-1-1,-1 1 1,1 0 0,0 0-1,0-1 1,0 0-1,32-16-1306,-19 6 497,0 0 0,-1-1-1,-1 0 1,13-16 0,41-60-1946,-61 81 2652,26-36-1167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3:26.5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174 18 13803,'0'-1'131,"0"0"1,0 0-1,0 1 0,0-1 0,0 0 1,0 1-1,0-1 0,0 0 1,0 0-1,0 1 0,0-1 0,-1 0 1,1 1-1,0-1 0,-1 0 1,1 1-1,0-1 0,-1 0 1,1 1-1,-1-1 0,1 1 0,-1-1 1,1 0-1,-1 0 0,0 1-4,0 0 0,0 0 0,1 0 0,-1 0-1,0 0 1,1 0 0,-1 0 0,0 1 0,0-1-1,1 0 1,-1 0 0,0 0 0,1 1 0,-1-1 0,0 0-1,1 1 1,-1-1 0,0 1 0,0 0 0,-4 3 388,-1 1 0,1 0 0,0 0 0,-4 7 0,-9 12 98,2 1 1,1 1 0,0 0-1,2 1 1,2 0 0,-17 58-1,26-78-508,0 0 0,1 0 0,0 0 0,1 0 0,0 14 0,0-20-91,0 1-1,0 0 0,0-1 0,1 1 1,-1-1-1,1 1 0,-1-1 0,1 1 0,-1-1 1,1 1-1,0-1 0,0 0 0,-1 1 1,1-1-1,0 0 0,0 1 0,1-1 1,-1 0-1,0 0 0,0 0 0,0 0 1,1 0-1,-1 0 0,1-1 0,-1 1 0,0 0 1,1-1-1,-1 1 0,1-1 0,-1 1 1,3-1-1,2 0-14,0 0-1,-1 0 1,1-1 0,0 1 0,0-2 0,-1 1-1,1-1 1,-1 1 0,1-1 0,-1-1 0,0 1-1,7-5 1,9-7-88,28-22 1,-49 36 88,62-51-237,-62 51 238,0 0 0,0 0 0,0 0 0,0 0 0,0 0 0,0 0 1,0 0-1,0 0 0,0 0 0,0 1 0,0-1 0,0 0 0,0 0 0,0 0 0,0 0 0,0 0 0,0 0 0,0 0 0,0 0 0,0 0 0,0 0 0,0 0 0,0 1 0,0-1 0,0 0 0,0 0 0,0 0 0,0 0 0,0 0 0,0 0 0,0 0 0,0 0 0,0 0 0,0 0 0,0 0 0,0 0 0,0 0 0,0 0 0,1 0 0,-1 0 0,0 0 0,0 0 0,0 0 0,0 1 0,0-1 0,0 0 0,0 0 0,0 0 0,0 0 0,0 0 0,0 0 0,1 0 0,-1 0 0,0 0 0,0-1 0,0 1 0,0 0 0,0 0 0,0 0 0,0 0 0,0 0 0,0 0 0,0 0 0,0 0 0,1 0 0,-5 13 85,-8 17 91,11-27-153,-3 6 43,1-1-1,1 1 1,-1 0 0,1-1-1,0 11 1,2-19-63,0 1 0,0 0 1,0-1-1,0 1 0,0 0 0,0-1 1,0 1-1,0 0 0,1-1 0,-1 1 0,0 0 1,0-1-1,1 1 0,-1 0 0,1-1 1,-1 1-1,0-1 0,1 1 0,-1-1 0,1 1 1,-1-1-1,1 1 0,-1-1 0,1 0 1,0 1-1,-1-1 0,1 0 0,-1 1 1,1-1-1,0 0 0,-1 0 0,1 0 0,0 1 1,-1-1-1,1 0 0,0 0 0,-1 0 1,1 0-1,0 0 0,0 0 0,-1 0 0,1 0 1,0-1-1,-1 1 0,2 0 0,31-11-133,-13 0-488,36-27-1,-10 7-605,-45 30 1169,0 0 0,0 1 0,0-1-1,0 0 1,0 1 0,0-1 0,0 1-1,0 0 1,0-1 0,0 1 0,0 0-1,0-1 1,0 1 0,0 0 0,0 0-1,0 0 1,0 0 0,0 0 0,2 0-1,-3 1 38,1-1 0,-1 1 0,1-1 0,-1 1-1,0-1 1,1 0 0,-1 1 0,0 0 0,1-1 0,-1 1-1,0-1 1,0 1 0,0-1 0,1 1 0,-1-1 0,0 1-1,0 0 1,0-1 0,0 1 0,0 0 0,0-1 0,0 1 0,0-1-1,0 2 1,-2 7 65,0 0 0,0 0 0,-5 12-1,4-12 59,-3 9 69,1-5-101,1-1 0,1 0 0,-3 25 0,5-37-90,1 1-1,0-1 1,0 0 0,0 0 0,0 1 0,0-1 0,0 0 0,0 0 0,0 1 0,0-1 0,0 0 0,0 0 0,0 1 0,0-1-1,0 0 1,0 1 0,0-1 0,0 0 0,0 0 0,0 1 0,0-1 0,0 0 0,0 0 0,1 1 0,-1-1 0,0 0 0,0 0-1,0 1 1,0-1 0,1 0 0,-1 0 0,0 0 0,0 0 0,0 1 0,1-1 0,-1 0 0,1 0 0,10-8-306,4-9-39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3:27.7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100 208 18996,'-32'36'2958,"20"-23"-1829,1 0-1,-15 22 1,24-31-1063,-1 0 0,1 1 0,0-1 0,0 0 0,1 1 0,-1-1 0,1 1 0,0 0 0,0 0 0,1-1 0,-1 1 0,1 0 0,0 8 0,1-12-59,-1 1-1,0-1 0,0 1 1,0-1-1,1 1 1,-1-1-1,1 1 1,-1-1-1,1 1 0,0-1 1,-1 0-1,1 1 1,0-1-1,0 0 0,0 0 1,0 0-1,0 0 1,0 0-1,0 0 0,0 0 1,1 0-1,-1 0 1,0 0-1,1 0 0,-1-1 1,0 1-1,1-1 1,-1 1-1,1-1 0,-1 1 1,1-1-1,-1 0 1,1 0-1,-1 0 0,1 0 1,-1 0-1,1 0 1,-1 0-1,1 0 1,2-1-1,2-1 19,1 1 0,-1-1 0,0-1 0,0 1-1,0-1 1,0 0 0,-1 0 0,8-6 0,-5 2-8,-1 1 0,0-1 0,-1 0 0,0-1 0,9-13 0,-13 19-15,0-1-1,0 0 1,-1 1 0,1-1-1,-1 0 1,0 0 0,0 0-1,0 0 1,0 0 0,0 0-1,-1 0 1,0 0 0,1 0-1,-1-1 1,0 1 0,0 0-1,-1 0 1,1 0 0,-1 0-1,1 0 1,-2-4 0,1 6-1,0 0 0,1 0 1,-1 0-1,0 0 0,0 0 1,0 1-1,1-1 0,-1 0 1,0 0-1,0 1 1,0-1-1,0 0 0,-1 1 1,1-1-1,0 1 0,0-1 1,0 1-1,0 0 0,-1-1 1,1 1-1,0 0 0,0 0 1,0 0-1,-1 0 0,1 0 1,0 0-1,0 0 0,0 1 1,-1-1-1,1 0 0,0 1 1,0-1-1,-2 1 0,2 0 2,0-1 0,0 1 0,0-1 0,-1 1 0,1 0 0,0-1 0,0 1 0,0 0 0,0 0 0,1-1 0,-1 1 0,0 0 0,0 0 0,0 0 0,1 0 0,-1 0 0,0 1 0,1-1-1,-1 0 1,1 0 0,0 0 0,-1 0 0,1 1 0,0-1 0,-1 0 0,1 0 0,0 0 0,0 1 0,0-1 0,0 0 0,1 2 0,-1-2 1,1 0-1,-1-1 1,1 1 0,-1-1 0,1 1 0,-1-1-1,1 1 1,-1-1 0,1 1 0,0-1 0,-1 1-1,1-1 1,0 0 0,-1 0 0,1 1 0,0-1 0,0 0-1,-1 0 1,1 0 0,0 1 0,0-1 0,-1 0-1,1 0 1,0 0 0,0-1 0,0 1 0,23-3 50,-13 0-42,-1 0-1,0-1 0,0 0 1,0-1-1,0 0 1,-1-1-1,1 0 0,-2 0 1,10-9-1,12-13 14,27-31-1,-56 58-24,12-13-5,-1-1 0,0 0 0,-1-1 0,-1 0 0,12-26 1,-22 41 4,1 0 0,-1 0 0,0 0 0,1 0 0,-1 0 1,0 0-1,0 0 0,1 0 0,-1 0 0,0 0 0,0 0 1,0 0-1,-1-2 0,1 2 0,0 1 0,0 0 1,0-1-1,0 1 0,-1 0 1,1 0-1,0-1 0,0 1 0,0 0 1,-1 0-1,1 0 0,0-1 0,0 1 1,-1 0-1,1 0 0,0 0 1,-1 0-1,1 0 0,0 0 0,0-1 1,-1 1-1,1 0 0,0 0 1,-1 0-1,1 0 0,0 0 0,-1 0 1,1 0-1,-1 0 0,-1 1 4,-1 0 1,1-1-1,-1 1 0,1 0 1,-1 0-1,1 0 0,0 0 0,-1 1 1,-1 1-1,-7 6 27,0 0 0,1 1 0,0 0 0,1 1 0,0 0 0,1 0 0,0 1 0,-12 24 1,14-25-17,2 0-1,-1 1 1,1-1 0,1 1 0,0 0 0,0 0 0,2 1 0,-1-1 0,2 0 0,0 20 0,0-28-62,1 0 1,-1 0-1,1 0 1,0 0-1,0 0 1,1 0-1,-1 0 1,1 0-1,0 0 1,0-1-1,0 1 1,0-1-1,1 1 1,-1-1-1,1 0 1,0 0-1,0 0 1,0 0-1,1-1 1,-1 1-1,0-1 1,1 0-1,0 0 1,5 2-1,-3-2-218,-1 0-1,1-1 1,0 0-1,0 0 1,0-1-1,0 0 1,0 0 0,0 0-1,0 0 1,-1-1-1,1 0 1,0-1-1,0 1 1,-1-1-1,1 0 1,8-5-1,-2 0-380,-1 0-1,-1-1 0,0 0 1,0-1-1,0 0 1,-1-1-1,-1 0 1,0 0-1,0-1 1,-1 0-1,0 0 1,-1-1-1,0 0 1,5-17-1,-8 11 1259,-3 18-554,0 0-1,0-1 0,-1 1 1,1 0-1,0 0 0,0-1 1,0 1-1,0 0 0,0 0 1,-1 0-1,1 0 0,0-1 1,0 1-1,0 0 0,0 0 0,-1 0 1,1 0-1,0 0 0,0-1 1,-1 1-1,1 0 0,0 0 1,0 0-1,-1 0 0,1 0 1,0 0-1,0 0 0,0 0 1,-1 0-1,1 0 0,0 0 0,0 0 1,-1 0-1,1 0 0,-2 1 206,0 0 0,0 0 0,0 0 0,1 0 0,-1 0 0,0 0 0,1 0 0,-1 0 0,1 1 0,0-1 0,-1 0 0,1 1 0,-1 1 0,-1 1-81,1 0 0,0-1 0,1 1 1,-1 0-1,1 0 0,-1 0 0,1 0 0,0 0 0,1 0 1,-1 0-1,1 0 0,0 1 0,0 5 0,0-8-150,0-1 0,1 0-1,-1 1 1,0-1 0,1 0-1,-1 1 1,1-1 0,-1 0-1,1 0 1,0 1 0,-1-1-1,1 0 1,0 0 0,0 0-1,0 0 1,0 0 0,2 1-1,-2-1 2,1 0-1,-1-1 0,1 1 1,0-1-1,-1 1 0,1-1 1,0 1-1,-1-1 0,1 0 0,0 0 1,-1 0-1,1 0 0,0 0 1,-1-1-1,1 1 0,0 0 1,-1-1-1,3 0 0,2-1 33,0-1 0,0 0 0,-1 0-1,1 0 1,-1 0 0,0-1 0,0 0 0,0 0 0,0-1-1,-1 1 1,1-1 0,-1 0 0,-1 0 0,1 0 0,-1-1-1,1 1 1,3-12 0,-7 17-61,0 0-1,0 0 0,0 0 1,0 0-1,0-1 1,0 1-1,0 0 1,0 0-1,0 0 1,0 0-1,0 0 1,0-1-1,0 1 1,0 0-1,0 0 1,0 0-1,0 0 0,0 0 1,0 0-1,0-1 1,0 1-1,-1 0 1,1 0-1,0 0 1,0 0-1,0 0 1,0 0-1,0 0 1,0-1-1,0 1 1,0 0-1,-1 0 1,1 0-1,0 0 0,0 0 1,0 0-1,0 0 1,0 0-1,-1 0 1,1 0-1,0 0 1,0 0-1,0 0 1,0 0-1,0 0 1,-1 0-1,1 0 1,0 0-1,0 0 0,0 0 1,0 0-1,0 0 1,-1 0-1,1 0 1,0 0-1,0 0 1,0 1-1,0-1 1,0 0-1,0 0 1,0 0-1,-1 0 1,1 0-1,0 0 1,0 0-1,0 1 0,-10 5 170,6-2-99,0 0-1,0 0 0,1 1 1,0-1-1,-1 1 0,1 0 1,1 0-1,-1 0 0,1 0 1,-3 11-1,4-14-61,0 1 0,1 0 0,-1-1 0,1 1 0,0 0 0,0-1 0,0 1 1,0 0-1,1 0 0,-1-1 0,1 1 0,-1-1 0,1 1 0,0 0 0,0-1 0,0 1 0,1-1 0,-1 0 0,0 1 0,1-1 0,-1 0 1,1 0-1,0 0 0,4 3 0,41 28-125,-31-23-4,27 23 0,-39-29 95,0-1 0,-1 1 0,1 0 0,-1 0 0,0 0 0,0 0 0,-1 0 0,1 1 0,-1-1 0,0 1 0,3 8 0,-5-9 37,0-1 1,0 1 0,0-1-1,0 0 1,-1 1-1,1-1 1,-1 0 0,0 0-1,0 1 1,0-1-1,0 0 1,0 0-1,-1 0 1,0 0 0,1 0-1,-1 0 1,0-1-1,0 1 1,-1-1 0,1 1-1,0-1 1,-1 0-1,0 0 1,1 0-1,-1 0 1,-5 3 0,4-3 54,0 1 1,0-1-1,0 0 1,0 0-1,-1 0 1,1-1 0,-1 0-1,1 1 1,-1-2-1,1 1 1,-1 0 0,0-1-1,1 0 1,-1 0-1,0 0 1,1-1-1,-1 1 1,-8-3 0,12 2-57,-1 0 1,1 0-1,-1 0 0,1-1 1,0 1-1,0 0 1,-1 0-1,1-1 1,0 1-1,0-1 0,0 1 1,0-1-1,1 1 1,-1-1-1,0 1 1,1-1-1,-1 0 0,1 0 1,-1 1-1,1-1 1,0 0-1,0 1 1,0-1-1,0 0 1,0 0-1,0 0 0,1-2 1,0-3-43,0 0 1,1 0-1,0 0 1,0 1-1,6-13 0,11-10-117,0 0 0,2 1 0,1 1 0,34-31 0,-36 37 65,116-118 208,-124 131 167,-9 16-63,-8 20 60,4-25-259,-7 27 130,1-5-42,-5 28 0,11-47-109,0 0 0,1-1 0,0 1 0,0 0 0,0 0 0,1 0 0,-1 0 0,2-1 0,-1 1 0,4 9 0,-5-14-34,0 0 0,1 0 0,-1 0 0,1 0 0,-1 0 0,1 0 0,0 0-1,-1 0 1,1 0 0,0 0 0,0 0 0,0 0 0,0-1 0,-1 1-1,1 0 1,0-1 0,0 1 0,0-1 0,1 1 0,-1-1 0,0 1 0,0-1-1,2 1 1,-1-1-105,-1 0-1,1-1 1,0 1-1,-1 0 0,1-1 1,0 1-1,-1-1 1,1 1-1,-1-1 1,1 0-1,-1 0 1,1 0-1,-1 0 0,2-1 1,2-2-245,0-1 1,-1 1-1,0-1 1,0 0 0,0 0-1,-1 0 1,0 0-1,3-6 1,4-15-575,-2-2-185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3:28.1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91 12171,'2'2'243,"-1"0"1,0 0-1,1 0 0,0 0 1,0 0-1,-1-1 1,1 1-1,0 0 1,0-1-1,1 1 1,-1-1-1,0 0 1,0 0-1,1 0 1,-1 0-1,0 0 1,1 0-1,-1-1 1,1 1-1,-1-1 0,1 0 1,0 0-1,-1 0 1,1 0-1,-1 0 1,1 0-1,-1 0 1,1-1-1,-1 0 1,1 1-1,-1-1 1,0 0-1,1 0 1,-1 0-1,0-1 0,0 1 1,1 0-1,1-3 1,1 1-15,0-1 0,0 0 0,-1 0 0,1-1 1,-1 1-1,0-1 0,0 0 0,-1 0 0,1 0 0,-1 0 0,0-1 1,-1 1-1,1-1 0,-1 0 0,2-6 0,-4 12-220,0-1 0,0 1-1,1-1 1,-1 0 0,0 1-1,0-1 1,0 1 0,0-1 0,1 1-1,-1-1 1,0 0 0,0 1 0,0-1-1,0 1 1,0-1 0,-1 1 0,1-1-1,0 0 1,0 1 0,0-1 0,0 1-1,-1-1 1,1 1 0,0-1-1,0 1 1,-1-1 0,1 1 0,0-1-1,-1 1 1,1-1 0,-1 1 0,1 0-1,-1-1 1,1 1 0,-1 0 0,1-1-1,-1 1 1,1 0 0,-1 0 0,1-1-1,-1 1 1,1 0 0,-1 0-1,1 0 1,-1 0 0,0 0 0,1-1-1,-1 1 1,1 0 0,-1 1 0,1-1-1,-1 0 1,0 0 0,1 0 0,-1 0-1,0 1 1,-2-1 6,0 2 0,0-1 0,1 0 0,-1 0 0,1 1 0,-1-1 0,1 1 0,-1 0 0,-3 4 0,0 1 50,1 1 0,1-1-1,-1 1 1,1 1 0,1-1 0,-1 0-1,2 1 1,-1 0 0,1-1 0,0 1 0,0 12-1,1-16-42,0 0 1,1-1-1,0 1 0,0 0 0,0 0 0,1 0 0,-1 0 1,1-1-1,0 1 0,1 0 0,-1-1 0,1 1 0,0-1 1,0 0-1,0 1 0,1-1 0,-1 0 0,1 0 0,0 0 1,0-1-1,1 1 0,5 4 0,-7-6-80,-1-1 0,1-1 0,-1 1 0,1 0 0,0 0 0,-1-1 0,1 1 0,0-1 0,-1 1 0,1-1-1,0 0 1,0 1 0,-1-1 0,1 0 0,0 0 0,0 0 0,-1-1 0,1 1 0,0 0 0,0-1 0,-1 1 0,1-1 0,0 1 0,-1-1 0,1 0 0,-1 0-1,1 0 1,-1 0 0,3-1 0,-1-1-43,0-1-1,0 1 1,0-1-1,0 1 0,-1-1 1,1 0-1,-1 0 1,0 0-1,0 0 0,2-7 1,3-22-494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3:28.4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0 22621,'-6'0'2208,"3"2"-1688,7-1 457,6 4-561,2-4-320,1-2-312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5:00.3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0 393 18860,'37'-21'2779,"17"-19"-1836,2 3 0,79-40 0,-60 42-1050,0 3 0,3 3 1,103-24-1,-128 40-1478,69-29 0,-89 28 886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5:01.1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5 467 16988,'-4'20'1816,"19"-20"-912,15-12-312,26-17 769,12-8-153,19-14-200,11-3-88,18-3-480,3-2-440,-5 3-936,-5 2 904,-11 13-224,-7 4-128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5:17.1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17 12099,'-6'0'1048,"0"-1"-1,0 0 1,0 0 0,-1 0 0,1-1 0,0 0 0,1 0 0,-8-4 0,13 6-1023,0 0 0,0 0 0,0 0 1,0 0-1,0 0 0,0 0 0,0 0 0,0 0 0,1 0 0,-1 0 0,0 1 1,0-1-1,0 0 0,0 0 0,0 0 0,0 0 0,0 0 0,0 0 1,0 0-1,0 0 0,0 0 0,0 1 0,0-1 0,0 0 0,0 0 1,0 0-1,0 0 0,0 0 0,0 0 0,0 0 0,0 1 0,0-1 1,0 0-1,0 0 0,0 0 0,0 0 0,0 0 0,0 0 0,0 0 1,0 0-1,0 1 0,0-1 0,0 0 0,0 0 0,0 0 0,0 0 1,-1 0-1,1 0 0,0 0 0,0 0 0,0 0 0,0 0 0,0 0 1,0 0-1,0 0 0,0 1 0,0-1 0,-1 0 0,1 0 0,0 0 1,0 0-1,0 0 0,0 0 0,0 0 0,0 0 0,0 0 0,-1 0 1,6 9 151,35 31-164,2-1 0,77 55 0,98 45 441,-167-99-384,0 3 0,-3 2 0,51 62 0,-37-40-62,-4-11 12,3-3 0,89 62 0,-76-62-6,95 90 1,-96-62-1,8 9-35,95 57 82,-40-38 22,-104-80-66,-1 0 1,30 39-1,4 14-14,148 174 22,-176-221-21,42 29 1,28 28-1,22 37 62,-122-121-1061,-9-10 788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5:26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62 18508,'-19'-2'864,"-2"0"-1432,-1-2 1352,12-2-936,4-7 128,6-21 8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5:33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75 167 10034,'11'-96'3491,"-5"26"2057,-4 78-2220,2 15-2599,-9 247 1199,-3-82-1513,14-139-429,-3-52 10,-2-7 14,0-54 108,-5-245 849,-1 286-866,1 21-44,-1 13-35,-67 388 14,68-381-43,3-31-4,1-36-16,0 47 25,0-13-12,6-76-256,-4 81 118,1 11-135,3 16-337,-3 5 12,0-1 0,-2 0 0,-2 39 0,-2-47 133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2:10.7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8198 13499,'1'-2'1373,"0"0"-1267,-1 1 0,1 0 0,-1 0 0,1 0 0,0 0-1,-1 0 1,1 1 0,0-1 0,0 0 0,0 0 0,0 0-1,0 1 1,1-2 0,9 0 162,0 0-1,0 1 1,1 0-1,-1 1 1,21 1 0,-17 0-205,-1 0 0,28-3 0,146-36 1059,56-8-619,-178 41-440,-30 3 56,38-8 0,-52 4-24,-1-1-1,1-1 1,-2 0-1,1-2 1,23-15 0,-22 12 8,0 1 1,0 1 0,48-15 0,-17 12-77,359-83 41,-310 73-44,126-47 1,-123 36-16,80-43 1,-23 8 4,-3 4-6,-153 63-8,200-74 11,107-25 5,-98 31 7,-160 54-23,-1-2 0,-1-3 0,-1-2 1,55-34-1,-49 22-2,34-23-19,-66 42 20,54-26-1,-2 2 4,137-101-2,-151 99-15,2 3 1,1 4-1,78-31 0,-98 46-37,45-28-1,-78 40 30,1-1-1,-2 0 1,1 0-1,-1-2 0,-1 0 1,0 0-1,10-15 1,78-122-194,-57 81 53,98-117-1,-106 147 44,101-121-471,-5-50 124,-50 71 144,183-227-65,-133 192 431,-47 66-65,37-53-22,-77 83 42,-2-2 0,30-85 0,-68 154 4,19-42-6,3 0 0,2 2 0,2 1-1,2 2 1,46-53 0,-12 16 63,83-142 0,-137 207-56,129-226 35,-105 185 12,33-58 100,126-158 1,-52 92-122,-115 142-7,-1-1 1,34-73-1,-32 47-12,-5 11-2,2 1 0,53-84-1,-51 101-5,95-145 21,-91 131-5,39-85 1,6-22 30,-3 5-24,34-124 49,-86 212 87,3 0-1,58-111 1,-33 92 132,250-439 352,-238 397-217,-56 115-322,-1 0 1,-1-1-1,0 0 1,-1 0-1,-1 0 1,0 0-1,0-20 1,-2 34-88,0 0-1,-1-1 1,1 1-1,0 0 1,-1 0-1,1 0 1,0-1-1,-1 1 1,1 0-1,-1 0 1,0 0-1,1 0 1,-1 0-1,0 0 1,0 0-1,0 0 1,0 0-1,0 0 1,0 0-1,-2-1 1,3 2-51,-1-1 1,0 1-1,0 0 1,1-1-1,-1 1 1,0 0-1,0 0 1,0 0-1,1 0 0,-1 0 1,0 0-1,0 0 1,0 0-1,1 0 1,-1 0-1,0 1 1,0-1-1,1 0 0,-1 0 1,0 1-1,0-1 1,1 0-1,-1 1 1,0-1-1,1 1 0,-1-1 1,0 1-1,1-1 1,-1 1-1,1-1 1,-1 1-1,1 0 1,-1-1-1,1 1 0,-1 1 1,1-2 0,-1 1-1,1-1 1,-1 1 0,1-1 0,0 1 0,-1-1-1,1 1 1,0-1 0,-1 1 0,1-1 0,0 1-1,0 0 1,-1-1 0,1 1 0,0-1 0,0 1-1,0 0 1,0-1 0,0 1 0,0 0 0,0-1-1,0 1 1,0 0 0,0-1 0,1 1 0,-1-1-1,0 1 1,0 0 0,0-1 0,1 1 0,-1-1-1,0 1 1,1-1 0,-1 1 0,0-1 0,1 1-1,-1-1 1,1 1 0,-1-1 0,1 0 0,-1 1-1,1-1 1,-1 1 0,1-1 0,0 0 0,-1 0-1,2 1 1,15-2-532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5:52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10650,'25'14'4140,"-13"-7"-3283,-9-5-443,10 3 1571,-12-5-1912,-1 0 0,0 0 1,1 0-1,-1 0 0,1 0 0,-1 0 1,0 0-1,1-1 0,-1 1 1,0 0-1,1 0 0,-1 0 0,0 0 1,1-1-1,-1 1 0,0 0 1,1 0-1,-1 0 0,0-1 0,1 1 1,-1 0-1,0-1 0,0 1 1,0 0-1,1-1 0,-1 1 0,0 0 1,0-1-1,1 0-62,-1 1-1,0 0 1,0 0-1,1-1 1,-1 1-1,0 0 1,0 0-1,1 0 1,-1-1-1,0 1 1,1 0-1,-1 0 1,0 0 0,1 0-1,-1-1 1,0 1-1,1 0 1,-1 0-1,0 0 1,1 0-1,-1 0 1,0 0-1,1 0 1,-1 0 0,0 0-1,1 0 1,-1 0-1,0 0 1,1 1-1,-1-1 1,0 0-1,1 0 1,-1 0-1,0 0 1,1 1 0,-1-1-1,16 10 145,-5-3-63,6-3-58,0 0-1,17 8 1,-8-2 71,80 15 571,2 13-429,-27-7 215,66 32-219,-108-45-76,56 16 50,-21-8-86,-46-16-31,45 9-1,-42-12-12,31 11-1,-39-10 107,37 6 0,-41-10-93,-1 0-1,0 1 1,0 1 0,18 8-1,1 2-12,2-1 0,68 15-1,-23-6-66,-79-23-18,158 54 1,-133-43-4,0 2 0,-1 1 0,33 23 1,8 10 5,1-3-1,119 56 1,210 75 13,-339-153-29,1-4 0,93 17 1,-9-2 32,-88-16-20,0 3 0,-1 3 0,56 31 0,-61-32-9,0-2 0,86 21 0,-32-11-10,171 70 71,-28-38-66,-10-3 15,32 11-30,-92-27 23,96 38 31,-51-13-46,-152-45-60,121 60 0,-48-18 68,-75-37 11,232 88-5,-262-101 13,50 26 1,-59-26-9,0-1-1,1-2 1,37 10 0,-66-20-1246,-8-3 326,0-2 492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8:42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71 141 12907,'-23'8'1722,"18"-7"-1222,0 1 0,0-1-1,0 1 1,0 0 0,0 1-1,0-1 1,-8 7 0,15-9-263,0 1 0,-1-1 1,1 1-1,0-1 1,0 0-1,0 0 0,-1 0 1,1 0-1,0 0 0,3-1 1,140-31 2112,67-13-1253,316-10-524,-229 30-559,-147 11-43,-221 33-627,-273 35-1036,-88 18 1272,0 38 488,417-107-61,115-37 12,20-7 76,21 6-113,2 7 0,1 6 0,161-3 1,-232 23-283,-7 1-180,-1-3 0,1-2 0,70-17 1,-133 22 453,-1 0 17,0 0 0,0 0-1,-1 0 1,1-1 0,-1 1-1,5-4 1,-6 1 73,-8 2-7,-11 1 47,-294 17 803,2 1-1400,288-18 378,11-1-32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8:46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22 178 17284,'-21'1'4558,"43"1"-1200,-5-1-3474,77 4 930,0-5 0,163-20 0,181-56-966,-384 66 168,131-35-55,-217 51-5,-45 2 0,-297 14-106,50-4 44,2 21-58,314-38 152,7-1 7,-1 0 1,1 0 0,0 1-1,-1-1 1,1 0 0,-1 1 0,1-1-1,-1 1 1,1-1 0,0 1-1,-1-1 1,1 1 0,0 0-1,0 0 1,-2 1 0,4-1-4,0-1 0,0 1 1,0-1-1,0 1 0,0-1 0,0 1 1,1-1-1,-1 0 0,0 0 0,0 1 1,0-1-1,0 0 0,1 0 0,1 0 1,47-2-62,0-1 0,64-14 0,-44 7 68,164-25-10,291-37-848,-467 68 283,-58 4 570,0 0 0,0 0 0,0 0 0,0 0-1,0 0 1,0 0 0,0 1 0,0-1 0,0 0 0,0 0 0,1 0 0,-1 0-1,0 0 1,0 0 0,0 0 0,0 0 0,0 0 0,0 0 0,0 0 0,0 0-1,0 0 1,0 0 0,0 0 0,0 1 0,0-1 0,0 0 0,0 0 0,0 0-1,0 0 1,0 0 0,0 0 0,0 0 0,1 0 0,-1 0 0,0 0 0,0 0-1,0 0 1,0 0 0,0 0 0,0 0 0,0 0 0,0 0 0,0 0 0,0 0-1,0 0 1,0 0 0,1 0 0,-1 0 0,0 0 0,0 0 0,0 0 0,0 0-1,0 0 1,-9 3-143,-19 5 44,-687 96 459,639-97-1471,74-7 822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1:28.4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257 423 8114,'-20'3'586,"1"-1"1,0-2 0,-1 0-1,1 0 1,0-2 0,0-1-1,0 0 1,0-1 0,-23-8-1,24 7 387,-5-2 215,23 6-1177,1 0 1,-1 1 0,1-1-1,0 0 1,-1 0 0,1 0-1,0 0 1,0 1 0,0-1-1,-1 0 1,1 1 0,0-1-1,0 1 1,0-1 0,2 0-1,7-3 44,1 0 0,-1 1 0,1 0-1,0 1 1,23-2 0,59 4 87,-49 0-100,177 1 50,501-5-42,-198 9 70,-204 0-36,292-31 69,-1-36-124,-252 23-85,526-44-14,2 38 92,-568 39-28,496 1-107,-467 22 142,104 0-45,797-62 131,-556 44 552,-309 6-586,46 2-176,121 10 99,143-24 110,-287-6-47,-323 7-57,6-7 21,-65 8 29,0 2 1,0 0-1,28 1 0,52 1 12,-69 0-63,0 0 0,60 9 0,-43-2 58,76 0 0,-77-6 73,92 14 1,-64-2-118,-1-3 1,154-3-1,-157-4-20,-54 0-1,0-1-1,0-1 1,-1-2 0,33-4-1,-19-4 69,-24 7-15,1-1 0,0 2 0,0 0 0,0 0 0,0 1 0,0 0 0,16 2-1,3 0-48,0 0 0,44-6-1,16 0 15,-75 6 21,0-2 1,1 0 0,-1-1-1,0-1 1,0 0 0,-1-1-1,21-8 1,-22 8 883,-5 5-994,-8-1 65,1 0 0,-1 0-1,1 0 1,-1 0 0,1 0 0,-1 0 0,1 0 0,-1-1-1,1 1 1,-1-1 0,1 1 0,-1-1 0,0 1-1,1-1 1,-1 0 0,0 0 0,1 1 0,0-3-1,0 1-49,-1-1-1,0 1 0,0-1 1,0 1-1,0-1 0,0 0 0,-1 1 1,1-1-1,-1 0 0,0-3 1,1-13-96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2:22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23 223 13603,'-23'-3'2163,"25"1"-1299,13 1-670,145-3-251,66 0 44,-49 10 30,218 15 168,-246-11 21,1-7 1,203-22 0,228-49-163,-219 23-8,-32 1-18,352-28-31,408 88 25,-332 64 15,-335-52-103,-1-26-93,57 1 31,-82 30 117,-3-2 31,-182-25-8,191 9-32,-286-5 59,165 36 0,-202-28 52,129 25 128,-208-43-212,-1 0-1,1 0 0,-1-1 0,0 1 0,1 0 0,-1 0 1,1 0-1,-1-1 0,0 1 0,1 0 0,-1 0 0,0-1 1,1 1-1,-1 0 0,0 0 0,1-1 0,-1 1 0,0-1 0,0 1 1,1 0-1,-1-1 0,0 1 0,0 0 0,0-1 0,1 1 1,-1-1-1,0 1 0,0-1 0,0 1 0,0 0 0,0-1 1,0 1-1,0-1 0,0 1 0,0-1 0,0 1 0,0 0 0,0-1 1,-1 1-1,1-1 0,0 1 0,0-1 0,0 1 0,0 0 1,-1-1-1,1 1 0,0 0 0,0-1 0,-1 1 0,-4-12-42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3:10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53 117 14323,'1'-21'4340,"0"13"-118,2 19-2376,-1-5-1584,0 1-169,0 1 0,0-1 0,0 0 0,1 0 0,0 0 0,1 0 0,4 7 0,-8-14-87,0 0 0,0 1-1,0-1 1,1 0-1,-1 0 1,0 0 0,0 0-1,0 1 1,0-1-1,0 0 1,1 0 0,-1 0-1,0 0 1,0 0-1,0 0 1,1 0 0,-1 1-1,0-1 1,0 0-1,0 0 1,1 0-1,-1 0 1,0 0 0,0 0-1,1 0 1,-1 0-1,0 0 1,0 0 0,0 0-1,1 0 1,-1 0-1,0 0 1,0-1 0,0 1-1,1 0 1,-1 0-1,0 0 1,0 0-1,6-10 153,-2-12 87,-4 9 30,0 0 0,-1-1 1,-5-24-1,6 35-220,-1-1 0,0 1 0,0 0 1,0 0-1,0 0 0,0 0 0,0 0 0,-1 0 0,1 0 1,-1 1-1,0-1 0,0 0 0,0 1 0,0 0 1,-1-1-1,1 1 0,0 0 0,-1 0 0,0 0 0,1 0 1,-6-2-1,6 4-41,1 0 1,-1 0 0,1 0 0,-1 0-1,1 0 1,-1 0 0,1 0-1,-1 0 1,1 1 0,-1-1 0,1 1-1,-1-1 1,1 1 0,0-1-1,-1 1 1,1 0 0,0 0-1,0 0 1,-1 0 0,1-1 0,0 2-1,0-1 1,0 0 0,0 0-1,0 0 1,0 0 0,1 1 0,-1-1-1,0 0 1,0 1 0,1-1-1,-1 0 1,1 1 0,-1 1-1,-1 4-2,-1 0-1,1 0 0,1 1 0,-1-1 0,0 12 0,2-16-12,0-1 0,0 1 0,0 0 0,0 0 0,1-1 0,-1 1 0,1 0 0,-1-1-1,1 1 1,0 0 0,0-1 0,0 1 0,1-1 0,-1 0 0,3 4 0,-3-5-1,0-1 0,0 1 0,0 0 0,1 0 0,-1 0 0,0-1 0,1 1 0,-1-1 0,0 1 0,1-1 0,-1 1 0,1-1 0,-1 0 1,1 0-1,-1 0 0,1 0 0,-1 0 0,1 0 0,-1 0 0,0 0 0,1-1 0,-1 1 0,1 0 0,-1-1 0,1 1 0,-1-1 0,0 0 0,0 1 0,3-2 0,2-2 11,1 0-1,-1 0 1,0 0-1,0-1 1,0 0-1,0 0 1,-1-1 0,0 1-1,8-13 1,-35 33 159,-12 19-128,29-34 30,0-7-13,-4-22 31,0 5-10,3 17-63,3 10-117,4 15-267,15 7-1250,-15-24 1553,-1 0 0,0-1 0,1 1-1,-1-1 1,1 1 0,-1-1 0,1 1 0,-1-1 0,1 1 0,-1-1 0,1 1 0,-1-1 0,1 0 0,0 1 0,-1-1 0,1 0 0,0 0 0,-1 0 0,1 1 0,0-1 0,-1 0 0,1 0 0,0 0 0,0 0 0,-1 0 0,1 0 0,0 0 0,-1 0-1,1 0 1,0-1 0,-1 1 0,1 0 0,0 0 0,-1-1 0,1 1 0,0 0 0,-1-1 0,1 1 0,0-1 0,2-3-689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3:14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10594,'5'1'562,"-1"-1"0,1 1-1,-1 0 1,0 0 0,1 0-1,-1 1 1,6 3-1,-6-3-231,1 0-1,-1-1 1,1 1-1,-1-1 0,1 0 1,0 0-1,7 0 0,1 0-145,0 0 1,0 0-1,0 2 0,0-1 0,15 7 0,61 26 1323,-63-23-1175,0-1 1,52 13-1,130 36 466,-59-15-692,-71-24-18,-1 3 0,117 54 0,-24 20 78,-76-54 39,128 42-1,-11-1 81,-176-70-207,36 12 77,134 32 0,29 10 102,358 158 402,-456-171-619,-76-30-3,118 35-1,65 11-6,68 15 17,-203-66-28,182 40-132,-58 10 61,-74-19 57,5 1-17,42 13-31,202 56-170,-267-66 79,81 26-188,-75-44 270,95 31-156,-103-19 142,-138-50 53,0 0 0,1 0 0,-1 0 0,0 0 0,0 0 0,0 0 0,0 0-1,0 0 1,0 0 0,0 0 0,1 0 0,-1 0 0,0 0 0,0 0 0,0 0 0,0 0-1,0 0 1,0 1 0,0-1 0,0 0 0,0 0 0,0 0 0,1 0 0,-1 0-1,0 0 1,0 0 0,0 0 0,0 0 0,0 1 0,0-1 0,0 0 0,0 0 0,0 0-1,0 0 1,0 0 0,0 0 0,0 0 0,0 1 0,0-1 0,0 0 0,0 0-1,0 0 1,0 0 0,0 0 0,0 0 0,0 0 0,0 1 0,0-1 0,-1 0 0,1 0-1,0 0 1,0 0 0,-8 5-400,-12-1-6,9-7 137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3:21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45 14667,'1'0'112,"-1"0"0,0 0 1,0 0-1,1 0 0,-1 0 0,0 0 0,0 0 0,1 1 0,-1-1 1,0 0-1,0 0 0,0 0 0,1 0 0,-1 0 0,0 0 0,0 1 1,0-1-1,1 0 0,-1 0 0,0 0 0,0 1 0,0-1 0,0 0 1,0 0-1,0 0 0,1 1 0,-1-1 0,0 0 0,0 0 0,0 1 1,0-1-1,0 0 0,0 0 0,0 1 0,0-1 0,0 0 0,0 0 0,0 0 1,0 1-1,0-1 0,-3 17 1359,2-16-1427,0 0 0,1 1 0,-1-1 0,1 0 0,0 1 0,-1-1 0,1 1 0,0-1 0,0 0 0,0 1 0,0-1 0,0 1-1,0-1 1,1 0 0,-1 1 0,0-1 0,1 0 0,-1 1 0,1 1 0,-1-3-40,1 0-1,-1 0 1,0 0 0,0 0-1,0 0 1,0 1-1,0-1 1,1 0-1,-1 0 1,0 0 0,0 0-1,0 0 1,0 0-1,1 0 1,-1 0-1,0 0 1,0 0 0,0 0-1,0 0 1,0 0-1,1 0 1,-1 0-1,0 0 1,0 0 0,0 0-1,0 0 1,1-1-1,-1 1 1,0 0-1,0 0 1,0 0 0,0 0-1,0 0 1,0 0-1,1 0 1,-1 0-1,0-1 1,0 1 0,0 0-1,0 0 1,0 0-1,4-10 36,-1-10 4,-3 18-22,0 0-1,0 0 0,0 0 0,0 0 0,0 0 0,0 0 1,-1 0-1,1 1 0,-1-1 0,1 0 0,-1 0 1,1 0-1,-1 1 0,0-1 0,0 0 0,0 1 0,0-1 1,0 0-1,-2-1 0,2 2 8,-1 1 0,1-1 0,0 0 0,-1 0 0,1 1 0,-1-1 0,1 0 0,-1 1-1,0 0 1,1-1 0,-1 1 0,1 0 0,-1 0 0,0 0 0,1 0 0,-1 0 0,-3 0 0,2 1-1,-1 0 0,0 0 0,0 0 0,0 1 1,1-1-1,-1 1 0,1 0 0,-1 0 0,1 0 0,0 1 0,-1-1 0,1 1 1,0-1-1,1 1 0,-1 0 0,1 0 0,-3 4 0,5-7-27,-1 0 1,1 1-1,0-1 0,0 0 0,0 0 0,0 1 0,-1-1 0,1 0 1,0 0-1,0 1 0,0-1 0,0 0 0,0 0 0,0 1 0,0-1 0,0 0 1,0 0-1,0 1 0,0-1 0,0 0 0,0 1 0,0-1 0,0 0 1,0 0-1,0 1 0,0-1 0,0 0 0,0 0 0,0 1 0,1-1 0,-1 0 1,0 0-1,0 1 0,10-1-12,12-9-11,-18 6 30,-1 1 21,0 0-1,0 0 1,0-1 0,0 0-1,0 0 1,0 0-1,3-4 1,-7 5 400,-4 5-243,-3 3 30,5-2-149,0 0 0,1 0 0,0 0 0,0 0 0,0 0 1,0 0-1,1 1 0,-2 6 0,3-10-66,-1 0 1,1 0-1,0 0 1,0 1-1,0-1 1,-1 0-1,1 0 0,0 0 1,1 0-1,-1 1 1,0-1-1,0 0 1,0 0-1,1 0 1,-1 0-1,0 0 1,1 1-1,-1-1 0,1 0 1,0 0-1,-1 0 1,1 0-1,0-1 1,-1 1-1,1 0 1,0 0-1,0 0 0,0 0 1,0-1-1,0 1 1,0 0-1,0-1 1,0 1-1,0-1 1,0 1-1,0-1 1,2 1-1,-1-1-2,0 0 0,-1 0 0,1-1 1,0 1-1,0 0 0,-1-1 0,1 1 0,0-1 0,-1 1 1,1-1-1,0 0 0,-1 0 0,1 0 0,-1 0 0,1 0 1,-1 0-1,0 0 0,1 0 0,-1 0 0,0-1 0,0 1 0,0-1 1,0 1-1,0-1 0,0 1 0,0-1 0,0 1 0,-1-1 1,2-2-1,0-3 7,1 0 1,-1-1 0,0 1-1,0 0 1,1-14 0,-3 20 0,0 0 0,0 0 0,0 0 0,0 0 0,0 0 0,0 0 0,0 1 0,0-1 0,0 0 0,0 0 0,0 0 1,0 0-1,-1 0 0,1 0 0,0 0 0,-1 0 0,1 0 0,-1 1 0,1-1 0,-1 0 0,1 0 0,-1 0 0,1 1 0,-1-1 1,0 0-1,1 1 0,-1-1 0,0 1 0,0-1 0,0 1 0,1-1 0,-1 1 0,-1-1 0,1 1 3,-1 0-1,1 0 0,0 1 1,-1-1-1,1 0 1,0 1-1,0-1 0,0 1 1,-1-1-1,1 1 1,0 0-1,0-1 0,0 1 1,0 0-1,0 0 1,0 0-1,0 0 0,0 0 1,1 0-1,-1 0 1,0 0-1,0 0 0,0 2 1,-1 2 0,0 0 1,0 0 0,1 0-1,0 0 1,0 0 0,0 0-1,0 0 1,1 8-1,0-12-11,0 1 0,0-1 0,0 1 0,0-1 0,1 0 0,-1 1 0,0-1 0,1 0 0,-1 1 0,1-1 0,-1 0 0,1 0 0,0 1-1,-1-1 1,3 1 0,-3-1 0,1-1 1,0 1-1,0-1 0,0 1 0,0-1 0,0 0 0,-1 1 0,1-1 1,0 0-1,0 0 0,0 0 0,0 0 0,0 0 0,0 0 0,0 0 1,0 0-1,0 0 0,0 0 0,0-1 0,0 1 0,-1 0 0,1 0 1,0-1-1,0 1 0,1-2 0,1 0 3,0-1-1,-1 1 1,1-1-1,-1 0 1,0 0-1,0 0 1,0 0-1,0 0 1,-1-1-1,1 1 1,-1 0-1,0-1 1,0 1-1,0-1 1,0 0-1,-1 1 1,1-1-1,-1 0 1,0 1-1,0-1 1,0 0-1,-1 1 1,1-1-1,-1 1 1,-2-6-1,3 8 1,0 1-1,-1-1 0,1 0 1,0 1-1,-1-1 1,1 1-1,-1-1 0,1 1 1,-1 0-1,1-1 0,-1 1 1,1-1-1,-1 1 0,1 0 1,-1-1-1,0 1 1,1 0-1,-1 0 0,0 0 1,1-1-1,-1 1 0,0 0 1,1 0-1,-1 0 0,0 0 1,0 0-1,-1 1 1,1-1 1,0 1-1,-1-1 0,1 1 0,0 0 1,0-1-1,-1 1 0,1 0 0,0 0 1,0 0-1,0 0 0,-1 1 0,-1 2 3,0 1 0,0-1-1,0 1 1,0-1 0,-3 10-1,4-9-61,1 1 0,0 0 1,1-1-1,-1 1 0,1 10 0,0-15 34,0 0 0,0 1 0,1-1 0,-1 0 0,0 0-1,1 1 1,-1-1 0,1 0 0,-1 0 0,1 0 0,-1 1 0,1-1 0,1 2 0,-1-3 12,-1 0 0,1 1-1,-1-1 1,1 0 0,0 1-1,-1-1 1,1 0 0,-1 0-1,1 0 1,0 0 0,-1 1-1,1-1 1,0 0 0,-1 0-1,1 0 1,0 0 0,-1 0-1,1-1 1,0 1 0,-1 0-1,1 0 1,0 0 0,-1-1-1,1 1 1,0 0 0,-1 0 0,1-1-1,0 0 1,0 0-94,0 1 1,0-1-1,0 0 1,0 0-1,0 0 1,0 0-1,0 0 1,0 0-1,0 0 1,-1 0-1,1 0 1,-1 0-1,1 0 1,0-1-1,-1 1 1,0 0-1,1 0 1,-1-1-1,0 1 1,0 0-1,0-1 1,1 1-1,-1 0 1,-1-1-1,1 1 1,0-2-1,-3-5-573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1:52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0 13811,'-6'19'5862,"1"30"-5063,4-43-285,-26 418 1774,14-205-2145,9 176 30,5-228-210,-15 485 78,8-514-22,-23 412-46,-8 347-7,24-471 20,9-328-31,-36 621-422,-33 276-181,68-719 414,-2 23 139,6-266 108,-9 252 156,8-271-284,-1-18-594,-2-22 17,5 5 397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1:54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14707,'0'0'1615,"19"2"1262,339 14-1083,-88-7-814,-40 13-983,100 5-5,38-16 0,595 1-13,-35-43 26,188-4-1,-999 34 3,997-7-3,-388 36 13,-224-5-6,638-17-9,-280 17-12,-80-12 70,-513-12-52,302-26 1,-425 17 28,-54 5-61,-4 1 43,93-17 0,-65-8 279,-80 18-162,0 3-1,64-10 1,42 13 16,-79 4-87,113-15 0,-94 4-5,-1 5 1,99 1-1,-162 7-48,0 1 0,0 0 0,27 9 0,-31-8-29,-7-3-1014,-6-3 246,-9-5 75,8 7 711,-10-7-452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2:33.9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48 12971,'1'-19'1634,"-1"17"-1373,1 0-1,-1-1 1,0 1 0,0 0 0,0-1 0,0 1 0,0 0 0,0-1 0,-1 1 0,0-3-1,1 5-222,0 0-1,-1 0 1,1 0 0,0 0-1,0 0 1,0 0-1,-1 0 1,1 0-1,0 0 1,0 0-1,0 0 1,-1 0 0,1 0-1,0 0 1,0 0-1,0 0 1,-1 0-1,1 0 1,0 0-1,0 1 1,0-1-1,0 0 1,-1 0 0,1 0-1,0 0 1,0 0-1,0 1 1,0-1-1,0 0 1,-1 0-1,1 0 1,0 0-1,0 1 1,0-1 0,0 0-1,0 0 1,0 0-1,0 1 1,0-1-1,0 0 1,0 0-1,0 0 1,0 1-1,0-1 1,0 0 0,0 0-1,0 1 1,-4 10 289,2 6 64,1 0-1,0 1 1,4 26 0,-1 19 179,-6 41-47,0 271-169,12-139-304,8 118-12,-10-298-40,2 48-18,-8-99-30,0 0 0,0 1 1,-1-1-1,0 0 1,-2 9-1,-5-51-4349,4 21 3780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1:55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20 16299,'-3'4'795,"-6"8"519,9-12-1274,0 0-1,0 1 0,0-1 0,0 0 0,0 0 0,0 1 0,0-1 0,0 0 0,0 0 0,1 1 0,-1-1 1,0 0-1,0 0 0,0 1 0,0-1 0,0 0 0,0 0 0,0 0 0,1 1 0,-1-1 0,0 0 1,0 0-1,0 0 0,0 0 0,1 1 0,-1-1 0,0 0 0,0 0 0,1 0 0,-1 0 0,0 0 0,0 0 1,0 0-1,1 1 0,-1-1 0,0 0 0,0 0 0,1 0 0,-1 0 0,0 0 0,0 0 0,1 0 1,-1 0-1,0 0 0,0 0 0,1-1 0,-1 1 0,0 0 0,0 0 0,1 0 0,-1 0 0,0 0 0,0 0 1,0 0-1,1-1 0,20-3 600,33-10 0,-32 8-309,1 0-1,31-4 0,-48 10-262,0-1 0,-1 1 0,1 0 0,-1 1 0,1-1 0,0 1 0,-1 0 0,0 0 0,1 1 0,-1 0 0,0 0 0,1 0 0,-1 0 0,9 6 0,-11-5-17,0 0 0,0-1-1,-1 1 1,1 0 0,0 0 0,-1 1-1,0-1 1,0 0 0,0 1 0,0-1 0,0 1-1,1 7 1,-1-3 35,0-1 0,-1 1 0,0 0 0,0 0 0,-1 0 0,0 8 0,-3 5 194,0 0 0,-1-1 0,-13 41 0,1-16-286,-1 0-1,-2-1 1,-2-1 0,-2-1-1,-44 60 1,67-101-116,-15 15-852,15-16 952,0 0 0,0 1-1,0-1 1,0 0 0,-1 1 0,1-1 0,0 0 0,0 0-1,-1 1 1,1-1 0,0 0 0,-1 0 0,1 1-1,0-1 1,-1 0 0,1 0 0,0 0 0,-1 0 0,1 0-1,0 0 1,-1 1 0,1-1 0,0 0 0,-1 0 0,1 0-1,0 0 1,-1 0 0,1 0 0,-1 0 0,1-1 0,0 1-1,-1 0 1,1 0 0,0 0 0,-1 0 0,1 0-1,0 0 1,-1-1 0,1 1 0,0 0 0,0 0 0,-1 0-1,1-1 1,0 1 0,-1 0 0,1-1 0,-1-10-704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1:56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20 507 18052,'-18'13'2275,"17"-8"-1149,11-9 179,1-1-962,-2-2 0,1 1-1,-1-1 1,0-1 0,14-14-1,37-50 337,-41 48-427,75-96 535,73-87-25,-163 202-759,1 0 19,0-1 0,0 1 0,0 0 0,11-7 0,-15 12-20,-1-1 1,1 1 0,0-1 0,0 1-1,0-1 1,0 1 0,0-1-1,-1 1 1,1 0 0,0 0-1,0 0 1,0-1 0,0 1 0,0 0-1,0 0 1,0 0 0,0 0-1,0 1 1,0-1 0,0 0 0,0 0-1,0 0 1,0 1 0,0-1-1,0 1 1,-1-1 0,1 0 0,0 1-1,0 0 1,0-1 0,-1 1-1,1-1 1,0 1 0,-1 0 0,1 0-1,0-1 1,-1 1 0,1 0-1,-1 0 1,1 0 0,-1-1 0,1 3-1,3 10 17,0 0 0,0 0 0,-1 0 0,-1 1 0,0-1 0,-1 26-1,1-4 18,3 23-3,-2-4-110,12 58 1,-14-108-95,1 0 1,-1 0-1,0 0 0,1-1 0,0 1 0,3 4 0,-5-8 154,0 1 0,0-1 0,1 0 0,-1 1 0,0-1-1,0 1 1,1-1 0,-1 0 0,0 1 0,1-1 0,-1 0-1,0 1 1,1-1 0,-1 0 0,0 1 0,1-1-1,-1 0 1,1 0 0,-1 0 0,1 1 0,-1-1 0,1 0-1,-1 0 1,0 0 0,1 0 0,-1 0 0,1 0-1,-1 0 1,1 0 0,-1 0 0,1 0 0,-1 0 0,1 0-1,-1 0 1,1 0 0,-1-1 0,0 1 0,1 0-1,-1 0 1,1 0 0,-1-1 0,0 1 0,1 0 0,-1-1-1,1 1 1,-1 0 0,0-1 0,1 1 0,-1 0 0,0-1-1,0 1 1,1 0 0,-1-1 0,0 1 0,0-1-1,0 1 1,0-1 0,1 1 0,-1-1 0,0 1 0,0 0-1,0-1 1,0 0 0,5-21-462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1:56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3 16307,'0'0'85,"1"0"0,-1-1 0,1 1-1,0 0 1,-1-1 0,1 1-1,0 0 1,-1 0 0,1 0-1,0 0 1,-1-1 0,1 1 0,0 0-1,0 0 1,-1 1 0,1-1-1,0 0 1,-1 0 0,1 0-1,0 0 1,-1 0 0,1 1-1,0-1 1,-1 0 0,1 1 0,-1-1-1,1 0 1,0 1 0,-1-1-1,1 1 1,-1-1 0,1 1-1,-1 1 67,1 1-1,-1-1 1,0 0-1,0 0 0,-1 0 1,1 0-1,0 0 1,-1 0-1,1 0 0,-1 0 1,0 2-1,-27 72 1137,-4 0 0,-49 85-1,21-42-1106,36-73-358,-20 48-2564,42-90 2043,2-9 261,5-10-368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1:57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16283,'-8'42'1313,"-15"91"1244,21-108-2135,0 0 0,2-1 0,4 38 0,-2-43-263,2 1-1,0 0 1,2-1 0,0 0 0,11 23 0,-12-30-211,2-1 1,-1 0-1,1 0 0,1 0 1,0-1-1,0 0 1,1-1-1,1 0 1,11 9-1,-28-25-2536,-13-9 2147,-4 3-180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1:57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14891,'10'-6'1921,"8"1"-1081,9-3-288,6-3 1096,8 2-672,5-1-191,3 5-777,-2-1-2137,-4 13 2025,-4 2-376,-8-8-288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1:58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47 20740,'0'0'24,"0"0"0,0 0-1,0 0 1,0 0 0,0 0-1,0 0 1,0 0 0,0 0-1,0 1 1,0-1 0,0 0-1,0 0 1,0 0 0,-1 0-1,1 0 1,0 0 0,0 0-1,0 0 1,0 0 0,0 0-1,0 0 1,0 0 0,0 1-1,0-1 1,0 0-1,0 0 1,0 0 0,0 0-1,0 0 1,0 0 0,0 0-1,0 0 1,-1 0 0,1 0-1,0 0 1,0 0 0,0 0-1,0 0 1,0 0 0,0 0-1,0 0 1,0 0 0,0 0-1,0 0 1,-1 0 0,1 0-1,0 0 1,0 0 0,0 0-1,0 0 1,0 0 0,0 0-1,0 0 1,0 0-1,0 0 1,0 0 0,0 0-1,0 0 1,-1 0 0,1 0-1,0 0 1,0-1 0,0 1-1,0 0 1,0 0 0,-3 14 369,1 16-67,1 10-132,3 0 0,1 0 0,1 0 1,14 51-1,-18-90-171,0 0 0,0 0 1,1 0-1,-1 0 0,0 0 0,1 0 1,-1 0-1,0-1 0,1 1 0,-1 0 1,1 0-1,0 0 0,-1-1 0,1 1 1,0 0-1,-1 0 0,1-1 1,0 1-1,0-1 0,-1 1 0,1-1 1,0 1-1,1 0 0,-1-1 3,0 0 0,0 0 0,0-1 0,0 1 0,0 0 0,0 0 0,0-1 0,0 1 0,0 0 0,-1-1 0,1 1-1,0-1 1,0 1 0,0-1 0,0 0 0,-1 1 0,1-1 0,1-1 0,5-7 160,0 0 1,-1 0-1,8-14 1,-7 11-24,20-30 271,-8 10-78,1 1-1,26-28 1,-42 54-313,0 1 0,0 0 0,1 0 0,9-7 0,-13 10-38,0 1 1,0-1-1,0 0 1,0 1-1,1-1 1,-1 1 0,0-1-1,0 1 1,0 0-1,1-1 1,-1 1-1,0 0 1,1 0 0,-1 0-1,0 0 1,0 0-1,1 0 1,-1 0-1,0 1 1,0-1 0,1 0-1,-1 1 1,0-1-1,0 1 1,0-1 0,0 1-1,0 0 1,1-1-1,-1 1 1,0 0-1,1 1 1,0 1-1,1 0 1,-1 0-1,0 1 1,0-1-1,-1 1 1,1-1-1,-1 1 1,1-1-1,0 7 1,6 39 36,-5-27-35,7 55 7,7 37 5,-16-112-21,0 1 0,-1 0-1,1 0 1,0 0-1,1-1 1,-1 1 0,0-1-1,4 5 1,-5-6 3,1-1 1,0 1 0,-1-1-1,1 1 1,0-1-1,0 0 1,-1 1 0,1-1-1,0 0 1,0 1-1,-1-1 1,1 0 0,0 0-1,0 0 1,0 0 0,0 0-1,-1 0 1,1 0-1,0 0 1,0 0 0,0 0-1,-1 0 1,1-1-1,0 1 1,0 0 0,-1 0-1,1-1 1,0 1 0,0-1-1,-1 1 1,1-1-1,0 1 1,-1-1 0,1 1-1,-1-1 1,1 1-1,0-1 1,0-1 0,8-7 49,0-1 0,0-1 1,-1 1-1,11-20 1,26-54 164,-30 54-147,28-58 162,29-54 83,-72 141-347,0 0 1,1 1-1,-1-1 1,0 0-1,1 0 1,-1 1-1,0-1 1,1 0-1,-1 1 1,1-1-1,-1 1 0,1-1 1,0 0-1,-1 1 1,1-1-1,-1 1 1,1-1-1,0 1 1,0 0-1,-1-1 1,1 1-1,0 0 1,1-1-1,6 15-2721,-6-6 1656,0-8 335,1-7-188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2:26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15819,'-6'19'3286,"-22"99"1119,23-82-3754,1 0 1,2 72-1,3-98-528,-2-5-561,1 0 0,1 1-1,-1-1 1,1 0-1,0 1 1,0-1-1,0 0 1,1 0-1,-1 0 1,4 6-1,-5-11 422,1 0 0,-1 1 0,0-1-1,0 0 1,0 0 0,0 0 0,0 0-1,0 0 1,0 0 0,1 0 0,-1 0-1,0 0 1,0 0 0,0 0 0,0 0 0,0 0-1,0 0 1,1 0 0,-1 0 0,0 0-1,0 0 1,0 0 0,0 0 0,0 0-1,1 0 1,-1 0 0,0 0 0,0 0-1,0 0 1,0 0 0,0 0 0,0 0-1,1 0 1,-1 0 0,0 0 0,0 0-1,0 0 1,0 0 0,0-1 0,0 1-1,0 0 1,0 0 0,1 0 0,3-9-1025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2:27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17412,'30'-16'2412,"-25"13"-2192,-1 0 0,0 0 0,1 1 0,-1-1-1,10-2 1,-10 4-131,0 0-1,1 0 1,-1 0 0,1 0-1,-1 1 1,1 0-1,-1 0 1,1 0 0,-1 0-1,0 1 1,10 2-1,-12-2-62,0 0-1,-1 0 1,1 0-1,0 0 1,0 1-1,0-1 1,-1 0-1,1 1 1,-1-1-1,1 1 1,-1 0-1,0-1 1,1 1-1,-1 0 0,0 0 1,0 0-1,0 0 1,-1 0-1,1 0 1,0 0-1,-1 0 1,1 0-1,-1 0 1,0 0-1,0 1 1,0-1-1,0 2 1,0 3 24,0 0 0,-1 0 0,0 0 0,0 0 0,-1 0 1,1-1-1,-2 1 0,1-1 0,-5 9 0,-3 4 108,-22 29 0,-6 11-26,37-58-130,0 1 0,1-1 1,-1 0-1,0 0 0,1 1 0,-1-1 0,1 0 1,-1 1-1,1-1 0,-1 0 0,1 1 0,0-1 1,0 1-1,0-1 0,0 1 0,0-1 0,0 1 1,0-1-1,0 0 0,1 1 0,-1-1 0,1 1 1,-1-1-1,1 0 0,-1 1 0,1-1 0,0 0 1,-1 0-1,1 1 0,1 0 0,1 0-4,0 0 0,0 0 0,0 0 0,1-1 0,-1 1 0,0-1 0,1 0 0,-1 0 0,1 0 0,-1 0 0,5 0 0,7 1 3,1-1 1,-1 0-1,1-1 0,-1 0 0,1-1 0,-1-1 1,0-1-1,1 0 0,-1-1 0,16-6 0,10-9-18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2:27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17892,'3'-2'2112,"0"2"-1408,-2 4-279,1 7 1071,1 8-512,1 5-216,2 12-408,-1 6-128,1 6-128,0 4 8,-2 0-256,0-4-256,-2-6-552,1-5-200,-3-14 872,1-10-208,3-17-208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2:28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15251,'1'1'107,"-1"-1"0,1 1 0,0-1 0,-1 1 0,1-1 0,-1 1-1,1-1 1,-1 1 0,1-1 0,-1 1 0,1 0 0,-1-1 0,0 1 0,1 0-1,-1 0 1,0-1 0,1 1 0,-1 0 0,0 0 0,0-1 0,0 1 0,0 0-1,0 0 1,0-1 0,0 1 0,0 0 0,0 0 0,0 0 0,0-1 0,-1 2-1,-5 30 1148,5-28-689,-23 78 1601,13-47-1425,-12 63-1,23-96-718,-1-1-1,1 0 1,0 0-1,0 0 0,0 1 1,-1-1-1,1 0 0,0 0 1,1 1-1,-1-1 0,0 0 1,0 1-1,0-1 1,1 0-1,-1 0 0,1 0 1,-1 1-1,1-1 0,-1 0 1,1 0-1,0 0 0,-1 0 1,3 2-1,-2-3-8,0 0 0,0 1 0,0-1 0,1 0 1,-1 0-1,0 0 0,0 0 0,1 0 0,-1 0 0,0 0 0,0 0 0,1 0 0,-1-1 0,0 1 1,0 0-1,0-1 0,0 1 0,1-1 0,0 0 0,9-6-219,-1 1 1,0-2-1,15-12 0,-7 2-433,0 0-1,-1-2 0,20-30 0,-20 25-27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19:09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24575,'0'0'0,"7"7"0,7 10 0,10 10 0,13 14 0,16 15 0,26 23 0,22 20 0,14 14 0,6 3 0,3-4 0,-8-10 0,-14-15 0,-20-16 0,-23-16 0,-20-17-8191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2:34.3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50 13347,'-2'8'565,"1"0"0,0 0 0,1 0-1,0 0 1,0 0 0,0 0 0,1-1 0,3 16 0,22 63 1011,-20-70-1412,15 43 250,32 63 0,-37-91-185,1-1-1,1-1 1,36 43 0,-50-67-118,1 0 1,-1 0-1,1 0 1,0-1-1,0 0 0,11 6 1,-15-9-68,1 0 1,0 0-1,0-1 0,-1 1 1,1 0-1,0-1 0,0 0 1,-1 1-1,1-1 1,0 0-1,0 0 0,0 0 1,0 0-1,-1-1 0,1 1 1,0 0-1,0-1 1,0 1-1,-1-1 0,1 0 1,0 1-1,-1-1 0,1 0 1,-1 0-1,1 0 1,-1 0-1,1 0 0,-1-1 1,2-1-1,7-7 169,-1-1-1,-1 0 1,0-1-1,-1 0 0,11-21 1,23-70 480,-27 66-479,1-3-185,58-157 476,-30 65-3657,-40 128 2616,2-4-192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2:28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15395,'-1'31'1745,"1"9"-1009,0 5-320,1 1 1416,2-3-1104,1-9-367,6-8-49,0-25-256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2:29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 16123,'1'-2'3153,"-2"7"-1729,-1 7-223,1 8-313,-2 4-160,-1 13-248,-1 2-96,1 11-144,1 3-16,0 2-72,2-1-216,-1-6-712,4-4-376,-2-12 928,0-5-192,4-7-192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2:29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5 13619,'8'-5'3423,"-17"15"-953,-2 3-2064,-4 8-145,0 2 0,1 0 1,2 1-1,-16 39 0,21-44-221,2-1 0,0 1-1,0 0 1,2 0 0,1 1 0,0-1-1,1 21 1,1-37-28,0-1-1,1 1 1,-1-1 0,0 1 0,1 0-1,-1-1 1,1 1 0,0-1-1,0 1 1,0-1 0,0 0 0,0 1-1,1-1 1,-1 0 0,1 0-1,-1 0 1,1 0 0,2 2 0,-2-3 4,0 0 1,0 0 0,0 0-1,-1-1 1,1 1 0,0-1 0,0 1-1,0-1 1,0 0 0,0 0 0,0 0-1,0 0 1,0 0 0,0 0-1,0 0 1,0-1 0,-1 1 0,1-1-1,0 1 1,0-1 0,0 0 0,0 0-1,-1 0 1,1 0 0,1-1-1,8-4 149,-1-1 0,0-1 0,0 1 0,-1-2 0,0 1 0,-1-1-1,0 0 1,0-1 0,-1 0 0,0 0 0,-1-1 0,6-12 0,-11 22-118,-1 0 0,1 0 0,-1 0 0,1 0 1,-1 0-1,0 0 0,1 0 0,-1 0 1,0 0-1,0 0 0,0 0 0,0 0 0,0 0 1,0 0-1,0 0 0,0-1 0,0 1 1,-1 0-1,1 0 0,0 0 0,-1 0 0,1 0 1,-1 0-1,0-2 0,0 3-13,0-1-1,0 0 0,-1 1 1,1-1-1,0 1 1,0-1-1,0 1 1,-1 0-1,1-1 0,0 1 1,0 0-1,-1 0 1,1 0-1,0 0 1,-1 0-1,1 0 1,-2 1-1,-4 0-167,0 0 0,0 1 0,1 0 0,-1 1 0,1-1 0,-9 6 0,10-5-105,6-5-120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2:30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13579,'-4'28'7709,"-4"26"-6181,-3 64-407,-9 122-2497,20-215 1076,3-3-92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2:31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34 17444,'-8'52'4660,"-3"21"-4427,10-66-223,1 0 0,0 0 0,0-1 1,0 1-1,3 10 0,-2-15-8,-1 0 0,1 0 0,0 0 0,0 0-1,0 0 1,0 0 0,0 0 0,0-1 0,1 1 0,-1 0 0,1-1 0,-1 1 0,1-1-1,0 0 1,-1 1 0,1-1 0,0 0 0,0 0 0,0 0 0,0 0 0,2 0-1,6 2 16,-1 1 0,0 0 0,0 0-1,0 1 1,11 8 0,-16-10-8,0 0 0,-1 1-1,1-1 1,-1 1 0,0 0 0,0 0 0,0 0 0,-1 1 0,1-1 0,-1 1 0,0-1 0,3 9 0,-3-2 20,0-1 0,0 1 0,-1 0 0,0 0 0,0 0 0,-2 0 0,1 0 0,-1-1 0,-1 1 0,0 0 0,-1-1 0,0 1 0,0-1 0,-1 0 0,0 0 0,-8 12 0,11-19-12,0-1 1,-1 0-1,0 1 1,0-1-1,0 0 0,0 0 1,0 0-1,0-1 0,0 1 1,0 0-1,-1-1 1,-2 2-1,3-2-4,1-1 0,-1 1 0,1-1 0,-1 0 0,1 1 0,-1-1 0,0 0 0,1 0-1,-1 0 1,1 0 0,-1-1 0,1 1 0,-1 0 0,1-1 0,-1 1 0,-2-2 0,1 0 0,-1 0 1,1 0-1,0 0 0,1-1 1,-1 1-1,0-1 1,1 0-1,-1 0 0,1 0 1,0 0-1,0 0 1,0-1-1,1 1 0,-1-1 1,1 1-1,-2-8 0,0 0-8,1 1 0,0-1 0,1 0 0,0 0 0,1 0 0,0 0 0,1 0 0,0 0 0,1 0 0,0 0 0,0 1 0,1-1 0,7-14 0,5-8 40,2 2 1,36-54-1,-30 51 36,-17 25 0,-1-1 0,1 1 0,-2-1 0,1-1-1,4-16 1,-8 25-54,-1 0 1,1-1-1,0 1 0,-1 0 0,0-1 0,0 1 1,1-1-1,-1 1 0,-1 0 0,1-1 1,0 1-1,-1 0 0,1-1 0,-1 1 0,1 0 1,-1 0-1,0-1 0,0 1 0,0 0 0,0 0 1,-1 0-1,1 0 0,-1 0 0,1 0 0,-1 1 1,1-1-1,-1 0 0,0 1 0,0 0 1,0-1-1,0 1 0,-3-2 0,3 2-59,0 1-1,-1-1 0,1 0 1,0 1-1,0-1 1,-1 1-1,1 0 0,0 0 1,-1 0-1,1 0 1,0 0-1,-1 1 1,1-1-1,0 1 0,0-1 1,-1 1-1,1 0 1,0 0-1,0 0 1,0 0-1,0 0 0,0 0 1,0 1-1,0-1 1,1 1-1,-1-1 0,-2 3 1,-4 7-199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2:33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14 11538,'10'-13'6861,"-11"29"-1564,0-7-5629,-13 83 2531,-2 11-1751,-5 147 0,24-240-3234,2-16 1716,9-26 739,-11 25-146,10-27-546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2:33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1 367 16331,'1'-1'193,"0"0"-1,0 0 0,0 0 0,0 0 1,0 1-1,0-1 0,-1-1 0,1 1 0,0 0 1,-1 0-1,1 0 0,0 0 0,-1 0 0,1-1 1,-1 1-1,1-3 0,1-2 305,18-32 1699,26-37-1,71-84-290,-109 149-1835,-4 5-41,0 0 0,0 0 0,0 0 0,0 0 0,1 0 1,0 1-1,0 0 0,0 0 0,0 0 0,1 1 0,8-5 0,-13 8-28,0 0 1,0 0-1,0 0 1,0 0-1,0 0 0,0 0 1,0 0-1,0 0 1,0 0-1,0 0 0,0 1 1,0-1-1,0 0 1,-1 1-1,1-1 0,0 0 1,0 1-1,0-1 1,0 1-1,-1-1 0,1 1 1,0 0-1,-1-1 1,1 1-1,0 0 0,-1-1 1,1 1-1,-1 0 1,1 0-1,-1 0 0,1 0 1,-1-1-1,0 1 1,1 0-1,-1 2 0,9 37 29,-8-34-27,2 29 62,-1 1 0,-5 58 0,0 13-1187,3-106 1018,-1 0-1,1 0 1,0 0-1,0 0 1,0 0 0,0-1-1,0 1 1,0 0-1,0 0 1,0 0 0,1 0-1,-1 0 1,0 0 0,0-1-1,1 1 1,-1 0-1,1 0 1,-1 0 0,1 1-1,8-17-1512,-6 9 1581,10-17-913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2:34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17124,'5'-7'731,"1"0"0,0 0 1,0 0-1,1 1 0,11-9 1,-17 14-663,0 0 0,0 0 0,1 0 0,-1 0 0,0 1 0,0-1 0,0 0 1,1 1-1,-1-1 0,0 1 0,0-1 0,1 1 0,-1 0 0,0 0 0,1-1 0,-1 1 1,1 0-1,-1 0 0,0 0 0,1 1 0,-1-1 0,0 0 0,1 0 0,-1 1 0,0-1 1,1 1-1,-1-1 0,0 1 0,0-1 0,1 1 0,-1 0 0,0 0 0,0-1 0,0 1 1,0 0-1,0 0 0,0 0 0,0 0 0,-1 1 0,1-1 0,0 0 0,0 0 1,-1 0-1,1 0 0,-1 1 0,1 1 0,2 6 4,-1 0-1,0-1 1,0 1 0,-1 0 0,-1 0-1,1 0 1,-1 0 0,-1 0-1,0 0 1,0 0 0,-1 0 0,-4 15-1,-4 7 114,-1-1-1,-18 34 1,16-41-69,10-19-106,0 1-1,0 0 0,0-1 0,1 1 1,0 0-1,0 0 0,-1 6 1,3-11-11,0 0-1,0 1 1,0-1 0,0 0 0,0 0 0,0 0 0,0 1 0,0-1 0,0 0 0,0 0-1,0 1 1,1-1 0,-1 0 0,0 0 0,0 0 0,0 0 0,0 1 0,0-1-1,1 0 1,-1 0 0,0 0 0,0 0 0,0 1 0,0-1 0,1 0 0,-1 0 0,0 0-1,0 0 1,0 0 0,1 0 0,-1 0 0,0 0 0,0 0 0,0 0 0,1 0 0,-1 0-1,0 0 1,1 0 0,14-1-5,13-6-57,-4-1 80,-2 0 0,1-2 0,-1 0 0,36-24 0,-30 14-4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2:34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42 13899,'10'-29'3465,"-5"17"1610,-7 31-2163,-42 230-1042,14-80-3124,26-156 1514,3-26-423,1-7-103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2:35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3 281 16363,'-3'10'4236,"8"-28"-1901,52-115 1819,-48 115-3949,1 1-1,1 0 1,1 1 0,0 0 0,18-17 0,-28 31-197,0 0 0,0 0 0,1 0 1,-1 0-1,0 0 0,1 1 0,0-1 1,-1 1-1,1-1 0,0 1 0,0 0 1,0 0-1,5 0 0,-6 1-11,-1 0 1,0 0-1,0 0 0,1 1 1,-1-1-1,0 1 1,0-1-1,0 1 0,1-1 1,-1 1-1,0 0 0,0-1 1,0 1-1,0 0 0,0 0 1,0 0-1,0 0 0,-1 0 1,1 0-1,0 0 0,0 0 1,-1 0-1,1 0 1,-1 0-1,1 1 0,-1-1 1,1 0-1,-1 0 0,0 0 1,0 1-1,1-1 0,-1 0 1,0 3-1,1 6-21,0 0 0,-1 1 0,0-1 0,0 0 0,-1 0 0,-4 14 0,-18 63-29,5-26 39,18-59 10,-4 11-66,0 1 0,2 0 0,-1 0-1,2 1 1,0-1 0,0 0 0,3 21 0,-2-35 36,0 0 1,0 0-1,0 0 0,0 0 1,0 1-1,0-1 1,0 0-1,0 0 0,0 0 1,0 1-1,0-1 1,0 0-1,0 0 0,1 0 1,-1 1-1,0-1 1,0 0-1,0 0 0,0 0 1,0 0-1,0 0 1,0 1-1,1-1 0,-1 0 1,0 0-1,0 0 1,0 0-1,0 0 0,1 0 1,-1 0-1,0 1 1,0-1-1,0 0 0,0 0 1,1 0-1,-1 0 1,0 0-1,0 0 0,0 0 1,1 0-1,-1 0 0,0 0 1,7-7-994,3-14 136,7-31-328,-6 19 512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2:36.8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41 15731,'2'-3'1515,"13"0"-1011,23-4-79,101-9 1282,261 5 1,141 49-1489,-231-20-2009,-258-23-120,-49 5 1309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2:35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18796,'1'0'76,"-1"0"-1,1 0 1,-1 0-1,1 0 1,-1 0-1,0 0 1,1 0 0,-1 0-1,1 0 1,-1 0-1,0 0 1,1 1 0,-1-1-1,1 0 1,-1 0-1,0 1 1,1-1-1,-1 0 1,0 0 0,0 1-1,1-1 1,-1 0-1,0 1 1,0-1-1,1 0 1,-1 1 0,0-1-1,0 1 1,0-1-1,1 1 1,-1 16 1278,-14 25 345,11-34-1071,-31 76 806,18-48-1147,2 0 0,-11 46 0,25-82-284,-1 1 1,1 0-1,0 0 0,0 0 0,0-1 1,0 1-1,0 0 0,0 0 0,0 0 0,0-1 1,0 1-1,0 0 0,0 0 0,0 0 1,1-1-1,-1 1 0,0 0 0,1 0 1,-1 0-1,0-1 0,1 1 0,-1 0 1,1-1-1,-1 1 0,1-1 0,0 1 1,-1 0-1,1-1 0,0 1 0,1 0-21,1 0-1,-1 0 1,0-1 0,0 1-1,0-1 1,0 1 0,0-1-1,1 0 1,-1 0-1,0 0 1,3 0 0,5-2-361,1 0 1,-1 0 0,19-7 0,-17 5 183,1-2-1,-1 0 1,0 0 0,-1-1 0,1 0 0,-1-1 0,-1-1 0,15-14-1,0-6-393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2:36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14195,'-7'0'1912,"-1"10"-951,0 9-345,0 4 1592,-1 4-847,1 8-465,1 2-160,4 4-296,-2 0-96,4-1-168,-1-4-208,2-8-736,-1-3 744,1-17-136,-3-8-88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2:31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13131,'46'-72'5808,"-46"72"-5754,0 0 1,0 0 0,0 0-1,0 0 1,0-1-1,0 1 1,0 0 0,0 0-1,0 0 1,1 0-1,-1 0 1,0 0 0,0 0-1,0 0 1,0-1 0,0 1-1,0 0 1,0 0-1,1 0 1,-1 0 0,0 0-1,0 0 1,0 0-1,0 0 1,0 0 0,0 0-1,1 0 1,-1 0 0,0 0-1,0 0 1,0 0-1,0 0 1,0 0 0,1 0-1,-1 0 1,0 0-1,0 0 1,0 0 0,0 0-1,0 0 1,0 0 0,1 0-1,-1 1 1,0-1-1,0 0 1,0 0 0,0 0-1,0 0 1,0 0-1,0 0 1,1 0 0,-1 0-1,0 1 1,0-1 0,0 0-1,0 0 1,0 0-1,3 14 1203,-2 15-419,-21 231 799,11-172-2516,9-80 564,0-6 227,0 1 1,0 0 0,0 0 0,0-1 0,-1 1-1,1 0 1,-1-1 0,0 1 0,0 0 0,0-1-1,0 1 1,0-1 0,0 1 0,-2 1 0,-1-4-412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2:32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10 174 14571,'-9'24'6668,"9"-24"-6614,8-13 1418,7-15-297,60-103 1347,-73 128-2484,0 0 1,0 0-1,0 0 1,0 1-1,1-1 1,5-4-1,-8 7-35,0 0-1,1 0 1,-1 0-1,0-1 1,1 1-1,-1 0 1,0 0-1,1 0 1,-1 0-1,0 0 1,1-1 0,-1 1-1,1 0 1,-1 0-1,0 0 1,1 0-1,-1 0 1,0 0-1,1 0 1,-1 1-1,1-1 1,-1 0-1,0 0 1,1 0-1,0 0 1,-1 1-3,1 0 0,-1 0 0,1-1 0,-1 1 0,1 0 0,-1 0 0,1 0 0,-1-1 0,1 1 0,-1 0-1,0 0 1,0 0 0,1 0 0,-1 0 0,0 1 0,1 27-5,0-1 1,-2 0-1,-1 1 0,-2-1 0,-11 47 0,-2 14-1769,24-115-478,0 2 1492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2:32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16203,'1'0'75,"0"0"0,-1 0 0,1 1 0,0-1-1,-1 0 1,1 0 0,0 1 0,-1-1 0,1 0-1,-1 1 1,1-1 0,-1 0 0,1 1 0,-1-1-1,1 1 1,-1-1 0,1 1 0,-1-1-1,0 1 1,1-1 0,-1 1 0,0 0 0,1-1-1,-1 1 1,0-1 0,0 1 0,0 0 0,1-1-1,-1 1 1,0 0 0,0-1 0,0 1 0,0 1-1,-1 29 768,0-20-90,1 13-216,0 0-1,4 24 1,-3-40-517,0-1 1,1 0-1,0 0 0,0 0 1,1 0-1,0 0 0,0 0 0,0-1 1,1 1-1,9 10 0,-12-15 8,1 0 0,0-1 0,0 1-1,0-1 1,0 1 0,0-1 0,0 0 0,0 0-1,0 0 1,1 0 0,-1 0 0,0-1-1,0 1 1,1-1 0,-1 1 0,1-1-1,-1 0 1,0 0 0,1 0 0,-1 0-1,1 0 1,-1-1 0,0 1 0,1-1-1,-1 0 1,0 1 0,1-1 0,-1 0 0,0 0-1,0 0 1,0-1 0,2-1 0,4-2 125,-1 0 1,0 0 0,0-1-1,0 0 1,-1 0 0,0-1-1,8-11 1,-8 9 58,-1 0 1,1-1 0,-2 0-1,1 0 1,-1 0-1,-1-1 1,4-16-1,-7 24-171,1 0 0,-1 0-1,0 0 1,0 0 0,0 0-1,0 0 1,-1 0-1,1 0 1,-1 0 0,0 0-1,0 0 1,0 0 0,-2-4-1,2 5-53,-1 0 0,1 0-1,-1 1 1,0-1 0,1 1 0,-1-1 0,0 1-1,0-1 1,0 1 0,0 0 0,0 0-1,0 0 1,0 0 0,-1 0 0,1 1-1,0-1 1,0 1 0,-1-1 0,1 1-1,-3 0 1,-64-3-1125,41 4 799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39:24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17148,'-8'14'744,"5"-4"-736,3-11 0,9-14 208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39:26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9 101 12603,'0'0'104,"-1"-1"0,1 1 1,-1 0-1,1 0 0,-1 0 0,1 0 1,0 0-1,-1-1 0,1 1 0,0 0 1,-1 0-1,1-1 0,0 1 1,-1 0-1,1-1 0,0 1 0,-1 0 1,1-1-1,0 1 0,0 0 0,0-1 1,-1 1-1,1 0 0,0-1 1,0 1-1,0-1 0,0 1 0,0-1 1,0 1-1,-1 0 0,1-1 0,0 1 1,0-1-1,0 1 0,1-1 1,-1 1-1,0 0 0,0-1 0,0 1 1,0-1-1,0 0 0,2 0 36,-1 0-1,1 0 1,-1 0 0,1 0-1,-1 0 1,1 0-1,0 0 1,-1 1 0,1-1-1,2 0 1,48-9 457,-8 9-491,1 1 0,45 6 1,18 0 135,152-13 1062,-149 1-940,143 10 1,-115 9-250,171 13-17,-175-20-109,272 1 157,169-46 335,-517 36-515,102-10 304,-122 10-256,-7 1 75,-24 0 123,-10 0 180,-1 0-607,1-1 0,-1 1 0,0-1 0,0 1 0,1-1 0,0 0 0,-1 0 0,-2-6 0,-6-17-254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7:05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1 16187,'1'1'153,"0"0"0,0 0 0,0 0 0,-1 1 0,1-1 0,0 0 0,0 0 0,-1 1 0,1-1 0,-1 1 0,1-1 0,-1 0 0,1 1 0,-1-1 0,0 1 0,0-1 0,0 1 0,0-1 0,0 1 0,0-1 0,0 1 0,-1-1 0,1 1 0,0-1 0,-1 1 0,0 1 0,-3 7 367,0 0 0,-9 15 0,9-17-221,-168 263 2007,12-22-3803,159-246 665,4-20-612,2-4 934,4-4-46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7:05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16580,'7'66'3984,"-5"-38"-2789,1 0-1,12 48 1,52 113-585,-19-63-2135,-44-108 302,-7-15 371,-6-8 310,-4-7-174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7:05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16668,'0'1'1896,"11"-1"-976,6-1-320,9-3 1057,2-1-417,7 2-336,0 1-240,3 0-880,-4 2-600,-11 0 744,-4 3-208,-9-2-136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2:37.2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12 16540,'-1'-1'56,"1"1"1,0 0 0,0 0 0,-1 0 0,1 0 0,0 0-1,0 0 1,0 0 0,-1-1 0,1 1 0,0 0 0,0 0 0,0 0-1,0 0 1,0-1 0,-1 1 0,1 0 0,0 0 0,0 0 0,0-1-1,0 1 1,0 0 0,0 0 0,0-1 0,0 1 0,0 0-1,0 0 1,0 0 0,0-1 0,0 1 0,0 0 0,0 0 0,0-1-1,0 1 1,0 0 0,0 0 0,0-1 0,0 1 0,0 0 0,0 0-1,0 0 1,0-1 0,1 1 0,-1 0 0,0 0 0,0 0-1,0-1 1,0 1 0,1 0 0,16-2 1457,33 10-540,-43-7-833,38 8 92,-1 2 0,0 2 0,79 36-1,-114-45-228,-2 0 1,1 0-1,0 1 0,-1 0 0,0 0 1,10 11-1,-15-14-3,0 0 0,0 0-1,0 0 1,-1 1 0,1-1 0,-1 1 0,1-1 0,-1 1 0,0-1 0,0 1 0,0 0 0,-1-1-1,1 1 1,-1 0 0,1 0 0,-1 0 0,0 0 0,0-1 0,0 1 0,-1 0 0,1 0 0,0 0-1,-1 0 1,-1 3 0,-2 2 6,1 0 0,-2 0-1,1 0 1,-1-1 0,-1 1 0,1-1 0,-10 9-1,-52 45-22,46-43-28,-119 100-1119,132-109 911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7:06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17332,'-9'25'1692,"1"1"0,-7 34 0,10-30-1375,1 1-1,1-1 1,3 50-1,0-76-285,1 1 0,-1-1 1,1 1-1,0-1 0,0 1 0,0-1 0,1 0 0,3 8 0,-4-10-21,0-1-1,0 0 1,0 0 0,0 1 0,0-1-1,0 0 1,0 0 0,1 0-1,-1 0 1,0-1 0,1 1 0,-1 0-1,1 0 1,-1-1 0,1 1 0,-1-1-1,1 0 1,-1 1 0,1-1 0,-1 0-1,1 0 1,0 0 0,-1 0 0,1 0-1,-1 0 1,1 0 0,2-1 0,5-2 39,0 1 0,-1-1 0,0-1 0,1 0 0,-1 0 1,8-6-1,-9 5 27,0 1-1,0 0 1,0 0 0,0 1 0,1 0 0,0 0 0,14-2-1,-22 5-66,1 0 0,0 0-1,0 0 1,-1 0-1,1 0 1,0 0 0,-1 0-1,1 0 1,0 0-1,-1 0 1,1 1 0,-1-1-1,1 0 1,0 1 0,-1-1-1,1 0 1,-1 1-1,1-1 1,-1 1 0,1-1-1,-1 1 1,1-1-1,-1 1 1,1-1 0,-1 1-1,0-1 1,1 1-1,-1-1 1,0 1 0,1 0-1,-1-1 1,0 1 0,0 0-1,0-1 1,0 1-1,0 0 1,1-1 0,-1 1-1,0 0 1,-1-1-1,1 2 1,-5 29 103,2-21-54,-1 1 0,-1-1 0,0-1 0,0 1 0,-1-1 0,0 0-1,0 0 1,-1-1 0,0 1 0,-13 9 0,16-14-72,0 0 1,-1 0-1,1-1 0,-1 1 0,0-1 0,0-1 0,-1 1 0,1-1 0,-1 1 0,1-2 1,-1 1-1,1-1 0,-1 1 0,0-1 0,0-1 0,0 1 0,1-1 0,-1 0 1,0-1-1,0 1 0,-6-2 0,12 1-60,-1 1-1,1 0 1,0 0-1,-1 0 1,1 0 0,0 0-1,-1 0 1,1 0-1,0 0 1,-1-1 0,1 1-1,0 0 1,-1 0-1,1-1 1,0 1 0,-1 0-1,1 0 1,0-1 0,0 1-1,0 0 1,-1-1-1,1 1 1,0 0 0,0-1-1,0 1 1,-1 0-1,1-1 1,0 1 18,1-1-1,-1 1 1,0-1-1,0 1 1,0-1-1,1 1 1,-1-1 0,0 1-1,1 0 1,-1-1-1,0 1 1,1 0-1,-1-1 1,0 1 0,1 0-1,-1 0 1,1-1-1,-1 1 1,1 0-1,-1 0 1,0-1 0,2 1-1,10-4-756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7:07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17 16283,'0'0'92,"0"0"0,1 0-1,-1 0 1,0-1-1,0 1 1,0 0 0,0-1-1,1 1 1,-1 0 0,0 0-1,0-1 1,0 1-1,0 0 1,0-1 0,0 1-1,0 0 1,0-1-1,0 1 1,0 0 0,0 0-1,0-1 1,0 1-1,0 0 1,0-1 0,0 1-1,0 0 1,-1-1-1,1 1 1,0 0 0,0 0-1,0-1 1,0 1-1,-1 0 1,1 0 0,0-1-1,0 1 1,0 0-1,-1 0 1,1 0 0,0-1-1,0 1 1,-1 0-1,1 0 1,0 0 0,-1 0-1,1 0 1,0 0-1,0-1 1,-1 1 0,-19-5 2333,12 5-2143,1 1 1,0 0-1,-1 0 0,1 1 0,0 0 1,0 0-1,0 0 0,-11 7 0,2-1-136,0 1-1,-20 15 1,31-21-139,0 1 0,1 0 0,-1 1 0,1-1 0,0 1 0,-6 8 0,9-12-12,1-1 0,-1 1-1,1 0 1,-1 0 0,1 0-1,0 0 1,-1 0 0,1 0-1,0 0 1,0 0 0,-1 0-1,1 0 1,0 0 0,0 0-1,0 0 1,0 0 0,0 0-1,0 0 1,1 0 0,-1 0-1,0 0 1,0 0 0,1 0-1,-1 0 1,1-1 0,-1 1-1,1 0 1,-1 0-1,1 0 1,-1 0 0,1-1-1,0 1 1,-1 0 0,1-1-1,0 1 1,0 0 0,0-1-1,-1 1 1,1-1 0,0 1-1,0-1 1,0 1 0,0-1-1,0 0 1,0 0 0,0 1-1,0-1 1,1 0 0,18 5-114,37 5 1,-42-8 88,-1 0-1,0 0 1,0 2 0,0 0-1,23 9 1,-36-12 34,0-1-1,0 1 1,0-1 0,0 0 0,0 1-1,0 0 1,0-1 0,0 1 0,0 0-1,-1-1 1,1 1 0,0 0 0,-1 0-1,1-1 1,0 1 0,-1 0 0,1 0 0,-1 0-1,1 0 1,-1 0 0,1 0 0,-1 0-1,0 0 1,1 1 0,-2 0 7,1-1 1,0 0-1,-1 0 1,1 0-1,-1 0 1,1 0-1,-1 0 1,0 0-1,1 0 1,-1 0-1,0 0 1,0 0-1,0 0 1,1 0-1,-1-1 1,0 1-1,-2 1 0,-4 2 62,0 0-1,0-1 1,0 1-1,-15 3 1,10-3-33,-1-2 1,1 1-1,-15 0 1,23-3-127,1 0 0,0 0 0,-1 0 0,1 0 0,-1 0 0,1-1 0,-1 0 0,1 1 0,0-1 0,0 0 0,-1-1 0,1 1 1,0-1-1,0 1 0,0-1 0,-3-3 0,5 5 95,0-1 0,1 0 0,-1 1 0,1-1 0,-1 0 0,1 0 0,-1 1-1,1-1 1,0 0 0,-1 0 0,1 0 0,0 0 0,0 1 0,-1-1 0,1 0 0,0 0 0,0 0 0,0 0 0,0 0 0,0 0 0,0 0 0,0 1 0,1-1 0,-1 0 0,0 0 0,0 0 0,1-1 0,1 0-49,-1-1-1,0 1 1,1 0-1,0-1 1,-1 1-1,1 0 1,3-3 0,16-12-346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7:08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71 454 17572,'-1'3'291,"0"-1"1,1 0-1,-1 0 1,0 0-1,-1 0 1,1 0-1,0 0 1,0 0-1,-1-1 1,1 1-1,-1 0 1,0-1-1,-3 3 1,-6 7 923,6-4-909,1-1 1,-1 1-1,1 1 1,0-1-1,1 1 1,0 0 0,0-1-1,-2 13 1,4-18-298,0 0 1,1 0 0,0 0 0,0 0-1,-1 0 1,1 0 0,0 0 0,0 0-1,1 0 1,-1 0 0,0-1 0,1 1-1,-1 0 1,1 0 0,-1 0 0,1 0-1,0-1 1,0 1 0,0 0 0,0-1-1,0 1 1,0 0 0,1-1 0,-1 0-1,0 1 1,1-1 0,-1 0 0,1 1-1,-1-1 1,1 0 0,0 0 0,-1 0-1,1-1 1,0 1 0,0 0 0,0-1-1,-1 1 1,1-1 0,0 0 0,0 1-1,4-1 1,-1 0 22,0 0 0,0 0 0,0-1 0,0 0 0,0 0 0,0 0 0,0 0 0,-1-1-1,1 0 1,0 0 0,-1 0 0,1-1 0,-1 1 0,0-1 0,0 0 0,0 0 0,0-1 0,0 1 0,-1-1 0,0 0-1,1 0 1,2-5 0,-2 4 6,-1 0-1,0 0 0,0 0 1,-1 0-1,0 0 1,0 0-1,0-1 0,0 1 1,-1-1-1,0 1 0,0-1 1,0 0-1,-1 1 1,0-1-1,0 0 0,-1 1 1,1-1-1,-1 0 0,-3-9 1,3 13-29,0-1 0,-1 0 0,1 1 0,-1-1 0,0 1 0,0-1 0,0 1 0,0 0 0,-4-4 0,4 5-13,1 0 1,0 1 0,0-1-1,-1 0 1,1 0 0,-1 0-1,1 1 1,0-1 0,-1 1-1,1-1 1,-1 1 0,0 0-1,1-1 1,-1 1 0,1 0-1,-1 0 1,1 0 0,-1 0-1,1 1 1,-3-1 0,4 0 2,-1 0 0,1 1 0,0-1 0,0 0 0,-1 0 0,1 0-1,0 0 1,0 1 0,-1-1 0,1 0 0,0 0 0,0 1 0,-1-1 0,1 0 0,0 0 0,0 1 0,0-1 0,0 0 0,0 1 0,-1-1 0,1 0 0,0 1 0,0-1-1,0 0 1,0 1 0,0-1 0,0 0 0,0 1 0,0-1 0,0 0 0,0 1 0,0-1 0,0 0 0,0 0 0,1 1 0,-1-1 0,0 0 0,0 1 0,0-1 0,0 0-1,0 1 1,1-1 0,-1 0 0,0 0 0,0 1 0,1-1 0,-1 0 0,0 0 0,0 0 0,1 1 0,-1-1 0,0 0 0,0 0 0,1 0 0,-1 0 0,0 0 0,1 0-1,-1 1 1,0-1 0,1 0 0,-1 0 0,1 0 0,4 0-8,0 1 0,1-1 0,-1 0 0,0 0 1,0 0-1,0-1 0,1 0 0,-1 0 0,0 0 0,5-3 0,7-2 2,27-14 0,-18 6 6,-2-1 0,0-1 0,-1-1 0,0-1 1,-2-1-1,0-1 0,-1-1 0,-1-1 0,30-44 0,-45 59-4,-1 1 0,1-1 0,-1-1 0,0 1 0,0 0 0,1-11 0,-4 18 5,1 0 0,-1 0 0,0-1 0,0 1 0,0 0 0,0-1 0,0 1 0,1 0 0,-1-1 0,0 1 0,0 0 0,0-1 0,0 1 0,0-1 0,0 1 0,0 0 0,0-1 0,0 1 0,0 0 0,0-1 0,-1 1 0,1 0 0,0-1 0,0 1 1,0 0-1,0-1 0,0 1 0,-1 0 0,1 0 0,0-1 0,0 1 0,-1 0 0,1 0 0,0-1 0,0 1 0,-1 0 0,1 0 0,0-1 0,-1 1 0,1 0 0,0 0 0,0 0 0,-1 0 0,1 0 0,0 0 0,-1 0 0,1-1 0,-1 1 0,1 0 0,0 0 0,-1 0 0,1 0 0,0 0 0,-1 1 0,1-1 0,0 0 0,-1 0 0,1 0 0,0 0 0,-1 0 0,1 0 0,0 0 0,-1 1 0,-18 11-15,2 4 35,0 1 1,2 0 0,0 1 0,1 1 0,1 0-1,0 0 1,2 2 0,0-1 0,-8 24 0,17-39-24,0 0 1,1 1 0,-1-1 0,1 1 0,0-1 0,1 1 0,-1-1 0,1 1-1,0 0 1,1-1 0,-1 1 0,1-1 0,0 1 0,0-1 0,4 10 0,-3-12-18,-1 0 0,1 0 0,0 0 0,0 0 0,1 0 0,-1 0 0,0-1 0,1 1 0,0-1 0,-1 0 0,1 0 0,0 0 0,0 0 0,0 0 0,1 0 0,-1-1 0,0 0 0,1 0 0,-1 1 0,1-2 0,-1 1 0,1 0 0,-1-1 0,1 0 0,6 0 0,-3 0-7,0-1-1,-1 0 1,1 0 0,0-1-1,0 0 1,-1 0 0,1 0-1,-1-1 1,0 0 0,0 0-1,0-1 1,0 0 0,6-5-1,-3 1 13,0 0 0,0 0-1,-1-1 1,0-1-1,0 1 1,9-18-1,-13 17 30,-7 9 1,-10 13 23,10-7-29,0-1 0,0 1 0,1 0 0,0 0 0,0-1 0,0 2 0,0-1 0,1 0 0,0 0 0,-1 10 1,2-13-9,0 0 1,0 0 0,1-1 0,-1 1 0,0 0 0,1 0 0,-1 0 0,1-1-1,0 1 1,-1 0 0,1-1 0,0 1 0,0 0 0,0-1 0,0 0 0,1 1-1,-1-1 1,0 1 0,0-1 0,1 0 0,-1 0 0,1 0 0,-1 0 0,1 0 0,0 0-1,-1 0 1,1-1 0,0 1 0,-1 0 0,1-1 0,0 0 0,0 1 0,0-1-1,2 0 1,2 1 4,1-1-1,-1 0 1,1 0-1,-1 0 0,1-1 1,-1 0-1,1 0 1,-1-1-1,0 0 0,0 0 1,0 0-1,0-1 1,0 0-1,0 0 0,5-5 1,2 0 8,-2-2 0,1 0 0,-1 0 0,-1-1 0,13-16 0,-27 53 218,0-12-146,1 1 1,-2 27-1,5-40-78,0-1 0,0 0 0,1 1 1,-1-1-1,0 0 0,1 1 0,-1-1 0,0 0 1,1 1-1,0-1 0,-1 0 0,1 0 0,0 0 1,-1 0-1,1 1 0,0-1 0,0 0 1,0 0-1,0-1 0,0 1 0,0 0 0,3 1 1,-2-1-3,0 0 1,1 0 0,0 0 0,-1-1-1,1 1 1,-1-1 0,1 0 0,-1 0-1,1 0 1,0 0 0,3-1 0,4-1 3,1 0 1,-1-1-1,0 0 1,17-8 0,-3-2 10,0-1 0,-1 0 0,0-2 0,-1-1 1,-1-1-1,36-38 0,-30 24-54,-1 0 0,-2-2 1,37-67-1,-56 92 12,20-43-94,-24 49 101,0 0-1,0-1 1,0 1-1,0 0 1,-1-1 0,1 1-1,-1 0 1,0-1 0,0 1-1,0-1 1,0 1-1,0-1 1,-2-3 0,2 7 10,0 0 1,0-1 0,0 1-1,0-1 1,-1 1 0,1-1-1,0 1 1,0 0 0,-1-1-1,1 1 1,0-1 0,0 1-1,-1 0 1,1-1-1,0 1 1,-1 0 0,1 0-1,-1-1 1,1 1 0,0 0-1,-1 0 1,1-1 0,-1 1-1,1 0 1,0 0 0,-1 0-1,1 0 1,-1 0 0,0 0-1,-14 6-40,-11 21 35,15-12 18,0 1 0,1 0 0,0 0 0,1 1 0,1 0 0,1 0 0,0 1 0,2 0 0,0 1 0,0-1 0,2 1 0,1 0 0,0-1 0,1 1 0,1 0 0,1 0 0,0 0 0,2 0 0,0 0 0,1-1 0,1 0 0,0 0 0,9 18 0,17 25-730,-44-101-504,-38-46 653,33 59 878,2-1 0,-14-32 0,29 58-275,0 1 1,1 0-1,-1 0 1,1-1-1,-1 1 1,1 0 0,0-1-1,-1 1 1,1 0-1,0-1 1,0 1-1,0-1 1,0 1-1,0 0 1,0-1-1,0 1 1,1 0-1,-1-1 1,0 1-1,1 0 1,-1-1-1,1 1 1,0-1-1,1 0 2,-1 1-1,1 0 0,-1 0 0,1 0 1,0 0-1,-1 0 0,1 1 0,0-1 0,0 0 1,-1 1-1,1-1 0,0 1 0,0 0 0,0 0 1,0 0-1,2 0 0,25-1-149,35 5 0,-45-1-190,0-2-1,0 0 1,1-1-1,-1-2 1,21-2-1,-3-7-111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7:09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23773,'17'9'2097,"-5"-3"-1521,-6-6-248,-1 0 1576,0 0-1968,3 1 168,-3-2-64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7:09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20444,'7'6'2233,"-1"0"-1505,-5-6-704,4 0 1400,-3 0-680,-4 0-848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9:24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22 21701,'1'-22'1640,"0"59"-448,-9 15-288,1 13-351,1-4-537,3 1-649,0-5-295,-2-4-504,2-3-993,0-14 1817,-3-9-488,0-11-240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9:24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0 170 16788,'6'-13'608,"1"-1"1,-1 1 0,2 0 0,0 1 0,1-1 0,0 2 0,14-15-1,-18 21-372,0 0-1,0 0 1,1 0-1,-1 1 1,1 0-1,0 0 1,0 1-1,1 0 1,-1 0-1,1 0 1,-1 1-1,1-1 1,0 2 0,0-1-1,0 1 1,0 0-1,9 0 1,-14 1-215,0 0 0,0 0 0,0 1 0,-1-1 0,1 0 0,0 1 0,0-1 0,-1 1 1,1 0-1,0-1 0,-1 1 0,1 0 0,-1 0 0,1 0 0,-1 0 0,1 0 1,-1 0-1,0 1 0,0-1 0,1 0 0,-1 1 0,2 2 0,-2-1-11,0 0 0,0 0 0,-1 0 0,1 0-1,0 0 1,-1 0 0,0 0 0,0 0 0,0 0-1,0 0 1,0 0 0,-1 4 0,-2 5 3,-1 1-1,0-1 1,0 0 0,-1 0-1,-8 14 1,12-25-9,-3 6-33,0 0 0,1 0-1,-5 14 1,7-19-27,1 0 0,-1 0 0,1 0 0,0 0 0,0 0 0,0 0 0,0 0 0,0 0 0,0 0 0,0 0 0,0 0 0,1 0 1,-1 0-1,1 0 0,0 0 0,0 0 0,-1 0 0,1-1 0,3 5 0,1 0-148,45 65-1269,-45-62 1462,0 0 0,0 0 0,-1 1 0,0-1 0,-1 1 0,4 13 0,-7-19 84,1-1 0,-1 0-1,0 0 1,0 1 0,0-1 0,0 0-1,-1 0 1,1 1 0,-1-1 0,0 0 0,0 0-1,0 0 1,0 0 0,-1 0 0,1 0-1,-1 0 1,0-1 0,-3 5 0,1-2 83,0-2-1,0 1 1,-1 0 0,1-1 0,-1 1 0,0-1 0,0-1 0,0 1-1,0-1 1,-7 3 0,3-2 23,1-1-1,0 0 0,-1-1 1,1 0-1,-1 0 1,-14-1-1,18 0-179,0 0-1,0-1 1,0 0 0,0 0-1,0 0 1,0-1 0,1 0 0,-1 0-1,0 0 1,-8-5 0,12 6-90,0 0 0,0 0 0,-1 0 0,1 0 1,0 0-1,0 0 0,0 0 0,0 0 1,0 0-1,1-1 0,-1 1 0,0 0 0,0-1 1,1 1-1,-1-1 0,1 1 0,-1-1 1,1 1-1,0-1 0,0 1 0,-1-1 0,1 1 1,0-1-1,0 1 0,1-1 0,-1 1 0,0-3 1,1 1-47,1 0 1,-1 1-1,0-1 1,1 0 0,0 0-1,-1 0 1,1 1-1,0-1 1,1 1-1,-1 0 1,0-1-1,3-1 1,17-11-740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9:25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1 191 15107,'9'3'690,"0"0"1,0 0-1,1-1 0,-1 0 0,1 0 1,-1-1-1,1-1 0,-1 1 0,1-2 1,0 1-1,-1-1 0,1-1 0,16-4 1,-8 0-501,0-1 0,0-1 0,-1 0 0,0-2 0,-1 0 1,0 0-1,0-2 0,-1 0 0,-1-1 0,0 0 0,22-28 0,-34 39-142,-1 0 0,1 0 0,-1-1 0,0 1-1,0 0 1,0-1 0,0 1 0,0-1-1,0 1 1,-1-1 0,0 0 0,1-3 0,-1 5-30,0 1 0,0-1 0,0 1 0,0-1 0,-1 1 0,1-1 0,0 1 0,0-1 0,0 1 0,-1-1 0,1 1 0,0 0 0,0-1 0,-1 1 0,1-1 0,0 1 0,-1-1 0,1 1 0,-1 0 0,1-1 0,0 1 1,-1 0-1,0-1 0,0 1 7,-1 0 1,1-1-1,0 1 1,0 0 0,-1 0-1,1 0 1,0 0-1,-1 0 1,1 0-1,0 1 1,-1-1 0,1 0-1,-2 1 1,-6 3 42,1 0 0,0 0 0,1 0-1,-1 1 1,1 0 0,0 1 0,0-1 0,0 2 0,-8 10 0,7-9-60,1 1 1,0 0-1,1 0 0,0 1 0,0 0 1,1 0-1,-4 14 0,8-22-9,0 0-1,1 0 0,-1 0 1,1 0-1,-1 0 1,1 0-1,0 0 1,0 1-1,0-1 0,0 0 1,0 0-1,1 0 1,-1 0-1,2 4 0,-2-5 1,1 0-1,0 0 0,-1 0 1,1 0-1,0 0 0,0 0 1,0 0-1,0-1 0,-1 1 1,1 0-1,0 0 0,0-1 1,1 1-1,-1 0 0,0-1 1,0 0-1,0 1 0,0-1 1,2 1-1,1-1-2,1 1 0,0-1 0,0 0 0,0 0 0,-1-1 1,1 1-1,0-1 0,-1 0 0,1 0 0,0-1 0,5-2 0,8-4-9,-1-1 0,0-1 0,0-1-1,22-18 1,54-57-3,-56 50-15,-27 31-44,-7 11 24,-5 14 5,1-19 44,-10 52-27,-7 44 54,17-85-21,0 1 0,0-1 0,1 1 0,1-1-1,3 20 1,-3-29-35,0 0 0,-1 0-1,1-1 1,0 1 0,0 0 0,1-1-1,-1 1 1,0-1 0,1 1-1,0-1 1,-1 0 0,1 0 0,0 0-1,0 0 1,4 3 0,-5-4-49,1-1 1,-1 1 0,1 0-1,-1-1 1,1 1 0,0-1-1,-1 1 1,1-1 0,0 0-1,-1 0 1,1 1-1,0-1 1,-1-1 0,1 1-1,0 0 1,0 0 0,-1-1-1,1 1 1,-1-1-1,1 1 1,0-1 0,-1 1-1,1-1 1,-1 0 0,1 0-1,1-2 1,4-2-174,0-1 1,-1-1-1,0 1 1,0-1-1,-1 0 1,0-1-1,0 1 1,-1-1-1,0 0 1,0 0-1,5-16 1,8-29-764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9:25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15 18964,'-14'-9'2513,"0"4"-1601,2 5-408,4 0 1696,3 4-1471,5-1-970,0 4 321,3 0-240,1-3-248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9:26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15907,'-4'44'3892,"-18"79"-1783,-40 282-248,61-389-1784,-1 1 0,2 20 0,5-25 2,2-15-11,5-16 10,39-110 229,-35 85 109,40-82 1,-53 122-367,-1 0 0,1 0-1,0 0 1,0 1 0,0-1-1,6-4 1,-8 7-41,-1 1 0,1-1 0,0 1 1,-1-1-1,1 1 0,-1-1 0,1 1 0,0 0 1,-1-1-1,1 1 0,0 0 0,0 0 1,-1 0-1,1-1 0,0 1 0,0 0 0,-1 0 1,1 0-1,0 0 0,0 0 0,-1 0 0,1 1 1,0-1-1,0 0 0,-1 0 0,1 0 1,0 1-1,-1-1 0,1 0 0,0 1 0,-1-1 1,1 0-1,0 1 0,-1-1 0,1 1 0,-1-1 1,1 1-1,-1 0 0,1-1 0,-1 1 0,1-1 1,-1 1-1,0 0 0,1-1 0,-1 1 1,0 0-1,1 0 0,2 8 11,0 0 1,-1 0-1,1 0 0,-2 0 0,1 0 1,-1 1-1,0 12 0,-6 66 2,5-87-21,0 25 16,4-17-2,-4-9-14,1 0-1,-1 0 1,0 0 0,1 0-1,-1 0 1,1 0 0,-1-1 0,0 1-1,1 0 1,-1 0 0,1 0-1,-1-1 1,0 1 0,1 0 0,-1 0-1,0-1 1,1 1 0,-1 0-1,0 0 1,0-1 0,1 1-1,-1 0 1,0-1 0,0 1 0,0-1-1,1 1 1,4-8-64,-2 3-165,0-1 0,1 1 0,0 1 0,0-1 0,0 0 1,0 1-1,1 0 0,-1 0 0,1 0 0,6-3 0,-10 7 200,-1 0 0,0 0 0,1-1 0,-1 1 0,1 0 1,-1 0-1,0 0 0,1 0 0,-1 0 0,1 0 0,-1 0 0,0 0 0,1 1 0,-1-1 0,1 0 0,-1 0 0,0 0 1,1 0-1,-1 0 0,0 1 0,1-1 0,-1 0 0,0 0 0,1 1 0,-1-1 0,0 0 0,0 0 0,1 1 0,-1-1 1,0 0-1,0 1 0,1-1 0,-1 0 0,0 1 0,0 0 0,4 15-636,-4-15 611,2 18-705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2:38.0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180 0 16484,'-3'7'1952,"-1"5"-1296,-3 9-240,-6 6 1425,-2 11-1105,-3 6-160,-4 11-224,-1 3-88,2-2-128,1-3-48,5-10-128,3-6-176,6-18-352,6-13-344,10-20 592,1-12 80,5-22-161,3-6-119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9:27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83 295 15747,'-7'8'2038,"-2"4"-1601,0-1-1,1 1 1,1 1-1,0-1 0,0 1 1,1 0-1,1 1 1,1-1-1,0 1 1,-5 27-1,9-40-409,0-1 0,0 1-1,0-1 1,-1 1 0,1 0-1,0-1 1,0 1 0,0-1-1,0 1 1,0-1 0,0 1 0,0-1-1,0 1 1,0 0 0,1-1-1,-1 1 1,0-1 0,0 1 0,0-1-1,1 1 1,-1-1 0,0 1-1,0-1 1,1 1 0,-1-1-1,1 1 1,-1-1 0,0 0 0,1 1-1,-1-1 1,1 0 0,-1 1-1,1-1 1,-1 0 0,1 1-1,1-1 17,-1-1-1,1 1 1,-1 0-1,1-1 1,-1 1-1,1-1 1,-1 1-1,0-1 1,1 0-1,-1 0 1,0 0-1,2-1 0,34-34 563,-2-10-28,-2-2-1,29-57 1,-65 110-561,1 1 1,-1 0 0,1 0 0,0 1-1,0-1 1,1 0 0,0 1 0,-1 11-1,3-17-14,-1-1 0,0 1 0,0-1 0,0 0 0,1 1 0,-1-1 0,0 0 0,1 1 0,-1-1 0,0 0 0,1 0 0,-1 1 0,0-1 0,1 0 0,-1 0 0,1 0 0,-1 1 0,0-1 0,1 0 0,-1 0 0,1 0 0,-1 0 0,0 0 0,1 0 0,-1 0 0,1 0 0,-1 0 0,1 0 0,-1 0 0,0 0 0,1 0 0,-1 0 0,1 0 0,-1-1 0,0 1 0,1 0 0,-1 0 0,1 0 0,-1-1 0,0 1 0,1 0 0,-1-1 0,22-12 75,-20 12-65,54-41 292,-3-3 0,-2-1 0,87-104 0,-123 133-194,-29 35-75,1 1-1,0 1 1,2 0 0,0 0 0,2 1 0,0 1 0,1 0 0,-7 30-1,13-40-43,-1 0-1,2 1 0,0-1 0,0 1 0,1-1 0,1 0 0,0 1 0,0-1 0,2 0 0,-1 1 0,2-1 0,-1-1 0,2 1 0,-1 0 0,2-1 0,-1 0 0,2 0 0,7 9 0,-14-18-9,1-1 0,0 0 0,0 0 1,0 1-1,0-1 0,0 0 0,0 0 0,1 0 1,-1 0-1,0-1 0,0 1 0,1 0 0,-1 0 1,2 0-1,-2-1 5,0 0 1,-1-1-1,1 1 0,-1 0 1,1 0-1,-1-1 1,1 1-1,-1 0 1,0-1-1,1 1 0,-1-1 1,1 1-1,-1 0 1,0-1-1,1 1 1,-1-1-1,0 1 0,1-1 1,-1 1-1,0-1 1,0 1-1,0-1 1,1 0-1,-1 1 0,0-1 1,0 1-1,0-1 1,0 1-1,0-1 1,0 0-1,0 1 0,0-1 1,0 1-1,0-1 1,0 1-1,-1-2 1,1-10-134,-1-1 0,-1 1 0,0 0 0,-1-1 0,0 1 0,-6-14 0,-34-67-208,1 3 1078,42 89-709,0 1-1,0-1 1,0 1 0,0-1-1,0 1 1,0-1-1,0 1 1,0-1-1,0 1 1,0 0 0,0-1-1,1 1 1,-1-1-1,0 1 1,0-1-1,0 1 1,1 0-1,-1-1 1,0 1 0,1 0-1,-1-1 1,0 1-1,1 0 1,-1-1-1,0 1 1,1 0-1,-1 0 1,0-1 0,1 1-1,-1 0 1,1 0-1,-1 0 1,1 0-1,-1 0 1,1-1-1,-1 1 1,0 0 0,1 0-1,-1 0 1,1 0-1,-1 0 1,1 0-1,0 1 1,28-2 52,-23 1-159,98 2-646,-61-1 558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9:27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19 17796,'1'0'85,"0"0"1,-1 0 0,1 0-1,-1 0 1,1 0-1,-1 0 1,1 0-1,-1 0 1,1 0-1,-1 1 1,1-1 0,-1 0-1,1 0 1,-1 0-1,1 1 1,-1-1-1,0 0 1,1 0 0,-1 1-1,1-1 1,-1 0-1,0 1 1,1-1-1,-1 1 1,0-1 0,1 0-1,-1 1 1,0-1-1,1 2 1,2 19 1207,-9 31-152,5-45-833,-16 84 673,3-23-733,-4 74 1,20-110-142,-2-31-95,0 0 0,0 0 0,0-1-1,1 1 1,-1 0 0,0-1 0,1 1 0,-1 0 0,0-1 0,1 1 0,-1 0 0,1-1 0,-1 1 0,1-1 0,-1 1 0,1-1 0,-1 1 0,1-1-1,-1 1 1,1-1 0,0 1 0,-1-1 0,1 0 0,0 0 0,-1 1 0,1-1 0,0 0 0,-1 0 0,1 0 0,0 1 0,0-1 0,-1 0-1,1 0 1,0 0 0,0 0 0,-1-1 0,1 1 0,0 0 0,0 0 0,-1 0 0,1 0 0,0-1 0,0 0 0,6-2 92,0 0-1,-1-1 1,1 0 0,-1-1 0,0 1 0,0-1 0,-1 0 0,10-12-1,39-55 657,-39 50-526,178-286 1573,-249 427-6384,41-88 3753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9:28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17700,'0'31'1936,"0"0"-1352,4-1-288,2-3 793,6-4-705,2-5-376,5-14-832,2-4 752,1-16-281,1-4-175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9:28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21 18996,'-1'3'231,"0"0"0,0 0 0,0 0 0,0 1 0,0-1 0,1 0 0,0 1 0,0-1 0,0 1 0,0 4 0,0-8-187,1 1 0,-1 0 1,0-1-1,1 1 1,-1 0-1,0 0 0,1-1 1,-1 1-1,1-1 1,-1 1-1,1 0 0,-1-1 1,1 1-1,0-1 0,-1 1 1,1-1-1,-1 0 1,2 1-1,1 0 45,-1 0-1,0-1 1,0 1-1,0-1 1,0 0-1,1 1 0,-1-1 1,0 0-1,3-1 1,-1 1-32,0-1 0,0 0 0,0 0 0,0 0 0,0-1 0,0 1 0,0-1-1,-1 0 1,1 0 0,3-2 0,-5 3-21,-1-1 0,1 1 0,-1 0 0,1 0 0,-1-1 0,0 1 0,1-1 0,-1 1 0,0-1 0,0 0 0,0 1 0,0-1 0,-1 0 0,1 0 0,0 0 0,-1 1 0,1-1 0,-1 0 0,1 0 0,-1 0 0,0 0 0,0 0 0,0-2 0,0 3-29,-1 0 0,1 0 1,0 0-1,0 1 0,-1-1 1,1 0-1,0 0 0,-1 1 1,1-1-1,0 0 0,-1 1 1,1-1-1,-1 0 0,0 1 1,1-1-1,-1 1 0,1-1 1,-1 1-1,0-1 0,1 1 1,-1-1-1,0 1 0,0 0 1,1 0-1,-1-1 0,0 1 1,0 0-1,1 0 0,-1 0 1,0-1-1,0 1 0,0 0 1,1 0-1,-1 0 0,0 1 1,0-1-1,0 0 0,1 0 1,-1 0-1,0 0 0,0 1 1,0-1-1,1 0 0,-1 1 1,0-1-1,0 1 0,-3 1 24,-1 0-1,1 0 1,0 0-1,0 1 0,0 0 1,-6 5-1,3 0-33,0 0-1,1 0 1,0 0-1,1 1 1,-6 11-1,8-15 2,1 0 0,0 1 0,0 0 0,0-1 0,1 1 0,0 0-1,0-1 1,0 1 0,1 0 0,0 9 0,0-13 1,1 1 1,-1-1-1,1 0 1,0 0-1,0 0 0,0 1 1,0-1-1,0 0 1,0 0-1,0 0 0,1-1 1,-1 1-1,1 0 0,-1 0 1,1-1-1,0 1 1,0-1-1,-1 1 0,1-1 1,0 0-1,0 0 1,0 0-1,1 0 0,-1 0 1,0 0-1,0-1 0,0 1 1,1-1-1,-1 1 1,0-1-1,5 0 0,3 0 12,0 0-1,0 0 1,0-1-1,0-1 1,0 1-1,12-5 0,1-1 77,0-2 0,-1 0-1,0-2 1,-1 0 0,0-1 0,-1-2-1,-1 0 1,0-1 0,0 0-1,15-19 1,-38 46 672,-1-3-592,1 1 0,0 0 0,0 0 0,1 0-1,-1 12 1,3-21-154,1-1-1,0 1 1,0 0 0,0-1-1,1 1 1,-1-1-1,0 1 1,0 0 0,0-1-1,0 1 1,0-1-1,1 1 1,-1-1 0,0 1-1,0-1 1,1 1-1,-1-1 1,1 1-1,-1-1 1,0 1 0,1-1-1,-1 1 1,1-1-1,-1 0 1,1 1 0,-1-1-1,1 0 1,-1 0-1,1 1 1,-1-1 0,1 0-1,0 1 1,2-1 8,-1 0 0,0 0 0,0 0 0,1 0 0,-1-1 0,0 1 0,1 0 0,-1-1 0,3-1 0,7-2 36,0-1-1,14-9 1,-24 13-40,10-6 31,-8 5-45,0-1 1,0 1-1,0-1 1,0 1-1,0 0 0,1 1 1,-1-1-1,1 1 1,-1 0-1,1 0 0,8 0 1,-12 1-7,0 1 0,0-1 1,0 1-1,0-1 0,0 1 0,0 0 1,0-1-1,0 1 0,0 0 0,-1 0 1,1 0-1,0 0 0,0-1 1,-1 1-1,1 0 0,-1 0 0,1 1 1,-1-1-1,1 0 0,-1 0 0,0 0 1,1 0-1,-1 0 0,0 0 0,0 1 1,0 1-1,3 40-90,-3-27 76,6 4 3,-6-20 11,1 1 1,-1-1 0,0 1-1,1-1 1,-1 0 0,1 1 0,-1-1-1,1 0 1,-1 1 0,1-1 0,-1 0-1,1 1 1,-1-1 0,1 0-1,-1 0 1,1 0 0,0 1 0,-1-1-1,1 0 1,0 0 0,2-1-16,-1 1 1,1-1 0,-1 0-1,0 1 1,1-1-1,-1 0 1,0-1 0,0 1-1,1 0 1,-1-1 0,0 1-1,2-3 1,3-2-441,-1 1 0,1-1 0,-1-1 0,8-10 1,-13 16 294,0-1 0,0 0 0,1 1 1,-1-1-1,-1 0 0,1 0 0,0 0 1,0 1-1,-1-1 0,1 0 1,-1 0-1,0 0 0,1 0 0,-1 0 1,0 0-1,0 0 0,0 0 1,0 0-1,-1 0 0,1 0 0,0 0 1,-1 0-1,0 0 0,1 0 0,-1 1 1,-1-3-1,-7-9-839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9:29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17860,'3'-3'1728,"4"6"-1152,0 2-264,6 5 809,4 3-497,6 2-1032,0-3-441,3 1 697,1 2-224,-1-1-184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9:29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76 16812,'-4'-4'4034,"4"4"-3586,-1-1 0,1 1 0,-1 0 1,0-1-1,1 1 0,-1 0 0,1 0 1,-1 0-1,-1-1 0,2 1-445,-1 0 1,0 0-1,0 0 0,0 0 0,0 0 1,1 0-1,-1 0 0,0 0 0,0 0 1,0 1-1,0-1 0,1 0 1,-1 1-1,0-1 0,0 0 0,1 1 1,-1-1-1,0 1 0,1-1 0,-1 1 1,0-1-1,1 1 0,-1-1 0,0 1 1,1 0-1,-1-1 0,1 1 1,0 0-1,-1-1 0,1 1 0,-1 0 1,1 0-1,0 0 0,0-1 0,-1 1 1,1 0-1,0 0 0,0 0 0,0 0 1,0-1-1,0 1 0,0 0 0,0 0 1,0 0-1,0 0 0,1-1 1,-1 1-1,1 1 0,-1-1-4,1 0-1,-1 0 1,1 0 0,0 1-1,0-1 1,-1 0 0,1-1-1,0 1 1,0 0 0,0 0-1,0 0 1,0 0 0,0-1-1,1 1 1,-1 0 0,0-1-1,0 1 1,0-1 0,1 0-1,-1 1 1,0-1 0,0 0-1,1 0 1,-1 0 0,0 0-1,1 0 1,1 0-1,39-1-8,-39 0 9,66-10-4,-48 6 61,0 1 0,35-1-1,-55 5-36,0 0-1,0 0 1,0 0-1,0 0 1,0 0-1,0 0 1,0 0-1,0 0 1,0 0-1,0 1 1,0-1-1,0 0 1,0 1-1,0-1 1,-1 1-1,1-1 1,0 1-1,0-1 1,0 1-1,-1-1 0,2 2 1,-1 0 79,-1-1 0,1 0 0,-1 1 0,0-1 1,1 1-1,-1-1 0,0 1 0,0-1 0,0 1 0,-1 2 0,1 8 592,17-46 595,-15 24-1108,0 0-1,0-20 1,-1 4-7,0 25-184,-1 0-1,0 0 1,0 1-1,1-1 0,-1 0 1,1 1-1,-1-1 1,1 0-1,-1 1 0,1-1 1,-1 1-1,1-1 1,-1 0-1,1 1 0,0 0 1,-1-1-1,1 1 1,0-1-1,-1 1 0,1 0 1,0-1-1,-1 1 1,1 0-1,0 0 1,0 0-1,0 0 0,-1-1 1,1 1-1,0 0 1,0 0-1,0 1 0,-1-1 1,1 0-1,1 0 1,32 6-1044,-29-5 1029,17 3-233,0-2-75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9:30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1 221 14707,'-1'1'82,"1"-1"-1,0 1 1,0-1 0,0 1-1,0-1 1,1 1 0,-1-1-1,0 1 1,0-1-1,0 1 1,0-1 0,0 1-1,1-1 1,-1 1 0,0-1-1,0 1 1,1-1-1,-1 1 1,0-1 0,1 0-1,-1 1 1,0-1 0,1 1-1,-1-1 1,1 0 0,-1 0-1,1 1 1,-1-1-1,1 0 1,-1 0 0,0 1-1,1-1 1,0 0 0,-1 0-1,1 0 1,-1 0-1,1 0 1,-1 0 0,1 0-1,-1 0 1,1 0 0,0 0-1,26-2 2089,-13-2-1873,0 0-1,0-2 0,0 0 1,-1 0-1,0-1 1,0-1-1,-1 0 1,0-1-1,0 0 1,-1-1-1,0 0 1,14-18-1,-21 23-228,-1-1-1,0 1 1,0 0-1,-1-1 1,1 0-1,-1 0 1,0 0 0,-1 0-1,0 0 1,1-9-1,-1 13-49,-1 1-1,0-1 1,0 0 0,0 1-1,0-1 1,0 0-1,0 1 1,-1-1 0,1 1-1,0-1 1,-1 0 0,1 1-1,-1-1 1,0 1-1,0-1 1,1 1 0,-1-1-1,0 1 1,0 0-1,0 0 1,0-1 0,-1 1-1,1 0 1,0 0-1,0 0 1,-1 0 0,1 0-1,-1 0 1,1 1 0,-1-1-1,1 0 1,-1 1-1,1-1 1,-1 1 0,1-1-1,-1 1 1,0 0-1,1 0 1,-1 0 0,0 0-1,1 0 1,-4 0-1,-1 1-9,-1 1 0,1-1 0,0 1 0,1 0-1,-1 1 1,0-1 0,1 1 0,-1 0 0,1 1-1,0-1 1,0 1 0,0 0 0,0 0-1,1 1 1,0-1 0,0 1 0,0 0 0,-3 6-1,-1 0-13,1 1 0,0 0 0,1 0 0,0 1 0,1 0-1,0 0 1,-2 16 0,6-26 3,0 0-1,1 0 1,-1-1-1,1 1 1,0 0-1,0 0 1,0 0-1,0 0 1,1-1-1,-1 1 1,1 0-1,0 0 1,0 0-1,0-1 1,2 5-1,-2-5 3,0-1 0,1 1 0,-1-1-1,1 1 1,0-1 0,-1 0-1,1 1 1,0-1 0,0 0 0,0 0-1,0 0 1,0-1 0,0 1-1,0 0 1,0-1 0,0 1 0,0-1-1,0 0 1,1 1 0,-1-1-1,2-1 1,9 1 0,0-1-1,0 0 0,0-1 1,0-1-1,-1 0 1,16-6-1,74-36 94,-38 16 41,-49 22-101,-10 5-7,1-1-1,-1 1 1,0 0-1,0 0 0,1 0 1,0 1-1,-1 0 1,1 0-1,0 0 1,10 1-1,-15 0-10,0 1 0,0-1 0,0 1 0,0-1 0,0 1 0,0-1 0,-1 1 0,1 0 0,0 0 0,0-1 0,-1 1 0,1 0 0,0 0 0,-1 0 0,1 0 0,-1 0 0,1 0 0,-1 0 0,1 0 0,-1 0 0,0 0 0,0 0 0,1 0 0,-1 0 0,0 0 0,0 0 0,0 0-1,0 1 1,-2 39 282,1-26-133,1-14-138,0 0 0,0 1-1,0-1 1,0 0 0,0 0-1,0 1 1,0-1 0,1 0 0,-1 0-1,0 1 1,1-1 0,-1 0-1,1 0 1,-1 0 0,1 0-1,0 0 1,-1 1 0,1-1 0,0-1-1,0 1 1,0 0 0,0 0-1,0 0 1,0 0 0,1 0 0,0 0 5,0 0 1,0-1 0,0 0 0,0 1 0,0-1 0,0 0 0,0 0 0,0 0 0,1 0-1,-1-1 1,0 1 0,0 0 0,0-1 0,2 0 0,9-4 103,1-1 1,-1 0-1,18-13 0,-24 15-87,23-16 136,29-15 36,-53 32-214,0 0 0,0 0 0,0 1 0,1 0 0,-1 0 0,1 1 1,10-2-1,-14 3-14,0 1 0,1-1 0,-1 1 0,0-1 0,0 1 0,0 0 0,0 1 0,0-1 0,0 0 0,0 1 0,5 3 0,-6-3-76,0-1 0,0 0 1,0 1-1,0-1 0,0 0 0,0 0 0,0 0 0,0 0 1,0-1-1,1 1 0,-1 0 0,0-1 0,1 0 0,-1 1 1,0-1-1,1 0 0,-1 0 0,0 0 0,1-1 1,-1 1-1,0-1 0,1 1 0,-1-1 0,0 0 0,0 1 1,4-3-1,-2 0-41,1 0 0,-1 0-1,0 0 1,-1 0 0,1-1 0,-1 0 0,1 1 0,-1-1 0,0-1 0,2-4 0,4-8-424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9:30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20116,'-2'3'1801,"4"4"-1305,4-4-384,7 0 272,4 0 688,6 1-904,0 5-208,2 2-144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9:30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68 15707,'2'-1'184,"0"0"0,0 1 0,0-1-1,-1 0 1,1 0 0,0 0 0,-1 0 0,1-1-1,-1 1 1,1 0 0,-1-1 0,1 1-1,-1-1 1,0 1 0,0-1 0,0 0-1,0 1 1,0-1 0,0 0 0,0 0 0,-1 0-1,1 0 1,-1 0 0,1 0 0,-1 1-1,0-5 1,0 5-115,0 0 1,0 0-1,0 0 0,0 0 0,0 0 1,0 0-1,0 0 0,-1 0 1,1 0-1,-1 0 0,1 0 0,0 0 1,-1 0-1,0 0 0,1 0 0,-1 0 1,1 1-1,-1-1 0,0 0 0,-1-1 1,1 2-25,0-1 0,0 1 0,-1-1 1,1 1-1,0-1 0,-1 1 1,1 0-1,-1-1 0,1 1 0,0 0 1,-1 0-1,1 0 0,-1 0 0,1 0 1,0 1-1,-1-1 0,1 0 0,0 1 1,-3 0-1,0 1 48,-1-1 0,1 1 1,0 1-1,0-1 0,0 1 0,1-1 1,-1 1-1,0 0 0,1 0 0,0 1 1,0-1-1,0 1 0,0-1 0,0 1 0,1 0 1,-1 0-1,1 0 0,0 1 0,1-1 1,-1 0-1,1 1 0,-2 6 0,3-11-74,0 1 0,0 0-1,0 0 1,0 0 0,0 0-1,0-1 1,0 1 0,0 0-1,1 0 1,-1 0 0,0-1 0,0 1-1,1 0 1,-1 0 0,1-1-1,-1 1 1,0 0 0,1-1-1,-1 1 1,1 0 0,-1-1-1,1 1 1,0-1 0,0 2-1,1-1 15,0 0 0,0-1 0,0 1 0,0 0 0,0-1 0,0 1 0,0-1 0,0 0 0,3 1 0,5-1 55,-1-1 1,0 0-1,11-2 0,0-2 41,-1-1 0,21-9 0,-25 9-71,1 0-1,0 1 1,29-5-1,-44 9-54,0 1 0,0 0 0,0 0 0,1 0 0,-1 0 0,0 0 0,0 0 0,0 0 0,0 0 0,0 0 0,0 0 0,0 0 0,0 1 0,0-1 0,0 0 0,0 1 0,0-1 0,-1 1 0,1-1 0,0 1 0,0-1 0,0 1 0,0 0 0,-1-1 0,1 1 0,1 1 0,-2 0 7,1 0-1,0 0 0,-1 0 0,1 0 1,-1 1-1,0-1 0,1 0 1,-1 0-1,-1 4 0,5 19 78,-4-24-84,1-1 0,-1 1 0,1 0 0,-1 0 0,1 0 0,0 0 0,-1-1 0,1 1 0,0 0 0,0-1 0,0 1 0,-1 0 0,1-1 0,0 1 0,0-1 0,0 0 0,0 1 0,0-1 0,0 0 0,0 1 0,0-1 0,0 0 0,0 0 0,2 0 0,10-1-223,0 0-1,0-1 0,0-1 1,-1 0-1,1-1 0,-1 0 0,19-9 1,-14 6-390,26-8-283,-31 15 258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9:31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164 167 17028,'-29'25'2594,"-35"40"1,54-53-2243,1-1 1,0 1-1,1 1 1,0-1-1,1 2 0,-8 20 1,14-32-316,0-1 1,1 1-1,-1-1 1,1 1-1,-1 0 0,1-1 1,0 1-1,-1 0 1,1-1-1,0 1 0,0 0 1,0-1-1,0 1 1,1 0-1,-1-1 0,0 1 1,1 0-1,-1-1 1,1 1-1,-1 0 1,3 2-1,-2-3-10,0 0-1,1 0 1,-1 0-1,0 0 1,1-1 0,-1 1-1,1 0 1,-1-1-1,1 1 1,-1-1-1,1 1 1,-1-1 0,1 0-1,0 1 1,-1-1-1,1 0 1,-1 0 0,3-1-1,6 0 24,-1 0-1,0-1 1,0 0-1,0-1 1,-1 0-1,17-7 1,-5-3 8,0 0 1,0-1-1,-1-1 0,-1-1 1,-1 0-1,0-1 0,23-32 1,-33 43-127,-10 18 31,-14 26-3,14-31 22,-5 10-278,0 1-1,1 0 1,1 1 0,-4 24-1,9-43 234,1 1-1,0 0 1,0 0-1,0-1 1,-1 1-1,1 0 1,0-1-1,0 1 1,0 0-1,0 0 1,0-1-1,0 1 1,0 0-1,1 0 1,-1-1-1,0 1 1,0 0-1,1-1 1,-1 1-1,0 0 1,1-1 0,-1 1-1,0 0 1,1-1-1,-1 1 1,1-1-1,-1 1 1,2 0-1,-1-1-50,0 0 0,0 0-1,0 0 1,0 0 0,0 0 0,0 0 0,1 0-1,-1 0 1,0-1 0,0 1 0,0 0 0,0-1-1,0 1 1,0-1 0,0 1 0,1-2 0,5-3-489,0 0 0,0 0 1,-1-1-1,7-7 0,1-4-412,-1-1-1,0-1 1,-2 0 0,12-25-1,30-86-1204,-45 109 2555,0-1 1,-2 1 0,7-40 0,-14 49 1257,-5 14 124,-7 17 291,0 6-467,0 0 0,-9 29 0,17-42-1190,2 1 0,-1-1 0,2 1-1,0 0 1,0 0 0,1 24 0,1-35-335,0 0 0,0 0 0,0 0 0,1 0 0,-1-1-1,1 1 1,-1 0 0,1 0 0,0 0 0,0-1 0,0 1 0,0 0 0,0-1 0,0 1 0,0-1 0,0 1 0,1-1 0,-1 0-1,0 1 1,1-1 0,-1 0 0,1 0 0,0 0 0,-1 0 0,1 0 0,0-1 0,0 1 0,-1 0 0,1-1 0,0 1-1,0-1 1,0 0 0,0 1 0,0-1 0,0 0 0,3-1 0,9 1-118,0-2 0,-1 0 0,1 0 0,16-6-1,-5 2-36,-24 5 142,0 1 0,0 0 0,0-1 0,1 1 0,-1 0 0,0 0 0,0 0 0,0 0 0,0 0 0,0 0 0,0 0 0,0 0 0,0 0 0,0 1 0,1-1 0,-1 0 0,0 1 0,0-1 0,0 0 0,0 1 0,0-1 0,-1 1 0,1 0 0,2 1 0,-3-1 28,0 0 0,0 0-1,0 0 1,0 1 0,0-1-1,0 0 1,0 0 0,0 0 0,0 1-1,-1-1 1,1 0 0,0 0-1,-1 0 1,1 0 0,-1 0-1,1 0 1,-1 0 0,0 0-1,1 0 1,-1 0 0,0 0-1,0 0 1,-1 1 0,-9 13 576,-2-1-1,-15 14 1,23-23-489,0-1-1,0 0 1,0-1-1,0 1 1,0-1-1,-1 0 1,1-1-1,-1 1 1,0-1-1,-9 2 0,14-3-170,0-1 0,0 0 0,0 0 0,1 0 0,-1 0 0,0 0 0,0 0 0,0 0 0,0 0 0,1 0 0,-1-1-1,0 1 1,0 0 0,0 0 0,1-1 0,-1 1 0,0-1 0,0 1 0,1-1 0,-1 1 0,0-1 0,1 1-1,-1-1 1,1 1 0,-1-1 0,0 0 0,1 1 0,0-1 0,-1 0 0,1 0 0,-1 1 0,1-1 0,0 0-1,-1-1 1,0-1-96,1 0-1,0 1 1,-1-1-1,1 0 0,0 0 1,0 1-1,0-1 1,1 0-1,0-4 0,5-10-590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2:38.4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181 1 13403,'-1'8'399,"1"1"0,-2 0-1,1-1 1,-2 0 0,-2 10 0,-3 10 91,5-18-196,-38 203 3051,39-192-3191,0 0 0,2 0 0,0 0 0,1 0 0,1 0 0,1 0 0,1 0 0,8 24 0,-10-40-192,0 1 1,1-1-1,-1 0 0,1 0 0,6 8 1,-6-12-694,-3-8 284,-3-9-145,-9-9-86,-1 2-1,-1 0 1,-1 0 0,-29-33-1,-10-15 1480,54 71-741,-1-1 1,1 1 0,0-1-1,-1 1 1,1 0 0,0-1-1,-1 1 1,1-1 0,0 0 0,0 1-1,0-1 1,0 1 0,-1-1-1,1 1 1,0-1 0,0 1-1,0-1 1,0 1 0,0-1-1,0 0 1,1 1 0,-1-1 0,0 1-1,0-1 1,0 1 0,0-1-1,1 1 1,-1-2 0,1 1 37,0 1 0,0-1 0,0 0 0,0 0 0,0 1 0,0-1 0,0 0 0,1 1 0,-1-1 0,0 1 0,0 0 0,2-1 0,9-1 384,-1 1 1,18-1-1,-13 2-164,33-6-418,-1-1 0,75-22 0,-85 16-175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9:32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4 19532,'-9'-1'684,"0"0"-1,0 0 0,0 1 0,0 0 1,0 1-1,0 0 0,-12 2 1,-3 3 849,-33 12 0,56-18-1512,-43 21 628,42-21-647,0 1 0,1 0 0,-1 0 0,1 0 0,-1 0 0,1 0 0,0 0 0,-1 0 0,1 1 0,0-1 0,0 0-1,0 1 1,0-1 0,0 1 0,0-1 0,0 1 0,0-1 0,1 1 0,-1 0 0,1-1 0,-1 1 0,1 0 0,0 0 0,-1 2-1,2-3-17,-1 0-1,0 0 0,1 0 0,-1 0 0,1 0 0,0 0 0,-1 0 0,1 0 0,0 0 0,0 0 0,-1-1 0,1 1 0,0 0 0,0 0 0,0-1 0,0 1 0,0-1 0,0 1 0,0-1 0,0 1 0,1 0 0,29 7-240,-24-6 178,38 7-263,-29-7 238,0 1 1,0 1-1,0 1 0,-1 0 0,23 11 1,-37-16 109,-1 0 0,1 1 0,0-1 0,-1 0 1,1 1-1,-1-1 0,1 1 0,-1-1 0,1 0 1,-1 1-1,1-1 0,-1 1 0,1 0 0,-1-1 0,1 1 1,-1-1-1,0 1 0,1 0 0,-1-1 0,0 1 0,0 0 1,1-1-1,-1 1 0,0 0 0,0-1 0,0 1 0,0 0 1,0-1-1,0 1 0,0 1 0,-1-1 21,0 1 0,1-1-1,-1 0 1,0 0 0,0 1-1,0-1 1,0 0 0,0 0-1,-1 0 1,1 0 0,0 0-1,0 0 1,-2 1 0,-7 3 225,0 0 1,-20 7 0,27-11-205,-6 3 54,0-1-187,1 0 0,0 0 0,-1-1 1,0 0-1,-13 1 0,22-3 63,0 0 1,0 0-1,0 0 0,0 0 0,1 0 1,-1 0-1,0 0 0,0-1 0,0 1 1,0 0-1,0 0 0,0 0 1,0 0-1,0 0 0,1 0 0,-1-1 1,0 1-1,0 0 0,0 0 1,0 0-1,0 0 0,0-1 0,0 1 1,0 0-1,0 0 0,0 0 0,0 0 1,0-1-1,0 1 0,0 0 1,0 0-1,0 0 0,0 0 0,0-1 1,0 1-1,0 0 0,0 0 1,-1 0-1,1 0 0,0 0 0,0-1 1,0 1-1,0 0 0,0 0 1,0 0-1,0 0 0,0 0 0,-1 0 1,1 0-1,0-1 0,0 1 0,0 0 1,0 0-1,-1 0 0,1 0 1,0 0-1,0 0 0,0 0 0,0 0 1,0 0-1,-1 0 0,1 0 1,0 0-1,0 0 0,0 0 0,11-9-338,8 1-251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9:32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22373,'-4'3'2024,"1"1"-1744,0-2-432,-1-2 2353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9:32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62 18092,'-4'36'1052,"-4"26"805,3 0 1,5 109 0,0-166-1708,1 1 0,0-1-1,0 0 1,0 0-1,1 0 1,4 10 0,-6-14-109,1 0 0,-1 0 0,1 0 0,0 0 0,-1 0 0,1 0 0,0 0 0,0 0 0,0-1 0,0 1 0,0 0 0,0 0 0,0-1 0,0 1 0,0-1 0,0 1 0,0-1 0,0 1 0,0-1 0,0 1 0,1-1 0,-1 0 0,0 0 0,0 0 0,1 0 0,-1 0 0,0 0 0,0 0 0,0 0 0,1 0 0,-1 0 0,0-1 0,0 1 0,2-1 0,3-2 82,0 0-1,-1-1 0,0 1 0,0-1 0,0 0 0,0 0 0,0-1 0,-1 1 0,0-1 0,6-9 0,6-9 312,13-26-1,-27 45-386,108-244 1270,-84 172-3147,-56 151-2765,23-56 3539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9:33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229 163 21077,'1'-2'187,"0"0"1,-1 0-1,1 0 1,-1 0 0,0 0-1,1 0 1,-1 0-1,0 1 1,0-1 0,-1 0-1,1 0 1,0 0-1,0 0 1,-1 0 0,1 0-1,-1 0 1,0 1 0,0-1-1,1 0 1,-1 0-1,0 1 1,-2-3 0,2 3-105,-1 0 1,1 0 0,-1 1 0,1-1 0,-1 0 0,0 0-1,1 1 1,-1-1 0,0 1 0,0 0 0,0-1-1,1 1 1,-1 0 0,0 0 0,0 0 0,1 0 0,-1 1-1,0-1 1,0 0 0,0 1 0,1-1 0,-1 1 0,0-1-1,-2 2 1,-13 6-35,1 1-1,-1 0 1,1 0-1,1 2 1,0 0-1,1 1 1,0 0 0,0 1-1,-16 22 1,29-34-47,0 0 0,0 0 0,0 0 1,0 0-1,1 0 0,-1 0 0,0 0 0,1 0 1,-1 0-1,1 0 0,0 0 0,-1 1 1,1-1-1,0 0 0,-1 0 0,1 0 0,0 1 1,0-1-1,0 0 0,0 0 0,0 1 1,1 1-1,0-2 1,-1-1 1,1 1 0,0 0-1,0 0 1,0-1 0,-1 1-1,1-1 1,0 1-1,0-1 1,0 1 0,0-1-1,0 0 1,0 1 0,0-1-1,0 0 1,0 0-1,0 0 1,0 0 0,0 0-1,2 0 1,8 0 19,1-1 0,0-1 0,15-3 0,-24 4-25,191-55 125,-76 20 57,-118 34-78,0 1 0,0-1 0,0 1 0,-1-1 0,1 1 0,0 0 1,-1-1-1,1 1 0,-1-1 0,1 1 0,-1 0 0,0-1 0,1 1 0,-2-2 1,-14-26 422,15 28-490,0-1 2,-1-2-31,-1 0 0,1 0-1,0 0 1,1 0 0,-1-1-1,-1-7 1,3 10-58,0 1-1,0 0 1,0 0-1,0 0 0,0 0 1,0 0-1,1 0 1,-1 0-1,0 0 1,1 0-1,-1 0 1,1 0-1,-1 0 1,1 0-1,0 0 0,-1 0 1,1 0-1,0 1 1,0-1-1,0 0 1,-1 0-1,1 1 1,0-1-1,0 1 0,0-1 1,0 1-1,0-1 1,0 1-1,0-1 1,0 1-1,0 0 1,0 0-1,2-1 0,40-10-2584,-30 9 2334,0-1-1,-1-1 1,0 0-1,0-1 1,19-9-1,-3-2-228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9:34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16692,'-5'1'307,"0"0"0,0 0 0,0 1 0,1-1 0,-1 1 0,1 0 0,-1 1 0,1-1 0,0 1 0,0 0 0,0 0 0,0 0 0,1 0 0,-1 1 1,1-1-1,0 1 0,0 0 0,-5 8 0,1 0 256,0 1 0,1-1 0,0 1 0,1 0 0,-5 21 0,4-8-360,1 1-1,2-1 0,0 1 1,2 0-1,1 0 0,1 0 1,1 0-1,1 0 1,2-1-1,0 0 0,16 43 1,-20-67-197,0 0 0,-1 0 0,1-1 1,0 1-1,0 0 0,0-1 0,1 1 0,-1 0 1,0-1-1,1 1 0,-1-1 0,1 0 0,-1 0 1,4 2-1,-4-2-1,0-1 0,-1 0 0,1 0 0,0 0 0,0 0 1,0 0-1,0 0 0,0 0 0,0 0 0,0-1 0,0 1 0,0 0 0,-1 0 0,1-1 1,0 1-1,0-1 0,0 1 0,0-1 0,-1 1 0,1-1 0,0 1 0,-1-1 0,1 0 1,0 1-1,-1-1 0,1 0 0,-1 1 0,1-1 0,-1 0 0,1 0 0,-1 0 0,0 0 1,1 1-1,-1-2 0,5-10 32,0 1 0,-1-1-1,0 0 1,-1 0 0,0-1 0,-1 1 0,-1-1 0,0 1 0,0-1 0,-2 1 0,-1-18 0,2 28-38,-1 1 0,1-1 1,-1 1-1,1-1 1,-1 1-1,0-1 1,1 1-1,-1 0 0,0-1 1,-2-1-1,-1 2-28,5 11-11,0-7 33,0 0 0,0 0 0,1 0 0,-1-1 0,1 1 0,-1 0 1,1-1-1,0 1 0,0-1 0,0 1 0,0-1 0,1 0 0,-1 0 1,1 0-1,-1 0 0,1-1 0,0 1 0,-1-1 0,1 0 0,0 1 1,0-1-1,0 0 0,0-1 0,0 1 0,4 0 0,-3 0 5,1-1 0,-1 1 0,1-1 0,-1 0 0,0 0 0,1 0 0,-1-1-1,1 0 1,-1 1 0,0-2 0,0 1 0,1 0 0,-1-1 0,0 0 0,0 0 0,-1 0 0,6-4-1,-4 2 9,-1 1 0,0-1 0,-1 0 0,1 0 0,-1-1 0,0 1 0,0-1 0,0 1 0,0-1 0,-1 0 0,0 0 0,0 0 0,0-1 0,1-9 0,-3 15-6,0 0 1,0-1-1,0 1 1,0 0-1,0 0 0,0 0 1,0-1-1,0 1 1,0 0-1,0 0 1,0 0-1,0-1 0,0 1 1,0 0-1,0 0 1,0 0-1,0 0 1,0-1-1,0 1 0,0 0 1,0 0-1,-1 0 1,1 0-1,0-1 1,0 1-1,0 0 0,0 0 1,0 0-1,-1 0 1,1 0-1,0 0 1,0 0-1,0 0 1,0 0-1,-1-1 0,1 1 1,0 0-1,0 0 1,0 0-1,-1 0 1,1 0-1,0 0 0,0 0 1,0 0-1,-1 0 1,1 0-1,0 0 1,0 0-1,0 0 0,0 1 1,-1-1-1,1 0 1,0 0-1,0 0 1,0 0-1,0 0 0,-1 0 1,1 0-1,0 0 1,0 1-1,0-1 1,0 0-1,0 0 0,-1 0 1,1 0-1,0 1 1,-10 8 26,5-4-7,1 0-1,0 0 1,0 0 0,1 1-1,-1-1 1,1 1 0,0 0 0,0 0-1,1 0 1,0 0 0,0 1-1,1-1 1,-1 0 0,1 1-1,1-1 1,-1 1 0,2 11 0,-1-17-17,1 1 1,-1-1 0,1 0 0,-1 0 0,1 0-1,0 0 1,-1 0 0,1 0 0,0 0-1,0 0 1,0 0 0,0 0 0,0 0 0,0 0-1,0-1 1,0 1 0,0 0 0,0-1 0,0 1-1,1-1 1,-1 1 0,0-1 0,0 0 0,0 1-1,1-1 1,-1 0 0,0 0 0,1 0 0,-1 0-1,0 0 1,1 0 0,-1 0 0,0 0-1,2-1 1,3 0 0,-1 0-1,1 0 0,-1-1 0,1 0 1,-1 1-1,0-2 0,6-2 0,0-2-14,-1 0 1,-1 0-1,1-1 0,-2 0 0,1-1 0,-1 0 1,0 0-1,-1 0 0,13-21 0,-28 46-158,-8 35-1,14-46 179,1 1-1,0 0 1,0 0 0,0 0-1,1 0 1,0 0 0,0 0-1,1 0 1,-1 0 0,3 7-1,-2-11-3,0-1 0,0 1-1,0 0 1,0 0 0,0-1-1,0 1 1,0 0 0,1-1 0,-1 1-1,1-1 1,-1 0 0,1 1-1,0-1 1,-1 0 0,1 0 0,0 0-1,0 0 1,0-1 0,0 1-1,0 0 1,0-1 0,0 1-1,0-1 1,0 0 0,0 0 0,0 1-1,0-1 1,0-1 0,0 1-1,0 0 1,3-1 0,4 0 3,-1-1 1,1 0-1,-1 0 1,1-1-1,15-8 1,-12 5 1,1-2 1,-1 0 0,0 0-1,-1-1 1,0-1 0,19-21-1,-25 25-7,0 0-1,-1 0 1,0 0 0,0-1-1,0 0 1,-1 1-1,0-2 1,0 1-1,0 0 1,-1 0 0,-1-1-1,1 1 1,-1-1-1,0-14 1,-1 21-4,1-1 1,-2 1-1,1 0 1,0 0-1,0-1 0,0 1 1,-1 0-1,1 0 1,0 0-1,-1-1 1,1 1-1,-1 0 0,1 0 1,-1 0-1,0 0 1,0 0-1,-1-2 0,2 3 0,-1 0 0,0-1 1,1 1-1,-1 0 0,0 0 0,1-1 0,-1 1 0,0 0 0,1 0 0,-1 0 0,0 0 0,1 0 0,-1 0 0,0 0 0,1 0 0,-1 0 0,0 0 0,0 0 0,1 0 0,-1 1 0,0-1 0,0 1 0,-1 0-2,0 0 0,0 0 0,0 1 0,0-1 0,0 0-1,0 1 1,1 0 0,-1-1 0,1 1 0,-1 0 0,1 0 0,0 0-1,0 0 1,0 0 0,0 0 0,0 0 0,-1 4 0,0 1-11,0 0 0,1 1 0,0-1 1,0 0-1,1 1 0,0-1 1,0 0-1,1 1 0,-1-1 1,3 8-1,-3-15 15,0 0 0,0 0-1,0 0 1,0 0 0,0 0 0,0 1 0,0-1 0,0 0 0,1 0-1,-1 0 1,0 0 0,0 0 0,0 0 0,0 0 0,0 0 0,0 1-1,0-1 1,0 0 0,0 0 0,0 0 0,0 0 0,1 0 0,-1 0-1,0 0 1,0 0 0,0 0 0,0 0 0,0 0 0,0 0 0,0 0-1,1 0 1,-1 0 0,0 0 0,0 0 0,0 0 0,0 0 0,0 0-1,0 0 1,1 0 0,-1 0 0,0 0 0,0 0 0,0 0 0,0 0-1,0 0 1,0 0 0,0 0 0,0 0 0,1 0 0,4-7 32,2-9 11,16-61 73,7-22-455,-29 97 332,22-69-274,-21 63 263,0 1-1,-1-1 1,0 0-1,0 0 1,-1 0-1,0 0 1,-1-11-1,1 18 24,0 0 1,-1 0-1,1-1 1,0 1-1,0 0 0,-1 0 1,1 0-1,-1-1 0,1 1 1,-1 0-1,1 0 0,-1 0 1,0 0-1,0 0 0,1 0 1,-1 0-1,0 0 0,0 1 1,0-1-1,0 0 1,0 0-1,0 1 0,0-1 1,0 0-1,-1 1 0,1-1 1,0 1-1,0 0 0,0-1 1,0 1-1,-1 0 0,1 0 1,0 0-1,0 0 0,-1 0 1,1 0-1,0 0 1,0 0-1,-1 0 0,1 1 1,0-1-1,0 0 0,-2 1 1,-2 1 22,0 0 0,0 1 0,0-1-1,1 1 1,-1-1 0,0 2 0,1-1 0,-7 7 0,4-2 17,1 1 0,-1 0 0,2 0 0,-1 0 0,1 1 0,1 0 0,0 0 0,0 0 0,1 0-1,0 1 1,-2 13 0,3-6 19,0-1-1,1 1 1,0 0-1,2 0 1,0 0 0,4 19-1,-3-28-39,0 0 0,1-1 0,0 1-1,0-1 1,1 0 0,0 0 0,1 0 0,-1 0 0,1-1 0,1 0-1,0 0 1,0 0 0,7 6 0,-9-9-55,1-1 0,0 1 0,0-1 0,0 0 1,0 0-1,0-1 0,0 0 0,1 1 0,-1-2 0,1 1 0,0-1 0,-1 0 1,1 0-1,0 0 0,0-1 0,0 0 0,-1 0 0,1 0 0,0-1 0,0 0 1,7-2-1,-9 2-37,0-1 0,0 0 1,0 1-1,-1-1 1,1-1-1,0 1 0,-1 0 1,1-1-1,-1 0 1,0 0-1,0 0 0,0 0 1,0-1-1,-1 1 0,0-1 1,1 1-1,-1-1 1,0 0-1,0 0 0,2-8 1,5-28-333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9:34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36 25389,'-5'-15'2233,"2"10"-1881,0-2-568,2 3 680,1 1-208,3 2-200,1 1-344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9:35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19260,'-5'3'2041,"3"13"-1273,2 0-296,-2 5 1168,1 4-456,-2 1-743,1 4-361,2-3-1017,0-1-303,5-11 984,3-2-272,5-4-184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9:36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180 177 19700,'-2'-1'132,"0"0"-1,-1-1 1,1 1 0,-1 0-1,1 0 1,-1 0 0,1 0-1,-1 1 1,1-1-1,-1 1 1,0 0 0,1-1-1,-1 1 1,0 0 0,1 1-1,-1-1 1,0 0-1,1 1 1,-1-1 0,1 1-1,-1 0 1,1 0 0,-1 0-1,1 0 1,-4 3-1,-6 3 185,1 0 0,0 1 1,-16 14-1,21-17-249,0 1 1,0 0 0,0 1 0,-7 12 0,11-17-48,1 0 1,-1 1-1,1-1 0,0 1 1,0-1-1,0 1 0,0-1 0,0 1 1,1 0-1,-1-1 0,1 1 1,-1 0-1,1 0 0,0-1 1,0 1-1,1 0 0,-1 0 1,1 3-1,0-5-4,-1 0 0,0-1 0,1 1 0,-1 0 0,1 0 0,-1 0 0,1 0 0,0 0 0,-1-1 0,1 1 0,0 0 0,0 0 0,-1-1 0,1 1 0,0-1 0,0 1 0,0 0 0,0-1 0,0 0 0,0 1 0,0-1 0,1 1 0,1-1 15,-1 0-1,1 1 1,0-1 0,-1 0 0,1-1-1,-1 1 1,1 0 0,4-2-1,2-1 50,-1 0-1,1-1 1,-1 0-1,10-6 1,0-4 30,0 0 0,-1-1 0,-1 0 1,0-2-1,-1 0 0,-1 0 0,-1-2 1,0 1-1,-1-2 0,-2 0 0,0 0 1,0 0-1,-2-2 0,6-23 0,-12 32-71,-7 16-43,-8 22-32,6-3-95,1 1 0,1 0 0,1 0 0,-1 25 0,4-37-132,1 0 0,0 0 0,1-1 0,0 1 0,0 0 0,1-1 0,1 1 0,0-1 0,0 1 0,10 18 1,-11-26 222,-1-1 0,0 0 1,1 1-1,-1-1 0,1 0 1,0 0-1,0 0 0,0 0 1,0 0-1,0-1 0,0 1 1,0-1-1,1 1 1,-1-1-1,1 0 0,-1 0 1,1 0-1,-1 0 0,1 0 1,-1 0-1,1-1 0,0 1 1,-1-1-1,1 0 0,0 0 1,0 0-1,-1 0 1,4-1-1,20-9-536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9:36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18252,'-15'10'828,"1"1"0,0 0 0,0 1 1,2 1-1,-1 0 0,2 1 0,0 0 0,0 1 0,2 0 1,-16 32-1,24-44-767,0-1 0,0 1 1,0-1-1,0 1 0,1 0 0,-1 0 0,1-1 1,0 1-1,0 0 0,0 0 0,0-1 1,1 6-1,-1-7-51,1 0-1,-1 0 1,1 0 0,0 0 0,0 1 0,-1-1 0,1 0-1,0-1 1,0 1 0,0 0 0,0 0 0,0 0 0,0 0-1,0-1 1,0 1 0,0 0 0,0-1 0,0 1 0,0-1-1,1 0 1,-1 1 0,0-1 0,0 0 0,1 0 0,-1 1-1,0-1 1,0 0 0,1 0 0,1-1 0,5 0-1,0 0 0,0 0 1,-1-1-1,1 0 1,0-1-1,-1 1 0,0-1 1,1-1-1,-1 0 0,-1 0 1,1 0-1,0-1 0,-1 0 1,10-10-1,-2 2 8,-1-1 1,-1 0-1,0-2 0,-1 1 1,10-19-1,-21 32-26,1 0 0,0 0 0,0 0 0,0 1 0,0-1 0,0 0 0,1 0 0,-1 1 0,0-1 0,4-2 0,-4 23-137,-2 3 112,1-11-132,1 0 1,0 0-1,1 0 0,0 0 0,0 0 1,1 0-1,7 16 0,-9-23 91,1 0-1,0 0 0,1 0 1,-1 0-1,1 0 0,-1-1 1,1 1-1,0-1 0,1 0 1,-1 0-1,1 0 1,-1 0-1,1 0 0,0-1 1,0 0-1,0 0 0,0 0 1,0 0-1,0 0 0,1-1 1,5 1-1,-3-1-54,0-1 1,0 0-1,14-1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9:37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16379,'-1'1'229,"0"0"-1,-1-1 0,1 1 0,0 0 0,-1 0 1,1 0-1,0 0 0,0 1 0,0-1 0,0 0 0,0 0 1,0 1-1,0-1 0,0 0 0,0 1 0,1-1 0,-1 1 1,1-1-1,-1 1 0,1-1 0,-1 3 0,-6 40 2087,5-32-1637,-8 61 1536,-3 121-1,13-192-2193,0 0 0,0 0 0,0 0-1,0-1 1,0 1 0,1 0 0,-1 0-1,1 0 1,-1 0 0,1 0-1,0 0 1,0 0 0,0-1 0,0 1-1,1 2 1,-1-4-16,0 1 1,0-1-1,0 0 1,0 1-1,0-1 1,0 0-1,0 1 1,0-1-1,-1 0 1,1 0-1,0 0 1,0 0-1,0 0 0,0 0 1,0 0-1,0 0 1,0 0-1,0-1 1,0 1-1,0 0 1,0 0-1,0-1 1,0 1-1,0-1 1,0 1-1,0-1 1,-1 1-1,1-1 0,1-1 1,31-27 22,3-3 10,-33 30-38,-1 0 0,1 1 0,0-1 0,0 1 0,0 0 0,0-1 0,0 1 0,0 0 0,0 1 0,0-1 0,0 1 0,4-1 0,-6 1-1,0 0 0,0 1 0,0-1 0,0 0 0,1 1 0,-1-1 0,0 1 0,0-1 0,0 1 0,0-1 0,0 1 0,0 0 0,0 0 0,-1-1 0,1 1 0,0 0 0,0 0 0,-1 0 0,1 0 0,0 0 0,-1 0 0,1 0 0,-1 0 0,1 0 0,-1 0 0,1 0 0,-1 0 0,0 0 0,1 3 0,0 2-5,0 1 0,0-1 0,-1 1 0,0 6 0,-1-4 25,0 0 0,-1 0 0,0-1 1,0 1-1,-1-1 0,0 1 0,0-1 0,-1 0 0,0 0 0,-1-1 1,1 1-1,-7 6 0,8-9 12,-1-1 1,1 0-1,-1 0 0,0 0 1,0-1-1,0 1 1,0-1-1,-1 0 0,1 0 1,-1-1-1,0 1 0,0-1 1,0 0-1,0 0 1,0-1-1,0 0 0,0 1 1,-1-2-1,1 1 0,-1-1 1,-5 1-1,8-2-136,1 0 0,-1 0 0,1 1 0,-1-1 0,1-1 0,0 1 0,-1 0 0,1 0 0,0-1 0,0 0 0,0 1 0,0-1 0,0 0 0,0 0 1,0 0-1,1 0 0,-1 0 0,-1-4 0,2 5-45,0-1-1,0 1 1,1-1 0,-1 1 0,0-1 0,1 1 0,-1-1 0,1 0 0,0 1 0,-1-1 0,1 0 0,0 1 0,0-1 0,0 0 0,0 1 0,1-1 0,-1 1 0,0-1 0,1 0 0,-1 1 0,1-1-1,-1 1 1,1-1 0,0 1 0,0-1 0,-1 1 0,1-1 0,0 1 0,0 0 0,3-3 0,10-3-1029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2:38.9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 0 19828,'-11'27'1285,"-15"29"-1,15-37-725,2 1 0,0 1 0,-7 27 0,15-46-530,1-1 0,-1 1 1,1-1-1,0 1 0,-1-1 0,1 1 0,0 0 0,0-1 0,0 1 0,1-1 0,-1 1 0,0-1 0,1 1 1,-1-1-1,0 1 0,1-1 0,1 3 0,-1-3-28,0 0 0,0 0 0,0 0 0,0 0 0,0-1 0,0 1 0,0 0 0,1-1 0,-1 1 0,0-1 0,0 1 0,1-1 0,-1 0 0,0 1 0,1-1-1,-1 0 1,0 0 0,1 0 0,-1 0 0,2 0 0,43-7-240,-37 5 182,1 0 0,0 0-1,0 1 1,0 1 0,1 0 0,14 1-1,-23 0 53,0-1-1,0 1 0,0-1 0,-1 1 0,1 0 1,0 0-1,-1 0 0,1 0 0,-1 0 0,1 0 0,-1 0 1,1 0-1,-1 0 0,0 1 0,0-1 0,2 3 1,-1-1 7,-1 0 0,0 0 0,0 0 0,0 0 0,0 0 0,-1 0 0,1 0 0,-1 0 0,0 0 0,0 0 0,0 0 0,0 0 0,-1 4 0,-1 1 32,0 0-1,0-1 1,-1 1 0,0 0 0,0-1 0,-1 1 0,0-1 0,0 0 0,0 0 0,-1-1 0,0 1 0,-1-1 0,0 0 0,1 0 0,-12 7 0,13-9-31,-1-1 0,1 0 0,-1 1 0,0-2 1,0 1-1,0-1 0,-1 1 0,1-1 0,0-1 0,-1 1 0,1-1 1,-1 0-1,0 0 0,1-1 0,-1 1 0,0-1 0,1-1 0,-1 1 1,0-1-1,1 0 0,-1 0 0,1 0 0,-7-3 0,10 2-81,-1 1-1,1 0 0,-1-1 0,1 1 1,-1-1-1,1 0 0,0 0 1,0 0-1,0 0 0,0 0 0,1 0 1,-1-1-1,0 1 0,1-1 0,0 1 1,-1-1-1,1 1 0,0-1 1,0 0-1,1 1 0,-1-1 0,0 0 1,1 0-1,0 0 0,0 0 1,0 1-1,0-1 0,0 0 0,0 0 1,1 0-1,-1 0 0,2-3 0,13-17-555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9:38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27 158 19572,'15'-9'2373,"0"-2"0,19-17 0,-23 18-1913,-1 0 0,0-1-1,12-18 1,-21 28-452,0-1 0,0 1 1,0-1-1,0 0 0,0 1 0,-1-1 0,1 0 0,0 0 0,-1 1 1,1-1-1,-1 0 0,0 0 0,0 0 0,0 0 0,0 0 0,0 0 1,0 0-1,0 1 0,0-1 0,-1-3 0,0 5-5,1-1 0,0 0 0,-1 1 0,1-1 0,-1 1 0,1-1 0,-1 1 0,1-1-1,-1 1 1,1-1 0,-1 1 0,0-1 0,1 1 0,-1 0 0,0-1 0,1 1 0,-1 0 0,0 0 0,1-1 0,-1 1 0,0 0-1,-1 0 3,0 0 0,0 0 0,0 0 0,0 0-1,0 1 1,0-1 0,0 1 0,0-1 0,0 1-1,-3 1 1,-4 3-4,1 0-1,1 1 1,-1-1-1,1 1 1,0 1-1,0-1 1,0 1-1,1 0 1,0 1-1,1 0 1,0 0-1,0 0 1,1 0-1,0 1 1,0-1-1,1 1 1,0 0-1,0 0 1,1 1-1,-1 12 1,2-21-1,1 1 0,0 0-1,0-1 1,1 1 0,-1 0 0,0-1 0,0 1 0,1-1-1,-1 1 1,1 0 0,-1-1 0,1 1 0,0-1 0,0 0 0,-1 1-1,1-1 1,0 0 0,0 1 0,0-1 0,1 0 0,-1 0 0,0 0-1,2 2 1,0-2 0,0 0 1,0 0-1,-1 0 0,1 0 0,0 0 1,1 0-1,-1-1 0,0 1 0,0-1 0,0 0 1,5-1-1,3 0 1,0 0 1,1-2-1,-1 1 1,-1-1-1,21-9 1,-10 1 10,0-1-1,0-1 1,-1-1 0,-1-1 0,0 0-1,-1-2 1,-1 0 0,0-1-1,22-32 1,-48 72 201,-14 42 0,22-60-197,-1 3 25,0 0 0,0 0 1,1 0-1,0 0 0,0 7 1,1-13-35,0 0 1,0 0 0,0 0-1,0 1 1,1-1-1,-1 0 1,0 0 0,0 0-1,1 0 1,-1 0 0,1 0-1,-1 0 1,1 0-1,0 0 1,-1 0 0,1 0-1,0 0 1,-1 0-1,1 0 1,0 0 0,0-1-1,0 1 1,0 0-1,0-1 1,0 1 0,0 0-1,0-1 1,0 1 0,0-1-1,0 0 1,0 1-1,0-1 1,1 0 0,-1 0-1,0 0 1,0 0-1,2 0 1,7 0-150,1-1-1,-1-1 1,1 0 0,-1 0-1,0-1 1,0 0 0,0-1 0,0 0-1,-1-1 1,0 0 0,1 0-1,-2-1 1,9-7 0,-16 13 93,-1 0 0,0 0 0,1-1 0,-1 1 1,0 0-1,0 0 0,1 0 0,-1-1 0,0 1 0,0 0 1,1-1-1,-1 1 0,0 0 0,0 0 0,0-1 1,1 1-1,-1 0 0,0-1 0,0 1 0,0 0 0,0-1 1,0 1-1,0 0 0,0-1 0,0 1 0,0 0 0,0-1 1,0 1-1,0-1 0,0 1 0,0 0 0,0-1 1,0 1-1,0 0 0,0-1 0,-1 1 0,1 0 0,0-1 1,0 1-1,0 0 0,-1 0 0,1-1 0,0 1 1,0 0-1,-1 0 0,1-1 0,0 1 0,0 0 0,-1 0 1,0-1-1,-4 0-765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9:38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17 21141,'-6'-5'2456,"2"-1"-1472,4 0 2729,1 6-3441,5 3-168,1 0-336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9:39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114 297 15179,'-1'0'158,"0"-1"0,0 0 0,0 1-1,0-1 1,0 1 0,0-1 0,0 1 0,0 0-1,0-1 1,-1 1 0,1 0 0,0 0 0,0 0-1,0 0 1,0 0 0,0 0 0,-1 0 0,1 0-1,0 1 1,0-1 0,-1 1 0,-19 15 2021,16-10-1840,-7 6 193,2-1 0,-1 2 1,-16 26-1,24-27-257,10-10-82,17-13-5,-6-3-117,-1-1-1,-1-1 0,0 0 0,-1 0 0,15-24 0,54-97 788,-75 121-733,0 1 60,-1-1-1,0 0 1,-2 0 0,9-27 0,-13 29 4,-5 11 26,-10 22-19,-2 10-199,1 2-1,2-1 1,1 1 0,1 1 0,2 0 0,1 0 0,-4 60-1,10-83 8,1 0 0,1 0 0,0 0 0,0 0 0,3 12 0,-3-19 0,-1 0-1,1-1 1,0 1 0,-1 0-1,1-1 1,0 1 0,0 0 0,0-1-1,0 1 1,0-1 0,1 1-1,-1-1 1,0 0 0,1 0-1,-1 1 1,1-1 0,-1 0-1,1 0 1,-1 0 0,1-1-1,0 1 1,0 0 0,-1-1 0,1 1-1,0-1 1,0 1 0,0-1-1,-1 0 1,1 0 0,0 0-1,0 0 1,2 0 0,2-1 9,-1 0 0,1-1 0,0 0 0,-1 0 1,1 0-1,-1 0 0,0-1 0,0 0 0,0 0 0,0-1 1,0 1-1,-1-1 0,0 0 0,0 0 0,6-7 0,2-4 31,-1-1-1,0 0 0,12-24 1,-13 23 4,-2-1 1,-1 0-1,0 0 1,4-20 0,-10 19 7,-1 18-54,0 1 0,0 0 0,0 0-1,0 0 1,-1-1 0,1 1-1,0 0 1,0 0 0,0 0-1,0-1 1,-1 1 0,1 0-1,0 0 1,0 0 0,0 0-1,0 0 1,-1-1 0,1 1-1,0 0 1,0 0 0,-1 0-1,1 0 1,0 0 0,0 0-1,0 0 1,-1 0 0,1 0-1,0 0 1,0 0 0,-1 0-1,1 0 1,0 0 0,0 0 0,-1 0-1,1 0 1,0 0 0,-3 2 4,1-1 0,0 0 1,0 1-1,0-1 1,1 1-1,-1-1 0,0 1 1,1 0-1,-1 0 1,1 0-1,-2 2 1,-8 12 45,2 1 0,0-1 0,1 2 0,1-1 0,1 1 0,0 0 0,-5 30 0,10-45-41,1-1 1,0 1 0,-1-1 0,1 1 0,0-1-1,0 1 1,1-1 0,-1 0 0,0 1-1,1-1 1,0 1 0,-1-1 0,1 0-1,0 1 1,0-1 0,0 0 0,1 0 0,-1 0-1,2 2 1,-1-2-24,0 0 0,0-1 1,1 0-1,-1 1 0,1-1 0,-1 0 0,1 0 1,-1-1-1,1 1 0,-1 0 0,1-1 0,0 1 0,-1-1 1,1 0-1,0 0 0,-1 0 0,4-1 0,1 1-224,0-1 0,0 1 0,-1-2 0,1 1 0,-1-1-1,1 1 1,-1-2 0,0 1 0,0-1 0,11-6-1,-5-8-287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9:41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46 11819,'9'-45'10772,"-13"82"-8475,-10 23-699,1-3-688,-11 95 0,24-150-903,-1-1-1,1 1 1,0 0 0,0 0-1,0 0 1,0 0 0,0-1-1,1 1 1,-1 0 0,0 0-1,1-1 1,0 1-1,-1 0 1,1 0 0,0-1-1,0 1 1,0-1 0,0 1-1,0-1 1,2 3 0,-2-3-6,1-1 0,-1 1 0,1-1 1,-1 0-1,1 1 0,-1-1 0,1 0 1,-1 0-1,1 0 0,-1 0 0,1 0 1,-1 0-1,1-1 0,-1 1 0,1 0 0,-1-1 1,1 1-1,-1-1 0,1 0 0,-1 1 1,0-1-1,1 0 0,1-2 0,10-5-4,-1-1 0,13-13-1,-19 16 0,0 0-1,1 0 1,0 1-1,0-1 1,0 2-1,1-1 1,-1 1-1,1 0 1,0 1-1,0-1 1,10-1-1,-17 5 4,0 0 0,0-1-1,-1 1 1,1 0 0,0 0 0,0 0-1,0 0 1,0 0 0,-1 0-1,1 1 1,0-1 0,0 0-1,-1 0 1,1 1 0,0-1 0,0 0-1,-1 1 1,1-1 0,0 1-1,-1-1 1,1 1 0,0-1-1,-1 1 1,1-1 0,0 2-1,0-1 2,-1 1-1,1-1 0,0 0 0,-1 1 0,0-1 0,1 1 0,-1 0 0,0-1 0,0 1 0,0-1 0,0 1 0,0 1 0,-1 4 10,0-1-1,0 0 1,-1 1 0,0-1-1,-3 7 1,-1-2 65,0 0-1,0-1 1,-1 0 0,-1 0 0,0 0 0,0-1-1,-15 12 1,16-15 4,-1 0 1,0 0-1,0 0 0,-1-1 1,1-1-1,-1 1 0,0-1 1,-1-1-1,-16 5 0,24-8-126,0 1 0,-1-1-1,1 0 1,0 0-1,0 0 1,0 0 0,0 0-1,-1 0 1,1-1-1,0 1 1,0-1 0,0 0-1,0 1 1,0-1-1,0 0 1,0 0 0,0 0-1,1-1 1,-1 1-1,0 0 1,0-1 0,1 1-1,-3-4 1,3 4-106,0-1 0,0 1 0,0-1-1,1 0 1,-1 1 0,1-1 0,-1 0 0,1 1 0,0-1 0,-1 0 0,1 0 0,0 1 0,0-1 0,0 0 0,0 0 0,1 1-1,-1-1 1,0 0 0,1 0 0,-1 1 0,1-1 0,0 0 0,-1 1 0,1-1 0,0 1 0,0-1 0,0 1 0,0-1 0,2-1-1,9-8-806,6 4-191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9:42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1 170 17148,'7'-2'694,"0"0"0,0 0 1,0-1-1,0 0 0,0-1 1,-1 1-1,1-1 0,-1-1 1,0 1-1,0-1 0,-1 0 1,8-8-1,-9 8-521,0 0 1,-1 0-1,0 0 1,0-1-1,0 1 1,0-1-1,-1 0 1,0 0-1,3-10 1,-5 16-173,0 0 0,0 0 0,0 0 0,0-1 0,0 1 0,0 0 0,1 0 0,-1-1 0,0 1 1,0 0-1,0 0 0,0-1 0,0 1 0,0 0 0,0-1 0,0 1 0,0 0 0,0 0 0,0-1 1,0 1-1,-1 0 0,1 0 0,0-1 0,0 1 0,0 0 0,0 0 0,0-1 0,0 1 0,-1 0 1,1 0-1,0 0 0,0-1 0,0 1 0,0 0 0,-1 0 0,-7 5 10,-8 14-37,4 14-12,11-33 37,1 1-1,0 0 1,-1 0 0,1 0 0,0 0-1,0 0 1,0-1 0,-1 1-1,1 0 1,0 0 0,0 0 0,0 0-1,0 0 1,1 0 0,-1-1-1,0 1 1,0 0 0,0 0 0,1 0-1,-1 0 1,1 0 0,-1-1-1,0 1 1,1 0 0,-1 0-1,1-1 1,0 1 0,-1 0 0,1-1-1,-1 1 1,1-1 0,0 1-1,0-1 1,-1 1 0,2 0 0,0-1 1,-1 0 1,1 0 0,-1-1-1,1 1 1,-1 0 0,1-1-1,-1 1 1,0-1 0,1 1 0,-1-1-1,0 1 1,1-1 0,-1 0-1,0 0 1,0 0 0,0 0-1,1 0 1,-1 0 0,0 0-1,-1 0 1,1 0 0,0 0 0,0-1-1,1-1 1,16-34 27,-17 34-19,1-1 0,-1 0 0,0 1 1,-1-1-1,1 0 0,-1-5 0,0 8-2,0 0 0,0 1 1,0-1-1,0 0 0,0 0 0,0 1 0,0-1 1,-1 0-1,1 1 0,0-1 0,0 0 0,-1 1 0,1-1 1,-1 0-1,1 1 0,-1-1 0,1 1 0,-1-1 0,1 1 1,-1-1-1,1 1 0,-1-1 0,1 1 0,-1-1 1,0 1-1,1 0 0,-1-1 0,0 1 0,1 0 0,-1 0 1,0-1-1,0 1 0,1 0 0,-1 0 0,0 0 1,0 0-1,1 0 0,-2 0 0,7 0 433,-1 1-147,-5 7-348,-2 1 100,3-7-39,-1-1-1,0 0 1,0 0 0,1 0 0,-1 0 0,0-1-1,0 1 1,0 0 0,0 0 0,0 0-1,0-1 1,0 1 0,-2 0 0,-8 8 36,-7 14-56,-22 35 1,35-48 10,-1-1 1,2 1 0,-1 0 0,1 0 0,1 1 0,0-1 0,-2 13 0,4-22 3,1 0 0,0 0 0,0 0 0,0 0 0,0 0 0,0 1 0,0-1 0,0 0 0,0 0 0,0 0 0,1 0 0,-1 0 1,0 1-1,1-1 0,-1 0 0,1 0 0,-1 0 0,1 0 0,-1 0 0,1 0 0,0 0 0,-1-1 0,1 1 0,2 1 1,-2-1-1,1 0 0,-1-1 1,1 1-1,0-1 0,-1 1 1,1-1-1,0 0 1,-1 1-1,1-1 0,0 0 1,0 0-1,-1 0 1,1-1-1,2 0 0,4-1 4,0 0 0,0 0-1,0-1 1,-1-1 0,14-6 0,3-7 1,-1 0 1,0-1-1,-1-1 1,-1-1-1,-1-1 1,-1-1-1,-1-1 1,0 0-1,14-29 1,-28 43 2,-13 20-4,-15 25 0,10-13-7,-21 41 15,32-57-6,0-1-1,1 1 0,-1 0 1,2 0-1,-1 0 0,1 0 1,-1 12-1,2-19-5,0 1 0,0 0 0,0-1 0,0 1 0,0 0 0,0-1 0,0 1 0,0 0 0,0-1 0,0 1 0,1-1 0,-1 1 0,0 0 1,0-1-1,1 1 0,-1-1 0,0 1 0,1-1 0,-1 1 0,1-1 0,-1 1 0,1-1 0,-1 1 0,1-1 0,-1 0 0,1 1 0,-1-1 0,1 0 0,-1 1 0,1-1 0,0 0 0,-1 0 0,1 0 0,-1 1 0,1-1 0,0 0 0,-1 0 0,1 0 0,0 0 0,-1 0 0,1 0 0,0 0 0,-1 0 0,1-1 0,-1 1 0,1 0 0,0 0 0,-1 0 0,1-1 0,-1 1 0,1 0 0,0-1 0,0 0 0,3-1-83,0 0-1,1 0 1,-1 0-1,0-1 1,-1 0-1,5-3 0,-5 2-101,0-1-1,0 0 1,0 0-1,-1 0 0,1-1 1,-1 1-1,-1 0 0,1-1 1,-1 1-1,0-1 0,0 0 1,0 1-1,-1-1 0,0-6 1,3-21-461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9:43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19100,'3'1'2313,"-1"2"-1569,0-2-304,1 2 1512,-1 0-1328,-1 1-112,2 2-343,-2-1-129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9:44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49 14883,'-1'0'203,"0"0"-1,1 0 0,-1 1 1,0-1-1,1 0 0,-1 0 1,0 0-1,1 0 1,-1 1-1,0-1 0,1 0 1,-1 0-1,1 1 1,-1-1-1,1 1 0,-1-1 1,1 0-1,-1 1 0,1-1 1,-1 1-1,1-1 1,-1 1-1,1-1 0,0 1 1,-1 0-1,1-1 1,0 1-1,0-1 0,-1 1 1,1 0-1,0-1 0,0 2 298,1-10 122,1-12 1919,-3 18-1518,-3 12-769,-18 79-93,-13 112-1,33-187-148,-2 11 21,1 0-1,1 35 1,2-60-32,0 1 1,-1-1 0,1 0 0,0 0-1,0 0 1,0 1 0,0-1 0,0 0-1,0 0 1,0 1 0,0-1 0,0 0-1,0 0 1,0 0 0,0 1-1,0-1 1,0 0 0,0 0 0,0 1-1,0-1 1,0 0 0,0 0 0,0 0-1,0 1 1,1-1 0,-1 0 0,0 0-1,0 0 1,0 1 0,0-1-1,0 0 1,1 0 0,-1 0 0,0 0-1,0 1 1,0-1 0,0 0 0,1 0-1,-1 0 1,0 0 0,0 0 0,1 0-1,-1 0 1,0 0 0,0 0-1,0 0 1,1 0 0,-1 0 0,9-11 60,5-23 37,-4 8-64,1 1 0,1 1 1,1 0-1,1 0 0,1 2 0,20-25 0,118-116 250,-131 140-181,-11 12-43,-9 7-32,1 1 0,0 0 0,0-1-1,0 1 1,1 1 0,-1-1 0,1 0 0,6-3-1,-10 6-79,1 0-1,-1 0 0,0 1 0,0-1 0,0 0 1,1 0-1,-1 0 0,0 0 0,0 0 1,0 0-1,1 0 0,-1 0 0,0 0 1,0 0-1,0 1 0,0-1 0,1 0 1,-1 0-1,0 0 0,0 0 0,0 1 0,0-1 1,0 0-1,0 0 0,1 0 0,-1 0 1,0 1-1,0-1 0,0 0 0,0 0 1,0 0-1,0 1 0,0-1 0,0 0 0,0 0 1,0 1-1,0-1 0,0 0 0,0 0 1,0 0-1,0 1 0,0-1 0,0 1-126,0 0 0,0-1 0,-1 1 0,1-1 0,0 1 0,0 0 0,0-1 0,0 1-1,-1 0 1,1-1 0,0 1 0,-1-1 0,1 1 0,0-1 0,-1 1 0,1-1 0,-1 1 0,1-1-1,-1 1 1,-22 14-2098,8-5 829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9:44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97 16291,'1'0'178,"-1"0"-1,1 0 1,-1 1-1,1-1 0,-1 0 1,1 0-1,-1 0 1,1 0-1,-1 0 0,1 0 1,-1 0-1,1 0 0,-1 0 1,1 0-1,-1 0 1,1-1-1,-1 1 0,1 0 1,-1 0-1,1 0 0,-1-1 1,1 1-1,-1 0 1,0-1-1,1 1 0,-1 0 1,1-1-1,-1 1 0,1-1 1,-3 1 60,1-1-1,0 1 1,0 0 0,0 0-1,-1 0 1,1 0 0,0 0 0,0 0-1,0 0 1,-1 0 0,1 0 0,0 0-1,0 1 1,-2 0 0,-6 1-32,0 2 1,1-1 0,-1 1-1,1 1 1,0-1 0,0 1-1,0 1 1,1-1 0,-12 12-1,10-8-188,1 0 0,0 1 0,0 0 0,1 0-1,0 1 1,-9 17 0,15-26-14,0-1 0,1 1 1,-1-1-1,0 1 0,1 0 0,0-1 0,-1 1 1,1-1-1,0 1 0,0 0 0,-1-1 0,1 1 1,1 0-1,-1-1 0,0 1 0,0 0 1,1 1-1,0-2 2,-1 0 0,1 0 0,-1-1 0,1 1 0,-1 0 0,1-1 0,0 1 0,-1-1 1,1 1-1,0-1 0,0 1 0,0-1 0,-1 1 0,1-1 0,0 0 0,0 1 0,0-1 0,0 0 0,-1 0 0,1 0 1,0 0-1,2 0 0,1 0 20,1 0 1,-1 0-1,0-1 1,1 0 0,-1 0-1,1 0 1,-1-1-1,0 0 1,0 1-1,8-6 1,8-6 129,-1-2 0,0 0-1,20-23 1,-28 27-51,-1-1 0,0-1 0,-1 1 0,0-2 0,-1 1 0,7-16 0,-13 24-78,-1 0 0,1 0 1,-1 0-1,0 0 0,0 0 0,0 0 1,-1 0-1,0-10 0,0 14-56,0 0-1,0 0 0,-1 0 0,1 0 0,0 0 0,-1 0 0,1 0 0,0 0 0,-1 0 0,1 0 1,-1 0-1,0 1 0,1-1 0,-1 0 0,0 0 0,1 0 0,-1 1 0,0-1 0,-1 0 1,1 0-81,0 1 0,0-1 1,-1 1-1,1 0 0,-1-1 1,1 1-1,0 0 0,-1 0 1,1 0-1,-1 0 1,1 0-1,0 1 0,-1-1 1,1 0-1,0 1 0,-1-1 1,1 1-1,-2 0 0,2 0-41,0-1 0,0 0 0,0 1 0,0-1 0,1 1 0,-1-1 0,0 1-1,0 0 1,1-1 0,-1 1 0,0 0 0,1-1 0,-1 1 0,0 0 0,1 0-1,-1 0 1,1 0 0,-1 1 0,4-2-797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9:45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0 16892,'-19'35'1130,"2"-1"0,1 2 1,2 0-1,2 1 0,1 0 1,-11 75-1,22-108-1052,-1 1-1,1-1 1,0 0 0,1 1-1,-1-1 1,1 1 0,0-1 0,1 6-1,-1-9-62,-1 0 0,0-1 0,1 1 0,-1 0-1,0-1 1,1 1 0,-1 0 0,1-1 0,-1 1 0,1-1 0,-1 1-1,1-1 1,-1 1 0,1-1 0,0 0 0,-1 1 0,1-1-1,0 0 1,-1 1 0,1-1 0,1 0 0,-1 0-6,1 0 0,-1 0 0,1 0-1,-1 0 1,0 0 0,1-1 0,-1 1 0,0-1 0,1 1 0,-1-1 0,0 0 0,0 1 0,0-1-1,1 0 1,1-1 0,4-5 8,0 0 0,0 0 0,0 0 0,-1-1-1,9-13 1,25-50 49,-28 50-50,98-197-87,-181 361 590,63-123-452,1 0 0,0 1-1,2-1 1,0 1-1,-3 33 1,8-52-146,0 0 0,0 0-1,0 0 1,0 0 0,1 0-1,-1 0 1,1 0 0,-1 0 0,1 0-1,0 0 1,-1-1 0,3 4 0,-3-4 38,1-1 1,-1 0-1,1 1 1,-1-1-1,0 0 1,1 1-1,-1-1 1,1 0 0,0 1-1,-1-1 1,1 0-1,-1 0 1,1 0-1,-1 0 1,1 1-1,-1-1 1,1 0-1,0 0 1,-1 0 0,1 0-1,-1 0 1,1 0-1,-1 0 1,1-1-1,0 1 1,-1 0-1,1 0 1,-1 0-1,1-1 1,-1 1 0,1 0-1,-1 0 1,1-1-1,-1 1 1,1 0-1,-1-1 1,1 1-1,-1-1 1,0 1 0,1-1-1,-1 1 1,0-1-1,1 1 1,-1-1-1,0 0 1,13-16-539,3-4-205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9:45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37 17580,'-2'3'527,"-1"-1"1,1 0-1,-1-1 1,1 1-1,-1 0 1,1-1 0,-1 1-1,0-1 1,0 0-1,-5 1 1,-10 7 917,9-3-1121,0 0 0,0 1 1,1 0-1,0 0 0,-11 13 0,15-15-290,0 0 0,0 0-1,1 0 1,-1 1 0,1-1 0,1 1-1,-1 0 1,1 0 0,0 0 0,-2 12-1,4-17-29,-1 0 0,1 0 0,0-1 0,0 1 0,0 0 0,0 0 0,0 0 0,0 0 0,0 0 0,0 0 0,1 0 0,-1 0 0,0 0 0,0 0 0,1 0 0,-1-1 0,1 1 0,-1 0 0,1 0 0,-1 0 0,1-1 0,-1 1 0,1 0 0,0-1 0,-1 1 0,1 0 0,1 0 0,0 0 1,-1-1 0,1 1 1,0-1-1,0 0 0,0 1 0,-1-1 0,1 0 0,0 0 0,0 0 1,0-1-1,-1 1 0,1 0 0,2-1 0,6-2 14,-1 0-1,0-1 1,0 0-1,8-5 1,1-2 8,0 0 1,-1-1 0,-1-1-1,0-1 1,-1 0 0,0-1-1,-1-1 1,19-27 0,-32 41-27,0 1 0,0 0 0,-1 0 1,1 0-1,0-1 0,-1 1 0,0 0 0,1-1 1,-1 1-1,0-1 0,1 1 0,-1 0 0,0-1 0,0 1 1,0-3-1,-7-1-2,-6 10 8,3 0 13,1 1-1,0 1 1,0-1-1,-10 12 1,16-16-12,0 0 1,1 1-1,0-1 0,-1 1 1,1 0-1,0 0 1,0 0-1,1 0 1,-1 0-1,1 0 1,-1 1-1,1-1 0,0 0 1,0 1-1,1-1 1,-1 1-1,1 4 1,0-7-5,0 0 0,0 0 0,1 0 0,-1 0 1,0 0-1,1 0 0,-1 0 0,1-1 1,-1 1-1,1 0 0,-1 0 0,1-1 0,0 1 1,-1 0-1,1-1 0,0 1 0,0-1 0,-1 1 1,1-1-1,0 1 0,0-1 0,0 1 0,0-1 1,0 0-1,0 1 0,-1-1 0,1 0 0,0 0 1,0 0-1,0 0 0,0 0 0,0 0 0,0 0 1,0 0-1,0 0 0,0 0 0,0-1 1,1 1-1,39-12 23,-40 12-28,26-12 4,-2-1 0,1-1 0,-2-1 1,24-19-1,7-4-144,-54 41-40,-7 8 104,-11 20 92,11-22 3,4-5-4,-30 59 177,30-60-162,0 1 1,1 0 0,-1 0 0,1 0-1,0 0 1,1 1 0,-1-1 0,1 0-1,-1 0 1,1 0 0,1 1 0,-1-1-1,2 7 1,-2-11-19,0 1-1,1 0 1,-1 0-1,1 0 1,0-1 0,-1 1-1,1 0 1,-1 0-1,1-1 1,0 1-1,0-1 1,-1 1 0,1-1-1,0 1 1,0-1-1,0 1 1,-1-1-1,1 1 1,0-1 0,0 0-1,0 0 1,0 0-1,0 1 1,0-1 0,0 0-1,0 0 1,0 0-1,0 0 1,0 0-1,0-1 1,-1 1 0,1 0-1,0 0 1,0-1-1,0 1 1,0 0-1,0-1 1,1 0 0,4-2 21,0 0-1,0 0 1,0 0 0,5-5 0,5-5-26,-1 0 0,0 0-1,-1-2 1,0 0 0,-1 0-1,-1-1 1,18-32 0,-25 33-251,-6 15 232,1 0 1,0-1-1,0 1 1,-1 0-1,1 0 1,0 0-1,0 0 1,0 0-1,-1 0 1,1 0-1,0 0 1,0 0-1,-1 0 1,1 0-1,0 0 1,-1 0-1,1 0 1,0 0-1,0 0 1,-1 0-1,1 0 1,0 0-1,0 0 1,0 0-1,-1 0 1,1 0-1,0 1 1,0-1-1,-1 0 1,1 0-1,0 0 1,0 1-1,-23 18-958,23-19 970,-4 5-494,0 0 1,0 0-1,0 1 0,1-1 0,0 1 0,0 0 1,0 0-1,-3 12 0,8-11-308,7-5-162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2:39.3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 0 16355,'-16'16'5969,"-13"18"-4076,25-29-1893,0 0-1,1 0 1,-1 0-1,1 0 1,0 1-1,0 0 1,0 0-1,1 0 1,0 0-1,0 0 1,1 0-1,-2 12 1,4-15-7,1 1 0,-1-1 0,1 0 0,-1 0 1,1 0-1,0 0 0,0 0 0,1-1 1,-1 1-1,0-1 0,1 1 0,0-1 1,-1 0-1,1 0 0,4 3 0,17 15-22,-22-18 28,-1 0 0,1 0 0,0 0 0,-1 0 0,0 1-1,1-1 1,-1 0 0,0 1 0,0-1 0,0 1 0,0-1 0,-1 1 0,1 0-1,-1-1 1,1 1 0,-1 0 0,0-1 0,-1 6 0,1-6 0,-1 0 1,0 0-1,0 0 0,0 0 1,0 0-1,-1 0 0,1 0 1,0 0-1,-1 0 0,0-1 1,1 1-1,-1-1 0,0 1 1,0-1-1,1 0 0,-1 0 0,0 0 1,0 0-1,-1 0 0,1 0 1,0 0-1,0-1 0,-2 1 1,-1 0-40,1 0 1,0 0-1,-1 0 1,1-1-1,0 0 1,-1 0-1,1 0 1,0-1-1,-1 1 1,1-1-1,0 0 1,0 0-1,-1-1 1,1 1-1,0-1 1,-4-2-1,6 3-28,1 0 0,-1-1-1,0 1 1,1 0 0,-1-1 0,1 1-1,-1 0 1,1-1 0,0 0 0,0 1-1,-1-1 1,1 0 0,0 0 0,1 1-1,-1-1 1,0 0 0,0 0 0,1 0-1,-1 0 1,1 0 0,0 0 0,0 0-1,0 0 1,0 0 0,0 0 0,0 0-1,0 0 1,0 0 0,1 0 0,-1 0-1,1 0 1,0 0 0,-1 0 0,1 0-1,2-3 1,6-9-563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9:46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19860,'-1'0'171,"-1"-1"-1,1 1 0,-1 0 1,1 0-1,0 0 0,-1 0 1,1 0-1,0 1 1,-1-1-1,1 0 0,-1 1 1,1-1-1,0 1 0,0-1 1,-1 1-1,1 0 1,-1 0-1,-23 15 889,22-14-652,-27 26 1383,28-27-1762,1 1-1,-1-1 1,1 1 0,0 0-1,0-1 1,0 1 0,0 0-1,0 0 1,0 0-1,0 0 1,1 0 0,-1 0-1,1 0 1,0 0 0,-1 0-1,1 0 1,0 3-1,0-5-41,1 1 0,-1 0-1,1 0 1,-1 0-1,1 0 1,-1 0-1,1 0 1,0-1-1,-1 1 1,1 0 0,0 0-1,-1-1 1,1 1-1,0-1 1,0 1-1,0-1 1,0 1 0,0-1-1,0 1 1,0-1-1,0 0 1,1 1-1,27 5-311,-24-5 263,37 3-321,-30-4 304,1 1 1,-1 1 0,0 0 0,1 0-1,-1 1 1,0 1 0,0 0 0,11 6-1,-22-10 92,-1 0-1,1 1 1,0-1-1,-1 0 1,1 1-1,0-1 1,-1 1-1,1-1 1,-1 1-1,1-1 1,-1 1-1,1-1 1,-1 1-1,1 0 0,-1-1 1,0 1-1,1 0 1,-1-1-1,0 1 1,0 0-1,1-1 1,-1 1-1,0 0 1,0-1-1,0 1 1,0 0-1,0 0 1,0-1-1,0 1 1,0 1-1,-1 0 22,0-1 0,0 1 0,0-1 0,0 1 0,0-1 0,0 0-1,0 0 1,-1 1 0,1-1 0,0 0 0,-1 0 0,-1 1 0,-7 3 173,1 0 0,-1 0-1,-10 2 1,-3 1 331,-27 5 0,43-12-556,0 0 1,0 0-1,0 0 0,0-1 1,0 0-1,0-1 0,0 1 1,-11-3-1,17 3-53,1-1 0,-1 1 1,0 0-1,0-1 0,0 1 1,0-1-1,0 1 0,0-1 1,0 1-1,1-1 0,-1 0 1,0 1-1,0-1 0,1 0 1,-1 1-1,0-1 0,1 0 1,-1 0-1,1 0 0,-1 0 0,1 0 1,-1 0-1,1 1 0,0-1 1,0 0-1,-1 0 0,1 0 1,0 0-1,0-2 0,0 0-37,0 1-1,1-1 1,-1 1 0,1-1-1,-1 0 1,1 1-1,0-1 1,0 1 0,0 0-1,3-4 1,10-15-754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9:46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20636,'-13'24'2225,"-3"3"-1569,-2 5-240,0 3 1096,4 0-743,3-4-121,5-2-472,1-5-272,7-3-776,2-4-329,6-7 913,7-3-216,5-6-208</inkml:trace>
  <inkml:trace contextRef="#ctx0" brushRef="#br0" timeOffset="1">228 296 17852,'0'7'2232,"0"0"-1199,0 0-425,-1 0 1536,0-1-848,1-2-1192,0-8-224,2-3-24,3-6-224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9:47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19332,'-1'1'3424,"-6"8"-2824,-10 11 1384,-17 24-1,12-11-1560,2 2-1,-31 68 0,49-98-372,0 0 0,0 0 1,1 0-1,-1 0 0,1 0 0,0 1 0,1-1 1,-1 11-1,1-14-29,0-1 0,0 0 0,1 1 0,-1-1 1,1 0-1,-1 0 0,1 1 0,-1-1 0,1 0 0,0 0 1,-1 0-1,1 0 0,0 0 0,0 0 0,0 0 0,2 2 1,-2-2 4,2 0 0,-1 0 1,0 0-1,0 0 1,0 0-1,0-1 1,0 1-1,1-1 0,-1 1 1,0-1-1,1 0 1,3 0-1,10-1 53,-1 0 0,1-2 0,-1 0 1,0 0-1,21-9 0,73-33-878,-93 38 514,-1-1 1,-1 0-1,0-1 1,0 0-1,24-22 1,-19 6-264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9:48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19812,'-10'32'1961,"-1"-2"-1273,5 2-288,4-1 808,2-1-384,6-1-1040,4-3-520,2-11 640,-2-7-248,3-8-184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9:50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98 19580,'-10'11'5740,"-17"19"-3817,-38 41-1487,31-35-382,-28 35-647,59-64-486,9-9 418,9-7-192,18-18-307,-1-2 1,-1-1 0,-2-1 0,38-52 0,-64 79 1153,2-2 142,0-2 0,0 1 0,7-14 0,-10 12 509,-8 10-29,-14 15 331,-4 9-357,2 1 1,0 1 0,1 1 0,2 1 0,1 1-1,2 0 1,-16 39 0,32-68-575,-10 36 632,10-37-635,0 1 0,-1-1 0,1 1 0,0 0 0,0-1 0,0 1 0,0-1 0,0 1 0,0 0 0,0-1 0,0 1 0,0-1 0,0 1 0,0 0 0,0-1 0,0 1 0,0-1 0,1 1 0,-1 0 0,0-1 0,0 1 0,1-1 0,-1 1 0,0-1 0,1 1 0,-1-1 0,1 1 0,-1-1 0,0 0 0,1 1 0,-1-1 0,1 1 0,-1-1 0,1 0 0,-1 0 0,1 1 0,0-1 0,-1 0 0,1 0 0,-1 1 0,1-1 0,0 0 0,-1 0 0,1 0 0,-1 0 0,1 0 0,0 0 0,-1 0 0,1 0 0,-1 0 0,2-1 0,0 0-14,1 0 0,-1 0-1,0 0 1,0-1 0,0 1 0,0-1-1,0 0 1,0 1 0,0-1 0,0 0-1,0 0 1,-1 0 0,1 0 0,-1 0-1,0-1 1,0 1 0,1 0 0,-2-1-1,1 1 1,1-4 0,1-4-39,0 0-1,-1 0 1,2-18-1,-5-24-204,1 50 222,0-1 1,0 0-1,-1 0 0,0 1 1,1-1-1,-1 1 1,0-1-1,0 0 0,0 1 1,-1-1-1,1 1 1,0 0-1,-1 0 0,0-1 1,1 1-1,-3-2 1,3 4 16,1 0 1,0 0 0,-1-1-1,1 1 1,0 0 0,-1 0-1,1 0 1,0 0 0,-1 0-1,1 0 1,-1 0 0,1 0-1,0 0 1,-1 0 0,1 0-1,0 0 1,-1 0 0,1 0-1,-1 0 1,1 0 0,0 0-1,-1 0 1,1 0 0,0 1-1,-1-1 1,1 0 0,0 0-1,-1 0 1,1 1 0,0-1-1,0 0 1,-1 0 0,1 1-1,0-1 1,0 0-1,-1 0 1,1 1 0,0-1-1,0 0 1,0 1 0,0-1-1,-1 0 1,1 1 0,0-1-1,0 1 1,0-1 0,0 0-1,0 1 1,0-1 0,0 0-1,0 1 1,0-1 0,0 0-1,0 1 1,-1 23-40,1-21 46,1 0 0,-1 1 0,1-1 0,0 0 0,0 0 0,0 0 0,0 0 0,0 0 0,0 0 0,1 0 0,0 0 0,-1-1 0,1 1 0,0-1 0,1 1 0,3 3 0,-2-3 21,0 0 0,0-1 0,0 1-1,0-1 1,1 0 0,-1 0 0,1-1 0,-1 1 0,1-1 0,6 1 0,1-1 52,0 0 0,0 0-1,1-2 1,-1 1 0,0-2 0,1 1-1,23-8 1,-22 4 20,1 0 0,-1-2 0,15-7 0,-23 10-50,1 0 0,-1 0 0,0-1 1,0 1-1,0-2 0,-1 1 0,0 0 0,6-8 1,-5-1 68,-16 17-72,-14 17-39,15-9-4,0 0 0,-9 16 0,16-24 5,0 1 0,0-1 0,0 1 0,1-1-1,-1 1 1,1 0 0,0 0 0,0 0 0,0-1 0,1 1 0,-1 0 0,1 8 0,0-12 0,1 1 0,-1 0 0,0 0 0,1 0 0,-1 0 0,1-1 0,-1 1 0,1 0 0,-1 0 0,1-1 0,-1 1 0,1 0 0,0-1 0,-1 1 0,1-1 0,0 1 0,0-1 0,0 1 0,-1-1 0,1 1 0,0-1 0,0 0 0,0 1 0,0-1 0,-1 0 0,1 0 0,0 0 0,0 0 0,0 0 0,0 0 0,0 0 0,0 0 0,0 0 0,0 0 0,0 0 0,-1-1 0,1 1 0,0 0 0,1-1 0,36-14 109,-15 2-140,-1-2-1,-1-1 1,0 0 0,-1-2 0,-1 0 0,0-1 0,19-27-1,-38 49-637,0-1 654,0-1 1,-1 1-1,1-1 1,0 0-1,0 1 1,0-1-1,0 1 1,0-1-1,0 1 0,1 2 1,7 1 94,9-10-51,12-11 17,-1-1 0,-1-1 1,0-1-1,-2-1 0,0-1 1,38-44-1,-55 53-80,-8 12 31,1 0-1,-1 0 0,0 0 1,0 0-1,0 0 0,0 0 1,0 0-1,0-1 0,0 1 1,0 0-1,0 0 0,0 0 1,0 0-1,0 0 0,0 0 1,0 0-1,0 0 0,0 0 1,0 0-1,0 0 0,0 0 1,0 0-1,0-1 0,0 1 1,0 0-1,0 0 0,0 0 1,0 0-1,0 0 0,0 0 1,0 0-1,0 0 0,0 0 1,0 0-1,0 0 1,0 0-1,0 0 0,0 0 1,0-1-1,0 1 0,-1 0 1,1 0-1,0 0 0,0 0 1,0 0-1,0 0 0,0 0 1,0 0-1,0 0 0,0 0 1,0 0-1,0 0 0,0 0 1,0 0-1,0 0 0,0 0 1,-1 0-1,1 0 0,0 0 1,0 0-1,0 0 0,0 0 1,0 0-1,0 0 0,0 0 1,-19 14-65,-1 7 94,0 1 0,2 1 0,1 1-1,1 0 1,1 1 0,1 1 0,1 1 0,1-1 0,-10 38-1,20-55 12,0 0-1,1 0 0,0 0 1,1 12-1,0-20-27,0 1-1,0 0 1,0-1 0,0 1-1,1 0 1,-1-1-1,1 1 1,-1-1-1,1 1 1,-1-1 0,1 1-1,0-1 1,2 3-1,-3-3-5,1-1 1,0 1-1,0-1 0,-1 0 0,1 1 0,0-1 1,0 0-1,0 0 0,-1 1 0,1-1 0,0 0 1,0 0-1,0 0 0,0 0 0,0 0 0,-1 0 1,1 0-1,0 0 0,0-1 0,0 1 0,0 0 1,0 0-1,-1-1 0,1 1 0,0 0 0,0-1 1,-1 1-1,2-2 0,2-1 21,0 0 0,0 0-1,0 0 1,-1-1 0,0 0-1,0 0 1,0 0 0,0 0 0,0 0-1,-1 0 1,0-1 0,0 1 0,0-1-1,0 0 1,-1 0 0,2-4-1,0-8 66,0-1 0,0 1 0,-1-22 0,-1 33-90,-1 0 1,0 0-1,-1 1 1,1-1-1,-1 0 1,0 1 0,-1-1-1,1 1 1,-1-1-1,0 1 1,-1 0-1,-3-7 1,6 12-33,0 0-1,0 0 1,0 0 0,0 0-1,0 0 1,0 0 0,0 0-1,0 1 1,0-1 0,0 0-1,-1 0 1,1 0 0,0 0-1,0 0 1,0 0 0,0 0-1,0 0 1,0 0 0,0 0-1,0 1 1,0-1 0,0 0-1,-1 0 1,1 0 0,0 0-1,0 0 1,0 0 0,0 0-1,0 0 1,0 0 0,0 0-1,0 0 1,-1 0 0,1 0-1,0 0 1,0 0 0,0 0-1,0 0 1,0 0 0,0 0-1,0 0 1,-1 0 0,1 0-1,0 0 1,6 13-1144,-2-8 722,1-1 1,1 1 0,-1-1-1,0-1 1,1 1 0,0-1-1,0 0 1,0 0 0,0 0-1,0-1 1,1 0 0,-1-1-1,1 1 1,8 0 0,12 1-854,0-1 1,29-2-1,-45 0 1126,54-3-343,-61 2 824,1 0 0,0 0 1,-1 0-1,1 0 0,0-1 1,-1 1-1,0-1 1,1 0-1,-1-1 0,7-4 1,-11 7-247,0 0 1,0 0 0,0 0 0,0 0 0,0 0-1,0-1 1,0 1 0,0 0 0,0 0-1,0 0 1,1 0 0,-1 0 0,0-1-1,0 1 1,0 0 0,0 0 0,0 0 0,0 0-1,0-1 1,0 1 0,0 0 0,-1 0-1,1 0 1,0 0 0,0-1 0,0 1-1,0 0 1,0 0 0,0 0 0,0 0 0,0 0-1,0-1 1,0 1 0,0 0 0,-1 0-1,1 0 1,0 0 0,0 0 0,0 0-1,0 0 1,0 0 0,-1-1 0,1 1 0,0 0-1,0 0 1,0 0 0,0 0 0,0 0-1,-1 0 1,1 0 0,0 0 0,0 0-1,0 0 1,0 0 0,-1 0 0,1 0 0,0 0-1,0 0 1,0 0 0,0 0 0,-1 0-1,1 0 1,0 1 0,0-1 0,0 0-1,0 0 1,-13 0 982,5 1-683,0 1 1,0 0-1,0 1 1,1 0-1,-1 0 0,1 0 1,0 1-1,0 0 1,-11 9-1,12-9-276,1 0-1,0 1 1,0 0 0,0 0 0,0 0-1,1 0 1,0 1 0,0 0 0,0 0 0,1 0-1,-4 11 1,6-16-68,1 0 0,-1 0 0,1 0 0,-1 0 0,1 0 0,0 1 0,0-1 0,0 0 0,0 0 0,0 0-1,0 0 1,0 1 0,0-1 0,0 0 0,0 0 0,0 0 0,1 0 0,-1 1 0,1-1 0,-1 0 0,1 0 0,-1 0 0,1 0 0,-1 0 0,1 0 0,0 0 0,0 0 0,-1-1 0,1 1-1,0 0 1,0 0 0,0-1 0,0 1 0,0 0 0,0-1 0,0 1 0,0-1 0,0 1 0,1-1 0,-1 0 0,0 1 0,0-1 0,0 0 0,0 0 0,0 0 0,1 0 0,-1 0 0,0 0 0,2 0 0,3 0 19,1 0 1,-1-1-1,1 0 1,-1 0-1,1-1 1,-1 0-1,11-4 1,-7 1 11,0 0 1,-1-1 0,1 0 0,-1-1-1,12-12 1,-18 16-32,0 0-1,0 0 1,-1-1 0,1 1-1,-1-1 1,0 1 0,0-1 0,1-4-1,-2 6-7,0 0 1,-1 0-1,1 0 0,-1 0 0,0 0 1,0 0-1,0 0 0,0 0 0,0 0 1,0 0-1,0 0 0,-1 0 0,1 0 1,-1 0-1,0 0 0,1 0 0,-2-2 1,0 2-9,0-1 1,0 1 0,0 0-1,0 0 1,0 1 0,0-1 0,0 0-1,0 1 1,-1-1 0,1 1-1,-1 0 1,-4-2 0,5 2-46,1 0 0,-1 1 1,1-1-1,-1 1 0,0-1 1,1 1-1,-1 0 0,1 0 0,-1 0 1,0 0-1,1 0 0,-1 0 1,0 0-1,1 0 0,-1 0 1,1 1-1,-1-1 0,0 1 0,1-1 1,-1 1-1,1 0 0,-3 1 1,4-1 5,-1-1 0,1 0 0,0 0 0,0 0 0,0 0 0,-1 1 0,1-1 0,0 0 0,0 0 0,0 1 0,0-1 0,0 0 0,-1 0 0,1 1 0,0-1 0,0 0 0,0 0 0,0 1 0,0-1 0,0 0 0,0 0 0,0 1 0,0-1 0,0 0 0,0 1 0,0-1 0,0 0 0,0 0 0,0 1 0,0-1 0,1 0 0,-1 0 0,0 1 0,0-1 0,0 0 0,0 0 0,0 1 0,1-1 0,12 7-1380,17 0-533,-16-7 1329,1 1-1,24-4 1,3-2-512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9:5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17876,'-8'2'1003,"1"1"-1,-1 0 1,0 0 0,-13 9 0,18-10-745,0 0 0,0 0 0,0 0 0,0 1 0,0-1 0,0 1 0,1 0 0,-1-1 0,1 1 0,0 0 0,0 1 0,-3 5 0,5-8-235,0 0 1,0 0-1,0 0 0,0 0 0,0 0 1,0 0-1,0 0 0,0 0 0,0 0 0,0 0 1,0 0-1,1 0 0,-1 0 0,1-1 1,-1 1-1,0 0 0,1 0 0,0 0 0,-1 0 1,1 0-1,-1-1 0,1 1 0,0 0 0,0-1 1,-1 1-1,1 0 0,0-1 0,0 1 1,0-1-1,0 1 0,-1-1 0,1 1 0,0-1 1,2 0-1,39 13-42,-31-11 48,-4 0-23,34 11-48,-39-12 50,-1-1 1,1 1 0,0 0 0,-1 0-1,1 0 1,-1 0 0,1 0-1,-1 0 1,1 0 0,-1 1-1,0-1 1,0 0 0,1 1-1,-1-1 1,0 1 0,0-1-1,-1 1 1,1 0 0,1 1-1,-2-1 18,0 0 0,-1-1-1,1 1 1,0 0-1,-1-1 1,1 1-1,-1-1 1,1 1-1,-1-1 1,0 1-1,1-1 1,-1 1 0,0-1-1,0 0 1,0 1-1,0-1 1,-1 0-1,1 0 1,0 0-1,0 0 1,-1 0-1,1 0 1,-1 0 0,1 0-1,0 0 1,-1-1-1,-2 1 1,-6 4 152,0-1 0,-18 5 0,18-6-205,0-1 0,-1 0 0,-14 1 0,21-3-32,0 0 1,1 0 0,-1-1-1,0 1 1,0-1-1,1 1 1,-1-1 0,1 0-1,-1 0 1,1-1 0,-1 1-1,1-1 1,-4-2 0,-3-6-225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9:51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34 19436,'-73'240'7048,"-32"104"-3587,100-330-3280,5-16 46,7-24-41,88-231-133,-71 202-216,2 2 0,52-81 1,-70 122 110,1 0 0,1 1 0,0 0 1,0 0-1,18-13 0,-23 21 35,-1 0-1,1 0 1,-1 1 0,1-1-1,0 1 1,-1 0 0,1 1-1,8-3 1,-10 4 9,1 0 1,-1-1 0,0 1 0,0 1-1,0-1 1,0 0 0,0 1-1,0-1 1,0 1 0,0 0-1,0 0 1,0 0 0,0 0-1,0 1 1,3 2 0,-4-3 4,0 0 1,0 0 0,0 1 0,-1-1 0,1 1-1,0-1 1,-1 1 0,1 0 0,-1 0 0,0-1-1,0 1 1,0 0 0,0 0 0,0 0 0,0 0-1,0 1 1,0-1 0,-1 0 0,1 0 0,-1 3-1,0-2 7,0 1 0,0-1 0,-1 1 0,1-1 0,-1 1 0,0-1 0,0 0 0,0 1 0,-1-1 0,1 0 0,-4 5 0,-1 2 28,-1-1-1,0 0 0,0-1 0,-1 0 0,0 0 0,-1-1 0,-9 7 0,8-7 35,-1 0 0,-19 7 0,26-12-84,1 0 0,-1-1-1,0 0 1,0 0 0,0 0 0,0 0 0,0 0 0,0-1 0,0 0 0,0 0-1,-7-1 1,10 1-34,0 0 0,0-1 0,1 1 0,-1-1 0,0 1 0,1-1 0,-1 1 0,0-1 0,1 1 0,-1-1-1,0 1 1,1-1 0,-1 0 0,1 1 0,-1-1 0,1 0 0,-1 0 0,1 1 0,0-1 0,-1 0 0,1 0-1,0 0 1,0 1 0,0-1 0,-1 0 0,1 0 0,0 0 0,0 0 0,0 0 0,0 1 0,1-1 0,-1 0 0,0 0-1,0 0 1,0 0 0,1 1 0,-1-1 0,1-1 0,0-3-380,1 1 0,0-1 1,0 1-1,1-1 0,3-5 0,3-1-475,0 1-1,1 1 1,0 0-1,1 0 1,-1 1-1,2 0 1,-1 1 0,1 0-1,0 1 1,16-6-1,-15 7 842,1 0 0,0 1 0,0 1 0,0 0 0,24-1 0,-37 3 214,0 1-1,1 0 1,-1 0 0,0 0 0,1 0 0,-1 1-1,1-1 1,-1 0 0,0 0 0,1 1 0,-1-1-1,0 1 1,0-1 0,1 1 0,-1 0 0,0-1-1,0 1 1,0 0 0,0 0 0,0 0 0,0 0-1,0 0 1,0 0 0,0 0 0,0 0 0,0 0-1,-1 0 1,1 0 0,-1 1 0,1-1 0,0 0-1,-1 0 1,0 1 0,1-1 0,-1 0-1,0 1 1,0-1 0,0 1 0,0-1 0,0 0-1,0 1 1,0-1 0,-1 3 0,0 7 674,-1 0 0,-1 0 0,0 0 1,-6 14-1,6-17-497,-10 25 797,7-18-540,0 0 0,-7 30 0,13-44-565,0-1 1,0 1 0,0-1-1,-1 1 1,1 0 0,0-1-1,0 1 1,0 0 0,0-1-1,0 1 1,0-1 0,0 1-1,0 0 1,1-1 0,-1 1-1,0 0 1,0-1 0,0 1-1,1-1 1,-1 1 0,0 0-1,1-1 1,-1 1-1,0-1 1,1 1 0,0 0-1,0-1-2,0 0-1,-1 0 0,1 0 0,0 0 0,0 0 0,0 0 0,-1 0 0,1 0 0,0 0 0,0 0 0,-1 0 0,1-1 0,0 1 1,0 0-1,-1-1 0,1 1 0,1-1 0,3-2 32,0-1 1,-1 1 0,1-1-1,5-6 1,-4 3-8,-1 0 1,0 0 0,-1 0 0,0-1 0,0 0 0,-1 0-1,0 0 1,3-8 0,-1-8-423,4-36 1,-7 46-8,-2 13 328,0 1-1,0 0 0,0-1 0,0 1 0,0 0 0,1 0 0,-1-1 0,0 1 0,0 0 0,0 0 0,0-1 0,1 1 0,-1 0 0,0 0 0,0 0 0,0-1 0,1 1 0,-1 0 0,0 0 0,0 0 0,1 0 0,-1-1 0,0 1 0,1 0 0,-1 0 0,0 0 0,0 0 0,1 0 0,-1 0 0,0 0 0,1 0 0,-1 0 0,0 0 0,1 0 0,-1 0 0,0 0 0,0 0 0,1 0 0,-1 0 0,0 0 1,0 1-1,1-1 0,-1 0 0,0 0 0,1 0 0,-1 0 0,0 1 0,0-1 0,20 12-1754,-10-6 749,4 0 505,0 0 0,0-1 1,0-1-1,0 0 0,1-1 1,0-1-1,-1 0 0,1-1 1,0-1-1,0 0 0,0-1 0,-1 0 1,1-1-1,15-5 0,-29 7 663,1-1-1,0 1 0,-1-1 0,1 0 0,0 1 1,-1-1-1,1 0 0,-1 0 0,1 0 0,-1 0 1,0-1-1,0 1 0,1 0 0,1-3 0,-3 4-43,0 0-1,0-1 0,0 1 0,0 0 1,0 0-1,0 0 0,0-1 0,0 1 1,0 0-1,0 0 0,0-1 0,0 1 1,0 0-1,0 0 0,0 0 0,0-1 0,0 1 1,0 0-1,0 0 0,-1 0 0,1-1 1,0 1-1,0 0 0,0 0 0,0 0 1,0 0-1,0-1 0,-1 1 0,1 0 1,0 0-1,0 0 0,0 0 0,-1 0 1,1 0-1,0-1 0,-17-1 1775,9 3-1523,1 1 0,0 0 1,0 0-1,0 0 0,0 1 0,1 0 1,-1 0-1,1 1 0,0 0 0,0 0 1,0 0-1,0 1 0,0-1 0,1 2 1,0-1-1,0 0 0,1 1 0,0 0 1,-1 0-1,2 0 0,-1 1 0,-3 10 1,6-16-267,1 0-1,-1 1 1,1-1 0,-1 0 0,1 1 0,0-1 0,0 0 0,0 1-1,0-1 1,0 0 0,0 1 0,0-1 0,0 0 0,0 1 0,0-1 0,1 0-1,-1 1 1,2 1 0,-2-2-13,1-1 0,-1 1 0,1 0 0,0-1 0,0 1 0,-1-1 0,1 1 0,0-1 0,0 1 0,-1-1 0,1 0 0,0 1 0,0-1 0,0 0 0,0 0 0,0 1 0,0-1 0,0 0 0,0 0 0,1 0 0,2-1 29,0 1 0,1-1 0,-1 0 0,0 0 1,0 0-1,0-1 0,0 1 0,0-1 0,0 0 0,4-3 0,0-1-66,0 0 0,0-1-1,-1 0 1,0 0 0,0 0 0,0-1-1,-1 0 1,10-18 0,-12 18-458,0-1 1,0-1-1,-1 1 1,0 0-1,-1-1 0,0 0 1,0 1-1,-1-1 1,0-13-1,-1 12-537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9:52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0 152 20388,'4'-11'584,"1"-1"0,0 1 0,1 0 0,0 0 0,0 1 0,2 0 0,14-18 0,-17 23-483,-1 1 0,1 0 1,0 0-1,1 0 1,-1 0-1,1 1 1,0 0-1,-1 0 1,1 0-1,0 1 1,1 0-1,-1 0 1,0 1-1,1 0 0,-1 0 1,11-1-1,-16 2-117,0 0 1,1 0-1,-1 1 0,0-1 0,0 0 0,0 0 0,0 0 0,0 1 0,1-1 0,-1 0 0,0 1 0,0-1 1,0 1-1,0 0 0,0-1 0,0 1 0,-1 0 0,1-1 0,0 1 0,0 0 0,0 0 0,-1 0 0,1 0 1,0 0-1,-1 0 0,1 0 0,-1 0 0,1 0 0,-1 0 0,1 0 0,-1 0 0,0 0 0,0 0 0,1 1 1,-1-1-1,0 0 0,0 0 0,0 2 0,-1 5-50,1 1-1,-1 0 1,-1 0-1,-2 10 1,-1 1 40,-3 63 96,3 142 0,2-25 342,3-197-393,-1 21 325,-9 46-1,9-65-234,0 0 1,-1 0-1,1 0 0,-1 0 0,0 0 0,0-1 0,0 1 0,-1-1 0,0 1 0,1-1 1,-2 0-1,1 0 0,0 0 0,-1-1 0,-7 7 0,10-9-49,-1 0-1,0-1 1,1 1 0,-1 0-1,0-1 1,0 1-1,1-1 1,-1 1 0,0-1-1,0 0 1,0 0 0,0 1-1,0-1 1,0-1-1,1 1 1,-1 0 0,0 0-1,0-1 1,0 1-1,1-1 1,-1 0 0,0 1-1,0-1 1,1 0-1,-1 0 1,1 0 0,-1 0-1,1 0 1,-1-1 0,1 1-1,-1 0 1,1-1-1,0 1 1,0-1 0,0 1-1,-2-3 1,-2-5 84,0 1 1,1-1-1,0 0 1,0 0-1,-4-16 1,3 4-403,1 0 1,1 0-1,0 0 1,2 0-1,0-1 1,1 1-1,2 0 1,0-1-1,1 1 1,1 0-1,1 1 1,10-27-1,-13 42-19,0 0 1,1 1-1,-1-1 0,1 1 0,0 0 0,1-1 0,-1 1 0,0 1 0,1-1 0,0 0 0,0 1 0,0 0 0,1 0 0,-1 0 0,1 1 0,-1-1 0,1 1 0,0 0 0,0 0 0,10-1 1,14-2-919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9:52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117 127 19084,'-2'-1'253,"-1"0"-1,1 0 1,-1 0-1,1 0 1,-1 0-1,0 1 1,0-1 0,1 1-1,-1 0 1,0 0-1,1 0 1,-1 0-1,0 0 1,0 1-1,1-1 1,-1 1 0,0 0-1,1 0 1,-1 0-1,1 0 1,-1 0-1,1 0 1,0 1-1,-1-1 1,1 1 0,0 0-1,0-1 1,-4 5-1,2-2-67,1 0 0,-1 0-1,0 0 1,1 1 0,0-1 0,0 1-1,0 0 1,1 0 0,0 0-1,0 0 1,0 0 0,0 1-1,0 6 1,1-11-170,1 1 0,0-1-1,0 0 1,0 0 0,0 0-1,0 0 1,1 1 0,-1-1-1,0 0 1,0 0 0,1 0 0,-1 0-1,1 0 1,-1 1 0,1-1-1,-1 0 1,1 0 0,0 0-1,-1 0 1,1-1 0,0 1-1,0 0 1,0 0 0,2 1 0,-1-1-9,0 0 1,1 0-1,-1 0 1,1 0-1,-1-1 1,1 1-1,-1-1 1,1 0-1,-1 0 1,1 1 0,2-2-1,6 0-65,0-1-1,0 0 0,0 0 1,15-7-1,-11 3-382,0-1 1,0 0-1,-1-1 0,-1-1 0,1 0 0,-1-1 0,-1 0 1,0-1-1,0-1 0,-1 0 0,-1 0 0,14-21 0,-23 32 322,-1-1-1,1 1 1,0-1 0,0 1-1,0-1 1,-1 0-1,1 1 1,-1-1-1,0 0 1,1-2-1,-1 4 53,0-1 0,0 1 0,0-1 0,0 1 0,0-1 0,0 1 0,0 0 0,0-1-1,-1 1 1,1-1 0,0 1 0,0 0 0,0-1 0,-1 1 0,1-1 0,0 1-1,0 0 1,-1-1 0,1 1 0,0 0 0,-1 0 0,1-1 0,0 1 0,-1 0-1,1 0 1,-1-1 0,0 1-10,-1 0-1,1 0 0,0 0 0,-1 0 1,1 0-1,0 0 0,-1 0 1,1 0-1,-1 1 0,1-1 0,0 1 1,-1-1-1,1 1 0,0-1 1,0 1-1,0 0 0,-1-1 0,1 1 1,0 0-1,0 0 0,0 0 1,0 0-1,-1 1 0,-1 1 6,-23 25 6,25-26 80,0-1 1,-1 1-1,1-1 1,0 1-1,0-1 1,0 1 0,0 0-1,1-1 1,-1 1-1,0 0 1,1 0-1,-1-1 1,1 1-1,0 0 1,-1 3-1,1-4-13,0-1 0,1 1 0,-1-1 0,0 1 0,0-1-1,1 0 1,-1 1 0,0-1 0,1 0 0,-1 1 0,0-1 0,1 0-1,-1 1 1,0-1 0,1 0 0,-1 0 0,1 1 0,-1-1 0,0 0-1,1 0 1,-1 0 0,1 0 0,-1 0 0,1 0 0,-1 1 0,1-1-1,-1 0 1,1 0 0,-1 0 0,0-1 0,1 1 0,-1 0 0,1 0-1,-1 0 1,1 0 0,-1 0 0,1-1 0,20-7-172,-18 7 140,11-6-156,0 0 0,-1-1 0,26-20-1,-33 23 231,-1 0 0,1 0 0,0-1-1,-1 0 1,0 0 0,-1 0 0,1-1-1,-1 1 1,-1-1 0,4-8-1,-8 12 887,-6 7-344,-7 7 229,9-5-498,0 0 1,0 1-1,0-1 1,1 1-1,0 0 1,0 1-1,1-1 1,0 0-1,0 1 0,-2 9 1,4-14-258,1 0 0,-1 0 0,1 1 0,-1-1 1,1 0-1,0 0 0,0 0 0,1 0 0,-1 0 0,1 0 1,-1 0-1,1 0 0,0 0 0,0 0 0,0 0 0,1 0 0,-1 0 1,1 0-1,-1-1 0,1 1 0,0-1 0,0 1 0,0-1 1,0 0-1,1 0 0,-1 0 0,1 0 0,-1 0 0,4 2 0,7 1 37,0-1 0,1 1 0,-1-2 0,0 0 0,1-1 0,0 0 0,0-1 0,-1 0 0,1-2 0,0 1 0,0-2 0,16-3 0,-29 3 140,0 0 0,0 0 0,0 0-1,-1 0 1,1 0 0,-1 0-1,0 0 1,1 0 0,-1 0 0,0 0-1,-1-4 1,3-14 132,-1 13-306,1-1 0,0 1 0,1 0 1,-1 0-1,1 0 0,5-8 0,-6 13-82,-1 1 0,0-1 0,1 1 0,-1-1 0,1 1-1,0-1 1,-1 1 0,1 0 0,0 0 0,0 0 0,0 0-1,0 0 1,0 0 0,0 1 0,0-1 0,0 1 0,0-1 0,0 1-1,0 0 1,0 0 0,1 0 0,-1 0 0,0 0 0,0 0-1,0 1 1,4 0 0,41 15-1508,-39-13 798,0 1-1,0-2 0,0 1 1,0-1-1,13 2 0,-20-4 686,-1 0-1,1 0 1,-1 0-1,1 0 1,-1 0-1,1 0 0,-1 0 1,0 0-1,1 0 1,-1 0-1,1 0 0,-1 0 1,1 0-1,-1 0 1,1-1-1,-1 1 1,0 0-1,1 0 0,-1 0 1,1-1-1,-1 1 1,0 0-1,1 0 0,-1-1 1,0 1-1,1 0 1,-1-1-1,0 1 1,0-1-1,1 1 0,-1 0 1,0-1-1,0 1 1,1-1-1,-1 1 1,0 0-1,0-1 0,0 1 1,0-1-1,0 1 1,0-2-1,-5-12-1103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9:54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0 18380,'-3'4'411,"0"0"0,0 0 0,0 1-1,0-1 1,1 0 0,-1 1 0,1 0 0,-2 7 0,-9 45 1661,6-24-583,-14 50 250,-62 277 905,81-351-2586,1-6-34,1-1 0,-1 1-1,1-1 1,-1 1 0,1 0 0,0-1 0,0 1 0,0 0 0,1-1 0,-1 4-1,1-6-19,-1 0 0,0 0 0,0 0 0,0 0 0,0 1 0,0-1 0,1 0 0,-1 0 0,0 0 0,0 0 0,0 0 0,0 0 0,1 0 0,-1 0 0,0 0 0,0 0 0,0 0 0,0 0 0,1 0 0,-1 0 0,0 0 0,0 0 0,0 0 0,1 0 0,-1 0 0,0 0 0,0 0 0,0 0 0,0 0 0,1 0 0,-1 0 0,0 0 0,0 0 0,0 0 0,0 0 0,1-1 0,-1 1 0,0 0 0,0 0 0,0 0 0,0 0 0,0 0 0,0-1 0,1 1 0,-1 0 0,0 0 0,0 0 0,0 0 0,0-1 0,0 1 0,0 0 0,0 0 0,0-1 0,9-12 69,-8 12-49,52-93-65,46-117 0,14-26-1406,-111 233 1394,0 0 1,0 0-1,1 1 0,-1-1 0,1 1 1,0 0-1,0 0 0,0 0 0,5-4 1,-7 6 40,0 1 0,-1 0 0,1-1 0,0 1 0,0 0 0,-1-1 0,1 1 0,0 0 0,0 0 0,0 0 0,-1 0 0,1 0 0,0 0 0,0 0 0,0 0 0,-1 0 0,1 0 0,0 0 0,0 1 0,0-1 0,0 1 0,1 0 4,-1 0 0,1 0-1,-1 0 1,1 0 0,-1 1 0,0-1-1,0 1 1,0-1 0,0 1-1,0-1 1,0 1 0,0-1 0,1 4-1,0-1 6,-1 0-1,1 0 0,-1 0 0,0 1 0,0-1 0,0 1 0,-1-1 1,1 1-1,-1-1 0,0 1 0,-1-1 0,1 0 0,-1 1 1,0-1-1,-1 6 0,-1-4 11,1 0 1,-1 0-1,0-1 0,0 0 1,-1 1-1,1-1 1,-1 0-1,0-1 0,-1 1 1,-4 4-1,0-2 36,-1 1-1,0-1 1,-1-1-1,1 0 0,-1-1 1,0 1-1,0-2 1,-1 0-1,0 0 1,-21 3-1,30-7-57,0 1 1,0-1-1,0 0 0,0 0 0,0 0 1,-1-1-1,1 1 0,0-1 0,-4-1 1,6 2-29,1 0 0,-1-1 0,0 1 1,1-1-1,-1 1 0,0-1 0,1 1 0,-1-1 1,1 0-1,-1 1 0,1-1 0,-1 0 0,1 1 1,-1-1-1,1 0 0,0 0 0,-1 1 1,1-1-1,0 0 0,0 0 0,-1 0 0,1 1 1,0-1-1,0 0 0,0 0 0,0 0 0,0 0 1,0 1-1,0-1 0,0 0 0,1 0 1,-1 0-1,0 1 0,0-1 0,1 0 0,-1 0 1,0 1-1,1-1 0,-1 0 0,2-1 0,4-9-159,1 0-1,0 0 0,12-12 1,13-15-355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2:39.7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1 224 14843,'22'1'1405,"1"-1"0,0 0 0,-1-2 0,38-8 0,-44 6-1052,0-1 1,0-1 0,-1 0 0,16-9 0,-28 13-358,-1 1 24,0 0-1,0 0 1,-1 0 0,1 0-1,0 0 1,0 1 0,0-1-1,0 1 1,2-1 0,-3 1-10,0 0 1,-1 1 0,1-1 0,-1 0 0,1 1-1,0-1 1,-1 0 0,1 1 0,-1-1 0,1 1 0,-1-1-1,1 1 1,-1-1 0,0 1 0,1-1 0,-1 1 0,1-1-1,-1 1 1,0 0 0,0-1 0,1 1 0,-1 0-1,0-1 1,0 1 0,0 0 0,0-1 0,0 1 0,0 0-1,0-1 1,0 1 0,0 0 0,0 1 1,1-1 1,-1 0-1,0 1 1,0-1-1,1 0 1,-1 1-1,1-1 1,-1 0-1,1 0 1,0 0-1,-1 1 1,1-1-1,0 0 1,0 0-1,0 0 1,0 0-1,-1 0 1,2 0-1,-1-1 1,0 1-1,0 0 0,0 0 1,0-1-1,2 2 1,0-2-14,0 1-1,0 0 1,0-1 0,0 0-1,0 0 1,0 0 0,0 0-1,0 0 1,0-1 0,5 0-1,4-3-152,1 0 1,-1-1-1,0 0 0,12-8 0,-15 8-139,-1-1 0,1 0 1,-1 0-1,0 0 0,-1-1 1,1 0-1,-1-1 0,-1 0 1,0 0-1,0 0 0,0-1 0,-1 1 1,0-1-1,-1-1 0,0 1 1,5-17-1,0-9-247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9:54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5 16644,'-2'13'604,"0"-1"1,-1 1 0,-1-1-1,0 0 1,-1 0 0,0 0-1,0 0 1,-12 17 0,-9 19 1918,16-28-1689,7-16-645,1 0 0,-1 1 0,1-1 0,0 0 0,0 1 0,1 0 0,-1-1 0,1 1 0,0 0 0,0 0 0,1 0 0,-1-1 0,1 10 0,0-13-169,0-1 1,1 1 0,-1-1 0,0 1 0,0-1-1,0 1 1,0-1 0,1 1 0,-1-1-1,0 1 1,1-1 0,-1 1 0,0-1 0,1 0-1,-1 1 1,0-1 0,1 0 0,-1 1-1,1-1 1,-1 0 0,1 1 0,-1-1 0,1 0-1,-1 0 1,1 1 0,-1-1 0,1 0-1,0 0 1,15-6 257,-11 3-229,-1 0 1,0-1 0,0 1-1,6-9 1,-5 4-32,0 0 0,-1 0 0,0-1 0,-1 0 0,0 1 0,0-1 0,0-1 0,-1 1 0,1-19-1,-2 12-119,-1 0 0,0 0-1,-1 0 1,0 0 0,-5-16-1,-5 6-279,3 18-128,8 8 480,-1 0 0,1 0 0,0 0 0,-1 0 0,1 0 0,0 1 0,0-1 0,-1 0-1,1 0 1,0 0 0,0 0 0,-1 1 0,1-1 0,0 0 0,0 0 0,0 1 0,-1-1 0,1 0 0,0 0 0,0 1 0,0-1 0,0 0 0,0 1-1,-1-1 1,1 0 0,0 1 0,0-1 0,0 0 0,0 0 0,0 1 0,0-1 0,0 0 0,0 1 0,0-1 0,0 4-149,0 0 1,0-1 0,0 1-1,0-1 1,0 1 0,1 0-1,-1-1 1,1 1 0,0-1-1,0 1 1,1-1 0,-1 0-1,1 1 1,-1-1-1,1 0 1,0 0 0,0 0-1,4 4 1,-1-2 55,-1-1 1,1 0-1,0 1 1,0-2-1,0 1 1,0-1-1,1 1 0,-1-1 1,1-1-1,6 3 1,20 3-446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9:54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54 15851,'-1'-1'160,"0"0"-1,0 0 0,0 0 0,0 0 1,0 0-1,0 1 0,0-1 0,0 0 1,0 1-1,0-1 0,0 1 1,0-1-1,0 1 0,-1-1 0,1 1 1,0 0-1,0-1 0,0 1 0,-1 0 1,1 0-1,0 0 0,0 0 0,-1 0 1,1 0-1,0 1 0,0-1 0,-1 0 1,1 1-1,0-1 0,0 0 1,0 1-1,-2 0 0,-4 3 473,0-1 0,1 1 1,-13 8-1,12-7-409,0 1-1,0 0 1,1 1 0,-1 0 0,1 0-1,1 0 1,0 0 0,0 1 0,0 0 0,1 0-1,0 0 1,0 1 0,1-1 0,0 1-1,1 0 1,0 0 0,0 0 0,-1 13 0,3-21-214,0 1 1,0-1 0,0 1 0,1-1 0,-1 0-1,0 1 1,0-1 0,1 0 0,-1 1 0,1-1-1,-1 0 1,1 0 0,-1 1 0,1-1-1,0 0 1,0 0 0,0 0 0,0 0 0,-1 0-1,1 0 1,0 0 0,1 0 0,-1 0 0,0-1-1,0 1 1,0 0 0,0-1 0,1 1 0,-1-1-1,0 1 1,1-1 0,-1 0 0,0 1 0,1-1-1,-1 0 1,0 0 0,1 0 0,-1 0-1,2 0 1,1 0-15,1-1 0,-1 0-1,0 0 1,0 0 0,0 0-1,0-1 1,0 1 0,0-1 0,0 0-1,0 0 1,5-5 0,-2 0-229,0 1 0,-1-1 0,0-1 1,0 1-1,-1-1 0,0 0 0,-1-1 0,1 1 1,-1-1-1,3-13 0,-1 4-492,-1 0 0,-1-1 0,-1 1 0,1-24 0,-3 16-313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9:55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156 243 14059,'0'-3'192,"0"1"0,0-1 0,-1 1 0,1-1 0,0 1 0,-1-1 0,0 1 0,1 0 0,-1-1 0,0 1 0,0 0 0,0-1 0,-1 1 0,1 0 0,-3-3 0,3 4-79,0 0 1,-1 0-1,1 0 1,-1 0 0,1 0-1,-1 1 1,1-1-1,-1 0 1,1 1-1,-1-1 1,0 1-1,1 0 1,-1-1 0,0 1-1,1 0 1,-1 0-1,0 0 1,0 0-1,1 0 1,-1 1-1,0-1 1,1 0-1,-1 1 1,-1 0 0,-3 2 78,0-1-1,1 1 1,-1 0 0,1 0 0,0 1 0,0 0 0,0 0 0,1 0 0,-1 0 0,1 1 0,0 0-1,0-1 1,-3 7 0,3-5-13,1-1 0,-1 1 1,1 1-1,0-1 0,1 0 0,-1 1 0,1-1 0,1 1 0,-1 0 0,1-1 0,0 13 0,1-18-145,0 0 0,0 0 0,0 0 0,0 0 0,0 0 0,0 0-1,0 0 1,1 0 0,-1 0 0,0-1 0,1 1 0,-1 0 0,1 0 0,-1 0 0,1 0-1,0 0 1,-1-1 0,1 1 0,0 0 0,-1-1 0,1 1 0,0 0 0,0-1 0,-1 1-1,1-1 1,0 1 0,0-1 0,0 0 0,0 1 0,0-1 0,0 0 0,0 1 0,0-1-1,0 0 1,0 0 0,0 0 0,0 0 0,0 0 0,0 0 0,0 0 0,0 0-1,0-1 1,0 1 0,1-1 0,4 0 51,0-1-1,0 0 0,0 0 1,0-1-1,8-4 0,-1-2-11,0 0-1,0-1 1,-1-1-1,0 0 1,-1 0-1,0-1 1,0-1-1,15-25 1,-15 20-50,-1-2 0,0 1 0,-1-1 0,-1 0 0,-2-1 0,6-23 0,-8 2 84,-3 41-102,-1-1 0,0 1 0,-1 0 0,1 0 0,0 0 0,0 0 0,0 0 0,-1 0 0,1 0 0,0 0-1,-1 0 1,1 0 0,-1 0 0,-1-1 0,2 2-3,-1-1 1,1 1-1,-1 0 0,1 0 1,-1 0-1,1 0 0,-1 0 0,1 0 1,-1 0-1,0 0 0,1 0 1,-1 0-1,1 0 0,-1 0 1,1 0-1,-1 0 0,1 0 0,-1 1 1,1-1-1,-1 0 0,1 0 1,-1 1-1,1-1 0,-1 0 1,1 1-1,-1-1 0,1 0 0,0 1 1,-1-1-1,1 1 0,-1 0 1,-4 4 12,0 0 1,0 1 0,1 0 0,0 0-1,0 0 1,0 0 0,-3 9 0,-19 51 47,23-58-51,-2 8 11,0-1 0,1 1 1,1-1-1,0 1 0,1 0 0,1 0 0,1 1 1,1 16-1,-1-28-166,1 0 0,-1-1 0,1 1 0,0-1 1,1 1-1,-1-1 0,1 1 0,0-1 0,0 0 0,0 0 1,1 0-1,0 0 0,-1 0 0,1 0 0,0-1 0,1 1 0,-1-1 1,1 0-1,-1 0 0,1 0 0,0-1 0,0 1 0,0-1 1,1 0-1,-1 0 0,0-1 0,1 1 0,-1-1 0,1 0 0,0 0 1,7 0-1,-3 0-564,-6-1-213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9:55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 25733,'-6'0'2049,"1"0"-1585,3 1-216,-1-1 808,4 3-712,6-3-2608,5-6 1808,5 1-200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9:55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18700,'-11'44'4395,"-13"50"-452,-24 137-2583,46-223-1282,1-1 0,0 0 1,1 1-1,0-1 0,0 0 0,1 1 0,1 10 1,-1-17-54,-1 1 0,1-1 0,-1 0 1,1 1-1,-1-1 0,1 0 1,0 0-1,0 1 0,0-1 1,0 0-1,0 0 0,0 0 1,0 0-1,0 0 0,0 0 0,0-1 1,2 2-1,0-1 1,-1 0 1,0-1-1,0 1 0,1-1 0,-1 0 1,0 0-1,1 0 0,-1 0 0,1 0 1,-1 0-1,0 0 0,0-1 1,1 1-1,2-2 0,6-2 46,1-1 1,-1 0-1,0 0 0,-1-1 0,1-1 1,-1 0-1,0 0 0,12-12 0,0-3 35,-1-1 0,21-28 0,-25 29-220,-1-2 0,-1 0 0,-1 0 0,-1-2 0,-1 0 0,12-36 0,-24 60-30,1 0 0,-1 0 0,1 0 0,-1 0 0,0 0 0,1 0-1,-1 0 1,0 0 0,0 0 0,-1-4 0,1 6 92,-1-1 0,1 1-1,-1-1 1,1 1 0,-1-1 0,1 1 0,-1-1-1,1 1 1,-1 0 0,1-1 0,-1 1-1,0 0 1,1-1 0,-1 1 0,0 0 0,1 0-1,-1 0 1,0 0 0,1 0 0,-1 0 0,0 0-1,1 0 1,-1 0 0,0 0 0,1 0-1,-1 0 1,0 0 0,1 0 0,-1 0 0,1 1-1,-1-1 1,0 0 0,0 1 0,-16 4-633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9:56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16227,'5'21'2457,"1"-2"-1385,-2-7-504,2-2 2065,1 0-1529,3-3-328,2 0-840,2-1-504,3-5-592,3-1 880,5-3-200,1-4-256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9:57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13 16988,'0'-1'119,"-1"0"0,1 0 1,0 1-1,-1-1 0,1 0 1,-1 1-1,1-1 0,-1 0 1,1 1-1,-1-1 0,0 1 1,1-1-1,-1 1 0,1-1 1,-1 1-1,0-1 0,0 1 1,1 0-1,-1-1 0,0 1 1,0 0-1,1 0 0,-1 0 1,0-1-1,0 1 0,0 0 1,1 0-1,-1 0 0,0 0 1,0 0-1,0 0 0,1 1 1,-1-1-1,0 0 0,0 0 1,0 1-1,1-1 0,-2 1 1,-32 17 2260,29-15-1818,-3 1-313,1 1 0,0 0 0,1 0 0,-1 0-1,1 1 1,0 0 0,0 0 0,1 0 0,-1 1 0,2 0 0,-1 0 0,1 0 0,-5 12 0,8-18-219,1-1 0,0 1 0,0 0 0,-1 0 1,1-1-1,0 1 0,0 0 0,0 0 0,0-1 0,0 1 1,0 0-1,0 0 0,0 0 0,0-1 0,1 1 0,-1 0 1,0-1-1,0 1 0,1 0 0,-1 0 0,0-1 0,1 1 1,-1 0-1,1-1 0,0 2 0,0-1 3,1-1-1,-1 1 1,0 0 0,1 0 0,-1-1-1,0 1 1,1-1 0,-1 0-1,1 1 1,-1-1 0,0 0-1,3 0 1,4 0 64,0 0 1,0-1-1,14-3 1,11-5 31,-1-2 1,39-18 0,-21 8-261,-49 21 130,-1 0 0,0 0-1,0 0 1,0-1-1,0 1 1,1 0 0,-1 0-1,0 0 1,0 0-1,0 0 1,1 0 0,-1 0-1,0 0 1,0 0-1,1 0 1,-1 0 0,0 0-1,0 0 1,0 0-1,1 0 1,-1 0 0,0 0-1,0 0 1,0 0-1,1 0 1,-1 0 0,0 1-1,0-1 1,0 0-1,1 0 1,-1 0 0,0 0-1,0 0 1,0 0-1,0 1 1,1-1 0,-1 0-1,0 0 1,0 0-1,0 1 1,0-1 0,0 0-1,0 0 1,0 0-1,0 1 1,0-1 0,1 0-1,-1 0 1,0 0-1,0 1 1,0-1 0,0 0-1,0 0 1,0 1-1,0-1 1,-1 0 0,1 0-1,0 0 1,0 1-1,0-1 1,0 0 0,0 0-1,0 0 1,0 1-1,0-1 1,-9 24 69,2-3 51,7-20-112,0 0 0,0-1 0,-1 1 1,1 0-1,0 0 0,0 0 0,0 0 0,1-1 0,-1 1 0,0 0 0,0 0 1,0 0-1,1-1 0,-1 1 0,0 0 0,1 0 0,-1 0 0,0-1 0,1 1 0,-1 0 1,1-1-1,0 1 0,-1 0 0,1-1 0,-1 1 0,1-1 0,0 1 0,-1-1 1,2 1-1,1 0 0,-1 0 0,0-1 1,1 1-1,-1-1 0,1 0 1,-1 0-1,1 0 0,-1 0 1,0 0-1,4-1 0,8-2-33,-1 0 0,24-9 0,-36 11 18,56-24-351,-57 27 330,0 0-1,0 0 1,0 0-1,0 0 1,0 0-1,-1 0 0,1 0 1,-1 0-1,1 0 1,-1 0-1,-2 3 1,0 6-21,3-9 44,0-1-1,-1 1 1,1-1 0,0 1-1,0-1 1,0 1-1,0-1 1,1 1 0,-1-1-1,0 1 1,1-1-1,-1 1 1,1-1 0,-1 1-1,1-1 1,0 0-1,-1 1 1,1-1 0,0 0-1,0 0 1,0 0-1,0 1 1,0-1 0,0 0-1,1 0 1,-1-1-1,0 1 1,0 0 0,1 0-1,-1 0 1,0-1-1,1 1 1,-1-1 0,1 1-1,-1-1 1,1 0-1,-1 1 1,1-1 0,2 0-1,8 1-155,0 0 0,-1-1 0,1-1 0,12-1 0,-18 1 79,8 0-198,0-1 1,24-8-1,-35 10 294,0-1 0,-1 0 0,1 0 0,0 0 0,0 0 0,-1-1 0,1 1 0,0-1 0,-1 0 0,0 1 0,1-1 0,-1 0 0,0-1 0,0 1 0,0 0 0,0 0 0,-1-1 0,1 1 0,2-6 0,-4 8 8,1-1-1,-1 1 1,0-1-1,0 0 1,0 1 0,0-1-1,0 1 1,1-1-1,-1 1 1,0-1-1,0 1 1,0-1-1,0 0 1,-1 1 0,1-1-1,0 1 1,0-1-1,0 1 1,0-1-1,0 1 1,-1-1-1,1 1 1,0-1 0,-1 1-1,1-1 1,0 1-1,-1-1 1,1 1-1,0 0 1,-1-1-1,1 1 1,-1-1 0,1 1-1,-1 0 1,1 0-1,-2-1 1,2 1 1,-1 0 0,0 0 0,0 0 1,0 0-1,1 0 0,-1 0 0,0 0 1,0 1-1,1-1 0,-1 0 0,0 1 1,0-1-1,1 0 0,-1 1 0,0-1 0,1 1 1,-1-1-1,1 1 0,-1-1 0,0 1 1,1-1-1,-1 1 0,1 0 0,0-1 1,-1 1-1,1 0 0,-1 0 0,-1 3-41,0 0 0,0 0-1,0 0 1,0 0 0,1 0-1,0 0 1,0 0 0,-1 7 0,2-10 12,0-1 0,0 1 0,0 0 0,0 0 0,0 0 0,1 0 1,-1 0-1,0 0 0,0 0 0,1 0 0,-1-1 0,1 1 0,-1 0 1,1 0-1,-1-1 0,1 1 0,1 1 0,-1-1 2,1 0 0,-1 0 0,1 0 0,0 0 0,-1 0 0,1-1 1,0 1-1,0 0 0,0-1 0,0 0 0,-1 1 0,3-1 0,11 0-23,0 0-1,-1 0 1,1-2 0,19-3 0,5-1 125,-37 6-55,1 0-1,-1 0 1,0 1 0,1-1 0,-1 1 0,0 0-1,1-1 1,-1 1 0,0 0 0,0 1-1,0-1 1,0 0 0,0 0 0,0 1 0,0-1-1,0 1 1,0 0 0,2 3 0,-3-4-92,0 1 0,0-1 1,0 1-1,1-1 0,-1 0 1,0 0-1,1 1 0,-1-1 1,1 0-1,-1 0 1,1 0-1,0-1 0,-1 1 1,1 0-1,0-1 0,0 1 1,0-1-1,-1 1 0,1-1 1,0 0-1,0 0 0,0 0 1,0 0-1,-1 0 0,1 0 1,2-1-1,-3 0-24,0 1 0,0-1 0,0 0-1,-1 0 1,1 0 0,0 1 0,-1-1 0,1 0 0,-1 0 0,1 0-1,-1 0 1,1 0 0,-1 0 0,0 0 0,1 0 0,-1-1 0,0 1-1,0 0 1,0 0 0,0 0 0,0 0 0,0 0 0,0 0 0,0 0-1,0 0 1,-1-1 0,1-3-136,-1-14-499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9:57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 21549,'-4'1'2480,"8"2"-1528,3-3-408,9 0 1737,6 0-977,9-1-544,6-2-488,12 0-264,10-1-24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0:00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19380,'0'0'2849,"13"2"-2489,3-2 1272,2-2-1328,4-3-504,2 1 336,-2 1-136,-2-6-256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0:08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56 17636,'0'-2'226,"1"0"0,-1 0 1,1-1-1,-1 1 0,0 0 1,0 0-1,0 0 0,0 0 1,-1 0-1,1-1 0,-1 1 0,1 0 1,-1 0-1,0 0 0,1 0 1,-1 0-1,0 0 0,0 0 1,-3-2-1,3 3-56,0 0 1,-1-1-1,0 1 0,1 0 1,-1 0-1,0 1 1,1-1-1,-1 0 0,0 1 1,0-1-1,0 1 0,0-1 1,1 1-1,-1 0 1,0 0-1,0 0 0,0 0 1,0 0-1,0 0 0,0 0 1,0 1-1,1-1 1,-4 2-1,-4 1-44,0 1 0,0 1 0,0 0 0,1 0 0,0 1 0,0 0 0,0 0 0,0 1 0,1-1-1,0 2 1,1-1 0,0 1 0,0 0 0,1 1 0,-1-1 0,2 1 0,-8 18 0,12-26-125,-1 1 1,0-1-1,1 1 0,0-1 0,-1 1 0,1-1 1,0 1-1,0-1 0,0 1 0,0-1 1,0 1-1,0-1 0,0 1 0,1-1 1,-1 1-1,0-1 0,1 1 0,-1-1 1,1 1-1,1 1 0,-1-2 1,0 0 0,0 0-1,0-1 1,0 1 0,0 0 0,0-1-1,1 1 1,-1-1 0,0 1 0,0-1-1,1 0 1,-1 1 0,0-1 0,0 0-1,1 0 1,-1 0 0,0 0 0,0 0 0,2 0-1,6-2 8,-1 1 0,0-1 0,0-1-1,0 0 1,0 0 0,8-5 0,23-14 61,60-49-1,-47 33-3,-52 38-65,1-1 0,-1 1 0,0 0 0,0 0-1,0-1 1,0 1 0,1 0 0,-1 0 0,0 0 0,0-1 0,0 1-1,1 0 1,-1 0 0,0 0 0,0 0 0,1-1 0,-1 1 0,0 0-1,0 0 1,1 0 0,-1 0 0,0 0 0,0 0 0,1 0 0,-1 0-1,0 0 1,1 0 0,-1 0 0,0 0 0,0 0 0,1 0 0,-1 0-1,0 0 1,0 0 0,1 0 0,-1 0 0,0 1 0,0-1 0,1 0-1,-5 13-32,-18 26-217,18-34 147,-2 6-122,-19 31-951,24-40 928,0 1 0,0 0 0,0-1 0,0 1 0,0 0 0,0 0 0,1 0 0,-1-1 0,1 1-1,0 0 1,0 0 0,0 5 0,0-7 173,1 0-1,-1-1 1,0 1-1,1 0 1,-1-1-1,1 1 1,-1 0-1,1-1 0,-1 1 1,1 0-1,0-1 1,-1 1-1,1-1 1,0 1-1,-1-1 1,1 1-1,0-1 0,0 0 1,-1 1-1,1-1 1,0 0-1,0 1 1,0-1-1,-1 0 1,1 0-1,0 0 1,0 0-1,0 0 0,0 0 1,-1 0-1,1 0 1,0 0-1,1-1 1,31-8-1194,2-6-12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2:40.1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0 17036,'-38'129'3474,"27"-99"-2739,1 1 0,2-1-1,1 1 1,-4 47 0,10-73-673,1 0 1,1 0 0,-1-1-1,1 1 1,0 0 0,0 0-1,4 9 1,-5-13-60,0 0 0,1 0 0,-1 0 0,1 0 0,0 0 0,-1 0 0,1 0 0,0 0 0,0 0 0,-1 0 0,1 0 0,0 0 0,0-1 0,0 1 0,0 0 0,0-1 0,0 1 0,0 0 0,0-1 0,1 1 0,-1-1 0,0 0 0,0 1 0,0-1 0,0 0 0,1 0 0,-1 0 0,0 0 0,0 0 0,0 0 0,1 0 0,-1 0 0,0 0 0,0 0 0,0-1 0,1 1 0,1-1 0,2-2-2,1 0 1,0 0 0,-1-1 0,0 1 0,1-1 0,-2 0-1,1-1 1,5-6 0,33-44-76,-21 26-55,78-118-3401,-112 161-3324,-22 30 5117,34-42 1681,-11 15 557,1 1 0,1 0 0,1 0 0,-10 34 0,16-47-291,1-1 0,0 0-1,1 0 1,-1 1 0,1-1 0,0 0-1,0 1 1,0-1 0,1 0-1,-1 1 1,1-1 0,0 0-1,0 0 1,1 0 0,-1 0 0,1 0-1,0 0 1,0 0 0,0 0-1,0-1 1,1 1 0,0-1 0,-1 1-1,1-1 1,0 0 0,1 0-1,-1-1 1,7 6 0,-3-5-34,-1 0 0,1 0 0,0 0 0,-1-1 0,1 0 1,0 0-1,0-1 0,0 0 0,1 0 0,-1-1 0,0 1 0,0-2 1,11 0-1,13-3 13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0:09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79 114 13115,'10'-16'948,"-1"-1"0,-1 0 0,0 0 0,6-24-1,-14 41-897,0 0 0,0 0 0,0 0 0,0 0 0,0 0 0,0 0 0,0 0 0,1-1 0,-1 1 0,0 0 0,0 0 0,0 0-1,0 0 1,0 0 0,0 0 0,0 0 0,0 0 0,0-1 0,0 1 0,0 0 0,0 0 0,0 0 0,0 0 0,0 0 0,0 0-1,0 0 1,0-1 0,0 1 0,0 0 0,0 0 0,0 0 0,0 0 0,0 0 0,0 0 0,0 0 0,0-1 0,0 1 0,0 0-1,0 0 1,0 0 0,0 0 0,0 0 0,0 0 0,0 0 0,-1 0 0,1 0 0,0-1 0,0 1 0,0 0 0,0 0 0,0 0-1,0 0 1,0 0 0,0 0 0,-1 0 0,1 0 0,0 0 0,0 0 0,0 0 0,0 0 0,0 0 0,0 0 0,-8 8 1202,-7 14-327,-7 15 302,-21 48 0,37-69-1091,-1 0-1,2 1 1,0-1-1,1 1 1,-3 34-1,7-49-122,-1 0 0,1 0-1,0 0 1,0 0-1,0 0 1,0-1 0,0 1-1,1 0 1,-1 0-1,1 0 1,-1 0 0,1-1-1,-1 1 1,1 0-1,0-1 1,0 1 0,0 0-1,0-1 1,0 1-1,0-1 1,0 0-1,1 1 1,-1-1 0,1 0-1,-1 0 1,1 0-1,-1 0 1,1 0 0,-1 0-1,1 0 1,0 0-1,-1 0 1,1-1 0,0 1-1,0-1 1,0 0-1,-1 1 1,1-1 0,0 0-1,0 0 1,0 0-1,0 0 1,2-1 0,9-1-14,1 0 0,-1-1 0,0 0 0,22-9 0,-28 9-13,49-18-22,-56 21 45,0 0-1,0 0 0,0 0 0,0 0 0,0 0 0,0 0 1,0 1-1,0-1 0,0 0 0,0 0 0,0 0 0,0 0 1,0 0-1,0 0 0,0 0 0,0 0 0,0 0 0,0 0 0,0 0 1,0 0-1,0 0 0,0 0 0,0 0 0,0 0 0,0 0 1,0 0-1,0 0 0,0 0 0,0 0 0,0 0 0,0 0 1,0 0-1,0 0 0,0 0 0,0 1 0,0-1 0,0 0 1,0 0-1,0 0 0,0 0 0,0 0 0,-6 5 175,-11 6 64,2-1-99,-1-2 0,1 0 0,-2-1 0,1 0 1,-1-2-1,0 0 0,-28 5 0,44-10-195,0 0-1,0 0 0,0 1 1,0-1-1,0 0 1,0 0-1,0-1 0,0 1 1,0 0-1,1 0 0,-1 0 1,0-1-1,0 1 1,0 0-1,0-1 0,0 1 1,0-1-1,0 1 1,1-1-1,-1 1 0,0-1 1,0 1-1,1-1 1,-2-1-1,2 1 30,-1 0 0,1 0 0,0 0-1,0-1 1,0 1 0,0 0 0,0 0 0,0 0 0,0 0 0,0-1-1,1 1 1,-1 0 0,0 0 0,1 0 0,-1 0 0,0 0 0,1 0 0,0 0-1,-1 0 1,2-2 0,13-15-357,9-2-95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0:09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0 20196,'-5'0'357,"-99"4"5413,89-3-5423,-1 1 1,1 1-1,0 1 0,-24 8 0,37-11-349,0 0-1,1-1 0,-1 1 1,1 0-1,-1 0 0,1 0 0,0 0 1,-1 0-1,1 0 0,0 1 1,0-1-1,0 0 0,0 1 0,-2 2 1,3-3-7,0-1 1,-1 1-1,1-1 1,0 1 0,0 0-1,0-1 1,0 1-1,0-1 1,1 1 0,-1 0-1,0-1 1,0 1-1,0-1 1,0 1-1,1 0 1,-1-1 0,0 1-1,1-1 1,-1 1-1,0-1 1,1 1-1,-1-1 1,1 0 0,-1 1-1,0-1 1,1 1-1,-1-1 1,1 0-1,-1 1 1,1-1 0,0 0-1,-1 0 1,1 1-1,-1-1 1,1 0 0,-1 0-1,1 0 1,0 0-1,-1 0 1,1 0-1,-1 0 1,2 0 0,122 18-658,-92-16 615,-1 3-1,1 0 1,39 12 0,-71-17 57,1 1 0,0-1 0,0 0 0,0 0 1,0 0-1,0 1 0,0-1 0,-1 0 0,1 1 1,0-1-1,0 1 0,-1-1 0,1 1 0,0-1 0,0 1 1,-1 0-1,1-1 0,-1 1 0,1 0 0,-1-1 0,1 1 1,-1 0-1,1 0 0,0 1 0,-1-1 1,-1 0 1,1 0-1,-1-1 0,1 1 0,-1 0 0,1 0 0,-1-1 0,1 1 1,-1 0-1,0-1 0,1 1 0,-1-1 0,0 1 0,1-1 0,-1 1 1,0-1-1,0 1 0,0-1 0,-1 1 0,-47 15 177,48-16-181,-41 7-299,40-7 31,-1 0-1,0 0 0,0 0 0,1 0 0,-1 0 1,0 0-1,1-1 0,-1 1 0,0-1 0,1 0 0,-1 0 1,1 0-1,-3-1 0,4 1 225,1 1 0,0 0 0,-1-1 0,1 1 0,-1 0 0,1-1 0,0 1 0,0-1 0,-1 1 0,1-1 0,0 1 0,0 0 0,0-1 0,-1 1 0,1-1 0,0 1 0,0-1 0,0 1 0,0-1-1,0 1 1,0-1 0,0 1 0,0-1 0,0 1 0,0-1 0,0 1 0,0-1 0,1 1 0,-1-1 0,0 1 0,0-1 0,0 1 0,1 0 0,-1-1 0,0 1 0,0-1 0,1 1 0,-1 0 0,0-1 0,1 1 0,0-1 0,16-11-1069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0:10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131 264 17796,'-24'18'1981,"13"-10"-1295,0 0-1,0 0 0,1 1 1,0 0-1,1 1 0,0 0 1,1 1-1,-13 19 1,20-29-630,0 0 1,1 1 0,-1-1 0,0 1 0,1-1 0,-1 0 0,1 1 0,-1-1-1,1 1 1,0-1 0,-1 1 0,1 0 0,0-1 0,0 1 0,0-1 0,1 1-1,-1-1 1,0 1 0,0-1 0,2 3 0,-2-3-9,1 0 1,0 0-1,0 0 0,0 0 1,0 0-1,0 0 0,0 0 1,0-1-1,0 1 1,0 0-1,1-1 0,-1 1 1,0-1-1,0 0 0,0 1 1,1-1-1,-1 0 0,0 1 1,2-1-1,3 0 54,0 0-1,0 0 1,0-1-1,0 1 1,-1-1-1,1-1 1,0 1-1,-1-1 1,11-4-1,-5-1-68,0 0-1,-1-1 0,1 0 0,-2 0 1,1-1-1,-1-1 0,-1 1 1,1-1-1,-2-1 0,1 0 1,-2 0-1,1 0 0,-1-1 0,-1 0 1,0 0-1,-1 0 0,5-23 1,-8 10-166,-1 25 128,0 0 1,0-1 0,0 1-1,0-1 1,0 1 0,0-1-1,-1 1 1,1 0 0,0-1-1,0 1 1,0-1 0,0 1-1,-1 0 1,1-1 0,0 1-1,0 0 1,-1-1-1,1 1 1,0 0 0,-1 0-1,1-1 1,0 1 0,-1 0-1,1 0 1,0-1 0,-1 1-1,1 0 1,0 0 0,-1 0-1,1 0 1,-1-1 0,1 1-1,-1 0 1,1 0 0,0 0-1,-1 0 1,1 0-1,-1 0 1,1 0 0,0 0-1,-1 0 1,1 1 0,-1-1-1,1 0 1,-1 0 0,1 0-1,0 0 1,-1 1 0,1-1-1,-1 0 1,-1 2-8,1-1 0,0 0 1,-1 0-1,1 1 0,0-1 1,-1 1-1,1-1 0,0 1 0,0 0 1,0-1-1,1 1 0,-1 0 0,0 0 1,1 0-1,-1-1 0,1 1 0,-1 0 1,1 0-1,0 2 0,0-3 10,-1 1 0,1-1 0,0 0 0,0 0-1,0 0 1,0 1 0,0-1 0,1 0 0,-1 0 0,0 0-1,0 1 1,1-1 0,-1 0 0,1 0 0,-1 0 0,1 0-1,-1 0 1,1 0 0,0 0 0,0 0 0,-1 0 0,1 0-1,0 0 1,0 0 0,0-1 0,0 1 0,0 0 0,0-1-1,0 1 1,0 0 0,2 0 0,4 0-2,-1-1 0,1 1 1,0-1-1,0 0 0,-1-1 0,1 0 1,-1 0-1,1 0 0,0-1 1,-1 0-1,0 0 0,11-5 0,-1-1-24,-1 0-1,0-1 1,23-19-1,-30 22-6,0-1 0,-1-1-1,8-8 1,-14 15 20,1-1 0,-1 1 1,1-1-1,-1 0 0,0 0 0,0 0 0,0 0 1,0 0-1,0 0 0,-1 0 0,1 0 0,0 0 1,-1 0-1,0 0 0,1 0 0,-1-1 0,0 1 0,0 0 1,0 0-1,-1-4 0,1 5 7,-1 0 0,1 0 0,-1 1 0,1-1 0,-1 0 0,1 1 0,-1-1 0,1 1 0,-1-1 0,1 0 0,-1 1 1,0-1-1,1 1 0,-1 0 0,0-1 0,1 1 0,-1-1 0,0 1 0,0 0 0,0 0 0,1-1 0,-1 1 0,0 0 0,0 0 0,0 0 0,1 0 0,-1 0 0,0 0 0,0 0 0,0 0 0,1 0 0,-1 1 0,-1-1 0,-26 11-124,17-4 127,1-1 0,0 2 0,0-1 0,1 1 0,0 1 0,0-1 0,1 2 1,-9 11-1,7-6 68,1 0 0,0 0 0,1 1 0,0 0 0,-5 19 0,11-31-35,1-1 0,0 1 1,0 0-1,0-1 0,1 1 1,-1 0-1,1-1 0,0 1 1,0 0-1,0-1 0,1 1 1,-1 0-1,1-1 0,0 1 1,2 5-1,-2-7-10,1 1 1,-1-1-1,1 0 1,0 0 0,0-1-1,0 1 1,0 0-1,0-1 1,0 1-1,0-1 1,0 1-1,0-1 1,1 0-1,-1 0 1,1 0-1,-1 0 1,1-1-1,-1 1 1,1-1-1,-1 1 1,1-1-1,0 0 1,3 0-1,5 0 11,0-1-1,-1 0 0,1-1 1,0 0-1,0-1 0,-1 0 1,1-1-1,-1 0 1,0 0-1,14-9 0,-14 8-14,0-2-1,0 0 0,-1 0 0,1-1 0,-1 0 1,-1 0-1,0-1 0,0 0 0,8-13 0,-11 10-5,-10 11-13,-13 13 2,-16 31 89,32-39-70,0-1-1,0 1 1,0 0 0,0-1 0,1 1 0,-1 0-1,1 0 1,0 0 0,0 0 0,0 0-1,0 6 1,1-9-9,0 0-1,1-1 0,-1 1 1,0 0-1,0 0 1,0 0-1,1 0 1,-1 0-1,0 0 1,1 0-1,-1-1 1,1 1-1,-1 0 1,1 0-1,-1-1 1,1 1-1,0 0 1,-1-1-1,1 1 1,0 0-1,0-1 1,-1 1-1,1-1 0,0 1 1,1-1-1,0 1 6,1 0-1,0 0 0,0-1 1,-1 1-1,1-1 0,0 1 1,0-1-1,4-1 0,3 0 5,1 0 1,-1-1-1,17-6 0,-5-1-165,0-1 0,0-1 0,-1-1 0,-1 0 0,34-29 0,-58 49-727,-1 1 783,0 1 0,1-1 0,0 1 0,0 0-1,-3 17 1,7-26 73,0 0-1,0-1 0,0 1 1,0 0-1,0-1 0,0 1 0,0 0 1,0-1-1,0 1 0,1 0 1,-1-1-1,0 1 0,0-1 1,1 1-1,-1 0 0,0-1 0,1 1 1,-1-1-1,1 1 0,-1-1 1,1 1-1,-1-1 0,1 1 1,-1-1-1,1 0 0,-1 1 1,1-1-1,1 1 0,-1-1-45,1 1 0,0-1 0,0 0 0,-1 0 0,1 0 0,0 0 0,-1 0 0,1-1 0,0 1 0,0 0 0,1-1-1,7-3-465,0 0-1,18-10 0,-26 13 424,22-14-794,0-1 1,-1-1-1,-1-1 1,34-35 0,-18 11-180,45-64 1,-72 91 1095,-7 11 65,0-1 0,-1 1 0,0-1 0,1 0 0,-2 0 0,1 0 0,-1 0 0,1 0 0,-1 0 0,2-9 0,-4 14-71,0 0 1,0-1 0,0 1-1,0 0 1,0 0-1,0 0 1,-1 0 0,1 0-1,0 0 1,0-1-1,0 1 1,0 0 0,0 0-1,0 0 1,0 0-1,0 0 1,0 0 0,0 0-1,0-1 1,0 1-1,0 0 1,-1 0 0,1 0-1,0 0 1,0 0-1,0 0 1,0 0 0,0 0-1,0 0 1,0 0-1,-1 0 1,1 0 0,0 0-1,0 0 1,0 0-1,0 0 1,0 0 0,0 0-1,-1 0 1,1 0-1,0 0 1,0 0 0,0 0-1,0 0 1,0 0 0,0 0-1,-1 0 1,1 0-1,0 0 1,0 0 0,0 0-1,0 0 1,0 0-1,0 0 1,0 0 0,0 0-1,-1 1 1,1-1-1,0 0 1,0 0 0,0 0-1,-6 4 161,0 0 0,1 0 0,-1 1 0,1 0 0,0 0 0,1 0 0,-7 8 0,-29 47 680,29-43-649,1-2-73,-11 17 98,1 1 0,1 0 0,2 1 0,-18 52 0,34-85-217,0 0-1,1 0 1,0 1 0,-1-1-1,1 0 1,0 1-1,-1-1 1,1 0 0,0 1-1,0-1 1,0 0 0,0 1-1,0-1 1,1 2 0,-1-3-3,1 0 0,-1 0 0,1 0 0,-1 0 0,1 0 0,-1 0 0,0 0 0,1-1 0,-1 1 0,1 0 0,-1 0 0,1 0 0,-1 0 0,0-1 0,1 1 0,-1 0 0,0 0 0,1-1 0,-1 1 0,0 0 0,1-1 0,-1 1 0,0 0 0,0-1 0,1 1 0,-1-1 0,25-32 182,-14 9-90,-8 17-43,0 1 0,0-1 0,1 1 0,0 0 0,8-11-1,-8 23 445,0 1-307,0 0-1,1 0 1,0 0-1,0-1 0,10 10 1,-7-12-122,-1-1 0,1 0 0,-1 0 1,1-1-1,0 0 0,0-1 0,0 0 0,0 0 0,1 0 1,-1-1-1,10-1 0,12-2 57,47-10-1,-3-7 66,-71 22 2,-5 3-77,-7 5 67,0-2 13,0 0-1,1 0 1,-7 10 0,13-17-162,1 1 1,0-1 0,0 0-1,-1 1 1,1-1-1,0 1 1,1 0 0,-1-1-1,0 1 1,0 0 0,1-1-1,-1 1 1,1 0 0,-1 0-1,1 0 1,0-1 0,0 1-1,0 0 1,0 0-1,0 0 1,0 0 0,0 0-1,1-1 1,-1 1 0,0 0-1,1 0 1,0-1 0,1 4-1,0-3-8,-1-1-1,1 1 0,0-1 1,0 0-1,0 1 1,0-1-1,1 0 0,-1 0 1,0 0-1,0-1 1,0 1-1,1-1 0,-1 1 1,0-1-1,1 1 1,2-1-1,40-1-191,-43 0 151,33-4-1189,60-16 0,-62 12 818,-9 3-231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0:11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4 18932,'-83'186'5533,"67"-149"-4615,4-8-345,0 1 1,2 0-1,1 0 1,1 1-1,2 1 0,-3 37 1,9-68-545,-1 0-1,1 1 1,0-1 0,0 1 0,0-1 0,0 0-1,0 1 1,0-1 0,1 0 0,-1 1-1,0-1 1,1 0 0,-1 1 0,1-1 0,-1 0-1,1 0 1,0 0 0,-1 1 0,1-1-1,0 0 1,0 0 0,0 0 0,0 0 0,0 0-1,0 0 1,0-1 0,0 1 0,0 0-1,0 0 1,1-1 0,-1 1 0,0-1 0,0 1-1,1-1 1,-1 1 0,0-1 0,1 0-1,-1 0 1,1 0 0,-1 0 0,0 0-1,1 0 1,0 0 0,4-1 26,0 0 0,-1 0 0,1-1 0,-1 1 0,1-1 0,-1-1-1,0 1 1,9-6 0,4-5 21,0-1 0,-1-1-1,-1-1 1,-1 0 0,0-1-1,19-28 1,-2-4-75,32-67 0,-50 89-38,-4 9-51,0-1 1,-1 0-1,-1 0 1,-1-1 0,-1 0-1,4-22 1,-10 33-619,-5 9-56,-10 15-748,-15 31-122,13-15 894,2 2-181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0:12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168 363 17100,'3'-5'689,"0"0"0,0 0 0,0 0 0,2-8 1,-4 12-611,-1 1 0,0-1 1,1 0-1,-1 1 0,0-1 1,0 1-1,1-1 1,-1 1-1,0-1 0,0 0 1,0 1-1,0-1 0,0 0 1,0 1-1,0-1 1,0 1-1,0-1 0,0 0 1,0 1-1,0-1 0,-1 0 1,1 1-1,0-1 1,0 1-1,-1-1 0,1 1 1,0-1-1,-1 1 1,1-1-1,0 1 0,-1-1 1,1 1-1,-1-1 0,1 1 1,-1-1-1,1 1 1,-1 0-1,1-1 0,-1 1 1,1 0-1,-1 0 0,0-1 1,1 1-1,-1 0 1,1 0-1,-1 0 0,0 0 1,1 0-1,-1 0 0,1 0 1,-1 0-1,0 0 1,1 0-1,-1 0 0,-1 0 1,-4 1 138,0 1 0,1 0 0,-1-1 0,0 2-1,1-1 1,-1 1 0,1 0 0,0 0 0,0 0 0,-8 8 0,-5 4 183,-21 25 0,37-39-369,-30 39 459,31-39-461,0 1-1,0-1 1,0 1-1,0-1 0,0 1 1,1 0-1,-1-1 0,0 1 1,1 0-1,-1-1 0,1 1 1,0 0-1,0 0 1,-1 0-1,1-1 0,0 1 1,0 0-1,1 0 0,-1 0 1,0-1-1,1 1 1,-1 0-1,1 0 0,0 1 1,1-1-10,-1-1 0,1 0 0,-1 0 0,1 1 0,0-1 0,0 0 0,0 0 0,0-1 0,0 1 0,-1 0 0,1-1 0,1 1 0,-1-1 0,0 1 0,0-1 0,0 0 0,0 0 0,0 0 0,3-1 0,43-4 51,-45 4-60,14-2-24,0 0-1,-1-2 0,0 0 1,0-1-1,-1 0 1,1-1-1,-1-1 0,23-16 1,-36 23 8,0 0 1,-1 0 0,1-1 0,0 1-1,-1-1 1,1 1 0,-1-1-1,0 0 1,0 0 0,1 1-1,-1-1 1,0 0 0,0 0 0,-1 0-1,1 0 1,0 0 0,-1 0-1,1-1 1,-1 1 0,0 0-1,1 0 1,-1 0 0,0 0 0,0-1-1,-1 1 1,1 0 0,0 0-1,-1 0 1,1 0 0,-1 0 0,-1-2-1,0 0 6,0 1 0,0 1 0,0-1 0,0 0 0,-1 1 0,1-1-1,-1 1 1,0-1 0,0 1 0,0 0 0,0 1 0,0-1 0,0 0 0,-1 1 0,1 0 0,0-1-1,-7 0 1,2 1 13,13 4-12,14 4-16,-7-6-204,0 0 1,0 0-1,0-1 1,0-1-1,1 0 1,-1-1-1,0 0 0,-1-1 1,1 0-1,0-1 1,-1 0-1,0-1 1,0 0-1,0-1 1,0 0-1,-1-1 1,0 0-1,9-9 1,-5 4-469,-1-1 0,0 0 0,-1-1 0,0 0 0,-1-1-1,-1 0 1,0-1 0,-1 0 0,-1 0 0,-1-1 0,8-24 0,-14 37 575,6-24-401,-7 27 531,0-1 1,1 1-1,-1 0 1,0 0-1,0 0 1,0 0-1,0 0 1,0 0-1,0 0 1,0 0-1,-1 0 1,1 0-1,0 0 1,-1 0-1,1 0 1,0 0-1,-1 0 1,1 0-1,-1 0 1,0 0-1,0-1 1,0 2 30,0 0-1,1-1 1,-1 1 0,0 0 0,0 0 0,0 0 0,1 0 0,-1 0 0,0 0 0,0 0-1,1 0 1,-1 0 0,0 1 0,0-1 0,1 0 0,-1 0 0,0 1 0,0-1 0,1 0-1,-1 1 1,0-1 0,1 1 0,-1-1 0,0 1 0,1-1 0,-1 1 0,1-1 0,-1 1-1,1-1 1,-1 2 0,-17 21 1070,-1 12-525,1 0 1,1 1-1,3 0 1,1 2-1,1-1 1,2 2-1,2-1 1,-4 44-1,11-72-358,1 0 0,2 19 0,-2-27-187,0-1 0,0 1 0,0-1 0,1 1 0,-1-1 0,1 0 0,-1 1 0,1-1 0,0 1 0,-1-1 0,1 0 0,1 2 0,-1-3-22,-1 1-1,1-1 1,-1 0 0,1 0-1,-1 1 1,1-1 0,0 0-1,-1 0 1,1 0 0,-1 0-1,1 0 1,-1 0 0,1 0 0,0 0-1,-1 0 1,1 0 0,-1 0-1,1 0 1,-1 0 0,1-1-1,-1 1 1,1 0 0,-1 0-1,1-1 1,-1 1 0,1 0-1,-1 0 1,1-1 0,-1 1-1,1-1 1,-1 1 0,0 0 0,1-2-1,2-1 75,1-1 0,-2 0 0,1 0 0,0 0 0,-1 0 0,0-1 0,0 1 0,0-1 0,0 1 0,-1-1 0,2-8 0,6-55 289,-9 68-387,1-14 5,0 0 0,0 0 0,-2 0 0,0 0 0,-4-19 0,1 27-67,0 13 39,1 15 0,3-17 16,0 1 1,1-1-1,0 1 1,0-1-1,0 0 1,1 0-1,0 0 1,0 0 0,0 0-1,0 0 1,1 0-1,0-1 1,0 1-1,0-1 1,1 0 0,-1 0-1,1 0 1,0 0-1,0-1 1,1 0-1,-1 1 1,0-1-1,1-1 1,0 1 0,0-1-1,0 0 1,0 0-1,6 1 1,-4-1 6,0 0 0,0 0 0,0-1 1,0 0-1,0-1 0,0 1 0,0-1 0,0-1 0,0 1 1,0-1-1,0-1 0,0 1 0,0-1 0,0 0 1,-1-1-1,1 0 0,-1 0 0,1 0 0,-1-1 1,0 1-1,7-7 0,-12 8-2,1 0 0,0 1 1,0-1-1,-1 0 0,1-1 0,-1 1 0,0 0 1,0 0-1,1 0 0,-1-1 0,-1 1 1,1-1-1,0 1 0,-1-1 0,1 1 0,-1-1 1,0 1-1,1-1 0,-1 1 0,-1-1 1,1-2-1,0 4-2,-1 0 0,1 0 0,0 0-1,-1 1 1,1-1 0,0 0 0,-1 0 0,1 0 0,-1 1 0,1-1 0,-1 0 0,0 1 0,1-1 0,-1 0 0,0 1 0,1-1 0,-1 1 0,0-1 0,0 1-1,1-1 1,-1 1 0,-1-1 0,0 1 1,0 0 0,0-1-1,0 1 1,0 0-1,0 0 1,1 1 0,-1-1-1,0 0 1,0 1-1,0-1 1,1 1 0,-1-1-1,0 1 1,0 0 0,-2 1-1,-3 2 41,0 1-1,1 0 0,-1 0 0,1 0 1,0 1-1,0 0 0,-9 11 1,12-13-1,0 0 0,1 0 1,-1 0-1,1 1 1,0-1-1,0 0 0,0 1 1,0-1-1,1 1 1,0 0-1,0 0 0,0-1 1,0 1-1,1 7 0,0-10-21,0-1 0,1 1-1,-1-1 1,0 1 0,1-1-1,-1 1 1,1-1 0,0 1-1,-1-1 1,1 0 0,0 1-1,0-1 1,0 0 0,0 0-1,0 0 1,0 0 0,0 0-1,0 0 1,0 0 0,1 0-1,1 1 1,0-1 5,0 1 1,1-1-1,-1 0 0,1 0 1,-1 0-1,1-1 1,-1 1-1,8-1 0,0 0-6,0-1-1,0-1 1,-1 0-1,1 0 1,13-5-1,-7 0-63,-1 0 0,0-1 0,0-1-1,-1 0 1,-1-1 0,1-1 0,-2 0-1,1-1 1,-2 0 0,1-1 0,14-21-1,-21 22-25,-10 11 26,-14 16 70,8-1 51,0 1 1,-11 22 0,18-32-83,0 1 1,1 0 0,-1-1 0,1 1 0,1 0 0,-1 1 0,1-1 0,0 0 0,0 0 0,1 8 0,0-13-52,0 0-1,0 0 1,0 0 0,0 0 0,0 0 0,1 0 0,-1 0-1,0 0 1,1 0 0,-1 0 0,0 0 0,1 0-1,-1 0 1,1 0 0,0 0 0,-1 0 0,1-1 0,0 1-1,-1 0 1,1 0 0,0-1 0,0 1 0,0 0-1,-1-1 1,1 1 0,0-1 0,0 1 0,0-1 0,0 0-1,0 1 1,0-1 0,0 0 0,0 0 0,0 0 0,0 1-1,2-1 1,0-1-79,0 1-1,-1-1 1,1 1-1,0-1 1,-1 0-1,1 0 1,-1 0 0,1-1-1,-1 1 1,0 0-1,1-1 1,2-2-1,15-15-574,0-5-139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0:12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29 21645,'-5'-18'2096,"3"11"-1416,1 4-288,-1 6 993,2 5-569,3 5-1304,0 1-272,4-4 591,8-1-231,3-3-184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0:12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0 17188,'-7'5'524,"0"1"0,1-1 0,0 1-1,0 0 1,1 1 0,-1-1 0,1 1 0,-6 13 0,-29 63 3194,38-78-3452,-40 106 2361,36-94-2312,2 1 1,0 0 0,1 0-1,-1 27 1,4-41-295,0 0 1,0 0 0,0 0-1,1 0 1,-1 0 0,1-1-1,0 1 1,1 0-1,-1-1 1,0 1 0,1 0-1,0-1 1,0 0-1,0 1 1,4 4 0,-2-4-42,0 0 1,1-1-1,-1 0 0,0 1 1,1-1-1,0-1 1,0 1-1,0-1 1,0 0-1,5 2 0,8 0-403,-1 0-1,0-2 0,1 0 0,0 0 0,34-3 0,19-6-639,-43 4 341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0:13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2 18804,'10'-1'1992,"-3"1"-1175,0 4-321,-1 8 1016,-2 2-280,-5 7-424,-4 5-271,-9 7-393,-2 3-176,-8 6-561,-8 2-431,-2-8 816,1-5-120,4-13-208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0:29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16 14531,'14'-9'2483,"-4"3"2126,-10 6-4534,0 0 0,0 0 0,1 1 0,-1-1 0,0 0 0,0 0 0,0 1 0,0-1 0,0 0-1,1 0 1,-1 1 0,0-1 0,0 0 0,0 0 0,0 1 0,0-1 0,0 0 0,0 1 0,0-1 0,0 0 0,0 0 0,0 1-1,0-1 1,0 0 0,0 0 0,-1 1 0,1-1 0,0 0 0,0 1 0,0-1 0,0 0 0,0 0 0,0 0 0,-1 1 0,1-1-1,0 0 1,0 0 0,-1 1 0,-59 173 1995,-65 157-1243,99-274-628,37-66-73,11-18-49,-1-1-1,-1-1 1,24-46-1,-11 20-42,107-177 17,-137 227-56,30-43-5,-32 46 7,1 0 0,0 0 0,0-1 0,0 2 0,0-1 0,0 0 0,0 0 0,1 1 0,-1-1 0,0 1 0,1 0 0,-1 0 0,1 0 0,0 0 0,-1 0 0,1 0 0,3 0 0,-5 1 0,-1 0 1,1 0-1,0 0 1,0 0 0,0 0-1,0 0 1,-1 0 0,1 1-1,0-1 1,0 0-1,-1 0 1,1 1 0,0-1-1,0 1 1,-1-1-1,1 0 1,0 1 0,-1-1-1,1 1 1,-1 0-1,1-1 1,-1 1 0,1-1-1,-1 1 1,1 0-1,-1-1 1,1 2 0,0 0-1,-1 0 1,1 0 0,-1 0 0,0 0 0,0 0-1,0 0 1,0 0 0,0 0 0,0 0-1,-1 0 1,1 2 0,-2 3-2,0 0 0,-1-1 1,1 1-1,-1-1 0,-6 10 1,1-4-28,-1-1 0,-1 1 1,0-2-1,-1 1 0,0-1 1,0-1-1,-1 0 0,0-1 1,-1 0-1,-20 10 0,33-18-18,-1 0 0,0 1 0,1-1 0,-1 0 0,0 1-1,0-1 1,1 0 0,-1 0 0,0 0 0,0 1 0,0-1 0,1 0-1,-1 0 1,0 0 0,0-1 0,0 1 0,1 0 0,-2 0 0,1-1 13,1 1 0,0 0 1,0-1-1,0 1 1,0 0-1,0-1 1,-1 1-1,1 0 0,0-1 1,0 1-1,0 0 1,0-1-1,0 1 0,0-1 1,0 1-1,0 0 1,0-1-1,0 1 1,0 0-1,1-1 0,-1 1 1,0-1-1,0 1 1,0 0-1,0-1 1,1 1-1,17-27-705,2 2 186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0:29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49 16444,'1'0'115,"0"0"1,0 0 0,0 0 0,0 0 0,0 1-1,0-1 1,0 1 0,0-1 0,0 1 0,0-1-1,0 1 1,0-1 0,0 1 0,-1 0 0,1-1 0,0 1-1,0 0 1,-1 0 0,1 0 0,0 0 0,-1-1-1,1 1 1,-1 0 0,1 0 0,-1 0 0,0 0 0,1 0-1,-1 0 1,0 0 0,0 0 0,1 1 0,-1-1-1,0 0 1,0 0 0,0 0 0,0 0 0,-1 2 0,0 5 516,0 1 1,-1 0 0,-5 14 0,4-11 127,-14 45 972,5-20-818,-8 49 1,20-85-903,-1 0 0,1 0 1,0 0-1,0 0 1,0 1-1,0-1 1,0 0-1,0 0 0,0 0 1,0 0-1,0 0 1,0 0-1,0 1 1,1-1-1,-1 0 0,1 2 1,0-3-9,-1 0 0,1 0 0,-1 0 1,0 0-1,1 0 0,-1 0 0,1 0 0,-1 0 1,1 0-1,-1 0 0,0 0 0,1 0 0,-1 0 0,1 0 1,-1 0-1,0 0 0,1 0 0,-1 0 0,1 0 1,-1-1-1,0 1 0,1 0 0,-1 0 0,0-1 1,1 1-1,-1 0 0,0 0 0,1-1 0,4-4 11,-1 1-1,1-1 1,-1 0-1,6-9 1,-1-1-5,0 0 0,-1 0 0,-1-1 0,0 0-1,-1 0 1,-1 0 0,0-1 0,-2 0 0,0 0 0,0 0 0,-1-22 0,-10 17-123,8 21 93,0 1 0,0 0 0,-1 0 0,1-1 0,0 1 1,0 0-1,0-1 0,0 1 0,-1 0 0,1 0 0,0-1 0,0 1 0,0 0 1,-1 0-1,1 0 0,0 0 0,0-1 0,-1 1 0,1 0 0,0 0 0,-1 0 1,1 0-1,0 0 0,-1 0 0,1-1 0,0 1 0,0 0 0,-1 0 0,1 0 0,0 0 1,-1 0-1,1 0 0,0 0 0,-1 1 0,1-1 0,0 0 0,-1 0 0,1 0 1,0 0-1,0 0 0,-1 0 0,1 1 0,0-1 0,0 0 0,-1 0 0,1 0 1,0 0-1,0 1 0,-1-1 0,1 0 0,0 0 0,0 1 0,0-1 0,0 0 1,-1 1-1,1-1 0,0 0 0,0 0 0,0 1 0,0-1 0,0 0 0,0 1 0,0-1 1,0 0-1,0 1 0,0-1 0,0 0 0,0 1 0,0-1 0,0 1-94,0 0-1,-1 0 1,1 0 0,0 0-1,0-1 1,0 1-1,0 0 1,1 0-1,-1 0 1,0 0-1,0 0 1,0-1-1,1 1 1,-1 0-1,0 0 1,1 0-1,-1-1 1,1 1 0,-1 0-1,1-1 1,-1 1-1,1 0 1,-1-1-1,1 1 1,0 0-1,-1-1 1,1 1-1,0-1 1,-1 1-1,1-1 1,0 0-1,0 1 1,0-1 0,-1 0-1,1 0 1,0 1-1,0-1 1,0 0-1,1 0 1,35 5-2513,-18-5 1791,0-2 0,0 1 0,0-2 0,0-1 0,24-8 0,87-38 279,-130 50 598,0 0 1,0 1-1,0-1 0,0 0 1,1 0-1,-1 0 1,0 1-1,0-1 1,0 0-1,0 0 1,0 1-1,0-1 0,0 0 1,0 0-1,0 0 1,0 1-1,0-1 1,0 0-1,0 0 1,0 1-1,0-1 1,-1 0-1,1 0 0,0 0 1,0 1-1,0-1 1,0 0-1,0 0 1,0 0-1,0 1 1,-1-1-1,1 0 0,0 0 1,0 0-1,0 0 1,-1 1-1,-32 41 2885,-29 39-120,57-73-2548,0 1 0,0-1 0,1 1 0,0 0-1,1 0 1,0 1 0,1-1 0,-2 11 0,3-19-217,1 0 1,0-1-1,0 1 1,0 0-1,0-1 1,-1 1-1,1 0 1,0-1-1,0 1 0,1 0 1,-1-1-1,0 1 1,0 0-1,0-1 1,0 1-1,0 0 1,1-1-1,-1 1 1,0 0-1,1-1 1,-1 1-1,0-1 1,1 1-1,-1-1 1,1 1-1,-1-1 1,1 1-1,-1-1 1,2 1-1,-1-1 6,0 1 0,0-1-1,0 0 1,0 0 0,0 0 0,1 0 0,-1-1-1,0 1 1,0 0 0,0 0 0,0-1-1,0 1 1,0-1 0,0 1 0,2-2 0,2-1 134,1 0 1,-1-1-1,1 0 1,8-9-1,-6 3 48,0 0-1,-1-1 0,0 0 0,-1 0 1,0-1-1,8-21 0,-12 26-179,0 0 0,0 0 0,0 0 0,-1 1-1,0-1 1,-1 0 0,0-1 0,0 1 0,0 0 0,-1 0 0,0 0 0,0 1 0,-1-1 0,-2-8-1,3 13-78,0 0 0,1 0-1,-1 0 1,0 0 0,0 0-1,-1 1 1,1-1 0,0 1-1,0-1 1,-1 1 0,1-1-1,-1 1 1,1 0 0,-1-1-1,-2 0 1,4 2-7,0 0 1,-1 0-1,1 0 1,0 0-1,0 0 0,0 0 1,0 0-1,-1 0 1,1 0-1,0 0 0,0 0 1,0 0-1,0 0 1,0 0-1,0 0 0,-1 1 1,1-1-1,0 0 1,0 0-1,0 0 0,0 0 1,0 0-1,0 0 1,0 0-1,0 1 0,0-1 1,-1 0-1,1 0 1,0 0-1,0 0 0,0 0 1,0 1-1,0-1 1,0 0-1,0 0 0,0 0 1,0 0-1,0 0 1,0 1-1,0-1 0,0 0 1,0 0-1,0 0 1,0 0-1,0 0 0,0 1 1,1-1-1,-1 0 1,0 0-1,0 0 0,0 0 1,0 0-1,0 0 1,0 1-1,0-1 0,0 0 1,0 0-1,1 0 0,-1 0 1,0 0-1,0 0 1,0 0-1,0 0 0,6 10-1117,-4-8 1040,-1 0 0,1 0 0,0 0 0,0 0 0,0-1 0,0 1 0,0-1 1,1 1-1,-1-1 0,0 0 0,1 0 0,3 1 0,20 7-869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2:40.4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15691,'2'8'1300,"-1"-1"0,1 0-1,-1 15 1,-1-15-701,0 0 0,1-1 0,0 1 0,0 0 1,4 9-1,-5-14-567,1 0 0,0-1 0,0 1 1,0 0-1,0-1 0,1 1 0,-1-1 1,0 1-1,1-1 0,-1 1 0,1-1 1,-1 0-1,1 0 0,-1 0 0,1 0 1,0 0-1,0 0 0,-1 0 0,1-1 1,0 1-1,0-1 0,0 1 0,3-1 1,4 1-45,1 0 0,0-1 0,-1 0 1,1-1-1,0 0 0,-1-1 0,1 0 1,12-4-1,75-33-164,-50 19 104,-30 12 53,-13 5 16,0 1 0,1 0 0,-1 0 0,1 0 0,-1 0 0,1 1-1,0 0 1,0 0 0,-1 0 0,8 0 0,-10 2 3,-1 0-1,0 0 1,0 0 0,0 0-1,0 0 1,0 0 0,0 0-1,0 1 1,0-1 0,-1 0 0,1 1-1,0-1 1,-1 0 0,1 1-1,-1-1 1,0 1 0,1 2-1,4 9 0,-3-10-2,0 0-1,0 1 1,0-1-1,1 0 1,0 0-1,-1 0 1,1-1-1,0 1 1,1-1-1,-1 1 1,0-1-1,1 0 1,-1 0-1,1-1 1,-1 1-1,6 1 1,2-1-34,0 0 1,0-1 0,1 0-1,15-1 1,-24 0-21,-1 0 1,1 0-1,0 0 1,0 0-1,0 1 1,-1-1-1,1 1 1,0 0-1,0 0 1,-1 0-1,1 0 1,-1 0-1,1 1 0,-1-1 1,1 1-1,-1 0 1,0-1-1,0 1 1,2 2-1,-1 0-9,-1-1 0,0 1 0,-1-1 0,1 1 0,0 0 0,-1-1 0,0 1 0,0 0 0,0 0 0,-1 0 0,1 0 0,-1 8 0,0 10 114,0 0 0,-7 37-1,5-48 69,0 0-1,-1-1 0,0 0 1,-1 1-1,0-1 0,-1 0 1,-7 13-1,11-23-102,1 1-1,0 0 1,-1-1 0,1 1-1,0-1 1,-1 1 0,1-1-1,-1 1 1,1 0 0,-1-1-1,1 0 1,-1 1 0,0-1-1,1 1 1,-1-1 0,1 0-1,-1 1 1,0-1 0,1 0-1,-1 0 1,0 1 0,0-1-1,1 0 1,-1 0 0,0 0-1,1 0 1,-1 0 0,-1 0-1,1-1-2,0 1-1,0-1 0,0 0 1,0 1-1,0-1 1,0 0-1,0 0 0,1 0 1,-1 0-1,0 0 0,0 0 1,1 0-1,-1 0 1,-1-2-1,-1-4 1,0-1 1,0 0-1,-2-12 1,3 12-3,0 0 1,1 1 0,0-1 0,1 0-1,0 0 1,0 0 0,1 0 0,-1 1 0,2-1-1,3-14 1,-3 16-42,1 1 0,0-1 0,0 1-1,0 0 1,1 0 0,-1 0 0,1 0 0,1 0-1,-1 1 1,0 0 0,1 0 0,0 0 0,0 0-1,7-3 1,65-33-1131,-52 21 824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0:30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34 20948,'0'-1'574,"-1"-20"945,1 21-1446,1-1 0,-1 1 1,0 0-1,0-1 0,0 1 1,0-1-1,0 1 0,0 0 1,0-1-1,0 1 0,-1-1 1,1 1-1,0 0 0,0-1 1,0 1-1,0 0 0,0-1 0,-1 1 1,1 0-1,0-1 0,0 1 1,0 0-1,-1-1 0,1 1 1,0 0-1,-1 0 0,1-1 1,0 1-1,-1 0 0,1 0 1,0-1-1,-1 1 0,1 0 1,0 0-1,-1 0 0,1 0 1,-1 0-1,0 0 0,1 1-28,-1 0 0,1 0 0,0 0 0,-1 0 0,1 0 0,0 0 0,0 1 0,0-1 0,0 0 0,0 0 0,0 0 0,0 0-1,0 1 1,0-1 0,0 0 0,1 0 0,-1 0 0,1 2 0,9 26-167,-9-27 105,0 1 0,0 0 0,-1 0-1,1-1 1,0 1 0,-1 0 0,0 0-1,0 0 1,0 0 0,0-1 0,0 4-1,-8 38-87,4-21 64,-61 414 1365,63-422-1165,0 1 72,-1 0 0,-5 18 0,7-31-174,0-1-1,1 1 1,-1-1-1,0 1 0,0-1 1,-1 1-1,1-1 1,0 0-1,-1 1 1,0-1-1,1 0 0,-1 0 1,0 0-1,0 0 1,0-1-1,0 1 0,0 0 1,-1-1-1,-4 3 1,5-4-18,0 0 0,-1 0 0,1 1 0,0-1 0,-1-1 0,1 1 1,-1 0-1,1-1 0,0 1 0,-1-1 0,1 1 0,0-1 0,0 0 1,0 0-1,-1 0 0,1-1 0,0 1 0,0 0 0,0-1 0,1 1 1,-1-1-1,0 0 0,-2-3 0,-2-2 28,0-1 0,0 0 0,1 1-1,-7-17 1,7 13-174,0-1-1,1 1 0,1-1 1,0 0-1,1 0 0,0-1 1,0 1-1,2 0 0,-1-1 1,2 1-1,3-24 1,-3 29-181,0-1 1,1 1 0,0 0 0,1 0 0,0 0 0,0 0 0,0 1 0,1-1 0,0 1 0,0 0 0,1 0 0,-1 0 0,1 0 0,1 1-1,-1 0 1,1 0 0,0 1 0,0-1 0,0 1 0,13-6 0,7 1-997,0 1 0,0 1 1,1 1-1,36-3 0,-29 4 743,0 0 0,35-12 0,-34 2 1720,-34 14-1031,0 1 0,0-1 0,1 0 0,-1 1 0,0-1 0,0 0 0,0 0 1,0 0-1,0 0 0,0 0 0,0 0 0,-1 0 0,1 0 0,0 0 0,0 0 0,-1 0 0,1-1 1,-1 1-1,1 0 0,-1 0 0,0-1 0,1 1 0,-1 0 0,0-3 0,0 4-35,0-1 0,-1 0 0,1 0 0,0 1-1,-1-1 1,1 0 0,-1 1 0,1-1-1,-1 0 1,1 1 0,-1-1 0,1 1 0,-1-1-1,0 1 1,1-1 0,-1 1 0,0-1 0,1 1-1,-1 0 1,0-1 0,0 1 0,1 0 0,-1 0-1,0-1 1,0 1 0,0 0 0,1 0-1,-1 0 1,0 0 0,0 0 0,0 0 0,1 0-1,-1 0 1,0 1 0,0-1 0,0 0 0,1 0-1,-1 1 1,0-1 0,1 0 0,-2 1 0,-3 1 151,0 0 0,0 0 0,1 0 0,-1 0 0,-5 5 0,5-3-103,-1 1 0,0 1 0,1-1 0,-8 13 1,11-16-139,0 0 1,1 0 0,0 0 0,-1 1-1,1-1 1,0 0 0,0 1 0,0-1-1,1 1 1,-1-1 0,0 1 0,1 0-1,0-1 1,0 1 0,0-1 0,0 1 0,0 4-1,1-7-13,-1 1 0,1 0 0,-1 0 0,1 0 0,-1 0 0,1-1 1,0 1-1,-1 0 0,1-1 0,0 1 0,0 0 0,-1-1 0,1 1 0,0-1 0,0 1 0,0-1 0,0 0 0,0 1 0,0-1 0,0 0 0,-1 0 0,1 1 0,0-1 0,0 0 0,0 0 0,0 0 0,0 0 0,0 0 0,0 0 0,0-1 0,0 1 0,0 0 0,0 0 0,1-1 0,35-13 149,-18 3-84,0-1 0,27-24 1,13-8-476,-58 43 383,-1 1-1,0 0 0,0 0 0,1-1 0,-1 1 1,0 0-1,0 0 0,1 0 0,-1 0 1,0-1-1,1 1 0,-1 0 0,0 0 0,0 0 1,1 0-1,-1 0 0,0 0 0,1 0 0,-1 0 1,0 0-1,1 0 0,-1 0 0,0 0 0,1 0 1,-1 0-1,0 0 0,1 0 0,-1 0 1,0 0-1,0 1 0,1-1 0,1 11-402,-11 26-316,5-23 174,3-10 346,0-1 0,1 0 0,-1 1 0,1-1 0,0 1 0,0-1-1,1 1 1,-1-1 0,1 4 0,0-6 137,-1-1-1,0 1 1,1-1-1,-1 1 1,0 0-1,1-1 1,-1 1-1,0-1 1,1 1 0,-1-1-1,1 1 1,-1-1-1,1 0 1,-1 1-1,1-1 1,-1 0-1,1 1 1,0-1-1,-1 0 1,2 1-1,0-1-39,-1 0-1,1 0 1,-1 0-1,1 0 1,0 0-1,-1 0 1,1 0-1,0-1 1,-1 1-1,1-1 0,-1 1 1,2-2-1,10-3-409,-1-2-1,0 0 1,-1 0-1,1-1 1,-2-1-1,13-10 0,-1-3 140,31-40 0,-50 58 433,2-1 121,-1 1-1,-1-1 1,1 0-1,-1-1 0,0 1 1,0-1-1,0 1 1,-1-1-1,3-10 0,-5 15-127,0 1 0,0 0 0,0-1 0,1 1 0,-1-1 0,0 1 0,0 0 0,0-1 0,0 1 0,0 0 0,0-1 0,0 1 0,0-1 0,0 1 0,-1 0 0,1-1 0,0 1 0,0 0 0,0-1 0,0 1-1,0 0 1,-1-1 0,1 1 0,0 0 0,0-1 0,-1 1 0,1 0 0,0 0 0,0-1 0,-1 1 0,1 0 0,0 0 0,-1-1 0,1 1 0,0 0 0,-1 0 0,1 0 0,-17 3 1007,-16 17 259,24-12-996,-1 1 1,2 0-1,-1 0 1,1 1-1,1 0 0,-7 12 1,11-17-220,0 0 0,0 0 0,1 0-1,0 0 1,0 1 0,0-1 0,0 1 0,1-1 0,0 1 0,0 0 0,1-1 0,-1 1 0,1 0 0,1 0-1,0 7 1,0-11-67,0 1 0,1 0 0,-1-1-1,0 1 1,1-1 0,0 0 0,0 0-1,-1 1 1,1-1 0,1 0 0,-1-1-1,0 1 1,0 0 0,1 0 0,-1-1-1,1 0 1,-1 1 0,1-1 0,0 0-1,-1 0 1,1-1 0,0 1 0,0 0-1,-1-1 1,1 0 0,4 1 0,6-1-55,0 1-1,0-1 1,-1-1 0,21-3 0,-11-2-100,27-9 1,-30 9-55,-1 1 1,36-6 0,-54 10 186,1 1 1,-1 0-1,0 0 0,1 0 0,-1 0 0,1 0 1,-1 0-1,1 0 0,-1 0 0,1 0 0,-1 0 1,1 0-1,-1 1 0,1-1 0,-1 0 0,0 0 1,1 0-1,-1 1 0,1-1 0,-1 0 0,0 0 1,1 1-1,-1-1 0,0 0 0,1 1 0,-1-1 1,0 0-1,1 1 0,-1-1 0,0 1 0,0 16 136,-19 25 387,14-32-324,5-9-163,-1-1 0,1 1 0,0-1-1,-1 0 1,1 1 0,0-1-1,0 1 1,-1-1 0,1 1-1,0 0 1,0-1 0,0 1 0,0-1-1,-1 1 1,1-1 0,0 1-1,0-1 1,0 1 0,0 0 0,0-1-1,1 1 1,-1-1 0,0 1-1,0-1 1,0 1 0,1 0-1,11-9 516,15-24-14,-14 12-288,-5 8-297,1 0 1,0 1-1,0 0 0,12-10 1,-18 19-196,0 1 1,1-1-1,0 1 1,-1 0-1,1 0 1,0 0 0,0 0-1,-1 1 1,1-1-1,0 1 1,0 0-1,0 0 1,0 0-1,4 2 1,8-2-58,11 0-430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0:33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5 168 15899,'0'10'2969,"-2"49"1877,1-48-4527,0 0-1,0 0 1,1-1 0,1 1-1,0 0 1,0 0 0,1 0-1,0-1 1,5 12-1,-6-21-293,-1 1 0,1-1 0,0 0 0,0 0 0,0 0 0,0 0 0,0 0 0,1 0 0,-1 0 1,0 0-1,0 0 0,1 0 0,-1-1 0,0 1 0,1 0 0,-1-1 0,1 1 0,-1-1 0,0 0 0,1 1 0,-1-1 0,1 0 0,-1 0 0,1 0 0,-1 0 0,1 0 0,-1 0 0,1-1 0,-1 1 0,1 0 0,-1-1 0,1 1 0,-1-1 0,1 0 0,1-1 0,6-2 56,0 0 0,-1-1 0,1 0 0,8-8 0,7-7 47,-2-1 0,0-2 0,-1 0 0,30-44 0,-55 74-139,0 0 0,1 1 0,0-1 0,0 1 0,-2 8 0,4-12 11,0 0 0,0 0 0,0 1 0,1-1 0,-1 0 0,1 1 0,0-1 0,0 0 0,1 1 1,-1-1-1,3 9 0,-2-12 4,0 1-1,0-1 1,1 1 0,-1-1 0,0 1 0,1-1 0,-1 0-1,1 0 1,-1 0 0,1 0 0,0 0 0,-1 0-1,1 0 1,0 0 0,0-1 0,0 1 0,-1-1 0,1 1-1,0-1 1,0 0 0,0 0 0,0 0 0,0 0 0,0 0-1,0 0 1,0 0 0,2-1 0,5-1 14,0 0 1,0 0-1,0-1 0,12-5 1,5-4 20,0-2 1,0-1 0,31-24-1,-62 43-126,0 1 0,0 0 0,1 0-1,-6 8 1,8-11-86,1 0-1,-1 1 0,1-1 1,-1 0-1,1 1 0,0 0 1,0-1-1,0 1 0,0 0 1,1 0-1,-1-1 1,1 1-1,-1 0 0,1 4 1,1-6 43,-1 0 0,1 0 0,-1 0 1,1 0-1,0 0 0,0 0 1,0-1-1,-1 1 0,1 0 0,0 0 1,0-1-1,0 1 0,0 0 0,0-1 1,0 1-1,0-1 0,1 0 1,-1 1-1,0-1 0,0 0 0,0 1 1,0-1-1,0 0 0,1 0 1,-1 0-1,0 0 0,0 0 0,0 0 1,0-1-1,1 1 0,0-1 1,40-8-2670,-19 0 438,34-18-1,-41 18 2073,-1 0 1,-1-1-1,14-12 1,-26 20 409,-1 1 1,1-1-1,-1 0 1,1 1-1,-1-1 1,0 0-1,1 0 1,-1 0-1,0 0 1,0 0-1,0 0 1,-1 0-1,1 0 0,0-2 1,-1 3-41,0 1 0,0-1 0,0 1 1,0-1-1,0 1 0,0 0 0,0-1 0,0 1 0,0-1 0,0 1 0,0 0 1,-1-1-1,1 1 0,0-1 0,0 1 0,-1 0 0,1-1 0,0 1 1,0 0-1,-1 0 0,1-1 0,0 1 0,-1 0 0,1-1 0,0 1 1,-1 0-1,1 0 0,-2-1 105,1 1 0,-1-1 0,0 1 0,1 0 0,-1 0 0,1 0 0,-1 0 0,1 0 0,-1 0 0,1 0 0,-4 1 1,-7 3 375,-1 0 0,1 1 1,0 1-1,0 0 1,0 0-1,1 1 0,0 1 1,0-1-1,1 2 1,-17 17-1,26-25-493,-1 1 0,1 0 0,0-1 0,-1 1-1,1 0 1,0 0 0,0 0 0,1 0 0,-1 0 0,0 0 0,0 1-1,1-1 1,-1 4 0,1-5-49,0-1-1,0 1 1,0-1-1,0 1 1,0-1 0,1 0-1,-1 1 1,0-1-1,0 1 1,0-1-1,1 1 1,-1-1 0,0 1-1,0-1 1,1 0-1,-1 1 1,0-1-1,1 1 1,-1-1 0,1 0-1,-1 0 1,0 1-1,1-1 1,0 1-7,1-1 0,-1 0 1,0 1-1,0-1 0,1 0 0,-1 0 1,0 0-1,0 0 0,1 0 0,-1 0 0,0 0 1,0 0-1,2-1 0,3-1 32,1-1 1,-1 0-1,0 0 0,-1 0 0,1-1 0,-1 1 1,1-1-1,-1-1 0,0 1 0,-1-1 0,1 0 1,-1 0-1,7-10 0,-10 14-44,0 1-15,-1 0 1,0 0 0,0-1 0,0 1-1,0 0 1,0 0 0,0 0-1,1 0 1,-1 0 0,0 0 0,0 0-1,0 0 1,0 0 0,0 0-1,0-1 1,0 1 0,0 0 0,0 0-1,0 0 1,1 0 0,-1 0-1,0 0 1,0-1 0,0 1-1,0 0 1,0 0 0,0 0 0,0 0-1,0 0 1,0-1 0,0 1-1,0 0 1,0 0 0,0 0 0,0 0-1,0 0 1,0 0 0,0-1-1,0 1 1,-1 0 0,1 0 0,0 0-1,0 0 1,0 0 0,0 0-1,0-1 1,0 1 0,0 0 0,0 0-1,0 0 1,-1 0 0,1 0-1,0 0 1,0 0 0,0 0 0,0 0-1,0 0 1,-9 0-1899,5 0 576,14-6 1508,28-11 344,-23 10-332,0 1 0,-1-2 1,0 0-1,0 0 0,0-2 1,21-19-1,-28 18 141,-14 9 17,-19 12-46,9 1-200,1 1-1,0 0 1,1 2-1,1-1 1,0 2-1,1 0 1,-22 30-1,34-43-75,0 0 0,0 1 0,0-1 1,0 0-1,0 0 0,0 1 0,0-1 0,1 0 0,0 1 0,-1 2 0,1-4-7,0-1 0,0 1 0,0 0 0,0 0 0,0-1 0,1 1 0,-1 0 0,0-1 0,0 1 0,1 0 0,-1-1 0,0 1 0,1-1 0,-1 1 0,1 0 0,-1-1 0,1 1 0,-1-1 0,1 1 0,-1-1 0,1 1 0,-1-1 0,2 1 0,1 0 17,0 0 0,0-1 0,0 1 0,0-1 0,0 1 0,1-1 0,-1 0 0,0 0 0,0 0 0,1-1 0,-1 1 0,0-1 0,5-1-1,23-9 62,0-1-1,-1-1 1,0-1-1,-1-2 1,46-32-1,-53 32-111,0-1 0,-1 0 0,0-2 0,-2 0 0,23-29 0,-40 45 10,0 0 0,0-1 1,0 1-1,0 0 1,-1-1-1,1 1 1,-1-1-1,0 1 1,1-5-1,-2 7 7,0 0 1,0 1-1,0-1 0,0 0 1,0 1-1,0-1 0,0 0 1,0 1-1,-1-1 0,1 0 0,0 1 1,0-1-1,-1 1 0,1-1 1,0 0-1,-1 1 0,1-1 1,0 1-1,-1-1 0,1 1 1,-1-1-1,0 0-1,0 0 0,-1 1 1,1-1-1,0 1 0,0 0 0,0-1 0,0 1 1,-1 0-1,1 0 0,0 0 0,0 0 0,0 0 1,-1 0-1,1 0 0,0 0 0,-2 0 1,-8 3-12,0 0 0,0 0 1,1 1-1,-1 1 1,1 0-1,0 0 1,-13 9-1,10-6 14,1 1-1,0 1 0,1 0 1,0 0-1,-10 14 0,20-23 4,0 0 0,0 0 0,0 0 0,0 1 0,0-1 0,0 0-1,1 1 1,-1-1 0,1 1 0,-1-1 0,1 1 0,-1-1-1,1 1 1,0-1 0,-1 1 0,1-1 0,0 3 0,1-3 1,-1 0-1,0 0 1,1 0 0,-1 0 0,1 0 0,-1 0 0,1-1 0,0 1-1,-1 0 1,1 0 0,0 0 0,-1-1 0,1 1 0,0 0 0,0-1-1,0 1 1,0-1 0,0 1 0,1 0 0,6 2 10,-1-1 0,1 0-1,0 0 1,0-1 0,11 1 0,-7-1-8,10 2 2,1-1-2,0 2 0,28 7-1,-46-9-7,0-1 0,0 1 0,0 0 0,0 0 0,0 0 0,-1 1-1,1 0 1,-1 0 0,0 0 0,0 0 0,0 1 0,0-1 0,-1 1-1,1 0 1,4 8 0,-4-1-7,1 2 51,-5-13-37,1 0-1,-1 0 1,1 0-1,-1 0 1,1 0-1,-1 0 1,0 0 0,1 0-1,-1 0 1,1 0-1,-1 0 1,1 0-1,-1 0 1,1 0-1,-1 0 1,0-1 0,1 1-1,-1 0 1,1 0-1,-1 0 1,0-1-1,1 1 1,-1 0-1,1 0 1,-1-1 0,0 1-1,0 0 1,1-1-1,-1 1 1,0-1-1,0 1 1,1-1 0,8-10 28,-1 0 0,0 0 1,0-1-1,-1 0 1,-1-1-1,6-14 1,4-6-156,-16 32 44,1 0 1,0-1-1,0 1 1,0 0-1,-1 0 1,1-1-1,0 1 1,0 0-1,1 0 1,-1 0 0,0 0-1,0 0 1,0 1-1,1-1 1,-1 0-1,0 1 1,1-1-1,-1 1 1,1-1 0,-1 1-1,0-1 1,1 1-1,-1 0 1,4 0-1,0 0-233,1 1 0,0 0-1,-1 0 1,1 0-1,6 3 1,-1-1 360,19 5-706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0:34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65 14203,'-2'4'702,"-1"-1"0,1 0 0,-1 0 0,0-1 0,0 1 1,-4 2-1,5-3-362,0-1 0,0 0-1,0 0 1,1 1 0,-1-1 0,1 1 0,-1 0 0,1-1 0,-1 1 0,1 0 0,0 0 0,0 0 0,0 0 0,0 0 0,0 0 0,0 0 0,0 0 0,1 0 0,-1 1-1,1-1 1,-1 4 0,1-2-314,0 0 1,0-1-1,0 1 0,1 0 0,0 0 0,-1-1 0,1 1 0,0-1 0,1 1 0,-1-1 0,0 1 0,1-1 0,0 1 1,0-1-1,0 0 0,0 0 0,1 0 0,-1 0 0,1-1 0,0 1 0,-1-1 0,1 1 0,0-1 0,1 0 1,-1 0-1,0 0 0,1-1 0,-1 1 0,0-1 0,1 0 0,0 0 0,-1 0 0,1 0 0,0-1 0,-1 1 0,1-1 1,0 0-1,0 0 0,-1-1 0,6 0 0,4-1-13,0-1 1,0-1 0,0 0-1,-1 0 1,1-1-1,-1-1 1,0 0-1,0-1 1,-1 0-1,0-1 1,0 0 0,-1-1-1,0 0 1,-1-1-1,0 0 1,0 0-1,11-17 1,-15 11 17,-5 16-30,0-1 0,0 1-1,0 0 1,0 0 0,0-1 0,0 1 0,0 0 0,0 0 0,0 0 0,0-1 0,0 1-1,0 0 1,-1 0 0,1 0 0,0-1 0,0 1 0,0 0 0,0 0 0,0 0 0,-1 0-1,1-1 1,0 1 0,0 0 0,0 0 0,0 0 0,-1 0 0,1 0 0,0 0 0,0-1 0,0 1-1,-1 0 1,1 0 0,0 0 0,-1 0 0,0 0 1,0 1 0,-1-1 0,1 0 0,-1 1 0,1-1 0,0 1 0,-1-1 0,1 1 0,0 0 0,-1 0 0,1-1 0,0 1 0,0 0 0,0 0 0,0 0 0,-1 2 0,-3 2 0,1 0-1,1 0 1,-1 0-1,1 1 1,0-1 0,0 1-1,0 0 1,1 0-1,0 0 1,0 0 0,0 0-1,1 1 1,0-1-1,1 0 1,-1 1 0,1 8-1,0-11 2,1 0-1,-1 0 1,1 0 0,0-1-1,0 1 1,0 0-1,0 0 1,1-1-1,0 1 1,-1-1-1,1 1 1,1-1-1,-1 0 1,0 1 0,1-1-1,-1 0 1,1-1-1,0 1 1,0-1-1,0 1 1,1-1-1,-1 0 1,0 0-1,1 0 1,-1 0 0,1-1-1,5 2 1,1-1 47,0 0-1,0-1 1,1 0 0,-1-1 0,0 0 0,1 0 0,-1-1 0,0-1 0,0 0 0,1 0-1,-1-1 1,-1 0 0,1-1 0,13-6 0,-10 4 53,-1-1 1,1-1-1,-1 0 1,-1 0-1,1-1 1,-2-1-1,1 0 1,-1 0-1,16-23 1,-22 27-62,-1 0 0,0-1 0,0 1 0,0-1 0,-1 0 0,0 0 1,0 0-1,-1 0 0,1-9 0,-1 14-80,-1-1 1,0 1-1,0 0 1,0-1-1,0 1 1,0 0-1,-1-1 1,1 1-1,-1 0 1,1 0-1,-1 0 1,0-1-1,0 1 1,0 0-1,0 0 1,0 0-1,0 0 1,0 0-1,-1 1 1,1-1-1,-1 0 1,0 0-1,1 1 1,-1-1-1,0 1 1,0 0 0,0 0-1,0-1 1,0 1-1,0 0 1,0 1-1,-4-2 1,4 1-101,0 1 1,-1 0 0,1 0 0,0 0 0,0 0 0,-1 1 0,1-1 0,0 1 0,0-1 0,0 1 0,0 0 0,0 0 0,0 0 0,0 0 0,0 0 0,0 0 0,0 0 0,0 1 0,1-1 0,-1 1 0,0-1 0,1 1 0,0 0 0,-1-1 0,1 1-1,0 0 1,0 0 0,-2 3 0,-5 13-779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0:01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4 105 21605,'-3'23'1808,"20"-18"-1272,9-7-232,11-8 624,6-1-335,10-8-682,2-1-431,-4-2 504,-8-2-152,-15 0-192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0:01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21909,'3'19'1608,"-2"5"-1304,1 6-120,-2 4 280,1 2-520,-1 0-760,0-3 600,-6-7 16,-1-2-144,0-9-168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0:02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19196,'20'-9'807,"0"1"0,1 1 0,-1 1 0,1 1 0,0 1 0,1 0 0,-1 2 0,1 0 0,26 2 0,-44 0-720,1 0 0,-1 1 0,0-1 0,1 1-1,-1 0 1,0 0 0,0 1 0,0-1 0,0 1 0,0 0 0,0 0 0,4 3 0,-7-5-73,0 1-1,0 0 1,0 0 0,-1 0-1,1 0 1,0 0 0,0 0-1,-1 1 1,1-1 0,-1 0 0,1 0-1,-1 0 1,1 1 0,-1-1-1,0 0 1,1 0 0,-1 2-1,0 0-12,0-1-1,-1 1 1,1-1-1,-1 0 0,1 1 1,-1-1-1,0 0 1,0 0-1,0 0 0,0 1 1,0-1-1,-2 3 0,-10 10-91,0-1 0,-1 0-1,0-1 1,-1 0 0,-28 18-1,14-10-468,29-21 543,1 0 0,-1 0 0,0 0-1,0 0 1,0 0 0,1 0 0,-1 0 0,0 0-1,0 0 1,0 0 0,0 0 0,1 0 0,-1 0-1,0 0 1,0 1 0,0-1 0,0 0 0,1 0-1,-1 0 1,0 0 0,0 0 0,0 0 0,0 1-1,0-1 1,0 0 0,0 0 0,1 0 0,-1 0-1,0 0 1,0 1 0,0-1 0,0 0 0,0 0-1,0 0 1,0 0 0,0 1 0,0-1 0,0 0-1,0 0 1,0 0 0,0 1 0,0-1 0,0 0-1,0 0 1,0 0 0,0 0 0,0 1 0,0-1-1,0 0 1,0 0 0,-1 0 0,1 0 0,0 1-1,0-1 1,0 0 0,0 0 0,0 0 0,0 0-1,-1 0 1,1 0 0,0 1 0,0-1 0,0 0-1,0 0 1,0 0 0,-1 0 0,1 0 0,0 0-1,0 0 1,18 2-352,-12-1 151,5 1 103,-1 0 0,0 0-1,0 2 1,0-1 0,0 1 0,0 1 0,-1 0-1,0 0 1,15 11 0,-21-14 132,0 0-1,-1 0 1,1 1 0,-1-1 0,1 1 0,-1 0-1,0-1 1,0 1 0,0 0 0,0 0-1,0 1 1,-1-1 0,1 0 0,-1 1 0,0-1-1,0 0 1,-1 1 0,1-1 0,0 1-1,-1-1 1,0 1 0,0 0 0,0-1-1,0 1 1,-1-1 0,0 1 0,1-1 0,-1 1-1,0-1 1,-1 0 0,1 1 0,-3 3-1,0 0 105,-1 0-1,1-1 0,-1 0 1,-1 0-1,1 0 0,-1-1 0,0 0 1,0 0-1,-1 0 0,1-1 1,-10 4-1,-2 1 229,-1 0-1,0-2 1,-24 6-1,39-11-315,-2 0-76,0 0-1,-1-1 1,1 0 0,0 0 0,0 0 0,0-1 0,-1 1-1,-10-3 1,16 2-12,1 0 0,-1 0 0,1 0 0,0 0 0,-1 0 0,1 0 0,-1 0 0,1-1 0,-1 1 0,1 0 0,0 0 0,-1-1 0,1 1 0,-1 0 1,1-1-1,0 1 0,-1 0 0,1-1 0,0 1 0,0-1 0,-1 1 0,1 0 0,0-1 0,0 1 0,0-1 0,-1 1 0,1-1 0,0 1 0,0-1 0,0 1 0,0 0 0,0-1 0,0 1 0,0-1 0,0 1 0,0-1 0,0 1 0,0-1 0,0 1 0,0-1 0,1 1 0,-1-1 0,0 1 0,0 0 0,0-1 0,1 0 0,14-18-1099,1 8 242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0:02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19 375 19108,'15'1'1545,"-12"-1"-964,-1 0 0,1 0 0,0 0 1,0 0-1,0 0 0,0-1 0,-1 1 0,6-2 0,-7 1-504,0 1 1,0-1-1,0 0 0,0 0 0,0 0 0,0 0 0,0 0 1,0 0-1,-1 0 0,1 0 0,0-1 0,0 1 0,-1 0 1,1 0-1,-1 0 0,1-1 0,-1 1 0,0 0 0,0-1 0,1 1 1,-1 0-1,0-3 0,0 1-34,0-1 1,0 1-1,-1 0 0,1 0 1,-1-1-1,1 1 0,-1 0 0,0 0 1,0 0-1,0 0 0,-1 0 1,1 0-1,-3-2 0,4 4-35,-1 0-1,1 0 1,-1 0-1,1 1 1,-1-1 0,0 0-1,0 1 1,1-1-1,-1 1 1,0-1-1,0 1 1,1-1-1,-1 1 1,0-1-1,0 1 1,0 0-1,0-1 1,0 1-1,0 0 1,1 0-1,-1 0 1,0 0-1,0 0 1,0 0-1,0 0 1,0 0-1,0 0 1,0 0-1,0 0 1,0 1-1,0-1 1,1 0 0,-1 1-1,0-1 1,0 1-1,0-1 1,0 1-1,1-1 1,-1 1-1,0-1 1,1 1-1,-1 0 1,0-1-1,1 1 1,-1 0-1,1 0 1,-1-1-1,0 2 1,-2 3-10,-1 0 0,1 0 1,1 0-1,-1 0 0,1 0 0,0 1 1,0-1-1,0 1 0,1-1 0,0 1 0,0 0 1,0 0-1,1-1 0,-1 1 0,2 0 1,0 6-1,-1-9 0,0 0 0,1 0 0,-1-1-1,1 1 1,0 0 0,0-1 0,0 1 0,0-1 0,0 1 0,0-1 0,1 1 0,-1-1-1,1 0 1,0 0 0,0 1 0,0-1 0,0-1 0,0 1 0,0 0 0,0 0-1,1-1 1,-1 1 0,1-1 0,-1 0 0,1 0 0,-1 0 0,1 0 0,0 0 0,-1 0-1,1-1 1,0 0 0,0 1 0,-1-1 0,5 0 0,3-1 4,-1-1 1,1 1-1,0-2 1,-1 1 0,0-1-1,0-1 1,0 0-1,0 0 1,0-1-1,-1 0 1,14-10-1,0-3 12,-1 0 0,35-39 0,-40 38-30,19-28 1,-58 104-94,14-33 111,-8 37 0,15-52 5,0-1 0,1 0 0,0 1 1,1-1-1,0 1 0,0-1 1,1 1-1,2 12 0,-3-20-36,0 1 1,1-1-1,-1 0 0,0 0 0,1 1 0,-1-1 1,0 0-1,1 0 0,0 1 0,-1-1 0,1 0 1,0 0-1,-1 0 0,1 0 0,0 0 1,0 0-1,0 0 0,0 0 0,0 0 0,0-1 1,0 1-1,0 0 0,0-1 0,1 1 1,-1 0-1,0-1 0,0 0 0,1 1 0,-1-1 1,0 0-1,1 1 0,-1-1 0,0 0 1,0 0-1,1 0 0,-1 0 0,0-1 0,1 1 1,-1 0-1,0 0 0,3-1 0,0-1-216,1-1 0,-1 1 0,0 0 0,1-1 0,-1 0 0,0 0 0,-1 0 0,1-1-1,-1 1 1,5-6 0,3-7-397,0-1 0,-1 0-1,0 0 1,-2-1 0,0-1 0,-1 1-1,6-26 1,-5 11-1116,-2 0-1,-1 0 1,1-52-1,-6 73 2259,-1-1 0,0 1 0,0-1 0,-5-15-1,5 25-180,0 0-1,0-1 0,0 1 1,-1 0-1,1 0 1,-1 0-1,0 0 0,0 0 1,-3-3-1,3 5-128,1 0 0,0 0 1,0 0-1,0 0 0,-1 0 0,1 1 1,0-1-1,-1 0 0,1 1 0,-1-1 1,1 1-1,-1-1 0,1 1 0,-1 0 1,1 0-1,-1 0 0,1 0 0,-1 0 1,1 0-1,-1 0 0,1 0 0,-2 1 0,0 0-1,1 0 0,0 0 0,-1 0 0,1 1 0,0-1 0,0 0 0,0 1 0,0 0 0,0-1 0,0 1 0,1 0 0,-1 0 0,1 0 0,-1 0 0,1 1 0,0-1 0,-1 0 0,0 4 0,-1 7-189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0:03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32 17532,'-7'6'4575,"-6"12"-3004,4 3-1267,0 1-1,2 0 0,0 0 1,2 0-1,0 1 0,1 0 1,2 0-1,0 45 0,2-65-301,0-1-1,1 1 1,-1-1-1,1 1 1,-1-1-1,1 1 1,0-1-1,0 1 1,0-1-1,0 1 0,0-1 1,0 0-1,1 0 1,-1 0-1,1 1 1,0-1-1,0-1 1,-1 1-1,5 3 1,-4-4 2,1 0 1,-1 0-1,1-1 1,-1 1-1,0-1 1,1 1-1,-1-1 1,1 0 0,-1 0-1,1 0 1,-1 0-1,1 0 1,-1-1-1,1 1 1,-1-1-1,1 0 1,-1 1-1,0-1 1,1 0 0,-1-1-1,2 0 1,9-5 71,-1-1 1,0 0 0,0-1-1,19-19 1,40-49 386,-59 63-376,65-85 487,-43 54-224,-23 33-264,-11 11-85,0 1 0,0 0-1,0 0 1,0 0-1,0 0 1,0 0 0,0 0-1,0 0 1,0 0 0,0 0-1,0 0 1,0 0-1,0 0 1,0 0 0,1 0-1,-1-1 1,0 1-1,0 0 1,0 0 0,0 0-1,0 0 1,0 0 0,0 0-1,0 0 1,0 0-1,0 0 1,0 0 0,1 0-1,-1 0 1,0 0 0,0 0-1,0 0 1,0 0-1,0 0 1,0 0 0,0 0-1,0 0 1,0 0-1,0 0 1,0 0 0,0 0-1,1 0 1,-1 1 0,0-1-1,0 0 1,0 0-1,0 0 1,0 0 0,0 0-1,0 0 1,0 0 0,0 0-1,0 0 1,0 0-1,0 0 1,0 0 0,0 0-1,0 0 1,0 1-1,0-1 1,-5 22 0,3-14-4,0-2 0,-8 32-31,-7 42 0,15-70 37,1 1 0,0-1 0,1 0 0,0 1 0,0-1 0,1 1 0,1-1 1,0 0-1,4 15 0,-5-23 12,0 1 1,0-1 0,0 0-1,0 0 1,0 0-1,0 1 1,0-1 0,1-1-1,-1 1 1,1 0 0,-1 0-1,1 0 1,0-1-1,-1 1 1,1-1 0,0 1-1,0-1 1,0 0 0,1 0-1,-1 0 1,0 0-1,0 0 1,1 0 0,-1-1-1,0 1 1,1-1-1,-1 1 1,0-1 0,1 0-1,-1 0 1,1 0 0,-1 0-1,0-1 1,1 1-1,-1-1 1,0 1 0,1-1-1,-1 0 1,0 0-1,0 0 1,3-1 0,6-4 93,0-1 0,0 1 1,-1-2-1,0 1 1,0-2-1,12-12 0,-3 0 74,-1-2-1,-1 0 1,-1 0 0,-1-2-1,0 0 1,-3-1-1,13-32 1,-24 54-381,1 1 0,-1-1 0,0 0 0,1 0 0,-2 0 0,1 0 0,-1 0 1,1 0-1,-1 0 0,0 0 0,0 0 0,-2-5 0,2 9 159,0-1-1,-1 1 1,1 0-1,0 0 1,-1 0 0,1 0-1,0 0 1,-1 0-1,1 0 1,-1 0 0,1 0-1,0 0 1,-1 0-1,1 0 1,0 0-1,-1 0 1,1 0 0,-1 0-1,1 0 1,0 1-1,-1-1 1,1 0-1,0 0 1,-1 1 0,-6 4-644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0:04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 19628,'1'-2'1952,"-1"7"-534,-2 20 212,-6 33-426,2-20-773,1-19-270,2 1 0,0 0 0,1 1 0,1-1 0,3 27-1,-2-46-147,0 0-1,0 0 0,0 0 1,0 0-1,0-1 0,0 1 0,1 0 1,-1 0-1,0 0 0,1 0 0,-1 0 1,0-1-1,1 1 0,-1 0 0,1 0 1,-1-1-1,1 1 0,0 0 1,-1 0-1,1-1 0,0 1 0,-1-1 1,1 1-1,0-1 0,0 1 0,0-1 1,-1 1-1,1-1 0,0 0 0,0 0 1,0 1-1,0-1 0,0 0 1,0 0-1,0 0 0,0 0 0,-1 0 1,1 0-1,0 0 0,0 0 0,0 0 1,0 0-1,0-1 0,0 1 0,0 0 1,-1-1-1,1 1 0,0-1 0,0 1 1,0 0-1,0-2 0,7-2 57,-1-1 0,0 1 0,-1-2 0,8-6-1,-12 11-51,20-21 180,-16 14-123,1 1 1,0 1-1,0 0 1,1 0-1,0 0 0,15-8 1,-22 14-72,-1-1 1,1 1-1,0 0 1,0-1-1,0 1 1,0 0-1,0 0 0,-1 0 1,1-1-1,0 1 1,0 0-1,0 0 1,0 0-1,0 1 1,0-1-1,0 0 0,0 0 1,-1 0-1,1 1 1,0-1-1,0 0 1,0 1-1,0-1 1,-1 1-1,1-1 1,0 1-1,0-1 0,-1 1 1,1-1-1,-1 1 1,1 0-1,0-1 1,-1 1-1,1 0 1,-1 0-1,1 0 0,-1-1 1,0 1-1,1 0 1,-1 0-1,0 0 1,0 0-1,1 0 1,-1-1-1,0 3 0,1 5-19,0 1 0,0-1 0,-1 0 0,-1 9 0,1-8-27,-2 24-181,1-19-173,1 1-1,0 0 0,3 24 1,-3-38 331,0-1-1,0 1 1,0 0 0,0-1 0,1 1 0,-1 0-1,0-1 1,0 1 0,1-1 0,-1 1 0,0 0-1,1-1 1,-1 1 0,0-1 0,1 1 0,-1-1 0,1 0-1,-1 1 1,1-1 0,-1 1 0,1-1 0,-1 0-1,1 1 1,0-1 0,-1 0 0,1 0 0,0 1-1,1-1 1,-1 0-1,1 0 1,-1 0 0,0 0-1,1-1 1,-1 1-1,0 0 1,1-1-1,-1 1 1,0-1-1,1 1 1,0-2-1,6-2-101,-1-1 0,0-1 0,7-6 0,-13 11 108,31-30-579,2-4-81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0:05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112 324 17852,'-35'40'3566,"26"-31"-2991,1 0 0,0 1 0,0-1 0,1 2 0,0-1 0,0 1 1,2 0-1,-10 22 0,15-32-561,0-1 0,-1 1 1,1-1-1,0 1 0,0-1 0,-1 0 1,1 1-1,0-1 0,0 1 1,0-1-1,0 1 0,0-1 1,0 1-1,0-1 0,0 1 0,0-1 1,0 1-1,0-1 0,0 1 1,0-1-1,0 0 0,0 1 1,0-1-1,1 1 0,-1-1 0,0 1 1,0-1-1,1 0 0,-1 1 1,0-1-1,0 1 0,1-1 1,-1 0-1,0 1 0,1-1 1,-1 0-1,1 1 0,-1-1 0,0 0 1,1 0-1,-1 0 0,1 1 1,-1-1-1,1 0 0,-1 0 1,1 0-1,-1 0 0,0 0 0,1 0 1,-1 0-1,1 0 0,-1 0 1,1 0-1,-1 0 0,1 0 1,-1 0-1,1 0 0,3-1 17,-1 0 1,1-1-1,-1 1 0,0 0 0,0-1 1,5-3-1,4-4 5,-2-1 1,1 0-1,-1 0 1,0-1-1,-1 0 1,-1-1-1,13-22 1,-28 64-424,-3 34 0,10-60 381,-1 0-1,1 0 1,0-1-1,0 1 1,1 0-1,-1 0 1,1-1-1,1 7 1,-1-9 7,-1 0 0,1-1 1,0 1-1,-1 0 0,1 0 1,0 0-1,-1 0 0,1 0 0,0-1 1,0 1-1,0 0 0,0-1 1,0 1-1,0-1 0,0 1 1,0-1-1,0 1 0,0-1 0,0 0 1,0 1-1,0-1 0,0 0 1,0 0-1,0 0 0,0 0 0,1 0 1,-1 0-1,0 0 0,0 0 1,0 0-1,0-1 0,0 1 1,0 0-1,2-1 0,10-3 30,0-1 0,-1 0-1,1-1 1,19-12 0,48-36 45,-67 45-64,28-22 69,-1-2 1,61-63 0,-81 75-56,-2-2-1,0 1 1,-2-2-1,-1 0 1,0-1-1,15-39 1,-27 57-21,-2 4-1,1-1 0,-1 1 0,1-1 1,-1 1-1,0-1 0,-1 1 0,1-1 0,-1 0 0,1 0 0,-2-6 0,1 9-3,0 1-1,0 0 0,0 0 0,0 0 1,0 0-1,0 0 0,0 0 1,0-1-1,0 1 0,0 0 0,0 0 1,0 0-1,0 0 0,0 0 1,0 0-1,0 0 0,0 0 0,0-1 1,0 1-1,0 0 0,0 0 1,-1 0-1,1 0 0,0 0 1,0 0-1,0 0 0,0 0 0,0 0 1,0 0-1,0 0 0,-1 0 1,1-1-1,0 1 0,0 0 0,0 0 1,0 0-1,0 0 0,0 0 1,0 0-1,-1 0 0,1 0 0,0 0 1,0 0-1,0 0 0,0 1 1,0-1-1,0 0 0,-1 0 0,1 0 1,0 0-1,0 0 0,0 0 1,0 0-1,0 0 0,0 0 0,0 0 1,0 0-1,-1 0 0,1 0 1,0 1-1,0-1 0,0 0 1,0 0-1,0 0 0,0 0 0,0 0 1,0 0-1,0 1 0,-8 9-11,1 0 0,0 0 1,0 1-1,-9 23 0,2-7 19,-3 7-5,1 0 0,2 1-1,1 1 1,-9 44 0,18-66 0,2-1 0,0 1 0,0 0-1,1 1 1,1-1 0,0 0 0,1 0-1,1 0 1,0 0 0,1 0 0,0-1-1,1 1 1,1-1 0,9 19 0,5-7-39,-19-25 34,0 1 1,0-1 0,0 1-1,1-1 1,-1 0 0,0 1-1,1-1 1,-1 0 0,0 0-1,0 1 1,1-1 0,-1 0-1,0 0 1,1 1 0,-1-1-1,1 0 1,-1 0 0,0 0-1,1 1 1,-1-1 0,1 0-1,-1 0 1,0 0 0,1 0-1,-1 0 1,1 0 0,-1 0-1,1 0 1,-1 0 0,0 0-1,1 0 1,-1 0 0,1 0-1,-1-1 1,0 1 0,1 0-1,-1 0 1,1 0 0,-1-1-1,0 1 1,1 0 0,-1 0-1,0-1 1,1 1 0,-1 0-1,0-1 1,0 1 0,1 0-1,-1-1 1,0 1 0,0 0-1,0-1 1,1 1 0,-1 0-1,0-1 1,0 1 0,0-1-1,0 1 1,0 0 0,0-1-1,0 1 1,0-1 0,0 1-1,0-1 1,0 0 0,1-8-18,0 0 1,-1 0-1,-1 0 1,1 0 0,-1 0-1,-1-1 1,0 1-1,-4-11 1,-1-1 15,-1 0 0,-13-25 0,9 26 130,0 1 1,-1 0-1,-18-19 0,31 38-122,0 0 0,0 0 0,0-1 0,0 1-1,0 0 1,0 0 0,0 0 0,0 0 0,0-1 0,0 1-1,0 0 1,-1 0 0,1 0 0,0 0 0,0 0 0,0-1-1,0 1 1,0 0 0,0 0 0,0 0 0,1 0 0,-1-1-1,0 1 1,0 0 0,0 0 0,0 0 0,0 0 0,0-1-1,0 1 1,0 0 0,0 0 0,0 0 0,0 0-1,0 0 1,1 0 0,-1-1 0,0 1 0,0 0 0,0 0-1,0 0 1,0 0 0,1 0 0,-1 0 0,0 0 0,0 0-1,0 0 1,0 0 0,0 0 0,1 0 0,-1 0 0,0 0-1,0 0 1,0 0 0,0 0 0,1 0 0,-1 0 0,0 0-1,0 0 1,0 0 0,0 0 0,1 0 0,10 0 86,154 21-1267,-121-19 928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19:10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1093 24575,'0'0'0,"8"-11"0,12-18 0,18-29 0,32-43 0,28-38 0,13-23 0,6-13-1346,3 8 1346,3 24 0,-20 35-6845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2:41.4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160 268 17980,'-1'-2'110,"-1"1"-1,0 0 1,1 0 0,-1 0 0,0 0 0,0 0 0,0 0-1,0 0 1,0 0 0,0 1 0,0-1 0,0 1-1,0-1 1,0 1 0,0 0 0,0 0 0,0 0 0,0 0-1,0 0 1,0 1 0,0-1 0,0 1 0,0-1-1,0 1 1,0 0 0,0-1 0,0 1 0,0 0 0,0 0-1,0 1 1,1-1 0,-4 3 0,-3 2 25,1 0 0,0 1 0,0 0 0,0 1 0,-9 13 0,10-13-50,1 0 0,1 0 0,-1 1 1,1-1-1,1 1 0,0 0 0,0 0 0,1 0 0,0 0 0,-2 18 0,4-26-72,0 0 0,0 0 0,0 0 0,0 0-1,0 0 1,0 0 0,0 0 0,0 0 0,0 0 0,0 0-1,1 0 1,-1 0 0,0 0 0,1 0 0,-1 0 0,1-1-1,-1 1 1,1 0 0,-1 0 0,1 0 0,-1-1-1,1 1 1,0 0 0,0-1 0,-1 1 0,1-1 0,0 1-1,0 0 1,0-1 0,-1 0 0,1 1 0,0-1 0,0 0-1,0 1 1,0-1 0,0 0 0,0 0 0,0 0-1,0 0 1,0 0 0,0 0 0,0 0 0,0 0 0,0 0-1,1 0 1,4-2 32,0 1 0,-1-1 0,1 0 1,-1-1-1,0 1 0,8-6 0,6-5 47,0-2 0,0 0 0,-2-1 0,0-1 1,16-21-1,66-98 470,-89 121-500,8-11 101,-2-1-1,0 0 0,-2 0 0,13-34 0,-25 50 33,-7 17-91,-6 15-39,-1 4-58,1 1-1,1 1 1,2-1-1,1 1 1,1 1-1,1-1 1,-3 54-1,8-77-126,0 0 0,1 1 0,0-1 0,-1 0 0,1 1 0,1-1 0,-1 0-1,0 0 1,1 0 0,4 7 0,-5-10 61,-1 0 0,1-1 0,-1 1 0,1 0 0,0-1-1,0 1 1,-1 0 0,1-1 0,0 1 0,0-1 0,0 1 0,0-1 0,-1 0-1,1 1 1,0-1 0,0 0 0,0 1 0,0-1 0,0 0 0,0 0 0,1 0 0,0 0 10,0-1 1,0 1-1,0-1 1,0 1 0,-1-1-1,1 0 1,0 0 0,-1 0-1,1 0 1,0 0-1,-1 0 1,1-1 0,-1 1-1,3-3 1,17-23-628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0:06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19268,'-23'86'3408,"-6"25"-804,27-98-2417,0-1 1,1 0 0,1 1 0,0-1 0,0 1 0,5 23 0,-5-34-167,1 1 0,-1-1 0,1 0 0,0 0 0,0 0-1,0 0 1,0 0 0,0 0 0,0 0 0,0 0 0,1 0 0,-1 0 0,1 0 0,-1-1 0,1 1-1,0-1 1,0 1 0,-1-1 0,1 0 0,3 2 0,-2-2 6,0 0 0,1 0 1,-1-1-1,0 1 0,1-1 0,-1 1 0,1-1 0,-1 0 1,1 0-1,-1-1 0,0 1 0,5-2 0,3 0 51,-1-2 0,0 1-1,1-2 1,-1 1 0,-1-1-1,1-1 1,13-10 0,-8 4 46,-2 0 0,0-2 0,0 1 1,-1-2-1,-1 1 0,15-25 0,-9 7 89,-1-1 0,16-43 0,-33 76-212,1 0-1,0 1 1,0-1 0,0 0-1,0 0 1,0 0 0,-1 0-1,1 0 1,0 0 0,0 0-1,0 0 1,0 0 0,-1 0-1,1 0 1,0 0 0,0 0 0,0 0-1,0 0 1,-1 0 0,1 0-1,0 0 1,0 0 0,0 0-1,0 0 1,0 0 0,-1 0-1,1 0 1,0 0 0,0 0-1,0 0 1,0 0 0,0 0-1,-1-1 1,1 1 0,0 0-1,0 0 1,0 0 0,0 0-1,0 0 1,0 0 0,0-1 0,-1 1-1,1 0 1,0 0 0,0 0-1,0 0 1,0 0 0,0-1-1,0 1 1,0 0 0,0 0-1,0 0 1,0 0 0,0-1-1,-5 8-6,0 0-1,1 0 0,0 1 0,0-1 1,0 1-1,1 0 0,-2 9 1,-6 13-1,1-6-22,-28 71-68,35-85-52,0 1 0,1-1 0,0 1 1,1-1-1,0 1 0,0 0 0,2 12 0,-1-22 44,0 1 0,0-1 0,0 0 1,1 1-1,-1-1 0,0 0 1,1 1-1,-1-1 0,1 0 0,-1 0 1,1 1-1,-1-1 0,1 0 0,0 0 1,0 0-1,0 0 0,0 0 0,0 0 1,0 0-1,0 0 0,0 0 0,0-1 1,0 1-1,2 1 0,-1-2-78,0 1-1,0-1 1,1 0-1,-1 1 1,0-1-1,1 0 1,-1 0-1,0-1 1,0 1-1,1 0 1,-1-1-1,0 1 1,2-2-1,8-3-455,0 0 1,-1 0-1,20-14 0,14-12-831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0:06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 20132,'-2'0'123,"1"1"0,-1-1-1,1 0 1,-1 1 0,1 0-1,0-1 1,-1 1 0,1 0-1,0 0 1,0-1 0,-1 1 0,1 0-1,0 0 1,0 1 0,0-1-1,0 0 1,-1 2 0,-4 4 135,-94 102 2593,83-89-2545,2 2 1,0 0-1,-18 38 0,32-59-301,0 1 0,0 0 0,0 0 1,0 0-1,1 1 0,-1-1 0,1 0 0,-1 0 0,1 0 0,0 0 0,0 1 1,0-1-1,0 0 0,0 0 0,0 0 0,1 1 0,-1-1 0,1 0 0,-1 0 1,2 3-1,0-2-25,0-1 1,0 0 0,0-1 0,0 1-1,0 0 1,0-1 0,0 1-1,0-1 1,1 1 0,-1-1 0,0 0-1,1 0 1,-1 0 0,1 0 0,0-1-1,4 1 1,23 4-547,60 2 0,-66-7 241,-1 1 1,1 1-1,-1 1 0,37 11 1,-57-14 319,-1 1 1,1 0 0,0 1-1,-1-1 1,1 0 0,-1 1-1,1-1 1,-1 1 0,0 0-1,5 4 1,-7-6 24,1 1-1,-1 0 1,0 0 0,1 0-1,-1 0 1,0 0-1,1 0 1,-1 0-1,0 0 1,0 0 0,0 0-1,0 0 1,0 0-1,0 0 1,0 0 0,0 0-1,-1 0 1,1 0-1,0 0 1,-1-1-1,1 1 1,0 0 0,-1 0-1,1 0 1,-1 0-1,1 0 1,-1-1 0,0 1-1,1 0 1,-1 0-1,0-1 1,0 1-1,1-1 1,-1 1 0,-1 0-1,-14 13 428,-1-2-1,0 0 1,-1-1-1,-34 17 1,-82 24 818,119-47-1396,0-1-1,-29 5 1,43-9 60,0 0 1,0 0 0,0 0 0,0 0 0,0 0-1,0 0 1,0 0 0,0 0 0,0 0 0,0 0-1,0 0 1,0-1 0,0 1 0,0 0 0,1-1 0,-1 1-1,0-1 1,0 1 0,-1-2 0,2 2 27,-1-1-1,1 0 1,0 1 0,0-1 0,-1 1 0,1-1 0,0 0 0,0 1 0,0-1-1,0 0 1,0 1 0,0-1 0,0 0 0,0 1 0,0-1 0,0 0-1,0 1 1,0-1 0,1 1 0,-1-1 0,1-1 0,1-3-122,1 0-1,0 0 1,0 1 0,1-1 0,5-5 0,20-19-675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0:06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39 18012,'5'0'443,"-3"-1"-155,1 1 0,0-1 0,0 1 1,-1 0-1,1 0 0,0 1 0,4 0 0,-2 5 576,-9 10-226,-12 10 501,-1 1 0,-2-2 0,-30 33 0,23-28-755,-2 2-64,1-1-129,1 1 1,-25 41 0,50-72-216,0 0 1,1 0 0,-1 0 0,0 1-1,0-1 1,1 0 0,-1 1-1,1-1 1,-1 0 0,1 1 0,-1-1-1,1 1 1,0-1 0,0 1 0,0 2-1,0-3-8,1-1-1,-1 0 1,1 0-1,-1 0 1,1 1-1,-1-1 1,1 0-1,-1 0 1,1 0-1,-1 0 1,1 0-1,-1 0 1,1 0 0,0 0-1,-1 0 1,1 0-1,-1 0 1,1-1-1,-1 1 1,1 0-1,-1 0 1,1 0-1,-1-1 1,1 1-1,-1 0 1,0 0-1,2-1 1,6-4-381,1-1 1,-1 0 0,12-10-1,26-33-1750,64-88 0,-73 89 1443,-2 0 233,-23 29 613,1 1-1,1 0 0,26-25 1,-30 39 504,-9 12-27,-11 20 343,7-20-741,-20 45 1516,-26 95 0,45-130-1567,0 0 0,1 0 0,1 0 0,1 0 0,1 1-1,0-1 1,1 0 0,1 0 0,8 30 0,-1-14-263,-36-67-1083,-67-73-525,28 34 1430,65 71 313,0 1 0,0-1-1,1 0 1,-1 0-1,0-1 1,0 1-1,1 0 1,-1 0-1,0 0 1,1 0-1,-1-1 1,1 1-1,0 0 1,-1-1-1,1 1 1,0-2-1,0 2-8,0 1-1,0-1 0,1 1 1,-1-1-1,0 1 1,0-1-1,1 1 1,-1-1-1,1 1 1,-1 0-1,0-1 1,1 1-1,-1 0 1,1-1-1,-1 1 0,1 0 1,-1-1-1,1 1 1,-1 0-1,1 0 1,-1 0-1,1-1 1,-1 1-1,1 0 1,-1 0-1,2 0 0,6 0 102,1 0-1,-1 0 0,1 1 1,8 1-1,-3 0-105,137 12 1081,-93-10-939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0:07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177 178 17540,'0'-1'109,"-1"0"-1,0-1 1,1 1 0,-1 0 0,0-1 0,0 1 0,0 0 0,0 0 0,0 0-1,0 0 1,0 0 0,0 0 0,0 0 0,0 0 0,-1 0 0,1 1-1,0-1 1,-1 0 0,1 1 0,0-1 0,-2 1 0,0-1 12,1 1 1,0 0-1,-1 0 0,1 0 1,0 1-1,-1-1 1,1 1-1,0-1 1,0 1-1,-1 0 0,1 0 1,-2 1-1,-5 3 235,0 1 0,0 0 0,1 0 0,-14 14 0,15-14-233,0 1-1,0 0 1,0 1-1,1-1 1,1 1-1,-1 0 1,1 1-1,-6 12 1,11-20-113,-1 0 1,1 0-1,0 0 0,-1 0 1,1-1-1,0 1 1,0 0-1,0 0 0,0 0 1,-1 0-1,1 0 0,0 0 1,1 0-1,-1 0 1,0 0-1,0 0 0,0 0 1,0 0-1,1-1 0,-1 1 1,1 0-1,-1 0 1,0 0-1,1 0 0,-1-1 1,1 1-1,0 0 1,-1 0-1,1-1 0,0 1 1,-1-1-1,1 1 0,0 0 1,-1-1-1,1 1 1,0-1-1,0 0 0,0 1 1,0-1-1,0 0 0,-1 1 1,1-1-1,0 0 1,0 0-1,0 0 0,0 0 1,1 0-1,4 1 21,-1-2 0,1 1 0,-1 0 0,1-1 0,-1 0 1,0 0-1,7-3 0,4-3 22,-1 0 1,0 0-1,0-2 1,-1 0-1,0-1 1,0 0-1,-1-1 1,-1 0-1,21-25 1,-21 22 62,-1-1 1,0 0 0,-1-1-1,-1 0 1,0-1-1,-1 0 1,-1 0-1,8-32 1,-12 31 163,-3 18-274,0 0 0,0 0 0,0 0 0,0 0 0,0 0 0,0 0 0,0 0 0,0 0 0,0 0 0,0 0 0,0 1 0,0-1 0,0 0 1,0 0-1,0 0 0,0 0 0,0 0 0,0 0 0,0 0 0,0 0 0,0 0 0,0 0 0,-1 0 0,1 0 0,0 0 0,0 0 0,0 0 0,0 0 0,0 0 1,0 0-1,0 0 0,0 0 0,0 0 0,0 0 0,0 0 0,0 0 0,0 0 0,0 0 0,0 0 0,-1 0 0,1 0 0,0 0 0,0 0 0,0 0 1,-11 29 180,-22 97-543,29-105-463,1 0 0,0 1 0,2-1 0,1 24 0,0-45 766,0 1 1,0 0 0,0 0 0,0 0 0,0 0-1,0 0 1,0 0 0,1 0 0,-1 0 0,0-1-1,0 1 1,1 0 0,-1 0 0,0 0 0,1 0 0,-1-1-1,1 1 1,-1 0 0,1 0 0,0-1 0,-1 1-1,1 0 1,0-1 0,-1 1 0,1-1 0,0 1-1,0-1 1,-1 1 0,2 0 0,12 1-970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0:08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18732,'0'6'482,"1"0"0,0-1 0,0 1 0,0 0 0,0-1 1,1 1-1,0-1 0,4 8 0,-5-12-401,0 0 0,0 1 0,0-1-1,0 1 1,0-1 0,1 0 0,-1 0 0,0 0 0,1 0 0,-1 0 0,1 0 0,-1 0 0,1 0 0,0-1 0,-1 1-1,1-1 1,0 1 0,-1-1 0,1 1 0,0-1 0,0 0 0,-1 0 0,1 0 0,0 0 0,0 0 0,-1 0 0,1-1-1,0 1 1,-1-1 0,1 1 0,3-2 0,-4 2-55,-1 0 0,1-1 1,0 1-1,0 0 0,0-1 0,0 1 0,0-1 0,0 1 0,0-1 0,-1 1 1,1-1-1,0 0 0,0 1 0,-1-1 0,1 0 0,0 1 0,-1-1 1,1 0-1,-1 0 0,1 0 0,-1 0 0,0 0 0,1 0 0,-1 1 0,0-1 1,1 0-1,-1 0 0,0 0 0,0 0 0,0 0 0,0 0 0,0 0 1,0 0-1,0-1 0,-1 0-2,1 1-1,0 0 1,-1 0 0,0 0-1,1 0 1,-1 0 0,1 0 0,-1 0-1,0 0 1,0 0 0,0 0 0,0 0-1,0 0 1,0 0 0,0 1-1,0-1 1,0 0 0,0 1 0,0-1-1,0 1 1,0-1 0,0 1 0,-1-1-1,1 1 1,0 0 0,0 0-1,-2-1 1,-2 1-8,-1 1 0,1-1-1,0 1 1,0 0 0,-1 0-1,1 1 1,0-1 0,0 1 0,0 0-1,1 1 1,-1-1 0,0 1-1,-7 6 1,6-5-20,1 1 0,-1 0 1,1 0-1,0 0 0,0 0 0,1 1 0,0 0 0,0 0 0,-6 11 1,10-16 1,-1 0 1,1-1 0,-1 1 0,1 0 0,0 0 0,-1 0 0,1-1 0,0 1 0,0 0 0,0 0 0,-1 0 0,1 0 0,0 0 0,0 0 0,0 0 0,0-1 0,1 1 0,-1 0 0,0 0 0,0 0 0,0 0 0,1 0 0,-1 0 0,0-1 0,1 1 0,-1 0 0,1 0-1,-1-1 1,1 1 0,-1 0 0,1-1 0,0 1 0,-1 0 0,1-1 0,0 1 0,-1-1 0,1 1 0,0-1 0,0 1 0,-1-1 0,1 0 0,0 1 0,0-1 0,0 0 0,0 0 0,0 1 0,-1-1 0,1 0 0,2 0 0,5 0 0,0 1 1,0-2-1,0 1 0,11-3 1,-15 3 0,99-21-1,12-1 35,-96 19 7,0 2 0,0 0 0,37 3 0,-54-2-24,0 0 1,0 1-1,0-1 0,0 0 1,0 1-1,0-1 0,0 1 0,0 0 1,0 0-1,0 0 0,-1-1 0,1 2 1,0-1-1,-1 0 0,1 0 0,-1 0 1,1 1-1,-1-1 0,1 1 0,-1-1 1,2 4-1,-1-1 71,-1 1 0,0-1-1,0 0 1,0 1 0,-1-1 0,1 1-1,-1-1 1,0 7 0,0-11-74,0 0 0,0 1 1,0-1-1,0 1 0,0-1 1,0 1-1,0-1 0,0 0 1,0 1-1,0-1 0,1 1 1,-1-1-1,0 0 0,0 1 0,0-1 1,1 0-1,-1 1 0,0-1 1,0 0-1,1 1 0,-1-1 1,0 0-1,1 0 0,-1 1 1,0-1-1,1 0 0,-1 0 0,1 0 1,0 1-1,14-1 170,17-11-75,-32 11-102,25-13-59,-19 10-180,0 0 1,0 0-1,0 0 1,0 0 0,1 1-1,-1 0 1,1 1 0,6-2-1,-15 9-599,1 1 349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0:14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208 242 18564,'-16'5'878,"1"2"-1,0 0 1,0 1 0,-15 10-1,15-8-665,1 1 0,1 0 0,0 1-1,1 0 1,0 1 0,-18 25 0,23-21-51,7-17-156,0 0 1,0 0 0,1 0-1,-1 1 1,0-1 0,0 0-1,0 0 1,0 0 0,1 0-1,-1 1 1,0-1 0,0 0-1,0 0 1,1 0 0,-1 0-1,0 0 1,0 0 0,1 0-1,-1 0 1,0 0 0,0 0-1,1 0 1,-1 0 0,0 0-1,0 0 1,1 0 0,-1 0-1,0 0 1,0 0 0,0 0-1,1 0 1,-1 0 0,0 0-1,0 0 1,1 0 0,-1-1-1,4 0 29,0-1 0,1 0 0,-1 0-1,0 0 1,5-5 0,9-9 21,0 0 1,-2-1-1,0-1 0,-1-1 0,15-23 1,-3-2 174,28-61 0,-48 90-131,0-1 0,0 0-1,-2-1 1,7-33 0,-13 46 128,-3 11-153,-5 13-34,8-19-40,-40 141 129,36-118-280,1 0 0,0 0-1,0 49 1,4-68 16,1-1 1,-1 1 0,1-1-1,-1 1 1,1-1-1,1 1 1,-1-1-1,1 0 1,-1 0 0,5 7-1,-5-9 84,1 0-1,-1-1 0,1 1 1,-1-1-1,1 1 1,0-1-1,-1 0 1,1 0-1,0 1 0,0-1 1,0 0-1,0-1 1,0 1-1,0 0 1,0-1-1,0 1 0,0-1 1,0 1-1,1-1 1,-1 0-1,0 0 1,0 0-1,4-1 0,27-4-601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0:15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 19236,'-38'62'2417,"17"-30"-1404,2 1 0,1 0 0,1 2 0,-18 53 0,34-86-970,1 0 0,-1 1 0,1-1 0,-1 0 1,1 1-1,0-1 0,-1 1 0,1-1 0,1 0 1,-1 1-1,0-1 0,0 1 0,1-1 0,0 0 1,-1 1-1,1-1 0,0 0 0,2 4 0,-2-5-23,1 0 0,-1 1 0,0-1 0,1 0 0,-1-1 0,1 1 0,-1 0 0,1 0 0,-1-1 0,1 1 0,0 0 0,-1-1 0,1 0 0,0 1 0,-1-1 0,1 0 0,0 0 0,0 0 0,-1 0 0,1 0 0,0 0 0,-1-1 0,1 1 0,0-1 0,3 0 0,6-3 11,1-1 0,-1 0 1,0-1-1,0 0 0,0 0 0,-1-1 0,0 0 1,14-13-1,-6 2 19,-1 0-1,-1-1 1,18-25 0,-25 30-16,-1 0 0,14-30-1,-64 116-13,39-67-21,-25 60 51,25-57-41,1 0 0,0 0 0,0-1-1,1 1 1,0 1 0,0 12 0,1-19-88,0-1 0,1 0 0,-1 1 0,1-1 1,-1 1-1,1-1 0,0 0 0,-1 1 0,1-1 0,0 0 0,0 0 0,0 1 0,0-1 0,0 0 0,0 0 0,0 0 0,1 0 1,-1 0-1,0-1 0,0 1 0,1 0 0,-1 0 0,0-1 0,1 1 0,-1-1 0,1 1 0,-1-1 0,1 0 0,2 1 1,5 1-46,2 1-365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0:16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9 14219,'0'0'105,"0"-1"-1,1 1 0,-1 0 1,0 0-1,0-1 1,0 1-1,0 0 1,0-1-1,0 1 1,0 0-1,0 0 1,0-1-1,-1 1 1,1 0-1,0 0 1,0-1-1,0 1 1,0 0-1,0-1 1,0 1-1,0 0 0,-1 0 1,1 0-1,0-1 1,0 1-1,0 0 1,-1 0-1,1 0 1,0-1-1,0 1 1,-1 0-1,1 0 1,0 0-1,0 0 1,-1 0-1,1 0 1,0 0-1,0-1 1,-1 1-1,1 0 1,0 0-1,0 0 0,-1 0 1,1 0-1,-20 4 2510,-20 12-424,30-11-1922,-1 1 0,1 0 0,0 0 0,-17 15 0,24-18-403,1-1 0,-1 1 0,1 0 0,0 0 0,0 0-1,0 0 1,0 0 0,0 0 0,1 0 0,0 0 0,-1 1-1,1-1 1,0 1 0,1-1 0,-1 1 0,0-1 0,1 1 0,0 0-1,0-1 1,1 7 0,-1-9 98,1 1 0,-1-1-1,0 0 1,1 0 0,0 0 0,-1 1 0,1-1 0,0 0-1,-1 0 1,1 0 0,0 0 0,0 0 0,0 0-1,0 0 1,0 0 0,0 0 0,0-1 0,0 1-1,1 0 1,-1-1 0,0 1 0,0-1 0,0 1-1,1-1 1,-1 0 0,0 1 0,1-1 0,-1 0-1,0 0 1,1 0 0,-1 0 0,0 0 0,1 0-1,1-1 1,7 1 20,-1-2 0,1 1 1,14-5-1,-20 5-22,8-3 32,2 0 113,-1 1-1,1 0 1,24-1 0,-37 4-77,0-1 0,-1 1 0,1 0 0,-1 0 0,1 0 0,-1 0 0,1 0 0,-1 0 1,1 0-1,0 0 0,-1 1 0,1-1 0,-1 0 0,1 0 0,-1 0 0,1 1 0,-1-1 0,1 0 0,-1 0 0,1 1 0,-1-1 0,1 0 1,-1 1-1,0-1 0,1 1 0,-1-1 0,0 0 0,1 1 0,-1-1 0,0 1 0,1-1 0,-1 1 0,0-1 0,0 1 0,0 0 0,1-1 1,-1 1-1,0-1 0,0 1 0,0-1 0,0 1 0,0-1 0,0 1 0,0 0 0,0-1 0,0 1 0,0-1 0,-1 1 0,1-1 0,0 1 1,0-1-1,0 1 0,-1-1 0,1 1 0,0-1 0,-1 1 0,1-1 0,-1 1 0,-21 29 1346,10-19-1020,0-1 0,-1 0 0,0 0 0,-1-2 0,0 1 0,0-2 1,-1 0-1,0-1 0,0 0 0,-16 3 0,17-5-1553,0-2 0,-1 1-1,-24-1 1,26-2 222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0:17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234 253 18228,'-6'-2'251,"0"0"0,-1 1 0,1 0 0,0 0 0,-1 0 0,1 1 0,-1 0 0,1 0 0,-1 1 0,1 0-1,0 0 1,-1 0 0,1 1 0,0 0 0,0 0 0,0 0 0,0 1 0,0 0 0,-7 5 0,3-1-141,1 0-1,0 0 0,0 1 1,0 0-1,1 0 1,1 1-1,-1 0 0,1 0 1,-11 21-1,17-28-96,0 0 0,0 0 1,0 0-1,1 0 0,-1 0 0,0 0 0,1 0 0,0 0 0,-1 4 0,1-5-6,0 0-1,1-1 1,-1 1-1,0 0 1,0-1-1,1 1 1,-1-1-1,0 1 1,1 0-1,-1-1 1,1 1 0,-1-1-1,1 1 1,-1-1-1,1 1 1,-1-1-1,1 0 1,-1 1-1,1-1 1,0 0-1,-1 1 1,1-1-1,-1 0 1,1 0-1,0 0 1,-1 1-1,1-1 1,0 0-1,0 0 1,-1 0-1,1 0 1,0 0-1,-1 0 1,1 0-1,0 0 1,-1-1-1,2 1 1,7-1 30,0-1 0,-1 0 0,1-1-1,-1 0 1,0 0 0,1 0 0,-2-1 0,1 0 0,0-1 0,-1 0 0,0 0 0,9-9-1,7-7 123,-1-1-1,23-29 1,-23 24 41,-2 0-1,17-32 1,-28 43-80,-1-1 1,0 1-1,-2-1 0,0-1 0,6-25 0,-12 23 115,0 20-230,0 0-1,0 0 1,-1 0-1,1 0 1,0 0-1,0 0 1,0 0-1,-1 0 1,1 0-1,0 0 1,0-1-1,0 1 1,-1 0 0,1 0-1,0 0 1,0 0-1,-1 0 1,1 1-1,0-1 1,0 0-1,0 0 1,-1 0-1,1 0 1,0 0 0,0 0-1,0 0 1,-1 0-1,1 0 1,0 1-1,0-1 1,0 0-1,0 0 1,-1 0-1,1 0 1,0 0-1,0 1 1,0-1 0,0 0-1,0 0 1,-1 1-1,-20 30 118,-7 26-32,-38 107 0,64-157-75,-1 0 4,1-1 1,-1 1-1,2 0 1,-1 0-1,1 0 1,0 0 0,0 0-1,1 12 1,0-18-13,0-1 1,0 1-1,0-1 1,0 1-1,0-1 1,1 1-1,-1-1 1,0 1-1,0-1 1,1 1-1,-1-1 0,0 0 1,0 1-1,1-1 1,-1 1-1,0-1 1,1 0-1,-1 1 1,1-1-1,-1 0 1,0 1-1,1-1 1,-1 0-1,1 0 1,-1 1-1,1-1 1,-1 0-1,1 0 1,-1 0-1,1 0 1,0 0-1,18-6 145,12-18 49,-26 19-169,0 0 0,-1-1 1,1 0-1,-1 0 0,-1 0 1,1 0-1,-1-1 0,4-13 0,-7 20-32,0 0 0,1 0 0,-1 0 0,0 0 0,0 0 0,0 0 0,0 0-1,0 0 1,0-1 0,0 1 0,0 0 0,0 0 0,0 0 0,0 0-1,1 0 1,-1-1 0,0 1 0,0 0 0,0 0 0,0 0 0,0 0 0,0 0-1,0-1 1,0 1 0,0 0 0,0 0 0,-1 0 0,1 0 0,0 0 0,0-1-1,0 1 1,0 0 0,0 0 0,0 0 0,0 0 0,0 0 0,0 0-1,0-1 1,0 1 0,0 0 0,-1 0 0,1 0 0,0 0 0,0 0 0,0 0-1,0 0 1,0 0 0,-1 0 0,-6 5-59,-8 12-199,15-16 227,-5 5-232,4-4-106,-1-1-1,1 1 1,-1 0 0,1 0 0,-1-1 0,0 1 0,0-1 0,0 1 0,-3 1 0,6-6-2085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0:18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328 322 9242,'0'-1'385,"0"0"1,0 0-1,0 0 1,0 0-1,0 0 0,0 1 1,-1-1-1,1 0 1,0 0-1,0 0 0,-1 0 1,1 1-1,-1-1 1,1 0-1,-1 0 0,1 0 1,-1 1-1,1-1 1,-1 0-1,0 1 0,-1-2 1,1 1-44,-1 1 0,1-1 0,-1 0 0,1 1 0,-1-1 0,0 1 0,1 0 1,-1-1-1,0 1 0,1 0 0,-3 0 0,-1 1-24,0-1 1,0 1 0,0 0-1,0 0 1,0 0-1,-8 4 1,-16 9 195,1 1 1,0 2-1,-25 20 1,39-27-413,1 1 0,1 1 1,-1 0-1,2 1 0,0 1 1,0-1-1,-10 20 0,19-30-77,1 0-1,0 0 0,-1 0 0,1 1 1,0-1-1,-1 7 0,2-9-17,0-1-1,0 1 1,0 0 0,0 0 0,0-1-1,0 1 1,0 0 0,0 0-1,0 0 1,1-1 0,-1 1-1,0 0 1,0-1 0,1 1 0,-1 0-1,1 0 1,-1-1 0,0 1-1,1-1 1,-1 1 0,1 0-1,-1-1 1,1 1 0,0-1-1,-1 1 1,1-1 0,0 0 0,-1 1-1,1-1 1,0 0 0,-1 1-1,1-1 1,0 0 0,0 0-1,-1 1 1,1-1 0,0 0-1,1 0 1,4 0 27,1 0 0,0-1 0,-1 1-1,1-2 1,-1 1 0,1-1 0,-1 1 0,1-2 0,-1 1-1,0-1 1,11-6 0,6-5 96,35-29 0,-22 13 64,-2-2 0,-1-2 0,-1 0 0,-2-3 0,-2 0 0,-2-2 0,-1 0 0,-2-2 1,-1-1-1,16-48 0,-32 68 9,-13 28-71,-15 35-54,-1 6-59,-51 111 22,60-122-34,1 0 0,-12 57 1,24-88-3,0 0 0,0 1 0,0-1 0,1 0 0,0 0 0,0 1 0,1-1 0,1 9 0,-2-12-6,1-1 0,0 1 0,-1-1 0,1 1 0,0 0 0,0-1 0,0 0 0,1 1 1,-1-1-1,0 1 0,0-1 0,1 0 0,-1 0 0,0 0 0,1 0 0,0 0 0,-1 0 0,1 0 0,-1-1 0,1 1 1,0 0-1,-1-1 0,1 0 0,0 1 0,0-1 0,0 0 0,-1 0 0,4 0 0,-2 0-4,1 0 1,-1 0-1,1-1 0,-1 0 1,0 1-1,1-1 0,-1 0 0,0-1 1,0 1-1,1-1 0,-1 1 0,0-1 1,-1 0-1,1 0 0,0 0 0,3-4 1,5-5 48,0-1 0,13-18 0,2-3 51,33-22 7,-42 40-79,0 0 0,-1-1 1,24-32-1,-74 97-9,0-1 93,-44 85 1,76-129-82,0 1 0,0 0-1,0-1 1,1 1 0,0 0 0,-1 8-1,2-12-20,-1 0-1,1 0 1,1 0-1,-1 0 1,0 0-1,0 0 1,0 0-1,0 0 0,1 0 1,-1 0-1,1 0 1,-1 0-1,0 0 1,1 0-1,0 0 1,-1 0-1,1-1 0,-1 1 1,1 0-1,0 0 1,0 0-1,0-1 1,-1 1-1,1-1 1,0 1-1,0 0 0,0-1 1,0 0-1,0 1 1,0-1-1,0 1 1,0-1-1,0 0 1,0 0-1,0 0 1,0 0-1,2 0 0,8 1 13,1-1 0,-1-1-1,0 0 1,0-1 0,0 0-1,0-1 1,0 0-1,0 0 1,17-9 0,7-5 34,47-31-1,-54 28-30,-1-1-1,-1-1 0,0-2 0,-2 0 0,-1-2 0,-1 0 0,-1-1 0,-2-2 0,31-56 0,-97 157-46,16-27 0,-42 82 0,70-120 38,0-1-1,1 1 1,-1 1 0,2-1-1,-2 9 1,2-15-9,1 0-1,0 0 1,0 0-1,0 0 1,0 0-1,0 0 1,0 0-1,0 0 1,0 0-1,1 0 1,-1 0-1,0 0 1,0 0-1,1 0 1,-1-1-1,1 1 1,-1 0-1,1 0 1,-1 0-1,1 0 1,0 0-1,-1-1 1,1 1-1,0 0 1,0-1-1,-1 1 1,1 0-1,0-1 1,0 1-1,0-1 1,0 1-1,0-1 1,0 0-1,0 1 1,0-1-1,0 0 1,0 0-1,0 0 1,0 1-1,0-1 1,0 0-1,0 0 1,0 0-1,0-1 1,0 1-1,1 0 1,8-2-243,1-1 1,-1 0-1,0 0 1,0-1 0,-1 0-1,1-1 1,-1 0-1,0 0 1,0-1 0,0 0-1,9-10 1,-14 12-175,-1 0 0,0 0-1,0-1 1,0 1 0,-1-1 0,4-9 0,-5 12 311,8-20-842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2:41.8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 22 18468,'-35'56'2608,"-18"32"133,51-86-2655,1-1 0,1 1 0,-1 0-1,0-1 1,0 1 0,1 0 0,-1 0 0,1 0-1,-1-1 1,1 1 0,0 0 0,-1 0 0,1 0-1,0 0 1,1 0 0,-1 0 0,0 0 0,1 3-1,0-5-57,-1 1 0,0-1 0,1 1-1,-1-1 1,1 0 0,-1 1-1,1-1 1,-1 0 0,1 1 0,-1-1-1,1 0 1,-1 1 0,1-1 0,-1 0-1,1 0 1,-1 0 0,1 0 0,0 0-1,-1 1 1,1-1 0,1 0-1,21-7 211,-6-2-211,0-1 1,-1 0-1,-1-1 1,0-1-1,0-1 0,-1 0 1,-1-1-1,0 0 0,-1-1 1,0 0-1,-2-1 1,18-34-1,-36 72 69,0 0-1,1 1 1,2 0 0,-4 24-1,8-37-172,-1 0 0,2 0 0,0-1-1,0 1 1,0 0 0,1-1-1,1 1 1,0 0 0,0-1-1,1 0 1,0 1 0,7 12-1,-9-20 1,0 0 0,0 0-1,0 0 1,1 0 0,-1 0-1,1 0 1,-1 0 0,1-1-1,0 1 1,-1-1 0,1 1 0,0-1-1,0 0 1,0 1 0,0-1-1,1 0 1,-1 0 0,0-1-1,0 1 1,0 0 0,1-1-1,-1 1 1,0-1 0,1 0 0,-1 0-1,1 0 1,-1 0 0,0 0-1,1-1 1,-1 1 0,4-2-1,23-15-591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0:19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22 20100,'-10'-12'2153,"3"7"-1377,2 0-336,2 7 1184,2 1-415,1 5-1153,1 2-681,2 3 513,2 2-160,0-1-112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0:19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6 20716,'0'0'49,"0"-1"0,-1 1 0,1 0 0,0 0 0,0-1 1,0 1-1,0 0 0,0 0 0,0-1 0,-1 1 0,1 0 0,0 0 0,0-1 0,0 1 0,-1 0 0,1 0 0,0 0 0,0 0 0,-1-1 0,1 1 0,0 0 0,0 0 0,-1 0 0,1 0 0,0 0 0,0 0 0,-1 0 0,1 0 0,0 0 0,-1 0 0,1 0 0,0 0 0,0 0 0,-1 0 0,1 0 0,0 0 0,-1 0 0,1 0 0,0 0 0,0 0 0,-1 0 0,1 0 0,0 0 0,0 1 0,-1-1 0,1 0 0,-13 14 412,-2 14 45,2 0 1,0 1-1,2 1 0,1-1 1,-10 56-1,15-65-316,1 1 0,1 0 1,0 0-1,2 40 0,1-59-157,0-1 0,0 1-1,1 0 1,-1 0 0,0 0 0,1 0 0,-1-1 0,1 1 0,0 0-1,0 0 1,-1-1 0,1 1 0,0-1 0,0 1 0,1-1-1,-1 1 1,0-1 0,0 0 0,4 3 0,-4-3-3,1-1-1,-1 1 1,1-1-1,0 1 1,0-1 0,-1 0-1,1 1 1,0-1-1,0 0 1,-1 0 0,1 0-1,0-1 1,0 1 0,-1 0-1,1-1 1,0 1-1,1-1 1,6-3 47,-1 0 0,0-1 0,0 1 0,0-1-1,-1-1 1,10-8 0,17-18 70,-2-2 0,-1-1 0,-1-2 0,-3-1 0,0-1 0,23-50-1,-44 78-119,-8 11-11,-9 16-8,-11 24-73,1 2 1,2 0-1,3 1 0,-21 76 0,36-111-117,-1-1-1,1 0 1,0 1-1,1-1 1,1 15-1,-1-21 110,0 0-1,0 0 1,0 1-1,1-1 0,-1 0 1,0 0-1,1 0 1,-1 0-1,1 1 1,0-1-1,-1 0 1,1 0-1,0 0 1,-1 0-1,1 0 1,0 0-1,0-1 0,0 1 1,0 0-1,0 0 1,0 0-1,0-1 1,0 1-1,0-1 1,1 1-1,-1-1 1,0 1-1,0-1 1,0 0-1,1 1 0,-1-1 1,0 0-1,0 0 1,1 0-1,-1 0 1,0 0-1,0 0 1,1 0-1,-1-1 1,0 1-1,2-1 1,5-1-109,-1-1 0,1 0 0,-1-1 0,1 1 0,-1-1 1,0-1-1,-1 1 0,10-9 0,28-23-962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0:20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 20596,'-1'0'117,"0"0"0,0 0 0,0 0 1,0 0-1,0 0 0,0 0 0,0 0 0,1 0 0,-1 0 0,0 1 0,0-1 0,0 0 0,0 0 0,0 1 0,0-1 0,0 1 0,1-1 0,-1 1 0,0-1 0,0 1 0,1-1 0,-2 2 0,-19 16 437,6-4 168,1 0-1,0 1 0,-13 19 0,22-26-626,0 0 1,0 0-1,1 0 0,0 1 1,0-1-1,1 1 0,0 0 1,0 0-1,-1 11 1,4-17-111,0 0 0,0 1 0,0-1 0,0 1 1,0-1-1,1 0 0,0 1 0,0-1 1,0 0-1,0 0 0,0 1 0,1-1 1,-1 0-1,1 0 0,0-1 0,0 1 0,0 0 1,0 0-1,0-1 0,1 0 0,-1 1 1,6 3-1,5 2-171,0 0-1,1 0 1,28 10 0,2 2-214,-42-19 411,0 0 0,0 0 0,-1 0 0,1 0 0,-1 0 0,1 0 0,-1 1 0,1-1 0,-1 0 0,0 1 0,1-1 0,-1 1 0,0 0 0,0-1 0,0 1 0,0 0 0,-1 0 0,1-1-1,0 1 1,-1 0 0,1 0 0,-1 0 0,0 0 0,1 0 0,-1 0 0,0 0 0,0 0 0,-1 0 0,1 0 0,0-1 0,0 1 0,-1 0 0,1 0 0,-1 0 0,0 0 0,0 0 0,0-1 0,1 1 0,-2 0 0,1-1 0,0 1 0,0-1-1,0 1 1,-1-1 0,-1 2 0,-10 11 60,-1-1 1,-1 0-1,0-1 0,-1-1 0,0 0 0,0-1 0,-1-1 0,-31 12 1,47-20-161,0 0 0,-1-1 0,1 1 1,0 0-1,-1-1 0,1 0 1,-1 1-1,1-1 0,-1 0 1,1 0-1,-1 0 0,1 0 1,0 0-1,-1 0 0,1 0 1,-1 0-1,1-1 0,-1 1 1,-2-2-1,4 2 52,0 0 1,0-1-1,-1 1 1,1 0-1,0-1 1,0 1-1,0-1 1,-1 1-1,1-1 1,0 1-1,0-1 1,0 1-1,0-1 1,0 1-1,0 0 1,0-1-1,0 1 1,0-1-1,0 1 1,0-1-1,0 1 1,1-1-1,8-19-279,14-12-402</inkml:trace>
  <inkml:trace contextRef="#ctx0" brushRef="#br0" timeOffset="1">651 13 20332,'20'1'2001,"-27"16"-1329,-11 6-280,-19 16 1128,-6 4-463,-4 9-561,-3 4-152,4-2-200,1-1-160,12-11-432,8-8-248,19-20-553,9-7-191,15-19 1000,8-14-344,13-19-185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0:20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3 16003,'0'0'68,"0"0"-1,0 0 1,1-1-1,-1 1 0,0 0 1,0 0-1,1 0 0,-1 0 1,0-1-1,0 1 1,1 0-1,-1 0 0,0 0 1,0 0-1,1 0 0,-1 0 1,0 0-1,1 0 1,-1 0-1,0 0 0,0 0 1,1 0-1,-1 0 1,0 0-1,1 0 0,-1 0 1,0 0-1,1 0 0,-1 0 1,0 0-1,0 0 1,1 1-1,-1-1 0,0 0 1,0 0-1,1 0 0,-1 1 1,-1 12 1045,-17 28-88,14-32-316,-13 27 256,-58 139 1750,66-148-2418,0 0-1,2 1 1,1 0-1,-4 47 1,10-67-273,0 1 0,0-1 1,3 13-1,-3-20-101,0 1 0,0-1 0,0 0 0,0 1 0,1-1 0,-1 0 0,1 0-1,-1 1 1,1-1 0,-1 0 0,1 0 0,-1 0 0,1 1 0,0-1 0,0 0 0,0 0 0,0 0 0,-1 0-1,1 0 1,0-1 0,1 1 0,-1 0 0,0 0 0,0-1 0,0 1 0,0-1 0,1 1 0,-1-1-1,0 1 1,2-1 0,-3 0 13,1 0-1,-1 0 1,1 0-1,-1 0 0,0 0 1,1 0-1,-1 0 1,1-1-1,-1 1 1,1 0-1,-1 0 1,0-1-1,1 1 1,-1 0-1,0 0 1,1-1-1,-1 1 0,0 0 1,1-1-1,-1 1 1,0-1-1,0 1 1,1 0-1,-1-1 1,0 1-1,0-1 1,1 0-1,1-18-1021,-6-18-1758,-3 13 1642,-1 1 0,-1 0 0,-16-30 1,-1-2 3675,26 54-2288,-1-1-1,0 1 0,0 0 0,1-1 0,-1 1 1,1-1-1,0 1 0,-1-1 0,1 0 0,0 1 1,0-1-1,0 1 0,0-1 0,0 0 0,0 1 1,0-1-1,0 1 0,1-1 0,0-1 0,0 2-16,0 0-1,0 0 1,0 0-1,0 0 0,1 1 1,-1-1-1,0 0 0,1 1 1,-1-1-1,0 1 1,1 0-1,-1-1 0,0 1 1,1 0-1,-1 0 0,1 0 1,-1 0-1,0 0 1,1 0-1,-1 0 0,3 1 1,8-1 233,0 0-1,-1 0 1,1-1 0,0-1 0,14-3 0,13-5-75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0:22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53 414 18372,'-1'-14'2205,"-1"15"-399,-5 24 535,3-10-1786,-7 22-186,2 0 0,-8 59 0,17-95-362,-1 1 0,1-1 0,0 1 0,0-1 0,0 1 0,0-1 0,0 1 1,0-1-1,1 1 0,-1-1 0,0 0 0,1 1 0,-1-1 0,1 1 0,0-1 0,-1 0 1,3 3-1,-3-4-1,1 1 0,0-1 0,-1 0 0,1 1 0,0-1 0,-1 0 0,1 1 0,0-1 0,0 0 0,-1 0 1,1 0-1,0 0 0,0 0 0,0 0 0,-1 0 0,1 0 0,0 0 0,0 0 0,-1 0 0,1 0 0,0-1 0,0 1 1,0-1-1,4-1 26,0-1 0,0 0-1,0 0 1,-1 0 0,1 0 0,-1-1 0,6-6 0,11-16 164,-1-2-1,-1 0 1,-1-2-1,19-42 1,-34 68-82,-1 5-42,-2 14-20,-6 30-82,5-39 40,-1 10-11,-1-1 3,1 0 1,0 0-1,1 0 0,1 0 0,0 0 1,3 16-1,-3-30-1,0 0-1,1 1 1,-1-1-1,0 0 1,1 0-1,-1 0 1,1 0 0,-1 0-1,1 0 1,-1 0-1,1 0 1,0 0 0,0 0-1,-1 0 1,1 0-1,0 0 1,0-1-1,0 1 1,0 0 0,0-1-1,0 1 1,0 0-1,0-1 1,0 0 0,2 1-1,-1 0 1,0-1-1,1 0 1,-1 0-1,0-1 1,0 1-1,0 0 1,1-1-1,-1 1 1,0-1 0,0 0-1,0 0 1,3-1-1,5-4 6,0-1 0,-1 1 0,17-16-1,-3 0 14,-2-1-1,-1-1 1,0-1-1,-2-1 1,-1 0-1,23-48 1,-34 59-54,-11 18-18,-14 24-6,5-5 37,2 0 0,0 1 0,1 0 0,1 1 0,-12 47 0,22-69 25,-1-1 0,1 1 1,0 0-1,-1 0 0,1 0 0,0-1 0,0 1 0,0 0 1,1 0-1,-1 0 0,0-1 0,1 1 0,-1 0 1,1 0-1,0-1 0,1 4 0,-1-4 1,0 0-1,-1-1 1,1 1 0,0 0-1,0-1 1,0 1 0,0-1-1,0 0 1,0 1 0,0-1-1,0 1 1,0-1 0,0 0-1,0 0 1,0 0-1,0 0 1,0 1 0,0-1-1,0-1 1,0 1 0,1 0-1,5-1 15,-1-1-1,0 0 1,1 0-1,-1-1 0,0 0 1,0 0-1,7-6 0,14-10 22,0-1 0,-2-2 0,-1-1 0,28-33 0,76-109-41,-105 133-39,-18 29-47,-5 8 44,-4 8 14,-2 1-1,-11 22 0,-5 8 43,15-25 8,2-10 5,1 0 0,1 1 1,0-1-1,-3 16 0,6-25-22,0 0 0,0 1 0,0-1 1,0 1-1,0-1 0,0 1 0,-1-1 1,1 1-1,0-1 0,0 1 0,1-1 1,-1 0-1,0 1 0,0-1 0,0 1 1,0-1-1,0 1 0,0-1 0,1 1 1,-1-1-1,0 0 0,0 1 0,1-1 0,-1 0 1,0 1-1,0-1 0,1 0 0,-1 1 1,0-1-1,1 1 0,13-5 75,15-17-12,123-143 302,-65 66-147,-25 29-54,34-36 49,-113 122-207,2 2 0,-1 0 0,2 0 1,1 1-1,0 1 0,2 0 0,-13 32 0,12-20 0,2 0 0,1 1 0,2 0 1,-6 57-1,-11 105-32,29-260-233,-3 0-1,-11-106 1,8 149 111,0-4-285,-2-1 1,-11-48-1,16 77 403,0 0 0,1-1 1,-1 1-1,0-1 0,1 1 1,-1-1-1,1 0 0,0 0 1,0 0-1,0-1 0,5 4 0,3 0-181,0 0 1,18 6-1,-27-10 141,0 0 0,0-1 0,0 1 0,1-1 0,-1 0 0,0 0 1,0 1-1,1-1 0,-1 0 0,0-1 0,0 1 0,0 0 0,1-1 1,-1 1-1,0-1 0,0 0 0,0 0 0,0 0 0,0 0 0,0 0 1,2-2-1,3-6-339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0:22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22061,'-4'0'1944,"2"2"-1384,2-1-288,5 5 592,0 0-872,1-4 193,0-3-241,0-3-225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0:23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0 469 18220,'1'0'92,"-1"0"-1,1 1 1,-1-1 0,1 0 0,-1 0-1,0 0 1,1 0 0,-1-1 0,1 1-1,-1 0 1,1 0 0,-1 0 0,1 0-1,-1 0 1,0-1 0,1 1 0,-1 0 0,1 0-1,-1-1 1,0 1 0,1 0 0,-1 0-1,0-1 1,1 1 0,-1 0 0,0-1-1,1 1 1,-1-1 0,2-1 117,37-39 1892,52-72-1,-57 69-1615,74-112 712,-36 48-75,-79 122-975,1 0-1,-8 26 0,4-12-111,4-12-65,-45 138 122,42-125-316,2 0 1,2 0-1,-3 41 1,8-67 116,-1 0 0,1-1 0,1 1 0,-1 0 0,0-1 0,1 1 0,-1 0 0,2 2 0,-2-5 80,0 1-1,0-1 1,0 0-1,0 1 1,1-1-1,-1 0 1,0 1-1,0-1 1,0 0-1,1 0 1,-1 1-1,0-1 1,0 0-1,1 0 1,-1 0-1,0 1 1,1-1-1,-1 0 1,0 0-1,1 0 1,-1 0-1,0 0 1,1 0-1,-1 1 1,0-1-1,1 0 1,-1 0-1,0 0 1,1 0-1,-1 0 1,0 0-1,1 0 1,-1 0-1,0-1 1,1 1-1,2-2-66,0 0 0,0 0 0,0 0 0,0-1 1,0 1-1,-1-1 0,1 0 0,-1 1 0,0-1 0,3-4 0,21-32-620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0:23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16700,'-21'21'1434,"0"2"1,2 1 0,-20 32-1,30-42-1029,1 0-1,1 1 0,0 0 1,1 0-1,0 1 1,2 0-1,-5 24 0,8-35-323,1 0 0,-1 0 0,1 0 0,0 0 0,1-1-1,-1 1 1,1 0 0,0 0 0,0 0 0,1 0-1,2 5 1,-3-7-39,0-1-1,1 0 0,-1 0 1,1 0-1,-1 0 0,1 0 1,0 0-1,0 0 0,0 0 1,0-1-1,0 1 0,1-1 1,-1 1-1,0-1 0,1 0 1,-1 0-1,0 0 0,1 0 1,0-1-1,-1 1 0,1-1 1,4 1-1,-1-1 46,1-1 0,-1 1 0,1-1 1,-1 0-1,1-1 0,-1 0 0,0 0 0,0 0 0,0-1 1,0 0-1,0 0 0,0 0 0,-1-1 0,1 0 0,-1 0 1,6-6-1,0 0 90,-1 0 1,0-1-1,-1 0 1,0-1-1,-1 0 1,10-18-1,-14 21-117,-1 0 0,1 0-1,-2 0 1,1-1-1,-1 1 1,-1 0 0,1-1-1,-1-15 1,-1 21-179,0-1 0,0 1 0,-1-1 0,0 1 0,1 0 0,-1-1 0,-1 1 0,1 0 0,-1-1 0,1 1 0,-1 0 0,0 0 0,-1 1 0,1-1 0,-1 0 0,0 1-1,0-1 1,0 1 0,0 0 0,-5-4 0,6 6 39,-1-1-1,1 1 1,-1 0-1,1 0 1,-1 0-1,0 0 1,1 1-1,-1-1 1,0 1-1,0-1 1,0 1-1,-3 0 1,-17 1-591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0:35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74 17812,'-1'41'2410,"-12"63"1,13-103-2382,-34 283 2692,35-270-2019,5-22-387,7-27 3,110-356 402,-120 382-721,0-2 6,1 0-1,7-17 1,-10 27-6,0-1 1,-1 1-1,1 0 0,0-1 0,0 1 1,0-1-1,0 1 0,0 0 0,0 0 1,0 0-1,0 0 0,1-1 0,-1 1 0,0 1 1,1-1-1,-1 0 0,0 0 0,1 1 1,-1-1-1,1 0 0,0 1 0,-1-1 1,1 1-1,-1 0 0,4 0 0,-3 0-1,0 1 0,0 0 0,0 0 0,0 0-1,-1 0 1,1 0 0,0 1 0,0-1 0,-1 1 0,1-1 0,-1 1-1,1-1 1,-1 1 0,0 0 0,1 0 0,-1-1 0,0 1 0,0 0-1,0 0 1,-1 0 0,1 1 0,0-1 0,0 3 0,1 4-9,0 0 1,0 0 0,-1 1 0,1 11 0,-3-13 8,0 1 1,0-1 0,-1 0 0,0 1 0,0-1 0,-1 0 0,0 0 0,0-1 0,-1 1 0,0-1 0,-5 8 0,3-6 16,0-1 0,0 0 1,-1-1-1,0 1 0,-1-1 0,1-1 0,-1 0 0,-16 10 1,22-14-17,0-1 0,0 0 0,0 0 0,-1 0 0,1 0 0,0-1 0,0 1 1,-1-1-1,1 1 0,0-1 0,-1 0 0,1 0 0,0 0 0,-1 0 1,1 0-1,0 0 0,-1-1 0,1 1 0,-3-2 0,4 2-62,0-1 0,0 0 0,0 0 0,0 0-1,0 0 1,0 0 0,0 0 0,0-1 0,0 1 0,0 0 0,1 0-1,-1-1 1,0 1 0,1 0 0,-1-1 0,1 1 0,0 0-1,-1-1 1,1 1 0,0-1 0,0 1 0,0-1 0,0 1 0,0-1-1,0 1 1,0 0 0,1-1 0,-1 1 0,0-1 0,2-1-1,0-3-151,0 0-1,0 0 0,1 0 0,0 0 0,0 1 1,0-1-1,0 1 0,1 0 0,0 0 0,0 0 0,7-5 1,14-9-740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0:35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15219,'2'0'217,"0"1"0,-1 0 0,0 0 0,1 0 0,-1 0-1,1 0 1,-1 0 0,0 0 0,0 0 0,0 1 0,1-1 0,-1 0 0,-1 1-1,1-1 1,0 1 0,0-1 0,0 1 0,-1-1 0,1 1 0,-1 0-1,1-1 1,-1 1 0,0 0 0,1-1 0,-1 1 0,0 2 0,0 8 1077,0-1 0,-4 23 1,2-18-401,1-4-472,0-6-171,1 1 1,-1 0-1,1-1 0,2 14 0,-2-20-240,0 1 0,0-1 0,0 0 0,0 0 0,0 1 0,0-1 0,0 0 0,0 1 0,0-1 0,0 0 0,0 0 0,0 1 0,0-1 0,0 0 0,0 0 0,0 1 0,1-1 0,-1 0 0,0 0 0,0 0 0,0 1 0,0-1 0,1 0 0,-1 0 0,0 0 0,0 0 0,0 1 0,1-1 0,-1 0 0,0 0 0,0 0 0,1 0 0,-1 0 0,0 0 0,0 0 0,1 1 0,-1-1 0,0 0 0,0 0 0,1 0 0,-1 0 0,0 0 0,1 0 0,10-11 212,5-18-18,-11 17-176,-1 0-1,0 0 1,-1-1-1,0 1 1,-1-1-1,0 1 1,-1-1-1,-1 0 1,-1-18-1,0 26-933,0 7-49,2 10-633,1-9 1316,0 0 0,0 1 0,0-1-1,0 0 1,0 0 0,1 0-1,-1-1 1,1 1 0,0-1 0,0 1-1,6 3 1,11 4-751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2:42.7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42 21069,'3'280'4134,"1"-103"-3451,-2-196-374,6-36 1,-2 18-199,-3 19-95,22-136 122,-19 127-120,2 0 0,0 0 1,19-39-1,-25 62-18,1-1 1,0 0-1,0 1 0,1-1 0,-1 1 1,1 0-1,0 0 0,0 1 1,0-1-1,1 1 0,-1 0 0,1 0 1,0 0-1,0 1 0,0-1 1,0 1-1,0 0 0,0 1 0,1-1 1,-1 1-1,0 0 0,1 1 1,-1-1-1,1 1 0,-1 0 0,1 0 1,-1 1-1,1 0 0,-1 0 1,1 0-1,-1 1 0,0-1 0,0 1 1,0 0-1,0 1 0,0-1 0,7 6 1,-10-7 7,0 0-1,0 0 1,0 1 0,0-1 0,0 1 0,-1 0-1,1-1 1,0 1 0,-1 0 0,1 0 0,-1 0-1,0 0 1,0 0 0,1 1 0,-1-1 0,-1 0-1,1 0 1,0 1 0,0-1 0,-1 0 0,0 1-1,1-1 1,-1 1 0,0-1 0,0 1 0,0-1-1,-1 1 1,1-1 0,0 0 0,-1 1 0,0-1-1,0 0 1,1 1 0,-1-1 0,0 0 0,-3 4-1,-2 3 74,0 1 0,-1-2 0,0 1-1,0 0 1,-1-1 0,-15 12-1,5-5 34,-1-1 0,0-1 0,0 0 0,-2-2 0,1 0 0,-25 8 0,32-17-535,9-6-1132,4 3 1444,1 0 1,-1 0 0,1 0-1,-1 1 1,1-1 0,0 0-1,-1 0 1,1 0 0,0 0-1,0 1 1,0-1-1,-1 0 1,1 1 0,0-1-1,0 1 1,0-1 0,0 1-1,1-1 1,11-2-727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0:36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80 17532,'-3'-2'164,"0"1"1,-1-1-1,1 1 1,-1 0-1,0 0 1,1 0-1,-1 1 1,0-1-1,1 1 1,-1 0-1,0 0 1,0 0-1,1 1 1,-1-1-1,0 1 0,1 0 1,-1 0-1,0 0 1,1 0-1,0 1 1,-1-1-1,1 1 1,0 0-1,0 0 1,-5 5-1,1-2 15,0 1-1,1 0 0,0 0 0,0 1 0,0-1 1,1 1-1,0 1 0,1-1 0,-8 16 0,10-18-97,1 0 0,-1 0-1,1 1 1,0-1 0,0 0-1,1 1 1,-1-1-1,2 11 1,-1-15-57,0 1 1,0-1-1,0 1 0,1-1 0,-1 0 0,0 1 0,1-1 1,0 0-1,-1 1 0,1-1 0,0 0 0,-1 0 1,1 0-1,0 1 0,0-1 0,0 0 0,0 0 1,0 0-1,0 0 0,0-1 0,1 1 0,-1 0 1,0 0-1,0-1 0,1 1 0,-1-1 0,0 1 1,1-1-1,-1 1 0,0-1 0,1 0 0,-1 0 1,1 0-1,-1 0 0,0 0 0,1 0 0,-1 0 1,1 0-1,1-1 0,4 0 30,0-1 0,0-1 1,-1 1-1,1-1 0,0 0 0,-1-1 0,0 1 0,0-1 0,0-1 1,9-7-1,2-4 63,-1 0 0,16-21 0,-21 24-59,-1-1 1,11-21-1,-18 31-81,-1-1 0,0 1 0,0-1 0,0 0 0,-1 0 0,1 0 0,-1 0 0,0 0 0,-1 0 0,1 0 0,-1 0 0,0-7 0,0 12-1,0-1-1,0 0 1,-1 0 0,1 1-1,0-1 1,0 0 0,0 0-1,-1 1 1,1-1 0,0 0-1,-1 0 1,1 1 0,-1-1-1,1 0 1,0 1 0,-1-1-1,1 1 1,-1-1 0,0 1-1,1-1 1,-1 1 0,0-1-1,1 1 1,-1-1 0,0 1-1,1 0 1,-1-1 0,0 1-1,0 0 1,1 0 0,-1 0-1,0 0 1,0-1 0,1 1-1,-1 0 1,0 0 0,0 0-1,1 0 1,-1 1 0,0-1-1,0 0 1,0 0 0,1 0 0,-1 1-1,0-1 1,1 0 0,-1 1-1,0-1 1,1 0 0,-1 1-1,-1 0 1,-1 1-163,0 0 1,0 0-1,0 0 1,0 1 0,0-1-1,0 1 1,0 0-1,-4 6 1,1 7 578,6-16-397,-1 1 0,1-1 0,0 1 1,0-1-1,0 1 0,0-1 0,0 1 1,0-1-1,1 1 0,-1-1 0,0 1 1,0-1-1,0 1 0,0-1 0,1 1 1,-1-1-1,0 0 0,0 1 0,1-1 1,-1 1-1,0-1 0,1 1 0,-1-1 1,0 0-1,1 1 0,-1-1 0,1 0 1,-1 0-1,0 1 0,1-1 0,0 0 1,14 5-75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0:36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75 16700,'-19'13'866,"-1"1"1,2 0 0,-19 19 0,30-25-593,0-1-1,1 1 1,-1 0 0,2 0 0,-1 1 0,1 0-1,0 0 1,1 0 0,-5 15 0,9-22-224,-1-1-1,1 0 1,-1 1-1,1-1 1,0 1 0,0 0-1,0-1 1,0 1 0,0-1-1,0 1 1,0-1 0,0 1-1,0-1 1,1 1 0,-1-1-1,2 3 1,-2-3-22,1-1-1,0 1 1,-1 0 0,1-1-1,0 1 1,-1-1 0,1 1-1,0-1 1,-1 1 0,1-1 0,0 1-1,0-1 1,0 0 0,0 0-1,-1 1 1,1-1 0,0 0-1,0 0 1,0 0 0,0 0-1,1 0 1,3 0 31,0-1 0,0 0 1,0 0-1,0 0 0,0-1 0,-1 0 0,1 0 0,5-3 1,9-7-6,0 0 1,-1-2 0,-1 0 0,0-1 0,-1 0-1,-1-2 1,-1 0 0,0 0 0,-1-1-1,-1-1 1,0 0 0,15-36 0,-21 36-73,-7 13-29,-5 11 23,-7 9-7,-1 5 49,1 0 0,1 0 0,1 1 0,1 0 0,1 1 0,1 0 0,0 1 0,-7 37 0,15-57-3,-1 1 0,1-1-1,0 1 1,0-1-1,0 1 1,0-1 0,0 1-1,0-1 1,1 1-1,-1-1 1,1 1 0,0-1-1,0 1 1,0-1-1,0 0 1,1 3 0,-1-4 0,1 0 1,-1 1-1,0-1 1,1 0-1,-1 0 1,1 0-1,-1 0 1,1 0-1,0-1 1,-1 1 0,1 0-1,0-1 1,0 1-1,-1-1 1,1 1-1,0-1 1,0 0-1,-1 0 1,1 0-1,0 0 1,0 0-1,3-1 1,4-1 24,1 0 1,-1 0-1,1-1 0,-1 0 0,0-1 1,0 0-1,0-1 0,-1 0 1,1 0-1,9-8 0,10-11 86,35-36 0,-51 49-113,-14 13-36,-25 46 80,25-44-27,0 0 0,0 1 0,0-1 0,0 1 1,1 0-1,0-1 0,0 1 0,0 0 1,0 0-1,1 0 0,0 7 0,0-11-14,1 0-1,-1 0 0,1 0 1,-1 0-1,1 0 0,-1 0 1,1-1-1,0 1 0,-1 0 1,1 0-1,0 0 0,0-1 1,0 1-1,-1 0 0,1-1 1,0 1-1,0-1 1,0 1-1,0-1 0,0 1 1,0-1-1,0 0 0,0 1 1,0-1-1,1 0 0,-1 0 1,0 0-1,0 0 0,0 0 1,0 0-1,0 0 0,0 0 1,0-1-1,2 1 1,4-1 49,0-1 0,0 0 1,13-5-1,10-8 21,0-1 0,-1-2 0,-1-1 0,35-29-1,-16 12-130,-54 45 3,1 1 0,0-1 1,0 1-1,-5 15 0,10-22 31,-5 10-122,1-1-1,-6 23 1,10-32-7,1-1-1,-1 1 1,0 0 0,1 0 0,0 0-1,0 0 1,0 1 0,0-1 0,0 0 0,0 0-1,1 0 1,-1 0 0,1-1 0,0 1-1,0 0 1,0 0 0,0 0 0,3 3-1,-4-6 97,1 1-1,0 0 0,0 0 0,0-1 1,0 1-1,0 0 0,0-1 0,0 1 1,0-1-1,0 1 0,0-1 0,0 0 1,0 1-1,0-1 0,0 0 0,0 0 1,0 0-1,1 0 0,-1 0 0,0 0 1,0 0-1,0 0 0,0 0 0,2-1 0,14-5-732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0:36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13 18940,'3'-1'281,"0"-1"-1,-1 1 1,1-1 0,0 1-1,0 0 1,0 0 0,-1 0-1,1 0 1,0 1 0,0-1-1,0 1 1,1-1 0,-1 1-1,0 0 1,3 1 0,-5-1-199,1 0-1,-1 1 1,0-1 0,1 1 0,-1-1 0,1 1 0,-1 0 0,0-1-1,0 1 1,1 0 0,-1 0 0,0 0 0,0 0 0,0 0-1,0 0 1,0 0 0,0 0 0,0 1 0,-1-1 0,1 0 0,0 1-1,-1-1 1,1 0 0,-1 1 0,1-1 0,-1 1 0,1-1-1,-1 0 1,0 1 0,0-1 0,0 1 0,0-1 0,0 3 0,0 1-21,-1 1 1,0 0 0,0-1-1,0 1 1,0-1 0,-1 1-1,0-1 1,0 0-1,0 0 1,-5 7 0,-3 4 170,-23 25 0,22-28-71,1 0 0,-11 18 0,21-31-157,0 0 0,-1 1 0,1-1 1,0 0-1,-1 1 0,1-1 0,0 0 0,0 1 0,-1-1 0,1 1 0,0-1 0,0 0 0,0 1 0,0-1 0,0 1 0,0-1 0,-1 0 1,1 1-1,0-1 0,0 1 0,0-1 0,0 1 0,0-1 0,1 0 0,-1 1 0,0-1 0,0 1 0,0-1 0,0 1 0,0-1 1,0 0-1,1 1 0,-1-1 0,0 0 0,0 1 0,1-1 0,-1 0 0,0 1 0,1-1 0,-1 0 0,0 1 0,1-1 0,-1 0 0,0 0 1,1 0-1,-1 1 0,0-1 0,1 0 0,-1 0 0,1 0 0,-1 0 0,1 0 0,-1 1 0,0-1 0,1 0 0,-1 0 0,1 0 0,-1 0 1,1 0-1,-1-1 0,0 1 0,1 0 0,-1 0 0,1 0 0,0 0 0,37-10 20,-30 8-2,61-15 60,-24 7-1280,75-28-1,-117 38 1011,23-13-1074,-25 12 1207,0 1-1,-1-1 0,1 0 1,0 1-1,0-1 0,0 1 1,-1-1-1,1 0 0,0 0 1,0 1-1,-1-1 1,1 0-1,-1 0 0,1 0 1,-1 0-1,1 0 0,-1 0 1,0 0-1,1 0 0,-1 0 1,0 0-1,0 0 1,0 0-1,0-1 0,-6-10-977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0:37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17484,'-14'6'1784,"8"1"-1176,3 0-240,6 3 857,7-1-209,6-2-616,3-1-376,7-4-808,1-2 1976,3-5-1192,0-4-32,2-5-56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0:37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88 139 15451,'-4'11'927,"0"0"1,-1 0-1,-1 0 0,1-1 0,-9 12 0,-16 32 1404,14-8-953,15-43-1306,0-1 1,1 1-1,-1-1 1,1 1-1,0 0 1,0-1-1,0 1 1,0 0-1,0-1 1,0 1-1,1 0 1,0-1-1,-1 1 1,1 0-1,2 3 1,-2-5-73,0 0 0,0 0 0,0-1 0,0 1 0,0 0 0,0 0 0,0-1 0,0 1 0,0-1 0,1 1 0,-1-1 0,0 0 0,0 0 0,1 1 0,-1-1 0,0 0 0,0 0 0,1 0 0,-1 0 0,0 0 0,1 0 0,-1-1 0,0 1 0,0 0 0,1-1 0,-1 1 0,0-1 0,0 1 0,0-1 0,2 0 0,34-21-524,-13 2-93,-2-1 0,0-1 0,27-37-1,-12 16-369,-37 43 990,0 0 0,0 1 0,0-1 0,0 0 0,0 0 0,0 1 0,0-1 0,0 0 0,0 0 0,0 1 0,0-1 0,1 0 0,-1 0 0,0 1 0,0-1 0,0 0 0,0 0 0,0 0 0,1 1 0,-1-1 0,0 0 0,0 0 0,0 0 0,1 1 0,-1-1 0,0 0 0,0 0 0,1 0 0,-1 0 0,0 0 0,0 0 0,1 0 0,-1 0 0,0 1 0,0-1 0,1 0 0,-1 0 0,0 0 0,0 0 0,1 0 0,-1 0 0,0 0 0,1-1 0,-1 1 0,0 0 0,0 0 0,1 0 0,-1 0 0,0 0 0,0 0 0,1 0 0,-1-1 0,0 1 0,0 0 0,0 0 0,1 0 0,-1 0 0,0-1 0,0 1 0,0 0 0,0 0 0,1-1 0,-1 1 0,0 0 0,0 0 0,0-1 0,0 1 0,0 32 773,0-9-133,0-22-606,0 1-1,1-1 1,-1 1-1,1-1 1,-1 1 0,1-1-1,0 1 1,-1-1-1,1 0 1,0 1-1,0-1 1,0 0-1,0 0 1,0 1-1,0-1 1,1 0-1,-1 0 1,0 0 0,0 0-1,1-1 1,-1 1-1,1 0 1,-1 0-1,1-1 1,-1 1-1,1-1 1,-1 1-1,1-1 1,-1 0-1,1 0 1,-1 0-1,1 0 1,0 0 0,-1 0-1,1 0 1,-1 0-1,3-1 1,7-1-14,1-1 1,-1 0-1,0-1 0,13-5 1,-2 0 16,-21 9-43,0-1-1,-1 1 1,1 0-1,0-1 1,0 1-1,0 0 1,-1 0 0,1-1-1,0 1 1,0 0-1,0 0 1,0 0-1,0 0 1,-1 0 0,1 0-1,0 1 1,0-1-1,0 0 1,0 0-1,0 0 1,-1 1 0,1-1-1,0 0 1,0 1-1,-1-1 1,1 1-1,0-1 1,0 1 0,-1-1-1,1 1 1,-1 0-1,1-1 1,0 1-1,-1 0 1,1-1 0,-1 1-1,1 1 1,0 3-8,0-1 0,0 1 1,-1 0-1,1-1 0,-1 1 0,-1 6 1,1-7 19,0 0 0,0 1 0,0-1-1,1 0 1,-1 1 0,3 6 0,-2-9 6,0 0 0,0 0 0,0 0 0,1 0 0,-1 0 0,1 0 0,-1 0 0,1-1 0,0 1 0,0 0 1,0-1-1,0 0 0,0 1 0,0-1 0,0 0 0,2 1 0,1 0 11,0-1 0,1 1 0,-1-1 1,0 0-1,0-1 0,0 1 0,6-1 0,6-2 49,1 1-1,-1-2 0,24-7 0,9-4-211,-2-3 0,49-23 0,-97 40 134,1-1 0,0 1 1,-1 0-1,1 0 0,0-1 0,-1 1 0,1 0 0,-1-1 0,1 1 1,-1 0-1,1-1 0,-1 1 0,1-1 0,-1 1 0,1-1 1,-1 1-1,1-1 0,-1 1 0,0-1 0,1 1 0,-1-1 0,0 0 1,1 1-1,-1-1 0,0 0 0,0 1 0,0-1 0,0 0 1,0 1-1,0-1 0,0 0 0,0 1 0,0-1 0,0 0 0,0 1 1,0-1-1,0 0 0,0 1 0,0-1 0,-1 1 0,1-1 1,0 0-1,-1 1 0,1-1 0,-4-6-80</inkml:trace>
  <inkml:trace contextRef="#ctx0" brushRef="#br0" timeOffset="1">648 1 15275,'0'1'1481,"5"8"-961,0 0-264,10 1 2784,0 2-2287,11 4-217,1 0-80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0:38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33 19100,'0'0'142,"1"1"-1,-1-1 0,1 1 1,-1-1-1,1 0 1,-1 1-1,1-1 1,0 0-1,-1 1 1,1-1-1,0 0 1,-1 0-1,1 1 1,-1-1-1,1 0 0,0 0 1,-1 0-1,1 0 1,0 0-1,0 0 1,-1 0-1,1 0 1,0 0-1,-1 0 1,1 0-1,0-1 1,0 1-1,1-1-12,0 1 1,0-1-1,1 0 0,-1 0 1,0-1-1,0 1 0,0 0 0,2-3 1,-3 4-139,-1-1 1,1 1-1,0-1 1,-1 1-1,1-1 1,-1 0-1,1 1 1,-1-1-1,1 0 1,-1 1-1,1-1 1,-1 0 0,0 0-1,1 1 1,-1-1-1,0 0 1,0 0-1,0 1 1,0-1-1,1-2 1,-2 3 5,1-1 1,-1 1 0,1-1 0,-1 0-1,0 1 1,1-1 0,-1 1-1,1-1 1,-1 1 0,0-1-1,0 1 1,1 0 0,-1-1 0,0 1-1,0 0 1,1 0 0,-1-1-1,0 1 1,0 0 0,0 0 0,1 0-1,-1 0 1,0 0 0,0 0-1,0 0 1,1 0 0,-2 1-1,-4-1 6,0 1 0,1 0 0,-1 0 0,1 0 0,-1 1 0,1 0 0,0 0 0,-9 5 0,12-6 18,0 0 0,0 0 1,1 0-1,-1 0 0,0 0 0,1 0 1,-1 0-1,1 1 0,-1-1 0,1 1 1,0-1-1,-1 1 0,1-1 0,0 1 1,0 0-1,0-1 0,0 1 0,1 0 1,-1 0-1,0 0 0,1 0 0,-1 0 1,1-1-1,0 1 0,0 0 1,-1 0-1,1 0 0,1 3 0,-1-4 1,1 0 0,-1 0 0,1 0-1,0 0 1,0 0 0,0 0 0,-1 0-1,1 0 1,0 0 0,0 0 0,0 0 0,0 0-1,1 0 1,-1-1 0,0 1 0,0 0 0,0-1-1,0 1 1,1-1 0,-1 0 0,0 1-1,1-1 1,-1 0 0,0 0 0,3 0 0,39 0 209,-36 0-190,37-5 99,51-11 1,26-4-95,-117 19-44,1 1 0,-1-1 0,0 1 0,0 0 0,0 1 0,0-1 0,0 1 0,6 1 0,-9-1 16,1 0-1,-1-1 1,0 1 0,0 0-1,0 0 1,0-1 0,0 1-1,0 0 1,0 0-1,0 0 1,-1 0 0,1 1-1,0-1 1,-1 0 0,1 0-1,0 0 1,-1 0-1,1 1 1,-1-1 0,0 0-1,0 1 1,1-1 0,-1 0-1,0 0 1,0 1-1,0-1 1,0 0 0,-1 3-1,1 0 83,-1 1 0,1-1 0,0 0 0,1 1-1,-1-1 1,1 0 0,-1 0 0,1 0 0,2 6 0,-2-9-86,0 0-1,0 1 1,0-1 0,1 0 0,-1 0 0,0 0 0,0 0 0,1 0 0,-1 0 0,1 0 0,-1-1 0,1 1 0,-1 0 0,1-1 0,-1 1-1,1-1 1,-1 1 0,1-1 0,0 0 0,-1 0 0,1 0 0,-1 0 0,1 0 0,0 0 0,-1 0 0,1-1 0,2 0 0,4 0-301,0-1 1,-1 0-1,1-1 1,-1 0-1,15-7 1,-10 4 115,3-2-227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0:38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42 19260,'-9'30'1229,"0"0"0,-25 52-1,20-53-824,2 0-1,-12 47 0,23-74-392,0 0 1,1 0 0,-1 0-1,1 0 1,0 0 0,0 0-1,0 0 1,0 0-1,0 0 1,0 0 0,0 0-1,0 0 1,1 0 0,-1 0-1,1-1 1,0 1-1,-1 0 1,1 0 0,0 0-1,0-1 1,2 4 0,-1-4 10,0 0 1,0 0 0,0 0-1,0 0 1,0 0 0,0 0-1,0 0 1,0-1 0,0 1-1,0-1 1,1 0 0,-1 0 0,0 1-1,0-1 1,0-1 0,1 1-1,-1 0 1,0 0 0,2-2-1,9-1 113,-1 0 0,0-2-1,-1 1 1,1-2 0,-1 1 0,0-2-1,0 1 1,-1-1 0,0-1-1,12-11 1,3-5 274,0-2-1,30-40 1,-30 30-333,-2-1 1,22-48 0,-38 68-635,-9 12 263,-7 8 44,-6 9-106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0:39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15683,'6'13'1937,"10"2"-1065,1-4-400,3-4 1312,4-1-975,2-5-769,0-2-8,0-5-8,0-1-200,-1-3-192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0:39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18 18508,'-2'0'123,"-24"1"1172,1 2 1,0 0-1,-28 8 0,46-9-1219,0 0-1,1 1 0,-1 0 0,0 0 0,1 0 1,0 1-1,0 0 0,0 0 0,0 1 1,1-1-1,-1 1 0,1 0 0,1 1 1,-1-1-1,-7 12 0,11-15-71,0-1-1,0 1 1,0 0 0,0 0-1,1-1 1,-1 1 0,0 0 0,1 0-1,0 0 1,-1 0 0,1 0-1,0-1 1,0 1 0,0 0-1,0 0 1,0 0 0,0 0 0,1 0-1,-1 0 1,0 0 0,2 2-1,-1-2 4,0-1-1,1 1 0,-1-1 0,0 1 1,1-1-1,-1 0 0,1 1 1,0-1-1,-1 0 0,1 0 1,0 0-1,0 0 0,0 0 0,0-1 1,-1 1-1,1-1 0,0 1 1,0-1-1,0 0 0,3 1 0,11 0 21,-1-1 0,1-1 0,-1 0 0,1-1 0,-1-1 0,0 0 0,0-1 0,0-1 0,0 0 0,22-12 0,10-7 70,74-53 0,-77 46-31,-43 31-65,-1 0 0,0 0 0,0 0 0,0-1 0,0 1 0,1 0 1,-1 0-1,0 0 0,0 0 0,0-1 0,1 1 0,-1 0 1,0 0-1,0 0 0,1 0 0,-1 0 0,0 0 0,0 0 0,0 0 1,1 0-1,-1 0 0,0 0 0,0 0 0,1 0 0,-1 0 1,0 0-1,0 0 0,1 0 0,-1 0 0,0 0 0,0 0 1,1 0-1,-1 0 0,0 0 0,0 1 0,-1 8 19,-11 18-13,10-24-7,-5 11 1,3-8 1,1 0 1,0 0-1,0 0 1,0 1-1,1-1 0,0 1 1,0 0-1,1 0 0,-1 9 1,2-15-2,0 0-1,0 0 1,1 0 0,-1 0 0,0 0 0,1 0-1,-1 0 1,0-1 0,1 1 0,-1 0 0,1 0-1,-1 0 1,1-1 0,0 1 0,-1 0 0,1-1 0,0 1-1,0 0 1,-1-1 0,1 1 0,0-1 0,0 1-1,0-1 1,0 0 0,0 1 0,-1-1 0,1 0-1,0 1 1,0-1 0,0 0 0,0 0 0,0 0-1,0 0 1,0 0 0,1 0 0,40-5 43,-38 4-37,101-27 34,-72 18-27,0 1 0,35-4 0,-64 12-17,0 1 1,0-1 0,0 1 0,0 0 0,0 0-1,0 1 1,5 0 0,-8 0 4,-1-1-1,1 0 1,0 1 0,0-1 0,-1 1-1,1-1 1,0 1 0,-1-1-1,1 1 1,-1 0 0,1-1-1,-1 1 1,1 0 0,-1-1 0,1 1-1,-1 0 1,1 0 0,-1 0-1,0-1 1,0 1 0,1 0 0,-1 0-1,0 0 1,0 0 0,0-1-1,0 1 1,0 0 0,0 0-1,0 0 1,0 0 0,0 0 0,-1-1-1,1 1 1,0 0 0,0 0-1,-1 0 1,1-1 0,-1 1 0,1 1-1,-4 8 49,-3 16 93,7-25-138,0 0 1,0-1-1,0 1 0,0 0 1,0-1-1,0 1 0,1 0 0,-1-1 1,0 1-1,0 0 0,1-1 0,-1 1 1,0-1-1,1 1 0,-1-1 1,1 1-1,-1-1 0,1 1 0,-1-1 1,1 1-1,-1-1 0,1 1 0,-1-1 1,1 0-1,0 1 0,-1-1 1,1 0-1,0 0 0,-1 1 0,1-1 1,0 0-1,-1 0 0,1 0 0,0 0 1,0 0-1,6 1-169,0-1-1,0 0 1,0-1-1,0 0 1,-1 0-1,1 0 1,0-1-1,10-4 1,-1 0-421,0-1 1,19-13-1,-17 9-67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0:39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14571,'0'0'76,"1"0"0,-1 0 0,0 0-1,0 0 1,0 0 0,0 0 0,1 0 0,-1 0-1,0 0 1,0 0 0,0 0 0,0 0 0,1 0-1,-1 0 1,0 0 0,0 0 0,0 0 0,0 0-1,1 0 1,-1 0 0,0 0 0,0 0 0,0 0-1,0 0 1,0 0 0,1 0 0,-1 1 0,0-1-1,0 0 1,0 0 0,0 0 0,0 0 0,0 0-1,0 0 1,0 1 0,1-1 0,-1 0 0,0 0-1,0 0 1,0 0 0,0 1 0,0-1 0,0 0-1,-2 12 1742,-10 17-287,9-21-914,-2 4-40,-13 34 734,17-44-1218,0 1 0,1 0 0,-1 0 1,1-1-1,-1 1 0,1 0 1,0 0-1,0 0 0,0-1 1,0 1-1,1 0 0,-1 0 0,2 4 1,-1-6-63,0 0 0,0-1 0,-1 1 0,1 0 0,0 0 0,0 0 1,0-1-1,0 1 0,0 0 0,0-1 0,0 1 0,1-1 0,-1 1 0,0-1 1,0 0-1,0 1 0,0-1 0,1 0 0,-1 0 0,0 0 0,0 0 0,1 0 1,-1 0-1,0 0 0,0 0 0,2-1 0,37-9 87,-33 8-112,111-43-275,-80 30 26,0 0 1,44-9-1,-67 23 153,-15 1 92,0 1-1,0-1 1,0 0-1,1 0 1,-1 1-1,0-1 1,0 0-1,0 0 1,0 1-1,0-1 1,0 0-1,0 0 1,0 1-1,0-1 1,0 0-1,-1 0 1,1 1-1,0-1 1,0 0-1,0 0 1,0 0-1,0 1 1,0-1-1,0 0 1,-1 0-1,1 0 1,0 1-1,0-1 1,0 0-1,-1 0 1,1 0-1,0 1 1,-26 21 151,19-17-118,-4 4 12,7-6-110,0 1 0,0-1 0,0 1-1,0 0 1,0 0 0,1 0 0,-1 1-1,-3 6 1,7-11 75,0 0 0,0 0 0,0 1 0,0-1 0,0 0 0,0 0-1,0 0 1,0 0 0,0 1 0,0-1 0,0 0 0,0 0 0,0 0 0,0 0-1,0 1 1,0-1 0,0 0 0,0 0 0,0 0 0,0 0 0,0 0 0,0 1-1,0-1 1,0 0 0,0 0 0,0 0 0,0 0 0,1 0 0,-1 1 0,0-1-1,0 0 1,0 0 0,0 0 0,0 0 0,0 0 0,1 0 0,-1 0 0,0 0-1,0 0 1,0 0 0,0 1 0,0-1 0,1 0 0,-1 0 0,0 0 0,0 0-1,0 0 1,0 0 0,1 0 0,-1 0 0,0 0 0,0 0 0,0 0 0,0 0-1,0-1 1,1 1 0,-1 0 0,0 0 0,0 0 0,15-4-109,-10 3 114,21-7-87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2:43.8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 1 19332,'2'5'367,"-1"0"-1,0 0 1,0 1-1,0-1 1,0 0-1,-1 1 1,0-1 0,0 0-1,-1 1 1,1-1-1,-1 0 1,0 1-1,-2 5 1,-2 13 836,-9 149 146,14-173-1386,0 1-1,0-1 0,0 0 0,0 0 1,0 1-1,0-1 0,0 0 1,0 0-1,0 1 0,-1-1 0,1 0 1,0 0-1,0 1 0,0-1 0,0 0 1,0 0-1,0 1 0,0-1 0,-1 0 1,1 0-1,0 0 0,0 0 0,0 1 1,-1-1-1,1 0 0,0 0 0,0 0 1,0 0-1,-1 0 0,1 1 1,0-1-1,0 0 0,-1 0 0,1 0 1,0 0-1,0 0 0,-1 0 0,1 0 1,0 0-1,-1 0 0,-12-6-1481,-10-15-1200,16 14 1766,1-1-1,0 0 1,0 0 0,1-1-1,0 1 1,0-1 0,-3-10-1,7 16 973,-1-1-1,1 1 0,1-1 1,-1 0-1,0 1 1,1-1-1,0 0 1,0 1-1,0-1 0,0 0 1,0 1-1,1-1 1,0 0-1,-1 1 1,1-1-1,1 1 1,-1-1-1,0 1 0,1 0 1,0-1-1,4-5 1,1 1 1085,1-1 1,0 1 0,0 1 0,1 0-1,14-10 1,-16 13-615,-1 0 0,0 1-1,1 0 1,0 0 0,-1 0-1,1 1 1,0 0-1,0 1 1,13-2 0,-18 3-429,0 0 0,-1 0 1,1 0-1,-1 0 0,1 0 1,-1 0-1,1 0 1,-1 1-1,1-1 0,-1 1 1,1-1-1,-1 1 0,1 0 1,-1-1-1,0 1 0,1 0 1,-1 0-1,0 0 0,0 0 1,0 0-1,2 2 0,-2-1-17,0 0-1,0 0 1,0 0 0,0 0-1,0 0 1,-1 0-1,1 1 1,-1-1-1,0 0 1,1 0 0,-1 1-1,0-1 1,0 3-1,-1 3 22,-1 1 0,1-1-1,-1 1 1,-1-1 0,1 0 0,-7 14-1,-16 20 217,23-40-269,0 1 0,0-1 0,0 0 1,0 1-1,0-1 0,0 0 0,-1 0 0,1 0 0,-1 0 0,1-1 1,-1 1-1,0-1 0,-3 2 0,10-4-51,-1 1 0,0 1 0,0-1 0,0 0 0,1 1 0,-1-1 0,0 1 0,0 0-1,0 0 1,0 0 0,0 1 0,0-1 0,0 1 0,-1 0 0,1-1 0,0 1 0,-1 0 0,0 1 0,5 3 0,-5-4 44,-1 0 1,1-1 0,-1 1-1,1 0 1,-1 0 0,0 0-1,0 0 1,0 0 0,0 0-1,0 0 1,0 0 0,-1 0-1,1 0 1,0 1 0,-1-1-1,0 0 1,0 0-1,1 1 1,-1-1 0,-1 0-1,1 1 1,0-1 0,-1 0-1,1 0 1,-1 0 0,1 1-1,-1-1 1,0 0 0,0 0-1,0 0 1,0 0 0,-2 2-1,0 0 55,-1 0-1,1 0 1,-1-1 0,0 1-1,0-1 1,0 0 0,-1 0-1,1 0 1,-1-1-1,1 0 1,-1 0 0,0 0-1,0 0 1,0-1-1,0 0 1,0 0 0,-9 1-1,11-2-139,-1 0 1,1 0-1,0-1 0,0 1 0,0-1 0,-1 0 0,1 1 1,0-1-1,0-1 0,0 1 0,0 0 0,1-1 1,-1 0-1,0 1 0,1-1 0,-1 0 0,1 0 0,-1-1 1,1 1-1,0 0 0,0-1 0,0 1 0,0-1 1,1 0-1,-1 0 0,1 1 0,-1-1 0,1 0 0,-1-5 1,-8-37-1064,9 24 377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0:40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18292,'-4'28'3630,"5"-15"-1974,-1-12-1620,1-1-1,-1 0 0,0 0 0,0 1 0,0-1 1,1 0-1,-1 0 0,0 0 0,0 0 0,1 0 1,-1 1-1,0-1 0,0 0 0,1 0 1,-1 0-1,0 0 0,0 0 0,1 0 0,-1 0 1,0 0-1,0 0 0,1 0 0,-1 0 0,0 0 1,1 0-1,-1 0 0,0 0 0,0 0 0,1 0 1,-1 0-1,0 0 0,0-1 0,1 1 0,-1 0 1,0 0-1,0 0 0,1 0 0,-1 0 0,0-1 1,1 1-34,-1 0 1,0-1-1,1 1 1,-1 0 0,0-1-1,1 1 1,-1 0-1,0-1 1,1 1-1,-1-1 1,0 1-1,0 0 1,0-1 0,1 1-1,-1-1 1,0 1-1,0-1 1,0 1-1,0-1 1,0 1 0,0 0-1,0-1 1,0 1-1,0-1 1,0 1-1,0-1 1,0 1-1,0-1 1,0 1 0,0-1-1,-1 1 1,1 0-1,0-1 1,0 1-1,0-1 1,-1 1 0,1 0-1,0-1 1,-1 1-1,1 0 1,0-1-1,-1 1 1,1 0 0,0-1-1,-1 1 1,1 0-1,0 0 1,-1-1-1,0 1 1,0-1-5,1 1 0,-1 0 0,1-1-1,-1 1 1,0 0 0,1 0 0,-1-1 0,0 1 0,1 0 0,-1 0 0,0 0 0,1 0 0,-1 0-1,0 0 1,0 0 0,1 0 0,-1 0 0,0 0 0,1 0 0,-1 0 0,0 0 0,1 0-1,-1 1 1,0-1 0,1 0 0,-1 1 0,1-1 0,-1 0 0,0 1 0,1-1 0,-1 1 0,1-1-1,-1 1 1,1-1 0,-1 1 0,1-1 0,0 1 0,-1-1 0,0 2 0,1-1-2,-1 0 0,1 0 0,-1 0 0,1 0 0,-1 0 0,1 0 0,0 0 0,-1 0 0,1 0 0,0 0 0,0 0 0,0 0 0,0 0 0,0 0 0,0 0 0,0 0 0,0 0 0,0 1 0,0-1 0,1 0 0,-1 0 0,0 0 0,1 0 0,-1 0 0,1 0 0,0 1 0,1-1 1,-1 0 1,1 0 0,-1 1 0,1-1 0,0 0 0,-1-1 0,1 1-1,0 0 1,0 0 0,0-1 0,-1 1 0,1-1 0,3 1-1,7 0 12,-1-1-1,1 1 0,19-4 0,82-19 17,-82 14-43,0 2-1,42-4 1,-73 10 21,0 0 0,1 0 0,-1-1 0,0 1 0,1 0 0,-1 0 0,0 0 0,1 0 0,-1 0 0,0 0 0,1 0 0,-1 0 0,0 0 0,1 0 0,-1 0 0,0 0 0,1 0 0,-1 1 0,0-1 0,0 0 0,1 0 0,-1 0 0,0 0 0,1 0 0,-1 1 0,0-1 0,0 0 0,1 0 0,-1 0 0,0 1 1,0-1-1,0 0 0,1 1 0,-1-1 0,0 0 0,0 0 0,0 1 0,0-1 0,0 0 0,1 1 0,-1-1 0,0 0 0,0 1 0,0-1 0,0 0 0,0 1 0,0-1 0,0 0 0,0 0 0,0 1 0,0-1 0,0 0 0,0 1 0,-1-1 0,1 1 0,-14 22 336,12-21-280,0 1 1,1-1-1,-1 0 1,1 0-1,0 1 0,-1-1 1,1 1-1,0-1 1,0 1-1,0-1 1,0 6-1,1-7-52,1-1-1,-1 1 0,1 0 0,-1-1 1,1 1-1,-1-1 0,1 1 1,0-1-1,-1 1 0,1-1 0,0 1 1,-1-1-1,1 1 0,0-1 1,0 0-1,-1 0 0,1 1 1,0-1-1,0 0 0,0 0 0,-1 0 1,1 0-1,0 0 0,0 0 1,0 0-1,-1 0 0,1 0 0,0 0 1,0 0-1,1-1 0,25-5-730,-23 6 599,0-2-1,-1 1 1,1 0 0,-1-1 0,1 0-1,-1 1 1,0-1 0,0-1-1,0 1 1,0 0 0,0-1 0,4-4-1,-2-4-347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0:40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17612,'14'3'2056,"5"1"-1424,10-1-216,7 1 1225,7 2-1145,7-2-8,1 0-160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0:41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124 368 15603,'-7'1'455,"-1"1"1,0 0-1,1 0 0,-1 1 0,1 0 0,0 0 0,0 1 1,0 0-1,-9 7 0,13-9-312,-1 0 1,1 1-1,1-1 0,-1 1 1,0 0-1,1-1 0,-1 1 1,1 0-1,0 0 1,0 1-1,0-1 0,0 0 1,0 1-1,1-1 0,0 1 1,0 0-1,0-1 1,0 1-1,0 0 0,1 0 1,-1 4-1,1-7-128,1 0 1,-1 0-1,0-1 0,0 1 1,1 0-1,-1 0 1,0-1-1,1 1 0,-1 0 1,1-1-1,-1 1 0,1-1 1,-1 1-1,1 0 0,-1-1 1,1 1-1,-1-1 1,1 1-1,0-1 0,-1 0 1,1 1-1,0-1 0,0 0 1,-1 1-1,1-1 0,0 0 1,0 0-1,-1 0 0,1 1 1,0-1-1,0 0 1,0 0-1,-1 0 0,1 0 1,0 0-1,0-1 0,-1 1 1,1 0-1,0 0 0,1-1 1,3 0 62,1-1 1,-1 1-1,0-1 0,8-4 1,-2 0 49,-1-1 1,0 0 0,-1 0 0,1-1-1,-1 0 1,-1-1 0,11-13 0,3-7 249,19-35 1,-69 174-313,27-105-66,0 0-1,0 0 1,0 0-1,1 0 1,0 0-1,0 0 1,0 0-1,0 0 0,2 7 1,-1-11 3,-1 1 1,1-1-1,-1 0 1,1 0-1,-1 0 1,1 0-1,0 0 1,0 0-1,-1 0 1,1 0-1,0 0 0,0 0 1,0 0-1,0 0 1,0 0-1,2 0 1,-1 0 5,0 0 1,1-1-1,-1 1 0,0-1 1,0 1-1,0-1 1,0 0-1,0 0 1,1 0-1,-1 0 0,0-1 1,0 1-1,3-1 1,10-3 54,1-1 0,-1-1-1,0 0 1,-1-1 0,1-1 0,-1 0 0,-1 0 0,0-2 0,13-11 0,1-3 112,-2-1 0,-1-1 0,23-31 0,-27 31-66,-1-1 0,-2 0 0,0-2 0,-2 0 0,-1 0 0,10-33 0,-18 24-10,-10 24-82,4 13-18,-1 1 0,1 0-1,0 0 1,-1-1 0,1 1-1,-1 0 1,1 0 0,0 0-1,-1 0 1,1 0 0,-1 0 0,1 0-1,0 0 1,-1 0 0,1 0-1,-1 0 1,1 0 0,-1 0-1,1 0 1,0 0 0,-1 0-1,1 0 1,-1 0 0,1 1 0,0-1-1,-1 0 1,1 0 0,0 1-1,-1-1 1,1 0 0,-1 1-1,-6 5-12,-1 1 0,1 0-1,1 0 1,-1 1 0,1-1 0,0 2-1,1-1 1,-6 13 0,-6 7-12,-63 106-64,68-111 74,1 1 0,1 1 1,-13 48-1,22-68-12,0 0-1,0 0 1,0 0-1,1 0 0,0 0 1,0 1-1,0-1 1,0 0-1,1 0 0,0 0 1,0 0-1,3 7 1,-3-9-85,1-1 0,0 1 0,-1 0 0,1-1 0,0 0 0,0 1 0,0-1 0,1 0 1,-1 0-1,0 0 0,1 0 0,-1-1 0,1 1 0,0 0 0,-1-1 0,1 0 0,0 0 0,0 0 0,0 0 1,0 0-1,6 0 0,0 0-106,0-1-1,-1 0 1,1 0 0,16-3 0,9-4-501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0:41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75 15763,'1'-3'252,"-1"1"0,1-1 0,-1 1 0,0-1 0,0 0 0,0 1 0,0-1 0,0 1 0,0-1 0,-1 1-1,1-1 1,-1 1 0,0-1 0,0 1 0,0 0 0,0-1 0,0 1 0,-1 0 0,1 0 0,-1 0 0,1 0 0,-1 0 0,0 0-1,-2-2 1,1 2-26,0 0-1,1 1 1,-1-1 0,0 1-1,0 0 1,0 0-1,0 0 1,-1 0-1,1 0 1,0 1-1,0-1 1,-1 1-1,1 0 1,0 0 0,0 0-1,-1 1 1,1-1-1,0 1 1,-3 1-1,-3 0-165,1 2-1,0-1 0,0 1 1,0 0-1,1 1 0,-1 0 1,1 0-1,0 0 0,0 1 1,1 0-1,0 1 0,0-1 0,0 1 1,1 0-1,0 0 0,1 1 1,-1 0-1,1 0 0,1 0 1,-5 14-1,7-20-59,1 0 0,0-1 0,-1 1 0,1 0 0,0-1 0,0 1 0,0 0 1,0-1-1,0 1 0,0 0 0,1-1 0,-1 1 0,1 0 0,-1-1 0,1 1 0,-1-1 0,1 1 0,0-1 0,0 1 0,0-1 1,0 0-1,0 1 0,0-1 0,0 0 0,0 0 0,0 1 0,1-1 0,-1 0 0,0 0 0,1-1 0,-1 1 0,1 0 0,-1 0 1,1-1-1,0 1 0,2 0 0,6 1-17,0 0 0,0-1 0,1 0-1,19-1 1,-16-1 3,20 1 3,-18-1-13,0 0 1,0 2-1,0 0 0,0 0 1,0 2-1,22 5 1,-37-7 24,0-1-1,0 0 1,0 1 0,0-1 0,0 1 0,0-1 0,0 1 0,0-1 0,0 1 0,0 0 0,0-1 0,-1 1 0,1 0 0,0 0 0,0-1 0,-1 1 0,1 0 0,-1 0 0,2 1 0,-2-1 0,0 0 1,0 0-1,0-1 0,0 1 1,0 0-1,-1-1 0,1 1 0,0 0 1,0-1-1,0 1 0,-1 0 1,1-1-1,0 1 0,-1 0 1,1-1-1,0 1 0,-1-1 1,1 1-1,-1-1 0,1 1 0,-2 0 1,-2 2 5,0 0 0,0 0 0,-1 0 0,0-1 0,1 1 0,-7 1 0,-17 5-205,1-2-1,-2 0 1,-36 3-1,48-9 37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0:42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0 18772,'-10'38'1608,"-3"5"-1120,-1 2-223,-1 6 631,4 0-200,-2-3-456,0-5-368,-3-12 64,-1-5 56,-6-9-112,-4-5-48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0:42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13395,'7'-9'365,"0"0"1,0 0-1,0 1 1,1 0-1,0 0 0,1 1 1,0 0-1,0 0 1,0 1-1,1 0 0,0 1 1,0 0-1,1 0 1,-1 1-1,1 1 0,0 0 1,0 0-1,0 1 1,19-1-1,-19 2-158,1 1 0,0 1 0,0 0-1,-1 0 1,1 1 0,-1 0 0,0 1 0,1 1 0,-1 0 0,-1 0-1,1 1 1,-1 0 0,1 1 0,-1 0 0,-1 1 0,1 0-1,-1 0 1,-1 1 0,9 9 0,-9-7-145,0 0-1,-1 1 1,-1-1 0,1 1-1,-2 1 1,1-1 0,-2 1-1,1 0 1,-2 0 0,0 0-1,0 1 1,-1-1 0,0 1-1,-1 21 1,-1-24 20,-1-1 1,0 0-1,0 0 0,-1 0 0,0 0 1,-1 0-1,0 0 0,0 0 0,-1-1 1,0 0-1,-1 1 0,1-2 0,-2 1 1,1 0-1,-1-1 0,0 0 1,0-1-1,-1 1 0,0-1 0,-14 9 1,2-4-16,0-1 1,-1 0 0,-1-2-1,0 0 1,0-1 0,0-2 0,-1 0-1,0-1 1,0-1 0,0-1 0,0-1-1,0-1 1,-37-5 0,36-1-1037,22 6 938,1-1 0,-1 1 0,1 0 1,-1 0-1,0-1 0,1 1 0,-1 0 0,1-1 1,-1 1-1,1 0 0,-1-1 0,1 1 0,-1-1 0,1 1 1,0-1-1,-1 1 0,1-1 0,-1 1 0,1-1 1,0 0-1,0 1 0,-1-1 0,1 1 0,0-1 1,0 0-1,0 1 0,0-1 0,0 0 0,0 1 1,0-1-1,0 0 0,0 1 0,0-2 0,5-4-660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0:43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4 289 18548,'2'14'1188,"0"0"0,-1 0 0,-1 0 0,0 1 0,-5 23 0,3-22-656,1 0 0,0 0-1,3 30 1,-2-45-511,0 0-1,0 1 0,1-1 1,-1 0-1,0 0 1,0 0-1,1 1 0,-1-1 1,1 0-1,-1 0 1,1 0-1,0 0 0,-1 0 1,1 0-1,0 0 0,0 0 1,0 0-1,0 0 1,0-1-1,0 1 0,0 0 1,0 0-1,0-1 1,1 2-1,1-2-1,-1 0 0,0 1 0,0-1 0,0 0 1,0 0-1,0 0 0,1 0 0,-1 0 0,0-1 0,0 1 0,0-1 0,4-1 1,2-1 4,0-1 0,-1 0 0,1 0 1,-1-1-1,0 1 0,8-8 0,0-2 8,-1-1 0,0-1 0,-1 0 0,0 0 1,-2-1-1,0-1 0,11-25 0,-33 69-51,-22 54-98,30-71 106,0 1 0,1-1 0,0 1-1,0 0 1,1 0 0,0 16 0,1-25 11,0 0 1,0 0-1,0 0 0,1 0 0,-1 0 0,0 0 1,0 0-1,1 0 0,-1 0 0,0 0 0,1 0 1,-1 0-1,1 0 0,0 0 0,-1 0 1,1 0-1,-1 0 0,1-1 0,0 1 0,0 0 1,0-1-1,-1 1 0,3 1 0,-2-2 1,1 1 0,0-1 0,-1 0 0,1 1-1,0-1 1,-1 0 0,1 0 0,0 0 0,-1 0 0,1-1-1,0 1 1,-1 0 0,3-1 0,4-2 3,0 0 0,0-1 0,-1 1 0,12-9 0,-1-1-29,-1-1 0,0-1 0,-1 0 0,-1-1-1,0 0 1,-1-2 0,-1 1 0,-1-2 0,-1 0-1,11-22 1,-22 41 20,-8 20-322,-11 38 0,17-51 320,0 0 0,1 0 0,-1 0 0,2 0 0,-1 0 0,1 1 0,0-1 0,1 0 0,-1 0 0,1 0 1,1 0-1,3 11 0,-4-16 7,0 0 1,0 0-1,0 0 1,0 0-1,1 0 1,-1-1-1,0 1 1,1 0-1,0-1 1,-1 1-1,1-1 1,0 0-1,0 0 1,0 1-1,0-1 1,0 0-1,0-1 1,0 1-1,3 1 0,0-2 1,-1 1-1,1-1 0,-1 1 0,1-1 0,-1-1 0,1 1 0,-1-1 1,1 0-1,4-1 0,6-3 2,-1 0 0,0-1 0,-1 0 0,24-16 0,-19 10-66,-1-1 1,0 0-1,0-1 0,-2-1 0,0-1 1,-1 0-1,0-1 0,11-19 0,-32 50-143,0-5 228,2 1-1,-1-1 0,2 1 1,-1 1-1,1-1 0,1 1 0,0-1 1,0 1-1,1 0 0,-1 15 0,3-24-11,0-1 0,0 0 0,0 1 0,0-1 0,1 0 0,-1 1 0,0-1 0,1 0 0,-1 0 0,1 1-1,0-1 1,-1 0 0,1 0 0,0 0 0,-1 0 0,1 0 0,0 0 0,0 0 0,0 0 0,0 0 0,0 0-1,0 0 1,0-1 0,1 1 0,-1 0 0,0-1 0,0 1 0,0-1 0,1 1 0,-1-1 0,0 0-1,1 1 1,-1-1 0,0 0 0,1 0 0,-1 0 0,0 0 0,1 0 0,-1 0 0,0-1 0,2 1 0,5-2 10,-1 1 0,0-1 0,1 0 0,-1-1 0,0 1 0,9-7 1,6-4 2,-2-1 1,0-1-1,0-1 1,-2 0-1,0-2 1,-1 0-1,23-32 1,-7 3-34,-2-1 0,29-61 1,-54 96-3,0 1-18,0 0-1,0 0 1,-2 0 0,7-24-1,-11 36 28,0 0-1,0-1 1,1 1-1,-1 0 0,0-1 1,0 1-1,0-1 1,0 1-1,0 0 1,0-1-1,0 1 0,0 0 1,0-1-1,0 1 1,0-1-1,0 1 1,0 0-1,0-1 1,0 1-1,0 0 0,0-1 1,0 1-1,0 0 1,-1-1-1,1 1 1,0 0-1,0-1 0,0 1 1,-1 0-1,1-1 1,-9 9-116,-8 20 37,-1 15 69,2 0 0,2 2 1,2-1-1,2 2 0,2 0 0,2 0 0,2 0 0,2 0 0,5 59 0,-3-101 18,1-1 0,-1 0-1,1 0 1,0 1-1,0-1 1,0 0-1,2 5 1,-3-8-4,0 0 1,0 0 0,0 0-1,0 0 1,0 0 0,0 1 0,0-1-1,0 0 1,0 0 0,0 0-1,0 0 1,1 0 0,-1 0 0,0 0-1,0 0 1,0 0 0,0 0-1,0 0 1,0 0 0,0 0-1,0 0 1,0 1 0,1-1 0,-1 0-1,0 0 1,0 0 0,0 0-1,0 0 1,0 0 0,0 0 0,0 0-1,0 0 1,1 0 0,-1 0-1,0 0 1,0-1 0,0 1 0,0 0-1,0 0 1,0 0 0,0 0-1,0 0 1,1 0 0,-1 0-1,0 0 1,0 0 0,0 0 0,0 0-1,0 0 1,0 0 0,0 0-1,0-1 1,0 1 0,0 0 0,0 0-1,0 0 1,0 0 0,0 0-1,0 0 1,1-1 0,2-18 52,-2-44 32,-3 0 0,-15-92 0,2 23-30,15 132-54,0 0 0,0 0 0,0 0-1,0 0 1,0 0 0,0 0 0,0 0-1,0-1 1,0 1 0,0 0 0,0 0 0,0 0-1,0 0 1,0 0 0,0 0 0,0 0-1,0-1 1,0 1 0,0 0 0,0 0 0,0 0-1,0 0 1,0 0 0,0 0 0,1 0-1,-1 0 1,0-1 0,0 1 0,0 0 0,0 0-1,0 0 1,0 0 0,0 0 0,0 0-1,0 0 1,1 0 0,-1 0 0,0 0 0,0 0-1,0 0 1,0 0 0,0 0 0,0 0-1,0 0 1,1 0 0,-1 0 0,0 0 0,0 0-1,0 0 1,0 0 0,0 0 0,9 5 19,14 14-12,-16-13-7,6 4-167,0 0 0,17 9 1,-27-17 50,0 0 0,1-1 0,-1 1 0,1 0 0,0-1 0,-1 0 0,1 0 0,0 0 1,0 0-1,0-1 0,0 0 0,0 1 0,0-1 0,6-1 0,-9 1 97,-1-1-1,1 1 0,0 0 1,-1 0-1,1-1 1,-1 1-1,1 0 0,0-1 1,-1 1-1,1-1 1,-1 1-1,1-1 0,-1 1 1,1-1-1,-1 1 1,0-1-1,1 1 0,-1-2 1,3-12-480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0:43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 20004,'-5'-10'1921,"6"10"-1321,3 1-240,4 3 928,0 2-984,4 1-24,1 1-200,1 3-192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0:44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 21277,'0'4'273,"-1"1"0,0-1 0,0 0 0,0 0 0,-1 1 1,0-1-1,1 0 0,-2 0 0,1 0 0,0-1 1,-6 7-1,-4 10 699,-14 23-385,-2 3-242,2 0 1,2 2-1,-20 57 0,41-96-300,1-1-1,0 1 1,0 0-1,1 0 1,0 13-1,1-20-36,0 0 0,0 0 1,0 0-1,0 1 0,1-1 0,-1 0 0,0 0 0,1 0 0,0 0 1,0 0-1,-1 0 0,1 0 0,0 0 0,1 0 0,-1 0 0,0 0 0,0-1 1,1 1-1,-1 0 0,1-1 0,0 1 0,-1-1 0,1 0 0,0 1 1,0-1-1,0 0 0,2 1 0,2-1-8,1 1 0,-1-1 0,1-1-1,-1 1 1,1-1 0,-1 0 0,1-1 0,-1 0 0,1 0-1,-1 0 1,1 0 0,-1-1 0,8-3 0,-2 0-193,1-1 1,-1 0 0,-1 0-1,1-1 1,15-13 0,-17 11-20,0 0 0,-1-1 0,0-1 0,-1 1 0,0-1-1,0 0 1,-1-1 0,10-24 0,-2-5-412</inkml:trace>
  <inkml:trace contextRef="#ctx0" brushRef="#br0" timeOffset="1">204 316 18756,'-28'59'2409,"3"2"-1489,5-3-424,2-1 1472,10-7-928,5-5-984,11-11 193,7-5-153,6-15-224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39:56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95 12683,'5'-13'2069,"-1"-1"0,3-21 0,0 2 4153,-18 79-5278,-5 55 1,14-81-934,0 0-1,2 0 1,1 0 0,0 0 0,6 28 0,-7-45 2,1 0 1,0 0-1,0 0 0,0 0 1,0-1-1,0 1 1,1 0-1,-1 0 0,1-1 1,0 1-1,-1-1 0,1 1 1,0-1-1,1 0 1,-1 0-1,0 0 0,1 0 1,-1 0-1,4 1 1,-2-1 10,0-1 0,0 0 0,0 0 1,0 0-1,0 0 0,0-1 1,1 0-1,-1 0 0,0 0 0,0 0 1,0-1-1,0 1 0,0-1 1,5-2-1,1 0 23,1-1 0,-1-1-1,0 0 1,-1 0 0,1-1 0,-1 0-1,-1-1 1,1 0 0,-1-1 0,9-8 0,3-7 59,-2 0 0,26-39 0,21-77 635,-69 161-690,0-1 1,1 0 0,1 1 0,2 35 0,1-50-81,-1 0 0,1 0 0,0 0 0,1 0 0,-1 0 0,1 0 0,1 0 0,-1-1 0,1 1 0,1-1 0,-1 1 0,1-1 0,0 0 0,0-1 0,1 1 0,0-1 0,9 9 0,-13-13-78,0 0-1,0-1 1,-1 1 0,1 0 0,0-1-1,0 1 1,0-1 0,0 1-1,0-1 1,0 0 0,0 1 0,0-1-1,0 0 1,0 0 0,0 1 0,0-1-1,0 0 1,0 0 0,0 0-1,1-1 1,-1 1 0,0 0 0,0 0-1,0 0 1,0-1 0,0 1 0,0-1-1,0 1 1,0 0 0,-1-1-1,1 0 1,0 1 0,0-1 0,0 0-1,0 1 1,-1-1 0,1 0 0,0 0-1,-1 1 1,1-1 0,0 0-1,-1 0 1,1 0 0,-1 0 0,0 0-1,1 0 1,0-2 0,6-20-956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2:44.3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0 20236,'-5'12'606,"1"0"0,0 0 0,0 0-1,1 1 1,1-1 0,0 1-1,1-1 1,0 1 0,2 25 0,-1-33-499,1 1 0,0-1 1,0 0-1,0 0 0,1 0 1,2 5-1,-4-9-100,0 0 0,1 0 0,-1 0 0,0 0 0,1 0 0,-1-1 0,1 1-1,-1 0 1,1 0 0,-1-1 0,1 1 0,-1 0 0,1-1 0,0 1 0,-1-1 0,1 1 0,0-1 0,0 1 0,-1-1 0,1 1 0,0-1 0,0 0 0,0 1 0,0-1 0,0 0 0,-1 0 0,1 0 0,0 0 0,0 1-1,0-1 1,0 0 0,0-1 0,0 1 0,0 0 0,-1 0 0,1 0 0,0 0 0,0-1 0,0 1 0,0 0 0,0-1 0,-1 1 0,1-1 0,1 0 0,5-5 5,-1 0 0,0 0 0,0-1 0,0 0 0,-1 0 0,0-1 0,0 1 0,-1-1 0,0 0 0,0 0 0,2-9 0,-1 5 3,0 1-1,0 0 0,1 0 1,13-16-1,-19 26-14,0 1 0,0 0 0,0 0 1,0-1-1,1 1 0,-1 0 0,0 0 0,0-1 0,0 1 1,1 0-1,-1 0 0,0-1 0,1 1 0,-1 0 0,0 0 1,0 0-1,1 0 0,-1 0 0,0-1 0,1 1 0,-1 0 1,0 0-1,1 0 0,-1 0 0,0 0 0,1 0 0,-1 0 1,0 0-1,1 0 0,-1 0 0,4 10 13,-4 22 12,-1-26-21,0 17 11,0-14-15,0-1 1,1 0 0,0 0-1,1 1 1,-1-1 0,5 15 0,-5-22-2,0 0 0,1 0 0,-1 0 0,1 0 1,-1 0-1,0 0 0,1-1 0,0 1 1,-1 0-1,1 0 0,-1-1 0,1 1 0,0 0 1,-1-1-1,1 1 0,0-1 0,0 1 0,0-1 1,-1 1-1,1-1 0,0 1 0,0-1 1,0 0-1,0 0 0,1 1 0,0-1 2,0 0 1,0 0-1,1 0 0,-1-1 0,0 1 0,0-1 1,0 1-1,0-1 0,1 0 0,2-1 0,5-3 4,-1-1-1,1 0 0,10-10 0,-19 15-5,25-22-284,-1-1 1,41-53 0,-54 63-520,-12 13 794,0 1 0,0 0-1,0 0 1,0 0 0,1 0-1,-1 0 1,0 0-1,0 0 1,0-1 0,0 1-1,0 0 1,0 0 0,0 0-1,0 0 1,0 0 0,0-1-1,0 1 1,0 0 0,0 0-1,1 0 1,-1 0 0,0-1-1,0 1 1,0 0 0,0 0-1,-1 0 1,1 0 0,0-1-1,0 1 1,0 0 0,0 0-1,0 0 1,0 0 0,0-1-1,0 1 1,0 0 0,0 0-1,0 0 1,0 0-1,-1 0 1,1 0 0,0-1-1,0 1 1,0 0 0,0 0-1,0 0 1,0 0 0,-1 0-1,1 0 1,0 0 0,0 0-1,0 0 1,0 0 0,-1 0-1,1 0 1,0 0 0,0 0-1,0 0 1,0 0 0,-1 0-1,1 0 1,0 0 0,0 0-1,0 0 1,0 0 0,-1 0-1,1 0-4,-10 2-432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39:58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 16187,'-9'0'542,"0"0"-1,0 1 1,0 0-1,0 0 0,0 1 1,0 0-1,1 0 1,-1 1-1,-10 5 0,10-4-404,1 0-1,0 1 0,0-1 0,0 2 0,1-1 1,0 1-1,0 0 0,0 1 0,-6 7 1,13-13-138,-1-1 0,1 1 1,0-1-1,-1 0 1,1 1-1,0-1 1,-1 1-1,1-1 1,0 1-1,0-1 1,0 1-1,0-1 0,0 1 1,-1-1-1,1 1 1,0 0-1,0-1 1,0 1-1,0-1 1,0 1-1,0-1 1,1 1-1,-1-1 0,0 1 1,0-1-1,0 1 1,0-1-1,1 1 1,-1-1-1,0 1 1,0-1-1,1 1 0,-1-1 1,0 0-1,1 1 1,-1-1-1,1 1 1,-1-1-1,0 0 1,1 1-1,-1-1 1,1 0-1,-1 0 0,1 1 1,0-1-1,30 10 44,-22-8-4,-6-1-28,67 21 284,-62-18-244,0-1 0,0 1 0,0 0 0,-1 1 1,0 0-1,10 8 0,-15-11-27,-1-1 0,1 0 0,-1 1 1,0-1-1,0 1 0,0-1 0,0 1 0,0 0 1,0-1-1,0 1 0,0 0 0,0 0 0,-1 0 1,1 0-1,-1 0 0,0 0 0,1-1 0,-1 1 1,0 0-1,0 3 0,-1-2 30,0 0 0,0 0 0,0 0 0,0 0-1,0 0 1,-1 0 0,1-1 0,-1 1 0,1 0 0,-1-1 0,-4 4 0,-4 4 191,0-1 0,0-1 1,-1 0-1,-20 11 1,3-3 107,0-2 0,-2-2 0,-57 18 0,86-30-467,0 0 0,0 0 0,0 1-1,0-1 1,0 0 0,1 1 0,-1-1 0,0 0 0,0 1 0,0-1 0,1 1-1,-1-1 1,0 1 0,0-1 0,1 1 0,-1 0 0,1-1 0,-2 2 0,3-2 51,-1 1-1,1-1 1,0 1 0,-1-1 0,1 0 0,0 1 0,-1-1 0,1 0 0,0 0 0,-1 1 0,1-1 0,0 0 0,-1 0 0,1 0 0,0 0 0,-1 0 0,1 0 0,0 0 0,0 0 0,-1 0 0,1-1 0,0 1 0,-1 0-1,1 0 1,1-1 0,23-3-746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39:58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 20660,'-3'5'474,"0"0"-1,-1 0 1,1 0-1,-1 0 1,0-1-1,0 0 1,-5 4-1,-12 14 616,-52 82-19,28-37-3975,72-102-4027,18-20 2610,-23 29 3115,-4 4 931,37-42 751,-49 58 706,1 0 0,-1 0 0,15-8-1,-20 14-1113,-1 0-1,0 0 1,0 0-1,0 0 1,1 0-1,-1 0 1,0 0-1,0 0 1,0 0-1,1 0 1,-1 0-1,0 0 1,0 0-1,0 0 1,0 0-1,1 0 1,-1 0-1,0 0 1,0 1-1,0-1 1,0 0-1,1 0 1,-1 0-1,0 0 0,0 0 1,0 1-1,0-1 1,0 0-1,0 0 1,1 0-1,-1 0 1,0 1-1,0-1 1,0 0-1,0 0 1,0 0-1,0 1 1,0-1-1,0 0 1,0 0-1,0 0 1,0 1-1,0-1 1,0 0-1,0 0 1,0 0-1,0 1 1,0-1-1,0 0 0,0 0 1,0 0-1,-1 0 1,1 1-1,0-1 1,0 0-1,0 0 1,0 0-1,0 0 1,-1 1-1,-2 13 871,-12 23 739,-19 70 1,30-92-1632,1 1 1,1-1-1,0 1 1,1 0-1,1-1 0,0 1 1,4 27-1,6-12-743,-10-29 522,1-1-1,-1 0 1,0 0 0,1 0 0,-1 0 0,1 1 0,0-1-1,-1 0 1,1 0 0,0 0 0,0 0 0,0 0 0,0 0-1,0-1 1,0 1 0,0 0 0,0 0 0,0-1 0,0 1-1,0 0 1,0-1 0,2 1 0,-3-1 117,0-1 0,0 1 0,1 0 0,-1 0-1,0-1 1,0 1 0,0 0 0,0-1 0,1 1 0,-1 0 0,0-1 0,0 1 0,0-1-1,0 1 1,0 0 0,0-1 0,0 1 0,0 0 0,0-1 0,0 1 0,0 0 0,-1-1-1,1 1 1,0 0 0,0-1 0,0 1 0,-1-1 0,-6-10-833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39:59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74 14979,'-10'-9'1817,"2"2"-913,5 3 1280,6 3-719,9-1-305,2 2-200,8 0-328,2 0-304,8 0-760,-5-4-1584,9-8 1800,1-3-288,-6-4-265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0:00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17116,'9'-3'2432,"-2"0"-1424,0 4-471,-2 5 2127,-4 7-1584,0 3-256,1 8-431,-1 3-145,2 3-328,-1 5-160,0-1-313,1-2-215,0-5-536,-3-3 856,0-8 48,-1-3-280,-4-13-8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0:00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14539,'0'-2'174,"1"0"1,0 0-1,0 0 0,0 0 1,0 0-1,0 0 0,0 1 0,0-1 1,1 0-1,-1 1 0,0-1 1,1 1-1,-1 0 0,1-1 0,0 1 1,-1 0-1,1 0 0,0 0 1,0 0-1,2 0 0,42-16 2192,-45 17-2268,29-7 866,1 1 1,0 1-1,0 2 1,52 1-1,-27 4-192,95 18-1,-134-17-685,6 1 31,45 13-1,-64-16-108,1 1 1,0 0-1,-1 0 0,1 0 1,-1 0-1,0 1 0,0 0 1,0 0-1,0 0 0,0 0 1,-1 0-1,0 1 0,1 0 1,-1 0-1,4 7 1,-5-7 9,-1 0 0,0-1 0,0 1 0,-1 0 0,1 0 0,-1 0 0,0 1 0,0-1 0,0 0 0,0 0 0,-1 0 0,0 0 0,1 0 0,-1 0 0,-1-1 0,1 1 0,-1 0 0,1 0 0,-4 3 0,-3 7 100,0-1 0,-1 0 1,-17 18-1,13-17-6,0-1 0,-1 0 1,0-1-1,-1-1 0,-1 0 0,0-1 0,-18 8 0,21-11-104,-1-2 0,0 0 0,0 0-1,0-1 1,-1-1 0,1 0 0,-1-1-1,1-1 1,-24 0 0,33-1-108,0 0 0,0 0 0,1-1 0,-1 0 0,0 0 0,0 0 0,1 0 0,-1-1 0,1 1 0,-1-1 0,1 0 0,0-1 0,-1 1 0,1-1 0,1 0 0,-1 0 0,0 0 1,1 0-1,-1-1 0,1 0 0,0 1 0,0-1 0,1 0 0,-3-5 0,-6-21-460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0:01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0 14987,'3'6'4802,"-3"11"-3617,0-11-653,-13 351 2970,1-37-2500,6-53 196,-77 491 1,-5-145-1049,79-538-146,-9 46 18,7-61 2,3 2 1,0 83 0,9-132-180,0 30 226,-1-41-296,-1 1 0,1-1-1,0 1 1,0-1 0,-1 0-1,0 1 1,1-1 0,-1 0-1,0 1 1,0-1 0,0 0-1,0 0 1,-2 2 0,2-3 123,0-1 0,1 0 0,-1 0 0,0 0 0,1 1-1,-1-1 1,0 0 0,1 0 0,-1 0 0,0 0 0,1 0 0,-1 0 0,0-1 0,1 1 0,-1 0 0,0 0 0,1 0 0,-1-1 0,0 1 0,1 0 0,-1-1 0,1 1 0,-1 0 0,0-1 0,1 1 0,-2-2 0,-7-10-653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0:04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1 250 12443,'29'3'1160,"-1"-1"1,1-1-1,40-4 1,-4 0-295,228 15 473,15 0-986,322-35 437,-184 5 146,98-5-395,-381 19-506,204 22 1,649-1 5,-31-75 16,-522 30-82,-174 10 54,-42 3-35,232-17-13,-230 14-176,120-14-70,-278 21 1801,1 4-1546,-20 3-18,119-4-331,-183 8 282,-26-8-1948,14 6 1642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0:06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41 11755,'14'-34'3463,"-11"27"-314,-8 28-1666,-22 125-438,-8 155 0,24-185-850,-58 854 1562,61-790-1399,-3 198-23,12-195-167,-12 363 1273,8-445-1388,9-145-3026,-7-24 1804,-1 27 445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0:08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3 204 12571,'0'0'55,"-1"0"1,1 0 0,0 0-1,0 0 1,0 0 0,0 0-1,0 0 1,0 0 0,-1 0-1,1 1 1,0-1 0,0 0 0,0 0-1,0 0 1,0 0 0,0 0-1,0 0 1,0 1 0,0-1-1,0 0 1,0 0 0,0 0-1,0 0 1,0 0 0,0 1-1,0-1 1,0 0 0,0 0-1,0 0 1,0 0 0,0 1-1,0-1 1,0 0 0,0 0-1,0 0 1,0 0 0,0 0 0,0 0-1,0 1 1,0-1 0,0 0-1,1 0 1,-1 0 0,0 0-1,0 0 1,0 0 0,0 0-1,0 1 1,0-1 0,0 0-1,1 0 1,-1 0 0,0 0-1,0 0 1,0 0 0,16 6 1177,18 2-402,44 3 143,1-4-1,127-4 1,162-29-547,-242 15-339,674-42 46,-322 42-84,2-1-18,8-14-8,114-5 828,96 29-717,-537 5-133,181-12-132,-44 1-76,114-7-195,-246 6 294,69-7 125,159-3-644,235 34 558,-542-12 62,439 23-94,-515-25 102,-2 1 38,0-2 1,-1 1-1,1-1 1,14-2-1,-24 2-32,1 0 0,0 0-1,0 0 1,0 0 0,-1 0-1,1 0 1,0 0 0,0-1-1,0 1 1,-1 0 0,1 0-1,0 0 1,0 0 0,0 0-1,0-1 1,0 1 0,-1 0-1,1 0 1,0 0-1,0-1 1,0 1 0,0 0-1,0 0 1,0 0 0,0-1-1,0 1 1,0 0 0,0 0-1,-1 0 1,1-1 0,0 1-1,0 0 1,0 0 0,1-1-1,-1 1 1,0 0 0,0 0-1,0 0 1,0-1-1,0 1 1,0 0 0,0 0-1,0 0 1,0-1 0,0 1-1,1 0 1,-1 0 0,0 0-1,0-1 1,0 1 0,0 0-1,0 0 1,1 0 0,-1 0-1,0 0 1,0 0 0,0-1-1,1 1 1,-1 0 0,0 0-1,0 0 1,0 0-1,1 0 1,-1 0 0,-16-8-57,-3 1 55,-3-1-68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0:13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13635,'29'0'3907,"89"-1"3466,-33 0-7206,125-20-1,171-24-506,-338 42-84,-74 5-947,2 1 967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2:45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188 5 18572,'0'0'86,"0"-1"-1,1 1 1,-1 0-1,0 0 1,0 0-1,0-1 1,0 1 0,0 0-1,0 0 1,1 0-1,-1-1 1,0 1 0,0 0-1,0 0 1,1 0-1,-1 0 1,0 0 0,0-1-1,0 1 1,1 0-1,-1 0 1,0 0-1,0 0 1,1 0 0,-1 0-1,0 0 1,0 0-1,1 0 1,-1 0 0,0 0-1,0 0 1,1 0-1,-1 0 1,0 0-1,0 0 1,0 0 0,1 0-1,-1 0 1,0 0-1,0 0 1,1 1 0,-1-1-1,0 0 1,0 0-1,0 0 1,1 0-1,-1 0 1,0 1 0,0-1-1,0 0 1,1 1-1,-5 16 1511,-13 22-995,-72 96-105,16-27-413,71-104-79,-1 1 0,1-1 0,0 0 0,0 1 0,-1 6 0,3-10-4,-1-1 0,1 1 1,0 0-1,0-1 1,0 1-1,0 0 0,0 0 1,0-1-1,0 1 1,0 0-1,0-1 0,0 1 1,1 0-1,-1-1 0,0 1 1,0 0-1,1-1 1,-1 1-1,0 0 0,1-1 1,-1 1-1,1-1 0,-1 1 1,0 0-1,1-1 1,-1 1-1,1-1 0,0 0 1,-1 1-1,1-1 1,-1 1-1,1-1 0,0 0 1,-1 0-1,1 1 0,0-1 1,-1 0-1,1 0 1,0 0-1,0 0 0,-1 1 1,1-1-1,0 0 0,0-1 1,11 1-5,0-1 0,0-1 0,0 0 0,-1-1-1,1 0 1,-1-1 0,20-9 0,-5 3-255,-4 1-148,38-19 0,-41 15 207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0:13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12035,'0'0'64,"0"0"-1,0 0 1,0 0 0,0 0 0,0 0 0,0 1 0,0-1 0,0 0 0,0 0 0,0 0 0,0 0 0,0 0 0,0 0 0,0 0 0,0 0 0,0 1 0,0-1 0,0 0-1,0 0 1,0 0 0,0 0 0,0 0 0,0 0 0,0 0 0,1 0 0,-1 0 0,0 0 0,0 1 0,0-1 0,0 0 0,0 0 0,0 0 0,0 0 0,0 0 0,0 0-1,1 0 1,-1 0 0,0 0 0,0 0 0,0 0 0,0 0 0,0 0 0,0 0 0,0 0 0,0 0 0,1 0 0,-1 0 0,0 0 0,0 0 0,0 0 0,11-1 1992,15-3-125,-23 3-1699,255-37 4494,-140 30-4339,156 9 0,-50 2-368,-180-5-382,0-2 1,0-3-1,44-11 1,-87 18 314,-1 0 1,0 0-1,1 0 1,-1 0-1,1 0 1,-1 0-1,1 0 0,-1 0 1,1 0-1,-1-1 1,1 1-1,-1 0 1,0 0-1,1 0 1,-1-1-1,1 1 1,-1 0-1,0 0 1,1-1-1,-1 1 0,0 0 1,1-1-1,-1 1 1,0 0-1,1-1 1,-1 1-1,0-1 1,0 1-1,1-1 1,-18-2-714,-6 4 288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0:18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255 149 13827,'155'-146'10577,"-150"144"-9056,-10 11-897,-10 13-303,-165 224 170,21 14-1245,104-167-518,72-137-3289,-4 9 3862,5-10-196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0:18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7 14291,'2'-1'172,"18"-4"2078,-20 5-2155,1 0 0,-1 1 1,1-1-1,-1 0 1,1 1-1,-1-1 0,0 0 1,1 1-1,-1-1 0,0 0 1,1 1-1,-1-1 1,0 1-1,0-1 0,1 0 1,-1 1-1,0-1 0,0 1 1,0-1-1,1 1 1,-1-1-1,0 1 0,0-1 1,0 1-1,0-1 1,0 1-1,0-1 0,0 1 1,0-1-1,0 1 0,0-1 1,0 1-1,-1-1 1,1 1-1,0-1 0,0 1 1,0-1-1,-1 1 0,-11 54 2479,-6 40-1636,14-57-854,1 1 0,3-1 0,4 52 0,-3-84-409,0-1 0,-1 0 0,0 1 0,-1 8 1,1-13 243,0-1 1,0 1 0,0 0 0,0-1 0,0 1 0,0-1 0,-1 1 0,1-1 0,0 1 0,0-1 0,-1 1-1,1-1 1,0 1 0,-1-1 0,1 1 0,-1-1 0,1 0 0,0 1 0,-1-1 0,1 0 0,-2 1 0,2-1 17,-1 0 1,0 0-1,0 0 1,0 0-1,0 0 1,0 0-1,1 0 1,-1 0-1,0 0 1,0-1-1,0 1 1,0 0-1,1-1 1,-1 1 0,0-1-1,0 1 1,1-1-1,-1 1 1,0-1-1,-14-11-825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0:19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42 17692,'-6'-15'2088,"5"5"-1168,4 5-367,8 5 1127,8 0-232,8 0-480,5 1-231,11 1-777,1-2-537,6-2 577,-1-4-88,-5-1-192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0:19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76 13667,'6'-26'2315,"-5"20"-1539,0 0 0,1 0 0,-1 0 1,1 0-1,1 0 0,3-7 0,-7 49 2165,-20 100-1879,-23 202 206,40-281-1152,3 0 0,2 0 0,16 107 0,-16-158-114,-1-4-11,0-1 0,0 1 0,1 0 0,-1-1 0,0 1 0,1-1 0,-1 1 0,1-1 0,-1 1 0,1-1 0,0 1 0,-1-1 0,1 0 0,0 1 0,2 1 0,-2-4-90,0 0 1,0 0-1,-1 0 0,1 1 0,0-1 0,0 0 0,-1 0 0,1 0 0,0-1 0,-1 1 0,1 0 0,-1 0 0,0 0 0,1 0 0,-1 0 0,0-1 0,0 1 0,1 0 0,-1-2 0,0 0-95,14-61-751,-4 15 332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0:20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17740,'-2'1'164,"1"-1"0,-1 1 0,1-1 1,0 1-1,-1 0 0,1 0 0,0 0 1,0 0-1,0 0 0,0 0 0,0 0 0,0 0 1,0 0-1,0 1 0,0-1 0,0 0 0,1 1 1,-1-1-1,0 0 0,1 1 0,0-1 0,-1 3 1,-12 39 1419,12-37-1455,-5 16 136,1 0 0,2 0 0,0 0 0,2 0-1,0 1 1,3 24 0,-2-46-248,0 0-1,0 0 1,0 0 0,0 1 0,0-1-1,0 0 1,1 0 0,-1 0 0,0 0-1,1 0 1,-1 0 0,1 0-1,0 0 1,-1 0 0,1 0 0,0 0-1,-1 0 1,1 0 0,0-1-1,0 1 1,0 0 0,0 0 0,1 0-1,0 0 4,-1-1 0,0 0-1,1 0 1,-1 0-1,1 0 1,-1 0 0,0 0-1,1-1 1,-1 1 0,0 0-1,1-1 1,-1 1-1,0-1 1,1 1 0,-1-1-1,2-1 1,6-4 85,-1 0-1,1 0 1,13-15 0,-22 21-105,162-177 961,-149 168-861,-12 9-99,-1 0 1,0 0 0,0 0-1,0 0 1,1 0 0,-1 0-1,0 0 1,0 1 0,0-1-1,0 0 1,1 0 0,-1 0-1,0 0 1,0 0 0,0 0-1,0 0 1,0 1 0,1-1-1,-1 0 1,0 0 0,0 0 0,0 0-1,0 1 1,0-1 0,0 0-1,0 0 1,0 0 0,0 0-1,0 1 1,0-1 0,1 0-1,-1 0 1,0 0 0,0 1-1,0-1 1,0 0 0,0 0-1,-1 1 1,-4 27 53,3-20-52,0 3 8,-4 14-15,-2 27 1,8-47 6,-1 1-1,1-1 1,0 0 0,0 1 0,1-1 0,0 1 0,-1-1 0,2 0 0,-1 0 0,1 0 0,3 8 0,-4-11 5,0-1 0,0 0 0,0 0 1,0 1-1,0-1 0,1 0 1,-1 0-1,0 0 0,1 0 1,-1-1-1,1 1 0,-1 0 1,1-1-1,-1 1 0,1-1 0,-1 1 1,1-1-1,-1 1 0,1-1 1,0 0-1,-1 0 0,1 0 1,0 0-1,-1 0 0,1 0 1,0-1-1,-1 1 0,1-1 0,-1 1 1,1-1-1,-1 1 0,3-2 1,6-2 71,0-1 1,0 0 0,14-11 0,-19 13-45,230-178 1206,-219 165-2012,-16 16 744,0-1-1,0 1 1,1 0 0,-1-1-1,0 1 1,0 0 0,0 0 0,0-1-1,0 1 1,1 0 0,-1-1-1,0 1 1,0 0 0,0-1-1,0 1 1,0-1 0,0 1-1,0 0 1,0-1 0,0 1-1,0 0 1,-1-1 0,1 1-1,0 0 1,0-1 0,0 1-1,0 0 1,0 0 0,-1-1-1,1 1 1,0 0 0,0-1-1,0 1 1,-1 0 0,1 0 0,0 0-1,-1-1 1,1 1 0,0 0-1,0 0 1,-1 0 0,1-1-1,0 1 1,-1 0 0,1 0-1,0 0 1,-1 0 0,1 0-1,0 0 1,-1 0 0,1 0-1,0 0 1,-1 0 0,1 0-1,0 0 1,-1 0 0,-10-1-426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0:21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0 19884,'0'1'1397,"-65"57"2669,6 11-3940,3 2 0,4 2 0,-52 95 0,73-107-710,31-61 567,-1 0 1,1 0-1,0 0 1,0 0-1,0 1 1,0-1-1,0 0 1,0 0-1,-1 0 1,1 0 0,0 0-1,0 1 1,0-1-1,0 0 1,0 0-1,0 0 1,0 0-1,0 0 1,0 1-1,0-1 1,-1 0-1,1 0 1,0 0-1,0 1 1,0-1-1,0 0 1,0 0 0,0 0-1,0 0 1,1 1-1,-1-1 1,0 0-1,0 0 1,0 0-1,0 0 1,0 1-1,0-1 1,0 0-1,0 0 1,0 0-1,0 0 1,0 0-1,1 1 1,-1-1-1,0 0 1,0 0 0,0 0-1,1 0 1,6-5-719,10-15-413,0-1-1,25-44 1,-16 25 464,9-13-204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0:21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31 14267,'5'-5'632,"-3"2"-453,-1 1 0,1 0 0,0 0 0,0 0 0,0 0 0,0 1 0,0-1 0,0 0 0,1 1 0,-1-1 0,0 1 0,1 0 0,2-1 0,-5 3-66,0-1-1,1 1 1,-1 0-1,0 0 1,0 0 0,0-1-1,-1 1 1,1 0-1,0 0 1,0 0 0,0-1-1,0 1 1,-1 0-1,1-1 1,0 1 0,-1 0-1,0 0 1,1 1 139,-14 38 601,1 0-1,3 0 1,-9 62-1,16-67-1175,1-1-1,2 1 1,1 0-1,9 56 1,-6-56-1058,-5-33 815,-5-4-184</inkml:trace>
  <inkml:trace contextRef="#ctx0" brushRef="#br0" timeOffset="1">1 223 19036,'11'3'1760,"8"0"-1191,2 1-257,12 2 696,5 0-264,9-3-488,3 0-472,3-6 800,0-6-592,2-4-56,-2-3-48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0:22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14 17580,'0'0'90,"0"0"1,1-1 0,-1 1-1,0-1 1,0 1-1,0 0 1,0-1 0,0 1-1,1-1 1,-1 1-1,0 0 1,0-1 0,0 1-1,0-1 1,0 1-1,0-1 1,0 1 0,-1 0-1,1-1 1,0 1-1,0-1 1,0 1 0,0 0-1,0-1 1,-1 1-1,1 0 1,0-1 0,0 1-1,-1 0 1,1-1-1,0 1 1,0 0 0,-1-1-1,1 1 1,-1 1 64,0 0 1,0 0 0,0 0-1,0 0 1,0 0-1,1 0 1,-1 1-1,0-1 1,1 0-1,-1 0 1,1 1-1,-1 1 1,-14 50 1441,-15 100 0,7 60-1155,22-197-317,-30 519 714,35-505-1246,-4-30 393,0 0 1,0 1-1,0-1 0,0 0 1,0 0-1,0 0 1,0 1-1,0-1 0,0 0 1,0 0-1,0 0 1,0 0-1,1 1 1,-1-1-1,0 0 0,0 0 1,0 0-1,0 0 1,0 0-1,1 0 1,-1 1-1,0-1 0,0 0 1,0 0-1,0 0 1,1 0-1,-1 0 0,0 0 1,0 0-1,0 0 1,0 0-1,1 0 1,-1 0-1,0 0 0,0 0 1,0 0-1,1 0 1,-1 0-1,0 0 1,0 0-1,1 0 0,8-15-271,2-13 37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0:22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19964,'-12'141'5340,"6"-100"-5168,2 1 0,2-1 0,3 55 0,-1-94-142,0 0-1,1 0 0,-1 0 0,0 0 1,1 0-1,-1 0 0,1-1 1,0 1-1,0 0 0,-1 0 0,1 0 1,0 0-1,1-1 0,-1 1 1,0 0-1,0-1 0,4 3 0,-4-3-1,0 0 0,1-1 0,-1 1-1,1-1 1,-1 1 0,1-1 0,-1 0-1,1 0 1,-1 1 0,1-1 0,-1 0 0,1 0-1,-1 0 1,1-1 0,-1 1 0,1 0-1,-1-1 1,3 0 0,6-3 94,-1 0 1,1-1-1,-1-1 1,0 0-1,11-8 1,-16 11-99,152-133 1205,-41 33-659,-115 103-568,1-1-1,-1 1 1,0 0 0,0 0-1,0 0 1,0-1 0,0 1-1,0 0 1,1 0 0,-1 0-1,0 0 1,0 0 0,0-1-1,1 1 1,-1 0 0,0 0 0,0 0-1,0 0 1,1 0 0,-1 0-1,0 0 1,0 0 0,0 0-1,1 0 1,-1 0 0,0 0-1,0-1 1,1 2 0,-1-1-1,0 0 1,0 0 0,0 0-1,1 0 1,-1 0 0,0 0-1,0 0 1,1 0 0,-1 0-1,-2 11 9,-14 23-46,12-25 40,1-2-13,-8 14-4,2 1 1,0 1-1,1-1 1,2 1-1,-6 30 1,12-51 10,-1 0 0,1 0 1,0 1-1,0-1 0,0 0 1,0 0-1,0 0 0,1 0 1,-1 0-1,1-1 0,-1 1 1,1 0-1,0 0 0,0 0 1,-1 0-1,1 0 0,1-1 1,-1 1-1,2 2 0,-2-3 3,0-1 0,1 1 0,-1 0 1,1 0-1,-1-1 0,1 1 0,0 0 0,-1-1 0,1 0 0,-1 1 0,1-1 0,0 0 0,-1 0 0,1 0 1,0 0-1,0 0 0,-1 0 0,3-1 0,5-1 26,0-1 0,0 0 0,0-1 0,0 1 0,0-2 0,11-7 0,10-7 224,-1-2 0,-1-1-1,37-38 1,-49 43-421,0-1 0,-1-1 0,-1 0-1,0-1 1,-2-1 0,12-25 0,-22 41 84,0 1 1,-1-1 0,1 1 0,-1-1 0,0 0 0,0-6 0,-1-2-329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2:45.9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1 17852,'-8'36'8116,"-6"65"-8353,9-59 852,-16 115-309,1 191 1,20-336-307,0-9-4,-1 1-1,1 0 1,1-1 0,-1 1 0,0 0-1,1 0 1,0-1 0,2 7-1,-1-9-48,1-8 30,1-8-9,13-185-150,1 2 106,-13 161 60,2 0-1,2 0 1,15-41-1,-21 69 15,1 0 0,1 0 1,-1 0-1,1 1 0,1 0 0,-1 0 0,2 0 0,-1 1 0,10-9 0,-13 13 2,1 0 0,-1 1-1,1-1 1,0 1 0,0-1-1,0 1 1,0 0 0,1 1 0,-1-1-1,0 1 1,1 0 0,-1 0-1,1 0 1,0 0 0,-1 1 0,1 0-1,-1 0 1,1 0 0,0 1 0,-1 0-1,7 1 1,-8-1 0,-1-1 0,1 1-1,0 0 1,-1 0 0,0 0 0,1 1 0,-1-1-1,0 1 1,0-1 0,0 1 0,0 0 0,0-1 0,0 1-1,0 0 1,0 0 0,-1 1 0,1-1 0,1 4-1,-2-3 22,1 1-1,-1-1 0,-1 1 0,1-1 1,0 1-1,-1 0 0,0 0 0,0-1 1,0 1-1,0 0 0,-2 6 0,-1 1 59,0 0 0,0 0-1,-2-1 1,1 0-1,-1 0 1,-1 0 0,-11 17-1,8-17 28,1 1 0,-2-1 0,-16 14 0,23-21-182,-1-1 1,0 1-1,1 0 1,-1-1-1,0 0 0,0 0 1,0 0-1,0-1 1,-1 1-1,1-1 1,0 0-1,-1 0 1,1-1-1,-9 1 1,12-1 22,0 0 0,-1 0 0,1-1 0,0 1 1,0-1-1,0 1 0,0-1 0,0 1 0,0-1 1,0 1-1,0-1 0,0 0 0,0 0 0,0 1 1,0-1-1,1 0 0,-1 0 0,0 0 0,0 0 0,1 0 1,-1 0-1,1 0 0,-1 0 0,1 0 0,-1 0 1,1-1-1,0 1 0,-1 0 0,1 0 0,0 0 1,0 0-1,0-1 0,0 1 0,0 0 0,0 0 0,0 0 1,1-1-1,-1 1 0,1-1 0,6-18-635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0:11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13155,'-6'110'5305,"-6"-1"-3515,3-37-1245,0 90-1,21-16 480,-6-97-874,-3 1 0,-2 56 0,-2-94-1041,-3-9 622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0:11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10 13851,'-11'-9'3356,"10"16"-213,0 12-2579,-33 130 1508,0-2-1621,1 103-227,28-183 32,7 118 0,1-168-184,-1-7-1128,-7-21 204,-1-4 480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0:24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13755,'6'10'6120,"-3"6"-4439,-2 18-2320,-1-29 1176,-7 82 350,4-66-721,1 0-1,1 0 0,3 42 0,-1-44-104,-1 0 1,-1-1-1,-1 1 0,0 0 0,-1-1 0,-9 27 0,5-15 93,-4 35 0,9-22-35,1 0-1,7 43 1,-1 28 255,-6-100-278,0 1 1,-6 23-1,4-24 191,0 0 1,0 25-1,3-38 121,-6 21 723,6-22-1066,0-19-2547,-1 9 2081,-2-4-102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0:26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14123,'1'5'341,"0"-1"-1,0 1 1,0 0-1,0 0 1,-1 0-1,0 0 1,0 0-1,-1 9 1,0 5 125,-35 492 3117,35-504-3392,-1-9-521,1-13-81,1 1 200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0:35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10 15579,'0'0'168,"0"-1"-1,0 1 1,0-1-1,0 1 1,0 0-1,0-1 1,0 1-1,-1-1 1,1 1-1,0 0 1,0-1-1,0 1 1,0 0-1,-1-1 1,1 1-1,0 0 1,0-1-1,-1 1 1,1 0-1,0 0 1,0-1 0,-1 1-1,1 0 1,0 0-1,-1-1 1,1 1-1,0 0 1,-1 0-1,0 0 1,-4 10 1168,0 24-1644,5-32 558,-7 265 191,8-178-395,-14 525 19,3-307-47,7-60 130,-4 124 159,15-128 228,-4-200-468,-3-38-539,0-10 268,1-16 168,-1 7-62,3-16-77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0:36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5 12603,'-2'-1'158,"0"0"1,-1 1 0,1-1 0,0 1-1,-1-1 1,1 1 0,-1 0 0,1 0 0,-1 0-1,1 0 1,-1 0 0,1 0 0,-1 1-1,1-1 1,0 1 0,-1 0 0,1 0-1,0-1 1,-1 2 0,1-1 0,0 0-1,0 0 1,0 1 0,0-1 0,0 1-1,0 0 1,1-1 0,-1 1 0,0 0-1,1 0 1,0 0 0,-1 0 0,1 0-1,-1 3 1,-4 7 53,2 0 0,-1 1 0,2 0 0,-1 0 0,0 14 0,2-19-262,-34 326 337,23-175-271,-12 178 27,-17 146 1,16-326 6,-8 73 224,33-195-149,1-26-64,0 1 0,-1 0 0,0-1 1,-5 19-1,5-20 34,1-7-72,0-1 0,0 0 0,0 0 0,1 1 1,-1-1-1,0 0 0,0 1 0,0-1 0,0 0 0,0 0 0,0 1 0,0-1 0,0 0 0,0 1 0,-1-1 0,1 0 1,0 0-1,0 1 0,0-1 0,0 0 0,0 0 0,0 1 0,0-1 0,-1 0 0,1 0 0,0 0 0,0 1 0,0-1 1,-1 0-1,1 0 0,0 0 0,0 0 0,0 1 0,-1-1 0,1 0 0,0 0 0,0 0 0,-1 0 0,1 0 0,0 0 1,0 0-1,-1 0 0,1 0 0,0 1 0,-1-1 0,1-1 0,-1 1-44,0-38-2295,1 18 1815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0:46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16972,'3'0'2877,"-3"0"-2820,-1 12 1125,-5 15-596,-10 20-335,-28 56 0,-5 14 1041,49-116-1251,-1 0 1,1 0 0,-1 0 0,1 0 0,0 0-1,0 0 1,-1 0 0,1 0 0,0 0-1,0 0 1,0 0 0,0 0 0,0 0-1,0 0 1,0 0 0,1 0 0,-1 0-1,0 0 1,0 0 0,1 0 0,-1-1 0,1 3-1,0-3-5,0 1 0,0-1 0,0 1-1,-1-1 1,1 0 0,0 1 0,0-1-1,0 0 1,0 1 0,0-1 0,0 0-1,0 0 1,0 0 0,0 0 0,0 0 0,0 0-1,0 0 1,-1 0 0,3-1 0,7-2 176,1 0 0,-1-1 0,14-7 0,-11 6-60,23-9 152,-18 8-981,-1-1 0,1 0 0,21-14 0,-28 13 171,-4-1-147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0:46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18316,'-3'17'1664,"-4"6"-1152,0 3-208,-1 6 681,-2 4-273,1 6-216,2 2-152,1 2-224,0-1-160,3-2-528,2-2-360,1-6 760,0-11-120,3-14-145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1:14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56 17404,'7'-17'1990,"-5"11"-1089,1 0-1,0 1 1,-1-1 0,6-7-1,-8 13-856,0 0 0,0 0-1,0 0 1,0 0 0,1-1-1,-1 1 1,0 0 0,0 0 0,0 0-1,0 0 1,0 0 0,0 0 0,0 0-1,0 0 1,0-1 0,0 1-1,0 0 1,1 0 0,-1 0 0,0 0-1,0 0 1,0 0 0,0 0-1,0 0 1,0 0 0,0 0 0,0 0-1,1 0 1,-1 0 0,0 0 0,0 0-1,0 0 1,0 0 0,0 0-1,0 0 1,1 0 0,-1 0 0,0 0-1,0 0 1,0 0 0,0 0-1,0 0 1,0 0 0,0 0 0,0 0-1,1 0 1,-1 0 0,0 1 0,0-1-1,0 0 1,0 0 0,0 0-1,0 0 1,0 0 0,2 10 795,-3 12-523,-3 8-220,-2-1 0,-1 0 1,-15 38-1,-41 81-129,42-101 86,19-42-53,-14 34 2,15-37-5,1 1 1,-1 0-1,0 0 1,1 0-1,-1 0 0,1 0 1,0 0-1,0 0 0,0 0 1,1 0-1,-1 3 1,1-6 2,-1 1-1,1 0 1,-1 0 0,1-1 0,0 1 0,-1 0 0,1 0 0,0-1 0,-1 1 0,1-1 0,0 1 0,0-1-1,-1 1 1,1-1 0,0 1 0,0-1 0,0 0 0,0 1 0,0-1 0,0 0 0,0 0 0,0 0 0,-1 1-1,1-1 1,0 0 0,0 0 0,0-1 0,2 1 0,27-5 24,-28 4-23,14-3-211,-1-1 0,1-1 0,-1-1 0,0 0 0,-1-1 0,1-1 0,-2 0 0,1 0 0,-1-2 0,13-12 0,-20 16-291,1 1 0,-2-1 0,1 0-1,-1-1 1,0 1 0,0-1 0,-1 0-1,0 0 1,0-1 0,-1 1 0,0-1-1,0 1 1,-1-1 0,-1 0 0,1 0-1,-1 0 1,-1 0 0,0 0 0,0-1-1,-2-8 1,2 17 470,0 0-1,0-1 0,0 1 1,0 0-1,-1 0 0,1 0 1,0-1-1,-1 1 0,1 0 1,-1 0-1,1 0 1,-1 0-1,0 0 0,1 0 1,-2-1-1,1 2 68,1 0-1,-1 0 1,1 0 0,0 0 0,-1 0-1,1 0 1,0 0 0,-1 0 0,1 0-1,0 0 1,-1 0 0,1 0 0,0 0-1,-1 0 1,1 0 0,0 1 0,-1-1-1,1 0 1,0 0 0,-1 0-1,1 1 1,0-1 0,-1 0 0,1 0-1,0 1 1,0-1 0,0 0 0,-1 1-1,1-1 1,0 1 0,-4 4 463,1 1 1,1 0-1,-1-1 1,-2 9 0,5-13-473,-39 135 4370,34-117-4490,2 1 0,1-1 0,0 0 1,1 1-1,3 24 0,1-26-162,1-2-127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1:15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160 101 15539,'0'-1'114,"17"-48"3000,-16 47-2949,0 0 0,-1 0 0,1 0 0,-1-1 0,0 1 0,0 0 0,1 0 0,-1 0 0,-1-1 0,1 1 0,0 0 0,0 0 0,-1 0 0,0-1 0,1 1-1,-1 0 1,0 0 0,0 0 0,0 0 0,-1-2 0,1 4-105,0-1-1,0 1 0,0-1 0,1 1 0,-1-1 1,0 1-1,0 0 0,0 0 0,0-1 0,0 1 0,0 0 1,0 0-1,0 0 0,1 0 0,-1 0 0,0 0 1,0 0-1,0 1 0,0-1 0,0 0 0,0 0 1,0 1-1,0-1 0,1 0 0,-1 1 0,0-1 0,0 1 1,0-1-1,0 2 0,-25 19 537,13-7-536,1 1 0,0 0 0,2 1 1,-1 0-1,-12 28 0,16-30-41,1 1 0,1 0 1,0 0-1,1 0 0,0 0 0,2 0 0,-2 20 0,4-31-8,-1-1 0,1 1-1,1-1 1,-1 1 0,0-1-1,1 1 1,0-1 0,0 0 0,0 1-1,0-1 1,0 0 0,1 0-1,-1 0 1,1 0 0,0 0-1,0 0 1,0 0 0,0-1-1,0 1 1,1-1 0,-1 1-1,5 2 1,-3-3 14,0 0 0,1 0-1,-1-1 1,1 1 0,0-1 0,-1 0-1,1 0 1,0 0 0,-1-1-1,1 0 1,0 0 0,0 0 0,0 0-1,-1-1 1,7-1 0,-2 0 74,1-1 0,-1 1 0,0-2 0,0 1 0,-1-1 0,1-1 0,-1 1 0,0-1 0,0-1 0,0 0 0,-1 0 0,0 0 0,0-1 0,-1 0 0,1 0-1,8-15 1,-11 16-60,-1 0 0,0 0-1,0-1 1,0 1 0,-1-1-1,0 0 1,-1 1 0,1-1-1,-1 0 1,0 0-1,-1 0 1,0 0 0,0 0-1,0 0 1,-1 0 0,0 0-1,0 0 1,-1 0 0,0 0-1,0 1 1,-1-1-1,0 1 1,-4-8 0,1 4-265,-1 1 1,0 0-1,-11-12 0,-9-5-3720,27 26 3841,-1-1 1,0 0 0,0 1-1,1-1 1,-1 1 0,1-1 0,-1 0-1,1 1 1,-1-1 0,1 0-1,-1 0 1,1 1 0,0-1-1,-1 0 1,1 0 0,-1-1 0,1 0-192,1-4-935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2:46.3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1 19436,'4'11'2001,"-5"13"-1169,-5 2-320,-4 9 1040,-1 2-504,2 6-375,0 0-193,4-2-504,-3-3-240,4-11-529,3-7-191,-1-10-488,2-9 1312,-8 4-344,0-12-208,-4-13 71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1:17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4 16772,'-3'0'147,"1"0"1,-1 1 0,1 0 0,-1-1 0,0 1 0,1 0 0,0 0-1,-1 1 1,1-1 0,0 0 0,-1 1 0,1 0 0,0-1-1,0 1 1,0 0 0,1 0 0,-4 3 0,-26 42 631,26-39-517,-14 24-53,1 1 0,-12 36 0,24-55-191,1 1 0,1 0 0,0 0 0,1 0 0,0 0 0,2 0 0,-1 25 0,2-37 5,0-1 0,0 0 1,1 1-1,-1-1 0,0 0 1,1 1-1,0-1 0,-1 0 1,1 0-1,0 0 0,0 0 1,0 0-1,0 0 1,1 0-1,-1 0 0,0 0 1,1 0-1,0-1 0,-1 1 1,4 2-1,-2-3 26,-1 0-1,1 0 1,-1 0 0,1 0 0,-1 0-1,1-1 1,0 0 0,0 1 0,-1-1-1,1 0 1,0 0 0,-1 0-1,1-1 1,0 1 0,2-2 0,5 0 158,0-2 0,0 1 0,0-2 0,-1 1 0,0-1 0,0 0 0,16-13 0,-11 6 126,-1-1 0,0 0 0,-1-1 0,-1 0 0,0-1 0,-1 0 0,9-18 0,-14 25-200,-1-1-1,0 0 1,-1 0 0,0 0 0,0-1-1,-1 1 1,0-1 0,-1 0 0,0 1-1,0-1 1,-1 0 0,0 0 0,-1 1-1,-3-19 1,3 24-118,0 0-1,-1 1 0,1-1 1,-1 0-1,0 1 1,0-1-1,0 1 0,0-1 1,0 1-1,-1 0 1,0 0-1,0 0 0,1 0 1,-2 1-1,1-1 1,0 1-1,0 0 0,-8-4 1,3 3-629,0 0 0,0 1 0,0 0 0,-1 0 1,1 1-1,-1 0 0,-16 1 0,20 0-282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1:18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26 16796,'6'-8'1054,"7"-9"1825,-9 16-1270,-5 12-85,-5 10-1051,-1 0-1,0 0 1,-18 31-1,1-1-192,-12 28 56,20-49-164,2 1-1,2 0 1,0 1-1,-6 33 1,17-63-153,1 0 1,-1-1-1,1 1 1,0-1-1,-1 1 1,1 0-1,0-1 1,0 1-1,0-1 1,1 1-1,-1 0 1,0-1-1,0 1 1,1-1-1,-1 1 1,1-1-1,-1 1 1,1-1-1,0 1 1,0-1-1,0 1 1,0-1-1,0 0 1,0 0-1,0 1 1,0-1-1,2 2 1,1-2 24,-1 1 1,1-1 0,-1 0 0,1 0 0,0-1 0,-1 1-1,1-1 1,0 0 0,0 0 0,6 0 0,7-2-201,0 0 0,0-1 1,-1-1-1,1-1 0,-1 0 1,0-1-1,0 0 0,-1-2 0,0 0 1,0 0-1,15-13 0,-24 16-70,0-1-1,0 0 1,0 0-1,-1 0 1,0-1-1,0 1 1,-1-1-1,0 0 1,0-1-1,0 1 1,4-15-1,4-18-766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1:18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17548,'-10'31'1888,"-3"9"-1056,0 2-312,-2 7 1017,2 1-329,2 3-400,0-2-152,3-2-480,4-4-448,4-12 1249,0-9-921,7-11 0,3-6-8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1:20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13 13971,'0'-1'145,"0"1"0,0-1 1,0 1-1,0 0 0,0-1 0,0 1 0,0-1 1,0 1-1,0-1 0,0 1 0,0 0 0,0-1 1,0 1-1,-1-1 0,1 1 0,0 0 0,0-1 1,0 1-1,-1-1 0,1 1 0,0 0 0,0-1 1,-1 1-1,1 0 0,0-1 0,-1 1 0,1 0 1,0 0-1,-1 0 0,1-1 0,-1 1 0,1 0 1,0 0-1,-1 0 0,1 0 0,-1-1 0,0 2-37,1-1-1,-1 0 0,0 0 1,1 0-1,-1 1 1,1-1-1,-1 0 0,0 1 1,1-1-1,-1 1 1,1-1-1,-1 0 0,1 1 1,-1-1-1,1 1 1,0-1-1,-1 1 0,1 0 1,0-1-1,-1 1 0,1-1 1,0 1-1,-1 0 1,1-1-1,0 2 0,-7 25 266,0 0 0,3 1 0,-3 30 0,2 86-155,4-104-217,2 94 268,1-114-477,0 0 1,1 0 0,1-1 0,9 30-1,-12-48 253,0 2 0,-1 0 0,1-1 0,0 1 0,0-1 0,1 1 0,-1-1 0,1 1 0,-1-1 0,1 0 0,-1 0 0,1 0 0,0 0 0,3 3 0,4-2-129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5:2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478 1 11947,'-15'2'278,"-1"0"1,1 1 0,0 1 0,0 0 0,0 1 0,1 1 0,-1 0 0,1 1 0,1 1 0,-1 0 0,2 0 0,-21 18 0,6-3-11,0 0 0,2 1 1,1 2-1,1 1 1,2 0-1,0 2 0,2 0 1,-18 37-1,29-49-220,1 1 0,0-1 0,1 2-1,1-1 1,0 1 0,2 0 0,0 0 0,1 0 0,1 0-1,1 0 1,0 1 0,2-1 0,0 0 0,1 0 0,1 0-1,9 25 1,-8-30-38,1 0 0,1 0 0,0 0-1,0-1 1,2 0 0,-1-1 0,2 0-1,-1 0 1,18 15 0,-19-20 32,1 0 0,0 0 0,1-1 0,-1 0 0,1-1 0,0 0 1,0-1-1,1 0 0,-1-1 0,1 0 0,0 0 0,0-1 0,19 1 0,-12-3 97,-1 0 0,1-2 0,0 0 0,-1-1 0,1-1 0,-1 0 0,0-2 0,0 0 0,-1 0 0,0-2 0,0 0 0,17-12 0,-6 2 149,-1-2-1,-1-1 1,0-1 0,-2-1-1,36-44 1,-48 52-188,0 0 0,-1-1 0,-1 0 0,0 0 0,-1-1 0,-1 0 0,0-1 0,6-30 0,-10 34-107,-1 0 0,-1 0 0,0 1 0,-1-1 0,-1 0 0,0 0 0,0 0 0,-2 1 0,0-1 0,0 1 0,-1-1 0,-8-16 0,0 4-377,-2 1-1,-1 1 0,-34-44 0,13 26-744,-43-39 1,52 57 514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1:02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91 345 12483,'-32'39'1775,"24"-30"-1033,0 1 1,0 0-1,1 0 1,0 1-1,1 0 0,-8 18 1,45-66 2546,106-168-1101,-109 157-1945,-2-2 0,27-74 0,-47 115-182,-5 17-65,-4 17-27,-26 105-6,14-72-56,-11 96-1,25-146-128,1 0-1,0 0 1,0 0 0,2 8 0,-2-15 151,0 0 1,0 0-1,0 0 1,1 0 0,-1-1-1,0 1 1,1 0-1,-1 0 1,1 0 0,-1-1-1,0 1 1,1 0-1,0 0 1,-1-1 0,1 1-1,-1 0 1,1-1-1,1 2 1,-1-2 12,0 0 0,0 0 0,0 0 0,0 0 0,0 0 0,0 0 1,0 0-1,0 0 0,0 0 0,0-1 0,-1 1 0,1 0 0,0-1 0,0 1 0,0 0 0,0-1 0,0 1 1,-1-1-1,1 1 0,0-1 0,-1 0 0,2-1 0,15-13-585,3-6-192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1:02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14987,'-1'10'390,"0"0"0,-1 0 0,-1 0 0,1 0 0,-1-1-1,-8 17 1,-6 18 635,7-10-590,1 0-1,2 0 1,1 1-1,2-1 1,0 38 0,4-68-391,0 0-1,0 0 1,1 0 0,-1-1 0,1 1 0,0 0 0,0 0 0,0-1 0,1 1 0,-1 0 0,1-1 0,0 0 0,0 1 0,0-1 0,1 0 0,4 6 0,-4-7 9,0 0-1,0-1 1,0 1 0,0-1 0,0 1-1,0-1 1,0 0 0,0 0-1,1 0 1,-1-1 0,0 1 0,1-1-1,-1 0 1,0 0 0,1 0-1,-1 0 1,0 0 0,1-1 0,4-1-1,5-2 125,-1 0 0,1-1-1,-1-1 1,0 0 0,-1-1 0,1 0-1,-1-1 1,-1 0 0,0 0-1,0-1 1,0-1 0,-1 1-1,-1-2 1,1 1 0,-2-1 0,1-1-1,7-16 1,-12 20-122,-1 0 0,1 0 0,-2 0 0,1 0 0,-1-1 0,0 1 0,-1 0 0,0-1 0,0 1 0,-1 0 0,0-1 0,0 1 0,-1 0 0,0 0 0,-6-14 0,4 12-211,-1 0 1,0 1-1,0-1 1,-1 1 0,0 1-1,-1-1 1,1 1-1,-2 0 1,1 1-1,-1-1 1,-17-11-1,22 18 61,1-1 0,0 1 0,-1 0 0,1 0-1,-1 0 1,1 0 0,-1 0 0,0 0 0,1 1 0,-1-1-1,0 1 1,1 0 0,-1 0 0,0 0 0,1 0-1,-1 0 1,0 1 0,1-1 0,-1 1 0,0 0-1,1-1 1,-1 1 0,-4 3 0,-13 11-617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1:19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14795,'-7'9'381,"1"-1"-1,0 1 1,0 0-1,1 0 1,0 1-1,1 0 1,0-1-1,1 1 0,-4 17 1,-8 69 419,4 0 1,3 121-1,5-93-279,-49 376 3193,47-455-2896,20-65-1312,-12 15 326,-1 0-1,0-1 1,-1 1-1,1-1 1,-1 1 0,0-1-1,0 0 1,-1 0-1,1-5 1,-1-25-367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1:20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15379,'1'92'6660,"-3"139"-7342,1-193 133,3-27 193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5:25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774 27 13483,'-22'-7'200,"0"2"1,-1 0-1,1 1 0,-1 2 1,0 0-1,0 2 0,0 0 1,0 1-1,1 2 0,-1 0 1,1 2-1,-1 0 0,1 1 1,1 1-1,-1 2 0,1 0 1,1 1-1,-1 1 0,2 0 1,0 2-1,-19 16 0,11-4-149,1 1-1,2 2 0,1 0 0,1 1 1,1 2-1,1 0 0,2 1 0,-19 47 0,25-49-41,2 0 0,1 1 0,1 0 0,1 1 0,2 0 0,1 0 0,2 0 0,1 0 0,6 59 0,-3-73-22,2 0 1,0 0 0,1 0-1,1-1 1,0 0-1,2 0 1,0 0-1,0-1 1,2 0 0,15 19-1,-17-24 10,2 0 1,0-1-1,0 0 0,1-1 0,0 0 0,0-1 1,1 0-1,0-1 0,1 0 0,0-1 0,0 0 1,0-1-1,0 0 0,15 2 0,-6-4 32,-1 0-1,1-2 1,0-1-1,0 0 1,-1-1 0,1-2-1,-1 0 1,1-1-1,-1-2 1,27-9-1,-5-2 99,0-2 0,-1-1 0,69-47 0,-71 40-22,-1-2-1,-2-2 1,-1-1 0,-2-1 0,-1-3-1,48-65 1,-65 78-96,-1-1 1,-1-1-1,-1 0 1,-2-1-1,0 0 0,-2-1 1,-1 0-1,0 0 0,-3 0 1,0-1-1,-2 0 0,1-50 1,-5 62-78,-1-1-1,0 1 1,-1-1 0,-1 1 0,0 0 0,-2 1 0,1-1 0,-2 1 0,0 0 0,-1 0 0,-16-23 0,18 31-13,0-1-1,0 1 1,-1 0 0,0 1 0,0-1 0,-1 1 0,1 1 0,-1 0-1,-1 0 1,1 0 0,-1 1 0,0 0 0,0 1 0,0 0 0,0 0-1,0 1 1,-1 0 0,1 1 0,-1 0 0,1 0 0,-12 1 0,-31 5-275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2:46.7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24 19868,'41'-9'2826,"61"-5"0,-88 13-2591,0 1 0,0 1 0,0-1 0,-1 2 0,1 0 0,-1 1 0,1 0 0,17 8 0,-28-11-225,-1 1 0,1 0 0,-1 1 0,0-1 0,1 0 0,-1 1 1,0-1-1,0 1 0,0-1 0,0 1 0,0 0 0,0 0 0,0 0 0,-1 0 0,1 0 0,-1 1 0,0-1 0,1 0 0,-1 1 0,0-1 0,0 1 0,-1-1 0,1 1 0,0-1 0,0 5 0,-2-3 2,1 1 1,-1-1-1,1 0 0,-1 1 0,-1-1 1,1 0-1,0 0 0,-1 0 0,0 0 0,0 0 1,0-1-1,-1 1 0,1 0 0,-6 5 0,0 0-1,0-1 0,-1 0 0,0 0 0,0-1 0,-1 0 0,0 0 0,-20 9 0,30-16-29,0 0 0,0 1-1,-1-1 1,1 0-1,0 0 1,0 0 0,0 1-1,-1-1 1,1 0-1,0 0 1,0 1 0,0-1-1,0 0 1,0 1 0,-1-1-1,1 0 1,0 0-1,0 1 1,0-1 0,0 0-1,0 1 1,0-1-1,0 0 1,0 0 0,0 1-1,0-1 1,0 0 0,0 1-1,1-1 1,-1 0-1,0 1 1,0-1 0,0 0-1,0 0 1,0 1-1,1-1 1,-1 0 0,0 0-1,0 0 1,0 1 0,1-1-1,-1 0 1,0 0-1,0 0 1,1 1 0,-1-1-1,0 0 1,0 0-1,1 0 1,-1 0 0,0 0-1,1 1 1,17 11-372,-16-10 305,5 2 21,1 1 0,-1 1 1,0-1-1,-1 1 1,1 1-1,9 12 0,-14-17 88,0 1 0,-1 0 0,1-1 0,-1 1 0,0 0 0,0 0 0,0 0 0,0 0-1,0 0 1,0 0 0,-1 1 0,0-1 0,0 0 0,0 0 0,0 0 0,0 0-1,0 0 1,-1 1 0,0-1 0,1 0 0,-1 0 0,-2 4 0,-2 2 88,1-1 1,-1 0 0,0 0 0,-1-1-1,0 1 1,0-1 0,-1-1 0,0 1-1,0-1 1,0 0 0,-1-1 0,-13 8-1,10-7 8,0-1 0,0 0-1,0-1 1,0 0-1,0 0 1,-1-2 0,0 1-1,0-1 1,-17 0 0,26-2-148,-1 0 0,1 0 1,0-1-1,0 1 1,-1 0-1,1-1 0,0 0 1,0 0-1,0 0 1,0 0-1,0-1 0,0 1 1,0-1-1,0 1 1,1-1-1,-1 0 0,0 0 1,1-1-1,0 1 1,-3-3-1,2 0-401,0 0 1,0 0-1,1-1 0,-1 0 1,1 1-1,0-1 0,1 0 1,-1 0-1,0-10 0,0 7-471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3:01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14 16195,'7'-14'2264,"-4"19"-90,-4 26-325,-14 97-934,6-58-39,-1 130-1,10-197-806,0 0 0,0 0 0,1-1 0,-1 1 0,1 0 0,-1 0-1,1 0 1,0-1 0,0 1 0,0-1 0,2 4 0,-2-5-37,0-1 1,-1 1-1,1-1 1,0 1-1,0-1 1,0 1-1,-1-1 1,1 1-1,0-1 1,0 0-1,0 0 1,0 1-1,0-1 1,0 0-1,0 0 1,0 0-1,0 0 1,0 0-1,0 0 1,0 0-1,-1 0 1,1-1-1,0 1 1,0 0-1,0 0 1,0-1-1,0 1 1,0-1-1,0 1 1,-1-1-1,1 1 1,0-1-1,0 1 1,-1-1-1,2 0 0,11-11 211,0 1 0,-1-2 0,0 0 0,0 0 0,-2-1 0,13-20 0,-12 18-87,17-24-272,-2 0 1,-2-2 0,35-81-1,-59 122 66,2-3-71,0 0 0,-1 1 0,0-1 1,0 0-1,0-1 0,0 1 0,0 0 0,-1 0 0,0 0 0,0 0 0,0 0 1,-1-8-1,-4 3-487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3:02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17452,'1'27'2120,"5"-1"-1160,1-3-383,6-5 1119,1 0-304,1-3-696,2 0-512,3 0-1096,1 4-320,1-5 936,-2-4-280,4-2-224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3:02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69 20388,'-1'0'93,"1"0"0,-1-1-1,0 1 1,1 0-1,-1-1 1,0 1 0,1 0-1,-1 0 1,0 0-1,1-1 1,-1 1 0,0 0-1,1 0 1,-1 0 0,0 0-1,0 0 1,1 1-1,-1-1 1,0 0 0,1 0-1,-1 0 1,0 0-1,1 1 1,-1-1 0,0 1-1,-18 15 1261,-7 24-86,23-33-1219,0-1-1,0 1 1,0 0 0,1 0-1,0 0 1,1 0 0,-2 12 0,3-19-41,0 1 1,1-1 0,-1 0 0,0 1 0,0-1-1,0 1 1,1-1 0,-1 0 0,0 1 0,0-1-1,1 0 1,-1 1 0,0-1 0,1 0 0,-1 1 0,1-1-1,-1 0 1,0 0 0,1 1 0,-1-1 0,1 0-1,-1 0 1,1 0 0,-1 0 0,0 0 0,1 1-1,-1-1 1,1 0 0,-1 0 0,1 0 0,-1 0 0,1 0-1,-1 0 1,1-1 0,-1 1 0,0 0 0,1 0-1,-1 0 1,1 0 0,-1 0 0,1-1 0,0 1-1,21-9 303,2-5 61,-12 7-154,0 1-1,17-8 1,-26 13-186,0 0-1,-1 0 1,1 0 0,0 1-1,0-1 1,0 1-1,0 0 1,0-1 0,0 1-1,-1 1 1,1-1 0,0 0-1,0 1 1,0-1-1,0 1 1,4 2 0,-5-2-16,0 1 1,0-1-1,0 1 1,0 0 0,0-1-1,0 1 1,-1 0-1,1 0 1,-1 0 0,0 0-1,1 1 1,0 2-1,-2-4-7,1 1 0,-1-1-1,1 1 1,-1-1 0,1 0-1,0 1 1,0-1 0,-1 0 0,1 0-1,0 0 1,0 0 0,0 0-1,0 0 1,0 0 0,1 0-1,-1 0 1,0 0 0,0 0 0,1-1-1,-1 1 1,0 0 0,1-1-1,-1 1 1,0-1 0,1 0-1,-1 1 1,1-1 0,-1 0 0,1 0-1,-1 0 1,1 0 0,-1 0-1,1 0 1,2-1 0,7-3 34,0 0 1,-1-1-1,1 0 0,-1-1 1,0 0-1,0-1 1,16-14-1,-16 13-18,0 0 0,0 1 0,1 0 0,-1 1 0,2 0 0,12-5 0,-23 11-27,-1 0 1,1-1 0,-1 1 0,1 0 0,-1 0-1,1 0 1,-1 0 0,1 0 0,-1 0 0,1 0-1,-1 0 1,1 0 0,-1 0 0,1 0 0,-1 0-1,1 0 1,-1 0 0,1 0 0,-1 0 0,1 1-1,-1-1 1,1 0 0,-1 0 0,1 1 0,-1-1-1,0 0 1,1 0 0,-1 1 0,1-1 0,-1 1 0,0-1-1,1 0 1,-1 1 0,0-1 0,0 1 0,1-1-1,-1 1 1,4 24-285,0 2-1016,-4-26 1213,1-1 0,-1 1 1,0 0-1,1-1 0,-1 1 0,0-1 0,1 1 1,-1-1-1,1 1 0,-1-1 0,1 1 1,-1-1-1,1 0 0,-1 1 0,1-1 1,0 0-1,-1 1 0,1-1 0,-1 0 0,1 0 1,0 1-1,-1-1 0,1 0 0,0 0 1,-1 0-1,1 0 0,0 0 0,-1 0 0,1 0 1,0 0-1,-1 0 0,1 0 0,0-1 1,0 1-1,3-2-289,0 1 0,0-1 1,0 0-1,0 0 0,0 0 0,-1-1 1,1 0-1,-1 1 0,1-1 0,3-5 0,31-36-1825,-33 37 1911,15-20-212,17-21 1782,-37 49-1235,0-1 1,0 0-1,0 1 0,0-1 1,0 0-1,0 0 1,0 1-1,0-1 0,0 0 1,0 1-1,0-1 0,0 0 1,0 0-1,0 1 1,0-1-1,0 0 0,1 1 1,-1-1-1,0 0 0,0 0 1,0 0-1,0 1 1,1-1-1,-1 0 0,0 0 1,0 1-1,1-1 1,-1 0-1,0 0 0,0 0 1,1 0-1,-1 0 0,0 1 1,0-1-1,1 0 1,-1 0-1,0 0 0,0 0 1,1 0-1,-1 0 0,0 0 1,1 0-1,-1 0 1,0 0-1,1 0 0,-1 0 1,0 0-1,0 0 1,1 0-1,-1 0 0,0-1 1,0 1-1,1 0 0,-1 0 1,0 0-1,0 0 1,1-1-1,-1 1 0,0 0 1,0 0-1,1 0 0,-1-1 1,0 1-1,0 0 1,0 0-1,1-1 0,-4 29 1538,3-25-1466,-29 157 2847,0-3-2383,17 3-435,22-176 130,32-108 268,3-9-271,-39 118-262,6-16-28,2 0 0,20-35 0,-30 59-6,1 0 0,0 0 0,0 0 1,0 1-1,1-1 0,0 1 0,0 1 0,1-1 0,-1 1 0,1 0 1,0 1-1,1-1 0,-1 2 0,10-5 0,-15 7 11,0 1 0,0-1-1,0 1 1,0-1 0,0 1 0,0 0 0,0-1-1,0 1 1,0 0 0,0 0 0,0 1 0,0-1-1,0 0 1,0 1 0,2 0 0,-3-1 7,0 1 0,-1 0 0,1-1 0,0 1 0,0-1 0,-1 1 0,1 0 0,0 0 0,-1-1 0,1 1 0,-1 0 0,1 0 0,-1 0 0,1 0 0,-1 0 0,1 0 0,-1 0 0,0 0 0,0 0 0,1 0 0,-1 1 0,0 3 7,0 0 0,-1-1 0,1 1 0,-1 0 0,0-1 0,0 1 0,-1 0-1,1-1 1,-1 0 0,-5 9 0,-4 6 99,-1 0 0,-1 0 0,0-1 0,-32 31 0,33-42-611,10-13-276,12-20 133,3 1 165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3:03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20820,'3'18'2641,"-1"3"-1721,-4-7-400,1-3 1625,-1-4-1289,2-5-824,-1-8 136,-3-11-184,6-6-264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3:05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78 17708,'2'-10'1208,"1"-5"1419,-2 29-74,-5 63-693,-1 91-1292,5-165-525,0 1-1,0-1 1,0 0-1,1 1 1,0-1-1,-1 0 1,1 0-1,0 0 0,1 1 1,-1-1-1,4 5 1,-4-7-13,0 0 1,0 0-1,0 0 0,0-1 1,0 1-1,0 0 1,0-1-1,0 1 0,1-1 1,-1 1-1,0-1 0,0 0 1,1 1-1,-1-1 1,0 0-1,1 0 0,-1 0 1,0 0-1,0 0 1,1 0-1,-1 0 0,0 0 1,1-1-1,-1 1 1,0 0-1,0-1 0,1 1 1,-1-1-1,0 1 0,0-1 1,0 0-1,2-1 1,10-6 231,1-1 1,-1 0-1,-1-1 1,1-1-1,15-18 1,51-67 751,-61 73-789,11-12 36,-12 14-236,0 0 0,-1-1 0,21-41 0,-68 106-5310,16-19 4227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3:07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59 280 14819,'20'-16'4385,"-19"15"-4052,0 0 0,0 0 0,0 1 0,-1-1 0,1 0 0,0 0 0,-1 0 0,1 0 0,0 0 0,-1 0 0,1 0 0,-1 0 0,0 0 0,1 0 0,-1 0 0,0 0 0,1 0 0,-1 0 1,0 0-1,0-2 0,-9 4 1584,7 2-1662,9-2-155,-5-1-26,11 0 3,-10 0-41,-8-1 78,2 1-114,0 0 0,0 0 0,0 1 0,0-1 0,1 1 0,-1 0 0,0 0 0,0 0 0,1 0-1,-1 0 1,1 1 0,-1-1 0,1 1 0,-1 0 0,1-1 0,0 1 0,0 0 0,0 0 0,-2 3-1,-2 2-1,0 0 0,1 0-1,0 0 1,0 1 0,-4 9-1,7-13 9,1 0-1,-1 1 1,1 0-1,0-1 1,0 1-1,-1 5 0,2-10-3,0 1-1,0-1 1,0 1-1,0 0 0,0-1 1,0 1-1,1-1 1,-1 1-1,0 0 0,0-1 1,0 1-1,0-1 0,1 1 1,-1-1-1,0 1 1,1-1-1,-1 1 0,0-1 1,1 1-1,-1-1 0,0 1 1,2 0-1,-1-1 1,-1 0-1,1 0 0,0 0 1,0 0-1,0 1 0,0-1 0,0-1 1,0 1-1,0 0 0,0 0 1,0 0-1,0 0 0,0-1 1,0 1-1,0 0 0,0-1 1,-1 1-1,1-1 0,1 0 1,20-11 46,-2 1 40,29-12 0,-44 21-74,1 0-1,-1 0 1,1 1-1,0 0 1,-1 0-1,1 0 1,0 0-1,0 1 1,0 0-1,9 2 1,-13-2 0,-1 0 0,1 1 1,-1-1-1,0 1 0,1-1 1,-1 1-1,1 0 0,-1 0 0,0-1 1,1 1-1,-1 0 0,0 0 1,0 0-1,0 0 0,0 1 0,0-1 1,0 0-1,0 0 0,0 1 1,0-1-1,-1 0 0,1 1 0,-1-1 1,1 1-1,-1-1 0,1 1 1,-1-1-1,0 1 0,0-1 0,1 3 1,-1-3 198,-3-22 507,-5-21-111,5 29-654,0-1 0,0-25 0,3 38-55,0 0 0,0 0 1,1 0-1,-1 0 0,1 0 0,-1 0 1,1 1-1,-1-1 0,1 0 1,0 0-1,-1 0 0,1 1 0,0-1 1,0 0-1,-1 1 0,1-1 1,0 1-1,0-1 0,0 1 0,0-1 1,1 0-1,30-11-2398,-12 4 634,-7 1 878,0 0 0,0-1 0,-1-1 1,-1 0-1,1-1 0,-1 0 1,18-22-1,-23 23 1065,0 1 1,0-1-1,-1 0 0,0-1 1,0 1-1,-1-1 0,3-13 1,-7 16 3264,-9 19-1585,-8 22 126,5-6-1000,2 1 1,1-1-1,-7 42 1,14-58-826,1 0 0,0-1 1,0 1-1,1 0 0,1 0 1,0-1-1,0 1 1,1 0-1,1-1 0,0 1 1,8 18-1,-11-28-57,1-1 1,0 1-1,0 0 0,0-1 1,0 1-1,0 0 0,1-1 1,-1 1-1,0-1 0,1 0 1,-1 1-1,1-1 0,-1 0 1,1 0-1,0 0 0,-1 0 1,4 1-1,-4-2 0,0 0 0,0 0 0,0 0-1,0 0 1,1-1 0,-1 1 0,0 0 0,0 0 0,0-1 0,0 1 0,0-1-1,0 1 1,0-1 0,0 1 0,0-1 0,0 0 0,0 1 0,0-1 0,-1 0 0,1 0-1,0 0 1,0 0 0,-1 1 0,1-1 0,0 0 0,-1 0 0,1 0 0,-1 0-1,1-1 1,-1 1 0,1-2 0,2-5 16,0-1 0,0 0 0,-1 0 0,0 0 0,-1 0 0,0 0 0,0 0 0,-1-1 0,0 1 0,-1 0 0,0 0 0,0-1 0,-1 1 0,0 0 0,-1 0 0,-6-14 0,9 23-19,0-1 0,0 1 0,-1-1 0,1 1 1,0-1-1,-1 0 0,1 1 0,0 0 0,-1-1 0,1 1 1,-1-1-1,1 1 0,-1-1 0,1 1 0,-1 0 0,1-1 0,-1 1 1,1 0-1,-1 0 0,1-1 0,-1 1 0,1 0 0,-1 0 0,0 0 1,1 0-1,-1-1 0,1 1 0,-1 0 0,0 0 0,1 0 1,-1 1-1,0-1 0,0 0-2,1 1 1,-1-1-1,1 1 1,0-1-1,-1 1 1,1-1-1,0 1 1,0-1-1,-1 1 1,1-1-1,0 1 1,0-1-1,0 1 1,0-1-1,-1 1 1,1 0-1,0-1 0,0 1 1,0-1-1,0 1 1,0 0-1,1-1 1,-1 1-1,0-1 1,0 1-1,0-1 1,0 1-1,1 0 1,-1-1-1,0 1 1,0-1-1,1 1 1,0 0-1,1 2-5,0 0-1,0 0 1,0-1-1,1 1 1,-1 0-1,1-1 1,0 0-1,0 0 1,0 1-1,0-2 1,0 1 0,1 0-1,-1-1 1,0 1-1,1-1 1,-1 0-1,7 1 1,2 1-12,1-2 0,-1 1 1,24-1-1,-26-2 28,0 0 1,1 0-1,-1-1 0,14-4 1,-21 6 12,0-1-1,0 0 1,0 0 0,0-1 0,-1 1 0,1 0-1,0-1 1,-1 0 0,1 1 0,-1-1-1,0 0 1,0 0 0,1-1 0,-1 1 0,-1 0-1,1-1 1,0 1 0,0-1 0,1-4 0,-3 7-16,1 0 1,-1-1 0,0 1 0,0 0-1,0-1 1,1 1 0,-1-1 0,0 1 0,0 0-1,0-1 1,0 1 0,0 0 0,0-1-1,0 1 1,0-1 0,0 1 0,0 0-1,0-1 1,0 1 0,0-1 0,0 1 0,0 0-1,0-1 1,0 1 0,-1 0 0,1-1-1,0 1 1,0 0 0,0-1 0,-1 1-1,1 0 1,0-1 0,0 1 0,-1 0 0,1-1-1,0 1 1,0 0 0,-1 0 0,1 0-1,0-1 1,-1 1 0,1 0 0,-1 0-1,1 0 1,0 0 0,-1 0 0,1-1 0,0 1-1,-1 0 1,1 0 0,-1 0 0,1 0-1,0 0 1,-1 0 0,1 0 0,-1 1-1,1-1 1,0 0 0,-1 0 0,1 0 0,0 0-1,-1 0 1,1 0 0,0 1 0,-1-1-1,1 0 1,-25 14 154,20-9-144,0 1-1,0-1 1,-8 14-1,11-17-15,1 0 0,0-1-1,0 1 1,0 0 0,0 0 0,1 0 0,-1 0 0,0 0-1,1 1 1,-1-1 0,1 0 0,0 0 0,0 0 0,0 0-1,0 0 1,0 1 0,0-1 0,1 3 0,0-4-1,0 0 0,0 0 1,-1-1-1,1 1 0,0 0 1,0 0-1,0 0 0,0-1 1,0 1-1,1 0 0,-1-1 1,0 1-1,0-1 0,0 1 0,0-1 1,1 0-1,-1 1 0,0-1 1,1 0-1,-1 0 0,0 0 1,0 0-1,1 0 0,-1 0 1,0 0-1,0 0 0,3-1 1,36-10 24,-17 0-4,1-1 0,-1-2-1,-1 0 1,-1-1 0,36-33-1,-56 47-20,-1 1 0,1 0 0,-1 0 0,0 0 0,0-1 0,0 1 0,0 0 0,0 0 0,0 0 0,0 0 0,0 0 0,0 0 0,0 0 0,0 0 0,0 0 0,0 0 0,0 0 0,0 0 0,0 0 0,1 0 0,-1-1 0,0 1 0,0 0 0,0 0 0,0 0 0,0 0 0,0 0 0,0 0 0,0 0 0,0 0 0,1 0 0,-1 0 0,0 0 0,0 0 0,0 0 0,0 0 0,0 0 0,0 0 0,0 0 0,0 0 0,0 1 0,1-1 0,-1 0 0,0 0 0,0 0 0,0 0 0,0 0 0,0 0 0,0 0 0,0 0 0,0 0 0,0 0 0,0 0 0,0 0 0,0 0 0,0 0 0,0 1 0,0-1 0,1 0 0,-2 9-2,-9 23-2,4-11 2,4-11 17,0 1 0,0 0 0,0 22-1,2-30-63,0-1 0,1 1 0,-1 0 0,1-1 0,-1 1 0,1 0 0,0-1 0,0 1-1,0-1 1,2 3 0,-3-4-42,1 0 0,0 0 0,0 0 0,0 0 1,0 0-1,0 0 0,0 0 0,0 0 0,0-1 0,0 1 0,1 0 0,-1-1 0,0 1 0,0-1 0,0 0 0,1 1 0,-1-1 0,0 0 0,1 1 0,-1-1 1,3 0-1,-2-1-133,1 0 0,0 0 0,-1 0 0,1 0 0,0 0 0,-1 0 0,0-1 0,1 1 0,-1-1 0,0 0 0,0 0 0,0 0 0,4-4 0,-5 5 123,12-13-934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3:07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 23101,'-3'-2'4185,"6"4"-3361,0 1-1080,3 1-608,-2-3-2641,0 1 3001,6-2-432,2-3-369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3:07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19868,'0'11'670,"0"0"-1,-1 0 0,0 0 1,0 0-1,-1-1 0,-1 1 1,-3 11-1,-3 12 515,-5 23-401,-18 91 398,28-123-1348,2 0 0,0 1-1,3 47 1,0-70 75,-1 0-137,0 1 0,0 0 0,0-1 0,1 1 0,0-1 0,0 1 0,0-1 0,0 1 0,0-1 0,1 0 0,0 1 0,-1-1 0,4 4 0,-5-7 195,1 0 0,-1 0 1,0 1-1,1-1 0,-1 0 0,0 0 0,1 0 1,-1 1-1,0-1 0,1 0 0,-1 0 1,0 0-1,1 0 0,-1 0 0,1 0 0,-1 0 1,0 0-1,1 0 0,-1 0 0,0 0 1,1 0-1,-1 0 0,1 0 0,-1 0 1,0 0-1,1 0 0,-1 0 0,0-1 0,1 1 1,-1 0-1,0 0 0,1 0 0,-1-1 1,0 1-1,1 0 0,-1-1 0,0 1 0,0 0 1,1 0-1,-1-1 0,0 1 0,0-1 1,8-9-930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3:08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45 16572,'4'3'688,"1"1"0,-1-1 0,1 0 1,-1 0-1,1 0 0,0-1 0,0 1 1,1-1-1,-1 0 0,0-1 0,11 3 1,-13-4-534,1 1 1,-1-1 0,1 0-1,-1 0 1,1 0 0,0 0-1,-1 0 1,1-1 0,-1 0 0,1 0-1,-1 0 1,0 0 0,1 0-1,-1 0 1,0-1 0,0 0 0,0 0-1,0 0 1,5-4 0,-8 6-144,1-1 1,0 0 0,-1 1 0,1-1 0,-1 0 0,1 0-1,-1 0 1,1 0 0,-1 0 0,1 1 0,-1-1-1,0 0 1,1 0 0,-1 0 0,0 0 0,0 0-1,0 0 1,0 0 0,0 0 0,0 0 0,0 0 0,0 0-1,0 0 1,-1 0 0,1 0 0,0 0 0,-1 0-1,1 0 1,0 0 0,-1 0 0,1 1 0,-1-1-1,0 0 1,0-1 0,-1 0 6,0 0-1,0 0 1,0 0-1,0 0 1,0 1-1,0-1 1,-1 1-1,1-1 1,0 1-1,-6-2 1,1 1-7,-1 1-1,0 0 1,0 0 0,1 1-1,-1 0 1,0 0 0,0 1 0,0 0-1,0 0 1,1 1 0,-1 0-1,1 0 1,-1 1 0,1 0 0,-12 6-1,14-6-5,-1 0-1,1 0 0,0 1 1,0 0-1,1 0 0,-1 0 1,1 0-1,-1 1 1,2-1-1,-1 1 0,0 0 1,1 0-1,0 1 0,0-1 1,0 0-1,1 1 0,0 0 1,0 0-1,0 0 0,0 9 1,1-12 2,1 0-1,0 0 1,0 0 0,1 0 0,-1 0-1,1 0 1,-1 0 0,1 0 0,0 0-1,0 0 1,0 0 0,1 0 0,-1 0 0,1-1-1,-1 1 1,4 3 0,-1-2-77,0 0 0,0-1 1,0 0-1,0 0 0,0 0 0,1 0 0,-1 0 1,1-1-1,6 2 0,2 1-211,1-2-1,1 1 1,-1-2-1,0 0 1,1 0-1,17-2 1,13-2-142,-2-4-129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3:08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 19652,'-7'-6'2249,"-1"5"1039,13 3-3528,2 1 936,10 2-632,2 0-128,2 1-104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2:48.1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7 504 14011,'-7'13'2342,"11"-14"-146,15-20 580,-11 11-2759,251-297 3457,-152 177-2586,-96 115-778,-8 11-50,1 0 0,-1 0 0,1 0 0,0 0 1,8-7-1,-12 11-56,0 0 1,0 0-1,1 0 0,-1-1 1,0 1-1,0 0 0,0 0 1,1 0-1,-1 0 0,0 0 1,0-1-1,1 1 0,-1 0 1,0 0-1,0 0 0,1 0 1,-1 0-1,0 0 0,0 0 1,1 0-1,-1 0 0,0 0 1,1 0-1,-1 0 1,0 0-1,0 0 0,1 0 1,-1 0-1,0 1 0,0-1 1,1 0-1,-1 0 0,0 0 1,0 0-1,0 0 0,1 1 1,-1-1-1,0 0 0,0 0 1,0 0-1,1 1 0,-1-1 1,0 0-1,0 0 0,0 0 1,0 1-1,0-1 0,0 0 1,0 0-1,0 1 0,1-1 1,-1 0-1,0 0 0,0 1 1,0-1-1,0 0 1,0 1-1,0-1 0,0 0 1,0 0-1,-1 1 0,0 23 106,0-19-78,-14 283-196,16-284 70,-2-1 35,1-1 0,0 1 0,0 0 1,0-1-1,1 1 0,-1-1 0,1 1 1,-1-1-1,1 1 0,0-1 1,0 1-1,0-1 0,2 3 0,-3-5 54,0 0 0,0 0-1,0 1 1,0-1 0,1 0-1,-1 0 1,0 0-1,0 0 1,0 0 0,1 0-1,-1 1 1,0-1 0,0 0-1,0 0 1,1 0 0,-1 0-1,0 0 1,0 0-1,0 0 1,1 0 0,-1 0-1,0 0 1,0 0 0,0 0-1,1 0 1,-1 0-1,0 0 1,0 0 0,1 0-1,-1 0 1,0 0 0,0 0-1,0 0 1,1-1 0,-1 1-1,0 0 1,0 0-1,0 0 1,10-12-270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3:09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35 21645,'-13'8'2352,"8"0"-1600,5-10-616,1-4 1233,8-2 31,1-5-840,11 3-376,4-2-160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6:38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57 14747,'-1'-3'538,"0"0"0,0-1 0,-1 1 0,1 0 0,-1 0 0,0 0 0,0 0 0,0 0 0,0 0 0,-3-2 0,5 5-444,-1-1 1,1 1-1,0 0 1,-1-1 0,1 1-1,-1 0 1,1 0 0,-1-1-1,1 1 1,-1 0-1,1 0 1,-1 0 0,1 0-1,-1-1 1,1 1 0,-1 0-1,1 0 1,-1 0-1,1 0 1,-1 0 0,1 0-1,-1 1 1,1-1 0,-1 0-1,1 0 1,-1 0-1,0 1 1,0 0-6,0 0-1,0 0 1,0 0-1,0 0 1,0 0-1,0 1 1,0-1 0,0 0-1,1 1 1,-1-1-1,1 0 1,-1 1-1,1-1 1,-1 3 0,-9 33 387,2 1 0,2 0 1,2 0-1,-1 44 0,5-75-415,0 0 0,1 1 1,0-1-1,0 1 0,2 6 0,-3-12-49,1-1 0,-1 0 0,0 1 0,1-1 1,-1 0-1,1 1 0,-1-1 0,1 0 0,0 0 1,0 0-1,0 0 0,-1 1 0,1-1 1,0 0-1,0-1 0,0 1 0,0 0 0,1 0 1,-1 0-1,0-1 0,0 1 0,0 0 0,1-1 1,-1 1-1,0-1 0,1 0 0,-1 1 0,0-1 1,1 0-1,-1 0 0,0 0 0,1 0 1,-1 0-1,3 0 0,-1-1 15,1 0 1,0 0-1,-1-1 1,1 1-1,-1-1 1,1 0-1,-1 0 0,0 0 1,5-4-1,28-28 191,-25 22-131,20-23 195,-1 0 0,-2-3 0,-1 0 1,38-75-1,-53 92-102,-7 17 2,-5 9-103,-4 16-8,-2-1 1,-7 20-1,6-21-37,1 0 0,0 1 1,-2 21-1,6-23-33,-3 36-66,4-51 8,1 0 1,0 0 0,1 0 0,-1-1 0,0 1 0,1 0 0,0 0 0,0-1 0,0 1 0,0 0 0,0-1 0,0 1-1,0-1 1,4 5 0,-4-6-40,1 0 0,-1 0-1,1 1 1,-1-1 0,1 0-1,0-1 1,0 1 0,-1 0 0,1 0-1,0-1 1,0 1 0,0-1-1,0 0 1,0 1 0,0-1-1,0 0 1,0 0 0,0 0-1,0 0 1,0-1 0,0 1 0,-1-1-1,1 1 1,0-1 0,2 0-1,3-2-83,0 0-1,0-1 0,0 1 0,0-1 0,6-6 1,18-15-673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6:38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0 19548,'-6'2'539,"0"-1"0,0 1 0,0 0 0,0 1-1,1-1 1,-1 1 0,1 0 0,-1 1 0,1-1 0,-6 7-1,-8 7 756,-18 22 0,28-29-859,4-4-247,-53 63 1270,54-64-1377,0 1 1,0 0-1,1-1 0,0 2 0,0-1 0,1 0 1,-1 0-1,1 1 0,0-1 0,-1 12 0,3-17-76,0 0-1,0 0 1,0 0-1,0-1 0,1 1 1,-1 0-1,0 0 1,0 0-1,1 0 0,-1-1 1,0 1-1,1 0 1,-1 0-1,0 0 1,1-1-1,-1 1 0,1 0 1,0-1-1,-1 1 1,1 0-1,0-1 0,-1 1 1,1-1-1,0 1 1,-1-1-1,1 0 0,0 1 1,0-1-1,0 0 1,-1 1-1,1-1 1,0 0-1,0 0 0,0 0 1,0 1-1,0-1 1,-1 0-1,1 0 0,0 0 1,0-1-1,0 1 1,1 0-1,8-2-6,-1 1-1,0-1 1,12-5 0,-5 2 9,8-1-10,-6 0-51,1 1 0,0 1 1,0 1-1,0 0 0,0 2 0,24 0 0,-40 1 42,-1 1-1,1-1 1,-1 1 0,0-1-1,1 1 1,-1 0-1,0 0 1,1 0-1,-1 0 1,0 0-1,0 0 1,0 1 0,0-1-1,0 1 1,0-1-1,0 1 1,0 0-1,-1 0 1,1 0 0,-1 0-1,1 0 1,-1 0-1,2 4 1,-2-3 12,-1-1 0,1 1 0,-1 0 0,1 0 0,-1 0 0,0 0 1,0 0-1,0 0 0,0 1 0,-1-1 0,1-1 0,-1 1 0,0 0 0,0 0 1,0 0-1,0 0 0,0 0 0,-1-1 0,-1 4 0,-7 8 93,-1 0 0,0-1 0,-1 0 0,-1-1 0,0 0 0,0-1 0,-1 0 0,0-1 0,-1-1 0,0-1 0,-1 0 0,0 0 0,0-2 0,-30 9 0,25-13-489,21-2 301,0 0 1,-1 0-1,1 0 0,-1 0 1,1 0-1,0 0 1,-1 0-1,1 0 1,0-1-1,-1 1 1,1 0-1,0 0 1,-1 0-1,1-1 0,0 1 1,-1 0-1,1 0 1,0-1-1,-1 1 1,1 0-1,0 0 1,0-1-1,0 1 1,-1 0-1,1-1 0,0-1-137,0 0 0,0 0-1,1 0 1,-1 0-1,1 0 1,-1 0-1,1 0 1,-1 0-1,1 0 1,0 0 0,0 0-1,0 0 1,0 1-1,3-4 1,12-19-756,5-6-278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6:39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1 19676,'-5'12'811,"0"0"0,-1-1 0,0 1 1,0-1-1,-1-1 0,-1 1 0,-10 12 0,-6 8 593,-93 146 1608,85-128-2648,17-28-251,12-17-137,-1 0 1,1 0-1,1 0 0,-1 1 1,1-1-1,-1 0 0,1 1 1,-2 8-1,32-42-2198,83-154-4220,-22 32 3789,-88 149 2758,0 0 0,0 0 0,1 0 1,-1 0-1,1 0 0,-1 0 0,1 1 0,-1-1 0,1 1 0,0-1 0,0 1 0,0 0 1,3-2-1,-5 3-51,0 0 1,1 0-1,-1 0 1,0 0-1,0 0 1,1 0 0,-1 0-1,0 0 1,1 0-1,-1 0 1,0 0-1,0 0 1,1 1-1,-1-1 1,0 0 0,1 0-1,-1 0 1,0 0-1,0 1 1,0-1-1,1 0 1,-1 0 0,0 0-1,0 1 1,0-1-1,1 0 1,-1 0-1,0 1 1,0-1-1,0 0 1,0 1 0,3 19 1337,-4-6-891,0 30 1105,6 88 1,-3-119-1632,1 0-1,-1 0 1,2 0-1,0-1 1,0 1 0,2-1-1,-1 0 1,1 0-1,1 0 1,0-1 0,9 11-1,-15-21-68,0 0 0,0 0-1,0-1 1,0 1-1,0 0 1,0 0 0,0-1-1,0 1 1,0-1 0,0 1-1,0 0 1,0-1 0,0 0-1,2 1 1,0-4-1449,-7-6 104,-3 0 879,0 0 1,-1 1-1,0 0 0,0 0 0,-13-9 0,-52-31 1191,30 22 1488,43 26-2024,-1-1-1,1 1 1,-1 0 0,1 0 0,0 0 0,-1-1 0,1 1-1,-1 0 1,1-1 0,0 1 0,-1 0 0,1-1 0,0 1 0,-1 0-1,1-1 1,0 1 0,0-1 0,-1 1 0,1-1 0,0 1-1,0 0 1,0-1 0,0 1 0,0-1 0,-1 1 0,1-1-1,0 0 1,11-5 1207,28 2-590,-35 3-589,17 0-247,-9 1 34,1 0 0,-1-1 0,0-1 0,0 0 0,0 0-1,0-2 1,14-5 0,5-6-128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6:41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16404,'-8'18'4666,"-12"43"-2908,13-20-1266,2-1-1,1 1 1,3 0 0,1 0 0,2 0 0,2 0 0,1 0 0,15 51 0,-16-80-77,-3-21-135,-5-20-40,0 10-132,-4-19-13,-2 0 0,-1 0 0,-19-41 0,32 82-100,0 0 0,0-1-1,0 1 1,0 0 0,0-1-1,1 0 1,0 0 0,-1 0 0,1 0-1,0 0 1,0 0 0,0-1 0,0 1-1,0-1 1,0 0 0,0 0-1,1 0 1,-1 0 0,0-1 0,1 1-1,-1-1 1,0 0 0,1 0 0,-1 0-1,0 0 1,4-1 0,3 0 1,1-1 1,-1 0-1,0 0 1,0-1-1,0-1 1,-1 0-1,14-6 0,-9 1 2,0 0-1,25-22 0,-34 27 7,0-1 0,0 0-1,0-1 1,-1 1-1,1-1 1,-1 0 0,-1 0-1,1 0 1,3-9-1,-11 26-9,0 1-1,1 0 1,0 0-1,1 1 1,1-1-1,0 0 1,1 1-1,0-1 1,2 14-1,-2-25 8,0 0-1,0 1 1,1-1-1,-1 0 1,1 0 0,-1 1-1,1-1 1,0 0-1,-1 0 1,1 0-1,0 0 1,0 0 0,0 1-1,0-2 1,0 1-1,0 0 1,0 0 0,0 0-1,0 0 1,0-1-1,0 1 1,1 0-1,1 0 1,-1-1 3,0 1-1,1-1 1,-1 0 0,0 0-1,0 0 1,1-1-1,-1 1 1,0 0 0,1-1-1,-1 0 1,0 1 0,4-3-1,3-1 21,-1-1-1,1 0 0,-1-1 1,0 1-1,10-11 0,-1-2 52,0-1-1,-1 0 1,14-24-1,-33 74 42,-2-13-82,3-13-16,1 1-1,-1-1 1,1 1-1,0-1 1,0 1 0,1 0-1,0 5 1,0-10-15,0-1 1,0 1-1,0-1 1,0 1 0,1-1-1,-1 0 1,0 1 0,0-1-1,0 1 1,1-1-1,-1 0 1,0 1 0,1-1-1,-1 0 1,0 1-1,0-1 1,1 0 0,-1 1-1,1-1 1,-1 0-1,0 0 1,1 0 0,-1 1-1,1-1 1,-1 0 0,0 0-1,1 0 1,-1 0-1,1 0 1,-1 0 0,1 0-1,-1 0 1,1 0-1,-1 0 1,0 0 0,1 0-1,-1 0 1,1 0 0,-1 0-1,1 0 1,-1 0-1,0-1 1,1 1 0,-1 0-1,1 0 1,-1-1-1,0 1 1,1-1 0,22-13 85,-22 13-83,21-17 64,-15 12-48,1 0 0,-1 0 1,1 0-1,0 1 1,1 1-1,13-7 0,-21 11-21,0-1 0,0 1 0,0 0 0,0 0 0,0 0 0,0 0 0,0 0 0,0 0 0,0 0 0,0 0 0,0 0 0,0 0 0,0 0 0,0 1 0,0-1 0,0 0 0,0 1 0,0-1 0,0 1 0,0-1 0,-1 1-1,2 0 1,15 20-1,-16-18-1,0-1 0,1 0 0,-1 0 0,1 0 0,-1 0-1,1 0 1,-1 0 0,1 0 0,0 0 0,0-1 0,0 1 0,0-1 0,1 1-1,-1-1 1,0 0 0,4 1 0,-3-1-56,0-1 0,-1 0 0,1 1 0,0-1 0,0-1 0,0 1 0,0 0 0,0-1 0,-1 0 0,1 1 0,0-1 0,0 0 0,-1 0 0,1-1 0,-1 1 0,1 0 0,-1-1 0,1 0 0,-1 0 0,0 1 0,0-1 0,0 0 0,0-1 0,0 1 0,0 0 0,-1-1 0,1 1 0,-1 0 0,1-1 0,0-3 0,0 1-26,0 0 1,0 0-1,0 0 0,-1-1 0,0 1 1,0-1-1,0 1 0,-1-1 0,1 1 0,-1-1 1,-1 1-1,1-1 0,-1 1 0,0 0 0,-2-7 1,-10-16-478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6:41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18 18700,'-7'-2'2256,"4"2"-1279,1-2-417,5-3 1304,3 2-391,4 0-1041,-1 1-872,2 2 488,-2 4-193,1-4-175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6:42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1 400 16347,'0'0'53,"0"0"-1,0 1 0,0-1 0,0 0 0,0 0 0,0 0 0,0 1 1,0-1-1,0 0 0,0 0 0,0 0 0,0 0 0,0 1 0,0-1 1,0 0-1,0 0 0,0 0 0,0 0 0,0 1 0,1-1 0,-1 0 1,0 0-1,0 0 0,0 0 0,0 1 0,0-1 0,1 0 0,-1 0 1,0 0-1,0 0 0,0 0 0,0 0 0,1 0 0,-1 0 0,0 0 1,0 0-1,0 0 0,0 1 0,1-1 0,-1 0 0,0 0 0,0 0 1,0 0-1,1 0 0,-1-1 0,0 1 0,0 0 0,13-6 1039,9-13 210,108-116 3123,54-77-2392,-160 183-1843,-19 25-159,-3 7-13,-5 14-4,-11 26 23,1-10 27,-27 82 267,35-95-230,0 0 0,0 1 0,-1 34-1,6-54-130,0 0-1,0 0 0,-1 0 0,1 0 0,0 0 0,1 0 0,-1 0 0,0 0 0,0 0 1,0 0-1,0 0 0,1 0 0,-1 0 0,1-1 0,-1 1 0,0 0 0,1 0 0,-1 0 1,1 0-1,0-1 0,-1 1 0,2 1 0,-1-2-7,-1 0-1,1 0 1,0 0 0,-1 0 0,1 0-1,0 0 1,0-1 0,-1 1 0,1 0-1,0 0 1,-1 0 0,1-1 0,0 1-1,-1 0 1,1-1 0,-1 1 0,1-1-1,0 1 1,-1 0 0,1-1 0,-1 1-1,1-1 1,-1 0 0,0 1 0,1-1-1,-1 1 1,1-1 0,-1 0 0,1 0-1,10-16-318,3-4-110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6:43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23 15803,'5'-4'977,"-1"1"1,1 0-1,0-1 0,0 1 0,8-2 0,-16 16 2030,-10 14-1988,-1-1-1,-33 42 1,3-4-647,-46 85 2,63-98-3213,74-132 291,-41 72 2260,23-35-651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6:43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 14539,'-1'8'767,"0"1"0,0 0 0,-1-1 1,0 1-1,-5 11 0,-5 26 1273,10-31-1757,1 1-1,1-1 1,0 0 0,1 0-1,0 1 1,1-1 0,1 0 0,1 0-1,6 18 1,-2-13-1099,0-2 0,1 1 1,19 27-1,-51-55-1873,6-3 1716</inkml:trace>
  <inkml:trace contextRef="#ctx0" brushRef="#br0" timeOffset="1">22 243 15507,'-15'-10'1921,"8"3"-977,7 2-320,5 4 976,3-1-175,11 2-353,4 0-208,4 0-312,0 0-208,6 2-896,0-2 1624,3 1-984,-2 1 0,-4-2-16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7:22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21637,'0'10'1824,"-4"1"-1480,4-2-312,0-2 424,4-3 480,2 1-776,10-5-56,-2-3-16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19:11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1 603 24575,'46'-83'0,"3"1"0,4 3 0,68-76 0,-111 143 0,84-92 0,-82 93 0,-1 1 0,1 0 0,1 1 0,0 0 0,0 1 0,27-11 0,-37 17 0,1 1 0,-1 0 0,1 0 0,0 0 0,-1 0 0,1 0 0,0 1 0,0 0 0,-1 0 0,1 0 0,0 0 0,0 0 0,-1 1 0,1 0 0,0-1 0,-1 1 0,8 4 0,-7-3 0,0 1 0,0 0 0,0 0 0,-1 0 0,1 0 0,-1 1 0,0-1 0,0 1 0,0 0 0,0 0 0,0 0 0,1 6 0,5 11 0,-1 0 0,-2 0 0,0 1 0,5 38 0,-10-52 0,1 5 0,0-1 0,1 0 0,7 19 0,-8-28 0,-1 1 0,1-1 0,0 0 0,0 0 0,0 0 0,0 0 0,0-1 0,1 1 0,-1 0 0,1-1 0,0 0 0,-1 1 0,1-1 0,0-1 0,0 1 0,1 0 0,3 1 0,3 0 0,0 0 0,0-1 0,0 0 0,1-1 0,20 1 0,56-7 0,-42 1 0,-11 2 0,1-1 0,-1-1 0,0-2 0,-1-1 0,38-14 0,76-45 0,-101 42 0,2 2 0,86-25 0,-117 43 0,1 2 0,0 0 0,0 1 0,22 1 0,-19 1 0,-1-1 0,1-1 0,25-5 0,13-9-682,98-41-1,-45 10-6143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2:48.7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0 118 18068,'1'-5'297,"0"0"1,0 0-1,1 0 1,0 1-1,0-1 1,0 1-1,0-1 1,1 1-1,-1 0 1,1 0-1,0 0 1,0 0-1,1 0 1,-1 1-1,1-1 1,0 1-1,7-5 1,-4 3 39,1 0 0,0 1 1,0 0-1,1 0 0,-1 1 1,1-1-1,0 2 1,15-3-1,-19 4-242,0 0 0,0 1 0,0 0 0,0 0 0,1 1 0,-1-1 0,0 1 1,-1 0-1,1 1 0,6 1 0,-8-1-64,-1-1 0,1 0 0,-1 1 0,1 0 0,-1-1 0,1 1 0,-1 0 0,0 0 0,0 1 0,0-1 0,0 0 0,-1 1 0,1-1 0,0 1 0,-1-1 0,0 1 0,0 0 0,2 5 0,-1 1-7,0 0-1,-1-1 1,0 1 0,-1 0-1,0 0 1,0 0 0,-1 0-1,0 0 1,0 0 0,-1 0-1,0 0 1,-1 0 0,-7 15-1,-5 7-6,-1-1-1,-29 39 0,9-14-24,36-55 5,-1 1-1,1-1 1,0 0-1,0 0 1,0 1-1,-1-1 1,1 0-1,0 1 1,0-1-1,0 1 1,0-1-1,0 0 1,0 1-1,0-1 1,-1 0-1,1 1 1,0-1-1,0 1 1,0-1-1,1 0 1,-1 1-1,0-1 1,0 0-1,0 1 1,0-1-1,0 0 1,0 1-1,0-1 1,1 0-1,-1 1 1,13 3-48,26-6-56,-29 0 13,168-7-2182,-123 7 1835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7:23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17492,'-12'27'2144,"4"-11"-1072,1-6-479,4-7 1743,3-2-1168,4-4-768,0-1-504,9-8 264,4 1-144,1-6-288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7:25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15083,'1'0'72,"-1"0"-1,0 0 1,1 1-1,-1-1 1,0 0-1,1 0 1,-1 1 0,0-1-1,1 0 1,-1 0-1,0 1 1,0-1-1,1 0 1,-1 1-1,0-1 1,0 0-1,0 1 1,0-1-1,1 1 1,-1-1 0,0 0-1,0 1 1,0-1-1,0 1 1,0-1-1,0 0 1,0 1-1,0-1 1,0 1-1,0-1 1,0 1-1,-4 17 306,2-11 41,-9 65 1751,-4 105 0,9-83-1185,-5 119 1108,-3 45 790,10-243-2444,-1-21-175,-3-25-26,8 27-210,-42-232 402,24 123-533,18 113 98,0 0 1,0 0-1,0 0 1,1 0-1,-1 0 0,0-1 1,0 1-1,0 0 1,1 0-1,-1 0 0,0 0 1,0 0-1,0 0 1,1 0-1,-1 0 0,0 0 1,0-1-1,1 1 1,-1 0-1,0 0 0,0 0 1,0 0-1,1 1 0,-1-1 1,0 0-1,0 0 1,1 0-1,-1 0 0,0 0 1,0 0-1,0 0 1,1 0-1,-1 0 0,0 0 1,0 1-1,0-1 1,1 0-1,-1 0 0,0 0 1,0 0-1,0 1 1,0-1-1,1 0 0,17 12-147,-7-6 40,-5-3 92,0-1 1,1 0-1,-1 0 1,1 0-1,0-1 1,-1 0-1,1-1 1,0 1-1,-1-1 1,1-1-1,0 1 1,-1-1-1,1 0 1,0-1 0,-1 1-1,1-1 1,-1-1-1,0 1 1,0-1-1,0 0 1,11-8-1,-9 6 51,0 0 0,-1-1-1,1 0 1,-1-1 0,0 1 0,-1-1 0,0-1-1,0 1 1,0-1 0,-1 0 0,0 0-1,-1 0 1,0-1 0,6-18 0,-10 21 110,-4 10-96,-6 13-23,9-13-20,-14 46-7,14-46 5,1 0 0,-1 0 0,1 0 0,0-1 1,0 1-1,0 0 0,0 0 0,1 0 0,0-1 0,-1 1 0,3 5 0,-2-8 2,-1 0 0,1 0 1,0 0-1,-1 0 0,1-1 0,0 1 0,-1 0 0,1 0 1,0-1-1,0 1 0,0 0 0,0-1 0,0 1 1,0-1-1,-1 0 0,1 1 0,0-1 0,0 0 0,1 1 1,-1-1-1,0 0 0,0 0 0,0 0 0,0 0 0,0 0 1,0 0-1,0 0 0,0 0 0,0 0 0,0-1 1,0 1-1,2-1 0,2-1 9,0 1 0,0-2 0,1 1 1,-1-1-1,4-2 0,8-9 16,0 0 0,-1-1-1,0-1 1,-2 0 0,0-1 0,-1 0 0,18-32 0,-40 64-19,1 0 1,0 0 0,1 1 0,1 0 0,1 1 0,-5 16-1,10-32-2,0-1 0,0 1 0,0 0-1,0-1 1,0 1 0,0 0 0,0 0-1,0-1 1,0 1 0,0 0 0,1-1-1,-1 1 1,0 0 0,0-1 0,1 1-1,-1 0 1,0-1 0,1 1 0,-1-1-1,1 1 1,-1-1 0,0 1 0,1-1 0,-1 1-1,1-1 1,0 1 0,-1-1 0,1 0-1,-1 1 1,1-1 0,0 0 0,-1 1-1,1-1 1,-1 0 0,1 0 0,0 0-1,0 1 1,-1-1 0,1 0 0,0 0-1,-1 0 1,1 0 0,0 0 0,-1 0-1,1-1 1,1 1 0,36-9 115,-32 7-104,53-18 82,-34 10-67,1 1-1,0 1 1,1 2 0,42-6-1,-66 12-29,0 0 1,0 0-1,1 0 0,-1 0 0,0 1 1,0-1-1,1 1 0,-1 0 0,0 0 1,0 0-1,3 2 0,-4-2 0,0 0-1,0 0 0,-1 1 1,1-1-1,-1 1 0,1-1 1,-1 1-1,0 0 1,1 0-1,-1-1 0,0 1 1,0 0-1,0 0 0,0 0 1,-1 0-1,2 4 1,-2-10 49,1 1 1,0 0 0,0 0 0,0 0 0,0 0 0,1 0 0,1-4 0,-2 5-62,1 0-1,-1 0 0,0 0 0,0 0 0,1 1 0,-1-1 0,1 0 0,0 1 0,0-1 0,-1 1 0,1-1 0,0 1 0,0 0 1,0 0-1,0 0 0,0 0 0,1 0 0,2-1 0,-3 2-147,0 0 0,0 0 0,0-1-1,0 1 1,0-1 0,-1 0 0,1 1 0,0-1 0,0 0 0,-1 0 0,1 0-1,-1 0 1,1-1 0,-1 1 0,1 0 0,-1 0 0,0-1 0,0 1 0,1-1 0,-1 1-1,0-1 1,0 0 0,-1 0 0,1 1 0,0-1 0,0 0 0,-1 0 0,1 0-1,-1 1 1,0-1 0,1-4 0,3-21-896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7:25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25 20324,'-4'-8'2353,"2"4"-1593,4 1-344,6 0 1432,5 2-1047,4 0-801,-2-1 152,-7 1-152,-3-1-160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7:26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1 453 17364,'0'0'63,"0"0"0,0 1 1,0-1-1,0 0 0,0 0 0,0 1 1,0-1-1,0 0 0,0 0 1,0 1-1,0-1 0,0 0 1,0 0-1,0 1 0,0-1 0,0 0 1,0 0-1,0 0 0,0 1 1,0-1-1,1 0 0,-1 0 1,0 1-1,0-1 0,0 0 0,0 0 1,0 0-1,1 0 0,-1 1 1,0-1-1,0 0 0,0 0 1,1 0-1,-1 0 0,0 0 0,0 0 1,1 0-1,-1 1 0,0-1 1,0 0-1,1 0 0,-1 0 0,0 0 1,0 0-1,1 0 0,-1 0 1,0 0-1,0 0 0,0 0 1,1 0-1,-1 0 0,0-1 0,0 1 1,1 0-1,-1 0 0,0 0 1,0 0-1,1 0 0,-1 0 1,0-1-1,0 1 0,0 0 0,0 0 1,1 0-1,-1-1 0,17-15 1351,-15 15-996,51-61 2166,75-111 0,-99 131-2184,2-3-148,49-65 232,-80 109-482,1 1 0,-1-1 0,0 1 0,1-1 0,-1 1-1,0-1 1,1 1 0,-1-1 0,1 1 0,-1 0 0,1-1 0,0 1 0,-1 0 0,1-1 0,-1 1 0,1 0-1,-1 0 1,1-1 0,0 1 0,-1 0 0,1 0 0,1 0 0,-2 0-3,0 1 1,1-1-1,-1 0 0,0 1 1,1-1-1,-1 0 0,0 1 1,1-1-1,-1 1 1,0-1-1,0 1 0,0-1 1,1 0-1,-1 1 0,0-1 1,0 1-1,0-1 1,0 1-1,0-1 0,0 1 1,0 0-1,-2 34-57,2-34 58,-7 33-31,-2 1-1,-17 44 1,3-10 38,11-33 25,-9 33 88,19-63-85,1 0 0,0 1 0,0-1 0,1 0 0,0 1 0,0-1 0,0 1 0,2 8 0,14 9 351,-11-17-523,-11-15-1205,0-3 1099,0-7-92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7:26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18180,'0'61'5601,"-1"-1"-3447,-1 57-582,2-113-1504,0 0 1,0 0-1,1-1 0,-1 1 0,1 0 0,0-1 1,0 1-1,0-1 0,3 6 0,-4-8-49,1 0 0,-1 0 0,1 0 0,0-1 0,0 1-1,-1 0 1,1 0 0,0-1 0,0 1 0,0 0 0,0-1 0,0 1 0,0-1-1,0 0 1,0 1 0,0-1 0,0 1 0,0-1 0,0 0 0,0 0 0,0 0 0,0 0-1,0 0 1,0 0 0,0 0 0,1 0 0,-1 0 0,0 0 0,0-1 0,0 1-1,0 0 1,0-1 0,0 1 0,0-1 0,1 0 0,6-3 74,1-1 0,-1 1 0,-1-2-1,1 1 1,13-13 0,31-38 304,-39 41-272,30-38 222,-27 32-144,35-36 0,-50 57-198,-1-1-1,1 1 0,-1-1 0,1 1 1,-1-1-1,1 1 0,-1-1 0,1 1 1,0-1-1,-1 1 0,1 0 1,0-1-1,-1 1 0,1 0 0,0 0 1,-1-1-1,1 1 0,0 0 1,-1 0-1,1 0 0,0 0 0,0 0 1,0 0-3,-1 1 1,1-1-1,-1 1 1,0-1-1,1 1 1,-1-1-1,0 1 0,0-1 1,1 1-1,-1-1 1,0 1-1,0-1 1,0 1-1,1-1 1,-1 1-1,0-1 1,0 1-1,0-1 1,0 1-1,0 0 1,0 0-1,-7 40 11,6-36-21,-20 81-65,-7 37 4,28-119 73,-1-1 0,1 0 0,0 0 0,0 1-1,0-1 1,0 0 0,0 1 0,1-1 0,1 6-1,-2-9 0,0 1 0,1 0 0,-1-1-1,0 1 1,1-1 0,-1 1-1,1-1 1,-1 0 0,0 1 0,1-1-1,-1 1 1,1-1 0,-1 0 0,1 1-1,-1-1 1,1 0 0,0 0-1,-1 1 1,1-1 0,0 0 0,1 0 3,0 0 0,-1 0 0,1 0 0,-1 0 0,1 0 1,0-1-1,-1 1 0,1 0 0,-1-1 0,1 0 0,1 0 1,8-5 33,-1 0 1,1-1 0,-1 0 0,-1-1 0,1 0 0,11-13-1,46-60 233,24-58-183,-90 137-392,-1 1 1,1 0 0,-1 0-1,1 0 1,-1-1-1,0 1 1,0 0 0,1-1-1,-1 1 1,0 0 0,0 0-1,0-1 1,0 1-1,0 0 1,-1-3 0,0-4-689,2-5-128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7:27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73 14883,'-2'1'6595,"14"1"-3957,18-1-934,30-7-454,-1-2-1,99-27 1,-83 12-3168,-75 23 1870,0 0 0,0 0-1,0 0 1,-1 0 0,1 0-1,0 0 1,0 0 0,0 0 0,0 0-1,0-1 1,0 1 0,0 0-1,0 0 1,0 0 0,0 0 0,0 0-1,0 0 1,0 0 0,0 0-1,0 0 1,0 0 0,0-1-1,0 1 1,0 0 0,0 0 0,0 0-1,0 0 1,0 0 0,0 0-1,0 0 1,0 0 0,0 0 0,0-1-1,0 1 1,0 0 0,0 0-1,0 0 1,0 0 0,0 0 0,0 0-1,0 0 1,0 0 0,0 0-1,1 0 1,-1 0 0,-11-1-309,-10 2-527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7:28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14843,'0'15'1865,"11"-8"-737,7-3-352,12-4 1504,3-4-655,8-5-321,4 1-120,-4-2-327,-1 3-177,-10-1-632,-2 3-568,-14-3 504,-2 8-104,-10-8-153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7:28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9 351 18404,'-1'2'251,"0"0"0,0 0 0,0 0 0,0 1 0,0-1 0,0 0 0,1 1 0,-1-1 0,1 1 0,-1 2 0,1-4-206,0-1-1,0 0 1,0 1-1,1-1 1,-1 0-1,0 0 0,0 1 1,0-1-1,0 0 1,0 0-1,0 1 1,1-1-1,-1 0 1,0 0-1,0 0 0,0 1 1,1-1-1,-1 0 1,0 0-1,0 0 1,0 0-1,1 0 0,-1 1 1,0-1-1,0 0 1,1 0-1,-1 0 1,0 0-1,0 0 1,1 0-1,-1 0 0,1 0 1,17-6 1283,2-6-466,0-1 1,-1 0-1,22-21 1,50-52 247,-89 83-1072,149-172 634,-118 132-662,-51 102-217,15-48-53,0 1 0,0 0-1,-1 17 1,3-24 166,1-1 0,0 0 0,0 1 0,0-1 0,1 1 0,-1-1 0,1 0 0,0 0 0,0 1 0,1-1 0,-1 0 0,5 8 0,0-5-294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7:31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64 15091,'2'-4'596,"0"0"1,0 0-1,0 0 0,0 0 0,-1 0 0,0-1 0,0 1 1,1-5-1,-2 8-421,0 0 0,0 0 1,0 0-1,0 0 0,0 0 0,0 1 1,0-1-1,0 0 0,-1 0 0,1 0 1,0 0-1,-1 1 0,1-1 0,0 0 1,-1 0-1,1 1 0,-1-1 0,1 0 1,-2 0-1,1 0-44,0 1 0,0-1-1,0 1 1,0-1 0,0 1 0,0 0-1,0-1 1,-1 1 0,1 0 0,0 0 0,0 0-1,0 0 1,0 0 0,-1 0 0,1 0 0,0 0-1,0 0 1,-2 1 0,-2 0-18,-1 1 0,0 0 0,1 0 0,0 1 0,-1 0 0,1 0 0,0 0 0,0 0 1,1 1-1,-8 6 0,-4 6-43,-19 25 0,35-41-68,-16 20 9,2 0 0,-24 44 0,33-54-8,0 1 1,0 0-1,2 0 0,-1 1 1,1-1-1,1 1 1,0 0-1,-1 15 1,3-25 0,0-1 1,0 1 0,0-1 0,0 1 0,0-1 0,0 1-1,0 0 1,1-1 0,-1 1 0,0-1 0,1 1 0,-1-1 0,1 1-1,0-1 1,-1 0 0,1 1 0,0-1 0,0 0 0,0 1-1,0-1 1,0 0 0,0 0 0,0 0 0,1 0 0,-1 0-1,0 0 1,0 0 0,1-1 0,-1 1 0,1 0 0,-1-1-1,1 1 1,-1-1 0,1 1 0,-1-1 0,1 0 0,-1 0-1,1 1 1,-1-1 0,1 0 0,-1 0 0,1-1 0,0 1-1,1-1 1,6 0 59,0-2 0,0 1 0,-1-1 0,1 0 0,-1-1 0,11-6 0,-1-1 78,0-1 1,0 0-1,-2-2 0,0 0 1,0 0-1,-1-2 0,-1 0 1,0 0-1,-2-1 0,12-20 1,-21 32-116,-1 1 0,0-1 0,0 0 0,-1 1 0,1-1 0,-1 0 0,0 0 0,0 0 0,-1 0 0,1 0 0,-1 0 0,0 0 1,-1-7-1,0 10-84,0 0 1,1 0-1,-1 0 1,0 0 0,0 0-1,0 0 1,0 0 0,0 0-1,-1 0 1,1 0-1,0 1 1,-1-1 0,1 1-1,-1-1 1,0 1 0,1-1-1,-1 1 1,0 0-1,0 0 1,0 0 0,0 0-1,0 0 1,0 1 0,0-1-1,0 0 1,0 1-1,-1 0 1,1-1 0,0 1-1,0 0 1,0 0 0,-3 1-1,1-1-122,0 0 0,1 0-1,-1 1 1,0 0 0,1-1 0,-1 1 0,1 1-1,-1-1 1,1 0 0,0 1 0,0 0 0,-6 4-1,-5 5-611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7:31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21149,'2'10'1920,"-7"4"-1224,-3 2-328,-2 5 1032,-2 2-415,-1 4-505,0-1-128,1 0-176,-1-2-48,4-5-184,3 0-56,2-7-296,1-2-176,3-8-513,0 2-295,3-8 968,4-5-256,2-6-152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9:05.2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45 12563,'1'-15'4023,"0"16"-3917,-1-1-1,0 1 0,1 0 1,-1 0-1,0 0 0,1 0 1,-1 0-1,1 0 0,0-1 1,-1 1-1,1 0 1,0 0-1,-1-1 0,1 1 1,0 0-1,0-1 0,-1 1 1,1-1-1,2 2 0,18 9 1237,-18-11-1164,0 0 1,0 0-1,0 0 1,0 0-1,0-1 0,0 1 1,1-1-1,-1 0 1,0 0-1,0 0 1,-1 0-1,4-2 0,-5 2-144,0 1 0,1 0 1,-1-1-1,0 1 0,0-1 0,0 0 0,0 1 0,0-1 0,0 0 0,0 0 0,0 1 0,-1-1 0,1 0 0,0 0 0,0 0 0,-1 0 0,1 0 0,0 0 0,-1 0 0,1-1 0,-1 1 0,1 0 0,-1 0 0,0 0 0,0 0 0,1-1 0,-1 1 0,0 0 0,0 0 0,0-1 0,0 1 0,-1-2 0,1 3-25,0 0 0,-1 0 1,1-1-1,0 1 0,-1 0 0,1 0 1,0 0-1,-1-1 0,1 1 0,-1 0 0,1 0 1,0 0-1,-1 0 0,1 0 0,-1 0 1,1 0-1,0 0 0,-1 0 0,1 0 1,0 0-1,-1 0 0,1 0 0,-1 1 0,1-1 1,0 0-1,-1 0 0,1 0 0,0 0 1,-1 1-1,1-1 0,0 0 0,-1 0 0,1 1 1,0-1-1,0 0 0,-1 0 0,1 1 1,0-1-1,0 0 0,0 1 0,-1-1 0,1 0 1,0 1-1,0 0 0,-13 14 168,12-12-173,0 0-1,-1 1 1,1-1-1,0 0 1,1 1-1,-1-1 1,0 7-1,1-10-2,0 1-1,0-1 0,0 1 0,0-1 0,0 0 0,0 1 0,0-1 1,0 1-1,0-1 0,1 1 0,-1-1 0,0 1 0,0-1 1,0 0-1,0 1 0,1-1 0,-1 1 0,0-1 0,1 0 1,-1 1-1,0-1 0,1 0 0,-1 0 0,1 1 0,0-1 1,0 0 0,0 0 0,0 0-1,-1 0 1,1 0 0,0 0 0,0 0-1,0 0 1,0-1 0,0 1 0,-1 0-1,1-1 1,0 1 0,0 0 0,-1-1 0,1 1-1,0-1 1,1-1 0,2-1 11,-1 0 1,1-1 0,-1 0-1,1 1 1,-1-1-1,0 0 1,0-1-1,-1 1 1,0-1 0,1 1-1,-1-1 1,-1 1-1,3-8 1,-4 12-10,0 0 0,0-1 1,0 1-1,0 0 0,0 0 0,0 0 0,0-1 1,0 1-1,0 0 0,1 0 0,-1-1 1,0 1-1,0 0 0,0 0 0,0-1 1,-1 1-1,1 0 0,0 0 0,0-1 0,0 1 1,0 0-1,0 0 0,0 0 0,0-1 1,0 1-1,0 0 0,-1 0 0,1 0 1,0-1-1,0 1 0,0 0 0,0 0 0,-1 0 1,1-1-1,-8 4 56,-9 10-10,10-4-35,0-1-1,1 1 0,0 0 1,0 0-1,1 0 0,1 1 1,0 0-1,-5 13 0,9-22-19,0-1 0,-1 1 0,1-1-1,0 1 1,0-1 0,0 1 0,-1-1 0,1 1 0,0-1-1,0 1 1,0-1 0,0 1 0,0 0 0,0-1-1,0 1 1,0-1 0,0 1 0,0-1 0,0 1-1,0-1 1,1 1 0,-1-1 0,0 1 0,0-1-1,0 1 1,1-1 0,-1 1 0,0-1 0,1 1 0,-1-1-1,0 1 1,1-1 0,-1 0 0,1 1 0,-1-1-1,0 0 1,1 1 0,-1-1 0,1 0 0,-1 0-1,1 1 1,-1-1 0,1 0 0,-1 0 0,1 0-1,-1 0 1,1 0 0,0 1 0,-1-1 0,1 0 0,-1 0-1,1 0 1,-1-1 0,1 1 0,-1 0 0,1 0-1,0 0 1,2-1-171,0 0 0,-1 0-1,1 0 1,-1 0-1,1 0 1,-1-1 0,1 1-1,-1-1 1,0 1 0,3-3-1,8-13-688,-14 14 309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7:32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19 18124,'1'0'165,"25"-17"3688,-26 17-3766,0 0 1,1 0-1,-1-1 1,0 1 0,1 0-1,-1 0 1,0 0-1,1 0 1,-1 0 0,0 0-1,1 0 1,-1 0 0,1 0-1,-1 0 1,0 0-1,1 0 1,-1 0 0,0 0-1,1 0 1,-1 0 0,0 0-1,1 0 1,-1 0-1,0 1 1,1-1 0,-1 0-1,1 1 50,-1 0-1,0 0 1,0-1-1,0 1 1,1 0-1,-1 0 1,0 0-1,0-1 1,0 1-1,-1 0 1,1 0-1,0 0 1,0-1-1,0 1 1,-1 0-1,1 0 1,0-1-1,-1 2 0,-9 23 743,-2 0 0,-15 24-1,-7 15-337,25-46-445,-17 42 109,24-55-190,1 1 0,0-1 0,-1 0 1,2 1-1,-1-1 0,1 1 1,-1-1-1,2 1 0,0 7 1,-1-11-12,1 0 0,-1-1 0,1 1 0,-1 0 0,1-1 0,0 1 0,0-1 0,0 1 0,0-1 1,0 1-1,0-1 0,0 0 0,0 1 0,0-1 0,1 0 0,-1 0 0,0 0 0,1 0 0,-1 0 0,1 0 1,-1-1-1,1 1 0,0 0 0,-1-1 0,1 1 0,0-1 0,-1 1 0,1-1 0,0 0 0,0 0 1,-1 0-1,1 0 0,0 0 0,-1 0 0,1-1 0,2 1 0,6-2-39,0 0 0,0-1 0,-1 0 0,17-7 0,-9 2-440,-1 0 1,0-1 0,-1-1-1,0 0 1,-1-1 0,0-1-1,0 0 1,21-27 0,-13 9-431</inkml:trace>
  <inkml:trace contextRef="#ctx0" brushRef="#br0" timeOffset="1">285 110 19948,'-14'31'2001,"-4"8"-1129,1 1-376,3 3 1008,1 4-287,4-4-497,2-5-360,4-7-984,3-9-521,2-9 921,3-3-184,3-12-240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7:33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49 14411,'7'-10'2690,"9"-10"3382,-28 32-2092,-3 14-3265,5-8-258,-232 337 759,225-329-1298,12-16-308,9-14-1046,30-40-1822,-2-1 0,48-91 1,-25 40 620,-31 52 1879,-17 30 1086,0 0 0,2 0-1,-1 1 1,21-24-1,-29 37-264,0 0 0,0-1 0,0 1 0,0 0 1,0 0-1,1-1 0,-1 1 0,0 0 0,0 0 0,0-1 0,0 1 0,1 0 0,-1 0 0,0 0 0,0-1 0,0 1 0,1 0 0,-1 0 0,0 0 0,0 0 0,1 0 0,-1-1 0,0 1 0,1 0 0,-1 0 0,0 0 0,0 0 0,1 0 0,-1 0 0,0 0 0,1 0 0,-1 0 0,0 0 0,0 0 0,1 0 0,-1 0 0,0 0 0,1 1 0,-1-1 0,0 0 0,0 0 0,1 0 0,-1 0 0,0 0 0,0 1 0,0-1 0,1 0 0,-1 0 0,0 0 0,0 1 0,0-1 0,1 0 0,-1 0 0,0 1 0,0-1 0,0 0 0,0 0 0,0 1 0,0-1 0,1 0 0,-1 0 0,0 1 0,0-1 0,0 0 0,0 1 0,0-1 0,0 26 2529,0-19-2148,1 27 655,2 0-1,1 0 1,14 57-1,-3-39-2319,34 80 0,-49-131 1147,3 5-305,-7-8-349,-2-6 57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7:34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14883,'-1'5'2081,"4"0"-881,3 2-456,5 1 1921,2 0-1081,4-1-552,3 1-168,3-4-768,-1-3-648,-4-5 552,1-7-120,-5-11-176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7:36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18332,'2'10'1832,"-4"13"-1136,-8 6-295,-1 9 1007,-1 4-416,2 4-416,3 0-152,3 0-256,1-5-72,3-6-200,1-5-216,4-12-648,-4-8-88,-2-11 792,-7-11-184,-2-9-208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7:36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10 15587,'22'-3'2204,"-1"0"0,41 0 0,42 8 326,15 9-1454,-104-11-1023,0 0 0,-1 1 0,0 1 0,0 0 0,27 15 0,-36-17-42,0 1 1,-1 0-1,1 0 0,-1 1 1,1-1-1,-2 1 0,1 0 1,0 0-1,-1 1 0,0-1 1,0 1-1,0-1 1,-1 1-1,0 0 0,0 0 1,-1 0-1,1 0 0,-1 0 1,-1 0-1,1 1 0,-1 11 1,-1-3 90,0 0 1,-1 1 0,0-1-1,-1 0 1,-1 0 0,0 0-1,-12 25 1,9-26 29,-1-1 0,0 0 0,-1 0 0,0-1 0,-1 0-1,0-1 1,-1 0 0,0 0 0,-1-1 0,0-1 0,0 0 0,-1-1 0,-1 0 0,1-1 0,-1 0 0,-17 5 0,20-8-99,0-1 1,-1 0 0,1-1-1,-1 0 1,0 0-1,1-1 1,-1-1-1,0 0 1,0-1 0,1 0-1,-1-1 1,0 0-1,1-1 1,0 0 0,-1-1-1,1 0 1,1-1-1,-1 0 1,1-1 0,0 0-1,-15-11 1,25 17-36,-6-4-300,1 0-1,0-1 1,0 1 0,1-1 0,-1 0-1,-6-11 1,11 16 243,0-1 0,0 1 0,0-1-1,0 1 1,0-1 0,0 1 0,0-1 0,0 1 0,0-1 0,0 1 0,0-1-1,0 0 1,0 1 0,0-1 0,1 1 0,-1-1 0,0 1 0,0 0 0,1-1-1,-1 1 1,0-1 0,1 1 0,-1-1 0,0 1 0,1 0 0,-1-1 0,1 1-1,-1 0 1,1-1 0,-1 1 0,1 0 0,-1 0 0,1 0 0,-1-1 0,1 1-1,-1 0 1,1 0 0,-1 0 0,2 0 0,0-1-179,13-5-612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7:36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24365,'-11'6'1921,"2"3"-1457,4-2-264,3 0 176,1-1 744,5-1-848,2 1-56,11-2-184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7:37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39 22405,'-9'18'2336,"5"-6"-1656,4-16-472,4-5 1745,5 0-2393,-2-1-2257,3-2 2377,-2-1-424,-3 1-312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8:02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11 403 14891,'-9'18'2440,"7"-12"-1250,10-10 1103,13-17-958,-1 0 1,20-28-1,-2 4-503,-28 33-647,50-58 1462,130-118 1,-188 186-1609,1 0 1,-1 0 0,1 0 0,0 0-1,-1 1 1,1-1 0,5-1 0,-8 3-35,0 0 0,1 0 0,-1 0 0,0 0-1,1 0 1,-1 0 0,0 0 0,0 0 0,1 0 0,-1 0 0,0 0 0,1 0 0,-1 0 0,0 0 0,0 0-1,1 1 1,-1-1 0,0 0 0,0 0 0,1 0 0,-1 0 0,0 1 0,0-1 0,1 0 0,-1 0 0,0 0 0,0 1-1,0-1 1,1 1 0,0 16 55,-5 3-42,0 0-1,-2 0 1,-14 33-1,-1 4-7,8-19 8,-15 55 29,26-85-37,0 1 1,1 0 0,0 0-1,1 0 1,0-1-1,0 1 1,1 0-1,2 12 1,-3-21-41,0 1 1,0-1-1,0 1 1,0-1-1,0 1 0,1 0 1,-1-1-1,0 1 0,0-1 1,1 1-1,-1-1 0,0 1 1,1-1-1,-1 0 1,0 1-1,1-1 0,-1 1 1,1-1-1,-1 0 0,1 1 1,-1-1-1,0 0 1,1 0-1,0 1 0,-1-1 1,2 0-1,-2 0-99,1 0-1,-1 0 1,0 0-1,1 0 1,-1-1-1,1 1 1,-1 0-1,1 0 1,-1-1-1,0 1 1,1 0-1,-1-1 1,0 1-1,1 0 1,-1-1-1,0 1 1,1-1-1,-1 1 1,0 0-1,0-1 1,0 1-1,1-1 1,-1 1-1,0-1 1,0 1-1,0-1 1,0 1-1,0-1 1,0 1-1,0-1 1,0 1-1,0-1 1,1-34-1989,3 14 777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8:03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15843,'-5'53'7990,"-13"29"-6314,9-48-969,4-13-428,-8 40 300,12-55-504,0-1 0,1 1 0,0-1 0,0 1 0,0 0 0,1-1 0,-1 1 0,3 6 0,-3-12-65,0 1 0,0-1 0,0 0 1,0 1-1,1-1 0,-1 0 1,0 1-1,0-1 0,0 0 0,1 1 1,-1-1-1,0 0 0,0 1 0,1-1 1,-1 0-1,0 0 0,1 1 1,-1-1-1,0 0 0,1 0 0,-1 0 1,0 1-1,1-1 0,-1 0 0,1 0 1,-1 0-1,0 0 0,1 0 1,-1 0-1,1 0 0,13-6 222,11-16 37,-25 21-266,83-98 728,-6 7-208,-76 91-519,0 0 1,-1-1-1,1 1 0,1 0 1,-1 0-1,0 0 1,0 0-1,0 0 0,1 0 1,-1 1-1,0-1 0,1 0 1,-1 1-1,3-2 0,-4 3-1,0-1 0,1 0-1,-1 0 1,0 1-1,1-1 1,-1 0-1,0 0 1,1 1-1,-1-1 1,0 0-1,0 1 1,1-1 0,-1 0-1,0 1 1,0-1-1,0 1 1,0-1-1,1 0 1,-1 1-1,0-1 1,0 1-1,0-1 1,0 0 0,0 1-1,0-1 1,0 1-1,0-1 1,0 1-1,0-1 1,0 0-1,-1 1 1,-10 48 110,10-45-112,-6 19 4,0 1 0,2 0 0,1 1 0,-2 29-1,6-53-4,0 0 0,0 0 0,0 0-1,0 0 1,0 1 0,0-1 0,0 0-1,0 0 1,1 0 0,-1 0 0,0 0-1,1 1 1,-1-1 0,1 0 0,-1 0 0,1 0-1,0 0 1,-1 0 0,1 0 0,0-1-1,0 1 1,-1 0 0,3 1 0,-2-1 1,1-1 1,-1 0 0,0 0 0,1 1-1,-1-1 1,1 0 0,-1 0 0,0 0 0,1 0-1,-1-1 1,1 1 0,-1 0 0,0 0 0,1-1-1,-1 1 1,2-2 0,8-3 21,-1-1 0,-1 0 0,17-13 0,-21 16-13,46-41 279,-2-2-1,86-103 1,-132 146-284,-1 1-14,-1 1 0,0 0-1,0 0 1,1-1-1,-1 1 1,0 0-1,0-1 1,0 1-1,0-1 1,-1 0 0,1 1-1,0-1 1,-1 0-1,1 1 1,-1-1-1,1-3 1,-2 6-177,0 0 0,-1 0 0,1 0 0,0 1 0,0-1 0,1 0 0,-1 1 0,0-1 0,0 1 0,0 1 0,-5 10-193,0 0-138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8:03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18124,'13'-6'4481,"14"4"-2078,-17 2-1544,56-7 954,170-9-1616,-211 18-1787,-15 2 464,-9-4 1095,-1 0 0,0 1-1,0-1 1,0 0-1,0 0 1,0 0 0,0 0-1,0 0 1,0 1 0,0-1-1,1 0 1,-1 0 0,0 0-1,0 0 1,0 1 0,0-1-1,0 0 1,0 0 0,0 0-1,0 0 1,0 1 0,0-1-1,0 0 1,0 0-1,0 0 1,0 0 0,0 1-1,-1-1 1,1 0 0,0 0-1,0 0 1,0 0 0,0 1-1,0-1 1,0 0 0,0 0-1,0 0 1,-1 0 0,1 0-1,0 0 1,0 1-1,0-1 1,0 0 0,-1 0-1,-10 8-937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2:54.7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1 107 18124,'8'0'1424,"8"-4"-1112,0-5-120,10-4 496,5 3-263,12-6-401,2 3-144,3 3-297,2 0-159,-1 5-280,0 3-184,0 1 608,-3-5-168,4-1 16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8:04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18356,'0'13'2000,"13"-8"-1039,6-3-273,7-4 1024,4-5-296,4-3-367,1-1-225,-1-1-568,0 1-400,-6 2-952,-4 1 968,-11 0-217,-2 4-111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8:04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2 385 18604,'0'0'61,"0"0"0,-1 0 0,1 0 0,0 0 0,0 1 0,0-1 0,0 0 0,0 0 0,0 0 0,-1 1 0,1-1 0,0 0 0,0 0 0,0 1 0,0-1 0,0 0 0,0 0 0,0 0 0,0 1 0,0-1 0,0 0 0,0 0 0,0 1 0,0-1-1,0 0 1,0 0 0,1 1 0,-1-1 0,0 0 0,0 0 0,0 0 0,0 1 0,0-1 0,0 0 0,1 0 0,-1 0 0,0 0 0,0 1 0,0-1 0,0 0 0,1 0 0,-1 0 0,0 0 0,0 0 0,0 0 0,1 0 0,-1 1 0,15-5 1527,17-15 506,-8-2-1399,0-2 1,-1-1-1,30-41 0,51-89 206,-57 81-395,-46 72-500,-1 1 1,0-1-1,0 0 1,1 1-1,-1-1 1,0 1-1,1-1 1,-1 1-1,1-1 0,-1 0 1,1 1-1,-1 0 1,1-1-1,-1 1 1,1-1-1,0 1 1,-1 0-1,1-1 0,0 1 1,-1 0-1,2-1 1,-1 2-5,-1-1 0,0 1 0,1-1 0,-1 1 0,0-1 0,0 1 0,1-1 1,-1 1-1,0-1 0,0 1 0,0 0 0,1-1 0,-1 1 0,0-1 0,0 1 0,0 0 1,0-1-1,0 1 0,-1 0 0,-4 46-25,3-38 34,1 1-33,-3 20 13,-1 49 0,5-71-116,1-1 0,-1 0 0,1 1 0,0-1 0,1 0 0,0 0 0,0 1 0,1-1 0,-1-1 0,1 1-1,1 0 1,5 8 0,0-7-140,-3-14-99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8:05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0 360 16748,'2'0'163,"-1"-1"1,0 1-1,1 0 1,-1 0 0,0 0-1,0-1 1,1 1 0,-1-1-1,0 1 1,0-1-1,0 0 1,1 1 0,-1-1-1,0 0 1,0 0 0,0 0-1,0 0 1,0 0-1,1-1 1,4-4 330,142-123 4903,63-75-3050,-211 204-2337,0-1 0,1 1-1,-1-1 1,0 1 0,1-1 0,-1 1 0,0 0-1,1-1 1,-1 1 0,0-1 0,1 1-1,-1 0 1,1-1 0,-1 1 0,1 0 0,-1 0-1,1-1 1,-1 1 0,1 0 0,-1 0-1,1 0 1,-1 0 0,1 0 0,-1 0 0,1-1-1,-1 1 1,1 0 0,-1 0 0,1 1-1,0-1 1,-1 0 0,1 0 0,-1 0 0,1 0-1,0 1 0,-1 1-1,1-1 1,-1 0-1,0 0 1,1 0-1,-1 1 0,0-1 1,0 0-1,0 0 1,0 1-1,0-1 1,0 0-1,-1 2 0,-9 45 32,-41 107 214,11-38 96,31-86-208,9-29-210,-1 0 0,1 0 0,0-1 0,0 1 0,-1 0 0,1 0 0,1 0 0,-1-1 0,0 1 0,0 0 0,1 0 1,-1-1-1,1 1 0,0 2 0,0-4-49,0 0 0,0-1 0,1 1 0,-1-1 1,0 0-1,0 1 0,0-1 0,0 0 0,-1 1 0,1-1 1,0 0-1,0 0 0,0 0 0,-1 0 0,1 0 0,0 0 0,0-1 1,6-10-492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8:05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29 19500,'0'0'102,"1"0"1,-1 1-1,1-1 0,0 0 0,-1 0 0,1 1 0,-1-1 1,1 0-1,0 0 0,-1 1 0,1-1 0,-1 1 0,1-1 1,-1 0-1,0 1 0,1-1 0,-1 1 0,1-1 0,-1 1 1,0 0-1,1-1 0,-1 1 0,0-1 0,0 1 0,1-1 1,-1 1-1,0 0 0,0-1 0,0 1 0,0 0 0,0-1 1,0 1-1,0 0 0,0-1 0,0 1 0,0-1 0,0 1 1,0 0-1,0-1 0,-1 1 0,1 0 0,0-1 0,0 1 1,-1-1-1,1 1 0,-1 0 0,-20 35 1553,17-29-1261,-148 199 1829,20-29-2475,174-223-4250,118-181-3068,-32 40 5126,-111 170 4069,-10 16-509,-5 11 175,-7 24 2078,-11 43-1,8-43-2082,-4 47 0,10-68-1062,2 1 1,0 0-1,1 0 0,0-1 1,1 1-1,4 13 0,-4-18-311,1 0-1,1 0 0,7 14 0,-7-16-648,1 0-1,0 1 0,1-2 0,7 9 1,-27-31-450,0 3 366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8:06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14 17796,'-15'-7'2056,"10"3"-1112,5 1-287,8 3 1127,7 0-176,9 3-495,3 0-265,6-2-376,3 1-208,1 1-1200,-4-3 952,6 5-144,-5-5-160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8:07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16 314 16612,'-15'37'5353,"24"-44"-1116,5-10-3537,30-38 546,157-186 524,-196 236-1756,0 1 0,0-1 0,11-7 0,-15 12-14,-1-1 1,1 1-1,-1-1 1,0 1-1,1 0 1,-1-1-1,1 1 1,-1 0-1,1 0 1,-1-1-1,1 1 1,-1 0-1,1 0 1,-1 0-1,1 0 1,0 0-1,-1 0 1,1-1-1,-1 1 0,1 0 1,-1 1-1,1-1 1,-1 0-1,1 0 1,0 0-1,-1 0 1,1 0-1,-1 0 1,1 1-1,-1-1 1,1 0-1,-1 0 1,1 1-1,-1-1 1,0 0-1,1 1 1,-1-1-1,1 1 1,-1-1-1,0 0 1,1 1-1,-1-1 1,0 1-1,1-1 0,-1 1 1,0-1-1,0 1 1,0-1-1,1 1 1,-1-1-1,0 1 1,0 0-1,0-1 1,0 1-1,0-1 1,0 1-1,0-1 1,0 1-1,0 0 1,0-1-1,0 1 1,0-1-1,-1 1 1,1 0-1,-3 18 2,0 0 0,-1-1-1,-1 1 1,-10 25 0,3-11-2,-19 51 15,16-44-1,-14 52 0,28-89-95,0 1 0,1-1 0,-1 0 0,1 1 0,0-1 0,0 1 0,0-1 0,0 0 0,1 1 1,0 4-1,0-7 48,-1-1 0,1 1 0,-1 0 0,1 0 1,-1 0-1,1 0 0,0 0 0,-1-1 1,1 1-1,0 0 0,0-1 0,0 1 1,-1 0-1,1-1 0,0 1 0,0-1 0,0 1 1,0-1-1,0 0 0,0 1 0,0-1 1,0 0-1,0 0 0,0 0 0,0 0 0,0 0 1,0 0-1,0 0 0,0 0 0,1 0 1,-1 0-1,0 0 0,0-1 0,0 1 1,0 0-1,1-1 0,13-7-778,-13 4 290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8:08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4 17332,'12'-4'2802,"-9"7"-84,-9 15 727,3-8-3424,-197 403 2028,189-395-2729,9-18-248,2-3-168,13-34-1625,43-103-31,-34 83 1726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8:09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9 11963,'15'-9'2519,"-15"9"-2429,1 0 0,-1 0 0,0 0 0,1 0 1,-1 0-1,0 0 0,1 1 0,-1-1 0,0 0 0,1 0 0,-1 0 1,0 0-1,0 0 0,1 0 0,-1 1 0,0-1 0,1 0 0,-1 0 1,0 0-1,0 1 0,0-1 0,1 0 0,-1 0 0,0 1 0,0-1 0,0 0 1,1 0-1,-1 1 0,1 3 465,0-1 0,-1 1 0,1 0 0,-1-1 0,0 1 0,0 5 1,0-2-220,-3 93 3299,1 57-856,4-137-2957,0-1 1,2 1-1,0-1 0,0 0 0,2-1 0,9 21 0,-13-34 71,5 10-2837,-7-13 1300,-5-7 750,-3-7-136</inkml:trace>
  <inkml:trace contextRef="#ctx0" brushRef="#br0" timeOffset="1">13 288 17388,'-7'-5'2224,"1"0"-1376,8 5-256,2 2 1265,7 2-529,5 2-248,6 0-567,2-2-177,5-4-360,-2 1-465,3-2 449,-3-8-96,-2-9-88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6:47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7 16900,'4'-6'3077,"-1"10"-1030,-2 15-551,-29 96 228,1-2-1427,25-81-222,2-32-73,0 0 0,0 0 0,0 1 0,0-1 1,0 0-1,0 0 0,0 1 0,0-1 0,0 0 0,0 0 0,0 1 0,0-1 0,0 0 0,0 0 0,1 1 1,-1-1-1,0 0 0,0 0 0,0 1 0,0-1 0,1 0 0,-1 0 0,0 0 0,0 0 0,0 1 0,1-1 1,-1 0-1,0 0 0,0 0 0,1 0 0,-1 0 0,0 0 0,13-10 68,4-13 48,-1-1-1,17-36 1,-20 36 93,0 0 0,32-40-1,-37 58-6,-6 12-93,-6 16-30,3-17-63,-7 33 79,-8 47 185,16-85-275,0 1 0,0-1 0,0 1 0,0-1 1,-1 0-1,1 1 0,0-1 0,0 0 0,0 1 1,0-1-1,0 1 0,0-1 0,0 0 0,0 1 1,0-1-1,0 1 0,0-1 0,1 0 0,-1 1 1,0-1-1,0 1 0,0-1 0,0 0 1,1 1-1,-1-1 0,0 0 0,0 1 0,1-1 1,-1 0-1,0 0 0,0 1 0,1-1 0,-1 0 1,0 0-1,1 1 0,-1-1 0,1 0 0,13-9 181,12-23 39,-14 13-146,0 2 4,0-1 0,1 2 0,23-23 0,-36 38-86,0 1-1,1 0 1,-1 0 0,0-1-1,0 1 1,0 0 0,1 0 0,-1-1-1,0 1 1,0 0 0,1 0-1,-1-1 1,0 1 0,0 0-1,1 0 1,-1 0 0,0 0-1,1 0 1,-1-1 0,0 1-1,0 0 1,1 0 0,-1 0-1,0 0 1,1 0 0,-1 0-1,0 0 1,1 0 0,-1 0-1,0 0 1,1 0 0,-1 0-1,0 1 1,1-1 0,-1 0-1,0 0 1,1 0 0,-1 0-1,0 0 1,0 1 0,1-1-1,-1 0 1,2 18-34,-12 37-7,7-43 27,2-7 17,-4 30 5,5-35-5,0 1-1,0-1 0,0 1 0,0-1 0,1 1 0,-1-1 0,0 1 0,0-1 0,0 1 0,0-1 1,0 1-1,1-1 0,-1 1 0,0-1 0,0 0 0,1 1 0,-1-1 0,0 0 0,1 1 0,-1-1 1,0 1-1,1-1 0,0 0 2,0 0-1,0 0 1,0 0 0,-1 0 0,1 0-1,0 0 1,0 0 0,-1 0 0,1 0 0,0-1-1,-1 1 1,1 0 0,0-1 0,-1 1-1,1 0 1,0-1 0,-1 1 0,1-1 0,0 1-1,0-1 1,20-17 48,-1-1-1,29-33 1,-32 31-20,2 1 0,33-27 0,-52 47-30,0 0-1,0 0 0,0 0 1,0 0-1,1 0 0,-1-1 0,0 1 1,0 0-1,0 0 0,0 0 1,0 0-1,1 0 0,-1 0 0,0 0 1,0 0-1,0 0 0,0 0 1,1 0-1,-1 0 0,0 0 0,0 0 1,0 0-1,0 0 0,1 0 1,-1 0-1,0 0 0,0 0 0,0 0 1,0 0-1,1 0 0,-1 0 1,0 0-1,0 0 0,0 1 0,0-1 1,0 0-1,0 0 0,1 0 1,-1 0-1,0 0 0,0 0 0,0 1 1,0-1-1,0 0 0,0 0 1,0 0-1,0 0 0,0 0 0,0 1 1,1-1-1,-1 0 0,0 0 1,0 0-1,0 0 0,0 1 0,0-1 1,0 0-1,0 0 0,0 0 1,-1 1-1,1 8 10,-7 19 51,5-25-50,1 0-1,0 1 0,0-1 0,0 0 1,0 0-1,0 1 0,1-1 1,0 1-1,-1-1 0,1 0 0,1 1 1,-1-1-1,0 1 0,1-1 1,1 6-1,-1-8-7,0 0 0,0 0 0,0 0-1,0 0 1,0 0 0,0-1 0,0 1 0,0 0 0,0 0 0,0-1 0,0 1-1,0-1 1,0 1 0,1-1 0,-1 0 0,0 1 0,0-1 0,0 0 0,1 0-1,-1 0 1,0 0 0,1 0 0,-1 0 0,0 0 0,0 0 0,1 0 0,-1-1 0,2 0-1,36-12-880,6-14-2280,-39 23 2407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6:47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12299,'-5'1'576,"-1"3"-400,2 4-168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2:55.1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1 163 14171,'12'3'429,"0"0"0,0-1 0,1 0-1,-1-1 1,1-1 0,-1 1 0,1-2 0,20-3 0,163-23 1045,-111 18-3371,127 5 0,-106 9-184,148 1-892,-158-15 3990,130-30 0,-223 38-963,219-35 1400,-83 15-560,149-4 0,-227 21-799,1-1-78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6:48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2 188 13027,'0'1'366,"-1"1"-1,1-1 1,0 0 0,0 1 0,-1-1-1,1 1 1,0-1 0,0 1 0,0-1-1,1 0 1,-1 1 0,0-1 0,0 1 0,1-1-1,-1 1 1,1-1 0,0 2 0,0-3-211,0 1 0,0-1 1,1 0-1,-1 0 1,0 1-1,0-1 1,0 0-1,0 0 0,1 0 1,-1 0-1,0 0 1,0 0-1,0-1 1,0 1-1,1 0 1,-1 0-1,0-1 0,0 1 1,0-1-1,0 1 1,0-1-1,0 0 1,1 0-1,11-6 524,-1 0-1,0-1 1,0 0 0,19-17-1,40-47 840,-40 39-906,-26 28-529,-2 3-46,-1-1 1,1 1-1,-1 0 1,0-1-1,0 1 1,0-1-1,0 0 1,0 0-1,-1 0 1,1 0-1,-1 0 1,0 0-1,0 0 0,1-5 1,-3 10-36,1 0 0,-2 0 0,1 0 1,0-1-1,0 1 0,0-1 0,-1 1 0,1-1 0,-1 1 1,1-1-1,-4 2 0,-3 4 0,-3 6-3,0 1-1,-15 23 1,-8 11 2,32-46-5,0 0-1,0 1 0,0-1 0,1 0 1,-1 1-1,1-1 0,-1 1 0,1-1 1,0 1-1,0 0 0,0-1 0,0 1 1,1 0-1,-1 0 0,1-1 0,0 1 1,0 4-1,2-6-213,0-1-1,1 0 1,-1 0 0,1 0 0,-1 0-1,1 0 1,-1 0 0,1-1-1,-1 1 1,0-1 0,4 0 0,-1 0-1260,7-1-1716,-3-4 2233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6:48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79 214 17948,'-25'147'4842,"-20"149"-2361,43-271-2459,-4 25 20,7-86 43,10-49-71,4 1 0,3 0-1,4 2 1,3 0 0,37-79 0,-28 98-23,-31 57 7,1 1 0,0 0-1,0 0 1,1 0 0,-1 0-1,1 1 1,0-1 0,8-4-1,-13 9 3,1-1 0,-1 1 0,1-1 0,-1 1-1,1 0 1,-1-1 0,1 1 0,0-1-1,-1 1 1,1 0 0,0 0 0,-1-1-1,1 1 1,0 0 0,-1 0 0,1 0-1,0 0 1,-1 0 0,1 0 0,0 0 0,-1 0-1,1 0 1,0 0 0,-1 0 0,1 0-1,0 0 1,-1 0 0,1 1 0,0-1-1,-1 0 1,1 1 0,0-1 0,-1 0 0,1 1-1,-1-1 1,1 1 0,-1-1 0,1 1-1,-1-1 1,1 1 0,-1-1 0,0 1-1,1-1 1,-1 1 0,0 0 0,1-1 0,-1 1-1,0 0 1,0-1 0,1 1 0,-1 0-1,0-1 1,0 1 0,0 0 0,0-1-1,0 1 1,0 0 0,0-1 0,0 2 0,0 5 11,0 1 0,-1-1 0,0 1 0,-2 9 0,-5 10 71,-1-1 0,-2 0 0,-16 32 0,8-20 65,18-37-138,1 0 0,-1 0 1,1 1-1,-1-1 0,1 0 1,0 0-1,-1 0 0,1 1 1,0-1-1,0 0 1,0 0-1,0 1 0,0-1 1,0 3-1,0-4-8,0 0 0,1 1 0,-1-1 0,0 0 0,0 1 0,1-1 0,-1 0 0,0 1 0,1-1 0,-1 0 0,0 0 0,1 1 0,-1-1 0,1 0 0,-1 0 0,0 0 0,1 1 0,-1-1 0,1 0 0,-1 0 0,1 0 0,-1 0 0,0 0 0,1 0 0,-1 0 0,1 0 0,0 0 0,5-1-21,0-1 1,0 1-1,0-1 1,10-4-1,-4 1-9,16-4-70,31-6 0,-49 13 65,0 0 0,0 1 0,0 0 0,0 1 0,0 0 0,17 3 0,-25-3 31,0 0 1,0 1-1,0-1 1,0 1 0,0-1-1,0 1 1,0 0-1,-1 0 1,1 0-1,0 0 1,0 0-1,-1 0 1,1 0-1,-1 1 1,1-1 0,-1 0-1,1 1 1,0 1-1,-1-1 19,0-1 1,-1 1-1,1-1 0,-1 1 0,0-1 0,0 1 0,1 0 1,-1-1-1,0 1 0,0-1 0,0 1 0,-1 0 0,1-1 1,0 1-1,0-1 0,-1 1 0,-1 2 0,-1 3 95,0-1 0,-1 0 0,0 0 0,0 0 0,0-1 0,-1 0 0,0 1 0,-7 5 0,-5 3 315,0-2 0,0 0 0,-28 13 1,34-20-260,1 0 0,-2-1 1,1 0-1,0-1 0,-1 0 0,1-1 1,-19 2-1,29-4-231,-1 0-1,1 0 1,-1 0-1,1 0 1,-1 0-1,1 0 1,-1 0 0,1-1-1,0 1 1,-1 0-1,1-1 1,-1 1 0,1-1-1,0 0 1,-1 1-1,1-1 1,0 0-1,0 0 1,0 0 0,-1 0-1,1 0 1,-1-2-1,1 1-98,0 0 0,0-1 0,0 1 0,0-1 0,0 1-1,1-1 1,-1 0 0,1 1 0,0-1 0,0 0 0,0-2 0,0-8-586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6:49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19700,'1'5'457,"0"-1"0,-1 1-1,1-1 1,-1 1 0,0-1-1,-1 1 1,1 0 0,-1-1 0,-2 8-1,0 14 1153,3-25-1583,-1 4 140,1 0-1,0 0 0,0 0 0,1 0 1,-1 0-1,1 0 0,2 5 1,-3-9-154,1 1 0,0-1 0,-1 0 0,1 0 0,0 0 0,0 0 0,0 0 0,0 0 0,0 0 0,0-1 0,0 1 0,0 0 0,0 0 0,0-1 0,0 1 0,1-1 0,-1 1 0,0-1 0,0 1 0,1-1 0,-1 0 0,0 0 0,1 1 0,-1-1 0,0 0 0,1 0 0,-1 0 0,0-1 0,1 1 0,-1 0 0,3-1 0,5-1 0,0 0 1,-1-1 0,1 0 0,0-1 0,-1 1 0,9-6 0,49-34 82,-42 27-56,-7 4 7,15-11 7,-30 22-49,-1 0 1,1 0-1,-1 0 1,1 0-1,0 1 0,-1-1 1,1 1-1,0-1 0,0 1 1,-1 0-1,1-1 0,0 1 1,0 0-1,0 0 0,-1 0 1,4 1-1,-5-1-1,1 1-1,0-1 1,-1 1 0,1-1 0,-1 1-1,1-1 1,-1 1 0,1 0 0,-1-1-1,0 1 1,1-1 0,-1 1 0,0 0-1,1-1 1,-1 1 0,0 0-1,0 0 1,0-1 0,0 1 0,1 0-1,-1-1 1,0 1 0,0 0 0,0 0-1,-1-1 1,1 1 0,0 0 0,0 0-1,-6 26 21,5-22-8,-7 39 85,8-44-98,0 0-1,0 0 1,0 0-1,0 1 1,0-1-1,0 0 1,0 0-1,1 0 0,-1 1 1,0-1-1,0 0 1,0 0-1,0 0 1,1 0-1,-1 1 1,0-1-1,0 0 1,0 0-1,1 0 1,-1 0-1,0 0 0,0 0 1,0 0-1,1 0 1,-1 0-1,0 0 1,0 0-1,1 0 1,-1 0-1,0 0 1,0 0-1,0 0 0,1 0 1,-1 0-1,0 0 1,0 0-1,1 0 1,-1 0-1,0 0 1,0 0-1,0 0 1,1 0-1,-1-1 0,0 1 1,0 0-1,0 0 1,0 0-1,1 0 1,-1 0-1,0-1 1,0 1-1,16-8 95,-5 1 10,0-1 0,17-17 0,-22 18-61,0 1 0,0 1 0,1-1 1,0 1-1,0 0 0,0 1 0,0 0 1,1 0-1,-1 0 0,16-4 0,-22 8-40,0 0-1,0-1 1,-1 1 0,1 0-1,0 0 1,-1 0-1,1 0 1,0 0-1,-1 1 1,1-1 0,0 0-1,-1 0 1,1 0-1,0 1 1,-1-1 0,1 0-1,0 1 1,-1-1-1,1 0 1,-1 1-1,1-1 1,-1 1 0,1-1-1,-1 1 1,1-1-1,-1 1 1,1-1 0,-1 1-1,0 0 1,1-1-1,-1 1 1,0 0-1,1-1 1,-1 1 0,0 0-1,0-1 1,0 1-1,0 0 1,0-1 0,0 1-1,0 0 1,0-1-1,0 1 1,0 0-1,0 0 1,0-1 0,0 1-1,-1 0 1,-8 38-420,8-37 304,10-10-2827,0 5 2252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6:49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 20860,'-10'0'675,"0"1"0,0 0-1,0 1 1,0 0-1,0 1 1,1 0-1,-1 0 1,-10 6 0,9-3-473,0 0 0,1 0 0,0 1 1,0 1-1,1-1 0,-12 13 0,20-18-196,-1-1-1,1 1 1,0-1-1,0 1 1,-1 0-1,1-1 1,0 1-1,1 0 0,-1 0 1,0 0-1,0-1 1,1 1-1,-1 0 1,1 0-1,0 0 1,-1 0-1,1 0 0,0 4 1,1-5-4,-1 0-1,1 0 1,-1 0 0,1 0-1,-1 0 1,1-1-1,0 1 1,-1 0 0,1 0-1,0 0 1,0-1 0,0 1-1,0 0 1,-1-1 0,1 1-1,0-1 1,0 1 0,0-1-1,0 1 1,0-1 0,0 0-1,0 1 1,1-1 0,-1 0-1,0 0 1,0 0 0,0 0-1,0 0 1,0 0-1,0 0 1,0 0 0,0 0-1,0 0 1,2-1 0,16-3 2,-1-1 0,0 0-1,0-1 1,-1-1 0,27-14 0,-18 8-60,36-11-1,-62 23 54,0 1 0,0 0-1,1 0 1,-1-1-1,1 1 1,-1 0 0,0 0-1,1 0 1,-1 0 0,0 0-1,1-1 1,-1 1-1,1 0 1,-1 0 0,0 0-1,1 0 1,-1 0-1,1 0 1,-1 0 0,0 0-1,1 1 1,-1-1 0,1 0-1,-1 0 1,0 0-1,1 0 1,-1 0 0,0 1-1,1-1 1,-1 0-1,0 0 1,1 1 0,-1-1-1,0 0 1,1 0-1,-1 1 1,0-1 0,0 0-1,0 1 1,1-1 0,-1 0-1,0 1 1,0-1-1,0 0 1,0 1 0,1-1-1,-1 1 1,-5 23-46,5-22 59,-1-1 1,0 0-1,1 1 0,-1-1 1,1 1-1,0-1 0,-1 0 1,1 1-1,0-1 0,0 1 0,0-1 1,0 1-1,0-1 0,0 1 1,0-1-1,1 1 0,-1-1 0,0 1 1,2 2-1,-1-4 2,0 1-1,0-1 1,1 1-1,-1-1 1,0 0-1,0 1 1,1-1-1,-1 0 1,0 0-1,1 0 1,-1 0-1,0 0 1,1 0-1,-1 0 1,0 0-1,0 0 1,1-1-1,1 0 1,26-12 93,-14 6-69,89-33-387,-103 40 334,0-1 0,1 0 0,-1 1-1,1-1 1,-1 1 0,1-1-1,-1 1 1,1 0 0,-1 0-1,1 0 1,0 0 0,-1 0 0,1 0-1,-1 0 1,1 0 0,-1 1-1,1-1 1,1 1 0,-2 0 9,0 0 0,0-1 0,-1 1 0,1 0 0,0 0 0,0 0 0,-1 0 0,1 0 0,-1 0 0,1 0 0,-1 0 0,1 0 0,-1 1 0,1-1 0,-1 0 0,0 0 0,0 0 0,0 0 0,0 1 0,0-1 0,0 0 0,0 0 0,0 0 0,0 2 0,-10 44-338,11-47 262,-1 1 0,1-1-1,0 0 1,-1 0 0,1 0 0,0 0 0,0 0 0,-1 0 0,1 0 0,0 0 0,0 0 0,-1 0 0,1 0 0,0 0 0,-1 0 0,1-1 0,0 1 0,0-1 0,8-4-391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6:51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84 17588,'-6'1'453,"1"0"1,0 0 0,-1 0 0,1 1-1,0-1 1,0 1 0,0 0 0,0 1-1,0-1 1,1 1 0,-1 0 0,1 0-1,0 1 1,0-1 0,0 1 0,-6 7-1,0 1-88,0 0-1,2 1 0,-1 0 1,-10 23-1,18-34-347,0-1 0,0 1 0,1-1 0,-1 1 0,1-1 0,-1 1 0,1-1 0,0 1 0,-1 0 0,1-1 0,0 1 0,0 0 0,0-1-1,0 1 1,1 0 0,-1-1 0,1 3 0,0-3-9,-1 0 0,1 0 0,0 0 0,0 0-1,-1-1 1,1 1 0,0 0 0,0-1 0,0 1-1,0 0 1,0-1 0,0 1 0,0-1 0,0 0-1,0 1 1,0-1 0,0 0 0,1 0 0,-1 0 0,0 1-1,0-1 1,0 0 0,0-1 0,0 1 0,0 0-1,2 0 1,4-2 11,0 1-1,-1-1 0,1 0 1,0-1-1,-1 0 1,0 0-1,0 0 0,0-1 1,9-6-1,3-4 42,26-26 0,-38 34-46,0 0 0,0 0-1,-1-1 1,0 0-1,0 1 1,-1-2 0,1 1-1,-2 0 1,6-16-1,-36 51 65,1 18 110,24-43-167,1 0 0,0 0-1,-1 0 1,1 0 0,1 0 0,-1 0-1,0 1 1,1-1 0,0 0 0,-1 1-1,1-1 1,1 0 0,0 6-1,-1-8-10,0-1 0,1 1 0,-1-1 0,1 1 0,-1 0 0,1-1 0,-1 1 0,1-1 0,0 1 0,-1-1 0,1 0 0,-1 1 0,1-1-1,0 1 1,0-1 0,-1 0 0,1 0 0,0 1 0,-1-1 0,1 0 0,0 0 0,0 0 0,-1 0 0,1 0 0,0 0 0,0 0 0,-1 0-1,1 0 1,0 0 0,0-1 0,-1 1 0,1 0 0,0 0 0,0-1 0,-1 1 0,1 0 0,0-1 0,29-15 190,-11 1-83,0-1 1,-1-1-1,22-26 0,-29 31-139,-14 20-45,-2 5 51,-7 10-24,9-19 36,1 0 0,-1 0 0,1 0 0,0 0 0,0 1 0,1-1 0,-1 1 0,1-1 0,0 1 0,0 0 0,0 0 0,1 6 0,0-10 4,0-1 0,1 1 0,-1-1-1,0 0 1,1 1 0,-1-1 0,0 0 0,1 1 0,-1-1 0,0 0 0,1 1 0,-1-1-1,1 0 1,-1 0 0,1 1 0,-1-1 0,1 0 0,-1 0 0,1 0 0,-1 0-1,1 0 1,-1 0 0,1 0 0,-1 0 0,1 0 0,-1 0 0,1 0 0,-1 0 0,1 0-1,0-1 1,15-2 11,-4-3-21,-1 0 1,1-1 0,-2 0-1,1-1 1,-1 0 0,0 0-1,11-13 1,2 0-124,-23 22 25,-10 16 27,-12 26 0,22-42 83,-1-1-1,1 1 1,0-1-1,-1 1 1,1 0-1,0-1 1,0 1-1,0 0 1,0-1 0,0 1-1,0 0 1,0-1-1,0 1 1,0 0-1,0-1 1,0 1-1,0 0 1,0 0-1,0-1 1,1 1-1,-1-1 1,0 1 0,0 0-1,1-1 1,-1 1-1,1-1 1,-1 1-1,0-1 1,1 1-1,-1-1 1,1 1-1,-1-1 1,2 1-1,-1 0 2,1-1-1,0 1 1,0-1-1,0 0 1,-1 0-1,1 0 0,0 0 1,0 0-1,0 0 1,-1-1-1,1 1 1,2-1-1,8-3 11,0 0-1,18-9 1,-9 1 0,-2-1 0,1 0 1,21-20-1,-5 3-18,-24 20-17,-1 0 0,0-1 0,11-15 0,-12 14-16,0 3-41,-11 17 19,-12 19 7,0-4 88,2 0 0,0 1-1,1 0 1,1 0 0,2 1-1,0 0 1,2 1 0,1-1-1,0 1 1,2 0 0,3 48-1,12 212 25,-16-238 3,3-47-52,0 1 0,0-1 0,-1 0 0,1 1 0,0-1 0,-1 1 0,1-1 1,0 0-1,-1 0 0,0 1 0,1-1 0,-1 0 0,0 0 0,0 0 0,1 1 0,-1-1 0,0 0 1,0 0-1,0-1 0,0 1 0,-1 0 0,1 0 0,0 0 0,0-1 0,0 1 0,-1 0 0,1-1 0,0 1 1,-1-1-1,0 1 0,0-2 3,1 1 0,-1 0 0,1-1 0,0 1 0,-1-1 0,1 1 0,0-1 0,-1 0 0,1 1 1,0-1-1,0 0 0,0 0 0,0 0 0,0 0 0,0 0 0,0 0 0,0 0 0,-1-2 0,-15-25 131,9 9-106,0-1-1,1 0 1,1-1 0,1 1 0,-5-35 0,9 42-72,0 0 0,0-1 1,1 1-1,1 0 0,0 0 0,1 0 1,0 0-1,1 0 0,1 1 0,7-19 1,-8 25-62,1 0 0,1 0 0,-1 0-1,1 0 1,0 1 0,0 0 0,0 0 0,1 0 0,-1 1 0,1-1 0,1 1 0,-1 1 0,7-4 0,7-2-242,1 1 0,43-11 0,-16 7-119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6:51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31 18404,'3'-3'375,"0"0"1,0 1-1,0-1 0,0 1 1,0 0-1,0 0 1,1 0-1,-1 0 0,1 1 1,-1-1-1,1 1 1,-1 0-1,1 0 0,0 1 1,6-2-1,0 1 63,-1 1 0,1 0 0,-1 0 0,1 1 0,11 2 0,-16-2-355,-1 0 0,0 0-1,1 0 1,-1 1 0,0 0 0,0 0 0,0 0 0,0 0 0,-1 1 0,1-1-1,-1 1 1,1 0 0,3 4 0,-6-5-54,1 0 0,-1 0-1,1 0 1,-1 1 0,0-1 0,0 0 0,0 1-1,0-1 1,0 1 0,-1-1 0,1 1 0,-1-1-1,0 1 1,1-1 0,-1 1 0,0 0-1,-1-1 1,1 1 0,0-1 0,-1 1 0,1-1-1,-1 1 1,-2 4 0,-1 2 11,-1 1 1,0-1-1,-1 0 1,0 0-1,0-1 0,-1 0 1,0 0-1,-1 0 1,-9 7-1,-13 9 127,-41 23 0,34-23 6,37-24-171,-1 0 0,1 0 0,0 0 0,0 0 0,0 0 1,0 0-1,-1 0 0,1 0 0,0 0 0,0 0 0,0 0 0,0 1 1,-1-1-1,1 0 0,0 0 0,0 0 0,0 0 0,0 0 0,0 0 0,-1 0 1,1 1-1,0-1 0,0 0 0,0 0 0,0 0 0,0 0 0,0 0 1,0 1-1,0-1 0,0 0 0,-1 0 0,1 0 0,0 1 0,0-1 1,0 0-1,0 0 0,0 0 0,0 0 0,0 1 0,0-1 0,0 0 1,0 0-1,1 0 0,-1 1 0,0-1 0,0 0 0,0 0 0,0 0 0,0 0 1,0 1-1,0-1 0,0 0 0,0 0 0,0 0 0,1 0 0,-1 0 1,0 0-1,0 1 0,0-1 0,0 0 0,0 0 0,1 0 0,-1 0 1,0 0-1,0 0 0,21 3 19,29-5-265,160-28-6004,-173 26 5039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6:52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19748,'-8'16'2113,"-5"4"-1217,0 0-432,3 3 1184,3 0-463,2-2-945,4 1-504,2-5-1001,4-4 1105,2-7-352,2-6-128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6:52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97 23253,'0'2'219,"0"0"-1,1 0 1,-1 1 0,0-1 0,0 0-1,0 0 1,0 1 0,-1-1 0,1 0-1,0 0 1,-1 1 0,0-1-1,0 0 1,1 0 0,-1 0 0,-3 4-1,-23 34 1482,16-25-561,7-9-938,0 0 1,-1 0-1,2 1 0,-1 0 0,1-1 0,0 1 0,1 1 0,-4 13 0,6-21-199,0 0-1,0 1 1,0-1-1,1 0 1,-1 0-1,0 1 1,0-1-1,0 0 1,0 0 0,1 1-1,-1-1 1,0 0-1,0 0 1,1 1-1,-1-1 1,0 0-1,0 0 1,1 0 0,-1 0-1,0 0 1,1 1-1,-1-1 1,0 0-1,0 0 1,1 0-1,-1 0 1,0 0-1,1 0 1,-1 0 0,0 0-1,1 0 1,-1 0-1,15 0-47,-11 0 38,14 0-124,1 1 0,-1 1 0,0 1 0,23 7 0,-36-9 87,-1 1 1,0 0-1,1 0 0,-1 0 1,0 0-1,0 1 0,0 0 1,0 0-1,5 5 0,-7-5 19,0-1 1,0 1-1,-1-1 0,1 1 1,-1-1-1,0 1 0,1 0 0,-1 0 1,-1 0-1,1-1 0,0 1 1,-1 0-1,1 0 0,-1 0 0,0 0 1,0 6-1,-1-5 34,0 0 0,0 0 0,-1 0 0,1 0-1,-1-1 1,0 1 0,0 0 0,0-1 0,0 0 0,0 1-1,-1-1 1,0 0 0,0 0 0,1 0 0,-2-1 0,1 1 0,0-1-1,0 1 1,-6 1 0,-4 4 81,0-1 0,-1-1 0,-28 9 1,34-13-170,1 0 1,-1 0 0,0-1-1,0 0 1,0 0 0,0-1-1,0 0 1,0 0 0,-13-3-1,17 2-69,1 0-1,-1 0 1,1 0-1,-1-1 1,1 1 0,0-1-1,0 0 1,-1 0-1,1 0 1,0 0-1,1-1 1,-1 1 0,0-1-1,1 0 1,0 1-1,-1-1 1,1 0-1,0-1 1,0 1 0,1 0-1,-1 0 1,-1-7-1,-4-24-603,4-6-285</inkml:trace>
  <inkml:trace contextRef="#ctx0" brushRef="#br0" timeOffset="1">165 62 17492,'27'-10'2656,"2"2"-1495,0 1-425,-1 2 1624,4 2-815,-2 2-441,-3 0-1128,2 1-720,-8-8 672,-1 1-184,-5-4-249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6:54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13 18300,'-1'19'5643,"0"12"-4618,-34 162 771,35-191-1766,0 1 0,0-1-1,0 0 1,0 0 0,0 1 0,0-1-1,0 0 1,1 0 0,-1 0-1,2 4 1,-1-5-12,-1 0 1,0 0-1,1-1 0,-1 1 1,1-1-1,-1 1 0,1 0 0,0-1 1,-1 1-1,1-1 0,-1 1 1,1-1-1,0 1 0,-1-1 1,1 0-1,0 1 0,0-1 1,-1 0-1,1 0 0,2 1 0,-1-1 17,1 0 0,0-1-1,0 1 1,0-1 0,0 1-1,0-1 1,-1 0 0,1 0-1,0 0 1,-1-1 0,1 1-1,-1-1 1,1 1 0,3-4-1,19-17 227,-2 0 0,0-2 0,-2 0-1,33-49 1,-53 72-252,20-37 249,-18 31-195,0 0-1,1 1 1,7-12 0,-11 18-62,0 0 0,0 0 0,0 0 0,0 1 0,0-1 0,0 0 0,0 0 1,0 0-1,0 0 0,0 0 0,1 0 0,-1 0 0,0 0 0,0 0 0,0 0 0,0 0 0,0 0 0,0 0 0,0 0 0,0 0 0,0 0 0,0 0 1,0 0-1,0 1 0,0-1 0,0 0 0,0 0 0,0 0 0,0 0 0,0 0 0,0 0 0,0 0 0,1 0 0,-1 0 0,0 0 0,0 0 0,0 0 1,0 0-1,0 0 0,0 0 0,0 0 0,0 0 0,0 0 0,0 0 0,0 0 0,0 0 0,0 0 0,0 0 0,0 0 0,0 0 0,1 0 0,-1-1 1,0 1-1,0 0 0,0 0 0,0 0 0,0 0 0,0 0 0,0 0 0,0 0 0,0 0 0,0 0 0,0 0 0,-1 9 13,-3 14-23,-18 60-47,13-55 13,1 0 0,-5 42 0,13-69 41,-1 0 1,1 0-1,0 0 0,0-1 0,0 1 1,0 0-1,0 0 0,0 0 1,0 0-1,0 0 0,0 0 0,1 0 1,-1 0-1,0-1 0,1 1 1,-1 0-1,0 0 0,1 0 0,-1 0 1,1-1-1,-1 1 0,1 0 1,-1-1-1,2 2 0,-1-2 4,0 0 0,0 1 0,0-1 0,0 0 0,0 0 0,0 0 0,0 0 0,0 0-1,0 0 1,0 0 0,0 0 0,0 0 0,-1 0 0,1-1 0,0 1 0,0 0 0,0-1 0,1 0 0,4-2 28,1 0-1,-1-1 1,0 0 0,10-9 0,9-12 119,0-2 1,-2 0-1,-1-1 1,-1-1-1,-2-1 1,19-38 0,-21 41-145,-10 17-467,-9 14-822,-2-2 760,-1-7 108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6:56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70 189 15883,'-8'13'8028,"-18"37"-6334,22-41-1508,-2 6 50,0 0 0,1-1 1,0 2-1,1-1 0,-2 17 0,6-32-218,0 1-1,0-1 0,0 0 0,0 1 0,0-1 0,0 1 1,0-1-1,0 1 0,0-1 0,0 0 0,0 1 0,0-1 1,1 1-1,-1-1 0,0 1 0,0-1 0,0 0 0,1 1 0,-1-1 1,0 0-1,0 1 0,1-1 0,-1 1 0,0-1 0,1 0 1,-1 0-1,0 1 0,1-1 0,-1 0 0,0 0 0,1 1 1,-1-1-1,1 0 0,-1 0 0,0 0 0,1 0 0,-1 0 0,1 0 1,-1 1-1,1-1 0,-1 0 0,0 0 0,1 0 0,-1 0 1,1-1-1,-1 1 0,1 0 0,-1 0 0,0 0 0,1 0 1,-1 0-1,1-1 0,21-11 552,-10 2-406,-1-1 0,0-1-1,-1 0 1,0 0-1,-1 0 1,0-2-1,-1 1 1,-1-1 0,10-24-1,-10 13-97,-8 17-39,-8 16-15,7-5-13,0 1 0,0-1 1,0 0-1,0 1 0,1-1 1,-1 1-1,1 0 1,0 0-1,0-1 0,0 1 1,0 7-1,1-10 2,0 1-1,0-1 0,1 0 1,-1 1-1,0-1 0,0 0 1,1 0-1,-1 1 1,1-1-1,-1 0 0,1 0 1,0 0-1,-1 0 1,1 1-1,0-1 0,0 0 1,0 0-1,0 0 1,0-1-1,0 1 0,0 0 1,0 0-1,0-1 0,0 1 1,0 0-1,0-1 1,1 1-1,-1-1 0,0 1 1,0-1-1,1 0 1,-1 0-1,0 1 0,1-1 1,-1 0-1,0 0 0,2 0 1,3-1-6,-1 1 1,0-1 0,1 0-1,-1 0 1,0-1 0,0 0-1,0 1 1,0-2-1,8-3 1,0-2-2,-1 0 0,16-13 0,-24 19 8,0-1 0,-1 0 0,1 0 0,-1 0 0,1-1-1,-1 1 1,0-1 0,-1 0 0,1 0 0,-1 0 0,1 0 0,-1 0 0,0-1 0,2-8-1,-4 13 0,0-1 0,0 1-1,0 0 1,0 0-1,0-1 1,0 1 0,1 0-1,-2-1 1,1 1-1,0 0 1,0 0 0,0-1-1,0 1 1,0 0-1,0 0 1,0-1 0,0 1-1,0 0 1,0-1-1,-1 1 1,1 0 0,0 0-1,0 0 1,0-1-1,0 1 1,-1 0 0,1 0-1,0 0 1,0-1-1,-1 1 1,1 0 0,0 0-1,0 0 1,-1 0-1,1 0 1,0 0 0,0-1-1,-1 1 1,-14 3-36,-14 14-34,18-8 41,0 0 1,-15 16-1,23-22 25,0 1 1,-1 0-1,2 0 1,-1 0-1,0 1 0,1-1 1,0 0-1,0 1 1,0 0-1,0-1 0,0 6 1,2-9 1,0 0 1,0 0 0,0 0 0,1 0-1,-1-1 1,0 1 0,1 0-1,-1 0 1,0 0 0,1 0-1,-1 0 1,1-1 0,-1 1 0,1 0-1,0 0 1,-1-1 0,1 1-1,0 0 1,0-1 0,-1 1-1,1-1 1,0 1 0,0-1 0,0 0-1,0 1 1,-1-1 0,1 0-1,0 1 1,0-1 0,0 0-1,0 0 1,0 0 0,0 0-1,0 0 1,2 0 0,44 1-20,-36-1 13,14-2-2,33-5 0,-21 2 36,-35 5-32,1 0-1,-1-1 0,1 1 0,-1-1 0,0 0 0,1 0 0,-1 0 0,0 0 0,0 0 0,3-1 1,-4 1 17,0 0 1,-1 0-1,1 0 1,0 1-1,0-1 1,-1 0-1,1 0 1,0 0-1,-1 0 1,1 0-1,-1 0 1,1 0-1,-1 0 1,0 0-1,1-1 1,-1 0-1,0-3 40,0 0-1,-1-1 0,1 1 0,-1 0 1,0 0-1,-1 0 0,-3-9 0,-5-23-451,10 35 297,-1 0-1,1 0 1,0 0-1,0 0 1,0 0-1,0 0 1,1 0-1,-1 0 0,0 0 1,1 0-1,-1 0 1,1 0-1,0 0 1,1-2-1,7-8-754,1 0 0,-1 1 0,2 1 0,0-1 0,0 2 0,1 0 0,0 0 0,1 1 0,0 0 0,0 1 0,24-9 0,-34 15 935,0 0 0,0 0 1,0 0-1,0 1 1,0-1-1,0 1 1,0 0-1,0-1 0,0 2 1,1-1-1,-1 0 1,0 0-1,0 1 1,0 0-1,0 0 0,0 0 1,0 0-1,0 0 1,3 2-1,-3-1 113,-1 0-1,0 0 1,0 0-1,0 1 1,0-1-1,0 1 0,0-1 1,-1 1-1,1-1 1,-1 1-1,1 0 1,-1 0-1,0-1 1,0 1-1,-1 0 1,1 0-1,-1 0 1,1 0-1,-1 0 1,0 4-1,0 1 60,-1-1 0,0 1 0,-1 0 0,1 0-1,-1-1 1,-1 1 0,1-1 0,-1 0 0,-1 0 0,1 0 0,-1 0-1,-7 9 1,-8 9 342,-39 39 0,43-48-367,15-16-214,-1 1 0,0-1 0,1 1 0,-1-1 0,1 1 0,-1-1 0,0 1 0,1 0 0,-1-1 0,1 1 0,0 0 0,-1 0 0,1-1 0,0 1 0,-1 0 0,1 0 0,0 0 1,0-1-1,-1 1 0,1 0 0,0 0 0,0 0 0,0 0 0,0 0 0,0-1 0,1 3 0,0-3-2,-1 1-1,1 0 1,0 0 0,0-1 0,0 1 0,0-1 0,0 1 0,0-1 0,0 1 0,0-1-1,0 0 1,0 1 0,0-1 0,0 0 0,0 0 0,0 0 0,2 1 0,7-1 13,1 0 1,0-1-1,11-1 0,-7-1-116,54-9-318,-64 11 90,1-1 0,-1 0 0,1 0 0,-1 0 0,0-1 0,0 0 0,0 0 0,0 0 0,7-6 0,-12 8 250,1 0-1,0 0 0,0 1 0,-1-1 0,1 0 0,0 0 1,-1 0-1,1 0 0,-1-1 0,0 1 0,1 0 0,-1 0 1,0 0-1,1 0 0,-1 0 0,0 0 0,0-1 1,0 0-1,-6-10-808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2:55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1 151 14987,'13'0'497,"0"0"0,0 0 0,0-1 0,0-1-1,0 0 1,20-6 0,74-31 1335,-39 12-1382,-14 8-487,0 2 1,60-11-1,-95 25-56,0 1-1,0 0 1,0 1-1,0 1 1,0 1 0,0 1-1,0 0 1,0 2-1,0 0 1,19 7 0,-26-7 114,0-1 1,1-1-1,-1 0 1,0-1-1,1 0 1,0 0 0,-1-2-1,1 1 1,-1-2-1,18-3 1,-1 1-10,-19 3-263,0 0 0,0 1 0,0 1 0,1-1 0,-1 2 0,0-1 0,0 1 0,0 1 0,-1 0 0,1 0 1,16 9-1,-21-8-81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6:56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2 128 17148,'-2'3'1840,"8"-2"-1048,4 1-296,10-1 873,-1 2-169,10-1-968,-1-2-544,2-6 432,0-3-152,1-8-224</inkml:trace>
  <inkml:trace contextRef="#ctx0" brushRef="#br0" timeOffset="1">326 1 20084,'-10'24'1921,"0"5"-1305,3-2-264,1 0 728,4 0-376,2-2-744,3-5-344,4-9-512,1-4-360,0-11 832,1-5-321,-1-11-63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6:56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 18236,'-6'-3'1560,"2"8"-1144,-1 2-232,4 4 360,0 2-544,1 1 104,2 1-216,3-2-128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6:57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101 302 14147,'-3'7'574,"0"1"-1,0-1 1,0 0-1,-1 1 1,0-2-1,-1 1 1,1 0-1,-10 9 1,-16 25 2018,9 9-1294,20-46-1223,-1-1 1,1 0 0,1 1 0,-1-1 0,0 1-1,1-1 1,0 1 0,0 0 0,0-1-1,0 1 1,1-1 0,1 6 0,-2-8-56,1 0 1,-1 0-1,1 0 1,-1 0-1,1 0 1,0-1-1,0 1 1,-1 0-1,1-1 1,0 1-1,0 0 0,0-1 1,0 1-1,0-1 1,0 1-1,0-1 1,0 0-1,0 1 1,0-1-1,0 0 1,0 0-1,0 0 1,0 0-1,0 0 1,0 0-1,0 0 1,1 0-1,28-7 244,-18 2-174,0-1-1,0 0 1,0-1-1,-1-1 0,0 0 1,-1 0-1,0-1 1,0 0-1,15-20 1,-6 5 34,-1-2 1,-1 0 0,15-32 0,-22 38-97,0 0 0,-2-1 0,-1 1 1,0-2-1,-2 1 0,0-1 0,-1 1 0,1-37 0,-5 54-29,0 0 0,-1-1 0,1 1 0,-1 0 0,0 0 0,0 0 0,0 0 0,0-1 0,-3-3 0,3 6 0,0 0 0,-1 1 0,1-1 0,0 1 0,0-1 0,-1 1 0,1 0 0,-1 0 0,0-1 0,1 1 0,-1 0 0,0 0-1,1 0 1,-1 1 0,0-1 0,0 0 0,0 1 0,0-1 0,0 1 0,0 0 0,0-1 0,-2 1 0,-2 0 0,0 1 1,0 0-1,0 0 1,-1 0 0,1 0-1,0 1 1,0 0-1,1 1 1,-1-1-1,0 1 1,1 0 0,0 0-1,-1 1 1,-4 4-1,-3 3-3,0 0 0,1 1-1,0 1 1,-10 14 0,18-22 1,1 0 0,-1 0 1,1 0-1,0 0 0,1 1 1,-1-1-1,1 1 0,0-1 0,0 1 1,1 0-1,-1 6 0,2-9-6,0 1-1,0-1 1,1 0-1,-1 0 0,1 0 1,0 0-1,-1 0 1,1 0-1,1 0 0,-1 0 1,0-1-1,1 1 1,0 0-1,-1-1 0,1 1 1,0-1-1,0 1 1,0-1-1,1 0 0,-1 0 1,1 0-1,-1 0 1,5 2-1,5 3-119,1-1 0,0 0 0,1-1 0,13 4 0,-13-6-58,-2 2 0,1 0 1,0 0-1,-1 1 0,12 7 1,-21-10 125,1-1 1,-1 1-1,0 0 1,0 0 0,0 0-1,-1 1 1,1-1 0,-1 0-1,0 1 1,0 0 0,0 0-1,0-1 1,0 1 0,-1 0-1,0 0 1,0 0 0,0 1-1,0-1 1,-1 0 0,0 7-1,0 4-277,-1-1 0,-1 1 0,-1-1 0,-3 16 0,-3 10-331,8-27 282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6:57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18812,'-2'2'289,"1"0"0,0 0 0,0 0 0,0 1 1,0-1-1,0 0 0,0 0 0,0 1 0,1-1 0,-1 0 0,1 1 0,0 3 0,-2 5 409,-31 197 5516,30-167-6102,1-1 0,2 1 0,8 48 0,-7-78-180,-1-6-29,1 0 1,-1-1 0,1 1 0,0 0 0,0-1 0,1 1 0,0-1 0,-1 1 0,5 5 0,-6-10 76,0 0-1,0 1 1,0-1 0,0 0-1,1 0 1,-1 0 0,0 0 0,0 1-1,0-1 1,0 0 0,1 0-1,-1 0 1,0 0 0,0 0 0,1 0-1,-1 1 1,0-1 0,0 0 0,0 0-1,1 0 1,-1 0 0,0 0-1,0 0 1,1 0 0,-1 0 0,0 0-1,0 0 1,1 0 0,-1 0-1,0 0 1,0-1 0,0 1 0,1 0-1,-1 0 1,0 0 0,0 0-1,0 0 1,1 0 0,-1 0 0,0-1-1,0 1 1,0 0 0,0 0 0,1 0-1,-1 0 1,0-1 0,0 1-1,0 0 1,0 0 0,0 0 0,0-1-1,1 1 1,-1 0 0,0 0-1,0-1 1,0 1 0,0 0 0,0 0-1,0-1 1,0 1 0,0 0-1,0 0 1,0 0 0,0-1 0,2-16-621,1-20-420,-1-1 0,-2 0 0,-11-73 0,6 96 1281,2 21 353,2 25 363,2-27-851,0 0 1,0 0-1,1 0 1,-1 0-1,1-1 1,0 1-1,0 0 1,0-1-1,1 1 1,-1-1-1,1 0 1,0 0-1,0 0 1,0 0-1,6 4 1,-8-5-62,1-1 1,0 0 0,0 0 0,0 0-1,0 0 1,0-1 0,0 1-1,0 0 1,0-1 0,0 0 0,1 1-1,-1-1 1,0 0 0,0 0-1,0 0 1,0 0 0,1-1 0,-1 1-1,0 0 1,0-1 0,0 0 0,0 1-1,0-1 1,0 0 0,0 0-1,0 0 1,0 0 0,-1-1 0,1 1-1,0 0 1,1-3 0,0 2 45,-1 0 0,1-1 1,-1 1-1,0-1 0,0 0 1,0 0-1,0 0 0,0 0 1,0 0-1,-1 0 1,2-6-1,-16 36 583,12-23-612,0 0 0,0 0 0,0 0-1,0 0 1,1 0 0,0 0-1,0 0 1,0 0 0,0 0 0,0 0-1,2 6 1,-1-9-25,-1 1 0,1-1 0,0 1 0,0-1 0,0 0 1,0 1-1,0-1 0,0 0 0,0 1 0,0-1 0,1 0 0,-1 0 0,0 0 0,1 0 0,-1 0 0,1-1 0,-1 1 0,1 0 0,-1-1 1,1 1-1,-1-1 0,1 1 0,0-1 0,-1 0 0,1 0 0,0 0 0,-1 1 0,1-2 0,3 1 0,9-2 30,0 0 0,0-1-1,0-1 1,0 0-1,-1-1 1,1-1 0,-1 0-1,14-9 1,19-7 11,28-19 11,-74 41-65,0 0 0,0-1 0,0 1-1,0 0 1,0 0 0,0 0 0,0 0-1,1 0 1,-1 0 0,0 0 0,0 0-1,0 0 1,0 0 0,0 0 0,1-1-1,-1 1 1,0 0 0,0 0 0,0 0-1,0 0 1,0 0 0,1 0 0,-1 0-1,0 0 1,0 0 0,0 1 0,0-1-1,1 0 1,-1 0 0,0 0 0,0 0-1,0 0 1,0 0 0,0 0 0,0 0-1,1 0 1,-1 0 0,0 0 0,0 1-1,0-1 1,0 0 0,0 0 0,0 0-1,0 0 1,0 0 0,0 0 0,1 1-1,-1-1 1,0 0 0,0 0 0,0 0-1,0 0 1,0 0 0,0 1 0,0-1-1,0 0 1,0 0 0,0 0 0,0 1-1,-5 13 119,-10 16 111,13-27-191,0 0 0,0 0 1,0 0-1,1 0 0,0 0 1,-1 0-1,1 1 1,0-1-1,0 5 0,1-8-31,0 1-1,0-1 1,0 1 0,0 0-1,0-1 1,0 1-1,0-1 1,0 1-1,1-1 1,-1 1 0,0-1-1,0 1 1,1-1-1,-1 1 1,0-1 0,0 0-1,1 1 1,-1-1-1,0 1 1,1-1-1,-1 0 1,1 1 0,-1-1-1,1 1 1,1-1 1,-1 1-1,1-1 1,-1 1 0,1-1 0,-1 0 0,1 0-1,-1 0 1,1 0 0,-1 0 0,1 0 0,0 0-1,2-1 1,9-2-32,-6 1-116,-1 1 0,1 0-1,-1 0 1,1 0-1,7 1 1,-12 0 29,-1 0-1,0 0 1,0 1 0,1-1-1,-1 0 1,0 1 0,0-1 0,1 1-1,-1-1 1,0 1 0,0-1 0,0 1-1,0 0 1,0 0 0,0-1-1,0 1 1,0 0 0,0 0 0,0 0-1,0 0 1,-1 0 0,1 0-1,0 0 1,-1 1 0,1-1 0,-1 0-1,1 0 1,-1 1 0,1-1 0,-1 0-1,0 3 1,3 11-611,0 1-108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7:02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3 418 14443,'0'0'113,"-1"1"0,1 0 1,0 0-1,-1 0 0,1 0 0,0 0 0,0 0 1,0 0-1,0 0 0,0 0 0,0 0 0,0 0 0,0 0 1,0 0-1,0 2 0,1-3-58,-1 0 0,0 0 0,1 0 0,-1 0 0,1 0 0,-1 0 0,0 0 0,1 0 0,-1 0 0,0-1 0,1 1 0,-1 0 0,0 0 0,1 0 0,-1 0 0,0 0 0,1-1 0,-1 1 0,0 0 0,0 0 0,1 0 0,-1-1 0,0 1 0,0 0 0,1 0 0,-1-1 0,25-28 1854,-24 27-1849,88-108 3154,167-160-1,-251 265-3145,11-9 257,-13 14-144,-6 8-26,-14 29 17,-18 56 0,19-48-45,8-22-32,0 0-1,2 0 1,1 1-1,0 0 1,2 0-1,0 0 1,2 0-1,2 27 1,-1-50-101,0 0-1,0 0 1,0-1-1,0 1 1,0 0-1,0 0 1,0 0-1,1-1 1,-1 1-1,0 0 1,1 0-1,-1 0 1,0-1-1,1 1 0,-1 0 1,1-1-1,-1 1 1,1 0-1,-1-1 1,1 2 0,0-2-43,-1-1 0,1 1 0,-1 0 0,1 0 0,-1 0 0,1 0 1,-1-1-1,1 1 0,-1 0 0,1 0 0,-1-1 0,0 1 0,1 0 1,-1-1-1,1 1 0,-1-1 0,0 1 0,1 0 0,-1-1 0,0 1 1,0-1-1,1 1 0,-1-1 0,18-40-2298,-15 34 2362,10-21-635,5-5-204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7:02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2 18620,'0'0'75,"0"-1"-1,1 1 1,-1 0-1,0 0 1,1 0-1,-1 0 1,0 0-1,1 0 1,-1 0-1,0 0 1,1 0-1,-1 0 1,0 0-1,1 0 1,-1 0 0,0 0-1,1 0 1,-1 0-1,0 0 1,1 0-1,-1 0 1,0 0-1,0 0 1,1 1-1,-1-1 1,0 0-1,1 0 1,-1 0-1,0 0 1,0 1-1,0-1 1,1 0 0,-1 0-1,0 1 1,0-1-1,0 0 1,1 1-1,-1-1 1,-2 17 1550,-14 19 528,-78 118 305,57-98-2502,3 0 0,-35 83 0,159-333-11367,-67 154 10661,1 1-1,51-62 0,-59 88 2921,-16 13-2087,1 0-1,-1 0 1,0 0-1,0 0 1,1 0-1,-1 0 1,0 0-1,0 0 1,0 0-1,1 0 1,-1 0-1,0 0 1,0 0-1,0 0 1,1 0-1,-1 0 1,0 0-1,0 1 1,0-1-1,0 0 0,1 0 1,-1 0-1,0 0 1,0 0-1,0 1 1,0-1-1,0 0 1,0 0-1,1 0 1,-1 0-1,0 1 1,0-1-1,0 0 1,0 0-1,0 0 1,0 1-1,0-1 1,0 0-1,0 0 1,0 1-1,0-1 1,0 0-1,-4 37 5324,2-25-5805,-2 12 905,2 1 0,0 0 1,2 0-1,4 37 0,-2-51-748,-1 0-1,2-1 1,-1 1-1,2-1 1,-1 0-1,1 0 1,1 0-1,0 0 1,0-1-1,1 0 0,0 0 1,14 15-1,-69-66-9515,-6 3 8593,-14-10 8272,69 49-7035,0 0 1,0 0 0,0-1 0,0 1 0,0 0 0,0 0-1,0 0 1,0-1 0,0 1 0,0 0 0,0 0 0,0 0-1,0-1 1,0 1 0,0 0 0,0 0 0,0 0-1,0-1 1,0 1 0,0 0 0,0 0 0,0 0 0,0-1-1,0 1 1,0 0 0,1 0 0,-1 0 0,0-1-1,0 1 1,0 0 0,0 0 0,0 0 0,1 0 0,-1 0-1,0 0 1,0-1 0,0 1 0,0 0 0,1 0 0,-1 0-1,0 0 1,0 0 0,0 0 0,1 0 0,-1 0-1,0 0 1,0 0 0,0 0 0,1 0 0,-1 0 0,0 0-1,0 0 1,0 0 0,1 0 0,-1 0 0,0 0 0,14-2 978,77 3-314,-59 1-1929,46-3 0,-35-3 516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7:03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7 19524,'-20'9'2561,"4"-2"-1561,8-1-344,5 2 1385,11-3-569,11-1-312,11-4-496,7 0-160,9-2-208,3-2-88,3-2-232,-4-1-160,-6 0-448,-8 0-464,-11 3-112,-10-2 864,-11 6-320,-2-3-201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7:03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17572,'4'6'2616,"8"-2"-1479,11-8-329,0-3 1992,11 0-1359,0-5-265,8 3-424,0-2-200,-7 2-552,0 1-336,-9-1-960,-1 1 1744,-6-4-656,-2 2-112,-4-1-192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7:04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11 364 18900,'-10'14'2847,"10"-14"-2780,0 0 0,0 0 1,0 1-1,0-1 0,0 0 0,0 0 0,0 0 1,0 0-1,0 1 0,0-1 0,0 0 0,0 0 1,0 0-1,0 0 0,0 0 0,0 1 0,0-1 1,0 0-1,0 0 0,0 0 0,0 0 0,1 1 1,-1-1-1,0 0 0,0 0 0,0 0 1,0 0-1,0 0 0,0 0 0,1 0 0,-1 1 1,0-1-1,0 0 0,0 0 0,0 0 0,0 0 1,1 0-1,-1 0 0,0 0 0,0 0 0,0 0 1,0 0-1,1 0 0,2 0 320,1 0 0,0 0 0,-1-1 0,1 0 1,-1 1-1,6-3 0,16-6-88,-1 0 0,-1-2 0,1 0 0,-2-2-1,0-1 1,0 0 0,-2-1 0,37-35 0,-37 29-273,0-1 0,-1-1 1,-1-1-1,-1-1 0,-1 0 0,-2-1 0,17-39 0,-42 94 41,0 1-1,-6 37 1,15-56-69,0 0 1,0 1 0,1-1-1,1 1 1,0 0-1,0-1 1,1 1-1,1-1 1,4 17 0,-5-26-102,-1 0 1,1 0 0,0 0 0,0 0-1,1 0 1,-1 0 0,0 0 0,0 0 0,1-1-1,-1 1 1,1 0 0,0-1 0,3 3 0,-4-4 42,0 1 0,0-1 1,0 1-1,0-1 0,0 0 1,0 1-1,0-1 1,0 0-1,0 0 0,0 0 1,0 0-1,0 0 1,0 0-1,0 0 0,0 0 1,0 0-1,0-1 1,0 1-1,0 0 0,0 0 1,0-1-1,-1 1 1,1-1-1,0 1 0,0-1 1,0 1-1,0-1 0,-1 0 1,1 1-1,0-1 1,0 0-1,0-1 0,11-15-594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7:09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0 317 17036,'0'1'208,"1"-1"0,-1 1 0,1 0 1,-1-1-1,1 1 0,-1-1 1,1 1-1,-1 0 0,1-1 0,0 1 1,-1-1-1,1 1 0,0-1 1,-1 0-1,1 1 0,0-1 0,0 0 1,0 0-1,-1 1 0,1-1 1,0 0-1,0 0 0,0 0 0,-1 0 1,1 0-1,0 0 0,0 0 1,0 0-1,0 0 0,2-1 77,-1 0-1,1 0 1,0 0-1,-1-1 1,0 1-1,1 0 1,-1-1-1,0 0 1,3-1-1,2-4 231,0 0 0,0-1-1,-1 0 1,7-10-1,-36 39-55,23-21-420,6-3 42,1-1 0,0 0 0,-1 0 1,11-9-1,-11 8-38,48-36 28,-2-3 1,-1-1-1,46-56 0,-89 90-57,0 1 73,-8 11-86,1-1 1,-1 0 0,0 1-1,1-1 1,-1 1-1,0-1 1,1 1-1,-1-1 1,0 1 0,0-1-1,0 1 1,0-1-1,1 1 1,-1-1-1,0 1 1,0-1 0,0 1-1,0-1 1,0 1-1,0-1 1,0 1-1,0-1 1,0 1 0,-1-1-1,1 1 1,-2 23 26,0-2 0,-2 1 1,-11 39-1,-2 10-3,11-38 27,-4 63 0,20-140-612,-8 25-632,-2 12 694,1-1 0,0 1 0,0-1 0,0 1 1,4-10-1,1 7-348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32:56.4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 1 17572,'-3'1'176,"1"0"0,0 0 0,-1 0 0,1 0 0,0 0 0,0 1 0,0-1 0,0 1 0,0 0 0,0 0 0,0-1 0,0 1 0,1 0 0,-1 0 0,1 1 0,-1-1 0,1 0 0,0 0 0,0 1 0,0-1 0,0 1 0,0 2 0,-4 9 581,2-1-1,-5 24 0,6-18-510,1 0 0,0 1 0,2-1 0,0 0 0,4 20 0,25 91-1428,-10-53-1256,-18-65 1519,0 0 0,0 1 1,-1 0-1,-1-1 1,0 1-1,-1-1 1,-3 23-1,-4-2-520,-19 51-1,19-61 1795,-4 17 113,1 1 1,3 0 0,1 1-1,3-1 1,1 1-1,1 0 1,3 1-1,7 46 1,-3-45-1303,-2-26 228,0 1 0,-2 0-1,0 0 1,-1 0-1,-1 0 1,-5 25-1,-4 1 1558,-5 17 1457,-11 100 1,15-95-1095,11-62-1171,1 0-1,-1 0 1,1 0 0,0 0 0,0 0-1,2 7 1,2 4-7,-3-4 6,-1 0 1,1 20 0,-3-29-108,-3 3 23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7:11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15 135 16083,'-1'-1'240,"0"0"-1,0 0 1,-1 0-1,1 0 1,0 0-1,0 0 1,1 0-1,-1-1 1,0 1-1,0 0 0,0-1 1,1 1-1,-1 0 1,1-1-1,-1 1 1,1-1-1,0 1 1,-1-1-1,1 1 1,0-1-1,0 1 0,0-2 1,1 0 69,-1 1 1,1-1-1,0 1 0,0-1 1,0 1-1,0 0 1,1 0-1,-1-1 0,0 1 1,1 0-1,3-3 0,3-3 340,1 0-1,0 1 0,1 0 1,15-9-1,-16 12-459,-1 0 1,0 0-1,1 1 1,0 0-1,0 1 1,-1 0-1,2 0 1,-1 1-1,0 0 1,0 1-1,13 0 1,-19 0-170,0 1 0,0-1 0,1 1 0,-1-1 0,0 1 0,0 0 0,0 0 1,0 1-1,-1-1 0,1 0 0,0 1 0,0 0 0,-1 0 0,1-1 0,-1 2 0,0-1 0,1 0 0,-1 0 0,0 1 0,0-1 0,-1 1 0,1-1 0,0 1 1,-1 0-1,0 0 0,1 0 0,-1 0 0,0 0 0,-1 0 0,1 0 0,0 0 0,-1 0 0,0 0 0,0 0 0,0 1 0,0 3 0,-1 1-9,0 0 0,-1 0-1,1 1 1,-1-1 0,-1-1-1,0 1 1,0 0-1,-1-1 1,1 1 0,-2-1-1,1 0 1,-7 8 0,-9 9-9,-45 42 1,22-24 33,35-33-31,-13 12 16,-31 43 0,51-64-18,1 1 0,-1-1 0,1 1 0,-1-1 0,1 1 0,0 0 0,-1-1 0,1 1 0,0-1 0,0 1 0,-1 0 0,1-1 0,0 1 0,0 0 0,0-1 0,0 1 0,0 0 0,0 0 0,0-1 1,0 1-1,0 0 0,0-1 0,0 1 0,0 0 0,0-1 0,1 2 0,-1-2 2,1 1 1,0-1-1,0 1 1,-1-1-1,1 0 1,0 1-1,0-1 1,-1 0 0,1 1-1,0-1 1,0 0-1,0 0 1,0 0-1,-1 0 1,1 0-1,0 0 1,1 0-1,6 0 32,-1-1 0,0 0-1,13-5 1,114-30 380,-113 32-372,1 0 1,0 2-1,0 0 1,29 2-1,-42 2-40,-9-2-5,0 0 0,1 1 0,-1-1 0,0 0 0,0 0 0,1 0 0,-1 0 0,0 0 0,0 0 0,0 0 0,1 0 0,-1 1 0,0-1 0,0 0 0,0 0 0,1 0 0,-1 0 1,0 1-1,0-1 0,0 0 0,0 0 0,0 0 0,1 1 0,-1-1 0,0 0 0,0 0 0,0 1 0,0-1 0,0 0 0,0 0 0,0 1 0,0-1 0,0 0 0,0 0 0,0 0 0,0 1 0,0-1 1,0 0-1,0 0 0,0 1 0,0-1 0,0 0 0,0 0 0,-1 1 0,1-1 0,0 0 0,0 1-2,0-1-1,0 0 1,0 0-1,0 0 1,0 0-1,-1 0 1,1 0-1,0 0 1,0 0-1,0 0 1,0 1-1,0-1 1,0 0-1,0 0 1,0 0-1,-1 0 1,1 0-1,0 0 1,0 0-1,0 0 1,0 0-1,0 0 1,0 0-1,-1 0 1,1 0-1,0 0 1,0 0-1,0 0 1,0 0-1,0 0 1,0 0-1,-1 0 1,1 0-1,0 0 1,0 0-1,0 0 1,0 0-1,0-1 1,0 1-1,0 0 1,0 0-1,-1 0 1,1 0-1,0 0 1,0 0-1,0 0 1,0 0-1,0 0 1,0-1-1,0 1 1,0 0 0,0 0-1,0 0 1,0 0-1,0 0 1,0 0-1,-3-7-386,3 7 311,-1-8-497,1 1 1,-1-1 0,2 1 0,-1-1 0,3-10 0,1-3-173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7:11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19132,'-7'4'683,"1"0"-1,-1 0 1,1 0-1,0 1 1,0 0-1,-5 6 0,-8 6 1084,-35 32 1109,49-44-2710,-1 1 0,1 0 0,0 1 0,1-1 0,-1 1 0,1 0 0,-3 7 0,7-13-158,0-1-1,0 1 0,0-1 0,0 1 0,0-1 0,-1 1 0,1-1 0,0 1 1,0-1-1,0 1 0,0-1 0,1 1 0,-1-1 0,0 1 0,0-1 1,0 1-1,0-1 0,0 1 0,1-1 0,-1 1 0,0-1 0,1 1 1,-1-1-1,0 1 0,1-1 0,-1 1 0,0-1 0,1 0 0,-1 1 0,1-1 1,-1 0-1,0 1 0,1-1 0,-1 0 0,1 0 0,-1 0 0,1 1 1,-1-1-1,2 0 0,20 4 39,-21-4-41,101-3 91,-81 0-79,0 2 1,1 0-1,-1 2 0,0 0 0,41 8 0,-60-8-15,0-1 0,0 0 0,-1 1 0,1 0 0,0 0 0,0-1 0,-1 1-1,1 0 1,-1 0 0,1 0 0,-1 1 0,1-1 0,-1 0 0,1 0 0,-1 1 0,0-1 0,0 1-1,0-1 1,0 1 0,0 0 0,0-1 0,0 1 0,0 2 0,0 0 8,-1-1 0,0 0 0,0 1 0,0-1 0,0 0-1,0 1 1,-1-1 0,0 0 0,0 1 0,1-1 0,-2 0 0,0 4 0,-6 8 86,-1 1 0,0-1 0,-21 25 1,30-39-95,-7 7 62,-1 1 0,0-1 0,-1 0 0,1-1-1,-2 1 1,-16 9 0,23-15-81,0 0 1,0-1-1,0 1 1,-1 0-1,1-1 1,-1 0-1,1 0 1,-1 0-1,1 0 1,-1-1-1,1 1 1,-1-1-1,0 0 1,1 0-1,-1 0 0,0 0 1,1-1-1,-1 0 1,1 1-1,-1-1 1,1-1-1,-1 1 1,1 0-1,-7-4 1,8 3-151,0-1 1,0 1 0,0 0 0,0 0-1,0-1 1,1 1 0,-1-1 0,1 0 0,0 1-1,-1-1 1,1 0 0,0 0 0,1 0 0,-1 0-1,0 1 1,1-5 0,-1 0-152,1 0 1,0 0 0,0 0-1,0 0 1,4-13 0,4-4-603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7:12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 18028,'3'-1'8445,"-9"14"-6639,-35 137 130,36-123-1951,1-1 1,2 0-1,0 50 0,7-49-138,-5-27 90,0 1-1,0 0 1,0-1-1,0 1 1,0 0-1,1-1 0,-1 1 1,0 0-1,0-1 1,1 1-1,-1-1 1,1 1-1,-1 0 1,0-1-1,1 1 1,-1-1-1,1 1 1,-1-1-1,1 0 0,-1 1 1,1-1-1,-1 1 1,1-1-1,0 0 1,-1 0-1,1 1 1,-1-1-1,1 0 1,0 0-1,-1 0 0,1 1 1,0-1-1,-1 0 1,2 0-1,-1-1-33,0 1-1,-1-1 0,1 1 0,0-1 1,-1 1-1,1-1 0,-1 1 0,1-1 1,-1 1-1,1-1 0,-1 0 1,1 0-1,-1 1 0,0-1 0,1 0 1,-1 1-1,0-1 0,1 0 0,-1 0 1,0-1-1,3-21-409,-2 18 180,1-25-625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7:12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40 20332,'-7'6'2249,"6"-3"-1153,2 1-400,3-4 1273,6 2-313,5-5-528,1 0-224,4 0-327,1 0-113,4 0-256,-4-4-136,1 4-320,-4 1-160,-1 0-569,-2-1-447,-5-1 1088,0-3-280,0-5-208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7:13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18292,'-5'20'2339,"-2"0"1,-14 34-1,-6 15-793,27-67-1516,-3 7 54,0-1-1,1 1 1,0-1-1,1 1 1,0 0 0,0 17-1,1-25-74,0 0 0,0-1 0,0 1 0,1 0 0,-1 0 0,0 0-1,1-1 1,-1 1 0,1 0 0,-1 0 0,0-1 0,1 1 0,0 0 0,-1-1 0,1 1 0,-1 0-1,1-1 1,0 1 0,-1-1 0,1 1 0,0-1 0,0 0 0,-1 1 0,1-1 0,0 0 0,0 1-1,0-1 1,-1 0 0,1 0 0,0 0 0,0 0 0,0 0 0,0 0 0,0 0 0,-1 0-1,1 0 1,0 0 0,0 0 0,0 0 0,0-1 0,-1 1 0,2-1 0,4 0 56,0-1 1,0-1-1,-1 1 0,10-6 1,22-17 438,53-46 1,-53 40-79,41-26 0,-71 52-372,-5 3-34,0 1 0,0 0 0,0 0 0,0 0-1,0 0 1,0 0 0,0 0 0,0 0 0,4 0-1,-6 1-14,0 1-1,0-1 0,1 0 1,-1 1-1,0-1 0,0 1 0,0-1 1,0 1-1,0-1 0,1 0 0,-1 1 1,0-1-1,0 1 0,0-1 0,0 1 1,0-1-1,0 1 0,0-1 0,-1 1 1,1-1-1,0 0 0,0 1 1,0-1-1,0 1 0,0-1 0,-1 1 1,1-1-1,0 0 0,0 1 0,-1-1 1,1 0-1,-1 1 0,-8 18 16,-7 5-6,10-15-6,-1 0 1,2 0-1,0 1 1,0 0-1,0-1 1,1 1-1,1 1 1,-4 16-1,7-26-7,-1-1 0,1 1 0,0 0 0,0-1 0,0 1-1,0 0 1,0-1 0,1 1 0,-1 0 0,0-1 0,0 1 0,0-1 0,0 1 0,1 0-1,-1-1 1,0 1 0,1-1 0,-1 1 0,0-1 0,1 1 0,-1-1 0,1 1-1,-1-1 1,1 1 0,-1-1 0,1 1 0,-1-1 0,1 1 0,1-1 1,0 1 0,-1-1 0,1 1 0,-1-1 0,1 0 1,0 0-1,0 0 0,-1 0 0,1 0 0,3 0 0,37-12 56,-24 5-57,1-2-1,-1 0 1,-1-1 0,0 0-1,0-2 1,-1 0 0,0 0 0,-1-2-1,-1 0 1,0-1 0,-1 0-1,14-22 1,-26 36-185,0 0 108,0 0 1,-1 0-1,1 0 0,0 1 0,-1-1 0,1 0 1,-1 0-1,1 0 0,-1 0 0,1 0 1,-1 0-1,0 0 0,0 0 0,1 0 1,-1-1-1,0 1 0,0 0 0,0 0 0,0 0 1,0 0-1,-1-1 0,-4 0-488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8:09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19068,'1'10'2009,"9"-7"-1041,3-2-384,9-2 1120,6-5-255,7-1-417,3 0-224,4-2-280,-1 1-96,0 3-448,-6 4-200,-7 4-840,-5 2-408,-13 1 1135,-8 0-239,-12 2-256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8:10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16291,'4'9'1985,"7"-8"-889,5-1-320,7-4 1209,3-3-385,5-3-408,4 0-159,-1 0-529,2 1-312,-5-1-1209,-3 0 985,-10 2-272,-2-4-56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8:10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1 218 19604,'0'0'97,"0"1"0,0-1-1,0 0 1,0 0 0,0 1-1,0-1 1,0 0 0,0 1-1,0-1 1,0 0 0,0 1-1,0-1 1,0 0 0,0 0-1,0 1 1,1-1 0,-1 0-1,0 0 1,0 1 0,0-1-1,0 0 1,1 0 0,-1 1-1,0-1 1,0 0 0,1 0-1,-1 0 1,0 1 0,0-1-1,1 0 1,-1 0 0,0 0-1,0 0 1,1 0 0,-1 0-1,0 0 1,1 0 0,-1 0-1,15-5 1965,19-18-404,-30 19-1330,170-155 2506,-154 138-2632,-2 7-75,-12 15-70,-4 11-39,-8 46-133,3-42-73,1 0-1,1 1 1,0-1-1,2 20 1,-1-35 79,0 1 0,1-1 0,-1 1 0,0 0 0,1-1 0,-1 1 0,1-1 0,-1 1 0,1-1 0,0 1 0,0-1 0,0 0 0,0 1 0,0-1 0,0 0 0,0 0 0,0 0 0,0 1 0,0-1 0,1 0 1,-1-1-1,0 1 0,1 0 0,-1 0 0,1 0 0,-1-1 0,3 1 0,0 0-562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8:10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1 413 18308,'17'-26'5220,"31"-28"-3189,-23 25-1199,15-17-104,23-29 285,89-80 0,-147 151-988,22-17 108,-27 21-132,1 0 0,-1-1 1,0 1-1,1 0 1,-1 0-1,1 0 1,-1-1-1,1 1 1,-1 0-1,1 0 1,-1 0-1,1 0 1,-1 0-1,1 0 1,-1 0-1,1 0 1,-1 0-1,1 0 1,-1 0-1,1 0 1,-1 1-1,1-1 1,-1 0-1,1 0 0,-1 1 1,1-1-1,-1 0 1,1 0-1,-1 1 1,0-1-1,1 0 1,-1 1-1,0-1 1,1 1-1,-1-1 1,0 0-1,1 1 1,-1-1-1,0 1 1,0-1-1,0 1 1,1-1-1,-1 1 1,0-1-1,0 1 0,0-1 1,0 1-1,0-1 1,0 1-1,0-1 1,0 1-1,0-1 1,0 1-1,0 16 0,-1 0-1,-1 0 0,0 0 0,-2-1 1,1 1-1,-10 22 0,3-5 0,5-14-25,-3 8-67,1 0-1,1 0 1,-2 32 0,8-59 19,0 0 0,0 1 0,0-1 0,0 0 0,0 0-1,0 0 1,0 1 0,1-1 0,-1 0 0,0 0 0,1 0 0,-1 0 0,1 0-1,-1 0 1,2 2 0,-1-2 48,-1-1 0,1 0 0,-1 0-1,1 0 1,-1 1 0,1-1 0,0 0-1,-1 0 1,1 0 0,-1 0 0,1 0 0,-1 0-1,1 0 1,-1-1 0,1 1 0,0 0-1,-1 0 1,1 0 0,-1 0 0,1-1 0,-1 1-1,1 0 1,-1-1 0,1 1 0,-1 0-1,0-1 1,1 1 0,-1 0 0,1-1 0,-1 1-1,0-1 1,1 1 0,-1-1 0,0 1-1,0-1 1,1 0 0,13-18-440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8:11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32 17788,'-2'35'2077,"-8"49"0,5-59-1691,2 0 1,1 0-1,1 0 1,2 29-1,-1-51-360,0-1 0,0 0 0,1 0 0,-1 0 0,1 0 0,-1 0 0,1 0 0,0 0 0,0 0 0,0-1 0,0 1 0,0 0 0,0 0 0,0-1 0,0 1 0,3 2 0,-3-3-1,0-1 0,0 1 1,1-1-1,-1 1 0,0-1 1,0 0-1,0 1 0,1-1 0,-1 0 1,0 0-1,0 0 0,1 0 1,-1 0-1,0 0 0,1 0 1,-1 0-1,0 0 0,0-1 1,3 0-1,3-2 85,0 0 1,0-1-1,0 0 1,0-1-1,-1 0 0,11-9 1,99-107 1243,-75 75-838,48-40 0,-88 85-511,0 0 1,0 0 0,0 0-1,0 0 1,0 0 0,0 0 0,0 1-1,0-1 1,1 1 0,-1-1-1,0 1 1,0-1 0,1 1-1,1-1 1,-2 1-4,-1 0 0,0 1-1,1-1 1,-1 0 0,0 0 0,1 0-1,-1 1 1,0-1 0,0 0 0,1 1 0,-1-1-1,0 0 1,0 0 0,0 1 0,0-1-1,1 0 1,-1 1 0,0-1 0,0 1-1,0-1 1,0 0 0,0 1 0,0-1-1,0 0 1,0 1 0,0-1 0,0 0 0,0 1-1,0-1 1,0 1 0,0 0 0,-11 39 19,10-37-27,-12 34-5,6-21 17,1 1-1,1 0 1,0 0 0,-3 26-1,8-42-4,0 0-1,0 0 0,0 1 0,0-1 0,0 0 1,0 0-1,0 0 0,0 0 0,0 0 0,0 0 1,1 0-1,-1 0 0,0 0 0,1 0 1,-1 0-1,1 0 0,-1 0 0,1 0 0,0 0 1,-1 0-1,1 0 0,0 0 0,1 1 0,0-2 3,-1 1 0,1 0-1,-1-1 1,1 0 0,-1 1 0,1-1-1,-1 0 1,1 0 0,-1 0-1,1 0 1,-1 0 0,1 0-1,-1 0 1,1-1 0,1 1-1,7-3 51,-1-1 0,1 0-1,17-9 1,-24 11-30,26-16 201,0-2 1,-2 0-1,0-3 1,-1 0-1,-2-1 1,0-1 0,28-41-1,-41 49-975,-10 10 61,-10 8 143,1 4 100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2:11.4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 0 13163,'1'0'323,"0"0"0,0 0 0,1 0 0,-1 1 0,0-1-1,0 0 1,0 0 0,0 1 0,0-1 0,-1 0 0,1 1 0,0-1 0,0 1 0,0-1 0,0 1 0,0-1 0,0 1 0,-1 0 0,1 0 0,0-1 0,-1 1 0,1 0 0,0 0 0,-1 0-1,1 0 1,-1-1 0,1 1 0,-1 0 0,0 0 0,1 0 0,-1 0 0,0 0 0,0 0 0,1 2 0,-1 1 36,0 0 1,0 0-1,0 0 1,0 0-1,-1-1 1,0 1-1,-2 7 1,-13 29-242,-1 0 1,-33 52 0,31-60-52,1 2 1,1 0 0,-19 59 0,35-87-62,-1-1 1,1 1 0,0-1-1,1 1 1,-1-1-1,1 8 1,0-11-5,0-1 0,0 0 1,1 0-1,-1 0 0,0 0 0,0 0 0,1 0 1,-1 0-1,1 0 0,-1 0 0,1 0 0,-1 0 1,1-1-1,0 1 0,-1 0 0,1 0 1,0 0-1,0-1 0,0 1 0,-1 0 0,1-1 1,0 1-1,0-1 0,0 1 0,0-1 0,0 1 1,0-1-1,0 0 0,0 1 0,0-1 0,0 0 1,0 0-1,0 0 0,1 0 0,-1 0 1,0 0-1,0 0 0,0 0 0,1 0 0,10-3 62,0-1 0,-1 0 0,1 0 0,-1-1 0,0 0 0,0-1 0,-1 0 0,11-9 0,8-3 111,15-9 178,2 3 0,90-36 0,-136 60-346,8-4-2047,-13-2-1176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9:11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5618 1 12507,'8'0'479,"34"0"967,0 1 0,46 9 0,-84-10-1414,41 8 341,86 26 1,-120-30-358,0 0 0,1 1 0,-1 0 1,-1 1-1,1 0 0,-1 1 1,0 0-1,-1 1 0,0 0 1,0 0-1,0 1 0,11 16 1,-16-18 33,0 1 0,-1-1 1,0 1-1,0 0 0,-1 0 0,0 0 1,0 0-1,-1 1 0,0-1 1,-1 0-1,0 0 0,0 1 1,-1-1-1,0 0 0,-3 14 1,-1 0 140,-2 1 0,0-1 1,-1 0-1,-15 28 0,12-31-46,-1 0 0,0-1 0,-1-1 0,-21 22-1,-68 59 313,-15 16-296,100-95-161,-184 198 131,169-187-87,-2-1-1,-1-2 1,-1-1 0,-67 35-1,-4-12 73,-115 34 0,39-16-24,-123 46-24,-4-14-1,-623 113 0,451-124-66,11 40 7,418-107 20,1 1 1,1 3-1,-82 53 0,132-77-27,-5 3 4,-1 0 1,0 1 0,1 0-1,0 1 1,-9 9 0,14-13-6,0-1 1,0 0 0,0 1-1,1-1 1,-1 0 0,0 1-1,1-1 1,-1 1 0,1-1-1,0 1 1,-1-1-1,1 1 1,0-1 0,0 1-1,0-1 1,0 1 0,0-1-1,0 1 1,1-1 0,-1 1-1,0-1 1,1 1-1,-1-1 1,1 1 0,-1-1-1,1 1 1,0-1 0,0 0-1,0 1 1,0-1 0,0 0-1,0 0 1,0 0 0,0 0-1,2 2 1,21 18 30,43 28 1,-38-29-14,27 24 1,-36-26-17,8 7 8,33 24 0,-53-43-5,0-1 0,1 0-1,-1 0 1,1-1 0,-1 0 0,1 0 0,1-1 0,-1-1 0,16 3 0,-14-6 640,-6 2 175,-13 5-937,6-4 117,0-1 0,0 0 1,-1 0-1,1 0 0,0 0 1,-1 0-1,1-1 0,-1 1 1,1-1-1,-1 1 0,0-1 0,1 0 1,-1 0-1,-2-1 0,-44-6 13,24 2-9,-342-26-67,354 31 63,-51 0 1,60 0-1,0 0 0,0 1 1,0 0-1,1 0 1,-1 0-1,0 0 0,0 0 1,1 1-1,-1-1 0,1 1 1,-1 0-1,1 0 0,-4 3 1,5-2-4,1-1 0,-1 0 0,0 1 1,1-1-1,0 1 0,-1 0 0,1-1 0,0 1 0,1 0 1,-1 0-1,0 0 0,1-1 0,-1 6 0,1 40-14,1-31 6,1 214-234,-5-172 99,-19 112-1,-16 39 108,-7 38 36,-44 51 39,30-114 4,44-133-37,-3-1 0,-2 0 0,-3-1 1,-1-1-1,-3-2 0,-54 75 0,-134 152 40,181-233-27,-1-1 0,-2-1 0,-73 58 0,79-74 41,-1-1 0,-1-2 0,-1-1 0,0-2-1,-72 25 1,40-25 177,-1-2 0,-128 10 0,146-20-166,-83 18-53,78-12-866,35-11 634,18 0 210,1 0 0,-1-1 0,1 1 0,0 0 0,-1 0 0,1 0 0,-1 0 0,1-1-1,0 1 1,-1 0 0,1 0 0,0-1 0,-1 1 0,1 0 0,0-1 0,-1 1 0,1 0 0,0-1 0,-1 1 0,1 0 0,0-1 0,0 1 0,0-1 0,0 1 0,-1-1 0,1 1 0,0 0 0,0-1 0,0 1 0,0-1 0,0 1 0,0-1 0,0 1 0,0-1 0,0 1 0,0 0 0,0-1 0,1 0 0,10-19-261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9:12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16644,'-3'11'2104,"9"-1"-1088,5-1-416,11-5 2481,6 0-1913,10-1-576,2 2-72,1-3-231,5 4-169,-4 0-376,-6 1-305,-9 4-671,-7 1-136,-14-3 944,-6-2-264,-9-6-233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9:12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18428,'-8'18'1976,"5"-8"-1352,20-4-207,14-2 879,12-2-464,6-1-128,8 1-432,2-1-352,-3-2-848,-4-2 888,-12-9-216,-7-2-104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9:12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6 19444,'9'-2'342,"0"1"1,1 0-1,0 0 0,-1 1 1,1 0-1,-1 0 0,1 1 1,0 1-1,-1 0 0,0 0 0,1 0 1,9 5-1,-14-5-287,0 0 1,0 1-1,-1-1 0,1 1 0,-1 0 1,1 0-1,-1 0 0,0 1 0,0-1 1,0 1-1,-1 0 0,1 0 0,-1 0 1,0 1-1,0-1 0,-1 1 0,1 0 1,-1-1-1,0 1 0,0 0 0,-1 0 1,1 1-1,0 4 0,-2 0-17,0 1 0,-1-1 0,0 0 0,0 0 0,-1 0 0,-1 0 0,1 0 0,-2 0 1,1-1-1,-1 1 0,-9 15 0,-6 5 66,0 0-1,-25 27 1,-6 1-2029,-77 70 0,114-117 1160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9:13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17572,'13'1'1952,"-4"13"-1152,-1 5-344,-5 11 1249,-1 9-633,-1 5-520,-1 2-264,3 3-640,-2-2-344,2-7-448,-1-1-105,-2-16 825,-5-6-312,-5-4-240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9:14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17660,'1'-2'137,"0"0"0,0 0 0,0 0 0,0 0 0,1 0 0,-1 1 0,0-1 0,1 0 0,0 1 0,-1-1 0,1 1 0,0 0 0,0 0 0,-1-1 0,1 1 0,0 0 0,0 1 0,0-1 0,1 0 0,-1 0 0,2 0 0,8-1 301,0 0 1,19-1 0,-28 2-278,38-1 669,0 1-1,1 3 1,60 9-1,-77-7-685,-1 1-1,0 1 1,-1 2 0,0 0 0,0 2-1,0 0 1,24 16 0,-40-22-122,0 1 0,-1 0-1,1 0 1,-1 1 0,0 0 0,0 0 0,-1 0-1,0 1 1,0-1 0,-1 1 0,6 11 0,-8-12 4,0-1 1,0 1 0,-1-1-1,0 1 1,0-1 0,0 1-1,-1 0 1,0-1 0,0 1-1,0 0 1,-1-1 0,0 1-1,0 0 1,0-1 0,-1 1-1,0-1 1,-3 9 0,-2-3 74,1 1 0,-2-1 0,1-1 0,-1 1 0,-1-1 0,0-1 1,-1 1-1,1-2 0,-2 1 0,-20 12 0,9-8 119,0 0-1,-1-2 0,-1 0 1,-39 11-1,50-18-151,0-1 0,1-1 1,-1 0-1,0 0 0,-20-1 0,30-1-144,0 0-1,0 0 1,0-1 0,0 1 0,0-1-1,0 1 1,0-1 0,0 0 0,0 0-1,0 0 1,0-1 0,0 1 0,1-1-1,-1 1 1,1-1 0,-1 0 0,1 0-1,-1 0 1,1 0 0,0 0 0,0-1-1,0 1 1,1-1 0,-1 1 0,0-1-1,1 0 1,0 0 0,-1 0 0,0-4-1,0-5-96,1 0 0,1 0-1,0 0 1,0 1-1,4-21 1,8-17-520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9:15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16339,'1'4'397,"1"0"-1,-1 0 1,0 0-1,0 0 0,0 0 1,0 0-1,-1 0 0,0 0 1,0 0-1,0 0 0,0 1 1,-2 5-1,1 8 994,-7 109 1864,2-57-1914,5 105 1,1-170-1278,1 0 0,0-1 1,-1 1-1,1-1 0,3 7 1,-4-10-49,0 0 0,1-1 0,-1 1 0,1 0 1,-1 0-1,1-1 0,-1 1 0,1 0 0,-1 0 1,1-1-1,0 1 0,-1-1 0,1 1 0,0 0 1,0-1-1,-1 0 0,1 1 0,0-1 0,0 1 1,0-1-1,0 0 0,0 0 0,-1 1 0,1-1 1,0 0-1,0 0 0,0 0 0,0 0 0,0 0 1,0 0-1,0 0 0,0 0 0,-1-1 0,1 1 1,1 0-1,5-3 42,0 0 0,0-1 0,0 1 0,-1-1 0,0 0 0,0-1 0,0 1 0,8-10 0,43-50 229,-47 53-230,34-45 125,-20 25-111,34-35 0,-42 55-75,-16 11 4,0 0 1,0 0 0,0 0-1,1-1 1,-1 1 0,0 0-1,0 0 1,0 0 0,1 0-1,-1 0 1,0 0 0,0 0-1,0 1 1,0-1-1,1 0 1,-1 0 0,0 0-1,0 0 1,0 0 0,1 0-1,-1 0 1,0 0 0,0 0-1,0 0 1,0 1 0,0-1-1,1 0 1,-1 0 0,0 0-1,0 0 1,0 0 0,0 1-1,0-1 1,0 0 0,0 0-1,0 0 1,0 0-1,0 1 1,1-1 0,-1 0-1,0 1 1,-4 29-23,2-22 25,-43 172-872,45-179 768,-1 1 1,1 0-1,0-1 0,0 1 0,-1 0 1,1-1-1,0 1 0,0 0 0,0-1 1,1 1-1,-1 0 0,0-1 1,1 1-1,-1-1 0,1 1 0,-1 0 1,1-1-1,1 3 0,-1-4 37,0 1-1,-1-1 0,1 0 1,0 1-1,0-1 1,0 0-1,0 0 1,0 1-1,0-1 0,0 0 1,0 0-1,0 0 1,0 0-1,-1 0 1,1 0-1,0 0 0,0-1 1,0 1-1,0 0 1,0 0-1,0-1 1,0 1-1,0-1 0,-1 1 1,1-1-1,0 1 1,0-1-1,-1 1 1,1-1-1,0 0 0,-1 1 1,2-2-1,22-19-721,4-9-149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9:15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77 277 16804,'-10'20'1972,"-17"23"1,-8 16 1717,35-58-3605,-1 0 1,0 0-1,1 1 1,-1-1 0,1 0-1,-1 0 1,1 1-1,0-1 1,0 0 0,-1 1-1,1-1 1,0 0-1,0 1 1,0-1 0,1 3-1,-1-4-62,0 0-1,0 0 1,1 1-1,-1-1 1,0 0-1,1 0 1,-1 1 0,1-1-1,-1 0 1,0 0-1,1 0 1,-1 0-1,1 0 1,-1 0-1,0 0 1,1 1-1,-1-1 1,1 0-1,-1 0 1,0 0-1,1-1 1,-1 1 0,1 0-1,-1 0 1,0 0-1,1 0 1,-1 0-1,1 0 1,-1-1-1,1 1 1,4-2 21,0-1 0,0 0 1,0 0-1,0 0 0,6-6 0,12-12-32,-1-2-1,-1 0 0,26-38 1,-56 77-30,0 0 0,1 1 1,1 0-1,1 1 0,0-1 1,1 1-1,-4 33 0,8-49 19,1 0 0,0 0-1,0 0 1,1 0 0,-1 0-1,0 0 1,1 0 0,-1 1-1,1-1 1,0 0 0,0 0 0,1 3-1,-1-4 3,0 0-1,0-1 1,-1 1-1,1 0 1,0-1 0,0 1-1,0 0 1,0-1-1,0 1 1,0-1-1,0 1 1,0-1-1,0 0 1,0 1-1,0-1 1,0 0-1,0 0 1,0 0 0,0 0-1,0 0 1,0 0-1,0 0 1,0 0-1,0 0 1,1 0-1,-1-1 1,0 1-1,1-1 1,9-3 29,0-1 1,-1 0-1,1 0 0,-1-1 1,18-14-1,46-44 179,-67 57-179,30-31 140,-1-2-1,-2-2 0,55-89 0,-81 118-145,-2 5-17,-1 0 0,0 0 0,0 0-1,-1 0 1,0-1 0,-1 0-1,0 0 1,3-16 0,-5 25-10,-1 0 1,0 0-1,0 0 1,0 0-1,0-1 1,0 1-1,0 0 1,0 0-1,0 0 1,0-1-1,0 1 1,0 0-1,0 0 1,0 0-1,0-1 1,0 1-1,0 0 1,0 0-1,0 0 1,0-1-1,0 1 1,0 0-1,0 0 1,0 0-1,-1 0 1,1-1-1,0 1 0,0 0 1,0 0-1,0 0 1,0 0-1,0-1 1,-1 1-1,1 0 1,0 0-1,0 0 1,0 0-1,-1 0 1,1 0-1,-7 5-18,-7 11-9,2 6 26,1 0-1,2 1 1,0 0-1,1 1 1,1 0 0,1 0-1,1 0 1,2 1-1,0-1 1,2 1 0,0 0-1,2 0 1,1 0 0,1-1-1,1 1 1,1-1-1,1 0 1,16 41 0,-9-44-72,-9-20-17,-5-14-20,-9-18-55,-2 1 0,-1 0 0,-1 1 1,-23-36-1,20 35 66,-97-148-40,113 176 156,-14-23 102,15 25-107,-1-1 0,1 1 0,-1-1 0,1 1 0,0-1 0,-1 0 0,1 1-1,0-1 1,-1 1 0,1-1 0,0 0 0,0 1 0,0-1 0,0 0 0,0 1-1,0-1 1,-1 0 0,2 1 0,-1-1 0,0 0 0,0 1 0,0-1 0,0 0-1,0 1 1,0-1 0,1 1 0,-1-1 0,0 0 0,0 1 0,1-1 0,-1 1-1,1-1 1,-1 1 0,1-1 0,5 0 35,1 0-1,-1 0 0,1 1 1,-1 0-1,1 1 1,-1-1-1,0 1 1,1 1-1,8 2 1,1-1-5,194 31-1389,-157-28 1091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9:20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18964,'-2'24'793,"0"1"-1,-2-1 1,-1 0-1,-2 0 1,-11 30 0,-8 35 1119,18-57-1365,-3 40 0,10-62-470,0 0 1,1-1 0,0 1 0,1 0 0,0 0-1,0 0 1,1 0 0,4 13 0,-4-20-49,-1 1 0,1-1 0,0 0 0,-1 0 0,1 0 0,1-1 0,-1 1 0,0 0 0,1-1 0,-1 1 0,1-1 0,0 0 0,0 0 0,0 0 0,0 0 0,0-1 0,0 1 0,0-1 0,1 0 0,-1 0 0,1 0 0,-1 0 0,0 0 0,1-1 0,-1 1 0,1-1 0,0 0 0,-1 0 0,1-1 0,-1 1 0,5-2 0,4 0 81,1-1 0,-1-1 0,0 0 0,0-1-1,-1 0 1,1 0 0,15-12 0,2-3 149,0-2 0,-2-1 0,-1-1 0,42-51 0,-28 23 57,59-98 0,-93 140-330,0 1-142,-1 0 1,0-1-1,0 1 1,-1-1-1,0 0 1,3-17-1,-7 27 118,0 0 0,0 0 1,0 0-1,1 0 0,-1 0 0,0 0 0,0 0 1,0 0-1,0-1 0,0 1 0,0 0 0,0 0 0,0 0 1,0 0-1,-1 0 0,1 0 0,0 0 0,0 0 1,0 0-1,0-1 0,0 1 0,0 0 0,0 0 1,0 0-1,0 0 0,0 0 0,0 0 0,0 0 0,0 0 1,0 0-1,0 0 0,0 0 0,-1 0 0,1 0 1,0-1-1,0 1 0,0 0 0,0 0 0,0 0 0,0 0 1,0 0-1,0 0 0,0 0 0,-1 0 0,1 0 1,0 0-1,0 0 0,0 0 0,0 0 0,0 0 0,0 0 1,0 0-1,-1 1 0,-6 2-947,-7 8 303,-2 7-141,2 8-185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9:20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163 482 18188,'3'-1'451,"1"0"-1,-1-1 1,0 1 0,1-1-1,-1 0 1,0 0 0,0 0-1,0 0 1,3-4 0,-6 5-343,1 1-1,-1-1 1,1 1-1,-1-1 1,1 1 0,-1-1-1,0 0 1,0 1-1,1-1 1,-1 0 0,0 1-1,0-1 1,0 0 0,1 0-1,-1 1 1,0-1-1,0 0 1,0 0 0,0 1-1,-1-2 1,1 1 26,-1-1 0,1 1 0,-1 0 0,0 0 0,1 0 0,-1 0 0,0 0 0,0 0 0,0 1 0,0-1 0,0 0 1,0 0-1,0 0 0,0 1 0,0-1 0,-2 0 0,-2-1 16,-1 0 0,1 0 1,-1 0-1,0 1 0,1 0 0,-1 0 1,0 1-1,0-1 0,0 1 0,1 1 0,-11 0 1,7 1-121,0-1 0,0 2 1,0-1-1,0 1 0,0 1 1,-11 5-1,-6 13-13,26-22-17,-1 0 1,1 1 0,-1-1-1,1 1 1,-1-1-1,1 0 1,-1 1 0,1-1-1,0 1 1,-1-1 0,1 1-1,0 0 1,-1-1 0,1 1-1,0-1 1,0 1 0,-1 0-1,1-1 1,0 1 0,0 0-1,0-1 1,0 1 0,0-1-1,0 1 1,0 0 0,0-1-1,0 1 1,0 0-1,0-1 1,0 1 0,1 0-1,-1-1 1,0 1 0,0-1-1,1 1 1,-1 0 0,0-1-1,1 1 1,-1-1 0,1 1-1,-1-1 1,0 1 0,1-1-1,-1 0 1,2 2 0,3 0 4,1-1 1,-1 1 0,1-1 0,-1 1 0,1-2 0,-1 1 0,12-1 0,45-3 26,-40 1-23,58-2 99,151 10 0,-231-6-94,0 0 0,0-1-1,1 1 1,-1 0 0,0 0 0,1 0 0,-1 0 0,0-1 0,0 1 0,1 0 0,-1 0 0,0-1 0,0 1 0,0 0 0,0 0 0,1-1 0,-1 1 0,0 0 0,0-1-1,0 1 1,0 0 0,0 0 0,0-1 0,0 1 0,0 0 0,0-1 0,0 1 0,0 0 0,0-1 0,0 1 0,0 0 0,0-1 0,0 1 0,0 0 0,0-1 0,-2-15 223,1 13-163,-6-39 61,1 0-1,1-54 0,5 78-534,1 0 0,1 0 0,1 1 0,0-1 0,1 1 0,1 0-1,1 0 1,9-20 0,-10 28 96,1 0 0,0 0 0,0 1 0,0 0 0,1 0 0,0 1 0,1 0 0,-1 0 0,2 1 0,8-7-1,16-7-712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2:12.2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3 20348,'0'0'108,"0"-1"-1,1 1 1,-1 0 0,1 0-1,-1-1 1,0 1-1,1 0 1,-1 0-1,1 0 1,-1 0 0,1 0-1,-1-1 1,0 1-1,1 0 1,-1 0-1,1 0 1,-1 0 0,1 0-1,-1 0 1,1 1-1,-1-1 1,0 0-1,1 0 1,-1 0-1,1 0 1,-1 0 0,0 1-1,1-1 1,1 13 1550,-13 29-685,6-29-706,3-3-196,-8 23 47,1 0 0,2 1 1,-5 63-1,12-96-106,-1 0 1,1 0-1,0 0 1,0 0-1,0 0 1,1-1 0,-1 1-1,0 0 1,0 0-1,0 0 1,1 0-1,-1 0 1,0 0-1,1 0 1,-1-1-1,2 3 1,-2-3-6,1 0 0,-1 0 1,0 0-1,1 0 0,-1 0 1,0 0-1,1 0 0,-1 0 0,0 0 1,1 0-1,-1 0 0,1 0 1,-1 0-1,0 0 0,1 0 0,-1 0 1,0 0-1,1 0 0,-1 0 1,0-1-1,1 1 0,-1 0 0,0 0 1,1 0-1,-1-1 0,0 1 1,1-1-1,21-24 272,29-52 285,-28 41-198,44-54-1,-67 90-360,0-1 0,1 1 0,-1 0 0,0-1 0,0 1 0,0 0 0,0 0 0,1-1 0,-1 1 0,0 0 0,0 0 0,1-1 0,-1 1 0,0 0 1,0 0-1,1 0 0,-1-1 0,0 1 0,0 0 0,1 0 0,-1 0 0,0 0 0,1 0 0,-1 0 0,0 0 0,1 0 0,-1 0 0,0 0 0,1 0 0,-1 0 0,0 0 0,1 0 0,0 0 0,-1 13 68,-10 34-69,4-25 13,6-21-15,-1 0-1,1 1 0,0-1 1,0 0-1,-1 0 1,1 0-1,0 0 1,0 1-1,0-1 0,0 0 1,0 0-1,1 0 1,-1 1-1,0-1 0,0 0 1,1 0-1,-1 0 1,1 0-1,-1 0 1,1 0-1,0 0 0,-1 0 1,1 0-1,0 0 1,-1 0-1,1 0 0,1 1 1,0-2-1,0 1-1,0-1 1,0 0 0,0 0 0,0 0 0,0 0 0,0 0-1,0 0 1,0 0 0,-1-1 0,1 1 0,0-1-1,0 1 1,0-1 0,0 0 0,2-1 0,19-10-72,-2 0 1,0-2-1,0 0 1,-1-1-1,22-23 1,-26 18-1251,-16 20 1289,1-1 0,-1 1 0,0-1-1,0 1 1,0-1 0,0 1 0,1-1 0,-1 1-1,0-1 1,0 1 0,0-1 0,0 1-1,0-1 1,0 1 0,0 0 0,0-1 0,0 1-1,-1-1 1,1 1 0,0-1 0,0 1-1,0-1 1,0 1 0,-1-1 0,1 1 0,0-1-1,0 1 1,-1 0 0,1-1 0,0 1-1,-1 0 1,1-1 0,-1 1 0,1 0 0,0-1-1,-1 1 1,1 0 0,-1 0 0,1 0-1,-1-1 1,1 1 0,-1 0 0,1 0-1,0 0 1,-1 0 0,1 0 0,-2 0 0,-15-3-621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9:21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 18756,'-60'135'6384,"14"10"-3302,36-109-2693,3 2-1,1-1 0,2 1 0,1 0 1,4 68-1,0-99-372,-1-4-12,0 0-1,0 1 1,1-1-1,-1 0 1,1 1-1,-1-1 1,1 0-1,0 0 0,1 1 1,-1-1-1,0 0 1,4 5-1,-4-8-3,-1 0-1,0 0 0,0 0 1,0 1-1,1-1 0,-1 0 1,0 0-1,0 0 0,1 0 1,-1 0-1,0 0 0,0 0 1,1 0-1,-1 0 1,0 0-1,1 0 0,-1 0 1,0 0-1,0 0 0,1 0 1,-1 0-1,0 0 0,0 0 1,1 0-1,-1 0 0,0 0 1,0-1-1,1 1 0,-1 0 1,0 0-1,0 0 1,1 0-1,-1-1 0,0 1 1,0 0-1,0 0 0,0 0 1,1-1-1,-1 1 0,0 0 1,0 0-1,0-1 0,0 1 1,0 0-1,0-1 1,6-13-45,-2-15-80,0 0 0,-2 0 0,-1-1 1,-1 1-1,-4-30 0,3 52 77,0 0-1,0 1 0,-1-1 0,-4-13 0,1 14-53,2 10 40,2 10 24,2-8 34,0 0 0,0 1 1,1-1-1,0 0 0,0-1 1,0 1-1,1 0 0,0-1 1,0 1-1,0-1 1,0 0-1,1 0 0,0 0 1,0 0-1,1-1 0,-1 0 1,1 0-1,0 0 0,0 0 1,0-1-1,0 0 1,1 0-1,0 0 0,7 2 1,-5-1 5,0-1 0,1 0 0,0-1 0,-1 0 0,1 0 0,0-1 1,0 0-1,0-1 0,0 0 0,0 0 0,-1-1 0,1 0 0,0 0 1,0-1-1,0 0 0,11-5 0,-11 2 27,0-1 1,0 1-1,-1-1 1,0 0 0,8-9-1,-14 13-13,0 0 1,0 0-1,-1 0 0,1 0 0,-1 0 1,0 0-1,1 0 0,-1-1 0,0 1 1,0 0-1,1-5 0,-2 6-7,0 0 1,0 0-1,0 0 1,-1-1-1,1 1 0,0 0 1,0 0-1,0 0 1,-1 0-1,1 0 0,-1 0 1,1 0-1,-1 0 0,1 0 1,-1 0-1,0 0 1,1 0-1,-1 0 0,0 1 1,0-1-1,1 0 0,-1 0 1,0 1-1,0-1 1,0 1-1,0-1 0,-1 0 1,0 0 3,0 0 1,-1 1-1,1-1 0,0 1 1,0-1-1,0 1 1,0 0-1,-1 0 1,1 0-1,0 0 0,0 0 1,0 1-1,0-1 1,-1 0-1,1 1 1,0 0-1,0 0 0,0-1 1,0 1-1,-2 2 1,-41 26 198,39-24-174,-1 0 7,0 1 0,1 0 0,0 0 1,-10 12-1,14-15-24,0 0 0,0 0 0,0 0 0,0 1-1,1-1 1,-1 0 0,1 1 0,0 0 0,0-1 0,0 1 0,1 0 0,-1-1 0,1 6 0,0-7-10,0-1 0,0 0 0,0 0 0,1 1 0,-1-1 0,0 0 0,1 0-1,-1 0 1,1 1 0,-1-1 0,1 0 0,0 0 0,-1 0 0,1 0 0,0 0 0,0 0 0,0 0 0,0 0 0,0 0 0,0-1 0,0 1 0,2 1 0,0 0 4,1-1 0,-1 0 0,0 0 1,1 0-1,0 0 0,-1 0 0,1-1 0,4 1 0,4-1 8,-1-1 1,1 1-1,0-2 1,16-4-1,-6-1-24,-1 0 0,0-2 0,0-1 0,-1 0 0,-1-2 0,0 0 1,0-1-1,-1-1 0,17-17 0,-35 31-1,0 0 1,0 0-1,0 0 1,0 0 0,0 0-1,0 0 1,0 1-1,0-1 1,0 0-1,0 0 1,1 0-1,-1 0 1,0 0 0,0 0-1,0 0 1,0 0-1,0 0 1,0 0-1,0 0 1,0 0 0,0 1-1,0-1 1,0 0-1,0 0 1,0 0-1,0 0 1,1 0-1,-1 0 1,0 0 0,0 0-1,0 0 1,0 0-1,0 0 1,0 0-1,0 0 1,0 0-1,0 0 1,0 0 0,1 0-1,-1 0 1,0 0-1,0 0 1,0 0-1,0 0 1,0 0 0,0 0-1,0 0 1,0 0-1,0 0 1,0 0-1,1-1 1,-1 1-1,0 0 1,0 0 0,0 0-1,0 0 1,0 0-1,0 0 1,0 0-1,0 0 1,0 0-1,0 0 1,0 0 0,0 0-1,0-1 1,0 1-1,0 0 1,0 0-1,-1 12-53,-7 15-9,7-26 60,-3 13-18,0-5 30,1 0 1,0 1-1,0 0 1,-1 18-1,4-27-4,0 1 1,0-1-1,-1 1 0,2-1 1,-1 1-1,0-1 0,0 1 1,0-1-1,1 1 0,-1-1 1,1 0-1,-1 1 0,1-1 1,0 0-1,-1 1 0,1-1 1,0 0-1,0 0 0,0 1 1,0-1-1,0 0 0,0 0 1,0 0-1,0 0 0,0-1 0,1 1 1,-1 0-1,0 0 0,0-1 1,1 1-1,-1-1 0,1 1 1,-1-1-1,1 1 0,-1-1 1,0 0-1,1 0 0,-1 0 1,1 0-1,1 0 0,4 0 0,1-1 0,-1 0-1,1 0 1,-1-1 0,0 1-1,1-2 1,-1 1-1,0-1 1,0 0 0,-1-1-1,1 1 1,-1-1 0,12-10-1,-5 3-7,-1 0 0,0-1 0,-1-1 0,0 0 0,11-17 0,-5 2-28,-1-1 1,-1-1-1,-1 0 0,-2-1 1,-2 0-1,0-1 1,-2 0-1,-2 0 0,-1-1 1,2-40-1,-7 66 13,0 0-1,-1 0 1,0 0-1,0 1 1,0-1 0,-4-10-1,5 16 16,-1 0 0,1-1-1,-1 1 1,1 0 0,-1 0 0,1 1-1,-1-1 1,0 0 0,0 0 0,1 0-1,-1 0 1,0 0 0,0 1 0,0-1-1,0 0 1,0 1 0,0-1 0,-1 0-1,0 1 2,1 0 0,0 0 0,-1 0 0,1 0 0,0 0 0,-1 0 0,1 0 0,0 1-1,-1-1 1,1 0 0,0 1 0,-1-1 0,1 1 0,0 0 0,0-1 0,0 1 0,-1 0-1,1 0 1,-1 1 0,-6 5 7,1 0 1,0 0-1,0 1 0,0 1 0,1-1 0,1 1 0,-1 0 0,1 0 1,1 0-1,-5 13 0,-2 9 74,-13 64 1,18-67-22,2 0 0,1-1 0,1 40 1,2-57-87,1 0 0,0 0 1,0 0-1,1 0 1,0 0-1,1 0 1,0-1-1,1 1 0,0-1 1,0 0-1,1 0 1,11 16-1,-14-23-126,0 1-1,0-1 0,1 0 0,-1 0 1,1 0-1,-1 0 0,1 0 1,0-1-1,0 1 0,0-1 1,4 2-1,-6-3 83,-1 0 0,1 0 0,0 1 0,-1-1 0,1 0 0,0 0 0,0 0 0,-1 0 0,1-1 0,0 1 0,-1 0 0,1 0 0,0 0 0,0 0 0,-1-1 0,1 1 1,-1 0-1,1-1 0,0 1 0,-1 0 0,1-1 0,0 0 0,0 0 13,0-1 1,0 1 0,0-1 0,-1 1-1,1-1 1,0 1 0,-1-1 0,1 1-1,-1-1 1,0 0 0,1 1-1,-1-1 1,0 1 0,0-3 0,0-34-830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9:21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18764,'-10'0'1256,"11"0"-1264,5 3-48,7-2 768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9:23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4 175 15275,'0'0'31,"0"0"-1,0 0 0,0 0 1,0 0-1,0 0 1,0 0-1,-1 0 1,1 0-1,0 0 0,0 0 1,0 0-1,0 0 1,0 0-1,0 0 0,-1 0 1,1 0-1,0 0 1,0 0-1,0 0 0,0 0 1,0 0-1,0 0 1,0 0-1,-1 0 0,1 0 1,0 0-1,0 0 1,0-1-1,0 1 0,0 0 1,0 0-1,0 0 1,0 0-1,0 0 0,0 0 1,-1 0-1,1-1 1,0 1-1,0 0 0,0 0 1,0 0-1,0 0 1,0 0-1,0 0 1,0-1-1,0 1 0,0 0 1,0 0-1,0 0 1,0 0-1,0 0 0,0 0 1,0-1-1,0 1 1,1 0-1,-1 0 0,0 0 1,0 0-1,0 0 1,0 0-1,0 0 0,0-1 1,0 1-1,0 0 1,1 0-1,13-6 1200,37-6 34,-34 8-730,61-13-138,0 3 1,0 4-1,2 3 1,-1 4-1,0 3 0,111 15 1,510 33-752,2-43 476,-523-5-108,1469-38 620,-752 9-558,78 27-67,-312 4 14,86 4-43,615 2 53,-1119-13-36,394 0-16,221-11-130,-410 0 52,-48 0-311,326 1 254,-464 23 123,-251-7 198,-7-1-87,-1 1 0,1-1-1,-1 0 1,0 0 0,1-1 0,-1 0 0,0 1 0,1-1 0,-1-1 0,7-2-1,-11 4-70,1 0-1,0-1 0,-1 1 0,1-1 1,0 1-1,-1-1 0,1 1 0,-1-1 1,1 1-1,-1-1 0,1 0 0,-1 1 1,0-1-1,1 0 0,-1 1 0,0-1 1,1 0-1,-1 1 0,0-1 0,0 0 1,0 0-1,1-1 0,-8-23 197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9:24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19396,'6'-12'1264,"1"-1"719,-4 14-978,-2 9-29,0-6-774,-1 7 114,1-1 0,0 1 0,1 0 0,4 14-1,-6-23-283,1 0 0,0 0 0,-1 0 0,1-1-1,0 1 1,0 0 0,0-1 0,0 1 0,0 0 0,0-1-1,0 1 1,1-1 0,-1 0 0,0 1 0,1-1-1,-1 0 1,1 0 0,0 0 0,-1 0 0,1 0-1,0 0 1,0-1 0,-1 1 0,1 0 0,0-1 0,0 0-1,0 1 1,0-1 0,0 0 0,0 0 0,0 0-1,2 0 1,8-3 63,-1 0 0,0 0-1,-1-1 1,1-1 0,-1 0 0,0 0-1,15-11 1,-16 10-57,1 0 1,-1 0-1,2 1 0,-1 0 1,0 1-1,1 0 0,0 1 1,13-2-1,-23 4-35,0 1 1,0 0-1,0 0 0,0 0 1,0 0-1,0 0 0,0 0 1,0 0-1,0 0 0,1 0 1,-1 0-1,0 1 0,0-1 1,0 0-1,0 1 0,0-1 1,-1 1-1,1-1 0,0 1 1,0 0-1,0-1 0,0 1 1,0 0-1,-1-1 0,1 1 1,0 0-1,-1 0 0,1 0 1,-1 0-1,1 0 0,-1 0 1,1 0-1,-1 0 0,1 0 1,-1 0-1,1 2 0,-1 3 18,1 1-1,-1 0 1,0 0-1,-1-1 0,-1 9 1,1-10 3,0 0 0,1-1 1,0 1-1,-1 0 0,2-1 1,0 9-1,0-12-14,-1 1-1,1-1 1,0 0 0,0 0-1,0 0 1,0 0 0,0 0-1,0-1 1,0 1 0,1 0-1,-1 0 1,0-1-1,0 1 1,1-1 0,-1 1-1,0-1 1,1 1 0,-1-1-1,0 0 1,1 0-1,-1 1 1,0-1 0,1 0-1,-1 0 1,1-1 0,-1 1-1,0 0 1,1 0 0,2-2-1,5 1 43,1-2 0,17-6 1,60-31 172,-58 25-482,52-19 1,-71 33-339,-8 5-192,-9 11-9,-1-5 264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9:24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32 20612,'-1'-15'2033,"1"5"-1377,0 3 1304,4 7-1239,3 6-1426,2 1 1194,6 2-602,4-4-103,7 7-80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9:25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164 173 20364,'-32'14'3084,"24"-11"-2674,-1 1-1,1-1 1,-14 10 0,14-8-224,1 0 0,0 1 1,0 0-1,1 0 0,-1 0 0,1 1 1,1-1-1,-1 2 0,1-1 1,0 0-1,1 1 0,-5 11 1,9-19-177,0 1 0,-1 0 0,1 0 1,0 0-1,-1 0 0,1 0 1,0 0-1,0 0 0,0-1 1,0 1-1,0 0 0,0 0 1,0 0-1,0 0 0,0 0 1,1 0-1,-1 0 0,0 0 1,0 0-1,1-1 0,-1 1 0,1 0 1,-1 0-1,1 0 0,-1-1 1,1 1-1,-1 0 0,1 0 1,0-1-1,-1 1 0,1-1 1,0 1-1,0 0 0,-1-1 1,1 0-1,0 1 0,0-1 0,0 1 1,0-1-1,-1 0 0,1 0 1,0 1-1,0-1 0,0 0 1,0 0-1,0 0 0,0 0 1,0 0-1,0 0 0,1-1 1,5 1 13,0-1 0,1 0 1,-1-1-1,0 1 0,9-5 1,6-3 9,0-1 0,-1-2 0,0 0 0,-1-1 0,0-1 0,32-29 0,-19 10 118,-1-1 0,43-60 0,-68 85-114,-4 5-11,0 0 1,0 0-1,0-1 0,0 1 0,-1-1 0,0 1 0,2-7 0,-40 53 228,-33 74-174,59-94-59,0-1-1,1 1 0,-10 41 1,18-57-15,0-1 0,0 0 0,0 1 0,1-1 0,0 1 0,0-1 0,0 1 0,2 8 0,-1-13-5,-1 1 1,1-1-1,-1 1 1,1-1-1,0 1 1,0-1-1,-1 1 1,1-1-1,0 0 1,1 1-1,-1-1 1,0 0-1,0 0 1,0 0 0,1 0-1,-1 0 1,1 0-1,-1 0 1,0 0-1,1-1 1,0 1-1,-1 0 1,1-1-1,-1 0 1,1 1-1,0-1 1,-1 0 0,1 0-1,0 0 1,-1 0-1,3 0 1,3 0-1,1-1 0,-1-1 0,1 1 0,-1-1 0,0 0 1,0-1-1,0 0 0,0 0 0,0 0 0,0-1 0,-1 0 1,7-5-1,10-9 9,35-37 0,-56 53-9,5-4 0,-1-1 0,0 0 0,0 0 1,-1 0-1,6-10 0,-26 30 14,10-6-12,1-1-1,-1 1 1,1 0 0,1 1-1,-5 12 1,8-19-3,-1 1 0,1 0 1,-1-1-1,1 1 0,0 0 0,0 0 1,0-1-1,0 1 0,0 0 1,0-1-1,0 1 0,0 0 0,1-1 1,-1 1-1,1 0 0,-1-1 1,1 1-1,0-1 0,0 1 0,-1-1 1,1 1-1,0-1 0,0 1 1,0-1-1,1 0 0,-1 0 0,0 0 1,0 1-1,1-1 0,-1 0 1,1-1-1,-1 1 0,3 1 0,5 2-11,1 0 0,-1-1 0,1-1-1,0 1 1,19 1 0,55-1-77,-43-3 47,95 7 211,-136-7-155,1 0 0,-1 0 1,1 0-1,-1 0 0,1 0 0,-1 0 1,1 0-1,-1 0 0,1 0 0,-1 0 1,1 0-1,-1 0 0,1 0 0,-1 0 0,1-1 1,-1 1-1,1 0 0,-1 0 0,0 0 1,1-1-1,-1 1 0,1 0 0,-1-1 0,0 1 1,1 0-1,-1-1 0,0 1 0,1-1 1,-1 1-1,0-1 0,1 1 0,-1 0 1,0-1-1,0 1 0,0-1 0,0 1 0,1-1 1,-1 1-1,0-1 0,0 1 0,0-1 1,0 1-1,0-1 0,0 1 0,0-1 0,0 1 1,0-1-1,-1 1 0,1-2 0,-14-27 481,7 18-341,-12-26 229,9 18-347,0 0-1,-12-37 1,21 55-80,1 1-1,0-1 1,0 0 0,-1 1 0,1-1-1,0 1 1,0-1 0,0 1 0,0-1-1,-1 0 1,1 1 0,0-1 0,0 0-1,0 1 1,0-1 0,0 1 0,1-1-1,-1 0 1,0 1 0,0-1 0,0 1-1,0-1 1,1 1 0,-1-1 0,0 0-1,1 1 1,-1-1 0,0 1 0,1-1 0,-1 1-1,1 0 1,-1-1 0,0 1 0,1-1-1,-1 1 1,1 0 0,0-1 0,-1 1-1,1 0 1,-1 0 0,1-1 0,-1 1-1,1 0 1,0 0 0,-1 0 0,1 0-1,-1 0 1,1 0 0,0 0 0,-1 0-1,2 0 1,4 1-237,1 0 0,-1 0-1,0 1 1,9 3 0,0-1 91,22 4-564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9:26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25 17684,'1'0'91,"-1"-1"1,1 1 0,-1-1-1,1 1 1,0 0 0,-1-1-1,1 1 1,-1-1 0,1 1-1,0 0 1,0 0 0,-1-1-1,1 1 1,0 0 0,-1 0-1,1 0 1,0 0 0,0 0-1,-1 0 1,1 0 0,0 0-1,-1 0 1,1 0 0,0 0-1,0 0 1,-1 1 0,1-1-1,0 0 1,-1 0 0,1 1-1,0-1 1,-1 0 0,1 1-1,-1-1 1,1 1 0,-1-1-1,1 1 1,-1-1 0,1 1-1,-1 0 1,1-1 0,-1 1-1,1-1 1,-1 1 0,0 0-1,0-1 1,1 1 0,-1 0-1,0-1 1,0 1 0,0 0-1,1 0 1,-1-1 0,0 2-1,1 7 503,-1 0 0,1 1-1,-2 15 1,0-12-159,-6 100 344,-5 0 0,-30 124 1,42-233-841,-2 3-82,0 0 0,1 0 0,-7 13 0,8-19 82,0-1-1,-1 1 0,1 0 0,0 0 0,-1-1 0,1 1 0,0 0 0,-1-1 0,1 1 0,-1 0 0,1-1 0,-1 1 0,1-1 0,-1 1 1,0-1-1,1 1 0,-1-1 0,0 1 0,1-1 0,-1 0 0,0 1 0,1-1 0,-1 0 0,0 0 0,0 1 0,0-1 0,1 0 0,-1 0 0,0 0 1,0 0-1,1 0 0,-1 0 0,0 0 0,0 0 0,0 0 0,1-1 0,-1 1 0,0 0 0,0 0 0,1-1 0,-1 1 0,0 0 0,1-1 1,-1 1-1,0-1 0,1 1 0,-2-2 0,-2-2-278,0 0 1,0-1-1,0 0 1,0 0-1,1 0 1,0 0 0,0-1-1,0 1 1,-3-9-1,-1-8-642,-6-28 0,5 16 362,3-2 0,0 1-1,2-51 1,3 62 821,2 0 1,0-1-1,2 1 0,1 1 0,14-45 1,-16 61 62,0 0-1,0 0 1,0 0 0,1 1 0,0-1 0,0 1-1,1 0 1,0 1 0,0-1 0,0 1 0,1 0-1,0 0 1,0 0 0,11-6 0,-12 9-48,1-1 1,-1 1-1,1 0 1,0 1-1,0-1 1,0 1-1,0 1 0,0-1 1,0 1-1,0 0 1,0 0-1,0 0 1,0 1-1,0 0 1,0 0-1,0 1 1,-1 0-1,9 3 0,-7-2-138,0 0-1,-1 0 1,1 1-1,-1 0 0,0 1 1,0-1-1,0 1 0,-1 0 1,9 10-1,-12-12-72,0-1 1,0 1-1,0 0 1,-1 0-1,1 0 1,-1 0-1,0 1 1,0-1-1,0 0 0,0 0 1,0 1-1,-1-1 1,1 0-1,-1 1 1,0-1-1,0 1 1,0-1-1,-1 0 0,1 1 1,-1-1-1,0 0 1,0 1-1,-2 4 1,-4 5 10,0 0 0,-1 0 0,-1-1-1,0 0 1,-11 11 0,9-11-309,0 1-1,1 0 0,-14 26 1,23-39 234,1 0 0,0 1 0,0-1 0,-1 1 0,1-1 0,0 0 0,0 1 1,0-1-1,-1 1 0,1-1 0,0 0 0,0 1 0,0-1 0,0 1 0,0-1 0,0 1 0,0-1 0,0 1 1,0-1-1,0 1 0,0-1 0,0 0 0,0 1 0,1-1 0,-1 1 0,0-1 0,0 1 0,0-1 0,0 0 1,1 1-1,13 0-1448,18-12-298,-31 11 1770,6-3-150,1 0 1,-1 0 0,1 1-1,0 0 1,0 0 0,14 0-1,-20 1 233,0 1 0,0 1 1,0-1-1,0 0 0,0 0 0,0 1 0,0-1 0,0 1 0,0-1 0,0 1 0,-1 0 0,1 0 0,0 0 0,0 0 0,-1 0 0,1 0 1,0 0-1,-1 1 0,0-1 0,1 1 0,-1-1 0,0 1 0,1-1 0,-1 1 0,0 0 0,0-1 0,-1 1 0,1 0 0,0 0 0,0 0 1,-1 0-1,1 0 0,-1 2 0,1 2 162,0 1 1,0 0-1,-1-1 1,0 1-1,-1-1 1,1 1-1,-1-1 1,0 1-1,-1-1 1,0 1-1,-3 7 1,-3 5 552,-1-1 0,-15 22-1,13-23 58,2 0 0,-13 29-1,22-46-807,0 0 0,0 0 0,0-1 0,0 1 0,1 0 0,-1 0 0,0 0 0,0 0 0,0 0 0,0 0 0,1 0-1,-1 0 1,0 0 0,0 0 0,0 0 0,1 0 0,-1 0 0,0 0 0,0 0 0,0 0 0,1 0 0,-1 0 0,0 0 0,0 0-1,0 0 1,0 0 0,1 0 0,-1 0 0,0 1 0,0-1 0,0 0 0,0 0 0,1 0 0,-1 0 0,0 0 0,0 0 0,0 1 0,0-1-1,0 0 1,0 0 0,0 0 0,1 0 0,-1 1 0,0-1 0,0 0 0,0 0 0,0 0 0,0 0 0,0 1 0,0-1 0,0 0 0,0 0-1,0 0 1,0 1 0,0-1 0,0 0 0,0 0 0,0 0 0,0 1 0,0-1 0,-1 0 0,15-9 153,-5-2-138,0 0 1,-1-1 0,0 0 0,-1 0-1,-1 0 1,0-1 0,0 0 0,-1 0-1,-1-1 1,-1 1 0,1-1 0,-2 0 0,0 0-1,-1 0 1,0 0 0,-2-21 0,-3 8-49,3 26 13,1 0 0,0-1 0,0 1 0,0 0 0,-1 0 0,1 0 0,-1 0 1,1 0-1,-1 0 0,1 0 0,-1 0 0,1 1 0,-1-1 0,0 0 0,1 0 0,-1 0 0,0 1 1,0-1-1,0 0 0,0 1 0,-1-2 0,2 2 0,0 0 1,-1 0-1,1 0 1,0 0-1,0 0 1,0 0-1,0 0 1,0 0-1,-1 0 1,1 0-1,0 0 1,0 0-1,0 0 0,0 0 1,-1 0-1,1 0 1,0 0-1,0 0 1,0 0-1,0 0 1,0 1-1,0-1 1,-1 0-1,1 0 1,0 0-1,0 0 1,0 0-1,0 0 1,0 0-1,0 1 1,0-1-1,0 0 0,0 0 1,0 0-1,0 0 1,-1 0-1,1 0 1,0 1-1,0-1 1,0 0-1,0 0 1,0 0-1,2 10-271,8 8-536,-4-14 458,0 0 0,1 0 0,-1-1 0,1 0 0,-1 0 0,1-1 0,0 0 0,0 0 0,0 0 0,0-1 0,1 0 0,-1-1 0,10 0 0,16 1-475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9:27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4 15243,'-4'0'3140,"-1"2"-2647,0-1 1,0 1 0,0 1-1,1-1 1,-1 0 0,0 1-1,1 0 1,-5 4 0,-32 30 1076,39-35-1478,-7 7 167,0 0-1,1 0 1,0 1 0,-12 21-1,18-29-227,1 0 1,-1 1-1,1-1 0,0 1 0,0 0 1,0 0-1,0-1 0,1 1 0,-1 0 0,1 0 1,-1 0-1,1-1 0,0 1 0,0 0 0,0 0 1,1 0-1,-1 0 0,1-1 0,0 1 0,-1 0 1,1 0-1,0-1 0,1 1 0,-1 0 0,0-1 1,1 0-1,2 4 0,-2-4-2,1 1 1,0-1-1,1 0 1,-1 0-1,0 0 1,0-1-1,1 1 0,-1-1 1,1 0-1,-1 0 1,1 0-1,0 0 1,-1-1-1,1 1 0,0-1 1,0 0-1,-1 0 1,5-1-1,1 1 32,0-1 0,-1-1 0,1 1 0,0-2 0,-1 1 0,14-7 0,-14 5-2,-1 0 0,0-1 0,0 0 0,0 0 0,0-1 0,-1 0 0,0 0 0,0 0 0,-1-1 0,0 0 0,5-9 0,-7 11-47,0 0 1,0-1-1,0 0 0,-1 1 1,0-1-1,-1 0 1,1 0-1,-1 0 0,0 0 1,0 0-1,-1 0 0,0-1 1,0 1-1,-1 0 1,1 0-1,-3-8 0,2 12-34,0 0 0,0 0 0,0 0 0,0 0-1,0 0 1,0 0 0,-1 0 0,1 0-1,-1 1 1,0-1 0,1 1 0,-1-1-1,0 1 1,-2-2 0,3 3-25,1-1 0,-1 1 1,0-1-1,0 1 0,1 0 0,-1-1 1,0 1-1,0 0 0,0 0 0,0 0 0,0-1 1,0 1-1,1 0 0,-1 0 0,0 0 1,0 0-1,0 0 0,0 1 0,0-1 0,0 0 1,1 0-1,-1 1 0,0-1 0,0 0 1,0 1-1,1-1 0,-1 1 0,0-1 0,0 1 1,1-1-1,-1 1 0,0-1 0,1 1 1,-1 0-1,1-1 0,-1 1 0,1 0 0,-2 1 1,2-1-48,0-1 1,-1 1-1,1 0 1,0 0 0,-1 0-1,1-1 1,0 1-1,0 0 1,0 0 0,0 0-1,0-1 1,0 1-1,0 0 1,0 0-1,0 0 1,0 0 0,0-1-1,1 1 1,-1 0-1,0 0 1,0 0 0,1-1-1,-1 1 1,1 0-1,-1 0 1,1-1-1,-1 1 1,1 0 0,-1-1-1,2 2 1,-1-1-1,1 0 0,-1 0 0,1 0 0,0 0 0,0 0 0,-1 0 1,1 0-1,0 0 0,0-1 0,0 1 0,0-1 0,0 1 0,2-1 0,22-1-820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9:27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172 210 17828,'-32'32'2790,"-35"45"0,56-62-2371,1 0 0,1 0-1,0 1 1,1 0 0,0 1-1,-5 18 1,12-32-363,1 0-1,-1 0 1,0 0 0,1 0 0,-1 0-1,1 0 1,0 1 0,0-1-1,0 0 1,0 0 0,1 0 0,0 1-1,1 4 1,-2-7-38,1 0-1,0 1 1,0-1 0,0 0 0,0 0-1,0 0 1,0 0 0,0 0-1,0 0 1,0 0 0,0 0-1,1 0 1,-1-1 0,0 1-1,1 0 1,-1-1 0,0 1-1,1-1 1,-1 1 0,1-1-1,-1 0 1,1 0 0,-1 0-1,0 0 1,1 0 0,-1 0 0,1 0-1,-1 0 1,1 0 0,1-1-1,3 0 56,0-1 0,1 0 0,-1 0 0,0 0 0,0-1-1,0 0 1,-1 0 0,9-6 0,42-37 391,-45 36-378,32-32 222,-2-2 1,-2-1 0,-2-2-1,50-85 1,-80 120-251,-1 4-10,-1 1-1,0-1 1,-1 0 0,0 0-1,0-1 1,-1 1 0,0-1-1,-1 0 1,3-15 0,-5 23-45,0 1 0,0 0 0,1-1 1,-1 1-1,0 0 0,0-1 0,0 1 1,0 0-1,0-1 0,0 1 0,-1-1 1,1 1-1,0 0 0,0-1 0,0 1 1,0 0-1,0-1 0,0 1 1,-1 0-1,1-1 0,0 1 0,0 0 1,0 0-1,-1-1 0,1 1 0,0 0 1,0 0-1,-1-1 0,1 1 0,0 0 1,-1 0-1,1-1 0,-12 6 46,-14 19-19,5 1-15,2 1 0,0 0 1,2 2-1,-22 45 0,30-53-57,1 0 1,0 1 0,2 0 0,0 0-1,1 0 1,2 1 0,-2 37 0,5-53-71,0 0 1,0-1 0,1 1 0,0 0-1,0 0 1,0-1 0,1 1-1,0-1 1,0 1 0,1-1 0,3 7-1,-3-8 17,-1-1 0,1 0 0,-1-1 0,1 1 0,0 0-1,0-1 1,0 1 0,0-1 0,0 0 0,0 0 0,1-1-1,-1 1 1,1 0 0,0-1 0,-1 0 0,1 0 0,0 0-1,3 0 1,32 0-474,8-8-187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9:27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22941,'-10'16'2064,"-2"-2"-1416,2-2-311,5-1 935,0 1-544,5-9 168,5 2-600,6-5-184,2-8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2:13.0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23 17556,'7'-6'1299,"19"-9"1909,-25 15-3137,-1-1 0,1 1 0,-1 0 1,0 0-1,1 0 0,-1 0 0,1 0 0,-1 0 0,1 0 1,-1 0-1,0 0 0,1 0 0,-1 0 0,1 0 0,-1 0 0,0 1 1,1-1-1,-1 0 0,1 0 0,-1 0 0,0 0 0,1 1 1,-1-1-1,1 1 48,-1 0 1,1-1 0,-1 1 0,0 0 0,1 0-1,-1-1 1,0 1 0,0 0 0,1 0-1,-1 0 1,0 0 0,0-1 0,0 1 0,0 0-1,0 0 1,0 1 0,-1 7 67,-1 0 1,1-1 0,-1 1-1,-1 0 1,0-1-1,-4 11 1,-29 50-46,24-47-92,3-4-30,1-2 0,0 0 0,-1-1 0,-1 0 0,0-1-1,-22 23 1,32-37-20,0 0-1,0 0 1,0 0-1,0 0 1,0 0-1,0 0 1,0 0-1,-1 0 1,1 0 0,0 0-1,0 0 1,0 0-1,0 0 1,0 0-1,0 0 1,0 0-1,0 0 1,-1 0-1,1 0 1,0 0-1,0 0 1,0 0 0,0 0-1,0 0 1,0 0-1,0 0 1,0 0-1,0 0 1,0 0-1,0-1 1,0 1-1,-1 0 1,1 0-1,0 0 1,0 0-1,0 0 1,0 0 0,0 0-1,0 0 1,0 0-1,0-1 1,0 1-1,0 0 1,0 0-1,0 0 1,0 0-1,0 0 1,0 0-1,0 0 1,0 0 0,0-1-1,0 1 1,0 0-1,0 0 1,0 0-1,0 0 1,1 0-1,-1 0 1,0 0-1,0 0 1,1-9-20,11-28-72,1 1 0,30-56 0,-33 71 48,-6 13 23,-4 6 18,1-1 0,0 0 1,0 1-1,1-1 0,-1 1 0,0 0 1,1-1-1,0 1 0,-1 0 0,1 0 1,0 0-1,0 0 0,0 0 0,0 0 1,0 1-1,3-2 0,-4 3 3,-1 0-1,1 0 1,-1 0 0,0 0-1,1 0 1,-1 0-1,1 0 1,-1 1 0,1-1-1,-1 0 1,0 0 0,1 1-1,-1-1 1,0 0 0,1 0-1,-1 1 1,0-1-1,1 0 1,-1 1 0,0-1-1,0 0 1,1 1 0,-1-1-1,0 1 1,0-1-1,0 0 1,1 1 0,-1-1-1,0 1 1,0-1 0,0 1-1,0-1 1,0 0-1,0 1 1,0 0 0,2 20-11,-2-18 11,-7 94 0,5-76 31,-1 41 1,2-70-26,-1 1 0,0-1 0,0 1 0,-1-1 0,0 1 0,-1 0 1,1 0-1,-1 1 0,-9-12 0,-2-2 0,-29-28 0,30 31 182,27 18 75,8 3-168,23 0-466,55-2 1,-81-3 145,-1-1 1,1 0-1,-1-1 1,0-1-1,0-1 1,20-8-1,5-8-258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9:28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 19628,'1'-8'335,"0"1"0,0-1 1,0 1-1,1-1 0,0 1 0,0 0 0,1 0 0,0 0 0,1 0 0,-1 0 0,1 0 0,0 1 1,1 0-1,0 0 0,0 0 0,0 1 0,1-1 0,-1 1 0,1 1 0,0-1 0,12-6 0,-17 10-273,0 1 0,1-1-1,-1 0 1,1 0-1,-1 1 1,1-1 0,-1 1-1,1 0 1,-1-1-1,1 1 1,-1 0 0,1 0-1,0 0 1,-1 0-1,1 0 1,-1 0 0,1 0-1,-1 1 1,3 0 0,-3-1-41,0 1 1,0 0 0,0 0 0,0-1-1,-1 1 1,1 0 0,0 0 0,0 0-1,-1 0 1,1 0 0,0 0 0,-1 0-1,1 0 1,-1 0 0,0 1 0,1-1-1,-1 0 1,0 0 0,0 0 0,0 0-1,1 1 1,-1-1 0,0 0 0,-1 0-1,1 3 1,-2 7 0,0 0 0,-1 1 0,0-1 0,-1 0 0,0-1 0,-9 17 0,7-14-17,0-1 0,1 1 0,0 0 0,-2 16 0,6-28-2,1 1-1,0 0 1,0-1 0,-1 1 0,1 0 0,0-1 0,1 1-1,-1 0 1,0-1 0,0 1 0,1 0 0,-1-1-1,1 1 1,-1-1 0,1 1 0,0-1 0,-1 1 0,1-1-1,0 1 1,0-1 0,0 0 0,0 1 0,1-1-1,-1 0 1,0 0 0,0 0 0,1 0 0,-1 0-1,0 0 1,1 0 0,-1-1 0,1 1 0,-1 0 0,1-1-1,0 1 1,-1-1 0,1 1 0,0-1 0,-1 0-1,1 0 1,2 0 0,5 1 36,0-1 0,0-1 0,0 1 1,0-1-1,0-1 0,13-3 0,-7 0 72,1 0 0,-1-1 0,-1-1-1,1-1 1,24-16 0,-34 20-81,0 1 1,0-1-1,-1 0 0,1 0 0,-1 0 0,0-1 1,0 0-1,0 1 0,-1-1 0,0 0 0,0-1 1,0 1-1,-1-1 0,0 1 0,0-1 0,0 0 1,0 0-1,0-10 0,-2 14-79,0-1 1,0 1-1,0-1 1,-1 1-1,1-1 0,-1 1 1,0-1-1,1 1 1,-1 0-1,-1-1 1,1 1-1,0 0 0,0 0 1,-1 0-1,1 0 1,-1 0-1,0 0 1,1 0-1,-1 0 1,0 1-1,0-1 0,0 1 1,0-1-1,-1 1 1,1 0-1,0 0 1,0 0-1,-1 0 0,1 0 1,-5-1-1,6 2 8,1 0-1,0 0 1,-1 0-1,1 0 1,0 0 0,-1 0-1,1 0 1,-1 0-1,1 0 1,0 0-1,-1 0 1,1 0-1,0 0 1,-1 0-1,1 0 1,0 0 0,-1 0-1,1 1 1,0-1-1,-1 0 1,1 0-1,0 0 1,0 1-1,-1-1 1,1 0-1,0 0 1,0 1 0,-1-1-1,1 0 1,0 0-1,0 1 1,0-1-1,-1 0 1,1 1-1,0-1 1,0 0-1,0 1 1,0-1 0,0 0-1,0 1 1,0-1-1,0 0 1,0 1-1,0-1 1,0 0-1,0 1 1,0-1 0,0 0-1,0 1 1,0-1-1,0 0 1,0 1-1,0-1 1,0 0-1,1 1 1,-1 0-1,1 0 3,0 1-1,0 0 0,1 0 0,-1 0 0,1-1 0,-1 1 0,1-1 0,2 3 0,18 8-496,6-3-119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9:28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9 14803,'0'0'123,"-1"-1"-1,1 1 1,0-1 0,0 1-1,-1-1 1,1 1-1,-1-1 1,1 1 0,0-1-1,-1 1 1,1 0 0,-1-1-1,1 1 1,-1 0-1,1-1 1,-1 1 0,0 0-1,1-1 1,-1 1-1,1 0 1,-1 0 0,1 0-1,-1 0 1,0 0 0,1 0-1,-1 0 1,0 0-1,1 0 1,-1 0 0,1 0-1,-1 0 1,0 0-1,1 0 1,-1 0 0,1 1-1,-1-1 1,0 1 0,-24 9 2501,19-6-2174,0 0 0,0 0 0,1 1-1,-1-1 1,1 1 0,-9 11 0,12-13-355,0 0 1,0-1 0,0 2 0,0-1 0,0 0 0,1 0 0,0 1 0,-1-1 0,1 0-1,0 1 1,1 0 0,-1-1 0,1 1 0,-1-1 0,1 6 0,1-7-71,-1-1 0,1 1 1,-1-1-1,1 1 1,-1-1-1,1 1 0,0-1 1,0 1-1,0-1 0,0 0 1,0 0-1,0 1 0,0-1 1,0 0-1,0 0 0,0 0 1,1 0-1,-1 0 1,0-1-1,1 1 0,-1 0 1,1 0-1,-1-1 0,1 1 1,-1-1-1,1 0 0,-1 1 1,1-1-1,0 0 1,2 0-1,4 1 43,1-1 0,-1 0 0,0-1-1,14-2 1,4-3 71,0-2 0,36-14 1,-37 12-47,0 1-1,40-8 1,-64 16-88,0 1-1,0 0 1,1-1-1,-1 1 0,0 0 1,0 0-1,1 0 0,-1 0 1,0 0-1,0 0 0,1 0 1,-1 1-1,0-1 0,0 0 1,1 1-1,-1-1 0,0 1 1,0-1-1,0 1 1,0-1-1,0 1 0,0 0 1,0 0-1,0-1 0,0 1 1,0 0-1,1 2 0,-1 0 19,0-1 0,0 1 0,0 0 0,0-1 1,-1 1-1,0 0 0,1-1 0,-1 1 0,0 0 0,0 0 0,-1-1 0,0 5 0,-1 2 49,0 14 387,2-22-449,1-1 1,-1 1-1,0-1 1,0 0-1,0 1 0,1-1 1,-1 0-1,0 1 1,0-1-1,1 0 1,-1 1-1,0-1 1,1 0-1,-1 1 0,1-1 1,-1 0-1,0 0 1,1 1-1,-1-1 1,1 0-1,-1 0 0,0 0 1,1 0-1,-1 0 1,1 0-1,-1 0 1,1 0-1,-1 0 0,1 0 1,-1 0-1,0 0 1,1 0-1,-1 0 1,1 0-1,-1 0 0,1 0 1,-1 0-1,0-1 1,1 1-1,-1 0 1,1 0-1,-1 0 0,0-1 1,1 1-1,0-1 1,42-23-137,-33 18-450,0 0 1,19-8-1,-24 12 179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9:30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221 169 20860,'-1'7'478,"-1"0"-1,1-1 1,-1 1-1,0-1 0,-1 0 1,0 0-1,0 1 0,0-2 1,-7 11-1,-2 4 207,-119 184 411,98-155-1102,19-24-70,13-17-9,11-11-91,3-6 36,-1-1 0,0-1-1,0 0 1,14-19 0,38-56-251,-33 42 234,77-123-295,-96 148 440,-7 12 57,-4 8-9,-4 14 19,-12 30 56,-16 34 165,9-25 141,2 1-1,2 0 1,-12 68 0,30-96-120,4-18-113,-3-9-180,-1 0 1,1 0 0,-1 0 0,1-1-1,-1 1 1,0 0 0,1 0 0,-1 0-1,1 0 1,-1-1 0,1 1-1,-1 0 1,0 0 0,1-1 0,-1 1-1,0 0 1,1-1 0,-1 1 0,0 0-1,0-1 1,1 1 0,-1-1-1,0 1 1,0 0 0,1-1 0,1-4-6,1 0 0,-1 0 1,0 0-1,-1 0 1,1 0-1,-1 0 1,0 0-1,0-1 0,0 1 1,-1-6-1,-2-56-173,2 60 144,-1 1 4,1-3-28,-1 1-1,0 0 1,0 0 0,0 0 0,-1 0-1,-4-9 1,6 17 51,0-1-1,0 1 0,0 0 1,0 0-1,0-1 1,0 1-1,0 0 0,0 0 1,0 0-1,0-1 1,0 1-1,0 0 0,-1 0 1,1-1-1,0 1 1,0 0-1,0 0 0,0 0 1,0-1-1,0 1 1,-1 0-1,1 0 0,0 0 1,0 0-1,0 0 1,0-1-1,-1 1 0,1 0 1,0 0-1,0 0 1,-1 0-1,1 0 0,0 0 1,0 0-1,0 0 1,-1 0-1,1 0 0,0 0 1,0 0-1,-1 0 1,1 0-1,0 0 0,-3 11-114,2 18 40,1-24 75,1 0-1,0 0 1,0-1-1,0 1 1,0 0-1,1-1 1,-1 1-1,1-1 1,0 0-1,1 1 1,-1-1-1,1 0 1,-1 0-1,7 6 1,-6-8 3,0 0 1,0 0 0,0 0-1,0 0 1,0 0 0,0-1-1,1 1 1,-1-1 0,0 0-1,1 0 1,-1 0 0,1-1-1,-1 1 1,1-1 0,0 0-1,-1 0 1,1 0-1,-1 0 1,1-1 0,4 0-1,4-2 9,0 0-1,-1-1 0,1 0 1,-1-1-1,0 0 0,0 0 1,-1-2-1,18-12 0,-9 3 9,-1-1-1,-1 0 1,20-26-1,-30 33-11,-9 10 5,-14 17 6,-21 46-6,34-55 9,-1-1 0,1 1 0,0 0-1,1 0 1,0 0 0,-2 16 0,4-23-12,-1-1 1,1 1-1,0 0 1,0 0-1,0 0 1,1 0-1,-1-1 0,0 1 1,0 0-1,0 0 1,0 0-1,1 0 1,-1-1-1,0 1 1,1 0-1,-1 0 0,1-1 1,-1 1-1,1 0 1,-1-1-1,1 1 1,-1-1-1,1 1 1,0 0-1,-1-1 0,1 1 1,0-1-1,1 1 1,0-1 5,0 1 1,0-1 0,0 1 0,0-1-1,0 0 1,0 0 0,0 0-1,0 0 1,0-1 0,0 1-1,3-1 1,5-3 40,0 1-1,0-1 1,14-8-1,1-3 14,-2 0 1,0-2-1,32-29 0,52-68-129,-91 94-88,0-2 1,18-31 0,-59 95-153,8-14 272,-15 36 1,27-53 35,1-1 0,1 1 0,0 0 0,0 0 1,1 1-1,1-1 0,-1 15 0,4 34 98,14-94 454,-18 38-674,0 0 0,0 0 0,0 0 0,0 0 0,-1 8 0,2-11 115,1 0 0,0 0 0,0 0 0,0 0-1,0 0 1,0 0 0,0 0 0,0 0 0,0 0 0,0 0-1,0 0 1,0 0 0,1 0 0,-1 0 0,0 0 0,1 0-1,-1 0 1,1 0 0,-1 0 0,1 0 0,-1-1-1,1 1 1,0 0 0,0 0 0,-1 0 0,1-1 0,0 1-1,0-1 1,0 1 0,-1 0 0,1-1 0,0 0 0,0 1-1,0-1 1,0 1 0,0-1 0,0 0 0,2 1-1,-1-1 4,0 0-1,0 0 0,0-1 0,0 1 1,1 0-1,-1 0 0,0-1 0,0 0 1,0 1-1,-1-1 0,1 0 0,0 0 1,0 0-1,0 0 0,0 0 0,-1 0 1,1-1-1,1-1 0,30-31 101,-25 25-53,24-31 212,-2-2 0,34-61-1,-39 61-87,-3 6-35,6-8 65,-3-1 0,31-72 1,-56 117-203,0 0 0,1 0 1,-1-1-1,0 1 0,0 0 0,1-1 1,-1 1-1,0 0 0,0-1 0,0 1 0,0 0 1,0-1-1,1 1 0,-1 0 0,0-1 1,0 1-1,0-1 0,0 1 0,0 0 1,0-1-1,0 1 0,0 0 0,0-1 1,0 1-1,0-1 0,-1 1 0,1 0 0,0-1 1,0 1-1,0 0 0,0-1 0,-1 1 1,1 0-1,0-1 0,-11 10 2,-14 21-7,12-10 23,0 1 1,1 1-1,-14 37 0,-18 71 233,9 4 71,31-109-215,0-1 0,1 1 0,2 38 0,1-62-100,0 1 1,0 0 0,0 0 0,0-1-1,0 1 1,1 0 0,-1-1 0,1 1-1,-1 0 1,1-1 0,0 1 0,-1-1-1,1 1 1,0-1 0,0 0 0,0 1-1,0-1 1,1 0 0,-1 1 0,0-1-1,0 0 1,2 1 0,-2-2-5,0 0-1,-1 1 1,1-1 0,0 0 0,-1 0 0,1 0-1,0 0 1,-1 0 0,1 0 0,0 0-1,-1 0 1,1 0 0,0 0 0,-1 0-1,1 0 1,0-1 0,-1 1 0,1 0 0,0 0-1,-1-1 1,1 0 0,1 0 0,-1 0 1,1 0-1,-1-1 0,1 1 1,-1-1-1,0 1 0,0-1 1,0 1-1,0-1 0,1-3 1,4-9-26,-1-1 0,0 0-1,-2 0 1,1 0 0,-2-1 0,0 1 0,-1-26 0,-2 0-240,-11-69 1,9 92 99,0 0 0,-11-29 0,10 40 78,1 10 33,3 11-79,1-10-43,1 1 0,0-1 1,1 1-1,-1-1 0,1 0 1,0 0-1,0 0 0,0 0 1,0 0-1,1-1 0,-1 0 1,9 6-1,0 0-837,1-1 0,26 13 0,-12-10-1035,45 14-1,-61-22 1884,0 0-1,0-1 0,0 0 0,0-1 1,1 0-1,-1-1 0,13-1 0,-23 0 257,0 1-1,0 0 0,0 0 0,0-1 1,1 1-1,-1 0 0,0-1 0,0 0 1,0 1-1,0-1 0,0 1 1,-1-1-1,1 0 0,0 0 0,0 1 1,0-1-1,1-2 0,-3-4 1382,-11 4 134,6 4-1331,-1 0 0,1 0 1,0 0-1,0 1 1,0 0-1,0 0 0,1 1 1,-1-1-1,1 1 1,-1 0-1,1 1 0,0-1 1,0 1-1,-7 7 1,1 0-42,0 1 0,1 0 0,0 0 1,-14 24-1,20-28-142,0 0 0,0 1 0,1-1 0,0 1 0,0 0 0,-3 18-1,6-26-72,0 1-1,0 0 0,0 0 0,0 0 0,0 0 0,0 0 0,0 0 0,1-1 0,-1 1 0,1 0 0,-1 0 0,1 0 0,0-1 0,0 1 0,0 0 0,2 2 0,-2-3-6,1 0-1,-1 0 1,1 0-1,-1 0 1,1 0-1,0 0 1,-1 0-1,1-1 1,0 1-1,0-1 1,0 0-1,-1 1 1,1-1-1,0 0 1,0 0 0,0 0-1,0 0 1,-1 0-1,1 0 1,0-1-1,2 0 1,4-1 19,1-1 1,-1 0-1,0 0 1,1-1-1,-2 0 1,1 0-1,0-1 0,-1 0 1,0 0-1,0-1 1,0 0-1,-1 0 1,0-1-1,0 1 1,6-11-1,-7 10-22,0 0 0,0-1 0,-1 1 0,0-1 0,-1 0 0,1 0 0,-1-1 1,-1 1-1,0 0 0,0-1 0,-1 0 0,0 1 0,0-1 0,-1 0 0,-1-15 0,0 22-24,1-1 0,-1 1 1,0-1-1,0 1 0,0 0 1,0-1-1,-1 1 0,1 0 1,-1 0-1,1 0 0,-1 0 1,0 0-1,0 0 0,-2-2 1,3 3-34,0 1-1,0-1 1,-1 0 0,1 0 0,0 1 0,0-1 0,-1 0 0,1 1 0,-1-1-1,1 1 1,0 0 0,-1 0 0,1-1 0,-1 1 0,1 0 0,-1 0 0,1 0-1,0 0 1,-1 1 0,1-1 0,-1 0 0,1 0 0,0 1 0,-1-1-1,1 1 1,-3 1 0,4-2-12,-1 0 0,1 0 0,-1 0 0,1 1 0,0-1 0,-1 0 0,1 0 0,-1 0 0,1 1 0,0-1 0,-1 0 0,1 1 0,0-1 0,-1 0 0,1 1 0,0-1 0,0 0 0,-1 1 0,1-1 0,0 0 0,0 1 0,0-1 0,-1 1 0,1-1 0,0 1 0,0-1 0,0 0 0,0 1 0,0-1 0,0 1 0,0-1 0,0 1 0,0-1 0,0 1 0,0-1 0,0 0 0,0 1 0,1-1 0,-1 1 0,0-1 0,0 0 0,0 1 0,1-1 0,-1 1 0,0-1 0,0 0 0,1 1 0,-1-1 0,0 0 0,1 1 0,-1-1 0,1 1 0,1 0-177,0 0 0,0 0 0,0 0 0,0 0 0,0 0 0,0 0 0,1 0 0,-1-1 0,0 1 1,3-1-1,4 1-165,1-1 0,0-1 0,0 0 0,17-4 0,18-7-778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9:31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20500,'-9'11'1210,"0"1"-1,-22 18 0,-2 4 503,-8 19 412,37-47-1965,0 0 1,0 0 0,1 0-1,0 1 1,1 0 0,-1-1-1,-1 9 1,4-14-147,0 1 0,0-1 0,0 0 1,0 0-1,0 0 0,0 0 0,0 0 0,0 0 0,0 0 1,1 1-1,-1-1 0,0 0 0,1 0 0,-1 0 1,1 0-1,0 0 0,-1 0 0,1 0 0,-1-1 0,1 1 1,0 0-1,0 0 0,0 0 0,0-1 0,-1 1 0,1 0 1,0-1-1,0 1 0,0-1 0,0 1 0,0-1 0,0 1 1,0-1-1,1 0 0,-1 0 0,0 1 0,0-1 1,0 0-1,2 0 0,8 1-85,0-1-1,-1 0 1,16-2 0,-11 1-3,-5 0 22,5 0-100,0 1 0,18 2-1,-30-2 124,0 1-1,1-1 1,-1 1 0,0 0-1,0 0 1,0 0-1,0 0 1,0 0-1,0 1 1,0 0 0,0-1-1,-1 1 1,1 0-1,0 0 1,-1 0-1,3 4 1,-4-5 29,0 0 1,0 1-1,-1-1 0,1 1 0,-1-1 1,1 0-1,-1 1 0,1-1 1,-1 1-1,0-1 0,0 1 1,0-1-1,0 1 0,0 0 0,0-1 1,0 1-1,0-1 0,-1 1 1,1-1-1,-1 0 0,1 1 0,-1-1 1,1 1-1,-1-1 0,0 0 1,0 1-1,1-1 0,-1 0 0,0 0 1,0 0-1,0 1 0,0-1 1,-1 0-1,1 0 0,-3 1 0,-4 4 68,-1 0 0,1 0-1,-18 7 1,24-12-52,-8 5-40,0-2 1,0 1-1,0-2 1,0 1-1,-1-1 0,1-1 1,-1 0-1,1 0 1,-1-1-1,-16 0 0,19-5-80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9:3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16396,'6'5'2304,"-2"6"-1064,-4 1-448,-3 5 1601,0 4-609,-3 7-639,1 0-177,-1 5-600,0-3-368,3-4-1120,2-4 1024,11-12-144,6-6-161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9:32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280 327 18516,'2'-6'281,"0"1"-1,0-1 1,-1 0-1,0 0 1,0 1 0,-1-1-1,0 0 1,0 0-1,-1-7 1,1 11-200,0 0-1,-1 0 1,1 1-1,-1-1 1,1 0 0,-1 0-1,0 1 1,0-1-1,1 0 1,-1 1 0,0-1-1,-1 1 1,1-1-1,0 1 1,0 0 0,-1-1-1,1 1 1,-1 0-1,1 0 1,-1 0 0,1 0-1,-1 0 1,0 0-1,1 1 1,-1-1 0,0 0-1,0 1 1,0-1-1,1 1 1,-1 0 0,0 0-1,0 0 1,-3 0-1,-1 0-4,-1 1-1,1 1 1,0-1-1,0 1 0,0 0 1,1 0-1,-1 0 0,0 1 1,1 0-1,0 0 0,-9 7 1,-6 6-54,-27 27 0,34-31-23,0 2 0,0 0 0,2 0 0,0 1 0,-18 32 0,28-46 3,0 1 0,0 0 0,1 0 0,-1 0-1,0 0 1,1 0 0,-1 0 0,1 0 0,0 0-1,0 0 1,0 0 0,0 0 0,0 0 0,0 0-1,0 0 1,1 3 0,0-3 1,0-1 0,0 0 0,0 0 0,0 0 0,0 0 0,0 0-1,0 0 1,0 0 0,0 0 0,0 0 0,1-1 0,-1 1 0,0 0 0,0-1 0,1 1 0,-1-1 0,1 1-1,-1-1 1,0 0 0,1 0 0,-1 1 0,1-1 0,-1 0 0,1 0 0,-1 0 0,2-1 0,9 0 31,-1-1 0,1 0 1,-1 0-1,0-1 0,0-1 0,0 0 1,-1 0-1,1-1 0,9-7 1,13-8 189,44-35 1,-39 24 82,-1-1 1,47-56-1,-63 64-91,-2-1 1,0-1-1,-2-1 0,26-54 0,-36 53 11,-7 27-225,1 1 0,-1 0 1,0 0-1,0 0 0,0 0 0,0 0 1,0-1-1,0 1 0,0 0 0,0 0 1,0 0-1,0 0 0,0-1 1,0 1-1,0 0 0,-1 0 0,1 0 1,0 0-1,0 0 0,0-1 0,0 1 1,0 0-1,0 0 0,0 0 1,0 0-1,0 0 0,0 0 0,-1 0 1,1-1-1,0 1 0,0 0 0,0 0 1,0 0-1,0 0 0,0 0 1,-1 0-1,1 0 0,0 0 0,0 0 1,0 0-1,-1 0 0,-9 9 33,-8 15-20,2 2-1,0 0 1,2 1-1,1 1 1,-17 49-1,25-64-180,0 0-1,1 1 0,1-1 1,0 1-1,1 0 1,0 0-1,1 22 1,1-35 120,0 1-1,0 0 1,0-1 0,1 1 0,-1 0 0,0-1 0,1 1 0,-1-1-1,1 1 1,-1-1 0,1 1 0,0-1 0,0 1 0,0-1-1,0 0 1,0 1 0,0-1 0,0 0 0,0 0 0,0 0-1,0 0 1,1 0 0,-1 0 0,0 0 0,1 0 0,-1 0 0,1-1-1,-1 1 1,1 0 0,0-1 0,-1 1 0,1-1 0,-1 0-1,1 0 1,0 1 0,-1-1 0,1 0 0,-1-1 0,1 1 0,3-1-1,25-7-597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9:32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0 19996,'-50'46'1981,"-25"25"-526,65-61-1018,0 1 1,1 1 0,1-1-1,-13 23 1,20-32-391,0-1 1,0 1-1,0-1 0,1 1 1,-1 0-1,0-1 0,1 1 1,-1 0-1,1 0 0,0-1 1,-1 1-1,1 0 0,0 0 0,0-1 1,0 1-1,0 0 0,1 0 1,-1 0-1,0-1 0,1 1 1,1 3-1,-1-4-22,0 1 1,0-1-1,0 0 1,1 0-1,-1 0 1,0 0-1,1-1 0,-1 1 1,1 0-1,-1 0 1,1-1-1,-1 1 0,1-1 1,0 0-1,-1 1 1,1-1-1,0 0 1,2 0-1,6 0 2,0-1 0,0 0-1,0 0 1,-1-1 0,1-1-1,12-4 1,4-4-11,-1 0 0,-1-2 0,0-1 1,25-19-1,-33 21-10,-1 0-1,-1-1 1,0-1 0,-1 0 0,-1-1 0,19-28 0,-73 105-6,36-52-130,0 1 0,1 0 0,0 0 0,1 0 1,1 0-1,0 1 0,0 0 0,-2 22 0,5-32 88,0 0-1,1 0 1,-1-1-1,0 1 0,1 0 1,-1 0-1,1-1 1,0 1-1,-1 0 1,1-1-1,0 1 0,0-1 1,0 1-1,0-1 1,0 0-1,1 1 1,-1-1-1,0 0 0,1 0 1,-1 1-1,1-1 1,-1 0-1,1-1 1,-1 1-1,1 0 0,-1 0 1,1-1-1,0 1 1,0-1-1,-1 1 1,1-1-1,0 0 0,0 0 1,-1 0-1,1 0 1,0 0-1,2 0 1,28-7-492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9:33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20572,'1'7'1953,"-1"6"-1257,-1 4-288,-2 7 968,2 8-359,1 5-433,-2 5-144,2 1-296,0 1-272,2-5-1000,-1-5 831,-1-7 81,-3-4-112,-4-7-152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9:33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15251,'0'-1'101,"0"0"-1,0 0 1,0 0-1,0 0 0,0 0 1,1 0-1,-1 0 1,0 0-1,1 0 1,-1 0-1,0 0 1,1 0-1,-1 1 1,1-1-1,0 0 0,-1 0 1,1 0-1,0 0 1,-1 1-1,3-2 1,-1 0 51,2 0 0,-1 0 1,0 0-1,0 0 0,0 1 1,5-2-1,8-2 691,31-4 0,-40 8-390,31-5 13,0 3 0,0 1 0,0 1 0,1 3 1,-1 1-1,0 1 0,0 3 0,-1 1 0,0 1 0,43 18 0,-63-20-368,1 1 0,-1 1-1,-1 0 1,0 1-1,0 1 1,-1 1-1,0 0 1,-1 1-1,15 17 1,-24-24-68,0 0 0,-1 0 0,0 1 0,0 0 0,0 0 0,-1 0 0,0 0 0,0 0 0,-1 1 0,0-1 0,0 1 0,-1-1 0,0 1 0,0 0 1,-1-1-1,1 1 0,-2 0 0,1 0 0,-1-1 0,-1 1 0,1 0 0,-1-1 0,-1 1 0,1-1 0,-5 8 0,2-6 15,0 0 1,-1 0-1,0-1 1,-1 0-1,0 0 1,0 0-1,-1-1 1,0 0-1,0 0 1,0-1-1,-14 7 1,-5 2 100,-1-1 1,-46 16-1,40-18-190,0-1-1,0-2 1,-1-2-1,-1-1 1,1-1-1,-1-3 1,-39-1-1,75-1 31,-37-5-674,36 5 667,0 0-1,0 0 0,0-1 1,0 1-1,0 0 1,0 0-1,0-1 0,0 1 1,0-1-1,0 1 1,0-1-1,0 1 0,0-1 1,1 0-1,-1 1 1,0-1-1,0 0 0,1 1 1,-1-1-1,0 0 1,1 0-1,-1 0 0,1 0 1,-1 0-1,1 0 1,-1 0-1,1 0 0,0 0 1,-1 0-1,1 0 1,0 0-1,0-1 0,7-13-436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9:53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212 338 17956,'1'-1'196,"1"0"-1,-1 0 1,0 0 0,0-1 0,0 1 0,-1 0 0,1 0-1,0 0 1,0-1 0,-1 1 0,1 0 0,0-1-1,-1 1 1,0-1 0,1-2 0,-1 4-89,0-1 0,0 1 1,0-1-1,0 1 0,-1-1 1,1 1-1,0-1 0,0 0 0,-1 1 1,1-1-1,0 1 0,-1 0 0,1-1 1,0 1-1,-1-1 0,1 1 1,-1-1-1,1 1 0,-1 0 0,1-1 1,-1 1-1,1 0 0,-1 0 0,1-1 1,-1 1-1,0 0 0,-3-1 148,0 0-1,1 1 0,-1-1 0,0 1 1,0 0-1,0 0 0,1 1 0,-1-1 1,0 1-1,0-1 0,-4 3 0,-3 1-189,0 0-1,0 1 0,1 0 0,0 0 0,0 2 0,0-1 0,1 1 0,0 0 0,0 1 0,1 0 0,0 0 1,0 1-1,1 0 0,0 1 0,1-1 0,-10 20 0,15-28-61,1 0 0,-1-1 0,1 1 0,-1 0-1,1 0 1,0 0 0,-1 0 0,1 0 0,0 0 0,0 0 0,0 0 0,0 0-1,0 0 1,0 0 0,0 0 0,0 0 0,0 0 0,0 0 0,0 0 0,1 0 0,-1 0-1,0 0 1,1 1 0,0-1 2,0-1-1,0 1 0,0-1 1,-1 0-1,1 1 1,0-1-1,0 0 0,0 0 1,0 0-1,0 0 1,0 1-1,0-1 1,0-1-1,-1 1 0,1 0 1,0 0-1,0 0 1,0 0-1,0 0 0,1-1 1,6-2 19,0 0 0,-1 0 0,1-1 1,11-7-1,15-14 226,-1-2 1,-2 0 0,54-60 0,-95 119 39,7-23-282,-2 0-7,1 0 1,1 1-1,0-1 0,0 1 1,1 0-1,-3 19 1,5-28 1,0 0-1,0-1 1,1 1 0,-1 0 0,0 0 0,0 0 0,0 0 0,0-1-1,1 1 1,-1 0 0,0 0 0,1 0 0,-1-1 0,1 1 0,-1 0 0,1-1-1,-1 1 1,1 0 0,-1-1 0,1 1 0,0 0 0,-1-1 0,1 1-1,0-1 1,-1 0 0,1 1 0,0-1 0,0 1 0,0-1 0,-1 0 0,1 0-1,0 1 1,0-1 0,0 0 0,0 0 0,-1 0 0,1 0 0,0 0-1,0 0 1,0 0 0,0 0 0,-1-1 0,1 1 0,0 0 0,0 0-1,0-1 1,0 1 0,7-2 28,-1-1-1,0 1 0,0-1 1,9-6-1,8-5 75,-1-2 1,-1-1-1,0-1 0,-1-1 0,-1 0 0,33-42 1,-33 34-10,0-1 0,-2-1 0,-1-1-1,-2 0 1,15-40 0,-24 46-67,-7 18-40,-6 12-21,-50 83-41,24-35 28,13-23 41,1 0 0,-27 66 0,45-96 5,0 1-1,1-1 1,-1 1-1,1 0 0,-1-1 1,1 1-1,0 0 0,-1-1 1,1 1-1,0 0 1,0 0-1,0-1 0,1 1 1,-1 0-1,0 0 1,1-1-1,-1 1 0,1 0 1,1 2-1,-1-2 0,0-1 0,1 0-1,-1 0 1,1 1 0,-1-1 0,1 0-1,-1 0 1,1 0 0,0-1-1,0 1 1,-1 0 0,1-1 0,0 1-1,0-1 1,0 1 0,0-1 0,0 0-1,2 0 1,12 1-57,-1 0 1,1-1-1,-1-1 0,1-1 1,-1 0-1,1-1 0,26-9 1,-41 11-31,0 1 0,-1 0 0,1-1 1,-1 1-1,1 0 0,0-1 1,-1 1-1,1-1 0,-1 1 0,1-1 1,-1 0-1,0 1 0,1-1 1,-1 1-1,0-1 0,1 0 0,-1 1 1,0-1-1,1 0 0,-1 1 1,0-1-1,0 0 0,0 0 0,0 1 1,0-1-1,0 0 0,0 1 1,0-1-1,0 0 0,0 0 0,0 1 1,0-1-1,-1-1 0,-10-24-1830,9 22 1803,-3-7-700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2:13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96 19988,'2'13'2025,"6"-10"-1241,3-4-336,10-7 1008,5-2-335,7-2-465,0-4-360,1 1-560,1 0-424,-7 5-721,-5-2 433,-10 5 512,-12 6-256,5-4-256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9:53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24 18028,'1'-1'235,"0"1"0,0-1 1,0 0-1,0 0 0,0 0 0,0 0 1,-1 0-1,1 0 0,0 0 0,-1 0 0,1 0 1,-1-1-1,1 1 0,-1 0 0,1-2 1,-1 3-132,0-1 0,-1 1 0,1 0 0,0-1 0,0 1 0,0 0 0,-1-1 0,1 1 0,0 0 0,0 0 0,-1-1 1,1 1-1,0 0 0,-1 0 0,1-1 0,0 1 0,-1 0 0,1 0 0,0 0 0,-1 0 0,1 0 0,0-1 0,-1 1 0,1 0 1,0 0-1,-1 0 0,1 0 0,-1 0 0,1 0 0,0 0 0,-1 0 0,-4 1 326,1-1 0,-1 1 0,0-1 0,1 1 0,-1 1 0,1-1 0,-5 2 0,-78 41 940,75-37-1367,1 0 1,0 1 0,0 1-1,1-1 1,-12 14-1,22-22-6,0 0 1,0 0-1,0 0 0,0 1 0,-1-1 0,1 0 1,0 0-1,0 0 0,0 0 0,0 1 1,0-1-1,-1 0 0,1 0 0,0 0 0,0 0 1,0 1-1,0-1 0,0 0 0,0 0 1,0 0-1,0 1 0,0-1 0,0 0 0,0 0 1,0 0-1,0 1 0,0-1 0,0 0 1,0 0-1,0 1 0,0-1 0,0 0 0,0 0 1,0 0-1,0 1 0,0-1 0,1 0 1,-1 0-1,0 0 0,0 0 0,0 1 1,0-1-1,1 0 0,11 2-86,27-6-21,-29 3 82,1 0-4,57-4-50,-63 5 77,0 0 0,0 0 0,0 1 0,0 0 0,0 0 0,0 0 0,0 1 0,0-1-1,-1 1 1,10 5 0,-14-7 4,1 1 1,-1-1-1,1 0 0,-1 1 0,0-1 0,1 0 0,-1 1 1,1-1-1,-1 1 0,0-1 0,1 1 0,-1-1 0,0 1 1,1-1-1,-1 1 0,0-1 0,0 1 0,1-1 1,-1 1-1,0 0 0,0-1 0,0 1 0,0-1 0,0 1 1,0-1-1,0 1 0,0 0 0,0-1 0,0 2 0,-1-1 4,0 1 0,1-1-1,-1 0 1,0 1 0,0-1-1,0 0 1,0 1-1,0-1 1,0 0 0,-3 2-1,-36 20 147,39-22-144,-78 34 537,68-31-750,1-1-1,-1 0 1,0 0-1,0-1 1,-19 1 0,30-3 162,-1 0 0,1 0 0,0 0 0,0 0 0,-1 0 0,1 0 0,0 0 0,0 0 0,-1 0 0,1 0 0,0 0 1,0-1-1,0 1 0,-1 0 0,1 0 0,0 0 0,0 0 0,-1 0 0,1 0 0,0-1 0,0 1 0,0 0 0,0 0 1,-1 0-1,1 0 0,0-1 0,0 1 0,0 0 0,0 0 0,0 0 0,0-1 0,0 1 0,-1 0 0,1 0 1,0-1-1,0 1 0,0 0 0,0 0 0,0-1 0,0 1 0,0 0 0,4-4-671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9:54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162 213 20236,'-1'-2'92,"0"1"0,0 0-1,0-1 1,-1 1 0,1 0-1,0 0 1,0 0 0,-1 0-1,1 0 1,0 0 0,-1 1-1,1-1 1,-1 0 0,1 1-1,-1-1 1,0 1 0,1 0-1,-1-1 1,0 1 0,1 0-1,-1 0 1,1 0 0,-1 0-1,0 0 1,1 0 0,-1 1-1,0-1 1,1 0 0,-3 2-1,-2-1 60,0 1-1,0 0 0,1 1 0,-1-1 0,1 1 0,0 0 1,-6 4-1,5-3-105,0 1 0,1 0 0,-1 0 0,1 0 0,0 1 0,1 0 0,-1-1 0,1 2-1,1-1 1,-1 0 0,1 1 0,0 0 0,-3 7 0,6-13-42,0 0-1,0-1 1,0 1-1,0 0 1,-1-1 0,1 1-1,0 0 1,0-1-1,0 1 1,0 0-1,1-1 1,-1 1-1,0 0 1,0-1 0,0 1-1,0 0 1,1-1-1,-1 1 1,0 0-1,1-1 1,-1 1-1,0-1 1,1 1-1,-1-1 1,1 1 0,0 0-1,0 0 6,1-1 1,-1 1-1,0-1 1,0 0-1,0 1 1,0-1-1,1 0 0,-1 0 1,0 0-1,0 0 1,1 0-1,-1 0 0,2-1 1,4 0 42,-1-1-1,1 0 1,-1 0 0,11-6-1,6-7 186,0 0 0,-1-1 0,-1-1 0,-1-1 0,-1-1 0,0-1 0,-1-1 0,-2 0 0,0-1 0,-1-1 0,16-32 0,-31 54-227,2-2 34,0-1 0,0 1 0,-1-1 1,1 1-1,-1-1 0,0 1 0,0-1 1,0 0-1,-1 0 0,0 1 1,1-5-1,-1 8-41,0 0 1,0-1 0,0 1-1,0 0 1,0 0-1,0 0 1,0 0-1,0 0 1,0-1 0,0 1-1,0 0 1,0 0-1,-1 0 1,1 0 0,0 0-1,0-1 1,0 1-1,0 0 1,0 0-1,0 0 1,0 0 0,0 0-1,0 0 1,-1 0-1,1-1 1,0 1 0,0 0-1,0 0 1,0 0-1,0 0 1,0 0-1,-1 0 1,1 0 0,0 0-1,0 0 1,0 0-1,0 0 1,0 0 0,-1 0-1,1 0 1,0 0-1,0 0 1,0 0-1,0 0 1,-1 0 0,1 0-1,0 0 1,0 0-1,0 0 1,0 0 0,0 0-1,-1 0 1,-9 9 39,-9 15-28,1 3-24,-21 42 1,33-56 13,1 0 0,-1 0 0,2 1 0,0 0 0,-4 25 0,8-37-1,0 0 0,-1 0 0,1 1 0,0-1 0,0 0 0,1 0 0,-1 0 0,0 1 0,1-1 0,0 0 0,-1 0 0,1 0 0,0 0 0,0 0 0,0 0 0,0 0-1,0 0 1,1 0 0,-1 0 0,0-1 0,4 4 0,-2-3 3,-1-1-1,1 1 1,-1-1-1,1 0 0,0 0 1,0 0-1,0 0 1,0-1-1,0 1 1,-1-1-1,1 1 1,0-1-1,0 0 1,0 0-1,0 0 0,4-1 1,4-1 11,0-1 0,0 1-1,0-2 1,-1 0 0,1 0 0,-1 0 0,0-2 0,0 1-1,14-11 1,3-6 75,43-43 0,-77 74-89,1 0 1,0 1-1,1 0 1,0 0-1,0 0 1,1 0-1,-4 19 1,7-28 0,1 1 0,0 0 0,-1 0 0,1 0 0,0 0 0,0 0 0,0 0 0,0 0 0,1 0 0,-1 0 0,1 2 0,0-3 2,-1 0 0,0-1 0,1 1-1,-1 0 1,1 0 0,-1-1 0,1 1 0,-1-1 0,1 1 0,0 0 0,-1-1 0,1 1 0,0-1-1,-1 1 1,1-1 0,0 0 0,0 1 0,1 0 0,1-1 11,1 1-1,-1-1 1,1 0 0,-1 0-1,1 0 1,-1 0 0,0-1-1,1 0 1,-1 1 0,1-1-1,2-2 1,21-7 58,-1-2 0,-1-1 0,0-1 0,-1-1 0,0-1 0,23-21 0,-14 5-31,-33 31-44,0 1 0,-1 0 0,1 0 0,0 0 0,0 0 0,0 0 0,0 0-1,0 0 1,0 0 0,0 0 0,0 0 0,-1 0 0,1 0 0,0 0-1,0 0 1,0 0 0,0 0 0,0-1 0,0 1 0,0 0 0,0 0-1,0 0 1,0 0 0,0 0 0,0 0 0,0 0 0,0 0 0,0 0 0,0-1-1,0 1 1,0 0 0,0 0 0,0 0 0,0 0 0,0 0 0,0 0-1,0 0 1,0-1 0,0 1 0,0 0 0,0 0 0,0 0 0,0 0-1,0 0 1,0 0 0,0 0 0,0 0 0,0 0 0,0-1 0,0 1-1,0 0 1,0 0 0,1 0 0,-1 0 0,0 0 0,0 0 0,0 0 0,0 0-1,0 0 1,0 0 0,0 0 0,0 0 0,1 0 0,-1 0 0,0 0-1,0 0 1,-12 4-11,-14 12-9,14-6 31,0 0-1,0 0 0,1 1 0,-10 13 0,17-20 5,1 1-1,-1 0 1,1 0 0,0 0 0,0 0-1,1 0 1,-1 1 0,1-1-1,0 1 1,1 0 0,0 0-1,-1-1 1,1 11 0,1-15-17,0 0 1,0 1-1,1-1 1,-1 0 0,0 1-1,1-1 1,-1 0 0,1 0-1,-1 0 1,1 1 0,0-1-1,0 0 1,-1 0-1,1 0 1,0 0 0,0 0-1,0 0 1,0-1 0,0 1-1,0 0 1,0 0 0,0-1-1,1 1 1,-1-1-1,0 1 1,0-1 0,1 1-1,-1-1 1,0 0 0,0 1-1,1-1 1,-1 0 0,0 0-1,1 0 1,-1 0-1,0 0 1,2-1 0,4 1-207,-1-1 0,0 1 1,0-2-1,0 1 0,0-1 1,10-4-1,-11 4 32,0 0 0,0-1 1,0 0-1,0 0 0,-1-1 0,1 1 1,-1-1-1,0 0 0,0 0 0,-1 0 1,1-1-1,-1 1 0,5-9 0,4-18-655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9:54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19876,'-1'6'1577,"1"1"-1617,0 1-321,5-1 946,0-2-177,0 0-456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9:55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6 20436,'0'0'62,"0"0"-1,0 0 0,0 0 0,0-1 0,0 1 0,0 0 1,0 0-1,0 0 0,0-1 0,0 1 0,0 0 1,0 0-1,0 0 0,0 0 0,0-1 0,0 1 0,0 0 1,0 0-1,0 0 0,0 0 0,0-1 0,0 1 0,0 0 1,0 0-1,0 0 0,0 0 0,0 0 0,-1-1 1,1 1-1,0 0 0,0 0 0,0 0 0,0 0 0,0 0 1,-1 0-1,1 0 0,0-1 0,0 1 0,0 0 0,0 0 1,0 0-1,-1 0 0,1 0 0,0 0 0,-8 7 858,-6 18 280,-40 95 1256,48-103-2254,0 0-1,1 0 0,1 1 0,1 0 0,-1 22 1,3-39-169,1 1 1,0 0-1,0-1 1,0 1-1,0 0 1,1-1 0,-1 1-1,0 0 1,1-1-1,-1 1 1,1 0-1,-1-1 1,1 1 0,0-1-1,0 1 1,0-1-1,0 0 1,0 1 0,0-1-1,1 1 1,0-1-7,-1 0 0,1 0 0,-1-1 0,1 1 1,-1 0-1,1-1 0,-1 0 0,1 1 1,0-1-1,-1 0 0,1 0 0,-1 0 0,1 0 1,0 0-1,-1 0 0,4-1 0,4-1 37,0-1 0,-1 0 0,1-1 1,-1 0-1,14-9 0,7-5 32,-1-2 0,-1-2 0,-1 0 0,0-2 1,-2 0-1,-1-2 0,-1-1 0,25-41 0,-42 56 3,-15 19-78,-17 22-30,-47 72 23,66-89-1,1 0 0,1 0 0,0 1 0,0 0-1,2 0 1,-7 27 0,11-39-24,-1 0 0,1 0 1,0 1-1,0-1 0,0 0 0,0 1 0,0-1 1,0 0-1,0 0 0,0 1 0,0-1 0,1 0 1,-1 1-1,0-1 0,1 0 0,-1 0 0,1 0 1,0 0-1,-1 1 0,1-1 0,0 0 0,0 0 1,-1 0-1,1 0 0,0 0 0,0-1 0,0 1 1,0 0-1,0 0 0,1-1 0,-1 1 0,0 0 1,0-1-1,0 1 0,0-1 0,1 0 0,-1 1 1,0-1-1,1 0 0,-1 0 0,0 0 0,0 0 0,1 0 1,2 0-1,4 0-478,1-1 1,0-1 0,-1 1-1,1-1 1,12-5 0,49-20-858,-30 10 411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9:55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 20252,'-111'93'7185,"96"-78"-6683,1 0 0,1 1 0,0 0 1,-20 35-1,30-47-473,1 0 1,0 0-1,0 0 1,1 0-1,-2 7 1,2-10-31,1 0-1,0-1 1,0 1-1,0 0 1,0-1 0,0 1-1,0 0 1,0 0-1,0-1 1,0 1 0,1 0-1,-1 0 1,0-1-1,0 1 1,1 0 0,-1-1-1,0 1 1,1 0-1,-1-1 1,1 1 0,-1-1-1,1 1 1,-1 0-1,1-1 1,-1 1 0,1-1-1,-1 0 1,1 1 0,0-1-1,-1 1 1,1-1-1,0 0 1,-1 0 0,1 1-1,0-1 1,-1 0-1,1 0 1,0 0 0,0 0-1,-1 0 1,2 0-1,10 1-86,0-1-1,0 0 1,0-1-1,0-1 1,16-4-1,-17 3 12,0 1-1,0 1 0,1-1 0,-1 2 0,0-1 0,12 2 0,-22-1 76,0 1-1,0-1 1,0 0-1,1 0 1,-1 0-1,0 1 1,0-1 0,0 1-1,0-1 1,0 1-1,0-1 1,0 1-1,0-1 1,0 1-1,0 0 1,0 0-1,0-1 1,0 2-1,-1-1 11,1 0 0,-1-1 0,0 1-1,0 0 1,0-1 0,0 1-1,0 0 1,1-1 0,-1 1-1,-1 0 1,1 0 0,0-1-1,0 1 1,0 0 0,0-1-1,0 1 1,-1 0 0,1-1 0,0 1-1,0-1 1,-1 2 0,-2 2 55,0 0 0,0 0 0,0-1 0,-1 1 0,1-1 0,-8 5 0,-7 5 202,-1-1-1,-24 11 1,33-18-325,-1 0 1,1-1-1,-1 0 0,0-1 1,0-1-1,-13 2 0,23-4 1,0 1 1,1-1-1,-1 0 0,0 0 0,0 0 0,0 0 0,1 0 0,-1 0 0,0-1 0,0 1 0,1 0 1,-1 0-1,0 0 0,0-1 0,1 1 0,-1 0 0,-1-2 0,2 2 22,0 0 0,-1-1 0,1 1 0,0 0 0,0-1-1,0 1 1,0-1 0,0 1 0,-1 0 0,1-1 0,0 1 0,0-1 0,0 1-1,0-1 1,0 1 0,0 0 0,0-1 0,1 1 0,-1-1 0,0 1 0,0 0 0,0-1-1,1 0 1,0-2-83,1 0 0,0 0 0,0 0 0,1 0 0,-1 0 0,3-3 0,17-15-613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9:56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12 20580,'1'0'177,"0"0"-1,1 0 1,-1 0-1,1 0 0,-1 0 1,0 1-1,1-1 1,-1 0-1,0 1 0,1-1 1,-1 1-1,0-1 1,2 2-1,-2-1-119,-1-1 0,0 1 0,1 0 0,-1 0 0,0-1 0,0 1 0,0 0 0,0 0 0,0 0 0,0-1 0,0 1 0,0 0 0,0 0 0,0 0 0,0 0 0,0-1 0,0 1 0,-1 0 0,1 0 0,0-1 0,-1 1 0,1 0 0,-1-1 0,1 1 0,0 0 0,-1-1 0,0 1 0,1 0 0,-1-1 0,0 1 0,-27 34 1231,-2-2 0,-1-2 1,-52 43-1,33-31-952,19-18-238,20-17-110,1 1 1,-12 11-1,22-20 6,0 0 0,0 0 1,0 0-1,0 0 0,0 0 0,0 0 0,0 0 0,0 0 0,0 0 0,0 0 0,0 0 1,0 0-1,0 0 0,0 0 0,0 0 0,0 0 0,1 1 0,-1-1 0,0 0 1,0 0-1,0 0 0,0 0 0,0 0 0,0 0 0,0 0 0,0 0 0,0 0 0,0 0 1,0 0-1,0 0 0,0 0 0,0 0 0,0 0 0,0 0 0,0 0 0,0 0 1,0 0-1,0 0 0,0 0 0,0 1 0,0-1 0,0 0 0,0 0 0,0 0 0,0 0 1,0 0-1,0 0 0,0 0 0,0 0 0,11-4-256,14-11-230,19-20-54,-3-3 1,-1-1 0,-1-2-1,-3-2 1,41-61-1,-96 134 1318,2 2 0,1 0 0,1 0 0,-17 59 0,31-84-700,-1-1 0,1 1 1,1 0-1,-1-1 1,1 1-1,1 0 0,-1-1 1,1 1-1,0-1 0,3 12 1,-3-16-124,0 1-1,0-1 1,0 1 0,1-1 0,-1 1 0,1-1 0,-1 0 0,1 0 0,0 0 0,-1 0 0,1 0 0,0 0 0,1 0-1,-1 0 1,0-1 0,0 1 0,1-1 0,-1 0 0,1 0 0,-1 0 0,1 0 0,-1 0 0,1 0 0,0-1 0,-1 1-1,1-1 1,0 0 0,4 0 0,-23-14-2615,-41-18 520,45 27 2433,0-1-1,0-1 0,1 0 0,0-1 0,0 0 0,-17-16 1,28 23-248,-1 1 1,1 0 0,-1-1 0,1 1 0,0-1-1,-1 1 1,1 0 0,0-1 0,0 1 0,-1-1-1,1 1 1,0-1 0,0 1 0,0-1 0,-1 1-1,1-1 1,0 1 0,0-1 0,0 1 0,0-1-1,0 1 1,0-1 0,0 1 0,0-1-1,0 1 1,0-1 0,0 1 0,1-1 0,-1 1-1,0-1 1,0 1 0,0-1 0,1 1 0,-1-1-1,0 1 1,1 0 0,-1-1 0,0 1 0,1-1-1,-1 1 1,0 0 0,1-1 0,-1 1 0,1 0-1,-1 0 1,1-1 0,-1 1 0,1 0 0,-1 0-1,0 0 1,1-1 0,-1 1 0,1 0 0,0 0-1,0 0 1,30-5 895,66 5-417,19-1-1552,-83-4 747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9:57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63 16604,'4'-5'727,"17"-24"1068,-20 28-1634,0 0-1,0-1 1,0 1-1,0 0 1,-1-1-1,1 1 1,0-1-1,-1 1 1,1 0-1,-1-1 1,0 0-1,0 1 1,1-1-1,-1 1 1,0-1-1,0 1 1,-1-3-1,1 4-63,-1 0-1,0-1 1,0 1-1,1 0 1,-1 0-1,0 0 1,1 0-1,-1 0 1,0 0-1,0 0 1,1 1-1,-1-1 1,0 0-1,0 0 1,1 1-1,-1-1 1,0 0-1,1 1 0,-1-1 1,0 0-1,1 1 1,-1-1-1,1 1 1,-1 0-1,0 0 61,-14 10 171,2 1 1,-1 1-1,1 0 1,1 1-1,-10 15 1,3-5-118,-65 84 501,70-89-526,2 1 1,0 0-1,-15 38 0,26-55-185,-1 1 0,1 0-1,0 0 1,0 0-1,0 0 1,1 0 0,0 0-1,-1 0 1,1 0-1,1 0 1,0 6-1,-1-8-61,1 0-1,0 0 1,0 0-1,0 0 1,0 0-1,0-1 0,0 1 1,0 0-1,1-1 1,-1 1-1,0 0 0,1-1 1,0 0-1,-1 1 1,1-1-1,0 0 0,-1 0 1,1 0-1,0 0 1,0 0-1,0 0 1,0-1-1,2 1 0,8 2-136,0-1 0,0 0 0,24-1 0,6-1-309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9:59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99 7970,'-3'0'496,"0"-1"1,0 1 0,0 0-1,0-1 1,1 0-1,-1 0 1,0 0 0,0 0-1,0 0 1,1 0 0,-1-1-1,1 1 1,-1-1-1,1 0 1,0 1 0,-1-1-1,-1-3 1,3 4-256,0 0-1,0 0 1,1 0 0,-1-1-1,0 1 1,1 0 0,-1 0-1,1-1 1,-1 1-1,1 0 1,0-1 0,-1 1-1,1 0 1,0-1 0,0 1-1,0 0 1,0-1 0,0 1-1,0-1 1,0 1 0,1 0-1,-1-1 1,1 1 0,-1 0-1,1 0 1,-1-1-1,1 1 1,-1 0 0,1 0-1,0 0 1,0 0 0,0-1-1,0 1 1,0 0 0,0 1-1,0-1 1,1-1 0,2-1 4,1-1 0,-1 1 0,1 1 0,-1-1 0,1 1 0,0 0 0,0 0 0,0 0 0,0 1 0,1-1 0,-1 1 0,0 0 0,1 1 0,10 0 0,-15 0-206,1 0-1,0 0 1,0 1-1,0-1 1,0 1-1,0-1 1,0 1-1,0 0 1,-1-1-1,1 1 1,0 0-1,-1 0 1,1 1-1,0-1 1,-1 0-1,0 0 1,3 3-1,-3-2-19,0 0-1,0 1 0,0-1 0,0 0 0,0 0 1,-1 1-1,1-1 0,-1 0 0,0 1 0,1-1 0,-1 0 1,0 1-1,0-1 0,-1 1 0,1-1 0,0 0 1,-1 1-1,0 1 0,-2 4-4,0 0 0,-1 0 0,1 0 0,-2-1 0,1 0 0,-1 0 0,0 0 0,0-1 0,-1 1 0,1-1 0,-2 0 0,1-1 0,-1 0 0,1 0 0,-1 0 0,-9 4 1,-7 3 102,0-1 0,-1 0 1,-49 13-1,28-14 198,82-6 325,24-2-423,171-3-1076,-217-1 677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9:59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21765,'5'4'2152,"-5"5"-1360,0 2-328,-1 5 1185,-3 2-401,1 4-624,-2 1-208,0 0-296,-2-2-136,4-3-440,-2-4-184,4-7-544,1-11-785,3-9 1161,3-4-120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0:00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22973,'-32'53'3531,"25"-44"-3192,0 1 0,1 0 0,1 0 0,-1 0 0,2 1 0,-6 17 0,9-27-335,1 0 1,0 0-1,0 0 1,0 0-1,0 0 1,0 0-1,0 0 1,0-1 0,0 1-1,1 0 1,-1 0-1,0 0 1,1 0-1,-1 0 1,0 0-1,1 0 1,-1 0-1,1-1 1,-1 1-1,1 0 1,0 0-1,-1-1 1,1 1-1,0 0 1,-1-1-1,1 1 1,0 0-1,0-1 1,0 1-1,0-1 1,-1 0 0,1 1-1,0-1 1,0 0-1,0 1 1,0-1-1,0 0 1,0 0-1,0 0 1,2 0-1,5 1-24,1 0 1,0-1-1,14-2 0,-13 2 17,-2 0 1,0 0 1,0 0 0,0 1 0,0 0 0,0 0 0,0 1 0,11 4 0,-18-5 1,1 0 0,-1-1 0,1 1 0,-1 0 0,1 0 0,-1 0 1,0 0-1,1 0 0,-1 0 0,0 1 0,0-1 0,0 0 0,0 1 0,0-1 0,0 1 0,1 2 0,-1-2 2,-1 0-1,0 0 1,0 0 0,0 0-1,0 0 1,0 0 0,0 0-1,0 0 1,-1 0 0,1 0-1,-1 0 1,1 0 0,-1 0-1,0 0 1,0 0 0,0 0-1,0-1 1,-1 3 0,-3 2-43,0 0 1,0-1 0,-1 1 0,1-1 0,-1 0 0,0-1 0,-1 0 0,1 0-1,-1 0 1,1 0 0,-1-1 0,-1 0 0,1-1 0,0 0 0,0 0 0,-1 0-1,1-1 1,-1 0 0,0 0 0,1-1 0,-1 0 0,-8-2 0,13 2-6,0-1 1,0-1-1,0 1 0,0 0 1,0-1-1,0 0 1,0 1-1,0-1 1,1 0-1,-1 0 0,1-1 1,0 1-1,-1 0 1,1-1-1,0 0 1,1 1-1,-1-1 0,0 0 1,1 0-1,-1 0 1,1 0-1,0 0 1,0 0-1,0 0 1,1-1-1,-1 1 0,1 0 1,-1 0-1,1-5 1,2-26-447</inkml:trace>
  <inkml:trace contextRef="#ctx0" brushRef="#br0" timeOffset="1">108 22 16876,'16'4'2216,"1"0"-1352,6 1-344,3-4 1201,7 2-1161,0-3-568,2-3 232,-2 0-104,-2-8-352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19:11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24575,'9'-1'0,"0"0"0,-1 0 0,1 1 0,-1 1 0,10 0 0,2 1 0,6 1 0,-1 1 0,0 1 0,0 1 0,26 10 0,15 4 0,-51-17 0,0 0 0,0-1 0,0-1 0,0-1 0,0 0 0,0 0 0,0-2 0,0 0 0,19-5 0,15-7 0,63-26 0,-101 36 0,198-84 0,-200 85 37,0 0 1,1 1-1,-1 0 0,1 0 0,0 1 1,0 1-1,0-1 0,14 3 0,3 1-593,44 13-1,-54-12-30,52 14-6239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2:13.8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0 128 15259,'0'7'2545,"4"-2"-1313,8-8-464,2 0 2505,8-7-1977,1-2-184,5-3-703,5 0-497,-1-3-1025,-1-2 1033,-5 0-272,-3-3-160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0:00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16107,'-11'24'2308,"-14"33"2847,24-52-4824,-1-1 1,1 1-1,0 0 0,1-1 1,-1 1-1,1 0 1,0 0-1,0 0 0,1-1 1,1 9-1,-2-11-309,1-1 0,0 1 0,0 0 0,-1 0 0,1-1 0,0 1 0,1-1 0,-1 1 0,0-1 0,0 1 0,1-1 0,-1 0 0,0 0 0,1 0 0,-1 1 0,1-1 0,0-1 0,-1 1 0,1 0-1,0 0 1,0-1 0,-1 1 0,1-1 0,0 1 0,0-1 0,0 0 0,0 0 0,0 1 0,0-1 0,-1-1 0,1 1 0,0 0 0,2-1 0,6 0-26,-1-1-1,0 0 1,0-1-1,0 0 1,13-6-1,4-5 24,28-18 0,0-1 38,-53 32-56,-1 1 1,1-1-1,-1 1 0,1 0 0,-1-1 1,1 1-1,-1 0 0,1 0 1,-1-1-1,1 1 0,-1 0 0,1 0 1,0 0-1,-1 0 0,1 0 0,-1 0 1,1 0-1,-1 0 0,1 0 1,0 0-1,-1 0 0,1 0 0,0 0 1,-3 12 23,-21 23 53,18-28-35,-21 29 154,19-28-118,1 0 1,0 0 0,0 1-1,0-1 1,1 1-1,1 1 1,0-1-1,-5 16 1,9-24-66,-1-1 0,1 1 1,0-1-1,0 1 1,0 0-1,0-1 1,0 1-1,0 0 0,0-1 1,0 1-1,1-1 1,-1 1-1,0 0 1,0-1-1,0 1 0,1-1 1,-1 1-1,0-1 1,1 1-1,-1 0 1,0-1-1,1 1 0,-1-1 1,1 0-1,-1 1 1,1-1-1,0 1 1,0 0 8,0-1 1,1 1-1,-1-1 1,1 1 0,-1-1-1,1 1 1,-1-1-1,1 0 1,-1 0 0,4 0-1,2-1 37,0 1 0,0-1 1,0-1-1,7-2 0,22-11 108,-2-1 0,0-2 0,0-1 0,57-44 1,-50 33-114,-41 30-56,1-1 1,-1 1-1,0 0 0,0-1 1,1 1-1,-1 0 0,0 0 1,1-1-1,-1 1 0,0 0 1,1 0-1,-1-1 0,0 1 1,1 0-1,-1 0 0,1 0 1,-1 0-1,0 0 0,1 0 1,-1-1-1,1 1 0,-1 0 1,0 0-1,1 0 0,-1 0 1,1 1-1,-1-1 0,1 0 1,-1 0-1,0 0 0,1 0 1,-4 13 59,1-9-274,0 1-1,0-1 0,-1-1 0,0 1 0,-5 6 1,8-10 213,0 0 1,-1 0-1,1 0 1,0 0-1,0 0 1,0-1 0,0 1-1,-1 0 1,1 0-1,0 0 1,0 0-1,0 0 1,0 0-1,0 0 1,0-1 0,0 1-1,-1 0 1,1 0-1,0 0 1,0 0-1,0 0 1,0-1-1,0 1 1,0 0 0,0 0-1,0 0 1,0 0-1,0-1 1,0 1-1,0 0 1,0 0-1,0 0 1,0 0 0,0-1-1,0 1 1,0 0-1,0 0 1,0 0-1,0 0 1,0 0-1,0-1 1,0 1 0,0 0-1,1 0 1,-1 0-1,0 0 1,0 0-1,0-1 1,0 1-1,0 0 1,0 0-1,4-13-186,1-6-90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0:01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0 17516,'-4'12'1166,"1"1"0,0-1 0,1 0 0,0 1 0,1-1 0,1 1 0,0-1 0,2 17 0,-1-13-528,0-1 0,-1 1 1,-1 0-1,-5 26 0,2-26-512,-2-1 0,0 1 0,0-1 0,-2-1 0,0 1 0,-1-1 0,0 0 0,-16 17 0,15-19-301,0-2-1,0 1 1,-1-1 0,-1-1-1,0 0 1,0-1-1,0 0 1,-1-1 0,-22 9-1,3-8-115,2-4-129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0:05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38 599 15627,'-8'13'928,"-15"31"589,22-41-1361,0-1 1,0 0-1,0 1 0,1-1 1,-1 0-1,1 1 0,-1-1 1,1 1-1,0-1 0,0 1 1,0-1-1,0 1 1,0-1-1,1 1 0,0 3 1,0-5-65,-1 0 1,0 0-1,1-1 1,-1 1-1,1 0 1,0 0-1,-1 0 1,1-1-1,0 1 1,-1 0-1,1-1 0,0 1 1,0-1-1,0 1 1,-1-1-1,1 1 1,0-1-1,0 0 1,0 1-1,0-1 1,0 0-1,0 0 1,0 1-1,1-1 1,1 0 63,0 0 0,0-1 0,-1 1 0,1-1 0,0 1 1,0-1-1,0 0 0,3-2 0,6-3 319,0 0 1,18-14 0,-29 19-443,44-33 574,-1-3 1,-2-1-1,-2-2 1,51-65 0,-26 19-222,74-132 0,-127 197-331,-1-1-1,10-26 1,-17 30-35,-6 13-9,0 5-10,1 1 0,0 0-1,-1-1 1,1 1 0,0 0-1,0 0 1,-1 0-1,1 0 1,0 0 0,0 0-1,0 0 1,1 1-1,-3 1 1,-31 46 16,2 2 1,2 0-1,-38 91 0,65-134-12,-5 11 20,-7 31 1,14-46-24,0 0 1,0 0-1,0 0 1,1 1-1,0-1 0,0 0 1,0 0-1,0 1 1,1-1-1,-1 0 0,1 0 1,0 1-1,3 6 1,-3-9-5,0-1 0,0 1 0,0-1 0,0 1 1,1-1-1,-1 0 0,0 1 0,1-1 0,-1 0 1,1 0-1,-1 0 0,1 0 0,0 0 0,-1 0 1,1-1-1,0 1 0,2 0 0,1 0-9,0 0 1,-1-1-1,1 1 0,0-1 0,-1 0 1,9-2-1,3-1-24,-1 0-1,-1-1 1,19-8-1,-12 3 9,1-1 0,-1-1 0,-1-1 0,0-1 0,-1 0 0,0-2 0,-1 0-1,31-34 1,-33 24 15,-15 16 4,-14 15 6,2 2 5,1 1 1,-1 0 0,2 1-1,-14 17 1,19-23-2,1 0 0,0 0 1,1 0-1,-1 0 0,1 1 0,-1-1 0,2 1 0,-1-1 1,0 1-1,1 0 0,0 0 0,0 0 0,0 0 1,1 0-1,-1 9 0,2-12 0,-1-1 0,1 1 0,0-1-1,-1 1 1,1-1 0,0 0 0,0 1 0,0-1 0,0 0 0,0 1-1,0-1 1,0 0 0,0 0 0,1 0 0,-1 0 0,0 0 0,1 0-1,-1-1 1,1 1 0,-1 0 0,1-1 0,-1 1 0,1-1 0,-1 1-1,1-1 1,-1 0 0,1 0 0,0 0 0,-1 0 0,4 0 0,4 0 6,-1 0 1,1-1 0,0 0 0,10-3-1,-1-2 9,-1 0-1,1-1 1,-1-1-1,-1 0 1,1-1 0,17-14-1,7-3 2,-40 25-19,0 1 1,-1 0 0,1-1 0,0 1 0,-1-1 0,1 1-1,0 0 1,-1 0 0,1 0 0,0-1 0,0 1 0,-1 0-1,1 0 1,0 0 0,-1 0 0,1 0 0,1 0-1,-2 0 1,1 1 0,-1-1 0,0 0 0,1 0 0,-1 1 0,0-1 0,1 0 0,-1 1 0,0-1 0,0 0 0,1 1 0,-1-1 0,0 0 0,0 1 0,0-1 0,1 0 0,-1 1 0,0-1 0,0 1 0,0-1 0,0 0-1,0 2 1,-2 34 25,1-33-10,0 1 1,1 1-1,-1-1 1,1 0-1,0 0 0,1 7 1,0-11-11,-1 1 0,1 0 1,0 0-1,-1-1 1,1 1-1,0-1 0,-1 1 1,1-1-1,0 1 1,0-1-1,0 1 0,-1-1 1,1 0-1,0 1 0,0-1 1,0 0-1,0 0 1,0 1-1,0-1 0,0 0 1,0 0-1,-1 0 1,1 0-1,0 0 0,0-1 1,0 1-1,0 0 0,0 0 1,0 0-1,0-1 1,-1 1-1,3-1 0,33-15 66,-31 13-54,35-17 87,-36 22-78,-1 0 0,1 0 0,-1 0 1,1 0-1,0 0 0,5 1 0,2-1-138,-1-2 1,1 1-1,-1-1 0,1-1 1,-1 0-1,19-4 0,-26 5 23,0-1 0,-1 0-1,1 1 1,0-1 0,-1 0-1,1 0 1,-1-1 0,1 1-1,-1 0 1,0-1 0,0 0-1,1 1 1,-1-1-1,0 0 1,-1 0 0,1 0-1,0 0 1,0-1 0,-1 1-1,0 0 1,1-1 0,-1 1-1,0-1 1,0 1 0,0-1-1,0 0 1,-1 1-1,1-1 1,-1 0 0,1-5-1,-5-23-632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0:05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 18836,'-3'6'1752,"6"-2"-1103,4-2-337,6-1 544,-1-1-192,2-6-328,-1-4-104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0:07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10 172 15075,'-2'2'394,"1"-1"-1,0 1 1,0 0-1,1-1 0,-1 1 1,0 0-1,1 0 1,-1 0-1,1-1 1,-1 1-1,1 0 1,0 0-1,-1 3 1,2-4-283,-1 0 0,0-1 1,1 1-1,-1 0 0,0-1 1,1 1-1,-1 0 0,1-1 1,-1 1-1,1-1 1,-1 1-1,1-1 0,0 1 1,-1-1-1,1 1 0,-1-1 1,1 0-1,0 1 0,-1-1 1,1 0-1,0 0 1,0 1-1,-1-1 0,1 0 1,0 0-1,0 0 0,-1 0 1,1 0-1,0 0 0,0 0 1,-1 0-1,1 0 0,0 0 1,0-1-1,-1 1 1,1 0-1,0 0 0,0-1 1,12-2 227,-1-1 1,1 0-1,-1-1 1,0 0 0,-1-1-1,1 0 1,-1-1-1,13-9 1,-11 5-208,0 1 0,0-2 0,-1 0-1,-1 0 1,19-26 0,-28 35-119,0 0-1,-1 0 0,1 0 1,-1 0-1,0-1 1,0 1-1,0 0 0,0 0 1,0-5-1,-1 7-10,0 1 0,0-1 0,0 0 0,0 0 0,0 0 0,0 0 0,0 0 0,-1 1-1,1-1 1,0 0 0,0 0 0,-1 0 0,1 1 0,-1-1 0,1 0 0,0 0 0,-1 1 0,1-1 0,-1 0 0,0 1-1,1-1 1,-1 0 0,0 1 0,1-1 0,-1 1 0,0-1 0,1 1 0,-1 0 0,0-1 0,0 1 0,0 0-1,0-1 1,1 1 0,-1 0 0,0 0 0,0 0 0,0 0 0,-1 0 0,-3 0-3,0 0 1,-1 1-1,1 0 1,0 0-1,0 0 1,0 0-1,0 1 1,0 0-1,1 0 1,-1 0-1,0 1 1,1 0-1,0-1 1,-5 5-1,-5 5-6,0 0 0,-20 23 0,-6 16 1,36-46 8,1 1-1,0-1 1,0 1-1,0 0 1,1 0-1,0 0 1,-3 12-1,5-17 0,0 0 0,-1 0 0,1 0 0,0 0 0,0 0 0,0 0 0,1 0 0,-1 0 0,0 0 0,0 0 0,0 0 0,1 0 0,-1 0 0,1-1 0,-1 1 0,0 0 0,1 0 0,0 0 0,-1 0 0,1-1 0,-1 1 0,1 0 0,0-1-1,-1 1 1,1 0 0,0-1 0,0 1 0,0-1 0,0 1 0,-1-1 0,1 1 0,0-1 0,0 0 0,0 1 0,0-1 0,0 0 0,0 0 0,0 0 0,1 0 0,6 1 4,-1-1 0,0 0 1,0-1-1,10-1 0,-14 2-6,24-6 11,-1 0-1,-1-2 1,45-18-1,-43 14-33,1 2 0,44-11 0,-71 21 20,-1-1 0,1 1 0,0-1 1,1 1-1,-1 0 0,0 0 0,0 0 1,0-1-1,0 1 0,0 0 1,0 0-1,0 1 0,0-1 0,0 0 1,0 0-1,0 0 0,0 1 0,0-1 1,0 0-1,0 1 0,0-1 1,0 1-1,0-1 0,0 1 0,0 0 1,-1-1-1,1 1 0,0 0 0,0-1 1,-1 1-1,2 1 0,-1 1 2,-1 0 0,0 0 0,1 0 0,-1 0 0,0 0 0,0 0 0,-1-1 0,1 1 0,-1 4 0,-1 9 54,2-15-44,0-1 1,0 0 0,0 1-1,0-1 1,0 0 0,0 1-1,0-1 1,0 1 0,0-1-1,0 0 1,0 1 0,0-1-1,0 0 1,0 1 0,1-1-1,-1 0 1,0 1 0,0-1-1,0 0 1,1 1 0,-1-1 0,0 0-1,1 0 1,-1 1 0,0-1-1,0 0 1,1 0 0,-1 0-1,0 1 1,1-1 0,-1 0-1,0 0 1,1 0 0,0 0-1,17-1 199,17-12 76,-15 3-133,-8 3-63,1 1 0,0 1 0,24-8-1,-36 13-83,-1 0 0,0 0 0,1 0 0,-1 0-1,0 0 1,1 0 0,-1 0 0,0 0 0,1 0-1,-1 0 1,1 0 0,-1 0 0,0 0 0,1 0-1,-1 0 1,0 0 0,1 0 0,-1 0 0,0 1-1,1-1 1,-1 0 0,0 0 0,1 0 0,-1 1-1,0-1 1,0 0 0,1 0 0,-1 1 0,0-1-1,0 0 1,0 1 0,1-1 0,-1 0 0,0 1-1,0-1 1,0 0 0,0 1 0,0-1 0,1 1 0,-4 19 43,3-18 3,-1 0 0,1 0 0,-1 0 0,0-1 0,0 1-1,0 0 1,0 0 0,0-1 0,0 1 0,0-1 0,0 1-1,0-1 1,-1 1 0,1-1 0,-1 0 0,1 1 0,-1-1-1,-2 1 1,3-2-26,1-1 0,0 1 0,0-1 0,0 1-1,0-1 1,0 1 0,-1-1 0,1 1 0,0-1 0,0 1-1,0-1 1,0 1 0,1-1 0,-1 1 0,0-1 0,0 1-1,0-1 1,0 1 0,0-1 0,1 1 0,-1-1 0,0 1-1,0-1 1,1 0 0,3-3-150,-1 12-419,-3-8 443,8-1-74,-8 1 178,1 0-1,-1 0 1,1 0-1,-1 0 1,1 1-1,-1-1 1,0 0-1,1 0 1,-1 1-1,0-1 1,1 0-1,-1 1 1,0-1-1,1 0 0,-1 1 1,0-1-1,0 0 1,1 1-1,-1-1 1,0 0-1,0 1 1,0-1-1,0 1 1,1-1-1,-1 1 1,0-1-1,0 0 1,0 1-1,0-1 1,0 1-1,0-1 1,0 1-1,0-1 1,0 1-1,0-1 0,-1 0 1,1 1-1,0-1 1,0 1-1,0-1 1,0 0-1,-1 1 1,1-1-1,0 1 1,-1 0-1,-1 3 14,-1 1-1,1-1 0,-1 0 1,-1 0-1,1 0 1,-6 6-1,-10 11 229,18-22 87,3-6-130,-1 5-243,0 1 0,0-1-1,0 0 1,0 1 0,1-1 0,-1 1-1,0-1 1,1 1 0,-1 0-1,1 0 1,0-1 0,-1 1 0,4-1-1,-4 1-190,-1 1 0,1-1 0,0 1 0,-1-1 0,1 1 0,-1-1 0,1 0 0,-1 1 0,1-1 0,-1 0 0,0 0 0,1 1 0,-1-1 0,0 0 0,1 0-1,-1 0 1,0 1 0,0-1 0,0 0 0,0-1 0,0 1 99,1 0-1,-1 0 1,0 0-1,0 0 0,0 0 1,1 0-1,-1 1 1,0-1-1,1 0 1,-1 0-1,1 0 1,-1 0-1,1 1 0,-1-1 1,1 0-1,1-1 1,5-2-915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0:08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56 431 13003,'-20'16'2669,"-16"16"8486,60-45-9660,215-152 1895,103-101-2978,-338 263-411,1-1-4,0-1 0,0 1 0,1 0 0,-1 0 0,12-5 0,-16 9 3,-1 0 0,0 0 0,1 0 0,-1-1 0,0 1 0,1 0 0,-1 0-1,1 0 1,-1 0 0,0 0 0,1 0 0,-1 0 0,0 0 0,1 0 0,-1 0 0,1 0 0,-1 0 0,0 0 0,1 0 0,-1 0 0,0 0 0,1 0 0,-1 1 0,0-1 0,1 0 0,-1 0 0,0 0-1,1 1 1,-1-1 0,0 0 0,1 0 0,-1 1 0,0-1 0,1 1 0,1 14 12,-10 22 15,8-36-27,-19 58 144,-40 85 0,36-96-40,3 2 1,-24 87 0,44-135-104,-6 31 13,6-32-14,0 0 0,0 0 1,0 0-1,-1 0 0,1 0 0,0 0 1,0 0-1,1 0 0,-1 1 0,0-1 1,0 0-1,0 0 0,1 0 0,-1 0 1,1 0-1,-1 0 0,0 0 0,1 0 1,0 0-1,-1-1 0,1 1 0,0 0 1,-1 0-1,2 1 0,-1-2 0,0-1 0,0 1 0,-1 0 0,1 0 0,0 0 0,0-1 0,-1 1 0,1 0 0,0-1 0,-1 1 0,1-1 0,0 1 0,-1-1 0,1 1 0,-1-1 0,1 1 0,-1-1 0,1 1 0,-1-1 0,1 0 0,-1 1 0,1-1 0,-1 0 0,0 1 0,1-1 0,-1 0 0,0 0 0,0 0 0,9-24 0,-8 20-363,-1 0-1,1 0 1,-1 0 0,-1 0 0,1-1-1,-1 1 1,-1-8 0,-2-18-1428,5 23 1031,5 0-248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0:09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33 19868,'12'-11'1782,"16"-10"841,-28 21-2566,0 0-1,0 0 0,0 0 1,1 0-1,-1 0 1,0 0-1,0 0 1,1 0-1,-1 0 0,0 0 1,0 0-1,0 0 1,1 0-1,-1 0 0,0 0 1,0 0-1,0 0 1,1 0-1,-1 0 1,0 0-1,0 1 0,0-1 1,1 0-1,-1 0 1,0 0-1,0 0 1,0 0-1,0 1 0,0-1 1,1 0-1,-1 0 1,0 0-1,0 1 0,0-1 1,0 0-1,0 0 1,0 0-1,0 1 1,0-1-1,0 0 0,0 0 1,0 0-1,0 1 1,0-1-1,0 0 1,0 0-1,0 1 0,0-1 1,0 0-1,0 0 1,0 0-1,0 1 0,0-1 1,0 0-1,0 0 1,0 0-1,-1 1 1,1-1-1,-4 17 848,-7 10-599,-1 0 1,-2-1-1,0 0 0,-2-1 1,-22 27-1,-103 108 125,132-150-367,-36 35 102,-24 28 111,63-63-391,10-10-383,13-12-635,8-11-55,-1-1 0,-1-1 1,21-30-1,-6-2 98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0:09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0 18460,'2'5'400,"-1"0"0,0 0 0,0 0 0,0 0 0,-1 0 0,0 1 0,0-1 0,0 0 0,-1 0 0,1 0 0,-2 6 1,-1 10 881,1-5-748,-10 204 4000,13-192-4521,1 0 1,1 0-1,1 0 1,2-1-1,16 50 1,-22-77-126,1 0 1,-1 1-1,0-1 1,0 1-1,0-1 1,1 0-1,-1 1 1,0-1-1,0 1 1,0-1-1,0 1 1,0-1 0,0 1-1,0-1 1,0 1-1,0-1 1,0 0-1,0 1 1,0-1-1,0 1 1,0-1-1,-1 1 1,1-1-1,0 1 1,0-1-1,-1 1 1,-10-3-2270,-22-18-646,25 14 2424,-49-29-1449,-2-2 2363,1 3 3684,58 34-3934,0 0 1,0 0 0,0 0-1,-1 0 1,1 0-1,0 0 1,0 0-1,0 0 1,0 0-1,0 0 1,-1-1-1,1 1 1,0 0-1,0 0 1,0 0-1,0 0 1,0 0 0,0 0-1,-1 0 1,1 0-1,0-1 1,0 1-1,0 0 1,0 0-1,0 0 1,0 0-1,0 0 1,0-1-1,0 1 1,0 0-1,0 0 1,0 0 0,0 0-1,0-1 1,0 1-1,0 0 1,0 0-1,0 0 1,0 0-1,0 0 1,0-1-1,0 1 1,0 0-1,0 0 1,0 0 0,9-4 1224,10 2-342,30 5 219,-5-1-1383,52-3 1,-63-4 59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9:41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147 231 14771,'0'-2'440,"0"1"0,0-1 0,0 1 0,0-1 1,-1 1-1,1-1 0,0 1 0,-1-1 0,1 1 0,-1-1 0,1 1 0,-1 0 0,-1-2 0,2 2-296,-1 1 1,1-1-1,-1 1 0,1-1 0,-1 1 0,1 0 0,-1-1 1,0 1-1,1 0 0,-1-1 0,1 1 0,-1 0 0,0 0 1,1-1-1,-1 1 0,0 0 0,1 0 0,-1 0 0,0 0 1,-1 0-1,0 1-9,-1-1 1,1 1-1,-1 0 1,1 0-1,0 0 1,-1 0-1,1 0 1,0 0-1,0 1 1,0-1-1,0 1 1,0 0-1,0-1 1,-2 4-1,-8 9-18,1 1-1,1 0 0,0 1 1,1 0-1,0 0 0,1 1 0,1 0 1,-6 25-1,12-40-114,1 0-1,-1 0 1,1-1 0,0 1-1,-1 0 1,1 0 0,0 0-1,0-1 1,0 1 0,1 0-1,-1 0 1,0 0-1,1-1 1,-1 1 0,1 0-1,-1-1 1,2 3 0,-1-3-2,-1-1 1,0 0 0,1 1 0,-1-1 0,1 0-1,-1 1 1,1-1 0,-1 0 0,0 0-1,1 1 1,-1-1 0,1 0 0,-1 0-1,1 0 1,0 0 0,-1 0 0,1 1 0,-1-1-1,1 0 1,-1 0 0,2-1 0,17-7 13,0-8 35,0-1 0,-1-1-1,-1-1 1,-1 0-1,0-1 1,-1 0 0,-2-2-1,18-34 1,-22 37 30,-9 17-43,-2 4-3,-14 28 32,6-9-57,1 1 0,1 0-1,1 0 1,-8 45 0,15-66-7,0 0 0,0 0-1,-1 0 1,1 0 0,0 0 0,0 0 0,0 0-1,0 0 1,0 1 0,1-1 0,-1 0 0,0 0 0,0 0-1,1 0 1,-1 0 0,1 0 0,-1 0 0,1 0-1,-1 0 1,1 0 0,-1 0 0,1 0 0,0-1-1,1 2 1,-1-1 1,0-1-1,0 0 1,1 0-1,-1 1 1,0-1 0,0 0-1,0 0 1,1 0-1,-1 0 1,0-1-1,0 1 1,0 0-1,1 0 1,-1-1 0,0 1-1,0-1 1,2 0-1,6-4 13,0 0-1,0-1 1,13-11 0,15-17 125,-2-1 1,61-78-1,-86 101-82,-10 12-56,0 1 1,0-1-1,0 0 0,0 0 0,0 0 0,0 0 0,0 0 0,0 0 0,0 0 0,0 0 0,0 0 0,0 0 0,0 0 0,0 0 0,0 0 0,0 0 0,0 0 0,0 0 0,0 1 0,0-1 0,0 0 0,0 0 0,0 0 0,0 0 0,0 0 0,0 0 1,0 0-1,0 0 0,0 0 0,0 0 0,0 0 0,0 0 0,0 0 0,0 0 0,0 0 0,0 0 0,1 0 0,-1 0 0,0 0 0,0 0 0,0 0 0,0 0 0,0 0 0,0 0 0,0 0 0,0 0 0,0 0 0,0 0 0,0 0 0,0 0 0,0 0 0,0 0 1,0 0-1,1 0 0,-1 0 0,0 0 0,0 0 0,0 0 0,0 0 0,0 0 0,0 0 0,-9 24 40,-5 7 3,1-1-5,0 0-1,-10 41 1,23-70-34,-1 0 1,1 0-1,0 1 0,-1-1 1,1 0-1,0 1 0,0-1 1,0 0-1,0 1 0,0-1 0,0 0 1,0 1-1,0-1 0,0 0 1,1 1-1,-1-1 0,1 0 1,-1 1-1,2 1 0,-2-3-1,1 0 0,0 1 0,-1-1 0,1 0 0,0 0 0,0 1 0,-1-1 0,1 0 0,0 0 0,0 0 0,-1 0 0,1 0 0,0 0 0,0 0 0,-1 0 0,1-1 0,0 1 0,-1 0 0,1 0 0,0 0 0,0-1 0,-1 1 0,1 0 0,0-1 0,7-4 26,0 0 0,-1 0 0,14-13 0,13-16 94,36-48 0,-14 16-75,-65 92-89,-20 25 19,13-24 13,-23 54 0,38-78 8,0 0 0,0 0 0,0 0 1,0 0-1,1 0 0,-1 0 1,1 0-1,0 0 0,0 4 0,0-7 0,0 1 0,0-1 0,1 1 0,-1-1 0,0 1 0,0-1 0,0 0 0,1 1 0,-1-1 0,0 1 0,0-1 0,1 0 0,-1 1 0,0-1 0,1 1 0,-1-1 0,0 0 0,1 0 0,-1 1 0,1-1 0,-1 0 0,0 0 0,2 1 0,-1-1 0,0 0 0,0 0 0,1 0 0,-1 0 0,0 0 0,0 0 0,1 0 0,-1 0 0,0-1 0,0 1 0,1 0 0,-1-1 0,1 0 0,13-6 2,-1 0 0,0-1-1,-1-1 1,0 0 0,18-17-1,57-60-1,-86 84 0,0-1 1,16-14-3,-1-1-1,-1-1 1,0 0 0,-2-1 0,0-1 0,13-27 0,-23 39 6,1-3-1,1 0 0,0 0-1,1 0 1,10-13 0,-32 46-32,1 2 0,1 0 0,1 0 0,-12 34 0,-27 106 44,43-136-13,-33 128 6,-32 103 80,69-249-77,-11 28 26,15-35-28,-1-1 0,0 1 0,0-1-1,1 0 1,-1 1 0,0-1-1,0 0 1,0 0 0,0 0 0,-1 0-1,1 0 1,0 0 0,0 0 0,-1 0-1,1 0 1,0 0 0,-1-1-1,1 1 1,-1 0 0,-1-1 0,2 0-4,1 0 1,-1 0 0,0 0 0,0 0 0,0-1-1,1 1 1,-1 0 0,0-1 0,0 1 0,1-1-1,-1 1 1,0-1 0,0 1 0,1-1 0,-1 1 0,1-1-1,-1 1 1,1-1 0,-1 0 0,1 0 0,-1 1-1,1-1 1,-1 0 0,1 0 0,0 1 0,-1-1-1,1-1 1,-7-23 93,7 25-96,-2-17 31,1 1 1,0-1-1,1 1 1,1 0 0,0-1-1,1 1 1,1 0-1,1 0 1,0 0-1,1 0 1,1 1 0,0 0-1,10-16 1,-5 10-236,1 1 0,1 0 1,2 1-1,-1 1 1,2 0-1,0 1 0,1 1 1,31-23-1,-39 32-174,-1 1-1,1-2 1,-2 1 0,1-1-1,-1 0 1,6-9 0,1-4-451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9:43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66 18172,'5'-14'3764,"-14"36"-1480,1 3-1960,2-1 1,1 0-1,1 1 1,1 0-1,1 47 1,2-71-309,0 1 1,0-1-1,0 1 1,0-1-1,1 1 0,-1-1 1,0 1-1,1-1 1,-1 1-1,1-1 0,0 1 1,-1-1-1,1 0 1,0 1-1,0-1 0,0 0 1,0 0-1,1 2 1,-1-3 1,0 1 0,0-1 1,0 0-1,0 1 0,0-1 1,0 0-1,0 0 0,0 0 1,0 0-1,0 0 0,0 0 0,0 0 1,0 0-1,0 0 0,0 0 1,0 0-1,0-1 0,0 1 1,0 0-1,1-1 0,4-3 63,0 1 0,-1-1 0,1 0 0,-1 0 0,0 0 0,7-9 0,32-38 390,-3-3-1,36-61 1,-90 155-357,-32 91-118,41-116-1,0-1 1,2 1 0,0 0-1,0 1 1,2-1 0,-1 0-1,4 17 1,-3-30 4,0 0 1,0 0-1,1 0 0,-1 0 1,1 0-1,-1 0 0,1 0 1,0 0-1,0-1 0,0 1 1,0 0-1,0 0 0,0-1 1,1 1-1,-1-1 0,1 1 1,-1-1-1,1 1 0,-1-1 1,1 0-1,0 0 0,-1 0 1,1 0-1,2 1 0,-1-1 8,1 0-1,-1-1 0,0 0 0,0 1 0,0-1 0,0-1 0,0 1 0,0 0 0,0-1 1,0 1-1,0-1 0,0 0 0,0 0 0,0 0 0,0 0 0,3-2 0,5-4 45,1-1-1,-1 0 1,0 0-1,0-1 1,-1-1-1,-1 0 1,1 0-1,8-13 1,-7 7 41,0 0 0,-1-1 1,-1 0-1,0-1 1,7-22-1,-13 32-52,0 0 1,-1 0-1,0 0 0,0-1 0,-1 1 0,0 0 0,-1-1 0,0-13 0,0 21-39,0 0 0,0 1 1,0-1-1,0 0 0,-1 1 0,1-1 1,0 1-1,0-1 0,0 0 1,-1 1-1,1-1 0,0 0 0,-1 1 1,1-1-1,0 1 0,-1-1 0,1 1 1,-1-1-1,1 1 0,-1-1 1,1 1-1,-1-1 0,1 1 0,-1 0 1,1-1-1,-1 1 0,0 0 0,0-1 1,0 1-2,0 0 1,0 1-1,0-1 1,0 0-1,0 0 1,-1 1-1,1-1 1,0 0-1,0 1 0,0-1 1,0 1-1,0 0 1,1-1-1,-1 1 1,-1 0-1,-3 3 2,1 1-1,0-1 0,-1 1 1,-5 8-1,7-8-2,1 0 1,-1 1-1,1-1 0,0 1 0,0-1 0,-1 8 1,2-12-2,1 1 1,0-1-1,0 0 1,-1 0-1,1 1 1,0-1-1,0 0 1,0 1-1,0-1 1,1 0-1,-1 0 1,0 1-1,0-1 1,1 0-1,-1 0 1,1 0-1,-1 1 1,1-1-1,-1 0 1,1 0-1,0 0 1,0 0-1,-1 0 1,1 0 0,0 0-1,0 0 1,0 0-1,0-1 1,0 1-1,0 0 1,0-1-1,0 1 1,1 0-1,-1-1 1,1 1-1,5 0-3,-1 0 0,1-1-1,-1 1 1,1-1 0,0-1 0,-1 1-1,1-1 1,-1 0 0,1-1-1,-1 0 1,9-3 0,7-4-15,37-20 0,-58 28 19,85-51 3,-77 46-4,-1-1 1,0 1 0,0-1 0,0-1 0,-1 0 0,0 0-1,8-12 1,-12 9-13,-10 9-20,-15 13-8,10-1 33,1 2-1,-1-1 1,2 2-1,0-1 0,0 1 1,1 1-1,1 0 1,0 0-1,1 1 0,1-1 1,0 2-1,-4 15 0,9-27 8,0 0 0,0 0-1,0 0 1,1 0-1,0 1 1,-1-1-1,2 0 1,-1 0 0,0 1-1,1-1 1,0 0-1,0 0 1,2 6-1,-2-8 1,0 0 0,0 0 0,1-1 0,-1 1 0,0-1 0,1 0 0,-1 1 0,1-1 0,0 0 0,-1 0 0,1 0 0,0 0 0,0 0 0,0 0 0,-1 0 0,1 0 0,0-1 0,0 1 0,0-1 0,0 0 0,0 0 0,0 1 0,0-1 0,0 0 0,1-1 0,-1 1 0,0 0 0,0-1 0,0 1-1,2-2 1,6 0-4,0-2-1,0 1 0,0-1 1,-1-1-1,1 0 0,-1 0 0,0-1 1,10-8-1,8-8-14,27-30 1,-53 51 18,19-19 9,-1 0 0,0-2 1,-1 0-1,20-35 0,-38 57-8,1 0 1,-1 0-1,0 0 1,0-1-1,0 1 0,1 0 1,-1 0-1,0 0 1,0-1-1,0 1 1,0 0-1,0 0 0,1-1 1,-1 1-1,0 0 1,0 0-1,0-1 1,0 1-1,0 0 0,0-1 1,0 1-1,0 0 1,0 0-1,0-1 1,0 1-1,0 0 0,0-1 1,0 1-1,0 0 1,0 0-1,0-1 1,-1 1-1,1 0 1,0 0-1,0-1 0,0 1 1,0 0-1,-1 0 1,1 0-1,0-1 1,0 1-1,0 0 0,-1 0 1,1 0-1,0-1 1,0 1-1,0 0 1,-1 0-1,1 0 0,0 0 1,0 0-1,-1 0 1,1 0-1,0 0 1,-1 0-1,1 0 0,0 0 1,0 0-1,-1 0 1,1 0-1,0 0 1,-1 0-1,1 0 1,0 0-1,0 0 0,-1 0 1,1 0-1,0 0 1,-1 0-1,-17 7 20,5 2 21,0 1-1,1 0 1,0 0-1,1 1 0,0 0 1,1 1-1,0 1 0,1-1 1,0 1-1,-9 20 1,16-29-24,1 1 1,0-1 0,-1 0 0,1 1-1,1-1 1,-1 1 0,1 4 0,-1-8-16,1 0 1,0 0 0,1-1-1,-1 1 1,0 0-1,0 0 1,0-1 0,0 1-1,0 0 1,1-1-1,-1 1 1,0 0 0,1-1-1,-1 1 1,0 0-1,1-1 1,-1 1 0,1-1-1,-1 1 1,2 0-1,-2-1-1,1 1-1,0-1 1,0 0-1,0 0 1,0 0-1,0 0 0,0 0 1,0 0-1,0 0 1,-1 0-1,1 0 1,0 0-1,0-1 1,0 1-1,0 0 1,0 0-1,0-1 0,-1 1 1,1-1-1,0 1 1,1-2-1,3 0 15,-1-2-1,1 1 0,-1 0 1,7-7-1,-10 8-13,1 0 1,-1 1 0,1-1-1,-1 0 1,0 0 0,0 1-1,0-1 1,0 0 0,0 0-1,0 0 1,-1-1-1,1 1 1,-1 0 0,1-4-1,-3 6-85,-2 0 36,6-6 46,4-1-9,1 1 1,-1 0-1,1 0 1,1 0-1,-1 1 1,1 0-1,-1 0 1,2 1-1,9-4 1,10-7-7,1-3 3,9-6 2,-26 19-23,-12 5 33,0 0 1,0 0 0,0 0 0,1 0 0,-1 0-1,0 0 1,0 0 0,0 0 0,0 0-1,0 0 1,0 0 0,0 0 0,0 0 0,1 0-1,-1 0 1,0 0 0,0 0 0,0 0 0,0 0-1,0 0 1,0 0 0,0 0 0,0 0-1,1 0 1,-1 0 0,0 1 0,0-1 0,0 0-1,0 0 1,0 0 0,0 0 0,0 0-1,0 0 1,0 0 0,0 0 0,0 0 0,0 1-1,0-1 1,0 0 0,0 0 0,0 0 0,1 0-1,-1 0 1,0 0 0,0 0 0,0 1-1,0-1 1,-1 0 0,1 0 0,0 0 0,0 0-1,0 0 1,0 0 0,0 0 0,0 0-1,0 1 1,0-1 0,0 0 0,-10 27-12,-1-1 0,-1 0 0,-1-1 0,-16 24 0,0 0 5,-35 54 9,64-102-1,0-1 0,-1 0 0,1 1 0,-1-1 0,1 1 0,0-1 0,-1 1 0,1-1 0,0 0 0,0 1 0,-1-1 0,1 1 0,0-1 0,0 1 0,0-1 0,0 1 0,0 0 0,0-1 0,0 1 0,0-1 0,0 1 0,0-1 0,0 1 0,0-1 0,0 1 0,0-1 0,0 1 1,0-1-1,0 1 0,1-1 0,-1 1 0,0-1 0,1 1 0,0-1 0,0 0 0,0 0 0,0-1 0,0 1 0,0 0 0,0-1 0,-1 1 0,1-1 0,0 1 0,0-1 0,0 1 0,0-1 0,-1 1 0,1-1 0,0 0 0,0 0 0,0-1 0,95-107 30,39-40-88,-116 137-44,-13 12 6,-8 12 23,-29 79-10,28-81 84,1 0-1,0 0 0,1 0 1,0 0-1,0 1 1,1-1-1,1 14 0,-1-23 1,1 1-1,-1-1 1,0 1-1,0-1 1,1 1-1,-1-1 1,0 1-1,1-1 1,0 1-1,-1-1 1,1 0-1,0 1 1,0-1-1,0 0 0,-1 1 1,1-1-1,1 0 1,-1 0-1,0 0 1,0 0-1,0 0 1,1 0-1,-1 0 1,0-1-1,2 2 1,-1-2 1,1 0 0,-1 0 0,0 0 0,0 0 0,1 0 0,-1 0 0,0-1 0,0 1 0,0-1 0,1 1 0,-1-1 0,0 0 0,0 0 1,0 0-1,2-2 0,6-3 5,0-1 0,0-1 1,-1 1-1,0-2 0,9-11 1,-2 2 19,-2 0 1,0-1 0,-1-1-1,-2 0 1,1 0 0,-2-1-1,7-23 1,-15 28 3,-10 19-11,-13 24-20,14-15 2,-1 0 0,2 1 0,0 0-1,0 0 1,2 0 0,-1 0 0,2 1 0,0 0 0,0 0 0,1 0 0,0 25 0,2-37-43,0 0 1,0 0-1,1 0 1,-1-1 0,0 1-1,1 0 1,0 0 0,-1 0-1,1 0 1,0 0 0,0-1-1,0 1 1,0 0-1,0-1 1,0 1 0,0-1-1,1 1 1,-1-1 0,1 1-1,-1-1 1,3 2-1,-3-3-102,0 0-1,1 1 1,-1-1-1,0 0 1,1 0-1,-1 0 1,0 0-1,1 0 1,-1 0-1,0 0 1,1 0-1,-1-1 1,0 1-1,1 0 1,-1-1-1,0 1 1,1-1-1,-1 1 1,0-1-1,0 0 1,0 0-1,0 1 1,0-1-1,0 0 1,0 0-1,0 0 0,0 0 1,0 0-1,0 0 1,1-3-1,4-5-364,0 0-1,-1-1 0,9-20 0,2-8-792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2:14.2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1 21605,'7'2'1832,"-7"7"-1232,-1 1-280,1 7 808,1 0-303,1 5-441,2 1-32,0 0-216,5 0-136,1-2-304,0-2-104,0-5-353,2 3-295,-4-2 1728,-4-4-992,2-2-8,-2-6-24</inkml:trace>
  <inkml:trace contextRef="#ctx0" brushRef="#br0" timeOffset="1">0 431 18828,'3'7'1960,"4"-3"-1111,5-4-297,6-3 968,5-1-248,6-3-327,1-2-145,7-5-296,-4-1-184,4-2-344,-2 1-248,-5 1-720,0 3-433,-10-1 1105,-4 3-272,-10 7-296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9:43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18204,'-3'1'2296,"-1"3"-1423,1 8-441,0-2 1880,3 3-1560,1 0-640,4 1-960,-1-1 832,2-2-256,-3 1-192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9:44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31 17276,'-4'15'1830,"-2"0"0,-12 25 0,-7 17 213,19-37-1911,0-1-1,1 0 0,2 1 1,0 0-1,0 0 0,2 0 1,1 0-1,0 1 1,2-1-1,0 0 0,1 0 1,1-1-1,1 1 0,0-1 1,14 31-1,-17-46-139,3 4 32,-1 0-1,-1 1 1,1-1 0,-2 1-1,5 17 1,-7-23-11,0-1-1,0 1 1,0 0 0,-1 0 0,1-1 0,0 1-1,-1-1 1,0 1 0,0 0 0,0-1-1,0 1 1,0-1 0,0 0 0,-1 1 0,1-1-1,-1 0 1,1 0 0,-1 0 0,0 0 0,0 0-1,0 0 1,0 0 0,0-1 0,-4 3 0,2-1 2,0-1 0,0 0 0,0 1 0,0-2 1,-1 1-1,1 0 0,-1-1 0,1 0 0,-1 0 1,0 0-1,1 0 0,-1-1 0,0 0 1,-7 0-1,10-1-14,0 1 1,-1-1-1,1 1 0,0-1 1,0 0-1,0 0 1,-1 0-1,1 0 0,0-1 1,0 1-1,1 0 1,-1-1-1,0 0 1,0 1-1,1-1 0,-1 0 1,1 0-1,-1 0 1,1 0-1,0 0 0,0 0 1,0 0-1,0 0 1,0 0-1,0-1 0,1 1 1,-1 0-1,1-1 1,0 1-1,-1-4 1,1-5-22,0-1 1,0 0 0,1 0 0,1 1 0,0-1-1,0 0 1,1 1 0,1 0 0,8-18 0,3-4-117,36-55 1,-8 25 42,3 1 0,3 2 1,101-95-1,-140 146 229,-24 23 16,-69 78 318,75-81-409,0 0 0,1 0 0,0 0 0,0 1 0,2 0 1,-1 1-1,-4 16 0,9-27-52,1 0 1,-1-1-1,1 1 0,-1 0 1,1-1-1,0 1 0,-1 0 0,1 0 1,0 0-1,0-1 0,1 1 1,-1 0-1,0 0 0,0-1 1,1 1-1,-1 0 0,1 0 1,0-1-1,-1 1 0,1-1 1,0 1-1,0-1 0,0 1 1,0-1-1,0 1 0,0-1 0,1 0 1,-1 1-1,0-1 0,1 0 1,-1 0-1,1 0 0,-1 0 1,1 0-1,-1-1 0,1 1 1,0 0-1,-1-1 0,1 1 1,0-1-1,0 0 0,-1 1 0,1-1 1,0 0-1,2 0 0,9 0 25,0 0-1,0-1 0,0-1 0,23-5 1,-34 6-34,171-46 348,-143 39-156,-30 8-163,1 0 0,0 0 1,0 0-1,-1 0 0,1-1 0,0 1 1,0 0-1,-1 0 0,1-1 0,0 1 0,-1 0 1,1-1-1,0 1 0,-1 0 0,1-1 1,-1 1-1,1-1 0,0 1 0,-1-1 0,1 1 1,-1-1-1,1 0 0,-1 1 0,0-1 1,1 0-1,-1 1 0,0-1 0,1 0 1,-1 1-1,0-1 0,0 0 0,0 0 0,0 1 1,1-2-1,-2 0 75,0-1-1,0 1 1,0 0 0,-1 0-1,1 0 1,0 0 0,-1 0-1,-2-3 1,-6-7 119,3 2-108,0-1 0,1 1 0,0-1 0,0 0 0,1-1 0,-5-18 1,10 29-122,0 1 1,0-1 0,0 1-1,0-1 1,0 1 0,0-1 0,0 1-1,0-1 1,0 1 0,0-1-1,0 1 1,0-1 0,0 1 0,0-1-1,1 1 1,-1 0 0,0-1-1,0 1 1,0-1 0,1 1 0,-1-1-1,0 1 1,1 0 0,-1-1-1,0 1 1,1 0 0,0-1 0,16-3-349,27 10-1043,-31-4 450,41 2-207,-25-2 430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9:47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52 15227,'4'-12'1441,"-2"7"-972,0 0 0,-1 0 0,0 1 0,0-1 1,0-7-1,-5 31 3627,-10 22-2733,0 0-1030,11-31-284,-4 13 51,0 1 0,1 0 0,2 0-1,0 1 1,0 31 0,4-56-92,0 1 0,0 0 1,0 0-1,0 0 0,0 0 0,0 0 1,1 0-1,-1 0 0,0 0 0,0 0 0,1 0 1,-1 0-1,1 0 0,-1 0 0,0 0 1,1-1-1,0 1 0,-1 0 0,1 0 1,-1-1-1,1 1 0,0 0 0,0-1 1,-1 1-1,1 0 0,0-1 0,0 1 1,0-1-1,0 0 0,0 1 0,-1-1 0,1 0 1,0 1-1,0-1 0,0 0 0,0 0 1,0 0-1,0 0 0,0 0 0,0 0 1,0 0-1,0 0 0,2 0 0,2-2 34,0 1 1,0-1-1,0 0 0,0 0 0,0-1 0,8-5 0,16-14 193,-1-1 0,-1-2 0,-1 0-1,-2-2 1,24-33 0,27-28 635,-75 88-866,0 0 0,0 0 0,0 1 0,0-1 0,0 0 0,0 0-1,0 0 1,0 0 0,0 0 0,0 0 0,0 0 0,0 0 0,0 0-1,0 0 1,0 0 0,0 0 0,0 0 0,0 0 0,0 0-1,0 0 1,1 0 0,-1 0 0,0 0 0,0 0 0,0 0 0,0 0-1,0 0 1,0 0 0,0 0 0,0 0 0,0 0 0,0 0-1,0 0 1,0 0 0,0 0 0,0 0 0,0 0 0,0 0 0,0 0-1,0 0 1,0 0 0,1 0 0,-1 0 0,0 0 0,0 0-1,0 0 1,0 0 0,0 0 0,0 0 0,0 0 0,0 0 0,0 0-1,0 0 1,0 0 0,0 0 0,0 0 0,0 0 0,0 0 0,-2 8 62,-4 11-47,-5 6-25,1 2 1,1-1 0,2 1-1,0 1 1,-3 40 0,9-66 5,1 1 0,0 0 1,0-1-1,0 1 1,1 0-1,-1-1 1,0 1-1,1-1 1,0 1-1,0-1 0,0 1 1,0-1-1,0 1 1,0-1-1,1 0 1,1 3-1,-2-4 11,0 0-1,1 0 0,-1 0 1,1 0-1,-1-1 1,1 1-1,0 0 1,-1-1-1,1 1 0,0-1 1,-1 1-1,1-1 1,0 0-1,-1 0 1,1 0-1,0 0 0,-1 0 1,1 0-1,0 0 1,0 0-1,-1-1 1,1 1-1,0-1 0,-1 1 1,3-2-1,6-3 77,1 0-1,-1 0 0,0-1 1,-1-1-1,0 1 0,0-2 1,0 1-1,-1-1 1,14-16-1,-6 3 125,0 0 1,-2-1-1,15-29 1,-27 47-194,3-5-11,0 1 0,-1-2 0,0 1 1,0 0-1,-1-1 0,0 0 0,-1 1 0,2-19 1,-4 28-27,0 0 0,0 0 1,0 0-1,0 1 0,0-1 1,0 0-1,0 0 0,0 0 1,-1 0-1,1 1 0,0-1 0,0 0 1,0 0-1,0 0 0,0 0 1,-1 0-1,1 0 0,0 0 1,0 1-1,0-1 0,-1 0 1,1 0-1,0 0 0,0 0 1,0 0-1,-1 0 0,1 0 0,0 0 1,0 0-1,0 0 0,-1 0 1,1 0-1,0 0 0,0 0 1,0 0-1,0 0 0,-1 0 1,1-1-1,0 1 0,0 0 1,0 0-1,-1 0 0,1 0 1,0 0-1,0 0 0,0 0 0,0-1 1,0 1-1,-1 0 0,1 0 1,0 0-1,0 0 0,0-1 1,0 1-1,0 0 0,0 0 1,0 0-1,0 0 0,0-1 1,0 1-1,0 0 0,-1 0 1,1 0-1,0-1 0,0 1 0,0 0 1,1-1-1,-11 13-1226,8-9 857,-2 3 2,1 0-1,-1 0 1,1 1-1,0-1 1,1 1-1,-3 7 0,3 7-593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9:48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8 124 17716,'5'1'501,"-1"0"1,1 0 0,0 0 0,0-1-1,-1 1 1,1-1 0,0 0-1,0-1 1,-1 1 0,1-1-1,0 0 1,-1 0 0,1 0-1,-1-1 1,1 0 0,-1 0-1,6-3 1,-6 3-290,0 0 1,0-1-1,0 0 0,0 0 0,0 0 1,-1 0-1,1 0 0,-1-1 0,0 1 1,0-1-1,0 0 0,0 0 0,-1 0 1,1-1-1,-1 1 0,3-9 0,-5 12-192,0 0-1,1 0 0,-1 1 0,0-1 0,0 0 0,0 0 0,0 1 0,0-1 0,0 0 0,0 0 0,0 0 0,0 1 0,0-1 0,0 0 1,-1 0-1,1 1 0,0-1 0,0 0 0,-1 0 0,1 1 0,-1-1 0,1 0 0,0 1 0,-1-1 0,1 1 0,-1-1 0,0 0 0,0 0 0,-1 0-1,0 1 0,1-1 0,-1 1-1,0-1 1,1 1 0,-1 0 0,0 0-1,1-1 1,-1 1 0,0 0 0,0 1 0,-2-1-1,-3 2-8,0-1 0,0 1 0,1 0 0,-1 1 0,-10 5 0,8-2-51,1 0 0,0 0 0,-14 15 0,19-19 24,1 1 0,0-1-1,0 1 1,0 0 0,0 0-1,0 0 1,0 0-1,1 0 1,-1 0 0,1 0-1,0 0 1,0 1 0,0-1-1,1 0 1,-1 6 0,1-8 13,0-1 0,0 1 0,1 0 0,-1 0 1,0 0-1,1 0 0,-1 0 0,0-1 0,1 1 1,-1 0-1,1 0 0,0-1 0,-1 1 0,1 0 1,-1-1-1,1 1 0,0-1 0,0 1 0,-1-1 1,1 1-1,0-1 0,0 1 0,0-1 0,-1 0 1,1 1-1,0-1 0,0 0 0,0 0 1,0 0-1,0 0 0,0 0 0,-1 0 0,1 0 1,0 0-1,0 0 0,0 0 0,0 0 0,0 0 1,1-1-1,38-10-51,-6-3 30,0-3 1,32-20 0,-33 17 15,56-24 1,-88 43 6,0 1 0,0 0 0,0-1 0,0 1 0,0 0 0,0-1 0,-1 1 0,1 0 0,0 0 0,0 0 0,0 0 0,0 0 0,0 0 0,0 0 1,2 0-1,-3 1 1,0-1 1,0 0 0,0 0 0,1 1-1,-1-1 1,0 0 0,0 1 0,0-1 0,0 0-1,0 1 1,0-1 0,0 0 0,0 0 0,0 1-1,0-1 1,0 0 0,0 1 0,0-1-1,0 0 1,0 1 0,0-1 0,0 0 0,0 1-1,-1-1 1,1 0 0,0 0 0,0 1-1,0-1 1,-1 1 0,-21 29-49,16-22 37,-5 5 1,5-5 23,0-1 1,1 0-1,0 1 0,0 0 1,1 0-1,0 1 0,-4 10 1,8-18-8,-1-1 0,1 1 0,0-1 0,0 1 0,0 0 0,0-1 0,0 1 0,-1-1 0,1 1 0,0 0 0,0-1 1,1 1-1,-1-1 0,0 1 0,0 0 0,0-1 0,0 1 0,0-1 0,1 1 0,-1-1 0,0 1 0,0-1 0,1 1 0,-1-1 0,1 1 0,-1-1 0,0 1 0,1-1 1,-1 1-1,1-1 0,-1 0 0,1 1 0,1 0 4,-1-1 0,1 0 0,-1 1 0,1-1 0,0 0 1,-1 0-1,1 0 0,-1 0 0,1 0 0,0-1 0,2 0 0,5-1-28,-1 0-1,0-1 1,12-6-1,-9 3-323,-1-1 0,1 1 0,-2-2 0,1 1 0,-1-1 0,0-1 1,-1 0-1,0 0 0,0-1 0,11-18 0,-5 4-408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9:48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19820,'-7'6'2257,"2"1"-1497,5-1-384,0-1 1520,8 2-1103,1 1-489,4-1-1233,2 3 1450,4 0-602,4 3-135,3 0-72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9:49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0 20932,'1'2'252,"0"0"0,-1 0 0,1-1-1,-1 1 1,1 0 0,-1 0 0,0 0 0,1 0-1,-1 0 1,0 0 0,0-1 0,-1 1-1,1 0 1,0 0 0,-1 0 0,1 0-1,-1 0 1,1-1 0,-1 1 0,-1 2-1,-20 36 2363,18-34-2203,-24 34 834,17-26-997,0 1-1,-14 30 0,24-44-248,0 0 1,1 0-1,-1-1 1,1 1-1,0 0 1,-1 0 0,1 0-1,0 0 1,-1 0-1,1 0 1,0 0-1,0 0 1,0 0-1,0 0 1,0 0 0,0 0-1,0 0 1,0 0-1,1 0 1,-1 0-1,0 0 1,1 0-1,-1 0 1,0 0 0,1 0-1,-1-1 1,1 1-1,-1 0 1,1 0-1,0 0 1,-1-1-1,1 1 1,0 0-1,0-1 1,-1 1 0,1 0-1,0-1 1,0 1-1,0-1 1,0 1-1,0-1 1,0 0-1,-1 1 1,1-1 0,0 0-1,2 0 1,5 2-15,0-1 0,0 0 0,1-1 0,12-1 0,-10 0-21,6 1-500,0-1 0,0-1 0,0 0 0,-1-2 0,1 0 0,30-11 0,-45 14 353,-1 0 0,1 0 1,0 0-1,-1 0 0,1 0 0,-1 0 0,1 0 0,-1-1 0,2-1 1,-2 3 130,-1-1 1,0 0-1,0 1 1,1-1-1,-1 1 1,0-1 0,0 0-1,1 1 1,-1-1-1,0 0 1,0 1-1,0-1 1,0 0-1,0 1 1,0-1 0,0 0-1,0 1 1,-1-1-1,1 1 1,0-1-1,0 0 1,0 1-1,-1-1 1,1 0 0,0 1-1,-1-1 1,1 1-1,0-1 1,-1 1-1,1-1 1,-1 1 0,0-1-1,-14-12-1020</inkml:trace>
  <inkml:trace contextRef="#ctx0" brushRef="#br0" timeOffset="1">9 131 16412,'-8'4'1696,"9"-1"-936,6 0-256,8-2 832,3-1-191,5-1-513,1-1-488,7-3-1192,-1-1 1088,-2 2-256,2-1-193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9:49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84 18148,'0'1'124,"-1"-1"-1,0 1 1,1 0 0,-1 0-1,1 0 1,-1 0 0,1-1-1,-1 1 1,1 0 0,-1 0-1,1 0 1,0 0 0,0 0-1,0 0 1,-1 0 0,1 0-1,0 0 1,0 0-1,0 0 1,1 0 0,-1 0-1,0 0 1,0 0 0,0 0-1,1 0 1,-1 0 0,1 1-1,0-1 40,1 0-1,-1 0 0,0 0 0,0 0 0,1-1 1,-1 1-1,0-1 0,1 1 0,-1-1 0,1 1 1,-1-1-1,1 0 0,-1 1 0,1-1 0,-1 0 1,2 0-1,6-1 283,0 1 0,-1-1 0,1 0 0,-1-1 0,13-4 0,-8 1-113,-1 0 1,0-1-1,18-12 1,-26 16-268,-1-1 1,1 0-1,0 0 1,-1 0-1,0-1 1,1 1-1,-1-1 1,-1 1-1,1-1 1,0 0-1,-1 0 1,0-1-1,3-6 1,-5 10-59,0 1 0,1-1 1,-1 1-1,0-1 0,0 1 1,0-1-1,0 1 0,0-1 0,0 0 1,0 1-1,0-1 0,0 1 0,0-1 1,0 1-1,0-1 0,0 1 0,0-1 1,0 0-1,-1 1 0,1-1 0,0 1 1,0-1-1,-1 1 0,1-1 1,0 1-1,0 0 0,-1-1 0,1 1 1,-1-1-1,0 0 0,0 1-1,0 0 0,0-1 1,0 1-1,0 0 0,-1 0 0,1 0 0,0-1 0,0 1 0,0 1 1,-1-1-1,1 0 0,0 0 0,-2 1 0,-34 12 30,19-3-37,1 0-1,0 1 1,1 1 0,0 0 0,-22 22 0,38-33 2,-1-1-1,0 1 1,1-1 0,-1 1-1,1-1 1,-1 1-1,0-1 1,1 1 0,0 0-1,-1-1 1,1 1 0,-1 0-1,1-1 1,0 1 0,-1 0-1,1 0 1,0-1-1,0 1 1,0 0 0,-1 0-1,1 0 1,0-1 0,0 1-1,1 1 1,-1-1-1,1-1 1,-1 1-1,1-1 0,0 1 1,-1-1-1,1 0 1,0 1-1,0-1 0,-1 0 1,1 0-1,0 0 0,0 1 1,-1-1-1,1 0 0,0 0 1,0 0-1,0 0 1,-1 0-1,2-1 0,42-7 5,4-8-8,-29 9 1,1 1 0,0 0 0,0 2 0,1 0 0,26-2 0,-46 6 3,1 0 0,-1 0 0,1 0 0,0 0 0,-1 1 0,1-1-1,-1 0 1,1 1 0,-1-1 0,1 1 0,-1-1 0,1 1 0,-1 0 0,0 0-1,1-1 1,-1 1 0,0 0 0,0 0 0,0 0 0,0 0 0,2 3 0,-1-1 6,0 1 1,-1-1 0,1 1 0,-1 0 0,0 0-1,1 7 1,1 3 20,-2-14-15,-1 1 1,0 0-1,0 0 1,1-1-1,-1 1 1,0 0-1,1-1 1,-1 1-1,0-1 1,1 1-1,-1 0 1,1-1-1,-1 1 1,1-1-1,0 1 1,-1-1-1,1 1 1,-1-1-1,1 0 1,0 1-1,-1-1 1,1 0-1,1 1 1,0-1 12,0 1 0,0-1 0,0 0 0,0 0 0,0 0 0,1 0 1,-1 0-1,3-1 0,7-2 71,-1-1 0,17-8 0,-15 7-20,7-3 34,-9 3-84,0 0 0,0 1 0,1 0 0,-1 1 0,1 1 0,-1-1 1,23 0-1,-33 3-26,-1 0-1,1 0 1,-1 0 0,1 0 0,-1 0 0,1 1 0,0-1 0,-1 0 0,1 0 0,-1 0-1,0 0 1,1 1 0,-1-1 0,1 0 0,-1 0 0,1 1 0,-1-1 0,1 0-1,-1 1 1,0-1 0,1 0 0,-1 1 0,0-1 0,1 1 0,-1-1 0,0 1 0,0-1-1,1 1 1,-1-1 0,0 1 0,0-1 0,0 1 0,0-1 0,0 1 0,0-1 0,1 1-1,-1-1 1,0 1 0,-1-1 0,1 1 0,0-1 0,0 1 0,0-1 0,0 1 0,0-1-1,0 1 1,-1-1 0,1 1 0,0-1 0,0 1 0,-1-1 0,1 1 0,0-1 0,-1 0-1,1 1 1,0-1 0,-1 1 0,-21 25-64,21-26 48,0 2 60,-1 0-196,1 0 0,-1 0 0,0 1 0,0-2 0,0 1 0,0 0 0,-1 0 0,1-1 0,0 1 0,-1-1 0,1 0 0,-1 1 0,1-1 0,-1-1 0,0 1 0,1 0 0,-1 0 0,0-1 0,0 0 0,1 1 0,-6-2 0,-3-2-462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0:11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11 155 15923,'45'-105'8890,"-64"158"-5064,-15 94-3100,33-142-693,1-1 1,-1 0-1,1 0 0,0 1 1,0-1-1,0 0 0,0 0 1,3 8-1,-3-11-16,0 0-1,1 0 1,-1 0-1,0-1 0,1 1 1,-1 0-1,1 0 1,0-1-1,-1 1 1,1 0-1,-1-1 1,1 1-1,0-1 1,-1 1-1,1-1 1,0 1-1,0-1 1,0 1-1,0-1 1,1 1 10,0-1 0,0 0 0,-1 0 1,1 0-1,0 0 0,0 0 1,0 0-1,-1 0 0,1 0 0,0-1 1,0 1-1,3-2 0,5-3 64,1 0 0,-1 0-1,0-1 1,-1-1 0,1 0-1,-1 0 1,-1 0 0,15-17-1,-11 11-14,-1-1-1,-1 0 0,0-1 1,-1 0-1,9-18 0,-17 29-65,0 0-1,1 0 0,-2 0 0,1 0 0,0 0 1,-1 0-1,1-5 0,-1 8-8,0 1 0,0 0 1,0-1-1,0 1 0,0 0 0,0-1 0,0 1 1,0 0-1,0-1 0,-1 1 0,1 0 0,0-1 1,0 1-1,0 0 0,0-1 0,-1 1 0,1 0 1,0-1-1,0 1 0,0 0 0,-1 0 0,1-1 0,0 1 1,0 0-1,-1 0 0,1-1 0,0 1 0,-1 0 1,1 0-1,-1-1 0,0 2 0,0-1 1,0 0-1,0 1 0,0-1 0,0 1 1,0-1-1,0 1 0,0 0 0,0-1 1,0 1-1,0 0 0,0 0 0,0 0 1,0 0-1,0 1 0,-5 5-3,0 0 0,1 1 0,-8 14 0,11-19 2,0 0-1,1 0 0,0 1 1,-1-1-1,1 0 0,1 1 1,-1-1-1,0 1 0,1-1 1,0 1-1,0-1 0,0 1 0,0 3 1,1-5 2,-1-1 0,1 0 1,0 0-1,-1 1 0,1-1 1,0 0-1,0 0 1,0 0-1,0 0 0,0 0 1,0 0-1,0 0 0,0-1 1,0 1-1,0 0 0,0 0 1,0-1-1,1 1 0,-1-1 1,0 1-1,1-1 0,-1 0 1,0 1-1,1-1 0,-1 0 1,0 0-1,1 0 0,-1 0 1,0 0-1,3 0 0,4-1 1,0 0-1,0 0 0,15-4 0,2-3-3,0-1 0,0 0 0,-1-3 0,0 0 0,-1-1 0,0-1-1,-2-1 1,1-1 0,-2-1 0,33-34 0,-50 47 0,-1 2-1,0 1 1,0-2-1,-1 1 0,1 0 0,-1 0 0,1 0 0,-1-1 1,2-3-1,-6 7-7,1-1 0,0 1 0,-1 0 0,1 0-1,0 0 1,-1 0 0,1 0 0,0 0 0,-2 2 0,-23 16-16,2 1 0,-47 45 0,70-63 25,0 0 0,1-1-1,-1 1 1,0 0-1,1 0 1,-1 1-1,1-1 1,0 0 0,0 0-1,0 1 1,0-1-1,0 1 1,1-1-1,-1 1 1,0-1 0,1 1-1,0-1 1,0 1-1,0-1 1,0 1-1,0-1 1,0 1 0,1-1-1,-1 1 1,1-1-1,0 1 1,0-1-1,-1 1 1,2-1 0,-1 0-1,0 0 1,0 1-1,1-1 1,-1 0 0,1 0-1,0 0 1,-1-1-1,1 1 1,4 3-1,-2-2 1,0 0-1,0-1 0,0 1 0,1-1 0,-1 0 0,0 0 0,1 0 0,0-1 0,-1 1 0,1-1 0,0 0 1,0-1-1,0 1 0,-1-1 0,1 0 0,0 0 0,0-1 0,0 1 0,0-1 0,7-2 0,16-10 4,0 0-1,27-20 1,-37 22-5,0 0 0,1 1 0,0 0 0,0 2 0,40-12 0,-56 19 1,-1 1-1,1-1 1,-1 1-1,1 0 0,0 0 1,0 0-1,-1 0 1,1 0-1,0 0 0,-1 0 1,1 1-1,-1 0 1,1-1-1,-1 1 0,1 0 1,4 3-1,-6-3 1,0 0-1,1 1 1,-1-1-1,0 0 1,0 1-1,-1-1 1,1 1 0,0-1-1,0 1 1,-1 0-1,1-1 1,-1 1-1,1 0 1,-1-1-1,0 1 1,0 0-1,0-1 1,0 1-1,0 0 1,0-1 0,0 1-1,0 0 1,-1 0-1,1-1 1,-1 1-1,0 2 1,-4 9 19,0 0 0,-1 0 0,-1 0 0,0-1-1,-1 0 1,0 0 0,0 0 0,-1-1 0,-1-1 0,-20 18 0,29-27 110,16-21 338,-7 8-420,0-1 1,-1 1-1,-1-1 1,0-1-1,0 1 1,-1-1-1,3-18 1,-5 21-50,-1 0-1,-1 0 1,1-1 0,-2 1 0,0 0 0,0-1-1,-1 1 1,-1 0 0,-4-21 0,5 32 2,1 0 0,0 0 0,0-1 0,0 1 1,0 0-1,0 0 0,0-1 0,0 1 0,0 0 1,0 0-1,0-1 0,0 1 0,0 0 0,0 0 0,0-1 1,1 1-1,-1 0 0,0 0 0,0-1 0,0 1 1,0 0-1,0 0 0,0 0 0,1-1 0,-1 1 1,0 0-1,0 0 0,0 0 0,0 0 0,1-1 0,-1 1 1,0 0-1,0 0 0,1 0 0,-1 0 0,0 0 1,0 0-1,1 0 0,-1 0 0,0-1 0,0 1 1,1 0-1,-1 0 0,0 0 0,0 0 0,1 0 0,-1 0 1,1 1-1,19 1-4,-6-1-1,91-8-83,-78 3 41,0 1-1,0 2 1,0 1 0,28 3-1,-52-2 41,-1-1 1,1 0-1,-1 0 0,0 1 0,1 0 0,-1-1 0,0 1 0,1 0 1,-1 0-1,0 0 0,0 1 0,0-1 0,0 0 0,0 1 0,0-1 1,0 1-1,0 0 0,0 0 0,-1 0 0,1-1 0,-1 1 0,0 1 1,3 3-1,-4-3 4,1 0 0,-1 0 0,0 0 1,0 0-1,0 0 0,0 1 0,0-1 1,-1 0-1,1 0 0,-1 0 0,0 0 1,0 0-1,0-1 0,-1 1 0,1 0 0,0 0 1,-1-1-1,-3 5 0,-12 14 18,0 0 0,-2-2 0,-32 28 0,-5 4 62,56-51-76,-1 0 1,1 0-1,-1 1 0,1-1 0,0 0 0,-1 1 0,1-1 1,0 0-1,-1 1 0,1-1 0,0 1 0,0-1 0,-1 0 1,1 1-1,0-1 0,0 1 0,0-1 0,-1 1 0,1-1 1,0 1-1,0-1 0,0 1 0,0-1 0,0 1 0,0-1 1,0 1-1,0-1 0,0 1 0,0-1 0,1 1 1,-1 0 0,1-1 1,0 1-1,-1-1 1,1 0-1,0 1 1,0-1-1,-1 0 1,1 1-1,0-1 1,0 0-1,0 0 1,-1 0-1,1 0 1,0 0-1,1 0 1,36-3 54,19-7-628,90-27 1,-143 36 233,0-1 1,0 1 0,0-1 0,0 0 0,-1-1 0,6-3-1,-8 6 235,-1-1-1,1 1 1,0-1-1,0 0 1,-1 0-1,1 1 1,-1-1-1,1 0 1,0 0-1,-1 0 1,1 0-1,-1 0 1,0 0-1,1 0 1,-1 0-1,0 0 1,0 0-1,0 0 1,1 0-1,-1 0 1,0 0-1,0 0 0,0 0 1,-1 0-1,1 0 1,0 0-1,0 0 1,0 0-1,-1 1 1,1-1-1,-1 0 1,1 0-1,-1-2 1,-8-8-967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0:11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25 16972,'-1'14'2216,"11"-2"-1072,5-4-488,7-2 1633,4-3-809,5-2-632,2-1-423,2-3-1138,1-5 1314,-4-5-697,0-4-65,-2-11-103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0:12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74 169 18956,'-23'40'2398,"-13"25"424,34-58-2456,-1-1 0,1 1-1,0 0 1,0 0 0,1 0-1,0 0 1,0 0 0,0 8-1,1-14-336,0 1-1,1-1 1,-1 1-1,0-1 0,0 1 1,1-1-1,-1 1 1,0-1-1,1 0 1,0 1-1,-1-1 0,1 0 1,0 1-1,0-1 1,-1 0-1,1 0 1,0 0-1,0 0 1,0 0-1,1 0 0,-1 0 1,0 0-1,0 0 1,0 0-1,1-1 1,-1 1-1,0 0 0,1-1 1,-1 1-1,1-1 1,-1 0-1,0 1 1,1-1-1,-1 0 1,1 0-1,-1 0 0,1 0 1,-1 0-1,1 0 1,-1 0-1,3-1 1,3-1-82,0 1 0,0-1 0,-1 0 0,1 0 1,-1-1-1,0 0 0,12-7 0,-7 3-206,-1-2 0,0 1-1,0-1 1,-1-1 0,0 0-1,-1 0 1,0 0 0,-1-1-1,0-1 1,8-17 0,-9 14-230,0 0 0,-1-1 1,-1 1-1,0-1 0,-1 0 1,-1 0-1,0 0 0,-1-20 1,-1 31 366,0 1 1,-1-1-1,0 1 1,1 0 0,-1-1-1,-1 1 1,1 0 0,-1 0-1,0 0 1,-3-7 0,4 10 120,0 0 1,1 0 0,-1 0 0,0 0 0,0 0-1,0 1 1,0-1 0,0 0 0,0 1 0,0-1-1,0 0 1,0 1 0,0-1 0,0 1 0,0 0-1,0-1 1,-3 1 0,3 0 53,-1 0 0,0 0 0,1 0-1,-1 0 1,0 1 0,1-1 0,-1 1 0,0-1-1,1 1 1,-1 0 0,1 0 0,-1-1 0,1 1-1,0 0 1,-3 3 0,-1-1 161,1 1 0,0-1 0,1 1 1,-1 0-1,1 0 0,-1 1 0,1-1 0,-4 9 0,7-12-235,0-1 0,0 1 0,0-1 0,0 1 0,0-1-1,1 1 1,-1-1 0,0 0 0,0 1 0,0-1 0,1 1 0,-1-1 0,0 1 0,1-1-1,-1 0 1,0 1 0,1-1 0,-1 0 0,0 1 0,1-1 0,-1 0 0,1 1 0,-1-1-1,0 0 1,1 0 0,-1 0 0,1 1 0,0-1 0,19 8-1986,-13-5 712,-4-1 849,-1 0 1,0-1-1,0 1 1,0 0-1,0 0 1,0 1-1,0-1 1,-1 0-1,1 1 0,-1-1 1,1 1-1,-1-1 1,0 1-1,1 3 1,0-1 646,0 1 1,-1 0-1,0 0 1,0 0-1,0 9 0,-1-14 161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2:14.6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65 17468,'6'0'500,"1"-1"1,-1 1 0,0-1 0,0 0 0,1-1-1,-1 1 1,0-1 0,0 0 0,0-1-1,9-5 1,14-4 1187,-14 7-1023,50-16 1324,-60 19-1843,1 1 1,0 0-1,0 0 1,1 1 0,-1-1-1,0 1 1,0 1-1,10 1 1,-15-2-137,0 0-1,0 1 1,0-1 0,0 0 0,0 1-1,0-1 1,0 1 0,0 0 0,0-1-1,-1 1 1,1 0 0,0-1 0,0 1 0,0 0-1,-1 0 1,1 0 0,0 0 0,-1 0-1,1 0 1,-1 0 0,1 0 0,-1 0-1,0 0 1,1 0 0,-1 0 0,0 0-1,0 0 1,0 0 0,1 0 0,-1 0 0,0 0-1,-1 0 1,1 0 0,0 1 0,0-1-1,0 0 1,-1 0 0,1 0 0,0 0-1,-2 1 1,0 4-6,0 0 0,-1 0-1,0 0 1,0-1 0,-7 9 0,-3 3 6,-2-2 1,-20 18 0,-1 1-1,85-38 40,7-3-954,57-10-1813,-67 6 2015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0:12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244 232 14819,'9'-1'8412,"-9"0"-8209,0 0-1,-1 1 0,1-1 1,-1 1-1,1-1 0,-1 0 1,1 1-1,-1-1 0,1 1 1,-1 0-1,1-1 0,-1 1 1,0-1-1,1 1 0,-1 0 1,0 0-1,1-1 0,-1 1 1,0 0-1,-1 0 1,-2-1-56,0 1 0,0 0 0,-1 0 0,1 1 0,0-1 0,-1 1 0,1 0 0,0 0 1,0 0-1,0 1 0,0-1 0,0 1 0,0 0 0,-5 4 0,-6 4-9,2 0 0,-17 15 0,10-8 58,2 1-1,-20 25 0,33-38-149,1 1-1,1-1 0,-1 1 0,1-1 0,0 1 0,0 0 0,0 0 0,1 0 0,0 0 0,0 1 1,1-1-1,0 0 0,0 1 0,0 10 0,1-15-38,1-1 0,-1 1 0,1-1 1,-1 1-1,1-1 0,0 1 0,0-1 0,-1 1 0,1-1 0,0 0 0,0 1 1,0-1-1,1 0 0,-1 0 0,0 0 0,0 0 0,1 0 0,-1 0 1,1 0-1,-1 0 0,1 0 0,-1-1 0,1 1 0,-1-1 0,1 1 0,-1-1 1,1 0-1,0 1 0,2-1 0,7 1 3,0 0-1,0 0 1,13-2-1,-20 1-8,17-2-8,0-1 0,0-1 0,0-1-1,-1-1 1,0-1 0,0 0-1,0-1 1,-1-2 0,0 0 0,-1 0-1,0-2 1,-1 0 0,24-24-1,-17 14-21,-1-1 0,-1-1 0,-1-1-1,-2-1 1,0-1 0,-2-1 0,-1 0-1,15-37 1,-29 59 30,1 0-1,-1 0 1,-1 0-1,1 0 1,-1-1 0,0 1-1,0 0 1,-1-7 0,0 11-1,0 1 1,0-1-1,-1 1 1,1 0-1,0-1 1,-1 1-1,1-1 1,-1 1 0,1 0-1,-1-1 1,0 1-1,0 0 1,1 0-1,-1 0 1,0-1-1,0 1 1,0 0-1,0 0 1,0 0 0,-1 1-1,1-1 1,0 0-1,0 0 1,-1 1-1,1-1 1,0 0-1,-1 1 1,1-1-1,0 1 1,-1 0 0,1-1-1,-1 1 1,1 0-1,-1 0 1,1 0-1,-1 0 1,1 0-1,0 0 1,-1 1-1,-1-1 1,-5 2 1,0 0 0,0 0 0,1 0-1,-1 1 1,1 0 0,-1 1 0,1-1 0,0 1 0,0 1 0,0-1-1,1 1 1,0 1 0,-8 6 0,-5 9 2,0 0 0,-23 35 1,29-37 32,-15 28 1,25-41-32,0 1 1,0 0-1,0 0 1,1 0-1,0 0 1,1 0-1,-1 0 1,1 11-1,1-17-4,0 1-1,0-1 1,0 0 0,0 0 0,0 1-1,1-1 1,-1 0 0,1 0-1,-1 0 1,1 1 0,-1-1-1,1 0 1,-1 0 0,1 0 0,0 0-1,0 0 1,0 0 0,0 0-1,-1-1 1,1 1 0,0 0-1,1 0 1,-1-1 0,0 1 0,0 0-1,0-1 1,0 1 0,0-1-1,1 0 1,-1 1 0,0-1-1,0 0 1,0 0 0,1 1 0,-1-1-1,0 0 1,1 0 0,-1-1-1,0 1 1,2 0 0,8-1-3,0-1 1,1 0 0,17-6-1,-16 4-15,13-3-16,59-13-19,-77 19 40,-1 0 0,0 0 0,1 1 0,-1 0 0,0 0 0,1 1 0,-1 0 0,0 0 0,9 3 0,-14-3 7,-1-1 0,1 1 1,0 0-1,0 0 0,0 0 0,-1 0 1,1 0-1,-1 1 0,1-1 1,-1 0-1,1 1 0,-1-1 0,1 1 1,-1-1-1,0 1 0,0 0 1,0-1-1,1 4 0,-1-1 2,0-1 1,0 0-1,-1 0 0,0 1 0,1-1 1,-1 0-1,0 0 0,-1 1 0,1-1 1,-2 5-1,-2 7 9,-1 0-1,0-1 1,-1 0 0,-8 14 0,6-14 1,-7 21-684,14-32-137,3-3-88,11-17-824,27-48 188,-10 13 515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0:13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0 19708,'-34'70'2937,"-46"103"2244,66-137-4646,1-1-1,3 2 1,-7 37 0,14-31-346,3-42-187,0 0 1,0 0 0,0 0-1,0 0 1,1-1 0,-1 1-1,0 0 1,0 0 0,1 0-1,-1 0 1,0-1 0,1 1-1,-1 0 1,1 0-1,-1-1 1,1 1 0,0 1-1,0-2-2,0 0-1,-1 0 1,1 0-1,0 0 0,-1 0 1,1 0-1,0-1 1,-1 1-1,1 0 1,0 0-1,-1 0 0,1-1 1,0 1-1,-1 0 1,1-1-1,-1 1 1,1-1-1,-1 1 0,1-1 1,-1 1-1,1-1 1,-1 1-1,1-1 0,-1 1 1,0-1-1,1 1 1,-1-2-1,8-8-45,-1-1 0,-1 0 0,0 0-1,-1-1 1,7-22 0,-6 17-102,1 1 1,9-18-1,-13 32-12,0 9 95,-1 18 92,0-9 2,-2-13-16,1 0 0,0 0 0,0 0 0,0-1 0,0 1 0,0 0 0,0-1 0,1 1-1,-1-1 1,1 1 0,0-1 0,0 0 0,-1 0 0,2 0 0,-1 0 0,0 0 0,0 0 0,1 0 0,2 1 0,-1-1 2,0-1 0,1 1-1,-1-1 1,1 0 0,-1 0-1,0-1 1,1 1 0,-1-1-1,1 0 1,-1 0 0,7-1 0,6-3 7,0 1 0,-1-2 0,1 0 0,-1-1 0,21-12 0,17-13 30,-67 53 220,8-16-189,-23 36 275,27-40-310,-1 1-1,1 0 1,-1 0-1,1-1 1,0 1 0,0 0-1,0 0 1,1 0 0,-1 0-1,1 0 1,0 0-1,-1 6 1,2-8-31,-1-1 1,1 1-1,-1 0 1,1 0-1,-1 0 1,1 0-1,-1-1 1,1 1-1,0 0 0,0-1 1,-1 1-1,1 0 1,0-1-1,0 1 1,0-1-1,-1 1 1,1-1-1,0 0 0,0 1 1,0-1-1,0 0 1,0 1-1,0-1 1,0 0-1,0 0 1,0 0-1,0 0 0,0 0 1,0 0-1,0 0 1,1-1-1,35-5 164,-33 5-148,47-12 143,-32 7-164,1 1 0,0 1 1,0 0-1,0 1 0,35 1 1,-53 2-8,0 0 0,1 0 1,-1 0-1,0 1 1,0-1-1,1 1 1,-1 0-1,0-1 1,0 1-1,0 0 0,0 0 1,0 0-1,0 1 1,0-1-1,0 0 1,-1 1-1,1-1 0,0 1 1,-1 0-1,2 2 1,-1-1-293,0 1 0,-1-1 0,0 1 0,0 0 0,0 0-1,0-1 1,-1 1 0,1 0 0,-1 0 0,0 6 0,-3-18-877,-3 1 412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0:13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22725,'0'3'2312,"5"1"-1632,14-4-479,3 0 927,16 0-624,0 2-88,5-1-344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0:15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23 17060,'1'-2'481,"16"-16"1942,-17 18-2375,0 0 1,0-1-1,0 1 0,1 0 1,-1 0-1,0 0 0,0-1 0,1 1 1,-1 0-1,0 0 0,0 0 0,1 0 1,-1 0-1,0-1 0,0 1 0,1 0 1,-1 0-1,0 0 0,1 0 0,-1 0 1,0 0-1,1 0 0,-1 0 1,0 0-1,0 0 0,1 0 0,-1 0 1,0 0-1,1 1 0,-1-1 0,0 0 1,0 0-1,1 0 0,-1 0 0,0 0 1,0 1-1,1-1 0,-1 0 1,0 0-1,0 0 0,0 1 0,1-1 1,-1 0-1,0 0 0,0 1 0,0-1 1,0 0-1,1 0 0,-1 1 0,0-1 1,0 0-1,0 0 0,0 1 1,0-1-1,0 0 0,0 1 0,0-1 1,0 0-1,0 1 0,0-1 0,0 0 1,0 0-1,0 1 0,0-1 0,0 0 1,0 1-1,-1-1 0,1 13 676,-2 0-1,1 0 0,-2-1 1,0 1-1,-8 22 1,2-9-361,-26 69 274,16-45-479,18-48-151,0 0 1,0 0 0,1-1-1,-1 1 1,1 0-1,-1 0 1,1 0-1,0 0 1,0 0 0,0 0-1,0 3 1,0-5-6,0 0 0,1 0 0,-1 1 0,0-1 0,0 0 1,0 0-1,0 0 0,0 0 0,0 1 0,1-1 0,-1 0 1,0 0-1,0 0 0,0 0 0,0 0 0,1 1 0,-1-1 0,0 0 1,0 0-1,0 0 0,1 0 0,-1 0 0,0 0 0,0 0 1,0 0-1,1 0 0,-1 0 0,0 0 0,0 0 0,1 0 1,-1 0-1,0 0 0,0 0 0,15-8 57,12-15 76,43-45 1,-46 41-79,44-35 1,-66 61-57,-1 0-1,1-1 0,0 1 1,-1 0-1,1 0 0,0 0 1,0 1-1,-1-1 0,1 0 1,0 1-1,0-1 0,0 1 1,4-1-1,-6 1 0,1 1-1,0-1 1,-1 0-1,1 1 1,-1-1-1,1 0 1,0 1-1,-1-1 1,1 1-1,-1-1 1,1 1-1,-1-1 1,1 1-1,-1-1 1,0 1-1,1 0 1,-1-1-1,1 1 1,-1 0-1,0-1 1,0 1-1,0 0 1,1-1-1,-1 1 1,0 0-1,0-1 1,0 1-1,0 0 1,0 0-1,0-1 1,0 1-1,0 0 1,0-1-1,-1 1 1,1 0-1,-1 1 1,-24 122-29,24-123 32,1 1 1,0-1-1,0 0 1,0 0-1,0 0 1,0 0-1,0 0 1,0 0-1,0 0 1,0 1-1,0-1 1,0 0-1,1 0 1,-1 0-1,1 0 1,-1 0-1,1 0 1,-1 0-1,1 0 1,-1 0-1,1 0 1,0-1-1,-1 1 1,1 0-1,0 0 0,0-1 1,1 2-1,0-2 8,-1 1 0,1 0-1,0-1 1,0 0-1,0 0 1,0 1-1,0-1 1,0 0-1,0 0 1,0-1-1,0 1 1,0 0 0,0-1-1,1 0 1,8-2 38,0-2 0,-1 1 1,1-1-1,10-7 0,1-3 14,-1-1-1,0-1 1,-2-1-1,0-1 1,-1 0-1,25-36 1,-37 50-53,-7 11-9,-6 11-6,-2 2-8,-1-1 28,1 2 0,1-1 0,1 1 0,-6 22 0,13-41-8,0 0-1,0 0 1,-1 0 0,1 0-1,0 0 1,0 0 0,0-1-1,0 1 1,0 0 0,0 0-1,0 0 1,0 0 0,1 0-1,-1 0 1,0 0 0,0-1-1,1 1 1,-1 0 0,1 0 0,-1 0-1,1 0 1,0 0 0,0 0-1,0-1 0,-1 0 1,1 1-1,0-1 1,0 0-1,0 0 1,0 1-1,-1-1 1,1 0-1,0 0 0,0 0 1,0 0-1,0 0 1,0 0-1,-1-1 1,1 1-1,0 0 0,0 0 1,0-1-1,7-2 40,0-1 0,-1 1 0,13-9 0,-17 9-28,36-25 96,-1-2 1,49-50-1,-81 75-105,-2 0-4,-3 4-6,0 0 0,0 0 1,0 0-1,0 0 0,0 0 0,0 1 0,0-1 0,0 0 0,0 1 0,0-1 1,0 0-1,1 1 0,-1 0 0,2-1 0,-15 31-47,-1-4 32,4-9 40,-12 31 0,21-48-17,0 1-1,0-1 1,-1 1-1,1-1 1,0 1-1,0-1 1,0 1 0,-1-1-1,1 1 1,0 0-1,0-1 1,0 1-1,0-1 1,0 1 0,0-1-1,0 1 1,0 0-1,1-1 1,-1 1 0,0-1-1,0 1 1,0-1-1,1 1 1,-1-1-1,0 1 1,0-1 0,1 1-1,-1-1 1,0 1-1,1-1 1,0 1-1,0-1 3,0 1-1,0-1 1,1 0-1,-1 0 0,0 0 1,0 0-1,0 0 1,1 0-1,-1 0 1,0 0-1,0 0 0,0-1 1,0 1-1,2-1 1,36-17 143,-14 2-92,0-1-1,-2-1 0,0-1 1,-1-2-1,31-35 1,-80 105-59,22-42 15,-13 17 57,0 2 0,2 0 1,-25 52-1,40-76-81,1 0-1,-1 0 0,0 0 1,1 0-1,0 0 0,-1 0 0,1 0 1,0 0-1,0 0 0,0 0 1,0 2-1,0-3-49,1-1 1,-1 1-1,0-1 0,0 1 0,0 0 1,1-1-1,-1 1 0,0-1 0,1 0 1,-1 1-1,0-1 0,1 1 1,-1-1-1,0 1 0,1-1 0,-1 0 1,1 1-1,-1-1 0,1 0 0,-1 1 1,1-1-1,-1 0 0,1 0 1,-1 0-1,2 1 0,0-1-67,0 0 0,0 0-1,0-1 1,0 1 0,0-1 0,-1 1-1,1-1 1,0 1 0,0-1 0,0 0-1,0 0 1,-1 0 0,1 0-1,0 0 1,-1 0 0,1-1 0,-1 1-1,1-1 1,-1 1 0,2-4 0,11-14-618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0:15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23149,'-3'0'2080,"3"2"-1511,0 1-249,2 2 1048,3 0-496,1 1-888,3 1-424,-1 0-928,2 1-1041,5-3 1921,5 2-424,7-1-296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0:15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18140,'-12'7'2068,"0"0"1,-23 7-1,-22 12 1964,54-23-3927,-1-1 1,0 1-1,0-1 0,1 1 0,0 0 0,0 1 1,0-1-1,0 0 0,0 1 0,0 0 0,-2 4 1,5-7-112,0 0 0,0 0 0,-1 0 1,1 0-1,0 0 0,0 0 0,0 0 1,0 1-1,0-1 0,0 0 0,0 0 1,1 0-1,-1 0 0,0 0 0,1 0 1,-1 0-1,0 0 0,1 0 0,-1 0 1,1 0-1,0 0 0,-1 0 0,1-1 1,0 1-1,-1 0 0,1 0 0,0-1 1,0 1-1,0 0 0,0-1 0,0 1 1,0-1-1,0 1 0,-1-1 0,2 1 1,0-1-1,8 5-44,-1-1 1,20 5-1,-21-7 29,19 6-22,-10-4 26,1 1-1,-1 1 1,-1 1-1,1 0 1,-1 1-1,29 19 1,-44-26 25,0-1 1,0 1 0,0 0 0,0 0 0,0 0 0,-1-1 0,1 1 0,0 0 0,0 0 0,-1 0 0,1 0 0,0 1 0,-1-1-1,1 0 1,-1 0 0,0 0 0,1 0 0,-1 0 0,0 1 0,0-1 0,0 0 0,0 0 0,0 1 0,0-1 0,0 2 0,-1-1 16,0 0 1,0 0 0,0 0-1,0 0 1,0 0 0,-1 0-1,1 0 1,-1-1 0,1 1-1,-1 0 1,0-1 0,-3 3-1,-6 3 148,-1 0 0,1-1 0,-21 7 0,30-11-137,-17 5 138,-1-1 0,1 0-1,-41 6 1,59-12-207,1 0 0,-1 1 1,0-1-1,0 0 0,0 0 0,0 0 1,0 0-1,0 0 0,1 0 0,-1 0 1,0-1-1,0 1 0,0 0 0,0 0 1,1-1-1,-1 1 0,0 0 0,0-1 1,0 1-1,1-1 0,-1 1 0,-1-1 1,2 0-44,0 0 0,0 1 1,0-1-1,0 0 1,-1 0-1,1 1 0,0-1 1,0 0-1,0 1 0,0-1 1,0 0-1,1 0 1,-1 1-1,0-1 0,0 0 1,0 1-1,1-1 0,-1 0 1,0 1-1,1-2 1,3-4-635,0 0 0,0 0 0,10-9 0,42-43-1195,-18 23 708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0:16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15827,'-13'9'6402,"-22"13"-2592,29-18-3434,0 1-1,1 0 1,-1 1 0,1 0 0,0-1-1,-5 11 1,9-15-356,0 1 0,0-1 0,0 1 0,0-1 0,0 1 0,1 0 0,-1-1 0,1 1 0,-1 0 1,1 0-1,0-1 0,0 1 0,0 0 0,0 0 0,0 0 0,0-1 0,0 1 0,0 0 0,1 0 0,-1-1 0,1 1 0,-1 0 0,1 0 0,0-1 0,0 1 0,-1-1 0,1 1 0,0-1 0,1 1 0,-1-1 0,0 0 0,3 3 0,6 3-22,0 1-1,1-2 0,14 8 1,29 18-9,-50-30 18,0 1 1,-1 0-1,0 0 0,0 0 0,0 1 0,0-1 1,0 1-1,-1-1 0,1 1 0,-1 0 0,2 5 1,-3-8 5,-1 1 1,1 0 0,-1 0 0,0-1 0,1 1 0,-1 0 0,0 0-1,0 0 1,0 0 0,0-1 0,-1 1 0,1 0 0,0 0-1,-1-1 1,1 1 0,-1 0 0,0 0 0,-1 1 0,0 0 24,0 1-1,0-1 1,0-1 0,-1 1 0,1 0-1,-1 0 1,0-1 0,-5 4 0,3-3-79,0 1-1,0-1 1,-1-1 0,1 1-1,-1-1 1,1 0 0,-1 0 0,0-1-1,0 0 1,1 0 0,-8 0 0,12 0-5,0-1 1,0 0 0,0-1 0,0 1 0,0 0 0,0 0 0,0 0-1,0-1 1,0 1 0,0 0 0,0-1 0,1 1 0,-1-1 0,0 1-1,0-1 1,0 1 0,1-1 0,-1 1 0,0-1 0,1 0-1,-2 0 1,2-1 15,-1 1 0,0-1 0,1 1 0,0-1 0,-1 1 0,1-1 0,0 0 0,0 1 0,0-1 0,0 1 0,0-1 0,0 1 0,1-4 0,6-23-382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0:16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35 114 19388,'1'19'2943,"-2"-8"2332,-1-15-4569,-4 8-505,-3 8-189,4 5 74,1 1 1,1-1 0,0 1-1,0 35 1,3-53-74,0 1-1,0 0 1,0-1 0,0 1-1,0 0 1,0-1-1,0 1 1,1-1-1,-1 1 1,0 0 0,0-1-1,0 1 1,1-1-1,-1 1 1,0-1 0,1 1-1,-1-1 1,0 1-1,1-1 1,-1 1-1,1-1 1,-1 1 0,1-1-1,-1 0 1,1 1-1,-1-1 1,1 0 0,-1 1-1,1-1 1,0 0-1,1 0 11,0 1-1,-1-2 1,1 1 0,-1 0-1,1 0 1,-1 0-1,1-1 1,-1 1-1,1-1 1,-1 1 0,3-2-1,36-25 253,-39 27-273,13-11 48,-1-1 0,0-1 0,-1 0 0,15-22 1,35-65 650,-58 94-627,-1 1-11,1-1-1,-1-1 1,0 1-1,-1 0 0,4-11 1,-6 16-58,0 0 0,0 0 0,1 0 1,-1 0-1,0 0 0,0 0 0,-1 0 0,1 1 0,0-1 1,0 0-1,0 0 0,0 0 0,-1 0 0,1 0 1,0 1-1,-1-1 0,1 0 0,-1 0 0,1 1 1,-2-2-1,1 1-2,0 0 0,-1 0-1,1 1 1,-1-1 0,1 0 0,0 1 0,-1-1 0,1 1 0,-1 0 0,0-1-1,1 1 1,-1 0 0,1 0 0,-1 0 0,1 0 0,-3 1 0,-4 0-3,0 0 0,0 1 1,0 0-1,0 1 0,0 0 1,0 0-1,1 1 0,-1 0 1,1 0-1,0 0 0,-12 11 1,8-5 7,1-1 0,0 2 0,0 0 0,1 0 0,-16 24 0,21-27-5,0-1 0,1 1 1,0 0-1,0 0 1,1 0-1,0 0 0,1 0 1,-1 0-1,1 1 0,1 12 1,0-18-3,0-1 0,1 1 1,-1 0-1,1-1 0,-1 1 1,1-1-1,0 1 0,0-1 1,0 1-1,0-1 0,1 0 1,-1 0-1,1 1 0,-1-1 1,4 3-1,-3-4 3,0 1 1,1-1-1,-1 1 1,0-1-1,1 0 1,0 0 0,-1 0-1,1 0 1,-1-1-1,1 1 1,0-1-1,0 0 1,-1 1-1,1-1 1,0 0-1,-1-1 1,1 1-1,3-1 1,6-1 17,-1-1 0,0 0 1,0-1-1,0 0 0,18-9 1,50-35 29,-52 31-41,-2 0-7,-17 11-5,0 0-1,0 0 0,1 1 1,0 1-1,0-1 0,0 1 0,16-4 1,-25 8 1,1 0-1,-1 0 1,1 0 0,-1 0 0,1 0-1,0 0 1,-1 0 0,1 0 0,-1 0-1,0 0 1,1 0 0,-1 0 0,1 0-1,-1 0 1,1 1 0,-1-1 0,1 0-1,-1 0 1,1 1 0,-1-1 0,0 0-1,1 1 1,-1-1 0,0 0 0,1 1-1,-1-1 1,0 1 0,1-1 0,-1 0-1,1 2 1,0 18-18,-12 28-23,9-40 34,-2 5 3,2-8 8,1 1 0,-1 0 0,1 0 0,0 0 0,0 0 0,1 12 0,0-18-1,0 1 0,0 0-1,0 0 1,1-1 0,-1 1-1,0 0 1,1-1 0,-1 1-1,0-1 1,1 1 0,-1 0-1,1-1 1,-1 1-1,1-1 1,-1 1 0,1-1-1,-1 1 1,1-1 0,-1 0-1,1 1 1,0-1 0,-1 0-1,1 1 1,0-1 0,-1 0-1,1 0 1,0 1-1,-1-1 1,1 0 0,0 0-1,0 0 1,-1 0 0,1 0-1,0 0 1,-1 0 0,1 0-1,0-1 1,-1 1 0,2 0-1,31-10 91,-31 9-89,34-14 80,24-9-37,-54 22-59,0 0 0,0 1 0,0 0 0,0 0 1,0 0-1,0 1 0,0 0 0,6 1 0,-11-1 8,1 0-1,-1 1 0,0-1 1,1 1-1,-1-1 1,0 1-1,0 0 1,1 0-1,-1-1 0,0 1 1,0 0-1,0 0 1,0 0-1,0 0 1,0 0-1,0 0 0,-1 0 1,1 1-1,0-1 1,-1 0-1,1 0 0,-1 1 1,1-1-1,-1 0 1,1 1-1,-1-1 1,0 1-1,0-1 0,0 0 1,0 1-1,0-1 1,0 2-1,0 0-307,0 1-1,0 0 1,0-1 0,-1 0-1,0 1 1,0-1 0,0 1-1,0-1 1,0 0-1,0 1 1,-4 4 0,5-8 233,0 0 1,0 0-1,-1 0 0,1 0 1,0 0-1,0 0 1,0 0-1,0 0 1,-1 0-1,1 0 1,0 0-1,0 0 1,0 0-1,0 0 0,0 0 1,-1 0-1,1 0 1,0 0-1,0 0 1,0 0-1,0 0 1,0 0-1,-1 0 1,1-1-1,0 1 0,0 0 1,0 0-1,0 0 1,0 0-1,0 0 1,0 0-1,-1 0 1,1-1-1,0 1 1,0 0-1,0 0 0,0 0 1,0 0-1,0-1 1,0 1-1,0 0 1,0 0-1,0 0 1,0 0-1,0 0 1,0-1-1,0 1 0,-3-9-830,-2-7-499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0:17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22781,'43'-3'1952,"3"-1"-1424,0 0-360,4-1 1545,-3 3-977,-5 2-248,-2 0-144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9:16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16620,'1'-1'93,"-1"1"0,1-1 1,0 0-1,-1 1 0,1-1 1,0 1-1,0-1 1,-1 1-1,1 0 0,0-1 1,0 1-1,0 0 0,-1-1 1,1 1-1,0 0 1,0 0-1,0 0 0,0 0 1,0-1-1,0 1 0,-1 1 1,1-1-1,0 0 1,0 0-1,0 0 0,0 0 1,0 1-1,0-1 0,-1 0 1,1 1-1,0-1 1,0 0-1,1 2 0,-1 0 117,0 1 0,0-1 0,0 1-1,0-1 1,0 1 0,0 0 0,-1-1-1,1 1 1,-1 0 0,0 0 0,0 3-1,0 44 1805,-10 76 0,5-80-1164,1 93-1,4-137-814,0-1 0,0 1 0,0 0 0,0 0 0,1-1-1,-1 1 1,0 0 0,1-1 0,0 1 0,-1 0 0,1-1 0,0 1 0,-1-1 0,1 1 0,0-1-1,0 1 1,2 1 0,-2-2-12,0-1 0,0 0 0,0 0 0,0 1 0,0-1 0,-1 0 0,1 0 0,0 0 0,0 0 0,0 0 0,0 0 0,0 0 0,0 0 0,0 0 0,-1 0 0,1-1-1,0 1 1,0 0 0,0-1 0,0 1 0,-1 0 0,1-1 0,1 0 0,6-5 114,0-1 0,0 0-1,-1 0 1,10-12 0,-12 13-101,50-62 594,83-139 1,-117 173-637,-14 23-38,0 0-223,1-1 0,-2 0 0,0 0 0,8-22 0,-13 24-897,-6 8 520,-7 13-20,-1 8-71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2:16.6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1 132 14123,'10'8'1592,"4"-8"-1104,19-5-151,10-6 983,17-5-840,8 2-16,11 1-216,2-4-256,7 1 1744,-1 2-1560,-4-5 65,-4 5 71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9:16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18060,'10'22'1936,"4"-8"-1208,3-4-335,5-9 727,2-1-480,6-7-1112,0-6 864,2-4-552,0-4-152,1-5-176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9:17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46 15675,'-13'8'788,"1"0"0,1 1 0,-1 0 0,2 1 0,-1 1 0,1-1 0,1 2 0,0-1-1,-14 25 1,23-35-774,-15 29 865,15-30-853,-1 1 0,1 0-1,0 0 1,-1 0 0,1 0 0,0 0-1,0-1 1,0 1 0,0 0 0,0 0-1,0 0 1,0 0 0,0 0-1,0 0 1,0-1 0,0 1 0,1 0-1,-1 0 1,0 0 0,1 0 0,-1-1-1,0 1 1,1 0 0,-1 0-1,1-1 1,-1 1 0,1 0 0,0-1-1,-1 1 1,1 0 0,0-1 0,-1 1-1,1-1 1,0 1 0,1 0-1,1 0 22,0-1 0,0 1 0,1-1-1,-1 1 1,0-1 0,1 0 0,-1 0-1,0-1 1,1 1 0,-1-1 0,4 0-1,38-14 214,-39 13-228,77-35 270,-48 21-127,52-17 0,-84 32-170,-1 0 1,1 1-1,0-1 1,-1 0-1,1 1 1,0 0-1,-1-1 1,1 1-1,0 0 1,0 1-1,-1-1 1,1 0-1,0 1 1,-1 0 0,1-1-1,0 1 1,-1 0-1,1 0 1,-1 1-1,5 2 1,-5-2 18,0 0 0,0 0 0,-1 1 0,1-1 0,0 1 0,-1-1 0,0 1 0,1 0 0,-1 0 0,0 0 1,-1-1-1,1 1 0,0 0 0,-1 0 0,0 0 0,1 0 0,-1 0 0,-1 3 0,1-5 4,0 0 1,0 0-1,0 0 0,0 0 1,0-1-1,0 1 0,0 0 0,1 0 1,-1 0-1,0 0 0,0-1 0,1 1 1,-1 0-1,0 0 0,1 0 0,-1-1 1,1 1-1,-1 0 0,1-1 0,0 2 1,0-2-10,-1 0 0,1 0 1,0 1-1,-1-1 0,1 0 0,0 0 1,-1 0-1,1 0 0,-1 0 1,1 0-1,0 0 0,-1 0 0,1 0 1,0-1-1,-1 1 0,1 0 1,-1 0-1,1-1 0,0 1 1,-1 0-1,1-1 0,6-4 96,0 1 0,-1-2-1,10-8 1,-5 3-30,-3 4-65,1 0-1,0 1 1,0 0-1,0 0 1,11-4 0,-18 9-29,0 0 0,0 0 0,-1 1-1,1-1 1,0 1 0,0 0 0,0-1 0,0 1 0,0 0 0,-1 0 0,1 0 0,0 0 0,0 0 0,0 1 0,0-1 0,0 0 0,-1 1 0,1 0-1,0-1 1,0 1 0,-1 0 0,1 0 0,0 0 0,-1 0 0,1 0 0,-1 0 0,1 0 0,-1 1 0,0-1 0,1 0 0,-1 1 0,0-1-1,0 1 1,0 0 0,0-1 0,0 1 0,0 2 0,4 6-64,-4-7 30,0 0-1,1 0 0,-1 1 0,1-1 1,0-1-1,0 1 0,0 0 0,4 4 0,-5-6-3,1-1 1,-1 1-1,0-1 0,1 1 0,-1 0 0,1-1 0,-1 0 0,1 1 0,-1-1 0,1 0 0,-1 0 0,1 0 0,-1 0 0,1 0 0,-1 0 0,1-1 0,-1 1 0,1 0 0,-1-1 1,1 1-1,-1-1 0,0 1 0,1-1 0,1-1 0,27-14-1165,-1-2 1,0 0-1,48-43 0,17-11-5510,-106 83 7705,0 0 0,1 0 0,0 1 0,1 1 0,-11 18 0,10-14-570,1 1-1,0 1 1,1-1-1,1 2 1,1-1 0,1 1-1,-6 34 1,4 0 658,0 93 0,2-63-1005,27-173-36,5 1-1,71-164 0,-89 236-38,0 0 0,2 1 0,12-17 0,-20 29 6,0-1-1,1 2 1,-1-1 0,1 0 0,0 0 0,0 1 0,0-1 0,0 1 0,0 0-1,1 0 1,-1 0 0,0 1 0,1-1 0,0 1 0,-1 0 0,1 0 0,0 0 0,0 0-1,-1 1 1,1-1 0,6 1 0,-8 0 2,-1 1 0,1-1-1,-1 0 1,1 0 0,-1 1 0,1-1-1,-1 1 1,1 0 0,-1-1 0,1 1-1,-1 0 1,0 0 0,1 0 0,-1 0-1,0 0 1,0 0 0,0 0 0,1 0-1,-1 0 1,-1 1 0,3 1 0,-2 0 13,0 0 0,-1-1 1,1 1-1,0-1 0,-1 1 1,0 0-1,0-1 0,1 1 0,-2 0 1,1-1-1,-1 6 0,-1 0 65,0 0-1,0 0 0,-1 0 0,0 0 0,0-1 0,-1 1 0,-6 9 1,4-10 39,0-1 0,0 1 0,0-1 0,-1 0 0,-9 7 0,14-11-116,-1-1 0,1 0 0,0 1 0,-1-1 0,1 0-1,-1 0 1,1-1 0,-1 1 0,1 0 0,-4-1 0,5 0-45,0 0-1,0 0 1,0 0 0,0 0-1,0 0 1,-1 0 0,1-1-1,0 1 1,0-1 0,0 1-1,0 0 1,0-1 0,0 0 0,0 1-1,0-1 1,1 0 0,-1 1-1,0-1 1,0 0 0,0 0-1,1 0 1,-1 0 0,-1-1-1,1-1-11,0 1-1,0-1 0,0 1 0,1-1 0,-1 1 0,1-1 0,-1 1 0,1-1 0,0 1 0,0-1 0,0 0 0,0 1 0,0-1 0,1 1 0,-1-1 0,1 1 1,0-1-1,0 1 0,0-1 0,0 1 0,0-1 0,0 1 0,1 0 0,-1 0 0,1 0 0,3-4 0,13-11-549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9:18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54 295 17660,'10'-2'2400,"-14"3"455,-20 10 174,20-7-2815,0-1 1,0 1-1,1 0 0,-1 0 1,1 0-1,0 1 0,-4 7 1,6-11-202,1 0 0,-1-1 1,1 1-1,0 0 0,0 0 1,-1 0-1,1 0 0,0 0 1,0 0-1,0 0 0,0-1 1,0 1-1,0 0 0,0 0 1,0 0-1,1 0 0,-1 0 1,0 0-1,0 0 0,1 1 0,0-1-4,0 0-1,0 0 0,0 0 1,1 0-1,-1-1 0,0 1 0,0 0 1,0 0-1,1-1 0,-1 1 0,0-1 1,1 1-1,-1-1 0,0 0 1,1 1-1,-1-1 0,3 0 0,25 1 21,0 0-1,0-3 0,0 0 1,43-10-1,-28 5-26,-21 4 1,27-6 245,-57 6 4,0 0 1,0 1-1,0 0 0,-8-1 1,-9-2 161,0-1 1,1-1 0,-36-16 0,54 18-592,13 3-74,14 3-269,38 4-1861,0-3 1,1-3 0,87-11 0,-145 11 2164,2 1-40,-1-1 0,0 1 1,0-1-1,0 0 0,0-1 0,0 1 1,0-1-1,0 1 0,0-1 1,6-5-1,-10 7 284,1 0 0,-1 0 0,0 0 0,0 0 0,0-1 0,0 1 0,1 0 0,-1 0 0,0 0 0,0-1 0,0 1 0,0 0 0,0 0 0,0-1 0,0 1 0,0 0 0,0 0 0,0-1 0,1 1 0,-1 0 0,0 0 0,0-1 0,0 1 0,-1 0 0,1 0 0,0-1 0,0 1 0,0 0 0,0 0 0,0-1 0,0 1 0,0 0 0,0 0 0,0-1 0,-1 1 0,1 0 0,0 0 0,0 0 0,0-1 0,0 1 0,-1 0 0,1 0 0,0 0 0,0 0 0,0 0 0,-1-1 0,1 1 0,0 0 0,0 0 0,-1 0 0,1 0 0,0 0 0,0 0 0,-1 0 0,1 0 0,0 0 0,0 0 0,-1 0 0,1 0 0,0 0 0,0 0 0,-1 0 0,1 0 0,-18-1 1331,14 2-971,0 0 0,-1 0 0,1 0 0,0 1 0,0-1 0,1 1 0,-1 0-1,0 0 1,0 1 0,1-1 0,0 1 0,-1 0 0,-4 5 0,7-7-346,0 0-1,-1 0 1,1 0 0,0 0 0,0 1 0,0-1 0,0 0-1,1 1 1,-1-1 0,0 1 0,0-1 0,1 0 0,-1 1-1,1 0 1,-1-1 0,1 1 0,0-1 0,0 1-1,-1 0 1,1-1 0,0 1 0,1-1 0,-1 1 0,0 0-1,0-1 1,1 1 0,-1-1 0,1 1 0,-1-1 0,1 1-1,-1-1 1,1 1 0,0-1 0,0 0 0,0 1 0,0-1-1,0 0 1,2 2 0,-1-1-45,1 0 0,0-1 0,0 1 0,0-1 0,0 0 0,0 1 0,0-1 0,0-1 0,0 1 0,1 0 1,-1-1-1,0 0 0,0 1 0,1-1 0,-1-1 0,0 1 0,0 0 0,1-1 0,-1 0 0,4-1 0,2-1-74,0 0 0,0 0 0,0-1 0,-1 0 0,15-10 0,-11 6-14,-1 0 0,-1-1 0,0 0 0,0-1 0,0 0 0,-1 0 0,-1-1 0,0 0 1,0 0-1,7-16 0,-13 15 204,-9 16 117,-10 15 198,16-18-396,0 1 1,0-1 0,0 0 0,0 1-1,1-1 1,-1 1 0,0 0 0,1-1 0,-1 1-1,1-1 1,-1 1 0,1 0 0,0-1-1,0 1 1,0 0 0,0-1 0,0 1 0,0 0-1,0-1 1,1 3 0,0-3-25,-1 0 0,1-1 1,-1 1-1,1 0 0,0-1 1,0 1-1,-1-1 0,1 1 1,0 0-1,0-1 0,0 0 1,-1 1-1,1-1 0,0 0 1,0 1-1,0-1 0,0 0 1,0 0-1,0 0 0,0 0 1,0 0-1,0 0 0,0 0 1,0 0-1,0 0 0,-1 0 1,1 0-1,0-1 0,0 1 1,0 0-1,0-1 0,0 1 1,0 0-1,-1-1 0,3-1 1,9-4-16,0 0 1,0-1-1,0-1 1,-1 0-1,0 0 1,0-1-1,-1-1 1,11-12-1,-5 2-8,0 0 0,-2-1 0,19-37 0,-33 58 15,9-21-26,-7 9 30,-2 12-3,0 0 0,0 0 0,0-1-1,0 1 1,0 0 0,0 0 0,-1 0 0,1-1 0,0 1 0,0 0 0,0 0 0,0 0 0,0 0 0,0-1 0,0 1 0,-1 0-1,1 0 1,0 0 0,0 0 0,0 0 0,0 0 0,0 0 0,-1-1 0,1 1 0,0 0 0,0 0 0,0 0 0,-1 0-1,1 0 1,0 0 0,0 0 0,0 0 0,-1 0 0,1 0 0,0 0 0,0 0 0,0 0 0,0 0 0,-1 0 0,1 0 0,0 0-1,0 0 1,-4 3 19,0-1 0,1 1 0,0-1-1,0 1 1,0 0 0,0 0 0,0 1-1,0-1 1,1 0 0,0 1 0,-1 0-1,-1 5 1,-6 6 70,-6 9 119,1 0 1,-20 41-1,31-57-169,1-1 1,1 0-1,-1 1 1,1-1 0,0 1-1,1 0 1,0 0-1,0-1 1,0 1-1,1 0 1,1 0 0,-1 0-1,1 0 1,3 12-1,-3-17-36,1 0 0,-1 0 0,0 1 0,1-1 0,0 0 0,-1-1 0,1 1 0,0 0 0,1 0 0,-1-1 0,0 1 0,1-1 0,0 0 0,-1 0 0,1 0 0,0 0 0,0 0 0,0-1 0,0 1 0,7 1 0,-8-2-3,1-1 1,-1 0 0,1 1 0,-1-1-1,1 0 1,0-1 0,-1 1-1,1 0 1,-1-1 0,1 1 0,-1-1-1,1 0 1,-1 0 0,0 0 0,1 0-1,-1 0 1,0-1 0,0 1-1,0-1 1,0 1 0,0-1 0,0 0-1,0 0 1,0 0 0,-1 0 0,1 0-1,-1 0 1,2-2 0,8-17 39,16-37 0,-23 44-28,0 6-29,6 19-3,-7-8 2,-1-1 0,1 1 1,-1-1-1,1 0 0,0 0 0,-1 0 1,1-1-1,0 1 0,0-1 1,0 1-1,1-1 0,-1 0 1,0 0-1,0 0 0,1-1 0,-1 1 1,4-1-1,8 1-214,1-1 0,20-2 0,-32 1 165,16-1-185,-15 0 163,1 1 1,-1 1-1,1-1 0,0 1 0,0 0 1,-1 0-1,10 2 0,-15-2 96,0 1 1,1-1-1,-1 0 0,1 1 0,-1-1 0,0 0 1,1 0-1,-1 1 0,0-1 0,1 1 0,-1-1 0,0 0 1,1 1-1,-1-1 0,0 1 0,0-1 0,0 1 0,0-1 1,1 1-1,-1-1 0,0 1 0,0-1 0,0 1 1,0-1-1,0 1 0,0-1 0,0 1 0,0-1 0,0 0 1,0 1-1,0-1 0,-1 1 0,1-1 0,0 1 0,0-1 1,0 1-1,-1-1 0,1 1 0,-13 23 503,7-15-267,5-7-199,0 0-1,1 0 1,-1-1 0,0 1 0,0 0-1,1 0 1,-1 0 0,1 0 0,0 0 0,-1 0-1,1 0 1,0 0 0,0 0 0,0 0-1,1 0 1,-1 0 0,0 0 0,2 3-1,-1-4-31,0 0-1,0 0 1,0 0-1,1 0 1,-1 0-1,0 0 0,1 0 1,-1 0-1,1-1 1,-1 1-1,1-1 0,-1 1 1,1-1-1,-1 1 1,1-1-1,0 0 0,-1 0 1,1 0-1,-1 0 1,1 0-1,0 0 0,-1 0 1,4-1-1,14-2-155,1 0 0,-1-1-1,0-1 1,33-13 0,-38 12-683,1-1-1,-1-1 1,20-13 0,-32 19 691,0 1 0,-1-1 0,1 1 0,0-1 0,-1 0 0,1 1 0,-1-1 0,1 0 0,-1 0 0,0 0 0,0 0 0,0 0 0,0 0 0,0 0-1,-1-1 1,1 1 0,0 0 0,-1 0 0,0-1 0,1 1 0,-1 0 0,0-1 0,0 1 0,-1 0 0,1-4 0,-5-20-973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9:19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18636,'-1'3'2537,"1"1"-1481,4 5-440,5-1 1632,2-1-919,5-1-377,4 0-952,0 1-552,2 0 520,-5-4-184,-1 0-136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9:19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24989,'0'1'81,"0"0"0,1 0 0,-1 0 0,0-1-1,1 1 1,-1 0 0,1 0 0,-1-1 0,1 1-1,-1 0 1,1-1 0,-1 1 0,1 0 0,0-1-1,0 1 1,-1-1 0,1 1 0,0-1 0,0 0 0,-1 1-1,1-1 1,0 0 0,0 1 0,0-1 0,0 0-1,0 0 1,-1 0 0,1 0 0,0 1 0,0-1-1,0-1 1,0 1 0,0 0 0,1 0 0,38-4 582,-35 3-409,10-2-125,0 0-1,22-8 1,-33 10-124,0-1 1,1 0 0,-1 0-1,0 0 1,0-1-1,0 1 1,0-1-1,-1 0 1,1 0-1,-1 0 1,0-1-1,4-4 1,-7 8-6,0 0 0,0 0 0,0 0 1,0-1-1,0 1 0,0 0 0,0 0 0,0-1 0,0 1 0,0 0 1,0 0-1,0-1 0,0 1 0,0 0 0,0 0 0,0 0 1,0-1-1,0 1 0,0 0 0,0 0 0,0-1 0,-1 1 0,1 0 1,0 0-1,0 0 0,0 0 0,0-1 0,-1 1 0,1 0 1,0 0-1,0 0 0,0 0 0,-1 0 0,1-1 0,0 1 1,0 0-1,0 0 0,-1 0 0,1 0 0,0 0 0,0 0 0,-1 0 1,1 0-1,0 0 0,0 0 0,-1 0 0,1 0 0,0 0 1,0 0-1,0 0 0,-1 0 0,1 0 0,0 0 0,-1 1 0,-14-1 5,15 0-5,-8 2 13,-1 1-1,1 0 1,0 0 0,0 0-1,0 1 1,0 0-1,1 1 1,-1 0 0,1 0-1,0 0 1,1 1-1,0 0 1,-1 1-1,2-1 1,-8 11 0,12-16-9,1-1 1,-1 1-1,1 0 1,-1 0-1,1-1 0,-1 1 1,1 0-1,-1 0 1,1 0-1,0 0 1,0-1-1,-1 1 1,1 0-1,0 0 1,0 0-1,0 0 1,0 0-1,0 0 1,0 0-1,0-1 1,0 1-1,0 0 0,0 0 1,1 0-1,-1 0 1,1 1-1,0-1 0,0 0 0,0-1 0,0 1 0,0 0 0,0 0 0,0 0 0,0-1 0,0 1 0,0 0 0,1-1-1,-1 1 1,0-1 0,1 0 0,-1 1 0,2-1 0,6 1-11,0 0 0,0-1 0,0 0 0,11-1 0,10-5-267,53-15 1,-58 13 54,0 2-1,0 0 1,40-3-1,-65 9 229,1 0 0,0 0-1,0 0 1,0 0 0,0 0 0,0 0-1,-1 0 1,1 1 0,0-1-1,0 0 1,0 0 0,-1 1 0,1-1-1,0 1 1,0-1 0,-1 1-1,1-1 1,0 1 0,-1-1 0,1 1-1,0 0 1,-1-1 0,1 1-1,-1 0 1,1-1 0,-1 1 0,0 0-1,1 0 1,-1-1 0,0 1 0,1 0-1,-1 0 1,0 0 0,0 0-1,0-1 1,0 1 0,1 0 0,-1 0-1,-1 0 1,1 0 0,0 0-1,0-1 1,0 1 0,-1 1 0,0 8 152,-1-1 1,-1 1 0,-4 12-1,1-4-62,5-17-124,1 0 13,0 0 0,-1-1 0,1 1 0,0 0-1,0-1 1,0 1 0,-1 0 0,1 0 0,0-1 0,0 1-1,0 0 1,0-1 0,0 1 0,0 0 0,1-1 0,-1 1-1,0 0 1,0 0 0,1 0 0,4-2-111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9:35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17444,'-5'275'8627,"6"-253"-8432,-1-18-154,3 28 203,-3-31-235,0-1 0,0 1 0,0-1 0,0 1 0,0-1 0,0 1 0,0-1 0,0 1 0,1-1 1,-1 0-1,0 1 0,0-1 0,0 1 0,1-1 0,-1 1 0,0-1 0,0 0 0,1 1 0,-1-1 0,0 0 0,1 1 0,-1-1 0,1 0 0,-1 1 0,0-1 0,1 0 0,-1 0 0,1 1 0,-1-1 0,1 0 0,-1 0 0,1 0 0,-1 0 0,1 0 0,-1 0 0,1 0 0,-1 0 0,0 0 0,1 0 0,-1 0 0,1 0 0,-1 0 0,1 0 0,-1 0 0,1 0 0,-1 0 0,1-1 0,-1 1 0,1 0 0,-1 0 0,0-1 0,1 1 0,0-1 0,7-7 94,-1 0 0,0 0 1,0-1-1,-1 0 0,0-1 1,0 1-1,5-16 0,-1 6 32,5-10 57,-8 13-94,1 0 0,1 0 0,1 1 0,13-17 0,-22 31-94,-1 1-1,0-1 1,1 1 0,-1-1 0,1 1 0,-1-1-1,1 1 1,-1 0 0,1-1 0,0 1 0,-1-1 0,1 1-1,0 0 1,-1 0 0,1-1 0,-1 1 0,1 0-1,0 0 1,-1 0 0,1 0 0,1-1 0,-1 2-3,-1-1 1,0 0 0,1 1 0,-1-1 0,1 0-1,-1 1 1,0-1 0,1 1 0,-1-1 0,0 0-1,1 1 1,-1-1 0,0 1 0,0-1 0,0 1-1,1-1 1,-1 1 0,0-1 0,0 1-1,0-1 1,0 2 0,0 32 21,0-32-21,-17 125 50,17-126-52,0 0 0,-1 0 0,1 0 1,0 0-1,0 0 0,0 0 0,0 0 0,0 1 1,0-1-1,1 0 0,-1 0 0,0 0 0,0 0 1,1 0-1,-1 0 0,1 0 0,-1 0 0,1 0 0,-1 0 1,1 0-1,0 0 0,0 0 0,0-1 0,-1 0 1,1 0-1,0 1 0,0-1 0,0 0 1,-1 0-1,1 0 0,0 0 0,0 0 0,-1 0 1,1-1-1,0 1 0,0 0 0,-1 0 0,1 0 1,0-1-1,0 1 0,-1 0 0,1-1 1,1 0-1,6-5 2,0 1 0,0-2 1,10-9-1,-13 10 0,12-9-2,6-8 3,1 2 1,1 0 0,41-25 0,-65 45-5,0 1 0,-1-1 0,1 1 0,0-1 0,-1 1 0,1 0 1,0-1-1,0 1 0,-1 0 0,1-1 0,0 1 0,0 0 1,-1 0-1,1 0 0,0 0 0,0 0 0,0 0 0,-1 0 1,1 0-1,0 0 0,0 0 0,0 0 0,-1 0 0,1 1 0,0-1 1,0 0-1,0 0 0,0 1 0,0 1 0,-1-1 0,1 0 0,-1 0-1,1 0 1,-1 0 0,0 0 0,0 1 0,1-1-1,-1 0 1,0 0 0,0 0 0,0 1 0,0-1-1,0 0 1,-1 0 0,1 2 0,-3 7-4,1-1 0,-1 1 0,-6 10 1,6-13 1,-1 1 10,0 1 0,0 0 1,1 0-1,0 0 0,-3 17 1,6-25-4,0-1 0,0 1 0,0 0 0,0-1 0,0 1 0,0 0 0,0 0 0,0-1 0,0 1 1,0 0-1,0-1 0,0 1 0,1 0 0,-1-1 0,0 1 0,0-1 0,1 1 0,-1 0 0,0-1 0,1 1 0,-1-1 0,1 1 0,-1-1 1,1 1-1,-1-1 0,1 1 0,-1-1 0,1 0 0,-1 1 0,1-1 0,0 0 0,-1 1 0,1-1 0,0 0 0,-1 0 0,1 1 1,0-1-1,-1 0 0,1 0 0,0 0 0,-1 0 0,1 0 0,0 0 0,-1 0 0,1 0 0,0 0 0,-1-1 0,1 1 0,0 0 0,-1 0 1,1 0-1,0-1 0,0 0 0,5-1 27,0 0 0,0-1 0,-1 1 0,10-7 0,120-100 327,-115 91-335,-18 16-25,1 0 0,-1 0 0,1 0-1,-1 0 1,1 0 0,0 1 0,0-1 0,4 0 0,-7 2 0,1-1 1,-1 1 0,1 0-1,-1 0 1,1 0 0,-1 0-1,0 0 1,1 0 0,-1 0-1,1 0 1,-1 1 0,1-1 0,-1 0-1,1 0 1,-1 0 0,1 0-1,-1 1 1,0-1 0,1 0-1,-1 0 1,1 1 0,-1-1-1,1 1 0,0 0 0,-1 0 0,1 0-1,-1 0 1,1 0 0,-1 0 0,0 0-1,1 0 1,-1 0 0,0 0-1,0 1 1,1-1 0,-1 1 0,-1 11-11,1 0 1,-2 0-1,0 0 1,0-1-1,-1 1 1,-5 13-1,3-13-59,2-1 0,0 1-1,0 0 1,1 0 0,0 23-1,1-36 49,1 0 0,0 1 0,0-1-1,0 1 1,0-1 0,0 0 0,0 1 0,0-1-1,0 0 1,0 1 0,0-1 0,0 0 0,0 1-1,0-1 1,0 0 0,0 1 0,0-1 0,1 0 0,-1 1-1,0-1 1,0 0 0,0 1 0,0-1 0,1 0-1,-1 1 1,0-1 0,0 0 0,1 0 0,-1 1-1,0-1 1,0 0 0,1 0 0,-1 0 0,0 1-1,1-1 1,-1 0 0,0 0 0,1 0 0,-1 0-1,0 0 1,1 0 0,-1 0 0,1 0 0,-1 1-1,0-1 1,1 0 0,-1-1 0,0 1 0,1 0-1,-1 0 1,0 0 0,1 0 0,-1 0 0,0 0 0,1 0-1,-1 0 1,0-1 0,1 1 0,-1 0 0,0 0-1,1-1 1,-1 1 0,0 0 0,0 0 0,1-1-1,19-19-412,-20 19 423,19-24-389,0-7-162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9:36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36 17004,'29'-35'5171,"-33"48"-1797,-4 10-3051,-17 34 302,-24 64 672,42-99-1125,1 0 0,0 0 0,-3 39 0,-11 161 175,32-294-58,-9 40-925,-1-38 1,-3 59 417,1 0 1,-2 1-1,1-1 1,-2 0-1,1 1 1,-1-1-1,-7-14 1,9 24 160,1 0 0,-1 0 0,1 0 0,-1-1 0,0 1 0,1 0 1,-1 0-1,0 0 0,0 0 0,0 1 0,0-1 0,0 0 0,0 0 0,0 0 0,0 1 0,0-1 0,0 1 0,0-1 1,0 1-1,-1-1 0,1 1 0,0-1 0,0 1 0,-1 0 0,1 0 0,0 0 0,0 0 0,-1 0 0,1 0 0,0 0 1,0 0-1,-1 0 0,1 1 0,0-1 0,0 0 0,-1 1 0,1-1 0,0 1 0,0-1 0,0 1 0,0 0 1,0 0-1,0-1 0,0 1 0,0 0 0,0 0 0,0 0 0,0 0 0,1 0 0,-1 0 0,0 0 0,1 0 0,-1 0 1,0 0-1,1 1 0,0-1 0,-1 0 0,1 0 0,0 0 0,-1 1 0,1-1 0,0 0 0,0 1 0,0 1 0,1-2 124,-1 0 0,0 0 0,1 0 0,-1 1 0,1-1 0,-1 0 0,1 0 0,0 0 0,0 0 0,-1 0 0,1 0 0,0 0 0,0 0 0,0 0 0,0 0 0,0-1 0,0 1 0,0 0 0,0-1 0,0 1 0,1-1 0,-1 1 0,0-1 0,0 1-1,1-1 1,-1 0 0,0 0 0,0 1 0,2-1 0,44 3 1208,-40-2-1083,13-1 226,-9 1-331,-1 0 0,1-1 0,0 0-1,0-1 1,16-4 0,-27 5-115,1 0 1,-1 0 0,0 0 0,1 0-1,-1 0 1,1-1 0,-1 1-1,0 0 1,1 0 0,-1 0 0,1-1-1,-1 1 1,0 0 0,1-1-1,-1 1 1,0 0 0,0-1-1,1 1 1,-1 0 0,0-1 0,0 1-1,1 0 1,-1-1 0,0 1-1,0-1 1,0 1 0,0 0 0,0-1-1,0 1 1,1-1 0,-1 1-1,0-1 1,0 1 0,0-1 0,0 1-1,-1 0 1,1-1 0,0 1-1,0-1 1,0 0 0,-10-16-249,9 17 248,-14-20-374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9:36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22 20284,'-3'-7'2433,"3"4"-1593,0-1-568,2 0 1849,0 1-1441,3 3-96,0 3-504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9:37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0 436 18540,'0'0'78,"0"1"-1,0-1 1,0 1-1,0-1 1,0 0-1,0 1 1,0-1 0,0 1-1,1-1 1,-1 0-1,0 1 1,0-1 0,0 1-1,1-1 1,-1 0-1,0 1 1,0-1-1,1 0 1,-1 0 0,0 1-1,0-1 1,1 0-1,-1 1 1,0-1 0,1 0-1,-1 0 1,1 0-1,-1 1 1,0-1-1,1 0 1,-1 0 0,0 0-1,1 0 1,-1 0-1,1 0 1,-1 0 0,1 0-1,-1 0 1,0 0-1,1 0 1,-1 0-1,1 0 1,-1 0 0,0 0-1,1 0 1,0-1-1,20-11 1293,-15 8-889,31-21 852,-2-1-1,50-50 1,56-72-238,-105 109-809,3-9-76,-29 35-135,0 0 0,1 1 0,17-16 0,-28 28-75,0 0 0,0 0 0,0 0 0,1 0 1,-1 0-1,0 0 0,0 0 0,0 0 0,0 0 0,0 0 0,0 0 0,0 0 0,1 0 0,-1 0 0,0 0 0,0 0 0,0 0 0,0 0 0,0 0 0,0 0 0,0 0 0,0 0 0,1 0 0,-1 0 0,0 0 0,0 0 0,0 0 0,0 0 0,0 0 0,0 1 0,0-1 0,0 0 0,0 0 0,1 0 0,-1 0 0,0 0 0,0 0 0,0 0 0,0 0 0,0 0 0,0 1 0,0-1 0,0 0 0,0 0 0,0 0 0,0 0 0,0 0 1,0 0-1,0 0 0,0 1 0,0-1 0,0 0 0,0 0 0,0 0 0,0 0 0,0 0 0,0 0 0,0 0 0,0 1 0,0-1 0,0 0 0,0 0 0,-1 0 0,1 0 0,0 0 0,-1 11-16,-18 54-161,-34 76 0,-1 5 75,42-112 76,5-17-131,2 1 0,-6 26 1,11-43 115,0-1 1,-1 1 0,1 0-1,0-1 1,0 1 0,0-1-1,0 1 1,0 0 0,0-1-1,0 1 1,0 0 0,0-1-1,0 1 1,0-1 0,0 1-1,1 0 1,-1-1 0,0 1-1,0-1 1,1 1 0,-1-1-1,0 1 1,1 0 0,0-1 26,-1 0 1,1 0-1,0 0 1,-1 0-1,1 0 1,-1 0-1,1 0 1,-1 0-1,1 0 1,-1 0-1,1 0 1,-1 0-1,1-1 1,-1 1-1,1 0 1,-1 0-1,1-1 1,-1 1-1,1 0 1,0-1 0,23-24-70,-4-7-233,5-5-116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59:37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0 17972,'-4'11'725,"0"0"0,-1-1 0,0 1 0,-10 14 0,-12 24 1042,-24 87 617,45-117-2148,1 1 1,1 0-1,1 1 1,0-1 0,1 22-1,2-41-208,0 1 0,0 0-1,0 0 1,0-1 0,1 1 0,-1 0-1,0 0 1,1-1 0,-1 1 0,1 0-1,0-1 1,-1 1 0,1-1-1,0 1 1,0-1 0,0 1 0,2 1-1,-2-3-5,-1 1-1,1-1 1,0 1-1,0-1 1,0 1-1,0-1 1,0 0-1,0 1 0,0-1 1,1 0-1,-1 0 1,0 0-1,0 0 1,0 0-1,0 0 0,0 0 1,0 0-1,0 0 1,0-1-1,2 1 1,3-3 52,0 0 1,1 0-1,-1 0 1,-1-1-1,1 1 1,10-10-1,145-144 600,-111 105-626,-44 45-41,-4 5-5,0-1 0,0 1 0,0 0 1,0 0-1,1 0 0,-1 0 0,1 0 0,-1 1 0,1-1 0,5-1 0,-8 3-2,0 0 0,0-1 1,1 1-1,-1 0 0,0 0 0,0 0 0,1 0 0,-1 0 0,0 0 0,0 0 0,1 0 0,-1 0 0,0 1 0,0-1 0,0 0 0,1 0 1,-1 0-1,0 0 0,0 0 0,1 0 0,-1 0 0,0 0 0,0 1 0,0-1 0,0 0 0,1 0 0,-1 0 0,0 0 0,0 1 1,0-1-1,0 0 0,0 0 0,1 0 0,-1 1 0,0-1 0,0 0 0,0 0 0,0 1 0,0-1 0,0 0 0,0 15 5,-7 15 2,-9 15-1,6-16-8,1 1 1,-9 48-1,18-77 3,-1 0 1,1 0-1,0 1 0,0-1 0,0 0 0,-1 0 0,1 0 0,0 0 0,0 1 0,0-1 1,1 0-1,-1 0 0,0 0 0,0 0 0,1 0 0,-1 1 0,0-1 0,1 0 0,0 0 1,-1 0-1,1 0 0,-1 0 0,1 0 0,0 0 0,0-1 0,-1 1 0,3 2 0,-1-3 2,0 0-1,-1 0 0,1 0 0,0 0 1,0 0-1,-1-1 0,1 1 0,0 0 0,0-1 1,-1 1-1,1-1 0,0 0 0,-1 1 1,1-1-1,-1 0 0,1 0 0,-1 0 0,3-2 1,14-11 26,0 0 0,-1-2 0,30-33 0,38-60-537,-77 99 368,-7 9 113,12-16-84,0-1-1,-1-1 1,-1 1 0,8-22 0,-14 27-160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2:17.0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68 13211,'29'14'1040,"-2"-8"-768,3-6-184,13-9 512,12 1-624,15-8-704,6-1 720,7-2-216,4 0-48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0:20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39 18556,'-2'1'2240,"1"-1"-1431,7-1-361,4 0 1176,4-5-552,6 2-256,3-2-720,1 0-520,-1-1 408,-4 3-112,-3-1-72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0:22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16251,'-3'4'2089,"9"-2"-969,4-1-400,4-1 1473,2 0-601,7 0-576,4 1-143,3 1-569,0-1-600,-3 1 336,1-1-96,-1 1-105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0:22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16 24917,'-29'13'1249,"2"-3"-1882,4-7 609,34-9-40,18-4-136,15-15-192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0:29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67 15395,'1'-7'2477,"-7"11"-1104,-6 15-118,-6 31-702,2 1-1,3 0 1,2 1-1,-5 56 0,15-102-511,0 0 11,1 1-1,-1-1 1,1 0-1,1 11 1,-1-16-44,1-1 0,-1 1 0,0 0 0,0 0 0,0 0 0,0-1 0,1 1 0,-1 0 0,0 0 0,1 0 0,-1-1 0,1 1 0,-1 0 0,1-1 0,-1 1 0,1 0 0,-1-1 0,1 1 0,0-1 0,-1 1 0,1-1 0,0 1 0,-1-1 0,1 0 0,0 1 0,0-1 0,-1 0 0,1 1 0,0-1 0,0 0 0,0 0 0,-1 0 0,1 0 0,0 0 0,0 0 0,0 0 0,0 0 0,-1 0 0,1 0 0,0 0 0,0 0 0,1-1 0,6-3 21,-1 1 0,0-1 1,1-1-1,-2 1 0,1-1 0,0-1 0,-1 1 0,0-1 0,0 0 1,6-9-1,-2 5 8,22-27 152,-2 0 0,36-60 1,39-88 526,-89 155-552,-37 76 16,-24 80-1,33-89-139,8-26-27,-4 15-1,-7 29 0,14-49-9,0-1 0,0 1 0,1 0 0,-1 0-1,1 0 1,0 0 0,1 0 0,0-1 0,0 1 0,0 0 0,3 7 0,-4-11-3,1 0 0,0-1 0,0 1 1,0-1-1,0 1 0,0-1 0,0 1 0,1-1 1,-1 0-1,0 1 0,1-1 0,-1 0 1,1 0-1,-1 0 0,1 0 0,-1-1 0,1 1 1,2 1-1,0-1 1,-1-1 1,0 1 0,1-1-1,-1 0 1,1 0-1,-1 0 1,0 0-1,1-1 1,4 0 0,3-2 2,-1 0 0,1-1 0,-1-1 0,0 1 0,11-8 0,-1-2 7,0-1 0,-1-1 1,21-22-1,-14 13-12,-26 25 1,0 0 0,0-1 0,1 1 0,-1 0 1,0 0-1,0-1 0,1 1 0,-1 0 0,0-1 0,1 1 1,-1 0-1,0 0 0,1 0 0,-1-1 0,0 1 0,1 0 1,-1 0-1,0 0 0,1 0 0,-1 0 0,1 0 1,-1 0-1,0 0 0,1 0 0,-1 0 0,1 0 0,-1 0 1,0 0-1,1 0 0,-1 0 0,0 0 0,1 0 1,-1 0-1,1 0 0,-1 1 0,1-1 0,4 16 15,-7 33 35,1-41-33,1-3 4,-1 0 1,1 1 0,0-1-1,1 0 1,1 8 0,-2-12-17,0-1-1,0 1 1,1 0 0,-1-1-1,0 0 1,0 1 0,0-1-1,1 1 1,-1-1 0,0 1 0,1-1-1,-1 1 1,0-1 0,1 0-1,-1 1 1,1-1 0,-1 0-1,1 1 1,-1-1 0,1 0 0,-1 0-1,0 1 1,1-1 0,0 0-1,1 0 4,-1 0-1,0 0 0,0 0 1,1-1-1,-1 1 0,0-1 1,0 1-1,0-1 1,1 1-1,-1-1 0,0 1 1,0-1-1,0 0 0,0 0 1,1-1-1,48-46 163,-39 36-144,1 0 1,0 1-1,1 0 0,0 1 0,0 0 0,26-13 0,-37 22-25,0 0-1,0 0 0,0 1 0,1-1 0,-1 1 0,0-1 1,0 1-1,0-1 0,1 1 0,-1 0 0,0 0 0,0 0 1,1 1-1,3 0 0,-4 0 0,-1-1 0,0 1 1,0 0-1,1-1 0,-1 1 0,0 0 1,0 0-1,0 0 0,0 0 0,0 0 0,0 1 1,0-1-1,0 0 0,0 0 0,-1 1 1,1-1-1,0 2 0,2 6 8,-1 0 0,0 0-1,-1-1 1,0 1 0,-1 0 0,0 10-1,1 10 59,-1-29-63,0 0 1,0 1-1,0-1 0,0 1 0,0-1 0,0 0 0,0 1 1,0-1-1,0 0 0,1 1 0,-1-1 0,0 0 1,0 0-1,0 1 0,0-1 0,1 0 0,-1 1 0,0-1 1,0 0-1,1 0 0,-1 1 0,0-1 0,0 0 1,1 0-1,-1 0 0,0 1 0,1-1 0,-1 0 0,0 0 1,1 0-1,-1 0 0,0 0 0,1 0 0,-1 0 1,0 0-1,1 0 0,-1 0 0,0 0 0,1 0 0,-1 0 1,0 0-1,1 0 0,-1 0 0,1 0 0,-1 0 1,0 0-1,0 0 0,1-1 0,-1 1 0,16-10 69,30-30 75,-33 28-123,1 0 0,0 0-1,0 1 1,1 1 0,0 1 0,27-13-1,-40 21-24,0 1 0,0-1 0,0 0 0,0 1 0,0-1-1,0 1 1,1-1 0,-1 1 0,0 0 0,0 0 0,1 0 0,-1 0 0,0 1-1,0-1 1,0 1 0,1-1 0,-1 1 0,0 0 0,0-1 0,0 1 0,3 3-1,-3-3-2,0 1 0,0 0 0,-1 0 0,1 0 0,-1 0 0,1 1 0,-1-1 0,0 0 0,0 1-1,0-1 1,0 1 0,0-1 0,0 1 0,-1-1 0,1 1 0,-1-1 0,0 1 0,0 3 0,0 5-77,-1 0 1,-1 0 0,0 0-1,-6 20 1,17-36-3936,6-11 3043,3-7 105,3-4-338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0:30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4 14107,'-5'14'1358,"0"-1"0,-1 0 0,0-1 0,-12 18 0,10-18-642,0 2 1,1-1-1,-7 20 0,11-25-614,1-1-1,0 1 0,0 0 0,1 0 0,-1 11 1,2-15-87,1 0 0,-1-1 0,1 1 0,0 0 0,0 0 0,0-1 0,0 1 0,1-1 0,-1 1 0,1-1 0,0 0 0,0 1 0,4 3 0,8 11 19,0 2-1,-2-1 1,0 1 0,9 22-1,-16-30-27,-1 0 0,0 0-1,-1 0 1,-1 1 0,0-1 0,0 1-1,-1-1 1,-1 1 0,-1 14-1,1-20 11,-1 0 0,0 1-1,0-1 1,-1 0 0,0 0-1,0 0 1,-1-1-1,0 1 1,0 0 0,0-1-1,-1 0 1,0 0 0,0 0-1,-6 6 1,9-11-10,0 0 1,0 0-1,0 0 0,0-1 1,0 1-1,0 0 1,0-1-1,0 1 0,0-1 1,0 0-1,0 1 0,0-1 1,0 0-1,0 1 1,0-1-1,-1 0 0,1 0 1,0 0-1,0 0 0,0 0 1,0 0-1,0 0 0,-2-1 1,1 0-2,0 0 1,1 0 0,-1 0-1,0 0 1,1 0-1,0 0 1,-1-1-1,1 1 1,0-1 0,-1 1-1,1-1 1,0 1-1,-1-3 1,-1-3-7,-1 0 0,1-1 1,0 1-1,1-1 0,-3-14 1,3 9-28,0 1 1,1-1-1,1 0 1,0 0-1,1 0 0,0 1 1,0-1-1,2 0 1,0 1-1,0-1 1,1 1-1,0 0 1,1 0-1,1 0 1,0 1-1,0 0 1,1 0-1,1 1 0,0 0 1,0 0-1,1 0 1,10-8-1,71-48 19,11-11 112,-89 67-37,0-1 0,-1-1-1,-1 0 1,1 0 0,13-23-1,-23 33-42,0 1-1,0-1 0,0 0 1,0 0-1,0 0 0,-1 0 1,1 0-1,0 0 0,-1 0 1,1-1-1,-1 1 0,0 0 1,0 0-1,0-3 0,0 4-7,-1 1 0,1-1 0,0 0 0,0 0 1,-1 1-1,1-1 0,-1 0 0,1 1 0,-1-1 0,1 0 0,-1 1 0,1-1 0,-1 1 0,0-1 0,1 1 0,-1-1 0,1 1 0,-1-1 1,0 1-1,0 0 0,1-1 0,-1 1 0,0 0 0,0 0 0,0-1 0,-4 1 33,1 0 0,0 0-1,0 0 1,0 0 0,0 0 0,0 1 0,0 0 0,0 0-1,0 0 1,0 1 0,0-1 0,-5 4 0,-4 2 63,0 1 0,1 1 1,0 0-1,1 1 0,0 0 1,-13 15-1,19-19-68,-1 1 0,1 0 1,0 0-1,1 0 0,0 0 0,0 1 1,0 0-1,1-1 0,0 1 0,1 1 1,0-1-1,-2 13 0,4-19-40,-1 0-1,1 0 1,0 0-1,0 0 1,1 0-1,-1 0 1,0 0-1,1 0 0,-1 0 1,1 0-1,-1-1 1,1 1-1,0 0 1,0 0-1,0-1 1,0 1-1,0 0 1,0-1-1,0 1 1,1-1-1,-1 1 0,3 1 1,-1-1-77,0-1-1,0 0 1,0 0 0,0 0 0,0 0 0,0 0-1,0 0 1,0-1 0,0 0 0,0 1-1,0-1 1,6-1 0,3 0-51,-1-1 0,1 0 0,-1-1 0,0-1 0,0 1 0,17-10 0,-15 6 39,0-1 0,-1 0 0,0-2 0,0 1 0,13-14 0,16-22-389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0:30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18852,'-66'181'6870,"57"-150"-6326,2 1 0,1 0 0,-2 61 0,7-87-500,2 0-1,-1-1 1,1 1-1,0 0 1,3 11 0,-4-16-37,0-1 1,1 1 0,-1 0-1,0 0 1,1 0-1,-1 0 1,1 0 0,-1 0-1,1-1 1,-1 1-1,1 0 1,-1 0 0,1-1-1,0 1 1,-1 0 0,1-1-1,0 1 1,0-1-1,-1 1 1,1-1 0,0 1-1,0-1 1,0 1 0,0-1-1,0 0 1,0 1-1,0-1 1,-1 0 0,1 0-1,0 0 1,0 0 0,0 0-1,0 0 1,0 0-1,0 0 1,0 0 0,0 0-1,0-1 1,0 1 0,0 0-1,0-1 1,1 0-1,2-1 21,1-1 0,-1-1 0,0 1 0,0 0 0,0-1 0,0 0 0,-1 0 0,6-7 0,24-42 205,-23 37-157,127-253-18,-134 259-2056,-9 15 638,2-2 1332,-3 5-527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0:31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16860,'-2'40'2032,"2"-10"-1088,0-5-376,5-8 1057,2-3-385,0-7-1024,1-4 1392,0-3-1336,0-1-72,-2-4-112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0:31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75 16852,'2'-1'240,"-1"0"0,0 0 1,0-1-1,0 1 0,0 0 1,0-1-1,0 1 0,0 0 1,0-1-1,0 0 0,-1 1 0,1-1 1,-1 1-1,1-1 0,-1 0 1,1 1-1,-1-1 0,0 0 1,0 1-1,0-1 0,0 0 1,0 1-1,0-1 0,-1 0 1,1 1-1,-1-3 0,0 2-146,1 1-1,0-1 1,-1 0-1,1 1 1,-1-1-1,0 1 1,1-1-1,-1 1 1,0 0-1,0-1 0,0 1 1,0 0-1,0 0 1,0-1-1,0 1 1,-1 0-1,1 0 1,0 0-1,0 0 1,-1 1-1,1-1 1,-1 0-1,1 1 1,-1-1-1,1 1 0,-1-1 1,1 1-1,-3-1 1,0 2-83,0-1 0,0 1 0,0 0 0,1 1 0,-1-1 0,0 1 0,1 0 0,-1-1 0,1 1 0,0 1 0,-1-1 0,1 0 0,0 1 0,0 0 0,1 0 0,-1 0 0,1 0 0,-1 0 0,1 0 0,-3 5 0,0 1-6,0 0 0,0 0-1,1 0 1,0 1 0,1 0-1,-4 17 1,6-24-2,1-1 1,-1 1-1,1-1 1,0 1-1,0-1 1,0 1-1,0-1 1,0 1-1,1-1 1,-1 0-1,1 1 1,0-1-1,0 1 1,-1-1-1,1 0 1,1 0-1,-1 1 1,0-1-1,0 0 1,4 3-1,-3-4-1,0 1-1,0 0 1,1-1-1,-1 1 1,1-1-1,-1 0 1,1 0-1,0 0 1,-1 0-1,1-1 1,0 1-1,0-1 0,-1 1 1,1-1-1,0 0 1,0 0-1,0 0 1,3-1-1,8-1-123,-1-1 0,1 0-1,0-1 1,-1-1 0,0 0-1,0 0 1,19-12 0,-15 6-625,-1 0-1,0 0 1,-1-1 0,26-28 0,-38 38 601,-1-1 1,0 1-1,0-1 1,0 0-1,0 0 1,0 0-1,1-4 1,0-3-525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0:32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47 16684,'0'-2'299,"0"-1"0,0 1 1,0 0-1,0 0 0,0-1 1,0 1-1,-1 0 1,1 0-1,-1-1 0,1 1 1,-1 0-1,0 0 0,0 0 1,0 0-1,0 0 1,-3-3-1,4 4-192,-1 0 1,0 1-1,1-1 1,-1 1-1,1-1 0,-1 1 1,0 0-1,1-1 1,-1 1-1,0 0 0,1-1 1,-1 1-1,0 0 1,0 0-1,1 0 0,-1-1 1,0 1-1,0 0 1,0 0-1,-1 1 0,1-1-40,-1 0-1,1 1 1,0-1-1,-1 1 1,1 0-1,0 0 1,-1-1-1,1 1 1,0 0-1,0 0 0,-1 0 1,1 0-1,0 0 1,-1 2-1,-7 8 281,1 1-1,1 0 0,0 0 0,-11 26 0,-15 56 553,30-85-801,-9 30 248,2 1 0,1 0 0,-5 57 0,14-95-337,1 33 197,-1-34-200,0-1-1,0 1 1,0 0-1,0 0 0,1 0 1,-1-1-1,0 1 1,0 0-1,1 0 1,-1-1-1,1 1 0,-1 0 1,1 0-1,-1-1 1,1 1-1,-1-1 0,1 1 1,-1 0-1,1-1 1,0 1-1,-1-1 1,1 1-1,0-1 0,0 0 1,-1 1-1,1-1 1,0 0-1,0 1 0,-1-1 1,1 0-1,0 0 1,0 0-1,0 0 1,0 0-1,-1 0 0,1 0 1,0 0-1,1 0 1,2-2-3,0 1 1,0 0 0,0-1 0,0 0 0,-1 0 0,1 0-1,-1-1 1,1 1 0,-1-1 0,0 0 0,4-4 0,33-42-4,-30 36-12,5-9-26,-10 14 0,1 0 1,0 0-1,0 1 1,0 0-1,1 0 1,-1 1-1,2-1 1,7-5-1,-14 12 33,-1 0 0,0 0 0,1 0 0,-1 0 0,0-1 0,1 1 0,-1 0 0,0 0 1,1 0-1,-1 0 0,0 0 0,1 0 0,-1 0 0,0 0 0,1 0 0,-1 0 0,0 0 0,1 0 0,-1 0 0,0 0 0,1 0 0,-1 0 0,0 1 0,1-1 0,-1 0 0,0 0 0,1 0 0,-1 0 0,0 1 0,0-1 0,1 0 0,-1 0 0,0 1 0,0-1 0,1 0 0,-1 0 0,0 1 0,0-1 0,0 0 0,1 1 1,-1-1-1,0 0 0,0 1 0,0-1 0,0 0 0,0 1 0,0-1 0,0 0 0,0 1 0,1 18-104,-1-17 101,-11 55-161,8-48 160,1 1-1,0 0 0,1-1 1,0 1-1,0 0 0,1 15 1,0-24 9,0-1-1,0 0 1,0 0 0,0 1 0,0-1 0,0 0 0,1 1-1,-1-1 1,0 0 0,0 1 0,0-1 0,0 0-1,0 1 1,1-1 0,-1 0 0,0 0 0,0 1 0,0-1-1,1 0 1,-1 0 0,0 0 0,0 1 0,1-1-1,-1 0 1,0 0 0,0 0 0,1 0 0,-1 1 0,0-1-1,1 0 1,-1 0 0,0 0 0,1 0 0,12-5-50,13-16-179,-24 19 162,4-3-131,-1 0 0,0 1 1,1 0-1,11-6 0,-16 9 137,0 0 0,1 1 0,-1-1 0,0 1 0,0-1-1,1 1 1,-1 0 0,0 0 0,1-1 0,-1 1-1,0 0 1,1 0 0,-1 0 0,1 1 0,-1-1 0,0 0-1,1 0 1,-1 1 0,0-1 0,0 1 0,1-1 0,-1 1-1,0 0 1,0-1 0,0 1 0,1 0 0,-1 0-1,0 0 1,0-1 0,0 1 0,0 2 0,1-2-55,0 1 0,-1 0 0,1-1 0,0 0 0,0 1 0,0-1 0,0 0 0,0 0 0,0 0 0,0 0 1,0 0-1,1 0 0,-1-1 0,0 1 0,1-1 0,-1 0 0,0 1 0,1-1 0,-1 0 0,0 0 0,1-1 0,-1 1 0,0 0 1,0-1-1,1 0 0,-1 1 0,0-1 0,0 0 0,0 0 0,3-1 0,8-5-387,0-1 0,-1 0 0,20-17 0,-17 13 113,34-29 259,-2-3-1,-2-2 1,-2-1 0,53-77 0,-72 86 1722,-55 86 2108,18-21-3418,0 0 0,2 1 0,1 1 0,1-1 0,2 2 0,1-1-1,1 1 1,1 0 0,2 0 0,1 34 0,1-59-342,1-1 0,-1 1-1,1-1 1,-1 1 0,1-1 0,1 0-1,-1 1 1,1-1 0,-1 0 0,1 0-1,0 0 1,5 6 0,-4-10-1335,-3-8 492,-3-7-143,-4-1 767,-1 0 1,0 1-1,-1 0 1,-1 0-1,-12-13 1,-13-22 2618,34 49-2196,0-1 0,0 1 1,1-1-1,-1 1 0,0-1 0,0 1 0,1-1 0,-1 1 0,1-1 0,0 0 0,-1 1 0,1-1 0,0 0 0,0 1 0,0-1 0,0-2 0,0 3-65,1 0-1,-1 0 0,1 0 1,-1 0-1,1 0 0,-1 0 0,1 0 1,0 1-1,-1-1 0,1 0 1,0 0-1,0 1 0,-1-1 1,1 1-1,0-1 0,0 0 1,0 1-1,0 0 0,0-1 1,1 0-1,6-1 102,1 0-1,-1 1 1,1 0-1,0 0 1,11 1-1,4-1-521,-15 0 162,0-1 1,0 0-1,0 0 0,0-1 1,0 0-1,-1-1 0,9-4 0,5-6-217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0:34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60 20036,'-1'17'856,"-1"-1"-1,-1-1 0,0 1 1,-9 24-1,0 3-323,5-13-358,-1-3-76,3 0 1,-4 34 0,8-60-95,1-1 0,0 1 0,0 0 0,0 0 0,0 0 0,0 0 0,0 0 0,0 0 0,0 0 0,0 0 0,1-1 0,-1 1 0,0 0 0,0 0 0,1 0 0,-1 0 0,1 0 0,-1-1 0,1 1 0,0 1 0,0-2 2,-1 0-1,1 1 1,0-1 0,-1 0 0,1 0 0,-1 0 0,1 0 0,0 0 0,-1 0 0,1 0 0,-1 0 0,1 0 0,0-1 0,-1 1 0,1 0 0,-1 0 0,1 0 0,-1-1 0,1 1 0,0 0 0,-1-1 0,1 0 0,5-3 31,-1 0 0,0 0 0,0-1 0,6-8 0,132-181 526,-86 113-363,-49 70-179,-7 8-14,1 1 1,0-1-1,-1 1 0,1-1 1,0 1-1,0 0 1,1-1-1,-1 1 0,0 0 1,1 0-1,4-2 1,-7 4-6,1 0 0,-1 0 0,0 0 0,1 0 0,-1 0 0,1 0 0,-1 0 0,0 0 0,1 0 0,-1 0 0,1 0 0,-1 0 0,1 0 0,-1 0 0,0 1 0,1-1 0,-1 0 0,0 0 0,1 1 0,-1-1 0,0 0 0,1 0 0,-1 1 0,0-1 0,1 0 0,-1 1 0,0-1 0,0 0 0,1 1 0,-1-1 0,0 0 0,0 1 0,0-1 0,0 1 0,1-1 0,-1 0 0,0 1 0,0-1 0,0 1 0,0-1 0,0 1 0,0-1 0,0 0 0,0 1 0,0-1 0,0 1 0,0-1 0,-1 1 0,0 29 76,1-27-68,-6 42 74,3-29-22,1 0 0,0 1 0,1-1 0,1 0 0,1 0 0,3 22 0,-4-36-50,0-1 0,1 0 0,-1 0 0,0 1 1,1-1-1,-1 0 0,1 0 0,-1 1 0,1-1 0,0 0 0,0 0 1,-1 0-1,1 0 0,0 0 0,0 0 0,0 0 0,0 0 0,0 0 1,0-1-1,0 1 0,1 0 0,-1-1 0,2 2 0,-1-2 6,0 0 1,0 0-1,0 0 0,0 0 0,0 0 0,0 0 0,0-1 1,0 1-1,0 0 0,0-1 0,0 0 0,0 0 0,4-1 1,3-4 42,0 0 0,0 0 0,0-1 1,13-14-1,5-9 20,-2-1 0,-1-1 0,-2-1 0,30-59 0,-49 88-99,-2 7 8,-5 16 3,-9 28-8,9-34 9,-3 5 9,2-1 0,1 1 1,0 0-1,1 0 0,-1 22 0,4-39-1,0 0 0,0 0 0,0 1-1,0-1 1,0 0 0,0 0 0,0 0 0,0 0-1,0 0 1,1 0 0,-1 0 0,0 0 0,1 0-1,-1 0 1,1 0 0,-1 0 0,1 0 0,-1 0-1,1 0 1,0 0 0,0 0 0,-1-1 0,3 2-1,-2-2 4,0 1 0,0-1 0,0 0-1,0 0 1,1 0 0,-1 0-1,0 0 1,0 0 0,0 0 0,0 0-1,1 0 1,-1-1 0,0 1 0,0 0-1,0-1 1,0 1 0,0-1-1,1 0 1,7-4 27,-1-1-1,0 1 1,-1-1-1,8-8 1,1-4 27,0 0 1,26-39 0,5-8 6,-47 65-66,0 0 0,0 0 0,0 0 0,0 0 0,0 1 0,0-1 0,0 0 0,0 0 0,0 0 0,0 0 0,0 1 0,0-1 0,0 0 0,1 0 0,-1 0 0,0 0 0,0 0 0,0 1 0,0-1 0,0 0 0,0 0 0,0 0 0,0 0 0,0 0 0,0 0 0,1 1 0,-1-1 0,0 0 0,0 0 0,0 0 0,0 0 0,0 0 0,0 0 0,1 0 0,-1 0 0,0 0 0,0 0 0,0 0 0,0 0 0,1 0 0,-1 0 0,0 0 0,0 0 0,0 0 0,0 0 0,0 0 0,1 0 0,-1 0 0,0 0 0,0 0 0,0 0 0,0 0 0,1 0 0,-1 0 0,0 0 0,0 0 0,0 0 0,0 0 0,0 0 0,1-1 0,-2 16-2,1-15 2,-17 75-5,12-54 5,0 0 0,-4 40-1,9-60 2,0-1-1,0 1 1,0 0 0,0-1-1,0 1 1,0-1-1,0 1 1,0 0 0,0-1-1,0 1 1,0-1 0,0 1-1,0-1 1,0 1-1,0 0 1,0-1 0,1 1-1,-1-1 1,0 1-1,1-1 1,-1 1 0,0-1-1,1 1 1,-1-1-1,0 1 1,1-1 0,-1 0-1,1 1 1,-1-1 0,1 0-1,-1 1 1,2-1-1,-1 0 4,0 0-1,1 0 0,-1 0 1,0-1-1,0 1 0,0-1 0,1 1 1,-1-1-1,0 1 0,0-1 1,0 0-1,0 1 0,2-3 1,33-33 80,80-110 85,-107 139-170,-10 18-4,-7 17-5,-24 64-240,30-86-1031,3-10 889,3-12 120,-2-2-133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2:17.3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0 111 10930,'288'-51'2466,"8"-1"-2255,-20 47 5482,-213 7-5258,-7 0-33,-15-1-442,50-3 1,-74 0-9,-11-2-46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0:34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175 237 21069,'-12'37'3947,"-66"188"-2225,27-74-1528,19-55 65,30-88-184,4-6 35,9-15 48,6-18-79,-1 0 0,17-51 1,-7 19-22,-2 5-30,139-303 237,-156 349-250,25-47 51,-29 55-54,0 0-1,1-1 1,-1 1 0,1 0 0,0 0 0,0 1 0,0-1 0,0 1 0,9-5 0,-13 8-10,1 0 0,0-1 0,0 1 0,-1 0 0,1-1 0,0 1 0,0 0 0,-1 0 0,1 0 0,0 0 0,0 0 0,-1 0 0,1 0 0,0 0 0,0 0 0,-1 0 0,1 0 0,0 0 0,0 1 0,-1-1 0,1 0 0,0 0 0,0 1 0,-1-1 0,1 1 0,0-1 0,-1 1 0,1-1 0,-1 1 0,1-1 0,-1 1 0,1-1-1,-1 1 1,1 0 0,-1-1 0,1 1 0,-1 0 0,0-1 0,1 1 0,-1 0 0,0-1 0,0 1 0,1 0 0,-1 0 0,0-1 0,0 1 0,0 0 0,0 1 0,1 6-7,-1-1 0,1 1 0,-2 12 1,1-19 4,-12 71 1,8-51-9,-3 36 0,6-56 7,1 0 0,0 0 0,0 0 1,0 0-1,0 0 0,1 0 0,-1 0 0,0 0 0,0 0 0,1 0 0,-1 0 0,0 0 1,1 0-1,-1 0 0,1 0 0,-1-1 0,1 1 0,0 0 0,-1 0 0,1 0 0,0-1 1,-1 1-1,1 0 0,0-1 0,0 1 0,0-1 0,-1 1 0,1-1 0,0 1 0,2 0 1,2 0-7,0 0 1,1 0-1,-1-1 1,0 0-1,6 0 1,23 3-45,-32-2 49,1 0-1,0 0 1,0 0 0,0 0 0,-1 1 0,1-1-1,0 1 1,-1-1 0,0 1 0,1 0 0,-1 0 0,0 0-1,0 0 1,0 1 0,0-1 0,0 1 0,-1-1 0,1 1-1,-1-1 1,1 1 0,-1 0 0,0 0 0,0 0 0,-1 0-1,1 0 1,0-1 0,-1 1 0,0 0 0,0 5-1,0-2 23,-1 0-1,0-1 1,0 1-1,-1 0 1,0-1-1,0 0 1,0 1-1,0-1 1,-1 0-1,0 0 1,0 0-1,-1-1 1,1 1-1,-9 7 0,4-4 44,0-1-1,-1-1 1,1 1-1,-2-2 1,1 1-1,-1-1 1,-17 7 0,21-10-85,-1 0 0,0 0 1,0-1-1,1 1 1,-1-2-1,0 1 1,0-1-1,0 0 1,0 0-1,0-1 1,0 0-1,0 0 1,-6-2-1,11 2 28,-1 0-1,1 0 1,1 0-1,-1 0 0,0 0 1,0 0-1,0 0 1,0-1-1,1 1 1,-1-1-1,1 1 1,-1-1-1,1 0 1,-1 0-1,1 1 1,0-1-1,0 0 0,0 0 1,0 0-1,0 0 1,1 0-1,-1 0 1,1-1-1,-1 1 1,1 0-1,0 0 1,-1 0-1,1-1 1,0 1-1,1-3 1,0-21-184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0:36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14 15859,'2'-12'2084,"-7"10"-499,3 3-1401,1 0-1,-1 0 0,1 0 0,-1 0 1,1 0-1,0 0 0,0 1 0,-1-1 1,1 0-1,0 1 0,-1 1 0,-9 18 131,1 0-1,1 0 1,1 1-1,1 1 1,1-1-1,1 1 1,0 0-1,2 0 1,1 0 0,2 42-1,0-58-255,0 0 0,1 0 1,0 0-1,1 0 0,2 7 0,-3-12-37,-1 0 0,1 0 0,0-1 0,0 1 0,0 0 0,0-1 0,0 1 0,0 0 0,0-1 0,1 0 0,-1 1 0,0-1 0,1 0 1,-1 0-1,1 0 0,0 1 0,-1-2 0,1 1 0,0 0 0,-1 0 0,1 0 0,0-1 0,0 1 0,2-1 0,1 1 16,-1-2-1,1 1 1,-1 0-1,1-1 1,-1 0 0,1 0-1,-1 0 1,0-1 0,1 1-1,-1-1 1,0 0 0,7-4-1,4-4 121,26-22-1,-11 6 41,-1-2-1,-1 0 1,-1-2 0,-2-1-1,-1-1 1,-2-1-1,21-41 1,-39 65-133,-2 6-26,0 0-1,-1 1 1,0-1 0,0 0-1,0-1 1,0 1-1,1-6 1,-5 12 5,-1 1 0,1-1 0,1 1 0,-1 0 0,-4 7 0,-6 17-27,0 1 1,2 1-1,1-1 1,2 2-1,1-1 1,-5 46 0,12-70-13,0 1 0,0-1 0,0 0 1,1 1-1,0-1 0,2 7 1,-3-12-10,1 0 0,-1 0 1,0 0-1,0 0 0,1 0 1,-1 0-1,1 0 0,-1-1 0,1 1 1,-1 0-1,1 0 0,-1 0 1,1-1-1,0 1 0,-1 0 1,1-1-1,0 1 0,0 0 0,0-1 1,-1 1-1,1-1 0,0 1 1,0-1-1,0 0 0,0 1 1,0-1-1,0 0 0,0 0 0,0 0 1,0 0-1,0 0 0,0 1 1,0-2-1,0 1 0,0 0 1,0 0-1,0 0 0,0 0 0,-1-1 1,1 1-1,0 0 0,0-1 1,0 1-1,0-1 0,0 1 1,1-2-1,3-1-244,-1-1 0,1 0 0,-1 0 0,0 0 0,0-1 0,0 0 0,-1 1 0,1-1 0,-1 0 0,0-1 0,-1 1 1,4-8-1,2-5-68,2-1-406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0:36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0 18684,'-24'11'5499,"-44"27"-3226,61-33-2239,-1 0 0,1 1 1,0 0-1,0 0 0,1 1 0,-6 8 0,11-14-37,0 1 0,0-1 0,0 1 0,0 0 0,0 0 0,1-1 0,-1 1 0,1 0 0,-1 0 0,1 0 0,0 0 0,0-1 0,0 1 0,0 0 0,0 0 0,0 0 0,0 0 0,0 0 0,1 0 0,-1-1 0,1 1 0,0 0 0,-1 0 0,1-1 0,0 1 0,0 0 0,0-1 0,0 1 0,0-1 0,0 1 0,1-1 0,-1 0 0,0 1 0,1-1 0,2 2 0,9 7-35,1 0 0,23 12-1,-27-17 31,1 1 0,-1 1 0,0-1 0,-1 2-1,1-1 1,-1 1 0,8 10 0,-16-16 15,0-1-1,0 1 1,0-1-1,0 1 1,0-1-1,0 1 1,0-1-1,0 1 1,-1 0 0,1-1-1,-1 1 1,1 0-1,-1 0 1,0 0-1,0-1 1,0 1 0,0 0-1,0 0 1,0 0-1,0-1 1,0 1-1,-1 0 1,1 0 0,-1-1-1,1 1 1,-1 0-1,0-1 1,0 1-1,0 0 1,0-1 0,0 1-1,0-1 1,0 0-1,0 1 1,0-1-1,-1 0 1,1 0-1,-1 1 1,1-1 0,-1 0-1,-1 0 1,-3 3 35,0 0 1,0-1-1,-1 0 1,1-1 0,-1 1-1,0-1 1,1-1-1,-1 1 1,-11 0-1,11-2-99,0 0-1,0-1 0,1 0 1,-1 0-1,0 0 0,1-1 0,-1 0 1,1-1-1,0 1 0,-1-1 1,1 0-1,-6-5 0,9 6-58,1 1 0,0-1 1,0 1-1,0-1 0,0 0 0,0 0 0,0 0 0,0 0 0,1 0 0,-1 0 0,1-1 1,0 1-1,-1 0 0,1-1 0,0 1 0,0-1 0,1 0 0,-1 1 0,1-1 0,-1 1 1,1-1-1,0 0 0,0 1 0,0-1 0,0 0 0,0 1 0,0-1 0,1 0 1,0 1-1,-1-1 0,1 1 0,0-1 0,2-3 0,7-10-817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0:37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2 18948,'3'-2'2180,"-4"8"-1349,-6 9-105,-51 75 2912,34-55-3397,2 1 0,-35 74 0,56-110-240,1 1 0,-1-1 0,1 1 0,0 0 0,0-1 0,-1 1 0,1 0 1,0-1-1,0 1 0,0 0 0,0 0 0,-1-1 0,1 1 0,0 0 0,0 0 0,0-1 0,1 1 0,-1 0 1,0 0-1,10-5-48,13-22-131,33-55-465,57-111-1,-113 192 645,-18 34 524,0 1 0,-16 51 0,30-74-464,1 0 0,0 1-1,1-1 1,0 0 0,1 1-1,1 0 1,0-1 0,1 1 0,0-1-1,0 1 1,6 19 0,3-6-61,22 43 0,-24-54-458,-31-63-278,-6-13 269,-27-80 0,55 139 515,0-1 0,0 0 0,1 1-1,-1-1 1,1 1 0,-1-1-1,1 0 1,0 1 0,0-1 0,0 0-1,1-2 1,-1 4-17,1 0-1,0 0 1,-1 0 0,1 0 0,0 0-1,-1 0 1,1 1 0,0-1-1,0 0 1,0 0 0,0 1-1,0-1 1,0 1 0,0-1 0,0 1-1,0-1 1,0 1 0,0 0-1,0-1 1,0 1 0,0 0 0,0 0-1,0 0 1,1 0 0,-1 0-1,0 0 1,0 0 0,2 0-1,86 8-1137,-76-6 1042,3 0-218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0:38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83 192 13291,'4'1'8542,"-7"4"-7506,-40 88 2621,34-71-3467,2 0-1,0 1 1,1 0-1,-5 35 1,11-55-169,0 0 0,-1 0 0,1 0 0,0 0-1,0 0 1,1 0 0,-1 0 0,1 0 0,-1 0 0,1-1 0,0 1 0,0 0 0,2 4 0,-2-7-15,-1 1 0,1-1 0,-1 1 0,1-1 0,-1 1 0,1-1 0,0 1 0,-1-1 0,1 1 0,0-1 0,-1 1 0,1-1 0,0 0 0,0 0 0,-1 1 0,1-1 0,0 0 0,0 0 0,-1 0 0,2 0 0,0 0-2,0 0 0,0-1 1,0 1-1,0-1 0,0 1 1,0-1-1,0 0 0,0 0 1,0 0-1,0 0 0,1-1 1,8-7 16,0 1 0,0-2 1,-1 0-1,-1 0 0,13-17 1,38-62 107,-55 81-117,9-16 25,-8 14-5,0 0-1,12-16 1,-18 26-32,1 0 1,-1 0-1,0 0 1,0 0-1,0-1 0,0 1 1,0 0-1,0 0 1,0 0-1,0 0 0,0 0 1,0 0-1,0 0 1,0 0-1,0 0 0,1 0 1,-1 0-1,0 0 1,0 0-1,0 0 0,0 0 1,0 0-1,0-1 1,0 1-1,0 0 0,0 0 1,1 0-1,-1 0 1,0 0-1,0 0 0,0 0 1,0 1-1,0-1 1,0 0-1,0 0 0,0 0 1,1 0-1,-1 0 1,0 0-1,0 0 0,0 0 1,0 0-1,0 0 1,0 0-1,0 0 0,0 0 1,0 0-1,0 0 1,0 0-1,1 1 0,-1-1 1,2 7 16,-2 10 0,0-17-17,-6 58 7,3-42 4,1 0 0,1 30 0,1-46-7,0 1 0,0-1 0,0 1 1,0-1-1,0 1 0,0 0 0,0-1 0,0 1 1,0-1-1,0 1 0,0-1 0,0 1 1,0-1-1,0 1 0,0-1 0,1 1 0,-1 0 1,0-1-1,0 0 0,1 1 0,-1-1 0,0 1 1,1-1-1,-1 1 0,1-1 0,-1 0 0,0 1 1,1-1-1,-1 0 0,1 1 0,-1-1 1,1 0-1,-1 0 0,1 1 0,-1-1 0,1 0 1,-1 0-1,1 0 0,-1 0 0,1 0 0,0 1 1,-1-1-1,1 0 0,-1-1 0,1 1 1,-1 0-1,1 0 0,-1 0 0,1 0 0,0 0 1,-1 0-1,1-1 0,-1 1 0,1 0 0,-1 0 1,1-1-1,3-2 37,1 0 0,-1 0 0,0 0 0,6-7 0,72-90 455,-31 36-297,-48 61-176,-1 5-7,-6 13 0,-11 31-18,10-33 0,4-11 1,-2 7 2,0 0 0,1 0 0,0 0 1,-1 12-1,3-20 0,0 0 0,-1 0 0,1 0 0,0 0 0,0 0 0,0 0 0,0 0 0,0 0 0,0 0 0,0 0 0,1 0 0,-1 0 0,0 0 0,1 0 0,-1 0 0,0 0 1,1 0-1,-1 0 0,1 0 0,0 0 0,-1 0 0,1-1 0,0 1 0,-1 0 0,1 0 0,0-1 0,0 1 0,0 0 0,0-1 0,-1 1 0,1-1 0,0 1 0,0-1 0,0 1 0,0-1 0,0 0 0,0 0 0,0 1 0,0-1 1,1 0-1,-1 0 0,0 0 0,0 0 0,0 0 0,0 0 0,0-1 0,0 1 0,0 0 0,2-1 0,6-2 4,0 0-1,0 0 1,0-1 0,-1 0-1,1-1 1,-1 0 0,11-9-1,53-46 36,-62 50-36,8-7-1,-13 12-9,0-1 0,0 1-1,1 1 1,-1-1 0,1 1-1,8-4 1,-14 8 5,0 0 0,0 0 0,0 0 0,0 0-1,1 0 1,-1-1 0,0 1 0,0 0 0,0 0 0,0 0 0,1 0 0,-1 0 0,0 0-1,0 0 1,0 0 0,1 0 0,-1 0 0,0 0 0,0 0 0,0 0 0,1 0 0,-1 0-1,0 0 1,0 0 0,0 0 0,1 0 0,-1 1 0,0-1 0,0 0 0,0 0 0,0 0-1,1 0 1,-1 0 0,0 0 0,0 1 0,0-1 0,0 0 0,0 0 0,0 0-1,1 0 1,-1 1 0,0-1 0,0 0 0,0 0 0,0 1 0,0 13-35,-9 17-5,8-30 37,-5 18-20,0-3 12,1 0 1,0 0-1,-4 33 0,9-48 13,0 0 0,0-1 0,0 1 0,0 0 0,-1 0-1,1-1 1,0 1 0,0 0 0,0 0 0,1-1 0,-1 1-1,0 0 1,0 0 0,0-1 0,1 1 0,-1 0 0,0-1 0,0 1-1,1 0 1,-1-1 0,1 1 0,-1 0 0,1-1 0,-1 1-1,1-1 1,0 2 0,0-2 1,0 0 0,0 0 0,0 0-1,0 0 1,0-1 0,0 1 0,0 0 0,0 0 0,0-1-1,0 1 1,-1 0 0,1-1 0,0 1 0,0-1 0,0 1-1,0-1 1,1 0 0,7-7 20,-1 0-1,13-13 1,-19 18-17,57-63 104,-3-2 0,85-138 1,-132 185-84,-9 18-6,-7 12-9,-8 15-9,2 0 0,1 1 0,0 1 0,2-1 0,-12 53 0,17-57 0,1-1 0,1 1 0,1 0 0,1 0 0,1 0 0,1 1 0,1-1-1,6 29 1,-7-46-1,5 18-4,-6-21 3,0 0 0,0 0 0,0 0 0,1 0 0,-1-1 0,0 1 0,1 0 0,-1 0 0,0-1 0,1 1 0,-1 0 0,1-1 1,-1 1-1,1 0 0,0-1 0,-1 1 0,1-1 0,0 1 0,0 0 0,0-1-2,-1-1-1,1 0 0,-1 1 1,1-1-1,-1 1 1,1-1-1,-1 0 1,0 1-1,0-1 1,1 0-1,-1 1 1,0-1-1,0 0 1,0 0-1,0 1 0,0-1 1,1 0-1,-1 0 1,-1 1-1,1-1 1,0-1-1,-1-19-48,-1-1-82,-2 1-1,0-1 0,-15-40 0,-33-58-420,28 65 351,23 55 203,1-1 0,0 1 0,0 0 0,0 0 0,0-1 0,0 1 0,-1 0 0,1 0 0,0-1 0,0 1 0,0 0 0,0-1 0,0 1 0,0 0 0,0-1 0,0 1 0,0 0 0,0 0 0,0-1 0,0 1 0,0 0 1,0-1-1,0 1 0,0 0 0,0-1 0,1 1 0,-1 0 0,0 0 0,0-1 0,0 1 0,0 0 0,1 0 0,-1-1 0,0 1 0,0 0 0,0 0 0,1 0 0,-1-1 0,0 1 0,0 0 0,1 0 0,-1 0 0,0 0 0,1 0 0,-1 0 0,0-1 0,0 1 0,1 0 0,-1 0 0,0 0 0,1 0 0,-1 0 0,0 0 0,1 0 0,-1 0 0,0 0 0,0 0 0,1 1 0,-1-1 0,0 0 0,1 0 0,-1 0 0,26 7 16,-20-5-28,5 2-291,1-1 0,-1-1 0,1 0-1,-1-1 1,1 0 0,20-1-1,-21-3-94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0:39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30 23205,'-6'9'1696,"8"-8"-1616,5 2-592,7-11 936,2-5-72,3-9-440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0:40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18 17572,'0'-1'45,"0"0"1,0 1 0,0-1-1,0 0 1,0 1-1,0-1 1,0 0-1,0 1 1,0-1 0,-1 1-1,1-1 1,0 0-1,0 1 1,-1-1 0,1 1-1,0-1 1,-1 0-1,1 1 1,-1-1 0,1 1-1,0-1 1,-1 1-1,1 0 1,-1-1 0,0 1-1,1-1 1,-1 1-1,1 0 1,-1 0 0,0-1-1,1 1 1,-1 0-1,1 0 1,-1 0-1,0 0 1,1-1 0,-1 1-1,0 0 1,1 0-1,-1 0 1,0 0 0,1 1-1,-1-1 1,0 0-1,1 0 1,-1 0 0,0 0-1,0 1 1,-5 0 112,0 1 0,0 0-1,-1 0 1,-5 3 0,-1 2 16,0 0 0,1 1 0,1 1 0,-1 0-1,1 0 1,1 1 0,-1 1 0,2-1 0,0 2 0,0-1 0,1 1 0,0 1-1,1-1 1,0 1 0,2 0 0,-1 1 0,1 0 0,1-1 0,1 2 0,-4 20 0,7-31-121,-1-1 1,1 1-1,0-1 1,0 1-1,0-1 1,0 0-1,1 1 1,-1-1-1,1 1 1,0-1-1,0 0 1,0 0-1,1 0 1,-1 1-1,1-1 1,-1 0-1,5 5 1,-3-6-19,-1 0 1,1 0-1,0 0 0,-1-1 1,1 1-1,0-1 1,0 0-1,0 1 1,0-1-1,1-1 1,-1 1-1,0 0 1,0-1-1,0 0 1,1 1-1,-1-1 0,0-1 1,0 1-1,5-1 1,6-2 50,1 0 0,-1-1 0,0 0 0,0-1 0,-1-1 1,1 0-1,-1-1 0,24-16 0,-6 0 218,-1-1 0,34-36 0,-48 45-101,-1-2-1,15-20 1,-27 32-150,0 1 1,0-1-1,0 0 1,-1 0 0,1 0-1,-1 0 1,-1 0-1,1 0 1,-1 0-1,1-1 1,-1 1-1,-1-1 1,1 1-1,-1-8 1,0 12-42,0 0 1,0 0 0,-1 0-1,1-1 1,0 1-1,0 0 1,-1 0-1,1 0 1,-1 0 0,1 0-1,-1 0 1,1 0-1,-1 0 1,0 0 0,1 0-1,-1 0 1,0 0-1,0 1 1,1-1-1,-1 0 1,0 0 0,0 1-1,-2-2 1,1 2-10,0-1 1,1 1 0,-1 0 0,0 0-1,0 0 1,1 0 0,-1 0 0,0 0 0,0 0-1,0 0 1,1 1 0,-1-1 0,-3 2-1,-2 1-83,0 1-1,0-1 0,0 1 1,1 1-1,-13 9 0,12-7-136,0 0 0,0 1 0,0-1 0,1 2 0,0-1 0,0 0 0,1 1-1,0 0 1,1 1 0,-5 13 0,7-3-316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0:40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14603,'-5'43'2137,"-3"7"-1017,1 0-480,1-1 2377,2-3-1937,1-10-760,2-8-336,2-16 712,2-11-656,3-19-128,4-11-80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0:40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20396,'0'1'150,"0"1"0,1-1 0,-1 1 0,0-1 0,1 1 0,-1-1 0,0 1 0,0-1 0,0 1 0,0 0 0,-1-1 0,1 1 0,0-1 0,-1 1 0,1-1 0,-1 1-1,1-1 1,-1 1 0,0-1 0,0 0 0,-1 2 0,0 2 229,-1 2-12,-11 21 436,1 2 1,2-1-1,1 2 1,-8 39-1,17-69-790,1 1 1,0 0-1,0-1 0,-1 1 1,1-1-1,0 1 0,0-1 1,0 1-1,1 0 1,-1-1-1,0 1 0,1-1 1,-1 1-1,1-1 0,-1 1 1,1-1-1,0 1 0,-1-1 1,1 0-1,2 3 0,-2-3-31,1-1 1,-1 1-1,1 0 0,-1-1 0,0 0 0,1 1 1,-1-1-1,1 0 0,-1 0 0,1 0 0,0 0 1,-1 0-1,1 0 0,-1 0 0,1 0 0,-1-1 1,1 1-1,-1 0 0,0-1 0,1 0 0,-1 1 1,3-2-1,18-10-1792,0 0 1,-1-1-1,0-2 1,-1 0-1,28-28 1,-37 34 1231,-14 15 2542,-7 12-531,2-4-844,1 1 1,0 0-1,1 0 1,1 0-1,0 1 1,1 0-1,1 0 1,1 0-1,-1 22 1,6-17 18,-3-21-602,0 0 1,0 1-1,0-1 0,0 0 0,0 1 1,0-1-1,1 0 0,-1 1 0,0-1 0,0 0 1,1 0-1,-1 1 0,0-1 0,0 0 1,1 0-1,-1 1 0,0-1 0,0 0 0,1 0 1,-1 0-1,0 1 0,1-1 0,-1 0 1,0 0-1,1 0 0,-1 0 0,0 0 0,1 0 1,-1 0-1,0 0 0,1 0 0,-1 0 1,1 0-1,-1 0 0,0 0 0,1 0 0,-1 0 1,0 0-1,1 0 0,-1 0 0,0 0 1,1-1-1,-1 1 0,0 0 0,1 0 0,-1 0 1,0-1-1,1 1 0,11-9 77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0:42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64 16940,'35'-26'6386,"-50"57"-3268,-50 67-2100,-76 120-321,129-200-743,12-18 40,0 0 0,0 0 0,0 0-1,0 0 1,0 1 0,0-1 0,0 0 0,0 0 0,0 0 0,0 0 0,0 0 0,0 0 0,0 0 0,0 1 0,0-1 0,0 0 0,0 0 0,0 0 0,0 0 0,0 0 0,0 0 0,-1 0-1,1 0 1,0 0 0,0 1 0,0-1 0,0 0 0,0 0 0,0 0 0,0 0 0,0 0 0,-1 0 0,1 0 0,0 0 0,0 0 0,0 0 0,0 0 0,0 0 0,0 0 0,0 0 0,-1 0-1,1 0 1,0 0 0,0 0 0,0 0 0,0 0 0,0 0 0,0 0 0,0 0 0,-1 0 0,1 0 0,0 0 0,0-1 0,0 1 0,0 0 0,0 0 0,0 0 0,0 0 0,0 0 0,0 0-1,-1 0 1,1 0 0,0 0 0,0 0 0,0-1 0,0 1 0,0 0 0,0 0 0,1-10-510,10-29-1367,2-1 0,1 1-1,2 1 1,2 1 0,37-59-1,-47 84 1479,2-5-75,18-23 0,-25 37 619,-1-1 1,1 1-1,0 1 1,0-1-1,0 0 1,0 1-1,1-1 1,-1 1-1,0 0 0,1 0 1,0 0-1,-1 1 1,8-3-1,-10 4-49,0 0-1,-1 0 1,1 0 0,0 0-1,0 0 1,0 1-1,0-1 1,0 0 0,0 0-1,0 1 1,0-1-1,0 0 1,0 1 0,-1-1-1,1 1 1,0-1-1,0 1 1,0-1 0,-1 1-1,1 0 1,0-1-1,-1 1 1,1 0 0,-1 0-1,1 0 1,-1-1 0,2 3-1,9 28 1552,-9-23-1231,29 132 2514,-25-106-2655,0 0 0,3 0 0,1 0 0,20 45 0,-13-55-1038,-8-19-505,-9-6 1200,0 1 0,1-1 0,-1 1 0,1-1 0,-1 1 1,0-1-1,0 1 0,1-1 0,-1 1 0,0-1 0,0 1 0,0-1 0,0 1 1,0-1-1,1 0 0,-1 1 0,0-1 0,0 1 0,0-1 0,-1 0 0,1 1 1,0-2-1,-1-5-447,0 0 0,-1 0 0,1 1 0,-2-1 1,1 0-1,-1 0 0,0 1 0,0 0 0,0 0 1,-9-11-1,-4-4-1220,-27-27 1,24 29 1176,-38-30 1,49 43 1138,-1 0-1,1 0 0,-1 1 0,-1 0 0,1 1 1,0 0-1,-18-4 0,21 9 3220,12 5-2134,12 6-83,-7-8-1235,0 0 1,1-1-1,-1 0 0,1-1 1,20 1-1,61-3-791,-84-1 519,29-1-293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2:58.7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56 16283,'-2'0'177,"1"-1"0,-1 0 0,1 1 0,-1-1 1,1 1-1,-1 0 0,1-1 0,-1 1 0,1 0 0,-1 0 0,0 0 0,1 0 0,-4 1 0,4-1-89,1 1 0,-1 0 0,0 0 0,0-1 0,1 1 0,-1 0 0,1 0 0,-1 0 0,1 0 0,-1 0 0,1-1 0,-1 1 0,1 0 0,0 0 1,0 0-1,-1 0 0,1 0 0,0 0 0,0 0 0,0 0 0,0 0 0,0 1 0,0-1 0,1 1 0,-1 25 362,1 1 1,2-1-1,0 1 0,2-1 0,1 0 0,12 32 0,-17-57-415,-1 0-1,1 0 0,0-1 0,0 1 1,0 0-1,0-1 0,0 1 0,1-1 0,-1 1 1,0-1-1,1 0 0,-1 1 0,3 0 1,-3-1-10,0-1 1,0 1-1,0-1 1,1 0-1,-1 0 1,0 1-1,0-1 1,0 0-1,0 0 1,0 0 0,1 0-1,-1 0 1,0 0-1,0-1 1,0 1-1,0 0 1,0 0-1,0-1 1,1 1-1,-1-1 1,0 1-1,0-1 1,0 0 0,1-1-1,6-3 86,-2-2 1,1 1-1,-1-1 0,1 0 0,-2 0 0,7-9 1,29-54 532,-29 47-415,68-133 804,-70 143-815,-10 13-215,1 1 0,-1-1 1,0 0-1,0 0 0,1 0 1,-1 1-1,0-1 0,0 0 0,1 0 1,-1 1-1,0-1 0,0 0 1,0 0-1,0 1 0,1-1 0,-1 0 1,0 0-1,0 1 0,0-1 1,0 0-1,0 1 0,0-1 0,0 0 1,0 1-1,0-1 0,0 0 1,0 1-1,0-1 0,-1 39 28,0-30-6,0 27-17,-1-23-6,1 0-1,1 0 1,0-1-1,1 1 1,0 0-1,1 0 1,4 17-1,-5-29 4,-1 0 0,0-1 0,0 1 1,1 0-1,-1-1 0,0 1 0,1 0 0,-1-1 0,0 1 1,1-1-1,-1 1 0,1-1 0,-1 1 0,1-1 0,-1 1 0,1-1 1,-1 1-1,1-1 0,0 0 0,-1 1 0,1-1 0,0 0 0,-1 0 1,1 1-1,0-1 0,-1 0 0,1 0 0,0 0 0,-1 0 0,1 0 1,0 0-1,-1 0 0,1 0 0,0 0 0,-1 0 0,1 0 1,0-1-1,-1 1 0,1 0 0,0 0 0,-1-1 0,1 1 0,0 0 1,-1-1-1,1 1 0,-1-1 0,1 1 0,-1 0 0,2-2 0,2-2 43,0 0 0,0 0 0,0 0-1,5-9 1,43-79 543,-37 62-450,27-40 1,-47 102-6597,0-19 5368,1 0-307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0:43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222 338 13995,'0'-3'367,"1"-1"0,-1 0-1,0 0 1,0 1 0,0-1 0,0 0 0,-1 0 0,1 1-1,-1-1 1,-3-6 0,4 9-236,-1-1 0,0 1 0,0 0 0,0 0 0,0-1 0,0 1 1,0 0-1,0 0 0,0 0 0,0 1 0,-1-1 0,1 0 0,0 0 0,-1 0 0,1 1 0,0-1 0,-1 1 0,1-1 0,-1 1 0,1 0 0,-1 0 1,1-1-1,-1 1 0,1 0 0,-1 0 0,1 0 0,-1 1 0,1-1 0,-3 1 0,-3 0 89,0 1 0,0 0-1,0 1 1,1 0 0,-1 0 0,1 0 0,0 1-1,0 0 1,0 0 0,0 1 0,1-1 0,0 1 0,0 0-1,-9 11 1,4-2-103,0 0-1,1 1 1,0 0 0,2 0-1,-7 18 1,10-24-75,1 1 0,0-1 1,1 1-1,0-1 0,1 1 0,-1 14 1,2-22-35,0 0 1,0 0 0,0 0 0,0-1 0,0 1 0,1 0 0,-1 0-1,0-1 1,1 1 0,-1 0 0,1-1 0,0 1 0,0 0 0,0-1-1,-1 1 1,2-1 0,-1 1 0,0-1 0,0 0 0,0 1 0,0-1-1,1 0 1,-1 0 0,1 0 0,-1 0 0,1 0 0,-1 0 0,1 0-1,0 0 1,-1-1 0,1 1 0,0-1 0,-1 1 0,1-1 0,0 0-1,0 0 1,-1 1 0,1-1 0,0 0 0,0-1 0,0 1 0,-1 0-1,3-1 1,4-1 23,0 0 0,1 0 0,-1-1-1,-1 0 1,1-1 0,0 1 0,-1-2-1,0 1 1,10-8 0,58-54 240,-66 57-240,31-32 224,46-62 0,-59 69-101,-34 51-149,0 2 1,2-1 0,0 1-1,-3 21 1,7-37 0,1 0 0,0 0 0,0 0 0,0-1 0,0 1 0,0 0-1,0 0 1,1-1 0,-1 1 0,1 0 0,1 3 0,-1-5-3,0 0 0,-1 0 0,1-1 0,0 1 0,-1 0 0,1-1 0,0 1 0,0-1 0,-1 1 0,1-1 0,0 1 0,0-1 0,0 0 0,0 1 0,0-1 0,0 0 1,-1 0-1,1 0 0,0 0 0,0 0 0,0 0 0,0 0 0,0 0 0,0 0 0,0 0 0,0 0 0,0 0 0,0-1 0,0 1 0,0 0 0,-1-1 0,1 1 0,0-1 0,0 1 0,0-1 0,1 0 0,10-6 62,0-1 0,-1 1 0,0-2 0,17-15 0,38-47 196,-42 45-176,46-46 183,-70 72-269,0 0 1,0 0-1,0 0 1,0 0-1,0 0 1,0 0-1,0 1 1,0-1-1,0 0 0,0 0 1,0 0-1,0 0 1,0 0-1,0 1 1,0-1-1,0 0 1,0 0-1,0 0 1,0 0-1,1 0 0,-1 0 1,0 0-1,0 0 1,0 1-1,0-1 1,0 0-1,0 0 1,0 0-1,1 0 1,-1 0-1,0 0 1,0 0-1,0 0 0,0 0 1,0 0-1,0 0 1,1 0-1,-1 0 1,0 0-1,0 0 1,0 0-1,0 0 1,0 0-1,1 0 0,-1 0 1,0 0-1,0 0 1,0 0-1,0 0 1,0 0-1,0 0 1,1 0-1,-1 0 1,0-1-1,0 1 0,-4 13-12,-18 32-21,13-29 27,0 0-1,1 1 1,1 1 0,1-1-1,0 1 1,-4 26 0,10-43 7,0-1 0,0 1-1,-1 0 1,1-1 0,0 1 0,0 0 0,0 0 0,0-1 0,0 1 0,0 0-1,0-1 1,0 1 0,0 0 0,0 0 0,0-1 0,1 1 0,-1 0 0,0-1-1,0 1 1,1 0 0,-1-1 0,1 1 0,-1-1 0,0 1 0,1 0-1,-1-1 1,1 1 0,-1-1 0,1 1 0,-1-1 0,1 0 0,0 1 0,-1-1-1,1 0 1,0 1 0,-1-1 0,1 0 0,0 1 0,-1-1 0,1 0 0,0 0-1,-1 0 1,1 0 0,0 0 0,0 0 0,-1 0 0,1 0 0,0 0-1,-1 0 1,1 0 0,0 0 0,0-1 0,-1 1 0,2-1 0,4-1 5,0 0 1,-1-1-1,1 0 1,-1 0-1,7-5 1,20-18 43,42-44 0,12-9-77,-85 78 23,0 0 1,0 1 0,-1-1-1,1 0 1,0 1-1,0-1 1,0 1 0,0-1-1,0 1 1,0-1-1,0 1 1,0 0-1,0-1 1,0 1 0,2 0-1,-3 0 2,0 0-1,1 0 0,-1 0 0,0 1 1,1-1-1,-1 0 0,0 0 1,0 0-1,1 1 0,-1-1 1,0 0-1,0 0 0,1 1 1,-1-1-1,0 0 0,0 1 1,0-1-1,0 0 0,1 1 0,-1-1 1,0 0-1,0 1 0,0-1 1,0 0-1,0 1 0,0-1 1,0 0-1,0 1 0,0-1 1,0 1-1,0 4-12,-1 0 0,0 1 0,0-1 0,0 0 0,-3 6 0,-8 22-36,7-22 54,1 0 0,1 0 1,0 0-1,-3 15 0,6-25 0,0-1-1,0 1 1,0-1-1,-1 1 0,1-1 1,0 0-1,0 1 1,0-1-1,0 1 1,0-1-1,0 1 1,0-1-1,1 0 0,-1 1 1,0-1-1,0 1 1,0-1-1,0 1 1,0-1-1,1 0 1,-1 1-1,0-1 0,0 0 1,1 1-1,-1-1 1,0 0-1,1 1 1,-1-1-1,0 0 1,1 0-1,-1 1 0,0-1 1,1 1-1,15-6 66,15-20 25,7-13-66,-2-1 0,-2-3-1,-2 0 1,-2-3 0,-1 0-1,30-66 1,-87 176-63,-24 91-1,41-112 98,1 0-1,2 1 1,-4 79-1,14-36-37,0-48-13,-2-1 0,-10 77 1,-1-82 31,1-22 6,10-12-46,-1 0 1,1 0-1,-1 0 1,1 0-1,-1 0 1,1 0-1,-1 0 1,1 0-1,-1 0 1,1-1-1,-1 1 1,1 0-1,-1 0 1,1 0-1,-1 0 1,1-1-1,0 1 1,-1 0-1,1 0 1,-1-1-1,1 1 1,0 0-1,-1-1 1,1 1 0,0 0-1,-1-1 1,1 1-1,0-1 1,-1 0-1,-2-5 8,0 0 0,0 0 0,0 0 1,1-1-1,0 1 0,0-1 0,0 1 0,0-9 0,-5-59 32,7 69-39,-1-19 11,1 0-1,5-41 1,-4 55-31,1 1 1,0-1 0,1 1 0,0-1 0,0 1-1,1 0 1,0 0 0,1 0 0,8-11 0,-8 15-64,0 0-1,1 0 1,0 0 0,0 1 0,0 0 0,1 0-1,-1 1 1,1 0 0,0 0 0,0 0 0,0 1-1,7-2 1,18-7-52,-7 1-139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0:45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17 117 19092,'-5'37'6819,"-5"41"-5882,9-70-889,1 1 0,0-1 0,0 1 0,1-1 0,0 1 0,2 8 0,-2-15-34,-1 0-1,1 0 1,0-1 0,-1 1 0,1 0 0,0-1-1,0 1 1,0-1 0,1 1 0,-1-1-1,0 1 1,0-1 0,1 0 0,-1 0 0,1 1-1,-1-1 1,1 0 0,0-1 0,-1 1 0,1 0-1,0 0 1,0-1 0,-1 1 0,1-1-1,0 1 1,0-1 0,0 0 0,0 1 0,0-1-1,-1 0 1,1-1 0,0 1 0,4-1 0,3-1 38,0 0-1,0-1 1,0 0 0,0-1 0,0 0 0,-1 0 0,1-1 0,-1 0 0,0 0 0,-1-1 0,13-11 0,-2-1 91,0-1 0,-1-1 1,15-23-1,-26 34-97,-3 6-29,0-1 1,0 0-1,0 1 0,-1-1 0,0-1 1,1 1-1,-2 0 0,1-1 0,0 1 1,-1-1-1,0 1 0,1-7 1,-2 11-17,0 0 0,0-1 0,0 1 0,0 0 1,0-1-1,0 1 0,0 0 0,0 0 1,0-1-1,0 1 0,0 0 0,0-1 1,0 1-1,0 0 0,0 0 0,0-1 1,0 1-1,-1 0 0,1-1 0,0 1 0,0 0 1,0 0-1,0 0 0,-1-1 0,1 1 1,0 0-1,0 0 0,0 0 0,-1-1 1,1 1-1,0 0 0,0 0 0,-1 0 1,1 0-1,-1-1 0,-7 8 20,-7 16-9,11-15-9,1 0 0,0 1 0,0-1 1,0 1-1,1-1 0,-1 15 0,3-21-1,0 0-1,-1-1 0,1 1 1,0 0-1,0-1 1,1 1-1,-1 0 1,0-1-1,1 1 0,-1 0 1,1-1-1,-1 1 1,1-1-1,0 1 1,-1-1-1,1 1 1,0-1-1,0 1 0,0-1 1,0 0-1,1 1 1,-1-1-1,0 0 1,0 0-1,1 0 0,-1 0 1,1 0-1,-1 0 1,1-1-1,-1 1 1,1 0-1,-1-1 1,1 1-1,0-1 0,-1 0 1,1 1-1,0-1 1,-1 0-1,1 0 1,0 0-1,-1 0 0,3-1 1,5 1 11,-1-2 0,0 1 0,0-1-1,0-1 1,0 1 0,-1-1 0,1-1 0,-1 1 0,1-1 0,-1 0-1,0-1 1,7-6 0,-1 0 21,0 0 0,-1-1-1,-1-1 1,0 1 0,9-16-1,-17 25-24,-1 0-1,1-1 1,-1 1-1,0-1 0,-1 1 1,1-1-1,-1 0 1,1 0-1,-1 1 0,0-1 1,0 0-1,0-7 1,-4 8-6,-4 8-4,-3 6-3,6-5 3,1 0-1,-1 0 1,1 1 0,1-1-1,-1 1 1,1 0-1,0-1 1,0 1-1,1 0 1,-1 11-1,2-16 2,0 0-1,0 0 0,0 0 1,1 0-1,-1 0 0,0 0 1,1 0-1,0 0 1,-1 0-1,1 0 0,0 0 1,0-1-1,0 1 0,0 0 1,0 0-1,3 2 0,-3-3 1,1 0 0,0 1 0,0-1-1,1 0 1,-1 0 0,0 0-1,0 0 1,0 0 0,1-1 0,-1 1-1,0-1 1,1 0 0,-1 1-1,0-1 1,1 0 0,-1 0 0,4-1-1,4-1 2,0 0 0,0 0 0,-1-1 0,0 0 0,1-1 0,-1 0 0,-1 0 0,1-1-1,-1 0 1,1-1 0,10-9 0,-12 9 0,0 0 0,0-1 0,0 0-1,-1 0 1,-1 0 0,1-1 0,-1 1 0,0-1-1,-1-1 1,0 1 0,0-1 0,3-10 0,-6 17-2,-1 1-1,0-1 1,1 1 0,-1-1 0,0 1 0,0-1 0,1 1 0,-1-1 0,-1 0-1,1 1 1,0-1 0,0 1 0,0-1 0,-1 1 0,1-1 0,-1 1 0,0-3 0,0 4-1,1 0 1,-1-1-1,1 1 1,-1-1 0,0 1-1,1 0 1,-1-1 0,0 1-1,1 0 1,-1-1 0,0 1-1,1 0 1,-1 0-1,0 0 1,1 0 0,-1 0-1,0 0 1,1 0 0,-1 0-1,0 0 1,0 0 0,1 0-1,-1 0 1,0 0 0,0 1-1,-4 1-5,1 0 0,-1 0 0,1 0 0,0 0 0,0 1 0,0 0 0,0 0 0,1 0 0,-5 4 0,-1 4-8,1-1 0,-12 20-1,17-26 16,0 1 0,1 0-1,0 0 1,0-1 0,0 1-1,1 1 1,0-1 0,-1 0-1,1 9 1,1-13 0,0 0 1,0 0-1,0 0 1,0 0-1,0-1 0,1 1 1,-1 0-1,0 0 0,0 0 1,1 0-1,-1 0 1,1-1-1,-1 1 0,1 0 1,-1 0-1,1-1 1,-1 1-1,1 0 0,0-1 1,-1 1-1,1-1 1,0 1-1,-1-1 0,1 1 1,0-1-1,0 1 0,0-1 1,-1 0-1,1 1 1,0-1-1,0 0 0,0 0 1,0 0-1,0 0 1,0 0-1,0 0 0,-1 0 1,1 0-1,0 0 1,0 0-1,1 0 0,6-2 3,0 1-1,-1-1 0,14-4 0,-14 3-10,12-3-6,5-2-35,29-5 1,-47 11 29,1 1 1,-1 1 0,1-1 0,-1 1 0,1 0 0,-1 0-1,1 1 1,-1 0 0,12 3 0,-14-2 12,-1 0 0,0 0 1,0 0-1,0 0 0,0 0 0,0 1 0,-1-1 1,1 1-1,-1 0 0,0 0 0,1 0 0,-1 0 0,-1 0 1,1 1-1,1 2 0,-1-1 10,1-1 1,-1 0-1,1 0 0,0 0 0,0 0 0,5 5 1,-6-8 0,-1 0-1,1 0 1,0 0 0,0 0 0,0 0 0,0 0 0,0-1 0,0 1 0,0 0 0,0-1 0,0 0-1,0 1 1,0-1 0,0 0 0,0 0 0,0 0 0,0 0 0,0-1 0,3 0 0,6-2 6,0-1 0,0 0 0,-1-1 0,1 0 0,-1 0 0,-1-1 0,1-1 0,14-12 0,-12 10 1,0-1 0,1 2-1,23-12 1,-36 20-11,1 0 0,-1-1-1,1 1 1,-1 0 0,1 0 0,0-1-1,-1 1 1,1 0 0,-1 0 0,1 0-1,0 0 1,-1 0 0,1 0-1,0 0 1,-1 0 0,1 0 0,-1 0-1,1 0 1,0 0 0,-1 0 0,1 0-1,0 1 1,-1-1 0,1 0 0,-1 1-1,1-1 1,-1 0 0,1 1-1,-1-1 1,1 0 0,-1 1 0,1-1-1,-1 1 1,1-1 0,-1 1 0,0-1-1,1 1 1,-1-1 0,0 1-1,1 0 1,-1-1 0,0 1 0,0 1-1,2 4 14,-1 0-1,0 0 1,-1 0-1,0 8 1,0-10-7,0-1-1,0 0 1,0 1 0,0-1-1,0 0 1,1 1 0,0-1 0,0 0-1,2 7 1,-2-9-2,0 0 1,0 0-1,1-1 0,-1 1 1,0 0-1,1 0 0,-1 0 1,0-1-1,1 1 0,-1-1 1,1 1-1,-1-1 0,1 0 1,-1 0-1,1 1 0,0-1 1,-1 0-1,1 0 1,-1 0-1,1-1 0,-1 1 1,1 0-1,-1-1 0,1 1 1,-1-1-1,2 0 0,6-2 17,-1-1 0,0 0-1,9-6 1,-12 7-6,24-16 20,-19 12-146,1 0 1,0 0-1,0 1 0,23-8 1,-34 14 73,0 0-1,-1 0 1,1 1 0,0-1 0,0 0 0,0 0 0,0 1 0,0-1 0,0 0 0,-1 0 0,1 1-1,0-1 1,0 0 0,0 0 0,0 1 0,0-1 0,0 0 0,0 0 0,0 1 0,0-1 0,1 0 0,-1 1-1,0-1 1,0 0 0,0 0 0,0 1 0,0-1 0,0 0 0,0 0 0,1 1 0,-1-1 0,0 0 0,0 0-1,0 0 1,0 1 0,1-1 0,-1 0 0,0 0 0,0 0 0,1 0 0,-1 0 0,0 1 0,0-1 0,1 0-1,-1 0 1,0 0 0,0 0 0,1 0 0,-1 0 0,0 0 0,0 0 0,1 0 0,-1 0 0,0 0 0,1 0-1,-1 0 1,0 0 0,0 0 0,1 0 0,-1 0 0,-15 17-1565,4-9 1027,-1-3-72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0:45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18732,'7'3'2385,"0"3"-1545,0-2-408,1 2 2832,6 4-2959,3 1-610,3 2-967,0 0 1096,-1 1-256,1-1-128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0:45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55 13531,'-18'69'4737,"11"-46"-3178,1-1 1,2 1-1,-4 37 0,8-38-1020,1 1 0,8 41 0,-6-48-506,0 0 0,-1 0 1,-1 0-1,0 0 0,-1 0 1,-1 0-1,-4 23 0,2-27 0,0 0 0,-1-1 0,-9 19 1,12-27-20,0-1-1,0 0 1,0 0 0,0 0 0,-1 0 0,1 0 0,-1 0 0,0 0 0,1 0 0,-1 0 0,0-1 0,0 1 0,0-1 0,0 0 0,0 1 0,-1-1 0,1 0 0,0 0 0,0 0 0,-1-1 0,1 1 0,-1 0 0,1-1 0,-4 1 0,4-2-3,0 1-1,1-1 1,-1 1 0,0-1 0,0 1-1,1-1 1,-1 0 0,1 0 0,-1 0-1,0 0 1,1 0 0,0 0 0,-1 0-1,1-1 1,0 1 0,-1 0 0,1-1 0,0 1-1,0-1 1,0 1 0,1-1 0,-1 0-1,0 1 1,0-1 0,1 0 0,-1 0-1,0-2 1,-1-6 26,0 1 1,1-1-1,-1-17 1,2 10-34,1-1 1,1 1 0,0 0 0,2 0 0,0 1 0,0-1 0,2 1 0,0 0 0,1 0 0,14-24 0,11-11-159,66-80 0,-24 34-145,-58 71 196,-10 16 57,-9 15 25,-5 9 152,1 0 1,-11 28 0,16-36-77,0 1 1,0-1 0,1 1-1,0-1 1,0 1-1,0 0 1,1-1-1,0 1 1,1 10 0,0-15-38,0 0 1,0 1 0,0-1 0,0 0-1,0 0 1,0 1 0,1-1 0,-1 0-1,1 0 1,-1-1 0,1 1 0,0 0-1,0 0 1,0-1 0,0 1 0,0-1 0,0 0-1,0 0 1,1 0 0,-1 0 0,0 0-1,1 0 1,-1 0 0,0-1 0,4 1-1,8 2 29,0-2 0,-1 0 0,20-1 0,-20 0-16,151-3 594,-164 3-610,0 0 0,1 0 0,-1 0 0,1 0 0,-1 0 0,0 0 0,1 0 0,-1 0 0,0 0 0,1 0 1,-1 0-1,0 0 0,1 0 0,-1-1 0,0 1 0,1 0 0,-1 0 0,0 0 0,1-1 0,-1 1 0,0 0 1,0 0-1,1-1 0,-1 1 0,0 0 0,0 0 0,0-1 0,1 1 0,-1 0 0,0-1 0,0 1 0,0 0 1,0-1-1,0 1 0,0-1 0,0 1 0,0 0 0,0-1 0,0 1 0,0 0 0,0-1 0,0 1 1,0 0-1,0-1 0,0 1 0,0-1 0,0 1 0,0 0 0,0-1 0,-1 1 0,1 0 0,0 0 0,0-1 1,0 1-1,-1 0 0,1-1 0,0 1 0,-16-24 500,12 20-369,-8-14 138,-1 1-84,2-1 0,0 1 1,-16-39-1,25 41-234,9 10-456,20 9-1445,-16-1 912,5-1 531,1 0 0,23-1 0,-38-1 455,56 2-888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0:51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207 174 18772,'0'0'113,"1"0"0,0 0 0,0-1 0,0 1 0,-1 0 1,1 0-1,0 0 0,0 0 0,0 0 0,0 0 0,-1 0 0,1 0 0,0 1 0,0-1 0,0 0 0,-1 0 1,1 1-1,0-1 0,0 0 0,-1 1 0,1-1 0,0 1 0,0 0 0,0 1-8,-1-1 0,0 1 1,0-1-1,0 1 0,-1-1 0,1 1 0,0-1 0,0 1 1,-1-1-1,1 0 0,-1 1 0,1-1 0,-1 1 0,-1 1 1,-33 66 616,-3-1 1,-2-1-1,-62 75 1,97-134-614,15-19-90,18-23-50,29-43-1,73-134 0,-99 148 300,-26 53-65,-3 11-87,-3 14 14,-19 65 138,-1-2-79,4 2 1,-8 90 0,26-199-128,0 0 1,-2 0 0,0 0-1,-3 0 1,-6-30 0,-3 33-31,13 26-31,0 0 0,0 0 0,0 0-1,0-1 1,0 1 0,0 0 0,-1 0 0,1 0-1,0 0 1,0-1 0,0 1 0,-1 0-1,1 0 1,0 0 0,0 0 0,0 0 0,-1 0-1,1 0 1,0 0 0,0 0 0,0-1 0,-1 1-1,1 0 1,0 0 0,0 0 0,-1 0 0,1 0-1,0 0 1,0 1 0,-1-1 0,1 0 0,0 0-1,0 0 1,-5 14 30,4-9-28,0-1 0,1 1-1,0 0 1,0 0-1,0-1 1,1 1 0,-1 0-1,1 0 1,0-1-1,1 1 1,-1 0 0,1-1-1,0 0 1,0 1-1,0-1 1,0 0 0,1 0-1,0 0 1,0 0-1,0-1 1,0 1 0,0-1-1,1 1 1,0-1-1,0-1 1,0 1 0,0 0-1,0-1 1,0 0-1,0 0 1,1 0 0,-1 0-1,1-1 1,0 0-1,-1 0 1,1 0 0,0 0-1,-1-1 1,1 0-1,0 0 1,6-1 0,2-1 28,-1-1 0,-1 0 0,1 0 1,0-1-1,-1-1 0,0 0 0,0-1 1,0 0-1,0 0 0,-1-1 0,0-1 1,-1 0-1,0 0 0,0 0 0,-1-1 1,0-1-1,0 0 0,-1 0 0,0 0 1,5-12-1,-7 9 90,-7 10 87,-13 19-8,3 4-126,2 0 0,0 1 0,1 0-1,0 1 1,-5 27 0,13-48-65,1 1 0,0-1 1,-1 1-1,1-1 0,0 1 0,-1-1 1,1 1-1,0-1 0,0 1 0,0-1 0,0 1 1,0-1-1,1 1 0,-1-1 0,0 1 1,1-1-1,-1 0 0,1 1 0,-1-1 0,1 0 1,1 3-1,-1-4 1,0 1 0,0-1 0,0 0 0,0 1 0,1-1 0,-1 0 1,0 0-1,0 0 0,0 0 0,0 0 0,0 0 0,0 0 0,0 0 0,0 0 0,0 0 0,0 0 0,1-1 0,-1 1 1,0-1-1,0 1 0,1-2 0,8-3 41,-1 0 1,0-1 0,0-1-1,11-9 1,7-11 70,47-61-1,-51 59-97,-23 28-25,0 1 1,0-1 0,0 1 0,1-1 0,-1 1 0,0 0-1,0-1 1,1 1 0,-1-1 0,0 1 0,0 0 0,1-1-1,-1 1 1,0 0 0,1-1 0,-1 1 0,1 0 0,-1 0-1,0-1 1,1 1 0,-1 0 0,1 0 0,-1 0 0,1 0-1,-1-1 1,1 1 0,-1 0 0,0 0 0,2 0 0,-5 16 2,-16 33 10,16-43-9,-4 10-4,-10 28 18,16-41-14,0 0 0,0 0 1,0 0-1,1 0 0,-1 0 0,1 0 0,0 0 0,0 1 0,0-1 0,0 0 0,2 4 0,-2-6-2,1 0 0,-1 0 0,1-1 0,-1 1 1,1 0-1,-1-1 0,1 1 0,-1 0 0,1-1 0,0 1 0,-1-1 1,1 1-1,0-1 0,0 1 0,-1-1 0,1 0 0,0 1 0,0-1 1,0 0-1,0 0 0,-1 0 0,1 1 0,0-1 0,0 0 0,0 0 1,0 0-1,0 0 0,0 0 0,-1-1 0,1 1 0,0 0 0,0 0 1,1-1-1,31-11 31,-8-2-17,-1 0 1,0-2 0,-1 0 0,31-30 0,72-88-23,-84 83-52,-3 0 1,44-78 0,-73 109 7,-10 20 50,0 0 0,0 0 0,0 0-1,0 0 1,0 0 0,0 0 0,0 0-1,-1 0 1,1 0 0,0 0 0,0 0-1,0 0 1,0 0 0,0 0 0,0 0 0,0 0-1,0 0 1,0 0 0,0 0 0,0 0-1,-1-1 1,1 1 0,0 0 0,0 0-1,0 0 1,0 0 0,0 0 0,0 0 0,0 0-1,0 0 1,0 0 0,0 0 0,0 0-1,0-1 1,0 1 0,0 0 0,0 0-1,0 0 1,0 0 0,0 0 0,0 0 0,0 0-1,0 0 1,0 0 0,0-1 0,0 1-1,0 0 1,0 0 0,0 0 0,0 0-1,0 0 1,0 0 0,0 0 0,0 0 0,-7 6-16,-23 36-4,2 1-1,-38 80 1,56-103 27,-8 13 26,2 2 0,1 0 0,2 0 0,2 1 0,-8 43 0,17-45-16,2-33-15,0 0-1,0-1 1,-1 1-1,1 0 1,0 0-1,0-1 1,0 1-1,0 0 1,1-1-1,-1 1 1,0 0-1,0-1 1,0 1-1,1 0 1,-1-1-1,0 1 0,0 0 1,1-1-1,-1 1 1,1-1-1,-1 1 1,1-1-1,-1 1 1,1-1-1,-1 1 1,1-1-1,-1 1 1,1-1-1,-1 0 1,1 1-1,0-1 1,-1 0-1,1 1 1,0-1-1,-1 0 1,1 0-1,0 0 1,-1 1-1,2-1 1,-1-1-1,1 0 0,-1 0 0,0 1 1,0-1-1,0 0 0,0 0 0,0 0 1,0 0-1,0 0 0,-1 0 0,1-1 1,0 1-1,-1 0 0,1 0 0,0-1 1,-1 1-1,0 0 0,1-1 0,-1 1 1,1-2-1,5-31 1,-6 32-3,2-14-2,-1-1 1,-1 1-1,-3-32 1,2 39 1,-1-1 1,0 1 0,0 0 0,-1 0 0,0 0 0,-1 0 0,0 1 0,-7-13 0,11 21-4,0-1 0,-1 1 0,1-1 0,0 1 0,0-1 0,-1 1 0,1 0 0,0-1 0,-1 1 1,1-1-1,-1 1 0,1 0 0,0-1 0,-1 1 0,1 0 0,-1-1 0,1 1 0,-1 0 1,1 0-1,-1 0 0,1-1 0,-1 1 0,1 0 0,-1 0 0,0 0 0,1 0-7,0 1 0,0-1 0,0 1 0,0-1 0,0 0 0,0 1-1,0-1 1,0 1 0,0-1 0,0 0 0,1 1 0,-1-1 0,0 0 0,0 1 0,0-1-1,1 0 1,-1 1 0,0-1 0,1 0 0,-1 1 0,0-1 0,0 0 0,1 0 0,-1 1 0,0-1-1,1 0 1,-1 0 0,1 0 0,-1 0 0,0 1 0,1-1 0,4 2-389,0 1 1,0-1 0,0-1-1,0 1 1,0-1-1,0 1 1,0-1-1,0-1 1,1 1 0,5-1-1,0 0-173,-1-1-1,1 0 1,-1 0 0,14-5 0,5-2-709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0:51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23 15267,'1'0'233,"0"0"30,0 0 1,0 0-1,0 0 1,0-1-1,0 1 1,0 0-1,0-1 1,-1 1-1,1 0 1,0-1-1,0 1 1,0-1-1,0 0 1,0 1-1,-1-1 1,1 0-1,0 1 1,0-1-1,-1 0 1,1 0-1,0 1 0,-1-1 1,1 0-1,-1 0 1,0 0-1,1 0 1,-1 0-1,1-1 1,-1 2-201,-1-1-1,1 1 1,0 0 0,0 0-1,0-1 1,-1 1 0,1 0-1,0 0 1,0-1 0,-1 1 0,1 0-1,0 0 1,0 0 0,-1-1-1,1 1 1,0 0 0,-1 0-1,1 0 1,0 0 0,-1 0-1,1 0 1,0 0 0,-1 0-1,1 0 1,0 0 0,-1 0 0,1 0-1,0 0 1,-1 0 0,1 0-1,0 0 1,-1 0 0,1 0-1,0 0 1,-1 0 0,1 0-1,0 1 1,0-1 0,-1 0 0,1 0-1,0 0 1,-1 1 0,1-1-1,-15 8 335,4 3-220,0 1-1,1 0 1,0 0 0,-15 27-1,8-8 184,-15 35 0,30-60-306,-1-1 1,1 0-1,0 1 0,0-1 0,1 1 0,-1-1 0,1 1 0,0 0 0,1 0 1,0-1-1,0 10 0,0-15-45,0 1-1,1 0 1,-1-1 0,0 1 0,0 0 0,1-1 0,-1 1 0,0-1 0,1 1-1,-1 0 1,1-1 0,-1 1 0,0-1 0,1 1 0,0-1 0,-1 0-1,1 1 1,-1-1 0,1 1 0,-1-1 0,1 0 0,0 0 0,-1 1-1,1-1 1,1 0 0,21-1 86,-15-2-82,1 0 0,-1 0 0,11-7 0,5-4 15,0-2-1,-1-1 1,-1 0-1,0-2 1,-2 0-1,0-2 1,29-38-1,-47 55-17,1 0 0,-1 1 1,0-1-1,0 0 0,0 0 0,-1-1 0,1 1 0,-1 0 0,0 0 0,0-5 0,-1 8-6,0 0 0,0 0-1,0 0 1,0 0-1,0 0 1,0 0 0,0 0-1,-1 0 1,1 1-1,0-1 1,-1 0 0,1 0-1,-1 0 1,1 0 0,-1 1-1,1-1 1,-1 0-1,1 0 1,-1 1 0,-1-2-1,1 1 1,-1 1-1,0-1 0,1 0 1,-1 0-1,0 1 0,0-1 1,0 1-1,1 0 0,-1 0 1,0-1-1,0 1 1,0 0-1,0 1 0,-2-1 1,-6 2-28,0 0 1,1 0 0,-1 1-1,1 0 1,-1 0 0,1 1-1,0 1 1,1 0 0,-1 0-1,1 0 1,-12 11 0,14-6-840,13-8-736,18-8 405,4-7 538,8-5-227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0:52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0 17900,'-1'2'225,"0"0"0,0 0 0,0-1 1,0 1-1,0-1 0,0 1 0,0 0 0,0-1 1,-1 0-1,1 1 0,0-1 0,-1 0 0,1 0 1,-1 0-1,0 0 0,-2 2 0,-2 1 346,-5 4 595,1 1-1,-1 1 1,-16 20-1,24-27-1049,1 1-1,-1-1 1,1 1-1,-1 0 1,1-1 0,0 1-1,1 0 1,-1 1-1,1-1 1,0 0 0,0 0-1,0 1 1,0-1-1,1 0 1,-1 1 0,2 6-1,-1-9-112,1 0 0,-1 0 0,1-1 0,0 1 0,0 0-1,-1-1 1,1 1 0,0-1 0,1 1 0,-1-1 0,0 1 0,0-1-1,1 0 1,-1 0 0,2 2 0,30 16 13,-28-16-15,1 0-1,-1 0 0,0 0 1,7 6-1,-9-6 15,0 1 1,0-1-1,0 1 0,0 0 0,-1-1 0,1 1 1,-1 0-1,0 1 0,1 3 0,-2-6-5,0 0 0,-1 0-1,0 0 1,0 0 0,1 0-1,-1 0 1,0 0 0,0 0-1,-1 0 1,1 0 0,0-1-1,-1 1 1,1 0 0,-1 0-1,0 0 1,1 0 0,-1 0-1,0-1 1,0 1 0,0 0-1,0-1 1,-1 1 0,-1 2-1,-4 2 32,1 0 0,-1 0 0,0-1 0,-1 0 0,1 0 0,-1 0 0,0-1 0,0-1 0,-1 1 0,1-1 0,-14 3 0,5-3-676,-1-1 1,1 0-1,-1-1 0,1-1 0,-18-2 1,17 0-131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0:53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18508,'5'-6'718,"8"-7"794,1 0 0,21-15 0,-32 25-1300,1 1-1,0 0 0,-1-1 0,1 1 1,0 1-1,1-1 0,-1 1 1,0-1-1,0 1 0,1 0 1,-1 1-1,0-1 0,1 1 1,-1 0-1,8 1 0,-10-1-174,-1 0 1,1 0-1,-1 1 0,1-1 1,-1 1-1,1-1 0,-1 1 1,0 0-1,1 0 0,-1-1 1,0 1-1,0 0 0,0 0 1,1 0-1,-1 0 0,0 0 1,0 1-1,-1-1 0,1 0 1,0 0-1,0 1 0,0 1 1,0 0-4,0 0-1,0 0 1,0 0 0,-1 1 0,0-1 0,1 0 0,-1 0 0,-1 1 0,0 5 0,-1 4 5,-2 1 1,1-1 0,-11 23-1,-25 43 29,25-55-64,2 1 1,1 0-1,1 1 0,-7 27 1,16-51-4,1 0 0,-1 0 0,1 0 0,0 0 0,0-1 0,0 1 0,0 0 0,0 0 0,0 0 0,0 0 0,1 0 0,-1 0 0,1 0 0,-1 0 0,1 0 0,0-1 0,-1 1 0,3 2 0,-2-2 0,0-1 0,1 0 1,-1 0-1,0 0 0,1 0 0,-1 0 0,1 0 0,-1-1 0,1 1 0,-1 0 0,1-1 0,-1 1 0,1-1 0,0 0 0,-1 1 0,4-1 1,3 0 4,0-1 1,-1 1 0,0-1 0,1-1 0,-1 0 0,0 0 0,14-6 0,-3 0 18,-1-1-1,0-1 0,0-1 1,-1 0-1,28-26 1,-35 28-10,0-1 1,0 1 0,-1-1-1,-1-1 1,1 0-1,-2 0 1,1 0 0,-2 0-1,9-25 1,-13 34-10,-1 0 1,1 0-1,-1-1 1,1 1-1,-1 0 0,0 0 1,0-1-1,0 1 1,0 0-1,-1 0 1,1-1-1,0 1 0,-1 0 1,0 0-1,1 0 1,-3-4-1,3 6-3,0-1 0,-1 1 0,1 0 0,-1-1 0,1 1 1,0 0-1,-1-1 0,1 1 0,-1 0 0,1-1 0,-1 1 0,1 0 0,0 0 0,-1-1 0,1 1 0,-1 0 1,1 0-1,-1 0 0,0 0 0,1 0 0,-1 0 0,1 0 0,-1 0 0,1 0 0,-1 0 0,-1 0 2,1 1 0,-1 0 0,1-1 0,-1 1-1,1 0 1,0 0 0,-1 0 0,1 0 0,0 0-1,0 0 1,0 0 0,-2 2 0,0 0 12,1 1 0,0-1 0,-1 1-1,2-1 1,-1 1 0,0 0 0,1 0 0,-1 0 0,1 0 0,0 0 0,0 6 0,0-9-18,1 0 0,0 1 0,0-1 0,0 0 0,0 0 0,0 1 0,1-1 0,-1 0 1,0 0-1,0 0 0,1 1 0,-1-1 0,1 0 0,-1 0 0,1 0 0,0 0 0,-1 0 1,1 0-1,0 0 0,-1 0 0,1 0 0,0 0 0,0 0 0,0 0 0,0-1 0,0 1 1,0 0-1,0-1 0,0 1 0,0-1 0,1 1 0,-1-1 0,0 1 0,0-1 0,0 0 1,1 0-1,-1 0 0,0 1 0,0-1 0,1 0 0,1-1 0,3 1-181,1-1 1,-1 0-1,1 0 0,-1-1 0,0 0 0,1 0 1,-1 0-1,0-1 0,0 0 0,-1 0 0,8-5 1,-1-1-121,0 0 1,0-1-1,17-20 1,3-6-405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0:53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20020,'-36'42'2096,"17"-21"-927,-23 32 0,38-46-1010,-1 0 1,2 0 0,-1 1-1,1-1 1,0 1-1,0 0 1,1-1-1,0 1 1,-1 12 0,2-18-152,1 0 0,0-1 1,0 1-1,0 0 1,0 0-1,0 0 1,0-1-1,0 1 1,0 0-1,1 0 1,-1-1-1,1 1 1,0 0-1,-1-1 1,1 1-1,0 0 0,0-1 1,0 1-1,0-1 1,0 1-1,0-1 1,0 0-1,1 0 1,-1 1-1,0-1 1,1 0-1,-1 0 1,1 0-1,-1 0 1,1-1-1,0 1 0,-1 0 1,1-1-1,0 1 1,0-1-1,-1 1 1,1-1-1,0 0 1,0 0-1,-1 0 1,1 0-1,3 0 1,13-2 54,-1-1 0,0 0 1,0-1-1,26-10 1,-31 9-7,1 1 0,-1 0 0,1 1 1,0 0-1,0 1 0,0 0 0,0 1 1,0 1-1,14 1 0,-28-1-31,1 0 0,-1 0 0,1 0-1,-1 0 1,1 1 0,0-1 0,-1 0-1,1 0 1,-1 1 0,1-1 0,0 0 0,-1 1-1,1-1 1,-1 0 0,1 1 0,0-1-1,0 0 1,-1 1 0,1-1 0,0 1 0,0-1-1,-1 1 1,1-1 0,0 1 0,0-1 0,0 1-1,0-1 1,0 0 0,0 1 0,0-1-1,0 1 1,0-1 0,0 1 0,0-1 0,0 1-1,0-1 1,0 1 0,0-1 0,0 1-1,0-1 1,1 1 0,-1-1 0,0 1 0,0-1-1,1 1 1,-1-1 0,0 0 0,1 1 0,-1-1-1,0 0 1,1 1 0,-1-1 0,1 1-1,-3-3 26,0 0 0,0 0-1,0 0 1,0 0 0,0 0-1,0 0 1,1-1 0,-1 1-1,1-1 1,0 1 0,-1-1-1,0-4 1,-8-37 213,2 5-385,5 35-285,1 11-228,0 14-601,-4-38-2085,5 9 2735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0:54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113 149 14091,'-10'10'1636,"8"-8"-874,1-1 0,-1 1 0,0 0 0,1 0 0,-1 0 0,1 0 0,-3 4 0,4-6-642,0 1 0,0-1-1,0 1 1,0 0 0,0-1 0,0 1 0,0-1 0,0 1 0,0 0 0,0-1 0,1 1 0,-1-1 0,0 1 0,0-1 0,1 1 0,-1-1 0,0 1 0,1-1 0,-1 1 0,1-1-1,-1 1 1,0-1 0,1 0 0,-1 1 0,1-1 0,-1 0 0,1 1 0,-1-1 0,1 0 0,0 0 0,-1 1 0,1-1 0,-1 0 0,1 0 0,-1 0 0,1 0 0,0 0-1,-1 0 1,1 0 0,2 1-13,1-1 0,-1 0 0,0 1 0,0-1 0,0-1 0,0 1 0,0 0 0,0-1 0,0 1 0,0-1 0,0 0 0,0 0 0,0 0 0,0-1 0,-1 1 0,1 0 0,0-1 0,-1 0 0,1 0 0,-1 0 0,0 0 0,0 0 0,1 0 0,-1-1 0,2-3 0,2-1-75,-2 0 0,1 0 0,-1 0 0,0 0 0,0-1 0,-1 0 0,0 1 0,2-13 0,-4 17-30,0 1 0,-1-1 0,0 1 0,1-1 0,-1 1 0,0-1 0,0 1-1,-1-1 1,1 1 0,0-1 0,-1 1 0,1 0 0,-1-1 0,0 1 0,0 0 0,0-1 0,0 1-1,0 0 1,-1 0 0,1 0 0,-1 0 0,-1-2 0,1 2-5,0 1 1,0 0 0,0 0-1,0 0 1,0 0-1,-1 0 1,1 0-1,0 1 1,0-1 0,-1 1-1,1-1 1,0 1-1,-1 0 1,1 0-1,0 0 1,-1 0 0,1 1-1,0-1 1,-1 0-1,1 1 1,0 0 0,0-1-1,-3 2 1,-3 2-8,1 0 1,-1 0 0,1 1-1,0 0 1,0 0 0,1 0 0,-1 1-1,1 0 1,1 1 0,-1-1-1,1 1 1,-9 14 0,6-6 3,0 0 0,1 0 0,1 1 0,0 0 0,-6 26 1,11-35 9,-1 1 0,1-1 0,1 0 0,-1 1 0,1-1 0,1 0 1,-1 1-1,1-1 0,0 0 0,4 11 0,-4-15-2,0 0 1,0 0-1,1-1 0,-1 1 1,1-1-1,0 1 0,0-1 0,-1 0 1,2 0-1,-1 0 0,0 0 1,0 0-1,1 0 0,-1 0 1,1-1-1,-1 1 0,1-1 0,-1 0 1,1 0-1,0 0 0,0 0 1,0 0-1,0-1 0,0 1 0,0-1 1,0 0-1,-1 1 0,5-2 1,2 1-4,0-1 1,0-1 0,0 0 0,-1 0-1,1 0 1,0-1 0,-1-1-1,0 0 1,0 0 0,0 0 0,9-7-1,13-10-26,38-38 0,-41 36 10,-18 14 15,4-2-11,0 0-1,22-14 1,-33 23 10,0 1 0,1-1 0,-1 1 0,1 0 0,-1-1 0,1 1 0,0 0 0,-1 1-1,1-1 1,0 0 0,-1 1 0,1 0 0,0-1 0,0 1 0,-1 0 0,1 1 0,0-1 0,0 0 0,0 1 0,-1-1 0,1 1 0,4 2 0,-4-1 0,-1 0-1,0 0 1,0 0 0,0 0-1,-1 1 1,1-1-1,0 1 1,-1-1 0,0 1-1,1 0 1,-1-1 0,0 1-1,0 0 1,-1 0 0,1 0-1,-1-1 1,1 1-1,-1 0 1,0 6 0,0 7-3,-1-1 0,-3 22-1,4-35 9,-2 10 33,0-1 0,0 0 1,-1 0-1,-8 19 0,19-65 259,-5 18-229,20-155 298,-10 63-146,-7 86-152,-1 22-7,3 11-17,-3-2-176,1 0 0,-1 0 0,2-1 0,-1 0 0,8 7 0,-12-12 76,0 0 1,0 0-1,0-1 0,0 1 0,1 0 0,-1-1 0,0 0 0,1 0 1,-1 0-1,1 0 0,-1 0 0,1 0 0,-1 0 0,1-1 1,0 0-1,-1 1 0,1-1 0,0 0 0,-1 0 0,1 0 0,0-1 1,4 0-1,12-8-340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2:59.1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99 12235,'-1'45'2621,"-1"-31"-1735,1 0 0,1 0 0,1 0 1,0 0-1,0 0 0,1 0 0,1 0 0,5 14 1,-8-27-822,1 0 0,-1 0 0,1 0 0,-1 0 0,1 0 1,-1-1-1,1 1 0,-1 0 0,1 0 0,0-1 1,-1 1-1,1 0 0,0-1 0,0 1 0,-1 0 1,1-1-1,0 1 0,0-1 0,0 0 0,0 1 0,0-1 1,0 0-1,0 1 0,1-1 0,0 0 18,0 0 0,0 0 0,0-1 0,0 1 0,0-1 0,-1 1 0,1-1 0,0 0 0,0 1-1,-1-1 1,4-2 0,4-3 157,-1-1 0,0 0 0,12-14 0,62-82 1011,1-1-497,-83 103-752,1 0 1,-1 0 0,1 1-1,-1-1 1,1 1 0,-1-1-1,1 0 1,-1 1 0,1-1-1,0 1 1,-1-1-1,1 1 1,0 0 0,0-1-1,-1 1 1,1 0 0,0-1-1,0 1 1,0 0 0,-1 0-1,1 0 1,1-1 0,-1 2 0,-1-1 0,1 1 1,-1-1-1,1 1 1,-1 0-1,0-1 0,1 1 1,-1-1-1,0 1 0,0 0 1,1-1-1,-1 1 1,0-1-1,0 1 0,0 0 1,0-1-1,0 1 1,0 0-1,0-1 0,0 1 1,0 0-1,-7 44 101,7-42-102,-8 31 4,4-18 4,0 1 0,1 0 1,0 21-1,3-37-8,0-1-1,-1 0 1,1 1 0,0-1 0,0 0 0,0 1-1,0-1 1,0 0 0,0 0 0,0 1 0,0-1 0,1 0-1,-1 1 1,0-1 0,0 0 0,0 0 0,0 1-1,0-1 1,0 0 0,1 0 0,-1 1 0,0-1-1,0 0 1,0 0 0,0 1 0,1-1 0,-1 0 0,0 0-1,0 0 1,1 0 0,-1 1 0,0-1 0,0 0-1,1 0 1,-1 0 0,0 0 0,1 0 0,-1 0-1,0 0 1,0 0 0,1 0 0,-1 0 0,0 0 0,1 0-1,-1 0 1,0 0 0,0 0 0,1 0 0,-1 0-1,0 0 1,1 0 0,-1 0 0,0 0 0,0-1-1,1 1 1,-1 0 0,0 0 0,0 0 0,1 0 0,-1-1-1,0 1 1,0 0 0,0 0 0,1-1 0,-1 1-1,19-17 90,-16 14-76,23-26-102,42-57-1,-65 81-251,0 0 0,-1 0 0,0 0 0,0-1 0,0 1 0,1-9 0,3-7-115,1 0-185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0:55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19956,'10'0'2307,"-3"-1"-1604,-1 1-1,1 0 1,0 1 0,0 0-1,10 2 1,-15-2-663,0 0 1,0 0-1,0 0 0,0 0 1,0 0-1,0 0 0,0 0 0,0 1 1,0-1-1,-1 1 0,1-1 1,-1 1-1,1 0 0,-1-1 0,0 1 1,1 0-1,-1 0 0,0 0 0,0 0 1,0 0-1,-1 0 0,1 1 1,0 1-1,0 4-6,0-1-1,-1 1 1,0-1 0,0 1 0,0 0 0,-1-1-1,-1 1 1,1-1 0,-1 1 0,0-1-1,-1 0 1,0 0 0,0 0 0,-5 8 0,-5 7 0,0 0 1,-32 36 0,5-14 32,27-31-7,-1 1 0,-18 28 1,31-41-53,1-1 0,-1 1 0,1 0 0,0-1 0,-1 1 0,1 0 0,-1-1 0,1 1 0,0 0 0,0-1 0,-1 1 1,1 0-1,0 0 0,0-1 0,0 1 0,0 0 0,0 0 0,0-1 0,0 1 0,0 0 0,0 0 0,0-1 0,1 1 0,-1 0 0,0 0 0,1 0 1,0 0 1,0 0 0,0-1 0,-1 1 1,1 0-1,0-1 0,0 1 1,0-1-1,0 1 0,1-1 1,-1 1-1,0-1 0,0 0 0,0 0 1,0 0-1,2 1 0,7-1 44,-1 0 0,1-1 0,11-2 0,-17 3-35,18-3-23,0-1 0,0-1 0,0-1 0,-1-1 0,0-1 0,-1 0 0,0-2 0,35-22 0,-53 31-139,1-1 0,-1 0 1,1 0-1,-1 0 0,1 0 0,-1 0 0,0-1 0,0 1 1,0-1-1,-1 0 0,1 1 0,-1-1 0,1 0 0,-1 0 0,0 0 1,0 0-1,0 0 0,0 0 0,0-5 0,-1 5-110,-1-1-1,0 0 1,0 0 0,0 0-1,0 1 1,0-1 0,-1 1-1,1-1 1,-1 1 0,0-1-1,0 1 1,0 0-1,-1 0 1,1 0 0,-6-4-1,-16-17-802,-3 2-179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0:55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14491,'0'3'231,"0"0"0,1-1 0,-1 1-1,1 0 1,-1 0 0,1 0 0,0 0 0,0-1 0,0 1 0,0 0-1,1-1 1,-1 1 0,1-1 0,0 1 0,-1-1 0,1 0-1,0 0 1,0 0 0,1 0 0,-1 0 0,0 0 0,1-1 0,-1 1-1,1-1 1,-1 1 0,4 0 0,3 2 212,1 0 0,0 0-1,0-1 1,0 0 0,0-1 0,12 1 0,-8-2-631,-1 0 1,1-2 0,-1 1-1,1-2 1,-1 0-1,0 0 1,0-2-1,0 1 1,0-2 0,0 1-1,22-13 1,-20 8-468,-1 0 1,0-1-1,0-1 0,-1 0 1,-1 0-1,0-2 1,0 1-1,19-28 0,-86 178 7888,51-124-6880,1-1 0,0 1 1,0 0-1,1 17 1,2-27-308,0-1 1,0 1 0,0-1-1,1 1 1,-1-1 0,1 1-1,0-1 1,0 0-1,1 0 1,1 5 0,-2-7-52,0 1 0,0-1 0,0 0 1,1 1-1,-1-1 0,0 0 0,0 0 1,1 0-1,-1 0 0,1 0 0,-1 0 0,1 0 1,0 0-1,-1-1 0,1 1 0,0 0 1,0-1-1,-1 0 0,1 1 0,0-1 0,2 0 1,0 0-132,0 0-1,1-1 1,-1 1 0,1-1 0,-1 0 0,0 0 0,0-1 0,0 1-1,0-1 1,0 0 0,0 0 0,5-4 0,1-1-79,-2 0 1,1 0-1,14-16 0,6-14-394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0:55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19148,'-11'0'2105,"2"2"-1489,5 6-240,3 1 1184,2 2-1088,8 1-560,5 1-936,0 1 904,6-2-240,5-5-128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0:56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124 219 15827,'-11'14'1033,"-11"13"1156,1 2-1,-19 36 0,35-57-1964,1 1-1,0-1 1,1 1-1,0 0 1,0 0-1,1 0 1,0 0-1,0 1 0,1-1 1,0 0-1,1 1 1,0-1-1,2 12 1,-2-19-202,0-1 1,1 1-1,-1 0 0,1 0 1,-1 0-1,1 0 1,0-1-1,-1 1 0,1 0 1,0 0-1,0-1 1,0 1-1,1-1 1,-1 1-1,0-1 0,0 0 1,1 1-1,-1-1 1,1 0-1,-1 0 0,1 0 1,3 2-1,-3-2-11,1-1 1,0 1-1,0-1 0,0 1 0,0-1 0,1 0 1,-1 0-1,0-1 0,0 1 0,0-1 0,0 1 1,5-3-1,5-2-12,0 0-1,0-1 1,-1-1 0,0 0-1,12-10 1,6-7-11,-2-1 0,0-1 0,-2-1 0,-1-2-1,-1 0 1,-1-2 0,-2 0 0,30-60 0,-49 87 7,1-1 1,-1 0 0,0 1-1,-1-1 1,1 0-1,-1 0 1,0 0 0,0 0-1,0-7 1,-1 11 4,0 1 0,0 0 0,0-1 0,0 1 0,0-1 0,0 1 0,0 0 0,0-1 0,0 1 0,0-1-1,0 1 1,0-1 0,0 1 0,0 0 0,0-1 0,-1 1 0,1 0 0,0-1 0,0 1 0,0-1 0,-1 1 0,1 0 0,0 0 0,-1-1 0,1 1 0,0 0 0,-1-1 0,1 1 0,0 0 0,-1 0 0,1 0 0,0-1 0,-1 1 0,1 0 0,-1 0 0,1 0 0,0 0 0,-1 0 0,1 0 0,-1 0 0,1 0 0,0 0 0,-1 0 0,1 0 0,-1 0 0,1 0-1,0 0 1,-1 0 0,1 0 0,-1 0 0,1 0 0,0 1 0,-1-1 0,1 0 0,-1 0 0,1 1 0,-24 17-5,10-3 13,1 1 1,1 0-1,0 0 0,1 1 1,1 1-1,1 0 0,0 0 1,2 1-1,0 0 0,1 0 1,0 1-1,-4 35 0,10-51-4,0 0-1,0 0 1,0 0-1,0 0 0,0 0 1,1 0-1,0 0 1,-1 0-1,2 0 1,-1 0-1,0 0 1,1 0-1,0-1 1,0 1-1,0-1 0,0 1 1,0-1-1,1 0 1,-1 1-1,1-1 1,5 4-1,-3-4 2,0-1 0,0 1 0,0-1 0,0 1 1,0-2-1,1 1 0,-1 0 0,1-1 0,-1 0 0,1-1 0,-1 1 0,1-1 0,0 0 0,-1 0 0,7-2 1,1 0-1,0-1 1,-1 0-1,1-1 1,-1 0 0,0-1-1,0 0 1,0-1 0,-1-1-1,1 0 1,-2 0 0,1-1-1,9-9 1,3-6 26,-1 0 1,0-1-1,31-47 0,-34 44 46,-2-1-1,0-1 0,-2-1 1,-1 0-1,-2-1 0,12-43 1,-22 55 40,-2 19-116,0 0 1,0-1-1,0 1 1,0 0-1,0 0 1,-1 0-1,1 0 1,0-1-1,0 1 1,0 0-1,0 0 0,0 0 1,0 0-1,0 0 1,0 0-1,0-1 1,0 1-1,0 0 1,0 0-1,-1 0 1,1 0-1,0 0 1,0 0-1,0 0 1,0 0-1,0 0 0,0 0 1,-1-1-1,1 1 1,0 0-1,0 0 1,0 0-1,0 0 1,0 0-1,-1 0 1,1 0-1,0 0 1,0 0-1,0 0 1,0 0-1,0 0 0,-1 0 1,1 0-1,0 0 1,0 0-1,0 1 1,0-1-1,0 0 1,-1 0-1,-1 2 12,0 0 0,0 0 0,0 0-1,0 0 1,0 1 0,0-1 0,0 1-1,-1 4 1,-13 23 5,3 1-1,0 0 1,2 1 0,1 1-1,2-1 1,1 1 0,2 1-1,1-1 1,2 1 0,1 36-1,1-66-23,0 1-21,0 1-1,0-1 1,1 1-1,-1-1 1,1 1-1,0-1 0,1 0 1,-1 1-1,1-1 1,0 0-1,5 9 0,-7-14 19,0 1 0,1-1 0,-1 0 0,0 1-1,0-1 1,0 0 0,0 1 0,1-1 0,-1 0-1,0 1 1,0-1 0,1 0 0,-1 0 0,0 1 0,1-1-1,-1 0 1,0 0 0,1 1 0,-1-1 0,0 0-1,1 0 1,-1 0 0,0 0 0,1 0 0,-1 0-1,0 1 1,1-1 0,-1 0 0,1 0 0,-1 0 0,0 0-1,1 0 1,-1-1 0,1 1 0,-1 0 0,0 0-1,1 0 1,-1 0 0,0 0 0,1 0 0,-1-1-1,0 1 1,1 0 0,-1 0 0,0 0 0,1-1-1,-1 1 1,0 0 0,0 0 0,1-1 0,-1 1 0,0 0-1,0-1 1,1 1 0,-1 0 0,0-1 0,0 1-1,0-1 1,6-23-327,-5 0 254,0 1 1,-2-1-1,0 0 1,-2 1 0,0-1-1,-14-42 1,15 63 278,0 8-115,2 10-7,1-10-53,0 0 1,0 0-1,0 0 0,0 0 0,1 0 0,0 0 1,0 0-1,0 0 0,1-1 0,-1 1 1,1-1-1,0 0 0,1 0 0,-1 0 0,1 0 1,0 0-1,0-1 0,0 0 0,0 0 1,6 4-1,-4-5-18,-1 1 1,1-1 0,0-1-1,0 1 1,0-1-1,0 0 1,0 0-1,0-1 1,0 0 0,0 0-1,0 0 1,0-1-1,0 0 1,0 0 0,0 0-1,0-1 1,6-2-1,-1 0-4,0 0 1,-1-1-1,1 0 0,-1-1 0,0 0 0,0-1 0,-1 0 0,0 0 0,0-1 1,0 0-1,-1-1 0,11-15 0,-15 16 5,-7 7-5,-10 10 13,1 5 83,-1 1 0,2 1-1,-16 26 1,21-32-25,1 0 1,0 0-1,1 1 0,0-1 0,1 1 0,0 0 0,-2 17 1,5-27-62,-1 0 0,1 0 0,0 0 0,0 0 1,0 0-1,0 0 0,0 1 0,0-1 1,0 0-1,0 0 0,0 0 0,1 0 1,-1 0-1,0 0 0,1 0 0,-1 0 1,1 0-1,-1 0 0,1 0 0,-1 0 0,1 0 1,0 0-1,-1 0 0,1 0 0,0-1 1,0 1-1,0 0 0,0-1 0,-1 1 1,1 0-1,0-1 0,0 1 0,0-1 1,0 1-1,1-1 0,-1 0 0,0 0 0,0 1 1,0-1-1,0 0 0,0 0 0,0 0 1,0 0-1,0 0 0,0 0 0,1 0 1,-1 0-1,0-1 0,1 0 0,8-1 24,0-1-1,-1 0 0,1-1 1,11-6-1,-16 8-39,48-29 37,-27 16-73,31-13-1,-50 24 18,1 2-1,-1-1 1,1 1-1,0 0 1,0 0 0,-1 1-1,1 0 1,0 1-1,9 0 1,-14 0 14,-1 1 1,1-1-1,-1 1 1,1 0-1,-1 0 0,1-1 1,-1 2-1,0-1 1,1 0-1,-1 0 1,0 1-1,0-1 0,0 1 1,0 0-1,0 0 1,0 0-1,-1 0 0,1 0 1,0 0-1,-1 0 1,0 0-1,1 0 1,-1 1-1,0-1 0,0 1 1,1 3-1,-1-2 15,0 0-1,1-1 0,0 1 1,0-1-1,0 1 1,0-1-1,1 0 0,-1 0 1,6 5-1,-6-7 2,-1 0 0,1 0 0,0 0 0,0 0 0,0 0 0,0-1 0,0 1 0,0-1 0,0 1 0,0-1 0,0 0 0,0 0 0,0 0 1,0 0-1,0 0 0,0 0 0,0 0 0,0-1 0,0 1 0,3-2 0,4-1-2,1-1 0,-1-1 0,9-5 0,17-8-423,-35 18 385,1 0 0,0 0 0,-1-1 0,1 1 0,-1 0 0,1 0 0,-1 0 0,1 0 0,-1 0 0,1 0 0,0 0 0,-1 0 0,1 0 0,-1 0 0,1 0 0,-1 0 0,1 0 0,0 1 0,-1-1 0,1 0 0,-1 0 0,1 0 0,-1 1-1,1-1 1,-1 0 0,1 1 0,-1-1 0,0 0 0,1 1 0,-1-1 0,1 1 0,-1-1 0,0 1 0,1-1 0,-1 1 0,0-1 0,0 1 0,1-1 0,-1 1 0,0-1 0,0 1 0,0-1 0,0 1 0,0 1 0,-1 27-1178,0-25 1196,-1 11-550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0:57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164 340 18396,'-1'-2'271,"0"-1"0,1 0 0,-1 1 0,0-1 1,-1 1-1,1-1 0,0 1 0,-1 0 0,1 0 0,-1-1 0,0 1 1,-2-2-1,3 3-174,0 0 0,0 1-1,0-1 1,0 1 0,0-1 0,0 1 0,-1-1 0,1 1 0,0 0 0,0 0 0,0-1 0,0 1 0,-1 0 0,1 0 0,0 0 0,0 0 0,0 1 0,-1-1-1,1 0 1,0 0 0,0 1 0,0-1 0,0 0 0,0 1 0,0 0 0,0-1 0,0 1 0,0-1 0,0 1 0,0 0 0,-1 1 0,-9 8 129,0 1 1,1 1 0,1-1-1,0 2 1,1-1-1,0 1 1,0 0 0,2 1-1,0 0 1,0 0-1,1 0 1,-5 28 0,10-41-215,-1 1 0,1 0 1,-1-1-1,1 1 0,0 0 1,0-1-1,0 1 1,0 0-1,0-1 0,0 1 1,1 0-1,-1-1 0,1 1 1,-1 0-1,1-1 1,-1 1-1,1-1 0,0 1 1,1 1-1,-1-2-4,-1-1 0,1 1 1,0-1-1,0 0 0,0 1 0,0-1 0,0 0 1,0 1-1,0-1 0,0 0 0,0 0 0,0 0 0,0 0 1,0 0-1,0 0 0,0 0 0,0 0 0,0 0 1,0-1-1,0 1 0,0 0 0,2-1 0,5-3 23,0 0-1,-1 0 0,1 0 1,-1-1-1,11-9 0,8-11 2,-1-1 0,-1-1 0,-1-1 0,-2-2 0,0 0 0,27-56 0,-57 106-15,1 1 1,0 0-1,2 0 1,0 1-1,2 0 0,0 0 1,0 25-1,4-45-12,-1 0 0,1 0 0,1 0 0,-1 0 0,0 0 0,0 0-1,1 0 1,-1 0 0,1-1 0,0 1 0,-1 0 0,1 0 0,0 0 0,0-1 0,0 1 0,0-1 0,0 1 0,3 2 0,-3-3 2,1-1-1,-1 1 1,0-1-1,1 1 1,-1-1 0,1 1-1,-1-1 1,0 1 0,1-1-1,-1 0 1,1 0 0,-1 0-1,1 0 1,-1 0 0,1 0-1,-1-1 1,1 1 0,2-1-1,4-2 19,0 0 0,0-1 1,-1 0-1,1 0 0,-1-1 0,11-8 0,13-14 39,0-1 1,-2-1-1,27-36 0,67-105 34,-108 148-90,-1 0 1,-1-1 0,11-27-1,-23 37-9,-7 11-3,-14 12 0,2 4 11,1 2 0,0 0-1,1 1 1,1 0 0,1 1 0,0 1-1,1 1 1,1 0 0,1 0 0,1 1 0,1 0-1,-10 33 1,17-46 0,1-1 1,-1 0-1,1 0 0,1 1 1,-1-1-1,1 0 0,1 1 1,-1-1-1,1 0 0,0 1 1,1-1-1,0 0 1,4 11-1,-3-13-75,-1-1 1,0-1-1,1 1 1,0 0-1,-1-1 1,2 1-1,-1-1 1,0 0-1,1 0 1,-1 0-1,1 0 1,0-1-1,0 0 1,0 1-1,0-1 1,0-1-1,0 1 1,1-1-1,-1 1 1,1-1-1,-1-1 1,8 2-1,-8-2-47,1 0-1,0 0 0,-1-1 0,1 1 0,0-1 1,-1 0-1,1 0 0,0 0 0,-1-1 0,0 0 1,1 0-1,-1 0 0,0 0 0,0-1 1,0 1-1,6-6 0,18-18-521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0:57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20196,'-31'31'2006,"18"-20"-1347,1 1 1,-11 14-1,20-23-530,1 1 1,-1 0-1,1 0 0,0 0 0,0 0 1,0 0-1,0 1 0,1-1 0,0 0 0,0 1 1,0-1-1,0 6 0,1-8-108,0 0 0,0 0 0,0 0-1,1 0 1,-1 0 0,1-1 0,0 1-1,0 0 1,-1 0 0,1 0 0,0-1 0,0 1-1,1-1 1,-1 1 0,0-1 0,0 1-1,1-1 1,-1 1 0,1-1 0,2 2-1,6 3-21,-1 0 0,18 7 0,-2 0 32,-17-8-27,-1 0-1,0 0 1,0 1-1,0-1 1,-1 2-1,11 12 1,-16-18 2,0 1 0,1 0 0,-1 0 0,0 0 1,0-1-1,0 1 0,0 0 0,-1 0 0,1 1 1,-1-1-1,1 0 0,-1 0 0,1 0 0,-1 0 0,0 0 1,0 1-1,0-1 0,-1 0 0,1 0 0,0 0 1,-1 0-1,1 0 0,-1 0 0,0 0 0,0 0 1,1 0-1,-2 0 0,1 0 0,0 0 0,0 0 0,0-1 1,-1 1-1,-2 2 0,-1 1-54,0-1 0,0 0-1,-1 0 1,1 0 0,-1 0 0,0-1-1,0 0 1,0 0 0,-1-1 0,1 0-1,-1 0 1,1 0 0,-1-1 0,0 0 0,1 0-1,-1-1 1,-10 0 0,0-8-116,8-8-102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0:58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 20260,'3'-3'1889,"-1"6"-1233,-2 4-232,0 11 928,-3 5-272,0 12-415,-2 3-233,0 8-168,2 3-40,0-3-256,2 0-280,-1-9-624,1-5-281,1-14 913,-3-6-168,-1-14-248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0:58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17508,'2'-3'221,"0"0"0,0 0 1,0 0-1,0 0 1,0 1-1,1-1 0,-1 1 1,1 0-1,0 0 0,0 0 1,0 0-1,0 0 1,0 0-1,5-2 0,-1 2 69,-1 1-1,0-1 1,1 1-1,0 0 1,-1 0-1,1 1 1,8 1 0,5 1 204,-1 0 1,1 2-1,-1 1 1,25 9-1,-22-7-342,0 2 0,-1 1 0,0 0 0,-1 1 0,0 2-1,0 0 1,25 22 0,-39-29-128,0 0 0,0 0 0,0 1 0,-1-1 0,0 1 0,0 0 1,-1 1-1,0-1 0,0 1 0,0 0 0,-1 0 0,-1 0 0,1 0 0,-1 1 0,0-1 0,-1 1 0,0-1 0,-1 1 0,0-1 1,0 1-1,0 0 0,-1-1 0,-3 13 0,0-9 79,0-1 0,-1 1 1,0-1-1,-1 1 0,0-2 0,-1 1 0,0-1 1,-1 0-1,0 0 0,0-1 0,-1 0 1,0 0-1,-1-1 0,-16 11 0,18-14-100,1 0-1,-1 0 0,-1-1 0,1 0 1,0-1-1,-1 0 0,0 0 1,0 0-1,0-1 0,0-1 0,0 0 1,0 0-1,-1 0 0,1-1 1,0-1-1,0 0 0,0 0 0,0 0 1,0-1-1,-12-5 0,17 6-60,0-1 1,0 0-1,1 0 0,-1-1 1,0 1-1,1-1 0,0 0 1,-1 0-1,1 0 0,0 0 0,0-1 1,1 1-1,-1-1 0,1 0 1,0 1-1,0-1 0,0 0 0,0 0 1,1 0-1,0-1 0,-2-4 1,0-31-386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0:59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21 18964,'0'-1'109,"0"1"-1,0-1 1,0 0-1,0 1 1,0-1-1,0 0 1,0 1-1,0-1 1,0 0-1,0 1 0,0-1 1,0 1-1,0-1 1,0 0-1,-1 1 1,1-1-1,0 1 1,0-1-1,-1 1 1,1-1-1,0 1 1,-1-1-1,1 1 1,-1-1-1,1 1 1,-1-1-1,1 1 1,-1-1-1,0 1 1,-1-1 84,1 0 0,-1 1 0,0 0 0,0-1 0,1 1 0,-1 0 0,0 0 0,1 0 0,-1 0 0,-3 1 0,-1-1 174,0 2 0,1-1-1,-1 1 1,1 0 0,-11 5 0,4 1-220,1 1 0,0 1 0,0 0-1,1 0 1,0 1 0,1 0 0,0 1 0,1 0 0,0 0 0,1 1 0,-7 17-1,3-5-70,2 2 0,0-1 0,2 1 0,-7 53 0,13-69-110,0 1 0,0 0 0,2-1 0,-1 1 0,1-1 1,1 1-1,0-1 0,7 22 0,-7-28 6,0 0 0,0 0 0,1 0 1,0 0-1,0-1 0,0 1 0,0-1 0,1 0 0,-1 0 1,1 0-1,0 0 0,1-1 0,-1 0 0,0 0 0,1 0 0,0 0 1,0 0-1,0-1 0,0 0 0,10 3 0,-5-3-40,1-1-1,20 1 1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0:59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27 371 9554,'1'0'146,"-1"0"-1,0 0 0,1 0 1,-1-1-1,0 1 1,0 0-1,1 0 1,-1 0-1,0-1 1,0 1-1,1 0 1,-1 0-1,0-1 1,0 1-1,0 0 1,1 0-1,-1-1 0,0 1 1,0 0-1,0-1 1,0 1-1,0 0 1,0-1-1,0 1 1,0 0-1,0 0 1,0-1-1,0 1 1,0 0-1,0-1 1,0 1-1,0 0 0,0-1 1,0 1-1,0 0 1,0-1-1,0 1 1,0 0-1,-1-1 1,1 1-1,0 0 1,0 0-1,0-1 1,-1 1-1,1 0 1,0 0-1,0 0 0,0-1 1,-1 1-1,1 0 1,0 0-1,-1 0 1,1-1-1,0 1 1,0 0-1,-1 0 1,1 0-1,0 0 1,-1 0-1,1 0 1,0 0-1,-1 0 0,1 0 1,-1 0-1,0 4 607,0 1 0,0 0 0,-1-1 0,0 1 0,-3 5 0,-6 19 2694,34-50-837,12-13-2150,298-302 539,-326 329-981,-5 5-10,0 1 0,-1-1 1,1 0-1,-1 0 0,0 1 1,1-1-1,-1 0 1,2-4-1,-35 39-20,11-5 13,2 2 1,2 1 0,1 0-1,1 1 1,1 0 0,2 1-1,-15 68 1,26-96-56,-1-1 0,2 0 0,-1 0-1,0 0 1,1 1 0,0-1 0,0 0 0,0 0 0,0 1-1,1-1 1,0 0 0,0 0 0,2 6 0,-3-9 28,0-1 0,0 0 0,1 1 0,-1-1 0,0 0 0,1 1 0,-1-1 0,0 0 0,1 1 0,-1-1 0,0 0 0,1 0 0,-1 1 0,1-1 0,-1 0 0,0 0 0,1 0 0,-1 0 0,1 1 0,-1-1 0,1 0 0,-1 0 0,1 0 0,-1 0 0,0 0 0,1 0 0,-1 0 0,1 0 0,-1 0 0,1-1 0,-1 1 0,1 0 0,-1 0 0,0 0 0,1 0 0,-1-1 0,1 1 0,-1 0 0,0 0 0,1-1 0,-1 1 0,0 0 0,1-1 0,17-18-450,-15 15 432,20-24-368,2-6-130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2:59.9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141 0 14435,'-1'1'443,"1"1"-1,0-1 1,0 0 0,0 1-1,0-1 1,0 0 0,1 1-1,-1-1 1,0 0 0,1 0-1,-1 1 1,1 1 0,3 11 537,-5-1-525,1 0-1,-2 0 1,0-1 0,0 1-1,-1-1 1,-1 0 0,-8 21-1,-44 77 1082,51-101-1436,1-2-36,1 0-1,-1-1 1,0 1-1,0-1 1,0 0-1,-1 0 0,0-1 1,0 1-1,-11 7 1,16-13-61,-1 0 1,1 0-1,0 0 1,-1 0-1,1-1 1,0 1-1,-1 0 1,1 0-1,0 0 1,0-1-1,-1 1 1,1 0-1,0 0 1,0-1-1,-1 1 1,1 0-1,0-1 1,0 1-1,0 0 1,0-1-1,-1 1 1,1 0-1,0-1 1,0 1-1,0 0 1,0-1-1,0 1 1,0 0-1,0-1 1,0 1-1,0-1 1,0 1-1,0 0 1,0-1-1,0 1 1,1 0-1,-1-1 1,0 0-1,1-16 3,8-29-129,23-70 0,-32 115 115,0 0 0,0 1-1,0-1 1,1 0 0,-1 1 0,0-1 0,0 1 0,0-1 0,1 1 0,-1-1-1,0 0 1,1 1 0,-1-1 0,0 1 0,1-1 0,-1 1 0,1 0 0,-1-1-1,1 1 1,-1-1 0,1 1 0,-1 0 0,2-1 0,4 11-98,0 31 3,-5-36 76,2 22-5,-2-11 12,1 0 0,1 0 1,0 0-1,1 0 1,0-1-1,12 26 1,-16-40 21,1 0 0,-1 0 1,1 0-1,0 0 0,-1 0 0,1-1 1,0 1-1,0 0 0,0 0 1,-1 0-1,1-1 0,0 1 1,0 0-1,0-1 0,0 1 1,2 0-1,-3-1 2,1 0 0,-1 0 0,1 0 0,0 0 0,-1 0 0,1 0 0,-1 0 1,1 0-1,0-1 0,-1 1 0,1 0 0,-1 0 0,1 0 0,-1-1 0,1 1 0,-1 0 0,1 0 0,-1-1 0,1 1 0,-1-1 1,2 0-1,-1 0 7,0-1-1,1 0 1,-1 0 0,0 0 0,0 0 0,0 0 0,0 0 0,0 0-1,-1 0 1,1 0 0,0 0 0,-1 0 0,0-1 0,1-2 0,-3-7 6,1 1 0,-2-1 0,1 1 0,-2-1-1,1 1 1,-2 0 0,1 1 0,-2-1 0,1 1 0,-1 0 0,-1 0 0,0 1 0,-12-14 0,4 11-22,9 10-5,7 9 2,0-5 9,1 0-1,-1 0 1,1 0-1,-1 0 1,1 0-1,0-1 1,-1 1-1,1-1 0,0 1 1,0-1-1,0 0 1,1 0-1,-1 0 1,4 1-1,36 9-241,-29-8 42,29 5-880,-15-2 419,34 10 0,-32-3 137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1:01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16 17836,'11'-15'6332,"-32"41"-5018,1 1 0,-28 51 0,18-27-967,-4 3-58,-54 92 307,83-134-639,7-10-228,15-19-494,23-37-747,-2-1 0,-3-2-1,-2-2 1,31-76 0,-57 117 2649,-12 28 239,-12 28 134,8-11-1263,1 1 0,2 0-1,1 1 1,1-1 0,1 1 0,2-1-1,1 1 1,1 0 0,1 0-1,12 50 1,-12-70-1454,-7-23 130,-22-29-92,-1 0-1,-52-59 1,79 102 1218,1-1 1,0 1-1,-1 0 0,1 0 0,0-1 0,0 1 0,-1 0 0,1-1 0,0 1 0,0-1 0,-1 1 1,1 0-1,0-1 0,0 1 0,0 0 0,0-1 0,0 1 0,0-1 0,0 1 0,0-1 1,0 1-1,0 0 0,0-1 0,0 1 0,0-1 0,0 1 0,0 0 0,0-1 0,0 1 1,0-1-1,0 1 0,1-1 0,13-4 924,32 6-99,-34 0-626,5-1-157,0 0 0,1-1 0,-1-1 0,0 0 0,0-1 0,-1-1 0,1-1 0,18-7 0,-8-2-83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1:02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0 18036,'5'28'2048,"2"0"0,1-1 1,15 37-1,-13-39-1591,-1-1-1,-1 2 1,-1-1 0,4 36 0,-10-38-407,-1 0 0,-1 0 0,-1 0 0,-1 0 0,-1-1 0,-1 1 0,-1-1 0,-1 0 0,-18 40 0,9-30-471,-1 0-1,-2-1 1,-1-1-1,-2 0 1,-37 39-1,35-42-4,4-6-147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1:04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0 735 14131,'0'1'105,"0"-1"0,0 1 0,0 0 0,0-1 0,1 1 0,-1 0 0,0 0-1,0-1 1,0 1 0,1-1 0,-1 1 0,0 0 0,0-1 0,1 1 0,-1 0 0,1-1 0,-1 1 0,1-1 0,0 2 0,-1-2-52,1 0 0,-1 0 1,1 0-1,-1 0 0,1 0 1,-1 0-1,1 0 0,-1 0 1,0 0-1,1-1 1,-1 1-1,1 0 0,-1 0 1,0 0-1,1 0 0,-1-1 1,1 1-1,-1 0 0,0 0 1,1-1-1,-1 1 0,0 0 1,1-1-1,22-28 1964,-20 25-1533,29-46 638,-1-1 1,-4-1-1,27-69 0,43-174 1097,-91 272-2036,1 0 139,-1 0 1,4-41 0,-10 54-105,-4 15-91,-4 18-35,-17 70-51,5 0-1,-12 120 1,31-204-41,-2 13 8,1 0-1,1 1 0,0-1 0,2 1 1,5 32-1,-6-54-8,0 1 1,0-1-1,1 0 1,-1 0-1,1 1 1,-1-1-1,1 0 1,-1 0-1,1 0 1,0 0-1,-1 0 1,1 0-1,0 0 1,0 0 0,0 0-1,0 0 1,1 1-1,-1-2 1,0 1-1,-1-1 0,1 0 1,0 0-1,0 0 1,-1 0-1,1 0 1,0 0-1,0 0 0,-1 0 1,1 0-1,0 0 1,0 0-1,-1 0 0,1 0 1,0-1-1,0 1 1,-1 0-1,1-1 1,0 1-1,0-1 1,3-2-9,-1 1 1,1-1 0,-1-1-1,0 1 1,0 0 0,0-1-1,0 1 1,3-7 0,12-26-74,-1 0 0,-2-1 0,-1 0 0,-3-1 0,11-52 0,-26 105 45,-2 6 27,-5 40 1,11-49 1,-1 1 1,1 0-1,1 0 1,3 16 0,-3-27 4,-1 1 1,1-1-1,0 1 0,0-1 1,0 0-1,0 1 1,0-1-1,0 0 1,1 0-1,-1 0 1,1 0-1,3 3 1,-4-4 0,0 0 0,1 0 1,-1-1-1,1 1 0,-1 0 1,1-1-1,-1 1 0,1-1 1,-1 0-1,1 0 0,-1 1 1,1-1-1,0 0 0,-1 0 1,1 0-1,-1-1 1,1 1-1,-1 0 0,1 0 1,0-1-1,-1 1 0,3-2 1,3-1 3,0-1 0,0 0 0,-1 0 0,1 0-1,-1-1 1,0 1 0,0-2 0,7-7 0,40-53 97,-27 31 9,-26 35-107,0 0 1,0 0 0,0-1-1,0 1 1,0 0-1,0 0 1,0 0 0,0 0-1,0 0 1,0-1 0,0 1-1,0 0 1,0 0 0,0 0-1,1 0 1,-1 0 0,0 0-1,0-1 1,0 1-1,0 0 1,0 0 0,0 0-1,0 0 1,1 0 0,-1 0-1,0 0 1,0 0 0,0 0-1,0 0 1,0 0 0,1-1-1,-1 1 1,0 0-1,0 0 1,0 0 0,0 0-1,0 0 1,1 0 0,-1 0-1,0 0 1,0 0 0,0 1-1,0-1 1,0 0 0,1 0-1,-1 0 1,0 0-1,0 0 1,0 0 0,0 0-1,0 0 1,0 0 0,1 0-1,-1 0 1,0 1 0,0-1-1,0 0 1,0 13 51,-5 21-4,4-32-42,1 1-9,-2 4 18,1 0 1,0 0-1,0 0 1,0 0-1,2 11 1,-1-18-13,0 1 1,0 0-1,0 0 1,0-1 0,0 1-1,1 0 1,-1-1 0,0 1-1,0-1 1,1 1-1,-1 0 1,0-1 0,1 1-1,-1-1 1,1 1 0,-1-1-1,1 1 1,-1-1-1,1 1 1,-1-1 0,1 0-1,0 1 1,-1-1 0,1 0-1,0 1 1,1-1 4,0 0 0,-1 0 0,1 0 0,0 0 1,0-1-1,-1 1 0,1 0 0,0-1 0,-1 1 1,1-1-1,-1 0 0,1 0 0,-1 1 0,1-1 1,1-2-1,22-13 140,24-23 1,-32 24-73,0 2 0,1 0 1,38-20-1,-53 31-73,0 1 0,0-1 0,0 1 0,0 0 0,1 0 0,-1 1 0,0-1 0,1 1 0,-1-1 0,0 1 0,1 0 0,-1 0 0,0 1 0,1-1-1,-1 1 1,5 1 0,-5-1-2,0 1-1,1 0 1,-1 0-1,0 0 0,0 1 1,0-1-1,-1 1 0,1-1 1,0 1-1,-1 0 0,0 0 1,0 0-1,4 6 1,-5-7 1,-1 0 0,1-1 0,0 1 0,0-1 0,0 0 0,0 1 0,1-1 0,-1 0 1,0 1-1,1-1 0,-1 0 0,1 0 0,-1 0 0,1 0 0,-1-1 0,1 1 1,-1 0-1,1-1 0,3 2 0,-4-2-20,1 0 1,0-1-1,-1 1 0,1 0 1,0-1-1,-1 1 1,1-1-1,0 1 0,-1-1 1,1 0-1,-1 0 0,1 1 1,-1-1-1,0 0 1,1 0-1,-1-1 0,0 1 1,0 0-1,0 0 0,2-3 1,1-1-152,-1 0 0,0 0 0,0 0 0,0-1 1,-1 1-1,1 0 0,-1-1 0,-1 0 0,1 1 0,-1-1 1,0 0-1,0 0 0,-1-10 0,0-9-349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1:05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18492,'-7'3'2272,"8"4"-1503,6-4-353,6 2 1784,7-2-1664,5 3-648,3-6 176,3 2-104,-1-7-184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1:09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126 188 16564,'1'-2'274,"-1"-1"0,0 1 0,0-1 0,0 1 1,-1-1-1,1 1 0,0 0 0,-1-1 1,0 1-1,0-1 0,1 1 0,-1 0 1,0-1-1,-1 1 0,1 0 0,0 0 1,-1 0-1,1 0 0,-1 0 0,-2-2 0,3 3-214,0 0-1,0 0 0,0 1 0,0-1 0,0 0 0,0 0 1,-1 1-1,1-1 0,0 1 0,0-1 0,-1 1 0,1-1 0,0 1 1,-1 0-1,1 0 0,0-1 0,-1 1 0,1 0 0,0 0 0,-1 1 1,1-1-1,0 0 0,-1 0 0,1 1 0,0-1 0,-1 0 0,1 1 1,0-1-1,0 1 0,-1 0 0,1-1 0,0 1 0,0 0 1,0 0-1,0 0 0,0 0 0,0 0 0,-1 1 0,-5 7 31,1 0 0,-1 1 0,2 0 0,-1 0 0,1 0 0,1 1 0,0 0 0,0 0 0,1 0 0,1 0-1,0 0 1,0 1 0,0 16 0,2-27-84,0 0 1,0 0-1,0 0 0,0 0 1,0 0-1,0 0 0,0 0 0,1 0 1,-1 0-1,0 0 0,0 0 0,1 0 1,-1 0-1,1 0 0,-1 0 0,1 0 1,-1 0-1,1-1 0,-1 1 1,1 0-1,0 0 0,-1-1 0,1 1 1,0 0-1,0-1 0,-1 1 0,1-1 1,0 1-1,0-1 0,0 1 0,0-1 1,0 0-1,0 1 0,0-1 1,0 0-1,0 0 0,0 0 0,0 0 1,0 0-1,0 0 0,0 0 0,0 0 1,0 0-1,0 0 0,0 0 0,0-1 1,1 1-1,5-3 9,0 1 0,0-1-1,0 0 1,0-1 0,7-4 0,9-8 9,0-2 1,0 0 0,-2-1 0,22-25 0,68-93 211,-82 88 25,-29 49-258,0 0 0,0 0 0,-1 0 0,1 0 0,0 0 1,0 0-1,0 0 0,0 0 0,-1 0 0,1 0 0,0 0 0,0 0 0,0 0 0,0 0 0,-1 0 0,1 0 0,0 0 0,0 0 1,0-1-1,0 1 0,0 0 0,-1 0 0,1 0 0,0 0 0,0 0 0,0 0 0,0 0 0,0-1 0,0 1 0,0 0 0,-1 0 1,1 0-1,0 0 0,0 0 0,0-1 0,0 1 0,0 0 0,0 0 0,0 0 0,0 0 0,0-1 0,0 1 0,0 0 0,0 0 1,0 0-1,0 0 0,0-1 0,0 1 0,0 0 0,0 0 0,0 0 0,0 0 0,0-1 0,0 1 0,0 0 0,1 0 0,-1 0 0,0 0 1,0 0-1,0-1 0,0 1 0,-4 5 14,0 0 0,0 1 1,0-1-1,0 1 0,1-1 0,0 1 1,0 0-1,1 1 0,-3 7 0,1-3-6,-9 23-10,-10 44 0,20-67-3,1 0 0,0 1-1,0-1 1,1 1 0,1-1 0,0 0 0,4 24 0,-4-34 2,0 1 1,0 0-1,1-1 1,-1 1-1,1 0 1,0-1-1,-1 1 1,1 0-1,0-1 0,0 1 1,0-1-1,0 0 1,0 1-1,0-1 1,0 0-1,0 0 1,1 1-1,-1-1 1,1 0-1,-1 0 1,0 0-1,4 1 0,-3-2 2,1 1 0,-1-1 0,1 0 0,-1 0-1,0 0 1,1 0 0,-1 0 0,0-1-1,1 1 1,-1-1 0,0 0 0,1 1-1,-1-1 1,3-2 0,6-3 15,-1 0 0,0-1 0,0 0 1,0-1-1,8-9 0,19-22 118,-3-2 1,-1-1-1,29-48 0,-62 90-133,0 0 0,0 0 0,0 0-1,0 0 1,0 0 0,0 0 0,0 0 0,0 0-1,0 0 1,0 1 0,0-1 0,0 0-1,0 0 1,1 0 0,-1 0 0,0 0 0,0 0-1,0 0 1,0 0 0,0 0 0,0 0-1,0 0 1,0 0 0,0 0 0,0 0 0,0 0-1,0-1 1,1 1 0,-1 0 0,0 0 0,0 0-1,0 0 1,0 0 0,0 0 0,0 0-1,0 0 1,0 0 0,0 0 0,0 0 0,0 0-1,0 0 1,0 0 0,0 0 0,0 0-1,0 0 1,0-1 0,0 1 0,0 0 0,0 0-1,0 0 1,0 0 0,0 0 0,1 0 0,-4 12 23,-8 29-58,4-16 55,4-16-18,1 1 1,1-1-1,-1 1 1,1 0-1,1 12 1,0-21-2,0 0 1,0 1-1,0-1 1,0 1-1,0-1 1,1 1-1,-1-1 1,0 0-1,1 1 1,-1-1-1,1 0 1,0 1-1,-1-1 1,1 0-1,0 0 1,0 0-1,0 1 1,-1-1-1,1 0 1,0 0-1,1 0 1,-1-1-1,0 1 1,0 0-1,0 0 1,0 0-1,1-1 1,-1 1-1,0-1 1,1 1-1,-1-1 1,0 1-1,1-1 1,-1 0-1,1 0 1,-1 0-1,1 0 1,-1 0-1,0 0 1,1 0 0,-1 0-1,1 0 1,-1-1-1,0 1 1,2-1-1,10-3 34,-1 0 1,0-1-1,-1 0 0,1-1 1,18-12-1,53-45 127,-60 45-96,-7 2-39,-15 13-16,-9 11 0,4-3-8,0 0-1,0 1 1,0 0 0,1 0 0,0 0 0,0 0 0,0 1-1,1-1 1,0 1 0,0 0 0,0-1 0,1 1 0,0 11-1,0-15-11,1 0 0,0 0 0,0 0-1,1 0 1,-1 0 0,1 0-1,-1 0 1,1 0 0,0 0 0,0 0-1,0-1 1,0 1 0,1 0-1,-1-1 1,1 1 0,0-1 0,0 1-1,-1-1 1,1 0 0,1 0-1,-1 0 1,0 0 0,1 0 0,-1 0-1,1-1 1,-1 1 0,1-1-1,-1 1 1,1-1 0,0 0 0,0 0-1,0-1 1,5 2 0,-4-2-67,0 0 1,0 0-1,1 0 1,-1-1 0,0 1-1,0-1 1,0 0-1,0 0 1,0-1-1,0 1 1,0-1-1,0 0 1,0 0-1,-1 0 1,1 0 0,-1-1-1,0 0 1,1 1-1,-1-1 1,-1 0-1,1-1 1,0 1-1,-1 0 1,1-1-1,2-6 1,11-20-372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1:10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18084,'-5'9'1912,"0"-1"-1432,4-1-744,1-2-8,-1-5 520,-2-10-696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1:10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18628,'-6'18'2152,"2"12"-1231,-5 5-417,2 6 1400,0 5-592,1 6-527,2-2-289,0-4-568,2-5-280,-1-5-681,-1-4-287,-2-14 968,-4-7-200,-6-14-304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1:11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15755,'7'-9'322,"-1"0"0,2 0-1,0 0 1,0 1 0,0 0-1,1 0 1,0 1-1,1 0 1,-1 1 0,1 0-1,1 0 1,-1 1 0,1 1-1,0 0 1,0 0-1,0 1 1,22-3 0,-19 4-61,-1 0 0,1 1 0,0 1 1,0 0-1,0 1 0,-1 1 0,1 0 0,-1 0 1,1 2-1,-1 0 0,0 0 0,0 1 0,0 0 1,21 14-1,-30-16-225,0 0 0,1 0 1,-2 0-1,1 1 1,0-1-1,-1 1 0,1 0 1,-1 0-1,0 0 0,-1 1 1,1-1-1,-1 1 0,0-1 1,0 1-1,0 0 1,0 0-1,-1 0 0,0 0 1,1 8-1,-2-7-19,0-1 0,-1 1 0,1 0 0,-1-1 0,-1 1 0,1 0 0,-1-1 0,0 0 0,0 1 0,0-1 0,-1 0 0,0 0 0,0 0 0,0-1 0,-1 1 0,1-1 0,-6 5 0,-5 4-22,0 0-1,-1-1 1,-1-1 0,0 0-1,0-1 1,-1-1-1,0-1 1,-1 0-1,1-1 1,-32 7-1,36-12-823,35-10-3621,-3 4 3155,0 2 1,1 0 0,-1 1 0,1 1 0,-1 1 0,22 3 0,-34-2 1353,1 0 0,-1 0 0,0 0 1,0 1-1,0 0 0,0 1 0,0-1 0,6 6 1,-8-6 340,-1 1 1,0 0 0,0 0 0,0 0 0,0 1 0,-1-1 0,0 1 0,0 0-1,0 0 1,0 0 0,3 10 0,-1 2 935,-1 0 0,3 21-1,-5-21-176,1-1 0,7 22 0,-10-37-1091,0 0-1,1 0 1,-1 0-1,0 0 1,1 0-1,-1-1 1,1 1 0,-1 0-1,1 0 1,-1 0-1,1 0 1,-1-1-1,1 1 1,0 0-1,0-1 1,-1 1-1,1 0 1,0-1-1,0 1 1,1 0-1,-1-1-26,0 0-1,0 0 0,-1 0 0,1 0 0,0 0 0,-1-1 1,1 1-1,0 0 0,0 0 0,-1-1 0,1 1 0,0 0 1,-1-1-1,1 1 0,-1-1 0,1 1 0,0-1 0,-1 1 1,1-1-1,0 0 0,3-4 78,-1 0 0,1-1 1,-1 1-1,0-1 0,2-5 1,2-6 162,-1-1 0,7-35 1,-11 45-234,-1 1 1,0-1 0,0 0 0,-1 0 0,0 0 0,-1 0-1,0 0 1,0 0 0,-3-12 0,3 19-47,1 0 0,-1 0 0,1-1 0,-1 1 0,1 0 0,-1 0 0,0 0 0,0 0 0,1 0 0,-1 0 0,0 0 0,0 0 0,0 0 0,0 1 0,0-1 0,0 0 0,0 1 0,0-1 0,0 0 0,-1 1 0,1-1 0,0 1 0,0 0 0,0-1 0,-1 1 0,-1 0 0,2 0-19,-1 0-1,1 0 0,0 1 1,0-1-1,0 0 0,0 1 1,0-1-1,1 1 0,-1-1 0,0 1 1,0-1-1,0 1 0,0-1 1,0 1-1,1 0 0,-1 0 1,0-1-1,0 1 0,1 0 1,-1 0-1,1 0 0,-1 0 0,1 0 1,-1 0-1,1 0 0,0 0 1,-1 0-1,1 0 0,0 0 1,0 0-1,0 0 0,0 1 0,0 0-46,0-1 0,0 0-1,0 0 1,0 1 0,0-1 0,1 0-1,-1 0 1,0 0 0,1 0-1,-1 0 1,1 0 0,0 1-1,-1-1 1,1 0 0,0 0-1,-1-1 1,1 1 0,0 0-1,0 0 1,0 0 0,0 0-1,0-1 1,0 1 0,0 0-1,0-1 1,0 1 0,0-1-1,0 1 1,1-1 0,-1 0-1,0 0 1,0 1 0,0-1-1,0 0 1,3 0 0,6 1-506,-1 0 0,1-1 0,12-1 0,-21 1 504,29-3-1003,-1-1-1,0-1 1,0-2-1,0-1 1,-1-1-1,0-1 1,45-25-1,-53 23 884,-19 12 216,0-1 1,-1 1-1,1 0 1,-1-1-1,1 1 0,0 0 1,-1-1-1,1 1 0,-1-1 1,1 1-1,-1-1 0,1 1 1,-1-1-1,1 1 0,-1-1 1,0 1-1,1-1 1,-1 0-1,0 1 0,0-1 1,1 1-1,-1-1 0,0 0 1,0 1-1,0-1 0,0 0 1,0-1-1,0 2 44,-1 0 1,0 0-1,0-1 1,0 1-1,1 0 0,-1 0 1,0 0-1,0 0 0,0 0 1,0 0-1,0 0 0,1 0 1,-1 1-1,0-1 1,0 0-1,0 0 0,1 1 1,-1-1-1,0 0 0,0 1 1,1-1-1,-1 1 0,0-1 1,0 2-1,-19 12 1080,12-7-754,0-1 1,1 2-1,0-1 1,0 1-1,0 0 1,1 1-1,1-1 0,-1 1 1,1 0-1,1 1 1,0-1-1,0 1 1,-3 15-1,6-23-360,1-1 0,-1 1 0,1 0 0,0 0 0,0-1 0,0 1 0,0 0 0,0-1 0,0 1 0,0 0 0,1 0 0,-1-1 0,1 1 0,-1 0 0,1-1 0,0 1 0,-1-1 0,1 1-1,0-1 1,0 1 0,0-1 0,0 1 0,0-1 0,1 0 0,-1 0 0,0 0 0,1 0 0,-1 0 0,0 0 0,1 0 0,-1 0 0,1 0 0,0 0 0,-1-1 0,1 1 0,-1-1 0,1 1 0,0-1 0,0 0 0,1 0 0,2 1 12,1-1 0,-1 0 0,1-1 0,-1 0 0,0 0 1,0 0-1,1 0 0,-1-1 0,0 0 0,0 0 0,0 0 1,5-3-1,-1-1 41,1-1 1,-1 0 0,0-1 0,-1 1-1,10-13 1,-15 17-61,-1 0 1,1 0-1,-1 0 1,0-1-1,0 1 1,0-1-1,0 1 1,0-1-1,-1 0 0,0 0 1,0 0-1,0 0 1,0 0-1,0 0 1,-1 0-1,0 0 1,0 0-1,-1-6 0,1 8-59,-1 0 0,0 0 0,0 1-1,1-1 1,-1 1 0,0-1 0,-1 1-1,1-1 1,0 1 0,0 0 0,-1-1-1,1 1 1,-1 0 0,1 0 0,-1 0-1,1 0 1,-1 0 0,1 0 0,-1 1-1,0-1 1,0 0 0,1 1 0,-1-1-1,0 1 1,0 0 0,0 0 0,0 0-1,-3 0 1,3 0-71,-1 0-1,1 0 1,-1 0 0,1 0-1,0 0 1,-1 1-1,1-1 1,0 1-1,-1 0 1,1 0-1,0 0 1,0 0 0,-1 0-1,1 0 1,0 0-1,0 1 1,1-1-1,-1 1 1,0-1 0,0 1-1,-2 3 1,4-5 79,0 1 0,-1-1 0,1 0 0,0 1 0,0-1 0,0 0 0,-1 1 1,1-1-1,0 0 0,0 1 0,0-1 0,0 1 0,0-1 0,0 0 0,0 1 0,0-1 0,0 1 0,0-1 1,0 1-1,0-1 0,0 0 0,0 1 0,0-1 0,0 0 0,0 1 0,1-1 0,-1 1 0,0-1 1,0 0-1,0 1 0,1-1 0,-1 0 0,0 1 0,0-1 0,1 0 0,-1 1 0,0-1 0,1 0 1,-1 1-1,12 4-516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1:11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151 205 15163,'1'-4'2155,"-6"5"-1130,-11 8 9,4 0-119,1-1 0,1 2-1,0-1 1,-11 15 0,12-14-658,1 0 1,1 1-1,0 0 1,0 1-1,1-1 1,1 1-1,0 0 1,-4 15-1,8-24-226,0-1 0,1 0-1,-1 0 1,1 1-1,0-1 1,0 0 0,0 1-1,0-1 1,0 0 0,0 1-1,1-1 1,-1 0-1,1 0 1,0 1 0,-1-1-1,3 4 1,-2-5-22,0-1 0,0 1 1,0 0-1,0 0 0,0 0 0,1-1 1,-1 1-1,0 0 0,0-1 0,1 1 0,-1-1 1,0 1-1,1-1 0,-1 0 0,0 0 1,1 0-1,-1 0 0,0 1 0,1-2 1,-1 1-1,0 0 0,1 0 0,-1 0 0,0-1 1,1 1-1,-1 0 0,0-1 0,1 0 1,0 0-1,13-5 11,-1-1 0,0-1 1,-1 0-1,0 0 0,0-2 0,18-16 1,-6 2 111,42-52 1,-48 51-6,-1-2 1,18-34 0,-28 46-34,-1-1-1,0 1 0,-2-1 1,0 0-1,6-31 1,-11 46-87,1 0 1,-1 0-1,0 1 1,0-1 0,0 0-1,1 0 1,-1 1-1,0-1 1,0 0-1,0 0 1,0 0-1,0 1 1,-1-1 0,1 0-1,0 0 1,0 1-1,0-1 1,-1 0-1,1 0 1,0 1-1,-1-1 1,1 0 0,0 1-1,-1-1 1,1 0-1,-1 1 1,1-1-1,-1 1 1,0-1-1,1 1 1,-1-1 0,0 0-1,0 1 0,-1 1 0,1-1 0,0 0 0,0 0 0,0 1 0,0-1 0,-1 0 0,1 1 0,0-1-1,0 1 1,0 0 0,0-1 0,0 1 0,0 0 0,0 0 0,1-1 0,-1 1 0,0 0 0,-1 2 0,-9 11 33,0 1 0,1 1 0,1 0 1,-12 28-1,8-13 22,-15 54 0,25-71-131,0 0 1,0-1-1,1 1 0,0 20 0,2-31 20,0-1-1,0 1 0,0 0 1,1 0-1,-1-1 0,1 1 1,-1 0-1,1-1 0,0 1 1,0 0-1,0-1 0,0 1 1,1-1-1,-1 1 0,1-1 1,-1 0-1,1 0 0,0 0 1,0 0-1,0 0 0,0 0 1,0 0-1,0 0 0,1-1 1,-1 1-1,0-1 0,1 0 1,4 2-1,24 2-252,9-6-120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1:11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19564,'-13'20'2497,"1"3"-1369,2-1-512,2-8 1961,2-3-1273,6-9-1272,1-1-824,6-12 688,4-2-248,0-4-256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3:00.3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 20268,'10'0'1777,"6"-2"-1249,2-2-256,11 2 744,2 1-272,4 0-472,-1-1-272,-4 4-608,-1 0-384,-10 4 768,-6-3-152,-6 3-168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1:12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16083,'9'-10'999,"-1"1"0,2 0-1,0 0 1,0 1 0,22-14-1,-27 18-701,0 1 0,0 0 0,1 1 0,0-1 0,-1 1-1,1 0 1,0 1 0,0 0 0,0-1 0,0 2 0,0-1 0,0 1 0,0 0-1,12 1 1,-16 0-248,0 0 0,0-1-1,0 1 1,-1 0 0,1 0-1,0 0 1,0 1 0,-1-1-1,1 0 1,0 1 0,-1-1-1,0 1 1,1-1 0,-1 1-1,0 0 1,0 0 0,0-1-1,0 1 1,0 0 0,0 0-1,0 0 1,-1 0 0,1 0-1,-1 0 1,1 0 0,-1 0-1,0 0 1,0 1 0,0-1-1,0 3 1,-1 9 0,0 0 1,-1 0 0,-5 20-1,4-15 30,-1-2-49,-4 39 44,8-51-69,-1 0 1,1-1 0,1 1 0,-1 0 0,1 0 0,0 0-1,0 0 1,3 8 0,-3-12 0,0 1 0,-1-1 1,1 0-1,0 1 0,0-1 0,0 0 0,0 0 1,1 0-1,-1 0 0,0 0 0,0 0 0,0-1 0,1 1 1,-1 0-1,1-1 0,-1 1 0,0-1 0,1 1 1,-1-1-1,1 1 0,-1-1 0,1 0 0,-1 0 0,1 0 1,-1 0-1,1 0 0,-1 0 0,1 0 0,-1-1 1,1 1-1,1-1 0,4-1 22,1 0-1,-1 0 1,0-1 0,0 0-1,7-5 1,12-8 72,1-2 0,-2-1 0,0-2 0,-2 0 0,0-1 0,-1-1 0,27-39 0,-46 58-82,0 0-1,-1-1 0,0 1 0,0-1 0,0 1 0,0-1 1,-1 0-1,1 0 0,-1 0 0,0-7 0,-1 11-13,0-1-1,0 1 0,0-1 0,0 1 0,0-1 1,0 1-1,-1-1 0,1 1 0,-1 0 0,1-1 1,-1 1-1,1 0 0,-1-1 0,0 1 0,0 0 1,1 0-1,-1-1 0,0 1 0,0 0 0,0 0 1,-1 0-1,1 0 0,0 0 0,0 1 0,0-1 1,-1 0-1,1 0 0,0 1 0,-1-1 0,1 1 1,0-1-1,-1 1 0,1 0 0,-1 0 0,1-1 1,-1 1-1,-2 0 0,-2 0-40,0 1-1,0-1 1,1 1-1,-1 1 1,0-1 0,1 1-1,-1-1 1,1 2 0,-1-1-1,-9 6 1,12-7-95,1 1 0,-1-1 0,1 1 0,0 0 0,-1 0 0,1 0 0,0 0 0,0 0 0,0 0 0,0 0 0,0 1 0,1-1 0,-1 1 0,1-1 1,0 1-1,-1 0 0,1-1 0,0 1 0,1 0 0,-1 0 0,0 0 0,1 0 0,-1 3 0,1-5 20,1 1 0,-1-1 0,0 1 0,1-1 1,-1 1-1,1-1 0,-1 1 0,1-1 0,0 0 0,-1 1 0,1-1 0,0 0 0,0 0 1,0 1-1,0-1 0,0 0 0,0 0 0,2 1 0,0 0-26,1 0-1,-1 0 1,0 0-1,1-1 1,-1 0-1,1 1 0,4 0 1,32 4-934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1:12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 17252,'-12'1'528,"1"1"0,0 1 0,-1 0 0,1 0 0,1 1 0,-1 1 0,0 0 1,1 0-1,0 1 0,0 0 0,1 1 0,0 0 0,0 0 0,0 1 0,-11 14 0,19-21-495,0 0-1,1 0 1,-1 0-1,0 0 1,1 0-1,-1 0 1,0 1-1,1-1 1,0 0-1,-1 0 0,1 0 1,0 1-1,-1-1 1,1 0-1,0 3 1,0-3-22,0-1 1,1 1-1,-1-1 1,0 0 0,0 1-1,1-1 1,-1 1-1,0-1 1,1 0-1,-1 1 1,0-1 0,1 1-1,-1-1 1,1 0-1,-1 0 1,1 1 0,-1-1-1,0 0 1,1 0-1,-1 0 1,1 1-1,-1-1 1,1 0 0,-1 0-1,1 0 1,0 0-1,4 0 16,-1 0 0,0 0-1,1-1 1,-1 1 0,0-1 0,1 0-1,4-2 1,57-25 132,-51 21-80,0 0 0,0 1 1,1 0-1,0 1 0,33-5 1,-47 9-57,1 1 0,-1 0 0,1 0 0,-1 0 0,1 0 0,0 1 0,-1-1 0,1 1 1,-1-1-1,0 1 0,1 0 0,-1 0 0,0 0 0,1 0 0,-1 0 0,0 0 0,0 1 0,0-1 0,0 1 0,0 0 0,2 2 0,-1 0 41,-1-1 0,0 1-1,0 0 1,0 0 0,-1 0-1,1 0 1,-1 0-1,0 1 1,0-1 0,0 0-1,0 8 1,-1-11-24,0 1 1,0 0 0,0 0-1,0-1 1,1 1-1,-1 0 1,1-1 0,-1 1-1,1-1 1,0 1-1,0-1 1,1 3 0,-1-3-23,0-1 1,-1 1-1,1-1 1,0 1-1,-1-1 1,1 0-1,0 0 1,0 1 0,0-1-1,-1 0 1,1 0-1,0 0 1,0 0-1,0 0 1,-1 0-1,1 0 1,0 0-1,0 0 1,0 0-1,-1 0 1,1 0 0,0-1-1,0 1 1,0 0-1,-1 0 1,1-1-1,0 1 1,1-2-1,69-41 486,-59 33-471,1 1 1,0 1-1,1 0 1,0 1 0,0 1-1,0 0 1,30-7 0,-42 12-35,0 1 1,0-1 0,0 1 0,0 0 0,1 0 0,-1 0 0,0 0 0,0 0-1,0 0 1,0 1 0,0-1 0,0 1 0,1-1 0,-1 1 0,0 0 0,0 0-1,-1 0 1,1 0 0,0 0 0,0 0 0,2 3 0,-2-2 2,0 1 0,-1-1 0,0 0 0,1 1-1,-1 0 1,0-1 0,0 1 0,-1 0 0,1-1 0,0 1 0,-1 0 0,0 0 0,0-1 0,0 5 0,-1 9-3,-1-1-1,0 0 1,-2 0 0,-8 25 0,11-37 143,-7 15-1069,8-18 898,0 0 0,-1 0 0,1 1 0,0-1 0,0 0 0,-1 0 1,1 0-1,0 1 0,-1-1 0,1 0 0,-1 0 0,1 0 0,0 0 0,-1 0 0,1 0 0,0 0 0,-1 0 0,1 0 0,0 0 0,-1 0 0,1 0 0,-1 0 1,1 0-1,0 0 0,-1 0 0,1 0 0,0-1 0,-1 1 0,1 0 0,0 0 0,-1 0 0,1-1 0,0 1 0,-1 0 0,1 0 0,0-1 0,0 1 0,-1 0 0,1 0 1,0-1-1,0 1 0,0 0 0,-1-1 0,-6-8-378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1:14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34 459 14987,'-7'9'1185,"2"-2"-53,0 0 0,0 0-1,-6 13 1,39-43 3380,168-163-979,-156 144-3193,-2-2-1,55-81 0,-66 71-156,-11 19-54,-36 123-193,-27 53 51,-12 38 130,56-170-135,0 0 0,1 0 0,1-1 0,-1 1 0,1 0 0,1 1 0,0-1 0,1 11 0,-1-20-30,0 1 0,0 0 0,0-1 0,0 1 0,0-1 0,0 1 0,0-1 0,0 1 0,1 0 0,-1-1 1,0 1-1,0-1 0,1 1 0,-1-1 0,0 1 0,1-1 0,-1 1 0,0-1 0,1 0 0,-1 1 0,0-1 0,1 1 0,-1-1 1,1 0-1,-1 1 0,1-1 0,-1 0 0,1 0 0,-1 1 0,1-1 0,0 0 0,-1 0 0,1 0 0,-1 0 0,1 0 0,-1 0 0,1 0 1,0 0-1,-1 0 0,1 0 0,-1 0 0,1 0 0,-1 0 0,1 0 0,-1 0 0,1-1 0,0 1 0,-1 0 0,1 0 0,-1-1 0,1 1 1,-1 0-1,0-1 0,1 1 0,-1 0 0,1-1 0,24-25-2006,-25 26 2060,21-25-803,2-3-285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1:14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19612,'-17'26'898,"1"0"1,2 2-1,0 0 0,2 1 1,1 0-1,1 1 0,2 0 0,-8 49 1,16-76-851,-1 0 1,1-1-1,0 1 1,0-1-1,0 1 1,0 0-1,0-1 1,1 1-1,-1 0 1,1-1-1,0 1 1,1 2-1,-2-4-29,1 0 0,0 0 0,0-1-1,0 1 1,-1 0 0,1-1 0,0 1 0,0-1-1,0 1 1,0-1 0,0 1 0,0-1 0,0 0-1,0 1 1,0-1 0,0 0 0,0 0 0,0 1-1,0-1 1,0 0 0,0 0 0,0-1 0,0 1-1,0 0 1,0 0 0,0 0 0,0-1 0,0 1-1,0 0 1,0-1 0,2 0 0,6-3 43,0 0 1,-1 0-1,1-1 1,-1 0-1,0-1 1,10-9-1,42-44 159,-49 49-170,127-150 468,-123 140-412,-9 17 19,-6 12-9,-14 34 16,-35 72 1,33-83-103,2 0 0,1 1-1,2 0 1,-10 48 0,20-78-27,1-1-1,0 1 1,-1-1 0,1 0 0,0 1-1,0-1 1,0 1 0,0-1-1,1 0 1,-1 1 0,1-1 0,-1 0-1,1 1 1,0-1 0,1 3-1,-2-5 1,1 1-1,-1-1 1,1 0-1,-1 1 0,1-1 1,-1 1-1,1-1 1,0 0-1,-1 1 0,1-1 1,-1 0-1,1 0 1,0 0-1,-1 1 0,1-1 1,0 0-1,-1 0 1,1 0-1,0 0 0,0 0 1,22-8 52,1-8 32,-1-2 0,-1 0 0,-1-1 1,-1-1-1,19-24 0,-2 3 73,127-131 524,-160 168-1157,-5 6-384,-14 3-120,1-8 583,0-4-114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1:38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22 19596,'2'5'369,"-1"0"0,0 0-1,0 0 1,0 1 0,-1-1-1,1 0 1,-1 0 0,-1 1-1,1-1 1,-2 9 0,0-4 274,-9 87 1547,-8 93-980,19-188-1199,0-1 0,0 0-1,0 0 1,0 1 0,0-1 0,0 0-1,0 1 1,1-1 0,-1 0-1,0 0 1,1 0 0,-1 1 0,1-1-1,-1 0 1,2 2 0,-1-3-3,-1 1 0,1-1-1,-1 0 1,1 1 0,-1-1 0,1 0 0,-1 0 0,1 0 0,-1 1 0,1-1 0,0 0 0,-1 0 0,1 0 0,-1 0 0,1 0 0,-1 0-1,1 0 1,-1 0 0,1 0 0,0 0 0,-1-1 0,1 1 0,-1 0 0,2-1 0,3-1 40,-1-1-1,1 0 1,0 0 0,-1-1 0,9-7-1,94-110 510,-59 62-341,105-124-694,-144 168-876,-10 15 1313,1 0-1,0-1 0,0 1 1,-1 0-1,1-1 1,0 1-1,-1 0 1,1 0-1,-1 0 0,1-1 1,0 1-1,-1 0 1,1 0-1,0 0 1,-1 0-1,1 0 0,-1 0 1,1 0-1,-1 0 1,1 0-1,0 0 1,-1 0-1,1 0 1,-1 0-1,1 0 0,0 0 1,-1 0-1,1 0 1,-1 0-1,1 0 1,0 1-1,-1-1 0,0 0 1,-9 4-633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1:38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16219,'9'29'1897,"4"-7"-1137,-2-3-312,4-7 968,-1-2-543,3-6-1041,0-3 952,1-8-832,0-4-80,2-8-88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1:38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17 16812,'-8'8'695,"-41"44"1454,45-47-1909,0 0 0,0 0 0,1 1 0,0 0 0,0-1 0,0 1-1,0 0 1,-1 8 0,3-13-210,1 0 0,0 0 0,0-1-1,0 1 1,0 0 0,-1 0-1,1-1 1,0 1 0,0 0 0,0 0-1,1 0 1,-1-1 0,0 1-1,0 0 1,0 0 0,1-1 0,-1 1-1,0 0 1,0 0 0,1-1 0,-1 1-1,1 0 1,-1-1 0,1 1-1,-1-1 1,1 1 0,-1-1 0,1 1-1,0-1 1,-1 1 0,1-1-1,0 1 1,-1-1 0,1 0 0,0 1-1,-1-1 1,1 0 0,0 1 0,0-1-1,-1 0 1,1 0 0,0 0-1,0 0 1,0 0 0,-1 0 0,1 0-1,0 0 1,0 0 0,-1 0 0,2-1-1,6 0 147,0-1-1,0 1 1,14-6-1,-21 6-164,75-30 756,-49 19-406,1 1 0,53-14 0,-78 24-348,1 0 1,-1 1 0,0-1 0,0 1 0,0 0 0,1 0 0,-1 0 0,0 0 0,0 1 0,0-1-1,0 1 1,1 0 0,-1 0 0,0 0 0,0 0 0,4 3 0,-5-2-11,0 0 1,0 0 0,0 0-1,0 0 1,0 0-1,-1 1 1,1-1-1,-1 1 1,1 0 0,-1-1-1,0 1 1,0 0-1,-1-1 1,1 1-1,0 0 1,-1 0-1,0 0 1,1 3 0,-1 0 0,0 1-1,-1-1 1,1 0 0,-3 8 0,0 16 222,4-30-215,-1-1 1,1 1-1,-1 0 1,1 0-1,-1 0 1,1 0-1,-1 0 1,0-1-1,1 1 1,-1 0-1,1 0 1,-1-1-1,1 1 1,-1 0-1,0-1 1,1 1-1,-1 0 1,0-1-1,1 1 1,-1-1-1,0 1 1,0 0-1,1-1 1,-1 1-1,0-1 1,0 1-1,1-1 1,13-19 134,-3-1-51,2 0 1,0 1-1,2 1 0,0 0 1,33-32-1,-46 50-93,-1 0 0,1-1 0,-1 1 0,1 0 0,0 0 0,-1 0 0,1 0 0,0 0-1,0 0 1,0 0 0,0 1 0,0-1 0,0 1 0,0-1 0,0 1 0,0 0 0,0 0 0,0 0 0,2 0-1,-2 1 0,0 0 0,-1-1 0,1 1 0,-1 0 0,1 0 0,-1 0 0,0 0 0,0 1 0,1-1 0,-1 0 0,0 0 0,0 1 0,0-1 1,0 1-1,0-1 0,-1 1 0,1-1 0,0 1 0,-1 0 0,1-1 0,-1 1 0,1 3 0,2 8 14,-1 1 1,0-1 0,-1 24-1,0 6 104,-1-42-107,0 1 1,0-1 0,1 0-1,-1 0 1,0 1-1,0-1 1,1 0-1,-1 0 1,0 0-1,1 1 1,0-1-1,-1 0 1,1 0-1,-1 0 1,1 0-1,0 0 1,0 0 0,1 2-1,-1-3 1,0 0 0,0 1 1,0-1-1,0 0 0,0 0 0,-1 0 1,1 1-1,0-1 0,0 0 0,0 0 0,0 0 1,0 0-1,0-1 0,0 1 0,-1 0 0,1 0 1,0-1-1,0 1 0,0 0 0,1-1 0,5-3 71,0-1 0,-1 1-1,1-1 1,9-10 0,-13 12-69,23-22 167,33-29 83,-52 48-249,0 1-1,1 0 1,-1 0 0,1 1-1,0 0 1,13-5 0,-20 9-16,0-1 0,1 1 0,-1 0 0,0-1-1,0 1 1,0 0 0,0 0 0,1 0 0,-1 0 0,0 0 0,0 0 0,0 0 0,1 0 0,-1 1 0,0-1 0,0 0 0,0 1 0,0-1 0,0 1 0,0-1 0,0 1 0,0-1 0,0 1 0,2 1 0,-2 0 0,1 0 0,-1 0 0,0 0 0,0-1 0,0 1 0,-1 1 0,1-1 0,0 0 0,-1 0 0,1 0 0,-1 0 0,1 4 0,-1 5-29,0-1-1,-1 1 1,0 0 0,-3 15 0,-9 34-1694,9-72 1000,4-12 250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1:39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18292,'2'3'259,"-1"1"-1,0-1 1,1 1 0,-1-1-1,0 1 1,-1 0 0,1 0-1,-1-1 1,0 1-1,1 0 1,-2 5 0,-7 46 858,4-33-249,-82 322 3711,28-134-4082,49-157-456,10-43-33,4-12 7,7-15 11,-10 15-26,47-81 82,46-107-1,27-47-113,-120 233 26,5-8-37,1 0 0,14-16 1,-20 26 26,-1 0 0,1 0 1,0 0-1,0 0 0,0 1 1,0-1-1,0 0 0,0 1 1,0 0-1,0 0 0,1-1 1,-1 1-1,1 0 1,-1 1-1,1-1 0,-1 0 1,1 1-1,-1 0 0,1-1 1,-1 1-1,4 0 0,-5 0 12,0 1 0,0-1 0,-1 0 0,1 1 0,0-1 0,0 0 0,0 1 0,-1-1 0,1 1 0,0-1 0,-1 1 0,1-1 0,0 1 0,-1 0 0,1-1 0,-1 1 0,1 0-1,-1-1 1,1 1 0,-1 0 0,1 0 0,-1 0 0,0-1 0,1 1 0,-1 0 0,0 0 0,0 0 0,0 0 0,0-1 0,0 1 0,0 0 0,0 0 0,0 0 0,0 0 0,0 0 0,0 0-1,0-1 1,0 1 0,-1 0 0,0 1 0,0 3 32,-1 1 0,0-1 0,0 0 0,-6 8 0,2-3 44,0-1 0,-1-1 1,-1 1-1,-14 12 0,18-16-116,-1-1-1,0-1 1,-1 1-1,1-1 1,0 0-1,-1 0 0,0 0 1,0-1-1,-10 3 1,15-5 22,1 0 0,-1 1-1,0-1 1,1 0 0,-1 0 0,1 0 0,-1 0 0,0 0 0,1 0 0,-1 0 0,0 0 0,1 0 0,-1 0 0,1 0 0,-1 0-1,0 0 1,1-1 0,-1 1 0,1 0 0,-1 0 0,1-1 0,-1 1 0,1 0 0,-1-1 0,1 1 0,-1-1 0,1 1 0,-1 0-1,1-1 1,0 1 0,-1-1 0,1 1 0,-1-1 0,1 1 0,0-1 0,0 0 0,-1 1 0,1-1 0,0 1 0,0-1 0,0 1 0,0-1-1,0 0 1,0 1 0,0-1 0,0 0 0,0 1 0,0-1 0,0 1 0,0-1 0,0 0 0,0 1 0,0-1 0,1 1 0,-1-1-1,5-17-367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1:39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32 21012,'0'10'2353,"-6"-3"-1441,2-2-432,-5-4 1537,3 1-713,2-4-1088,1-5-688,6-2 432,6-6-176,4-8-136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1:40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24 15307,'4'-18'3570,"-2"13"-585,-2 13-891,-2 9-1223,-1-1 1,0 1-1,-12 30 1,-1 4-391,6-12-261,-2 1-137,3 1 0,-8 68 1,17-107-75,0 1 0,0-1 1,0 0-1,0 0 0,0 0 0,1 0 1,-1 0-1,1 0 0,-1 0 0,1 0 1,0 0-1,1 3 0,-2-5-2,1 1 0,0 0 0,-1-1 0,1 1 0,0-1 0,0 1 0,0-1 0,-1 1 0,1-1 0,0 0 0,0 1-1,0-1 1,0 0 0,0 0 0,0 1 0,-1-1 0,1 0 0,0 0 0,0 0 0,0 0 0,0 0 0,0 0 0,0-1 0,0 1 0,0 0 0,0 0 0,-1-1-1,1 1 1,0 0 0,0-1 0,0 1 0,0-1 0,11-7 58,0 1 0,-1-2 0,0 1 0,0-2 0,-1 1 0,13-17 0,-3 5 27,65-67 307,92-123-1,-168 194-1046,-20 21-779,-17 18-108,16-9 833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19:38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3:00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39 19156,'20'8'1945,"2"-7"-1441,4-4-344,5-6 456,1-2-192,5 0 80,0-2-488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1:41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98 17092,'13'4'2338,"-13"-4"-2273,0 0 0,0 0 1,0 0-1,0 0 0,1 0 1,-1 0-1,0 0 0,0 0 1,0 0-1,0 0 0,0 0 1,0 1-1,0-1 0,0 0 0,0 0 1,0 0-1,0 0 0,0 0 1,0 0-1,1 0 0,-1 0 1,0 1-1,0-1 0,0 0 1,0 0-1,0 0 0,0 0 1,0 0-1,0 0 0,0 1 1,0-1-1,0 0 0,-1 0 1,1 0-1,0 0 0,0 0 1,0 0-1,0 0 0,0 0 1,0 1-1,0-1 0,0 0 1,0 0-1,0 0 0,0 0 1,0 0-1,-21 11 4065,12-7-4521,-27 10 1548,23-9-916,1 0 1,-1 1 0,1 0 0,-17 12 0,25-15-226,1 0 1,0 0 0,0 0 0,0 0-1,0 0 1,0 1 0,1 0-1,-1-1 1,1 1 0,0 0-1,0 0 1,1 0 0,-1 0 0,1 1-1,0-1 1,0 0 0,0 1-1,0 5 1,1-6-17,0 0 0,0 0-1,0 0 1,0-1 0,0 1-1,1 0 1,0 0 0,0-1-1,0 1 1,0 0 0,1-1-1,-1 1 1,1-1 0,0 1-1,0-1 1,0 0 0,5 5 0,-5-6-1,0 0 1,1-1-1,-1 1 1,0-1-1,1 1 1,-1-1-1,1 0 1,0 0 0,-1 0-1,1-1 1,0 1-1,-1-1 1,1 1-1,0-1 1,0 0 0,0 0-1,-1 0 1,1 0-1,0-1 1,0 1-1,-1-1 1,1 1 0,0-1-1,-1 0 1,1 0-1,2-2 1,6-2 3,-1 0 0,0-1 0,0-1 0,0 0 0,-1 0-1,0-1 1,11-11 0,49-67 29,-55 67-30,-14 19-1,1-1-1,-1 1 1,0-1-1,0 1 1,0-1-1,1 1 1,-1-1-1,0 1 0,1-1 1,-1 1-1,0 0 1,1-1-1,-1 1 1,0 0-1,1-1 1,-1 1-1,1 0 1,-1-1-1,1 1 1,-1 0-1,1 0 1,-1-1-1,1 1 1,-1 0-1,1 0 1,-1 0-1,1 0 1,-1 0-1,1 0 1,-1 0-1,1 0 1,0 0-1,-1 1 0,1 0 0,-1 0 0,1 0 0,-1 0 0,0 0 1,0 0-1,1 1 0,-1-1 0,0 0 0,0 0 0,0 0 0,0 0 0,-1 2 0,-6 42 2,1-19 2,3-18-2,1 0 1,0 0 0,1 1-1,-2 11 1,21-47 7,3-12 4,2 2 0,38-47 0,-56 79-105,1 0 0,-1 1 0,1 0 0,0 0 0,0 0 0,0 1 0,0-1 0,1 2 0,-1-1 0,1 1 0,0 0 0,0 0 0,9-1 0,-4 0-443,0 0 0,0-1 0,16-7 0,0-7-39,0-1-217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1:41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3 15483,'-23'32'1472,"2"0"0,2 1 0,1 2 0,1 0 0,-18 56 0,24-62-743,-8 44 1,16-62-604,2 0-1,-1 1 0,1-1 0,1 1 0,0 0 0,1-1 0,1 13 0,-1-22-104,-1 0 0,1 0 1,-1 0-1,1 0 0,0 0 0,0 0 0,-1-1 0,1 1 0,1 0 1,-1-1-1,2 4 0,-2-5-12,0 1 0,-1 0 0,1-1 0,0 1 0,0-1 0,0 1 0,-1-1 0,1 0 0,0 1 0,0-1 0,0 0 0,0 0 0,0 1 0,0-1 0,0 0 0,0 0 0,0 0 0,1 0 0,1-1 1,0 0 1,-1 0-1,1 0 1,0 0-1,-1 0 1,1-1 0,0 1-1,-1-1 1,0 0-1,1 1 1,-1-1-1,0 0 1,0 0-1,3-4 1,2-4 10,1-1 0,-1 0 0,-1 0 0,0-1 0,-1 1 0,0-1 0,4-15 0,-4 10 10,-1-1 0,0 0 0,-1 0 0,0-29 0,-3 46-29,1 0 0,-1 0 0,0 0 0,0 0 0,0 0 0,0 0 0,0 0 0,-1 0 0,1 0 0,0 0 0,0 0 0,-1 0 0,1 0 0,0 0 0,-1 0 0,1 0 0,-1 0 0,1 1 0,-1-1 0,0 0 0,1 0 0,-1 0 0,0 1 0,1-1 0,-3-1 0,2 2-1,0 0 0,0 1 0,0-1 0,0 0 0,0 0 0,0 1 0,0-1 0,0 1 0,0-1 0,0 1 0,0-1 0,1 1 0,-1-1 0,0 1 0,0 0 0,0-1 0,1 1 0,-1 0 0,0 0 0,1 0 0,-1 0 0,1-1 0,-1 1 0,1 0 0,-1 1 0,-6 10 45,0 0 0,-6 18 0,12-27-33,0 0 0,0 0-1,0 1 1,0-1 0,0 0 0,1 0 0,-1 1 0,1-1 0,0 0 0,0 0 0,0 1 0,0-1 0,1 0 0,-1 0-1,3 7 1,-2-9-8,0 0-1,0 0 1,-1 0-1,1 0 1,0-1-1,1 1 1,-1 0-1,0 0 1,0 0-1,0-1 1,0 1-1,1-1 1,-1 1-1,0-1 1,0 1-1,1-1 1,-1 0-1,0 0 1,1 1-1,-1-1 0,0 0 1,1 0-1,-1 0 1,0-1-1,1 1 1,-1 0-1,0 0 1,1-1-1,-1 1 1,2-1-1,6-2 18,0-1 0,17-8-1,-24 11-22,43-26-27,81-63 0,-82 56-7,-51 43 61,0 0-1,-12 20 0,4-6 62,5-7-13,-1-2 21,2 0 1,0 0-1,1 1 1,0 0-1,-8 26 1,15-40-84,1 0-1,-1 1 1,1-1 0,0 0 0,0 0 0,0 1-1,-1-1 1,1 0 0,0 1 0,0-1 0,1 0-1,-1 1 1,0-1 0,0 0 0,1 0 0,-1 1-1,1-1 1,-1 0 0,1 0 0,0 2 0,0-2-3,0-1 1,0 1 0,0 0 0,0-1-1,0 1 1,0-1 0,0 1 0,0-1-1,0 0 1,0 1 0,0-1-1,0 0 1,0 0 0,0 0 0,0 0-1,0 0 1,0 0 0,3 0 0,3-1 11,1-1 0,-1 0 0,1 0 0,-1-1 1,9-4-1,58-31 7,32-13-240,-106 51 210,0-1 0,1 1-1,-1 0 1,1-1 0,-1 1 0,1 0 0,-1 0-1,1 0 1,0-1 0,-1 1 0,1 0 0,-1 0-1,1 0 1,-1 0 0,1 0 0,-1 0 0,1 0 0,-1 0-1,1 0 1,0 0 0,-1 1 0,1-1 0,-1 0-1,1 0 1,-1 0 0,2 1 0,-2 0-2,0 0-1,0-1 1,0 1 0,0 0-1,0-1 1,0 1 0,0 0-1,0-1 1,0 1 0,0 0-1,0-1 1,0 1 0,0 0-1,-1-1 1,1 1 0,0 0-1,-1 0 1,-18 32-108,17-31 110,-2 3 10,0 1-1,1 0 1,-1 0-1,1 0 0,0 0 1,1 0-1,-1 1 1,1-1-1,1 1 1,-1 0-1,0 10 1,2-16-6,0-1 0,0 1 0,0-1 0,0 1 0,0-1 0,0 1 0,1-1 0,-1 1 0,0-1 0,0 1 0,0-1 0,1 1 0,-1-1 0,0 1 0,1-1 0,-1 1 0,0-1 0,1 0 0,-1 1 0,0-1 0,1 0 0,-1 1 0,1-1 0,-1 0 0,1 1 0,-1-1 0,1 0 0,-1 0 0,1 0 0,-1 0 0,1 1 0,-1-1 0,1 0 0,-1 0 0,1 0 0,-1 0 0,1 0 0,-1 0 0,1 0 0,-1 0 0,1 0 0,0-1 0,23-8 47,-23 8-47,19-10 24,-1-1-1,0-1 1,-1-1 0,22-21-1,62-71 22,-73 73-31,22-22-1,78-90 19,-127 144-31,-1-1-1,0 1 1,0-1 0,0 1-1,0-1 1,0 0 0,0 1-1,0-1 1,0 0-1,-1 1 1,1-1 0,0-2-1,-1 4-1,-1-1 0,1 1-1,0 0 1,0 0 0,0-1-1,0 1 1,-1 0 0,1 0-1,0-1 1,0 1-1,-1 0 1,1 0 0,0 0-1,0-1 1,-1 1 0,1 0-1,0 0 1,0 0 0,-1 0-1,1 0 1,0-1 0,-1 1-1,1 0 1,0 0-1,-1 0 1,1 0 0,0 0-1,-1 0 1,1 0 0,0 0-1,0 0 1,-1 0 0,1 1-1,0-1 1,-1 0 0,1 0-1,0 0 1,-1 0-1,-5 2 5,0 0 0,1 0-1,-1 1 1,1 0-1,-7 4 1,-3 3-1,1 0 1,0 2-1,0-1 1,2 2-1,-1 0 1,-13 19-1,21-25-4,0 0 0,1 0 0,0 0-1,0 0 1,1 0 0,0 1 0,0 0 0,1 0-1,0 0 1,0 0 0,1 0 0,0 0 0,0 0-1,1 0 1,0 0 0,2 10 0,-1-13-22,0 0 0,1 0 0,0 0 1,0 0-1,1 0 0,-1-1 0,1 1 0,0-1 1,0 1-1,7 5 0,-9-8-65,0-1 1,0 1-1,1-1 1,-1 0-1,1 0 1,-1 1-1,1-1 0,-1 0 1,1 0-1,0 0 1,-1-1-1,1 1 1,0 0-1,0-1 0,0 1 1,-1-1-1,1 1 1,0-1-1,0 0 0,0 0 1,0 0-1,0 0 1,0 0-1,0-1 1,0 1-1,0 0 0,-1-1 1,1 1-1,0-1 1,0 0-1,-1 0 1,4-1-1,-3 0 8,0 0 1,0 0-1,0 0 1,0 0-1,0-1 0,-1 1 1,1 0-1,-1-1 1,0 1-1,0-1 0,0 1 1,0-1-1,0 1 1,0-4-1,3-19-708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1:42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 19212,'-10'-4'2113,"5"6"-1441,5 0-544,2 1 1296,6 2-896,2 2-240,0-2-352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1:35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 15347,'-9'17'3579,"11"-13"-601,8-7-674,2-1-1857,-1 0 0,1 0 1,0 1-1,0 0 0,0 1 0,21-1 1,-26 3-740,-1 0 0,0 1 1,0-1-1,1 1 0,-1 1 1,0-1-1,0 1 0,0 0 1,0 0-1,0 1 0,-1 0 1,1 0-1,-1 0 0,11 8 1,-16-10 201,1 0 0,0-1 1,0 1-1,0 0 1,-1 0-1,1 0 1,0-1-1,-1 1 1,1 0-1,-1 0 0,1 0 1,-1 0-1,1 0 1,-1 0-1,0 0 1,1 1-1,-1-1 1,0 0-1,0 1 1,-1 8-1048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1:35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18748,'15'1'1936,"1"-5"-1247,4-2-289,1-1 872,3 0-232,1-1-664,-1 3-424,-2 3-920,-2 1 848,-6 1-184,-1 4-128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1:35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15283,'17'0'1216,"1"0"-1,-1 2 0,0-1 1,27 8-1,-39-8-1135,-1 0 0,1 1 0,-1 0 0,1 0 0,-1 0 0,0 1 0,0-1 0,0 1-1,0 0 1,-1 0 0,1 0 0,-1 0 0,0 1 0,0-1 0,0 1 0,0 0 0,0 0 0,-1 0 0,0 0-1,0 1 1,3 8 0,-3-3 22,0 1 0,0-1 0,-1 1 0,-1 0-1,0-1 1,0 1 0,-1 0 0,-1 0 0,1-1-1,-2 1 1,1-1 0,-7 15 0,1-4-64,-2 0 0,0-1 0,-1 0 0,-27 35 0,32-46-149,-1-1 0,-1 0 0,0-1 0,0 1 0,0-2 0,-1 1 0,0-1 0,-15 8 0,-2-5-181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1:36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14715,'-4'5'3589,"-15"26"-790,9-1-2339,1 1-1,2 0 0,1 0 1,1 1-1,2 0 1,1-1-1,3 52 1,0-77-424,-1-1 0,1 1 1,0 0-1,1-1 0,-1 1 0,1-1 1,0 0-1,1 0 0,-1 1 1,1-1-1,0-1 0,5 8 0,-6-11-8,-1 1 0,1 0 1,0-1-1,0 1 0,0-1 0,1 0 0,-1 0 0,0 0 0,0 0 0,1 0 0,-1 0 0,0-1 0,1 1 0,-1-1 0,1 1 0,-1-1 0,0 0 0,1 0 0,-1 0 0,1 0 0,-1-1 0,1 1 0,-1-1 0,1 1 0,-1-1 0,0 0 0,0 0 0,1 0 0,-1 0 0,0 0 0,3-3 0,5-2 90,-1-1 0,1 0 0,-1-1 1,-1 0-1,0-1 0,0 0 0,-1 0 0,11-17 0,0-4 337,24-54-1,-35 70-344,-1-1-1,0 0 0,-1 0 1,-1 0-1,-1 0 0,4-28 1,-20 76 1,3 9-123,2-1 0,-4 85 0,12-122-98,0-1 1,0 1 0,0-1-1,0 0 1,1 1 0,-1-1 0,1 0-1,0 0 1,0 1 0,0-1 0,4 6-1,-4-8 10,0 0 0,0 0 0,0 1 0,0-1 0,0 0-1,1 0 1,-1-1 0,0 1 0,1 0 0,-1 0 0,1-1-1,-1 1 1,1 0 0,-1-1 0,1 0 0,0 1 0,-1-1-1,1 0 1,-1 0 0,1 0 0,0 0 0,-1 0 0,1 0 0,0 0-1,-1-1 1,2 0 0,14-2-695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1:36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0 16740,'-1'2'194,"1"0"1,-1 0 0,0 0-1,0 0 1,0 0-1,0 0 1,0 0 0,0 0-1,-1 0 1,1-1 0,-1 1-1,1 0 1,-1-1 0,-1 2-1,-3 3 290,-9 11 674,2 1 0,-14 23 0,23-35-1091,0 1 0,1 1 0,-1-1-1,2 0 1,-1 1 0,1 0 0,0-1 0,1 1-1,-2 14 1,4-20-68,-1 0 0,0 0 1,1-1-1,-1 1 0,1 0 0,0 0 0,-1 0 0,1-1 0,0 1 0,0 0 1,0-1-1,0 1 0,1-1 0,-1 1 0,0-1 0,1 1 0,-1-1 0,0 0 0,1 0 1,0 0-1,-1 0 0,4 2 0,5 2-12,1-1 0,19 7 1,-10-5 8,-7-1 16,3 1-22,0 1 0,21 12 0,-34-18 17,0 1 1,-1-1 0,1 1 0,0 0 0,-1 0 0,0 0 0,1 1 0,-1-1 0,0 0 0,0 1-1,0 0 1,0-1 0,-1 1 0,1 0 0,-1 0 0,1 0 0,-1 0 0,0 0 0,1 5 0,-2-7 22,0 1 0,0 0 1,-1-1-1,1 1 0,0 0 1,-1-1-1,1 1 0,-1 0 1,1-1-1,-1 1 0,0-1 1,1 1-1,-1-1 0,0 0 1,0 1-1,-2 1 0,-1 1 57,1-1 0,-1 0-1,1 0 1,-1 0-1,-8 4 1,-3 0 236,0-1-1,-24 8 1,18-8 213,-39 6 0,51-11-518,1 0 0,-1-1 0,1 1 0,-1-2 0,1 1 0,-1-1 0,-14-4 0,22 5-51,1 0 0,-1 0 0,0 0 0,1 0 0,-1-1 0,0 1 1,1 0-1,-1 0 0,0 0 0,1-1 0,-1 1 0,1 0 0,-1-1 0,0 1 0,1 0 0,-1-1 1,1 1-1,-1-1 0,1 1 0,-1-1 0,1 1 0,0-1 0,-1 0 0,1 1 0,-1-1 0,1 1 1,0-1-1,0 0 0,-1 1 0,1-1 0,0 0 0,0 1 0,0-1 0,0 0 0,0 1 0,0-1 1,0 0-1,0 0 0,0 1 0,0-1 0,0 0 0,1 0 0,0-1-12,0 0 0,0 1 0,1-1 0,-1 1 0,0-1 0,1 1-1,-1 0 1,1 0 0,0-1 0,-1 1 0,1 0 0,0 0 0,0 1 0,3-2 0,19-5-433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1:37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54 19532,'1'0'84,"-1"0"-1,1 0 1,-1 0-1,1 0 1,-1 0-1,0 0 1,1 1-1,-1-1 1,0 0-1,1 0 1,-1 0-1,1 0 1,-1 1-1,0-1 1,1 0-1,-1 0 1,0 1-1,1-1 1,-1 0 0,0 0-1,0 1 1,1-1-1,-1 0 1,0 1-1,0-1 1,0 0-1,1 1 1,-1-1-1,0 1 1,0-1-1,0 0 1,0 1-1,0-1 1,0 1-1,0-1 1,0 0-1,0 1 1,0-1-1,0 1 1,0-1-1,0 0 1,0 1-1,0-1 1,0 1-1,0-1 1,-1 1-1,-8 24 1687,6-18-1198,-33 77 1290,-14 35-1552,51-117-1126,5-6 362,6-9-189,78-115-3279,17-20 2210,-94 137 2051,-13 11-323,0 0 0,0 0-1,1 0 1,-1 0 0,0 0 0,0 0 0,0 0 0,0 0-1,1 0 1,-1 0 0,0 0 0,0 0 0,0 0 0,0 0 0,0 0-1,1 0 1,-1 0 0,0 1 0,0-1 0,0 0 0,0 0 0,0 0-1,0 0 1,1 0 0,-1 0 0,0 0 0,0 0 0,0 1-1,0-1 1,0 0 0,0 0 0,0 0 0,0 0 0,0 0 0,0 1-1,0-1 1,0 0 0,0 0 0,0 0 0,0 0 0,1 0 0,-1 1-1,-1-1 1,1 0 0,0 0 0,-5 30 986,-17 35 217,-21 70 486,37-114-1468,2 0-1,0 1 1,2 0 0,-1 28 0,7-9 131,-4-40-395,0 0 0,1 1 1,-1-1-1,0 1 0,1-1 0,-1 0 0,1 1 1,-1-1-1,1 0 0,-1 0 0,1 1 1,0-1-1,0 0 0,0 0 0,0 0 0,0 0 1,0 0-1,0 0 0,0 0 0,0 0 0,0-1 1,0 1-1,1 0 0,1 0 0,-3-1-20,1 0 0,-1 0-1,0 0 1,0 0 0,1 0-1,-1-1 1,0 1 0,0 0-1,0 0 1,1 0 0,-1 0-1,0-1 1,0 1 0,0 0-1,0 0 1,0-1 0,1 1-1,-1 0 1,0 0 0,0-1-1,0 1 1,0 0 0,0 0-1,0-1 1,0 1 0,0 0-1,0 0 1,0-1 0,0 1-1,0 0 1,0 0 0,0-1-1,0 1 1,0 0 0,0 0-1,0-1 1,-1 1 0,1 0-1,0-1 1,-3-11-1107,-5-8-300,0 1 0,-1 1 1,-23-34-1,20 35 1793,1-2 0,1 1 0,-13-33 1,23 51-267,-1-1 0,1 0 0,0 1 1,0-1-1,-1 0 0,1 0 0,0 1 1,0-1-1,0 0 0,-1 0 0,1 1 1,0-1-1,0 0 0,0 0 0,0 1 1,1-1-1,-1 0 0,0 0 0,0 1 1,0-1-1,1 0 0,-1 1 0,0-1 1,1 0-1,-1 1 0,0-1 0,1 0 0,-1 1 1,1-1-1,-1 1 0,1-1 0,-1 0 1,1 1-1,0 0 0,-1-1 0,1 1 1,0-1-1,-1 1 0,1 0 0,0-1 1,-1 1-1,1 0 0,0 0 0,1-1 1,3 1 170,1-1 1,0 1 0,-1 0 0,1 1 0,6 1-1,3-1-225,-5 0 30,0-1 0,0-1-1,16-2 1,5-5-41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1:43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25 659 14539,'-3'7'653,"-14"44"1427,16-46-1772,0-1 0,0 1 0,0 0 0,1-1 0,0 1 0,0-1 0,0 1 0,1 9 0,-1-14-248,1 1 0,-1-1 0,0 1 0,0 0 0,0-1 0,0 1 0,1-1-1,-1 1 1,0 0 0,1-1 0,-1 1 0,0-1 0,1 1 0,-1-1 0,1 1 0,-1-1-1,1 0 1,-1 1 0,1-1 0,-1 0 0,1 1 0,-1-1 0,1 0 0,-1 1 0,1-1-1,0 0 1,-1 0 0,1 0 0,-1 1 0,1-1 0,0 0 0,-1 0 0,1 0 0,0 0-1,-1 0 1,1 0 0,-1-1 0,1 1 0,0 0 0,-1 0 0,1 0 0,-1 0 0,1-1-1,0 1 1,-1 0 0,1-1 0,-1 1 0,2-1 0,24-20 1141,-4-4-511,-1-1 0,-1-1 0,18-34 0,43-93 593,-67 128-1099,33-67 327,65-191-1,-107 270-513,-3 9-9,0-1-1,-1 0 0,0 1 0,0-1 1,1-11-1,-7 21-57,-3 8 41,-13 38-34,2 1 0,2 0 0,-18 96 0,32-135 63,1 0 1,1 1-1,0 0 0,1-1 0,1 18 1,0-27-4,-1 1 0,1-1 0,0 0 1,-1 0-1,1 0 0,1 0 1,-1 0-1,0 0 0,1 0 0,-1-1 1,1 1-1,0 0 0,0-1 1,0 1-1,1-1 0,-1 0 0,0 0 1,1 0-1,-1 0 0,1 0 1,0 0-1,0-1 0,-1 1 0,1-1 1,0 0-1,4 1 0,4 1-7,0-2-1,0 0 1,0 0 0,0-1-1,-1 0 1,1-1-1,0 0 1,0-1 0,0 0-1,-1 0 1,1-2-1,11-4 1,-6 2-9,-1-1 0,1-1 0,-2 0 0,1-1-1,-1 0 1,0-2 0,13-12 0,-21 17 11,0-1 0,0 0 0,-1 0-1,10-16 1,-14 21 7,0 0 0,0 0 1,0 0-1,0 0 0,0 0 0,0 0 0,-1-1 0,1 1 0,-1 0 0,1 0 0,-1-1 0,0 1 0,0 0 1,0-1-1,0 1 0,0 0 0,0-1 0,-1 1 0,1 0 0,-1-1 0,0 1 0,0 0 0,-2-4 0,3 5 2,-1 1-1,1-1 0,-1 1 1,0 0-1,1-1 0,-1 1 0,0 0 1,1-1-1,-1 1 0,0 0 0,1 0 1,-1-1-1,0 1 0,0 0 1,1 0-1,-1 0 0,0 0 0,0 0 1,1 0-1,-1 0 0,0 0 0,0 1 1,1-1-1,-1 0 0,0 0 1,0 1-1,1-1 0,-1 0 0,0 1 1,1-1-1,-1 0 0,1 1 1,-1-1-1,0 1 0,1-1 0,-1 1 1,1 0-1,-1-1 0,1 1 0,0-1 1,-1 2-1,-20 27-2,15-19 0,2 1 0,-1-1 0,2 1 1,-5 17-1,7-25 1,1 1 1,-1-1-1,0 1 1,1-1 0,0 1-1,0-1 1,0 1-1,0-1 1,1 1-1,0-1 1,-1 1 0,1-1-1,0 1 1,0-1-1,1 0 1,-1 1-1,1-1 1,2 4-1,-3-6 3,0 0-1,1 0 1,-1 0-1,0 0 0,0 0 1,1 0-1,-1 0 0,0 0 1,1-1-1,-1 1 0,1 0 1,-1-1-1,1 1 0,-1-1 1,1 0-1,0 0 0,-1 1 1,3-1-1,0-1 2,0 1 0,-1-1-1,1 1 1,0-1-1,-1 0 1,1 0 0,5-3-1,3-2 14,-1-1-1,0 0 0,14-12 0,-7 3 17,23-26 0,-13 13-28,-28 29-4,1-1-1,-1 0 1,1 0-1,0 1 1,-1-1-1,1 1 1,0-1-1,0 1 1,-1-1-1,1 1 1,0-1-1,0 1 1,0 0-1,0-1 1,0 1-1,-1 0 1,1 0-1,0 0 1,1 0-1,-1 0 1,-1 0-1,1 0 0,-1 0 1,1 1-1,-1-1 1,1 0-1,-1 1 0,1-1 1,-1 1-1,1-1 1,-1 0-1,1 1 0,-1-1 1,0 1-1,1-1 1,-1 1-1,0 0 0,0-1 1,1 1-1,-1-1 1,0 2-1,2 5-3,0 1-1,-1 0 1,0 14 0,0-3 10,-1-17-5,1 0 1,-1 0-1,0 0 0,1 0 1,-1 0-1,1 0 1,0-1-1,0 1 1,0 0-1,0 0 0,0-1 1,0 1-1,0 0 1,0-1-1,1 1 1,-1-1-1,0 0 0,3 3 1,-2-4 0,0 1 0,0-1 0,0 1 0,0-1 0,0 0 0,-1 1 0,1-1 0,0 0 0,0 0 0,0-1 0,0 1 0,0 0 0,0-1 0,0 1 0,-1-1 0,1 1 0,0-1 0,0 0-1,3-1 1,33-18 17,-23 11-12,1 0 0,0 2 0,1 0 0,21-6 0,-34 12-7,1 0 1,0 0-1,-1 1 1,1-1-1,0 1 1,-1 0-1,1 1 0,0-1 1,-1 1-1,1 0 1,-1 0-1,1 0 0,-1 0 1,1 1-1,-1 0 1,0 0-1,0 0 1,0 1-1,0-1 0,0 1 1,4 3-1,-4-2-41,0 0-1,0-1 1,1 1-1,-1-1 1,1 0-1,6 2 1,-10-4-21,0-1-1,0 0 1,0 1 0,0-1 0,0 0 0,0 0 0,-1 0 0,1 0 0,0 0 0,0 0 0,0 0-1,0 0 1,0 0 0,0-1 0,0 1 0,-1 0 0,1 0 0,1-2 0,0 2-92,-1-1 1,0 0-1,0-1 1,0 1-1,0 0 1,-1 0-1,1 0 1,0 0-1,0-1 1,-1 1-1,1 0 1,-1-1-1,1 1 1,-1 0-1,1-3 1,0-1-189,-1 0 1,1 0-1,-1 0 0,0 0 1,-1 0-1,1-1 0,-1 1 1,0 1-1,0-1 0,0 0 1,-1 0-1,0 0 0,0 1 1,-3-6-1,-16-27-1193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3:01.4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0 104 19476,'1'-3'222,"-1"0"-1,1 0 1,0 0-1,0-1 1,0 1-1,0 1 1,1-1-1,-1 0 1,1 0 0,-1 0-1,1 1 1,0-1-1,0 1 1,0-1-1,1 1 1,-1 0-1,0 0 1,1 0-1,0 0 1,3-2 0,4-2 210,-1 1 0,1 0 0,1 0 0,16-4 1,-11 4-159,-1 2 1,1 0 0,1 1 0,23-1 0,-35 3-249,-1-1 0,1 1-1,-1 1 1,1-1 0,-1 1 0,1 0 0,-1 0 0,0 0 0,1 0 0,-1 1 0,0 0 0,0-1 0,0 2 0,0-1 0,-1 0-1,1 1 1,0 0 0,-1 0 0,0 0 0,0 0 0,4 4 0,-6-3-26,1 0-1,0-1 1,-1 1 0,0 0 0,0 0-1,0 0 1,-1 0 0,1 0-1,-1 0 1,0 0 0,0 0 0,-1 0-1,1 0 1,-1 0 0,1 0-1,-1 0 1,-1 0 0,1 0 0,0 0-1,-1-1 1,0 1 0,-4 6-1,-5 7-34,-1 0 0,0 0 0,-18 17-1,22-25 31,-27 25-82,26-26 49,0 1 1,0 0-1,1 0 0,-12 18 1,19-27 35,1 1 0,0-1 0,-1 1 0,1-1 0,0 1 0,0-1 0,-1 1 0,1 0 0,0-1 0,0 1 0,0 0 0,0-1 0,0 1 0,-1 0 0,1-1 0,1 1 0,-1 0 0,0-1 0,0 1 0,0 0 0,0-1 0,0 1 0,0-1 0,1 1 0,-1 0 0,0-1 0,1 1 0,0 0-2,0 0-1,0 0 0,0 0 1,0 0-1,0-1 1,1 1-1,-1 0 1,0-1-1,0 1 1,1-1-1,-1 0 1,3 1-1,6 1-15,0-1 1,0-1-1,10 0 1,-12 0 16,54 0-135,106 1-2265,-142 1 1963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1:43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17684,'-1'5'2304,"2"0"-1368,8 2-439,4-1 1711,4 0-1168,3-3-440,-1-3-304,-3-6-39,-4-4-185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1:45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19700,'1'-2'275,"11"-21"1749,-12 23-1995,0 0 1,0-1-1,0 1 0,0 0 0,0 0 0,0 0 0,0 0 0,0-1 1,0 1-1,1 0 0,-1 0 0,0 0 0,0 0 0,0 0 0,0 0 1,0 0-1,1-1 0,-1 1 0,0 0 0,0 0 0,0 0 0,0 0 1,1 0-1,-1 0 0,0 0 0,0 0 0,0 0 0,1 0 0,-1 0 1,0 0-1,0 0 0,0 0 0,0 0 0,1 0 0,-1 0 0,0 0 0,0 0 1,1 1-1,3 13 1415,-2 30-730,-2 0 0,-8 56 0,1-5-526,7-90-154,0-1 0,0 1 1,0-1-1,1 1 0,-1 0 1,1-1-1,0 0 0,0 1 1,1-1-1,1 5 0,-2-9-16,-1 1-1,0 0 0,1-1 0,-1 1 0,1-1 0,-1 1 0,1-1 0,-1 1 0,1-1 0,0 1 0,-1-1 0,1 1 0,0-1 0,-1 0 0,1 1 0,0-1 1,-1 0-1,1 0 0,0 1 0,0-1 0,-1 0 0,1 0 0,0 0 0,1 0 0,0-1 13,0 1 1,0-1-1,0 0 1,1 0-1,-1 0 1,0 0-1,0 0 1,0 0-1,-1 0 1,1-1-1,0 1 1,2-3-1,21-22 321,-2 0 0,38-57 1,-36 48-144,37-41 1,-60 74-202,0-1 0,0 1 0,0 0 1,1 0-1,-1 0 0,0 0 0,1 0 0,0 1 0,-1-1 0,1 1 1,0 0-1,0-1 0,0 1 0,4 0 0,-6 1-5,-1 0 0,1 0 0,0 0-1,0 0 1,-1 0 0,1 0 0,0 1 0,-1-1 0,1 0-1,0 0 1,-1 1 0,1-1 0,0 1 0,-1-1 0,1 0-1,-1 1 1,1-1 0,-1 1 0,1-1 0,-1 1 0,1 0-1,0 0 1,0 1 0,0 1-1,0-1 0,0 0 0,0 1 0,0-1 1,-1 1-1,1-1 0,-1 1 0,0 3 0,1 29 7,-1 1-1,-7 42 0,-1 17 11,8-93-18,0 4 7,0 0-1,0-1 1,0 1-1,3 10 1,-3-15-4,0 1 0,0-1 0,1 0 1,-1 0-1,1 0 0,-1 1 1,1-1-1,0 0 0,-1 0 0,1 0 1,0 0-1,0 0 0,0 0 1,-1 0-1,1-1 0,0 1 0,0 0 1,0 0-1,1-1 0,-1 1 1,0-1-1,0 1 0,0-1 0,0 1 1,0-1-1,1 1 0,-1-1 1,0 0-1,2 0 0,2 0 11,-1 0 0,1-1 0,-1 0 0,1 0 0,-1 0 0,1-1 0,-1 1 0,1-1 0,-1 0 0,0 0 0,0-1-1,0 1 1,6-6 0,8-7 79,24-26-1,-26 25-33,114-124 420,-81 85-339,-45 50-157,-2 2-22,0 1 0,0 0 0,0 0 0,0 0 0,0 0 0,1 0-1,-1 0 1,0 0 0,1 1 0,0-1 0,3-1 0,-2 3-1885,-4 0 1888,1 0-1,-1 0 0,0 0 1,1 0-1,-1 0 1,0 0-1,1 0 0,-1-1 1,0 1-1,1 0 1,-1 0-1,0 0 0,0 0 1,1 0-1,-1-1 1,0 1-1,1 0 0,-1 0 1,0 0-1,0-1 1,0 1-1,1 0 0,-1 0 1,0-1-1,0 1 1,0 0-1,1-1 0,-1 1 1,0-1-1,6-15-596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1:48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158 290 12723,'-2'0'73,"0"0"0,-1-1 1,1 1-1,0 0 0,-1-1 1,1 0-1,0 1 0,0-1 1,0 0-1,-1 0 0,1-1 1,0 1-1,0 0 0,-3-3 1,-22-28 572,24 27-533,-1 0 0,1 1 1,-1-1-1,-1 1 0,-8-7 0,12 9-60,-1 1-1,0 1 1,0-1-1,0 0 1,0 0 0,0 1-1,0-1 1,0 1-1,0-1 1,0 1-1,0 0 1,0 0 0,0 0-1,0 0 1,0 0-1,0 1 1,0-1 0,0 0-1,0 1 1,0 0-1,-3 1 1,4-2-35,1 0 1,-1 0-1,0 0 1,0 0-1,1 1 1,-1-1-1,0 0 1,0 1 0,1-1-1,-1 0 1,0 1-1,1-1 1,-1 1-1,0-1 1,1 1-1,-1-1 1,1 1-1,-1 0 1,1-1-1,-1 1 1,1 0-1,-1-1 1,1 1-1,0 0 1,-1-1-1,1 1 1,0 0-1,0 0 1,0-1 0,-1 1-1,1 0 1,0 0-1,0 0 1,0-1-1,0 1 1,0 0-1,0 0 1,0 0-1,1-1 1,-1 1-1,0 0 1,0 0-1,1-1 1,-1 1-1,0 0 1,1-1-1,-1 1 1,1 0-1,0 1 1,1 0 2,1 1 0,-1-1 0,1 0-1,0 1 1,0-1 0,-1 0 0,1-1 0,1 1 0,5 2 0,5 0-10,1 0 1,-1-1 0,1-1 0,0 0-1,-1-1 1,27-2 0,92-16 0,-68 7 28,29 0 315,145 4-1,96 24 335,-34-1-433,754-40-293,-260-3-2,-158 36 219,363-8 163,317-117-356,-743 57 122,-390 38 45,242-16 1212,-413 35-1229,-11 1-88,1 0-1,-1-1 0,1 1 0,-1 0 0,1 0 0,0 1 0,-1-1 0,1 0 1,-1 1-1,1-1 0,-1 1 0,3 1 0,-5-2-39,1 0 0,-1 0 0,0 0 0,0 1 0,0-1 0,0 0 0,0 0 0,0 0 0,0 0 0,0 0 0,1 0 0,-1 0 0,0 0 0,0 1 0,0-1 0,0 0 0,0 0 0,0 0 0,0 0 0,0 0 0,0 0 0,0 1 0,0-1-1,0 0 1,0 0 0,0 0 0,0 0 0,0 0 0,0 1 0,0-1 0,0 0 0,0 0 0,0 0 0,0 0 0,0 0 0,0 0 0,0 1 0,0-1 0,-1 0 0,1 0 0,0 0 0,0 0 0,0 0 0,0 0 0,0 0 0,0 0 0,0 1 0,-1-1 0,-8 6 202,-13 3-28,-2-3-304,-1-2 0,1-1 0,-1 0 0,0-2 1,0-1-1,0-1 0,0-1 0,-35-7 1,3-4-148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1:49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17 388 17468,'-16'-5'1180,"23"0"-632,31 0-145,204 0-216,-56 3-183,405-45 80,2-33 256,-157 20-54,-319 45-206,830-97 343,4 60-212,-769 63-250,-66-1 1062,-82-10-878,-20-3 53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3:02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1 390 17292,'3'4'1384,"0"-4"-1040,-3-7-184,1-7 536,0-5-264,2-5-168,-1-3-112,2-5-112,-1-4-104,0-3-328,0-2-208,-2-5 488,-1-6-56,-1-5-96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2:16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48 21293,'-2'7'2008,"2"-6"-1272,6-1-232,7 0 1017,1-4-265,8 0-480,-2-3-192,7 0-200,2-1-96,-2 3-336,0 0-264,-4 2-768,-1-1-424,-7 3 1192,-3-1-297,-6-3-255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2:17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47 16684,'0'-1'168,"13"-31"3268,-13 31-3358,1 1 0,-1-1 0,0 1 0,0-1 0,0 1 0,0-1 0,0 1 0,0-1 0,0 1 0,0-1-1,0 0 1,0 1 0,0-1 0,0 1 0,0-1 0,-1 1 0,1-1 0,0 1 0,0 0 0,-1-1 0,1 1 0,0-1 0,-1 0 27,0 1 0,0 0 0,1 0 0,-1 0 0,0 0 0,0 0 1,1 0-1,-1 0 0,0 0 0,0 0 0,1 0 0,-1 0 0,0 0 0,0 1 0,1-1 1,-1 0-1,0 1 0,1-1 0,-1 0 0,0 1 0,0 0 0,-6 3 139,0 1-1,0 0 0,1 0 1,-1 1-1,1 0 0,1 0 1,-1 1-1,-8 12 0,-33 64-87,45-79-131,-13 26-25,1 1 0,1 1 0,2 0 0,1 1 0,1 0 0,2 0 0,-5 67 0,12-94 1,0 0-1,0 0 1,1 0-1,0 0 0,0 0 1,0 0-1,3 6 1,-4-10-3,1-1 1,0 1-1,0 0 1,0-1 0,0 1-1,0 0 1,0-1 0,1 1-1,-1-1 1,0 0 0,1 0-1,-1 1 1,1-1 0,0 0-1,-1 0 1,1 0-1,0 0 1,-1-1 0,1 1-1,0 0 1,0-1 0,0 0-1,0 1 1,3-1 0,4 0 22,0 0 1,-1 0 0,1-1 0,-1-1-1,1 0 1,-1 0 0,0 0 0,1-1-1,11-6 1,-10 4 121,0 0 0,-1-1 0,1 0 0,-1 0 0,0-1-1,15-15 1,-23 21-113,-1 1-1,1-1 1,-1 1-1,1-1 1,-1 1-1,1-1 1,-1 0-1,1 1 1,-1-1-1,1 0 1,-1 1-1,0-1 1,1 0-1,-1 1 1,0-1-1,0 0 1,1 1 0,-1-1-1,0 0 1,0 0-1,0 0 1,0 1-1,0-1 1,0 0-1,0 0 1,0 1-1,-1-1 1,1 0-1,0 0 1,0 1-1,-1-1 1,0-1-1,0 1-32,0 0 0,-1 0 0,0-1 1,1 1-1,-1 1 0,0-1 0,1 0 0,-1 0 0,0 1 0,0-1 0,0 1 0,-3-1 1,-5 0-409,1 0 0,-1 0 0,1 1 0,-16 2 1,11 1-22,7-2-148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3:03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30 969 13859,'-2'-33'2881,"-11"-60"0,-1-20-3045,14-188-7290,3 123 9798,-2 154-1530,1 1 1,10-42-1,-6 36-1329,3-29 1,-9 53 786,0 0 1,1 1 0,-1-1 0,1 0 0,0 1-1,1-1 1,-1 1 0,4-7 0,-12 8-549,-1 5 76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3:04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5513,'49'0'240,"-1"4"-160,-3 1-88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3:05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9394,'48'-8'448,"-5"-1"-616,-2 3 24,-5 2 48,-3 1 0,-6 3 216,-4 0 56,-6 3 88,-4 4 88,-1 8 136,-5-2 0,0 1-264,0 0-824,-4-2 584,-2-4-104,-1-6-152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3:01.9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1 159 14739,'19'-1'2460,"-1"-1"0,31-7 0,-5 0-730,286-27 2498,-138 18-4230,-43-4-2068,-131 18 1265,0-1 0,0-1 0,-1 0 0,1-1 0,30-18 0,-37 17-254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3:05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1943 73 18228,'-18'-3'1376,"0"-5"-1752,1 1-192,-8-5 2320,-1-2-1696,-4-1-520</inkml:trace>
  <inkml:trace contextRef="#ctx0" brushRef="#br0" timeOffset="1">628 0 15731,'-50'16'1353,"-4"0"-1217,-7-6-256,1 0 728,-3-9-1064,-1-1-200,-2-1-1265,-2-7 1521,0 1-304,-6-6-144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2:14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18268,'0'11'1648,"6"-1"-1080,0 1-176,2-2 761,8-4-113,6-5-32,2 0-24,5-4-159,-1-2-57,1-4-80,1 0-56,-3 0-160,-2 0-184,-5 2-584,-3 0-552,-6 3 736,-1-2-144,-2-2-104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2:15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57 20948,'-1'-2'113,"1"0"-1,0 0 0,-1 0 1,1 0-1,0 0 0,0 1 1,1-1-1,-1 0 0,0 0 0,0 0 1,1 0-1,-1 0 0,1 1 1,0-1-1,-1 0 0,1 0 0,0 1 1,0-1-1,0 1 0,0-1 1,1 1-1,-1-1 0,0 1 1,1 0-1,-1-1 0,0 1 0,1 0 1,0 0-1,-1 0 0,1 0 1,0 0-1,-1 1 0,1-1 0,0 0 1,0 1-1,-1-1 0,1 1 1,2-1-1,0 1-33,1-1 1,-1 1-1,0 0 0,1 0 1,-1 0-1,0 1 0,0-1 0,1 1 1,-1 0-1,0 0 0,0 0 1,0 1-1,0 0 0,0 0 1,0 0-1,4 3 0,-4-1-65,0 0-1,0 0 1,-1 1 0,1-1-1,-1 1 1,0 0-1,-1 0 1,1 0-1,-1 0 1,0 1-1,0-1 1,0 1 0,-1-1-1,0 1 1,0 0-1,0-1 1,-1 1-1,0 0 1,0-1 0,-2 11-1,-1 11 63,-2-1-1,-15 53 1,17-70-48,-2 7-79,2-8 113,0 0 1,1 1-1,0-1 0,0 1 0,0 16 0,2-24-86,0 1-1,0-1 1,0 1 0,1-1-1,-1 1 1,1-1-1,-1 1 1,1-1-1,-1 1 1,1-1 0,0 1-1,0-1 1,0 0-1,-1 1 1,1-1-1,1 0 1,-1 0 0,0 0-1,0 0 1,0 0-1,1 0 1,-1 0-1,0 0 1,1 0 0,-1-1-1,0 1 1,1-1-1,-1 1 1,1-1 0,-1 1-1,1-1 1,0 0-1,-1 0 1,1 1-1,-1-1 1,1 0 0,-1-1-1,3 1 1,1-1-74,-1 1 1,0-1 0,1 0 0,-1 0 0,0 0 0,0 0-1,0-1 1,0 0 0,0 0 0,0 0 0,0 0-1,0-1 1,-1 1 0,1-1 0,-1 0 0,5-6-1,19-19-414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2:15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21981,'6'-1'2224,"1"-2"-1656,6 0-264,6 3 1209,5-3-785,1-1-192,6 1-368,-2 1-136,-1 1-168,0-1-168,-7 1-608,-5-3-401,-9-8 1001,-1-5-192,-6-4-216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2:16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26 20356,'-1'-23'3757,"1"23"-3722,0 0 0,0 0 1,0 0-1,0 0 0,0-1 1,0 1-1,0 0 0,0 0 0,0 0 1,0 0-1,0 0 0,0 0 0,0 0 1,-1 0-1,1 0 0,0-1 0,0 1 1,0 0-1,0 0 0,0 0 0,0 0 1,0 0-1,0 0 0,0 0 0,0 0 1,0 0-1,0 0 0,0 0 0,-1 0 1,1 0-1,0 0 0,0 0 0,0 0 1,0-1-1,0 1 0,0 0 0,0 0 1,0 0-1,0 0 0,-1 0 0,1 0 1,0 0-1,0 0 0,0 1 0,0-1 1,0 0-1,0 0 0,0 0 0,0 0 1,-1 0-1,1 0 0,0 0 0,0 0 1,-6 12 961,-49 143 218,46-122-1238,1-1 0,-6 65-1,13-89 20,1 0-1,0 0 0,0 0 0,1 0 0,2 10 1,-3-17-15,0 1 1,1-1 0,-1 0 0,1 0 0,-1 1 0,1-1 0,-1 0 0,1 0 0,0 0 0,0 0 0,-1 0 0,1 0 0,0 0 0,0 0 0,0 0 0,0 0 0,2 0 0,-2 0-24,0-1 0,0 0 1,1 0-1,-1 0 0,0 1 0,1-1 0,-1 0 1,0 0-1,1-1 0,-1 1 0,0 0 0,1 0 1,-1-1-1,0 1 0,0-1 0,1 1 1,-1-1-1,0 1 0,0-1 0,2-1 0,7-5-527,0-1-1,-1 0 0,0 0 0,-1 0 1,0-1-1,14-20 0,35-65-4099,-43 65 3217,-3 7 446,-10 23 1068,-1 1 1,0 0-1,1 0 0,-1 0 1,0 0-1,-1-1 1,1 1-1,0 0 0,0 0 1,-1 0-1,1 0 0,-1-1 1,0 3-1,-30 173 3621,26-134-3089,2 0 0,2 50-1,1-86-611,0-5 16,0 0 0,0 0 0,0 0 0,0-1 0,0 1 0,0 0 0,0 0 0,1 0 1,-1 0-1,0-1 0,1 1 0,0 0 0,-1 0 0,1-1 0,0 1 0,0-1 0,0 1 0,0-1 0,0 1 0,0-1 0,3 3 0,-4-4 1,1 0 1,-1 0 0,0 1 0,1-1-1,-1 0 1,1 0 0,-1 0-1,0 0 1,1 0 0,-1 0-1,0 0 1,1 0 0,-1 0 0,1 0-1,-1 0 1,0 0 0,1-1-1,-1 1 1,0 0 0,1 0-1,-1 0 1,0 0 0,1-1 0,-1 1-1,0 0 1,1 0 0,-1-1-1,0 1 1,0 0 0,1 0 0,-1-1-1,0 1 1,0 0 0,0-1-1,1 1 1,13-30-185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2:58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1 857 14195,'0'13'2742,"3"-22"-972,1-8-1085,21-71 1313,19-134 0,-8-95-1389,-23 198-546,1 30-1071,-14 89 1006,0 0 1,0-1-1,0 1 1,0 0-1,0 0 1,0-1-1,0 1 0,0 0 1,0 0-1,0-1 1,0 1-1,0 0 1,0 0-1,0-1 1,0 1-1,0 0 1,0 0-1,0-1 1,0 1-1,0 0 1,0 0-1,-1-1 1,1 1-1,0 0 1,0 0-1,0 0 1,0 0-1,-1-1 1,1 1-1,0 0 1,0 0-1,0 0 1,-1 0-1,1-1 1,0 1-1,0 0 1,-1 0-1,1 0 1,0 0-1,0 0 1,-1 0-1,1 0 1,0 0-1,0 0 0,-1 0 1,1 0-1,0 0 1,0 0-1,-1 0 1,1 0-1,-1 0 1,-7-1-127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2:58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5 363 14019,'0'1'30,"0"-1"1,0 0-1,0 0 1,0 0-1,0 0 0,0 0 1,0 0-1,-1 0 0,1 0 1,0 0-1,0 0 1,0 0-1,0 0 0,0 0 1,0 0-1,0 0 0,0 0 1,0 0-1,-1 0 1,1 0-1,0 0 0,0 0 1,0 0-1,0 0 0,0 0 1,0 0-1,0 0 1,0 0-1,-1 0 0,1 0 1,0 0-1,0 0 0,0 0 1,0 0-1,0 0 1,0-1-1,0 1 0,0 0 1,0 0-1,0 0 0,0 0 1,0 0-1,0 0 1,0 0-1,-1 0 0,1 0 1,0 0-1,0-1 0,0 1 1,0 0-1,0 0 1,0 0-1,0 0 0,0 0 1,0 0-1,0 0 0,0 0 1,0-1-1,0 1 1,0 0-1,-1-13 679,2-14 280,3-4-175,1 0-1,18-59 0,-18 75-689,0 1 0,1-1-1,1 1 1,0 1 0,1 0-1,1 0 1,0 0 0,11-11-1,-17 21-101,0 0 0,0 0 1,0 0-1,0 0 0,1 1 0,-1-1 0,1 1 0,0 0 0,0 0 1,0 1-1,0-1 0,0 1 0,0 0 0,0 0 0,0 0 0,1 0 0,-1 1 1,0-1-1,5 2 0,-3 0 19,0 0 1,0 0-1,0 1 1,0 0 0,0 0-1,-1 1 1,1 0-1,-1 0 1,0 0-1,0 0 1,0 1-1,8 7 1,5 6 46,-1 1 0,0 1 0,-1 1 0,-1 0 0,12 23 0,52 113-1783,-51-96 744,-16-38 359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3:04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66 13499,'-3'-14'1648,"3"0"-1056,0-1-248,4 7 1009,5-1-729,2 3-96,5 6-272,4 0-216,6 6-328,4 1-176,6 0 832,0-2-440,2-5-72,1-5-32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3:04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11554,'35'4'257,"3"-5"-241,-1-4 8,9-2-16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3:06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1425 111 17444,'-49'10'133,"-2"-2"-1,1-3 1,-1-1 0,-63-5 0,25-6-2486,-137-29 0,78 1-1917,-8-1 3128,106 27 2276,-56-4 0,90 13-237,1 0 0,0 0-1,-1 2 1,-28 6 0,-56 24 1305,94-30-2189,-103 25-401,96-22 247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3:02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0 225 16996,'1'217'6901,"2"-179"-6188,2 0 0,1-1 1,19 62-1,-24-96-662,0 0 1,1 1 0,-1-1 0,0 0-1,1 0 1,0-1 0,0 1 0,-1 0-1,2 0 1,-1-1 0,4 4-1,-5-5-29,0 0 0,0-1 0,0 1 0,1-1-1,-1 0 1,0 1 0,0-1 0,0 0-1,0 0 1,1 0 0,-1 0 0,0 0 0,0 0-1,0 0 1,1 0 0,-1 0 0,0 0-1,0-1 1,0 1 0,0 0 0,1-1 0,-1 1-1,0-1 1,0 0 0,0 1 0,0-1-1,0 0 1,0 1 0,0-1 0,-1 0 0,1 0-1,0 0 1,0 0 0,0-1 0,7-7 71,-1-1 1,-1 1-1,0-1 0,0 0 1,-1 0-1,0-1 1,-1 0-1,0 0 0,3-15 1,1-16 74,5-50-1,-9 56-120,0-19-11,-3-75 0,-2 128-40,1 0 1,0 0-1,0 0 0,0 0 0,0 0 1,1 0-1,-1 1 0,0-1 1,1 0-1,0 0 0,-1 0 1,1 1-1,0-1 0,0 0 1,0 1-1,0-1 0,0 1 0,0-1 1,0 1-1,2-2 0,0 0-6,1 1-1,0 0 1,0 1-1,0-1 1,0 1-1,0-1 1,0 1-1,6 0 1,63-19-81,-1-3 1,121-57-1,-164 67 10,-22 10 50,0-1-19,1 1 1,0 0 0,13-4 0,-20 7 39,-1 0 1,1-1 0,0 1-1,0 0 1,0 0 0,0 0-1,0 0 1,0 0 0,0 0-1,0 0 1,0 0 0,0 0-1,0 0 1,0 0 0,0 1-1,0-1 1,0 0 0,0 1-1,0-1 1,0 0 0,-1 1-1,1-1 1,0 1 0,0 0-1,0-1 1,-1 1 0,1 0-1,0-1 1,-1 1 0,1 0-1,0 0 1,-1 0-1,1-1 1,-1 1 0,0 0-1,1 0 1,-1 0 0,0 0-1,1 1 1,-1 10-13,0 0 0,0 0 0,-1-1-1,-1 1 1,0 0 0,0-1 0,-6 16 0,-1 6 4,-14 93-366,19-72-2823,4-64 2500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4:15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21 15795,'-1'-12'1784,"1"7"543,12 8-1551,-11-2-764,0-1 0,0 1 0,-1-1 0,1 1 0,0-1 0,0 0 1,0 0-1,0 1 0,0-1 0,-1 0 0,1 0 0,0 0 0,0 0 0,0 0 0,0 0 1,0 0-1,0 0 0,0 0 0,-1 0 0,1-1 0,0 1 0,0 0 0,0-1 0,0 1 1,-1 0-1,1-1 0,0 1 0,0-1 0,-1 1 0,1-1 0,0 1 0,-1-1 0,1 0 1,-1 1-1,1-1 0,0-1 0,4 31 191,1-4-106,-6-25-92,0 0 1,0 0-1,0 0 1,0 0-1,0 0 0,0 0 1,0 0-1,0 1 1,0-1-1,0 0 0,0 0 1,0 0-1,0 0 0,0 0 1,0 0-1,0 0 1,0 0-1,0 0 0,0 0 1,0 1-1,0-1 1,1 0-1,-1 0 0,0 0 1,0 0-1,0 0 1,0 0-1,0 0 0,0 0 1,0 0-1,0 0 1,0 0-1,1 0 0,-1 0 1,0 0-1,0 0 0,0 0 1,0 0-1,0 0 1,0 0-1,0 0 0,0 0 1,1 0-1,-1 0 1,0 0-1,0 0 0,0 0 1,0 0-1,0 0 1,0 0-1,0 0 0,0 0 1,0 0-1,1-1 0,2-12 487,-5-5 268,0 17-428,0 11-513,-4 40-538,3-35 442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4:16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53 147 11114,'0'-27'1722,"-1"-1"0,-1 1-1,-6-28 1,4 46-377,0 17-296,0 19-243,4 464 1009,0-480-1805,-1-8-11,1 0 0,0 0 0,0 0 0,0 0 0,0 0 0,1 0 0,-1 0 0,1 0 0,-1 0 1,4 6-1,-4-45-22,-9-194 90,13 186-311,1 63-149,-7 110 51,0-83 361,1 0 0,7 53 0,-4-86-10,1-11-6,4-19-6,2-33-5,-5 12 37,-2-1 0,-1 0 0,-2 0 0,-6-42-1,0 57-29,7 24 1,0 0-1,0-1 0,0 1 0,0 0 0,0 0 1,0 0-1,0 0 0,0 0 0,0 0 0,0 0 0,0 0 1,0 0-1,0 0 0,-1 0 0,1-1 0,0 1 1,0 0-1,0 0 0,0 0 0,0 0 0,0 0 1,0 0-1,0 0 0,0 0 0,0 0 0,0 0 1,0 0-1,0 0 0,0 0 0,-1 0 0,1 0 1,0 0-1,0 0 0,0 0 0,0 0 0,0 0 0,0 0 1,0 0-1,0 0 0,0 0 0,0 0 0,-1 0 1,1 0-1,0 0 0,0 0 0,0 0 0,0 0 1,0 0-1,0 0 0,0 0 0,0 0 0,0 0 1,0 0-1,0 0 0,0 0 0,0 0 0,-1 1 0,1-1 1,0 0-1,0 0 0,-2 14-61,-41 390 225,78-745-179,-34 318-149,-2 29-52,-3 41-101,-4 83-288,-7 128-1887,15-220 2057,3-9-75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2:18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13467,'27'-1'8341,"8"-4"-3513,94-18-2868,-28 4-2102,-57 8-2510,-44 11 2633,0 0 0,0 0 1,-1 0-1,1 0 1,0 0-1,0 0 0,0 0 1,0 0-1,0 0 1,0 0-1,0 0 0,0 0 1,0 0-1,-1 0 1,1 0-1,0 0 0,0 0 1,0 0-1,0-1 1,0 1-1,0 0 0,0 0 1,0 0-1,0 0 1,0 0-1,0 0 0,0 0 1,0 0-1,0 0 1,0-1-1,0 1 0,0 0 1,0 0-1,0 0 1,0 0-1,0 0 0,0 0 1,0 0-1,0 0 1,0 0-1,0-1 0,0 1 1,0 0-1,0 0 1,0 0-1,0 0 0,0 0 1,0 0-1,0 0 1,0 0-1,0 0 0,0-1 1,0 1-1,0 0 1,0 0-1,0 0 0,1 0 1,-1 0-1,0 0 1,0 0-1,0 0 0,-1-1-149,-12-5-723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2:19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21 18628,'0'-1'60,"0"1"0,0-1 0,0 0 0,0 0 0,0 1 0,0-1 0,0 0 0,-1 0 0,1 1 0,0-1 0,0 0 0,-1 0 0,1 1 0,0-1 0,-1 0 0,1 1 0,0-1 0,-1 0 0,1 1 0,-1-1 0,0 1 0,1-1 1,-1 1-1,1-1 0,-1 1 0,0-1 0,1 1 0,-1 0 0,0-1 0,1 1 0,-1 0 0,0-1 0,0 1 0,1 0 0,-1 0 0,0 0 0,0 0 0,1 0 0,-1 0 0,0 0 0,0 0 0,1 0 0,-1 0 0,0 0 0,0 0 0,1 1 0,-1-1 0,0 0 0,-1 1 0,-2 1 134,-1-1-1,1 1 1,0 0 0,-1 1-1,1-1 1,0 1 0,-4 3-1,-2 4-133,0 1 0,0 0 1,1 1-1,1 0 0,0 0 0,0 1 0,1 0 0,1 0 0,0 1 0,1-1 0,1 1 0,0 1 0,1-1 1,0 0-1,1 1 0,1 0 0,0 24 0,1-35-55,1 0 1,-1 0-1,1 0 0,0 0 1,0-1-1,0 1 1,1 0-1,-1-1 0,1 1 1,0-1-1,0 1 1,0-1-1,0 0 0,1 0 1,-1 0-1,1 0 1,0 0-1,0-1 0,0 1 1,6 3-1,2-1 18,0 0 0,0-1 0,1 0 0,0 0 0,14 2-1,-13-4 8,-1 1 0,1 1-1,-1 0 1,18 9 0,-28-12-26,0 0 0,0 0 0,0 0 0,-1 0 1,1 1-1,0-1 0,-1 1 0,1 0 0,-1-1 1,1 1-1,-1 0 0,0 0 0,0 0 0,0 0 1,0 0-1,0 0 0,0 0 0,-1 0 0,2 4 1,-2-3-1,0 1 0,0 0 0,0-1 0,0 1 0,-1-1 0,0 1 0,0 0 0,0-1 0,0 0 0,0 1 0,-2 3 0,-4 6 38,-1 0-1,-1 0 1,0-1-1,-16 17 1,14-17 53,0-1 0,-15 11 1,22-18-52,0-1 1,-1 0-1,0 0 1,0 0-1,0-1 1,0 1-1,0-1 1,0-1-1,-9 3 0,12-4-32,1 1 0,0-1 0,0 0 0,0 0 0,0 0 0,0 0 0,-1 0 0,1 0 0,0 0 0,0 0 0,0-1 0,0 1 0,0 0 0,-1-1 0,1 1-1,0-1 1,0 1 0,0-1 0,0 1 0,0-1 0,1 0 0,-1 0 0,0 1 0,0-1 0,0 0 0,0 0 0,1 0 0,-1 0 0,0 0 0,1 0 0,-1 0-1,1 0 1,-1 0 0,1 0 0,0 0 0,-1 0 0,1 0 0,0 0 0,0-1 0,0 1 0,0 0 0,0 0 0,0 0 0,0 0 0,0 0 0,0-2 0,1-4 8,0 0 0,0 0 1,1 0-1,0 1 1,0-1-1,6-11 1,4-4 16,1 0 1,1 1 0,27-33-1,60-53 86,-4 4 42,-84 88-137,3-3 28,18-28-1,-30 41-38,-1-1-1,0 1 1,0-1-1,-1 0 1,1 0-1,-1 0 1,-1 0-1,1 0 1,-1 0-1,1-9 0,-2 13-6,0 0-1,0-1 1,-1 1 0,1 0-1,0 0 1,-1-1-1,1 1 1,-1 0-1,0 0 1,0 0-1,0 0 1,0 0-1,0 0 1,0 0-1,-1 0 1,1 0-1,-3-2 1,1 1 1,0 1 0,0-1 0,0 1 0,-1 0 0,1 0 0,-1 1 1,1-1-1,-1 1 0,-6-2 0,0 1-177,1 0-1,-1 1 1,1 0 0,-1 1-1,1 0 1,-1 0 0,-17 4-1,-23 8-413,30-9 157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4:31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19 12171,'-11'-7'5165,"11"6"-4901,-1 1 0,1 0 0,-1 0 0,1 0 0,-1-1 0,0 1-1,1 0 1,-1 0 0,1-1 0,-1 1 0,1 0 0,-1-1 0,1 1 0,0-1 0,-1 1-1,1-1 1,-1 1 0,1-1 0,0 1 0,0-1 0,-1 1 0,1-1 0,0 1-1,0-1 1,-1 0 0,26 14 808,-6-1-1042,2-1-1,-1 0 0,1-2 0,40 12 0,92 13 120,-98-28-102,-38-5 41,-1 1 1,0 0 0,25 8 0,-23-5 363,-14-5-266,-1 0 1,0 1 0,1 0 0,-1 0-1,0 0 1,0 0 0,0 1-1,0-1 1,0 1 0,5 3-1,-10-4-2284,2-1 2008,-1-1 0,1 1 0,0 0-1,0 0 1,0 0 0,0 0 0,0 0 0,-1 0-1,1 0 1,0 0 0,0 0 0,0 0 0,0-1 0,0 1-1,0 0 1,0 0 0,0 0 0,-1 0 0,1 0-1,0 0 1,0-1 0,0 1 0,0 0 0,0 0-1,1-2-734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4:40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72 113 13291,'19'54'7808,"-24"-56"-6951,-5-6-68,-6-10 384,7 8-550,0 0 0,-21-17 0,30 27-619,0 0 0,0 0 0,0 0 0,0 0 0,1 0 0,-1 0 0,0 0 0,0 0 0,0 0 0,0 1 0,0-1 0,0 0 0,0 0 0,0 0 0,0 0 0,0 0 0,0 0 1,0 0-1,0 1 0,0-1 0,0 0 0,0 0 0,0 0 0,0 0 0,0 0 0,0 0 0,0 1 0,0-1 0,0 0 0,0 0 0,0 0 0,0 0 0,0 0 0,0 0 0,0 1 0,0-1 0,0 0 0,0 0 0,0 0 0,-1 0 0,1 0 0,0 0 0,0 0 0,0 0 1,0 0-1,0 0 0,0 1 0,0-1 0,0 0 0,-1 0 0,1 0 0,0 0 0,0 0 0,0 0 0,0 0 0,0 0 0,0 0 0,-1 0 0,1 0 0,0 0 0,0 0 0,0 0 0,0 0 0,0 0 0,0 0 0,-1 0 0,1 0 0,0 0 0,0-1 0,3 11 23,-1-5-26,1-1 0,-1 0-1,1 1 1,0-1 0,1 0 0,-1-1-1,1 1 1,0-1 0,0 1 0,0-1-1,0 0 1,0-1 0,6 3-1,-8-4 10,-1 0-1,1 0 0,0-1 1,0 1-1,0-1 0,-1 1 1,1-1-1,0 0 0,0 0 1,0 0-1,0 0 0,0 0 0,0 0 1,-1-1-1,1 1 0,0-1 1,0 1-1,0-1 0,-1 1 1,1-1-1,0 0 0,-1 0 1,1 0-1,-1 0 0,1 0 1,-1 0-1,1-1 0,-1 1 0,0 0 1,1-1-1,-1 1 0,0-1 1,0 1-1,0-1 0,0 0 1,0 1-1,0-3 0,1-1 66,-1 0 1,1 1-1,-1-1 0,0 0 0,-1 0 0,1 1 0,-1-1 0,0 0 0,0 0 0,0 0 0,-1 1 0,0-1 1,0 0-1,0 0 0,0 1 0,-5-9 0,5 11-46,1-1 0,-1 1 0,-1 0 0,1 0 0,0 0-1,0 0 1,-1 0 0,1 0 0,-1 1 0,0-1 0,1 0 0,-1 1 0,0-1 0,0 1 0,0 0 0,0 0 0,0 0 0,0 0-1,-1 0 1,1 0 0,0 0 0,0 0 0,-1 1 0,1 0 0,-1-1 0,1 1 0,0 0 0,-1 0 0,1 0 0,0 0 0,-1 1-1,1-1 1,0 1 0,-1-1 0,-2 2 0,2 0-37,-1 0-1,1 0 1,0 0-1,0 1 1,0-1 0,0 1-1,1 0 1,-1 0-1,1 0 1,-1 0-1,1 0 1,0 1 0,0-1-1,0 1 1,1-1-1,-1 1 1,1-1-1,0 1 1,0 0 0,0 0-1,0 4 1,1-4-17,-1 0 0,0 0 0,1 0 1,0 0-1,0 0 0,0 0 0,0 1 1,1-1-1,0 0 0,0 0 0,0-1 1,0 1-1,0 0 0,1 0 0,0 0 0,0-1 1,0 1-1,0-1 0,0 0 0,4 5 1,-5-8 18,-1 1 1,1-1 0,-1 0-1,1 1 1,-1-1-1,1 1 1,-1-1 0,1 0-1,-1 0 1,1 1-1,0-1 1,-1 0 0,1 0-1,0 0 1,-1 1 0,1-1-1,0 0 1,-1 0-1,1 0 1,0 0 0,-1 0-1,1 0 1,0-1-1,-1 1 1,1 0 0,0 0-1,1-1 0,-1 0 0,0 0 0,0 0 0,0 0 0,0 0 0,0 0 0,0 0 0,0 0 0,-1 0 0,1 0 0,0 0 0,0-2 0,1-2-2,0-1 0,0 1-1,0-1 1,-1 1 0,1-9-1,-1 8 18,0-1 0,0 0 0,-1 0 0,0 1 0,-1-1 0,1 0 0,-1 0 0,-1 1 0,-2-10 0,0 14 25,1 9-22,0 8-2,2-3-29,1 0 1,0 1-1,0-1 1,1 0-1,1 0 1,0 0-1,5 15 1,-7-26 15,0-1 1,0 1 0,1-1-1,-1 1 1,0-1 0,0 1-1,0-1 1,0 1 0,0-1-1,0 0 1,1 1 0,-1-1-1,0 1 1,0-1 0,1 0-1,-1 1 1,0-1-1,1 0 1,-1 1 0,0-1-1,1 0 1,-1 1 0,0-1-1,1 0 1,-1 0 0,1 0-1,-1 1 1,1-1 0,-1 0-1,0 0 1,1 0 0,-1 0-1,2 0 1,-2 0-1,1-1 1,0 1-1,0-1 0,-1 0 1,1 0-1,0 1 0,-1-1 0,1 0 1,0 0-1,-1 0 0,0 0 1,1 0-1,-1 0 0,1-1 1,9-36-17,-4-26 100,-6 58-56,0 0 1,0 0-1,-1 0 0,0 0 1,0 0-1,0 0 1,-1 0-1,-2-7 0,4 13-19,0-1-1,-1 1 0,1-1 0,0 1 0,0-1 1,0 1-1,-1-1 0,1 1 0,0 0 0,-1-1 1,1 1-1,0 0 0,-1-1 0,1 1 0,0 0 1,-1-1-1,1 1 0,-1 0 0,1 0 0,-1-1 1,1 1-1,-1 0 0,-6 6 85,0 19 10,7-24-98,-2 9-2,0 0 0,1 1 0,1-1 0,0 1 0,0-1 0,1 1 0,0-1 0,6 19 0,-8-29-1,1 0 0,0 0 0,0 0-1,0 1 1,0-1 0,0 0-1,0 0 1,0 0 0,0 0 0,0 1-1,0-1 1,0 0 0,0 0 0,0 0-1,0 0 1,0 1 0,0-1-1,1 0 1,-1 0 0,0 0 0,0 0-1,0 0 1,0 1 0,0-1-1,0 0 1,0 0 0,0 0 0,0 0-1,1 0 1,-1 0 0,0 1 0,0-1-1,0 0 1,0 0 0,0 0-1,1 0 1,-1 0 0,0 0 0,0 0-1,0 0 1,0 0 0,1 0 0,-1 0-1,0 0 1,0 0 0,0 0-1,0 0 1,1 0 0,-1 0 0,0 0-1,0 0 1,0 0 0,0 0 0,1 0-1,-1 0 1,0 0 0,0 0-1,0 0 1,0 0 0,1-1 0,4-13-22,1-23 50,-7-42-354,-3 93-2719,3-4 2394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4:59.6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 12475,'0'0'52,"0"0"1,1 0 0,-1 0 0,0 1 0,0-1-1,0 0 1,0 0 0,0 0 0,0 0 0,0 1-1,0-1 1,0 0 0,-1 0 0,1 0 0,0 0-1,0 1 1,0-1 0,0 0 0,0 0 0,0 0-1,0 0 1,0 0 0,0 1 0,0-1 0,0 0-1,-1 0 1,1 0 0,0 0 0,0 0 0,0 0-1,0 0 1,0 0 0,-1 1 0,1-1 0,0 0-1,0 0 1,0 0 0,0 0 0,-1 0 0,1 0-1,0 0 1,0 0 0,0 0 0,0 0 0,0 0-1,-1 0 1,1 0 0,0 0 0,0 0 0,0 0-1,0 0 1,-1 0 0,1 0 0,0-1 0,0 1-1,0 0 1,0 0 0,0 0 0,-1 0-1,1 0 1,0 0 0,4 14 2126,11 3-946,0-2 1,2 0 0,28 21 0,-20-18-679,23 24 0,65 82 1376,-84-97-1561,36 25 0,-36-30-265,44 43 1,-34-28-6,1-2 0,3-2 0,56 34 0,-79-53-59,32 29 95,-22-18-76,0 3-39,31 36-1,-11-11 9,17 7 167,3-2 0,79 48 0,-88-63-186,-37-25 116,-2 1-1,0 1 1,26 30-1,48 73 19,-79-102-33,34 33 0,-18-21 52,-14-14-138,1 0-1,1-2 1,28 18 0,73 40-61,-68-44 76,22 18-4,104 87 0,-109-69-50,-47-42 35,29 23 0,85 47 67,-59-44-60,-44-25 2,38 38-1,-35-30 25,-14-11-16,-2 1 0,37 51 0,-2-3 68,-35-43 1213,-21-29-1247,-3-2-220,1 1-1,0-1 1,0 0 0,0 0-1,1 0 1,-1 0-1,0 0 1,1 0-1,-1-3 1,-2-10-104,0-1-103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5:02.3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34 193 12763,'-4'0'704,"2"1"-395,0-1 1,0 0-1,0 0 1,1 0-1,-1 0 1,0-1-1,0 1 1,0 0-1,0-1 1,0 0-1,0 1 1,0-1-1,-2-2 1,30 8 3253,-10-3-3303,-1 0 0,1-1 0,-1-1 0,27-3 0,62-15-44,-14 3-67,-10 8-59,121 7 1,-164 0-71,27-1 114,65-10 1,-70 4 26,87 2 0,-25 14-27,-77-3-80,1-3 0,0-2 0,56-5 0,17-9 64,234 4-1,83-7 181,-399 13-265,160-16 150,149-7-138,159-6-32,-237 13 29,1 23-4,-127-1-23,-100-2 20,31 1 246,94-10 0,-166 8-260,1 0-1,-1 0 0,0 0 0,1 0 0,-1-1 0,0 1 0,0 0 0,1 0 0,-1 0 0,0 0 0,1 0 0,-1 0 0,0-1 1,0 1-1,1 0 0,-1 0 0,0 0 0,0-1 0,0 1 0,1 0 0,-1 0 0,0-1 0,0 1 0,0 0 0,0 0 1,0-1-1,1 1 0,-1 0 0,0-1 0,0 1 0,0-1 0,0 1-53,0 0 0,0 0-1,0 0 1,0 0 0,0-1 0,-1 1-1,1 0 1,0 0 0,0 0 0,0 0 0,0 0-1,0-1 1,0 1 0,0 0 0,0 0 0,-1 0-1,1 0 1,0 0 0,0 0 0,0 0 0,0 0-1,0-1 1,-1 1 0,1 0 0,0 0 0,0 0-1,0 0 1,0 0 0,-1 0 0,1 0-1,0 0 1,0 0 0,0 0 0,0 0 0,-1 0-1,1 0 1,0 0 0,0 0 0,0 0 0,0 0-1,-1 1 1,1-1 0,0 0 0,0 0 0,0 0-1,0 0 1,0 0 0,-1 0 0,1 0 0,0 0-1,0 1 1,0-1 0,-12 4-726,11-4 259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5:02.8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1 15475,'-39'11'4037,"73"-13"-1218,-15-2-2393,-1 1-1,1 2 0,0 0 0,23 1 0,-39 1-376,1 0 0,-1 0 0,0 0 0,1 1 0,-1-1 0,0 1 0,0 0 1,0-1-1,0 2 0,0-1 0,-1 0 0,1 0 0,0 1 0,-1-1 0,0 1 0,0 0 0,0 0 0,0 0 0,0 0 0,0 0 0,-1 0 0,2 6 0,3 6 74,-1 0 0,0 0-1,3 25 1,-6-31-81,-1-1 1,0 1-1,-1-1 0,0 0 0,0 1 0,-1-1 0,0 1 0,-1-1 0,1 0 1,-2 1-1,1-1 0,-1 0 0,0-1 0,-1 1 0,0 0 0,0-1 1,-5 7-1,4-8-307,0 0 1,0-1-1,-1 1 1,0-1-1,0-1 1,0 1-1,-8 4 1,7-4-124,5-3-138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5:09.3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0 13667,'0'36'4868,"8"49"-4191,-2-22-534,-5 352-61,-3-371-354,6-488 711,-4 366-95,-1 70-171,-2 16-131,-1 16-30,-5 345-7,14-331 1,-5-38-6,0 1 0,0-1 1,0 0-1,0 0 0,0 0 0,0 0 0,0 0 0,-1 0 0,1 0 0,1 0 0,-1 1 1,0-1-1,0 0 0,0 0 0,0 0 0,0 0 0,0 0 0,0 0 0,0 0 1,0 0-1,0 1 0,0-1 0,0 0 0,0 0 0,0 0 0,0 0 0,0 0 1,0 0-1,0 0 0,1 0 0,-1 0 0,0 0 0,0 0 0,0 0 0,0 1 0,0-1 1,0 0-1,0 0 0,0 0 0,1 0 0,-1 0 0,0 0 0,0 0 0,0 0 1,0 0-1,0 0 0,0 0 0,0 0 0,0 0 0,1 0 0,-1 0 0,0 0 1,0 0-1,0-1 0,0 1 0,0 0 0,0 0 0,0 0 0,0 0 0,1 0 1,-1 0-1,0 0 0,0 0 0,0 0 0,0 0 0,0 0 0,0-1 0,6-20 5,6-83 324,-2-177 1,-10 271-278,1 6-8,-1-1 1,0 0-1,-1 0 1,1 0 0,-1 1-1,-2-8 1,3 12-42,0 0 0,0 1 1,0-1-1,0 0 0,0 0 1,0 0-1,0 0 0,0 0 0,0 0 1,0 0-1,0 0 0,0 0 1,0 0-1,0 0 0,0 0 0,0 0 1,0 0-1,-1 0 0,1 0 1,0 0-1,0 0 0,0 1 0,0-1 1,0 0-1,0 0 0,0 0 1,0 0-1,0 0 0,0 0 0,0 0 1,0 0-1,0 0 0,-1 0 1,1 0-1,0 0 0,0 0 0,0 0 1,0 0-1,0 0 0,0 0 1,0-1-1,0 1 0,0 0 0,0 0 1,0 0-1,0 0 0,0 0 1,0 0-1,-1 0 0,1 0 0,0 0 1,0 0-1,0 0 0,0 0 1,0 0-1,0 0 0,0 0 0,0 0 1,0 0-1,0 0 0,0-1 1,0 1-1,0 0 0,0 0 0,0 0 1,0 0-1,0 0 0,0 0 1,0 0-1,-3 9 101,-3 14-26,-22 263-175,35-371 71,4-104-7,7 467-926,-1-68-3164,-17-203 3290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3:02.9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55 20812,'3'-5'416,"1"1"-1,-1 0 0,1 0 0,0 0 1,0 0-1,0 0 0,0 1 0,1 0 0,0-1 1,0 2-1,-1-1 0,2 1 0,6-3 0,-10 4-364,0 0 0,0 1 1,0-1-1,0 1 0,0 0 0,0-1 0,0 1 0,0 0 0,0 0 0,0 0 0,0 0 0,0 1 0,0-1 0,0 1 0,0-1 0,0 1 0,-1 0 0,1-1 0,0 1 0,0 0 0,0 0 0,-1 0 0,1 0 0,-1 1 0,1-1 0,-1 0 1,1 1-1,-1-1 0,0 1 0,1-1 0,-1 1 0,0 0 0,0 0 0,0-1 0,-1 1 0,1 0 0,0 0 0,-1 0 0,1 0 0,0 2 0,0 4-38,0 0-1,0 0 1,-1 0-1,0 0 0,-1 0 1,1 0-1,-1 0 1,-1 0-1,0 0 1,0 0-1,0 0 1,-1-1-1,0 1 1,-8 13-1,0-3-1,0-1 0,-1 1 0,-1-2 0,-24 25 0,4-13 18,24-21 1,0 0 1,-13 15 0,23-19-23,9-3 2,9-2 1,32-5-1090,86-3-1,-112 10 695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5:50.1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10 14835,'-1'-9'1273,"0"15"-166,-1 20 241,8 95 74,3 163 266,-6-205-914,-3-150-584,-10-346 169,7 400-292,-1 26-14,-1 29 17,-14 194 80,17-156-147,7 80 0,-5-152-8,0-1 0,1 1 0,-1 0 0,1 0 0,0 0-1,0-1 1,0 1 0,1 0 0,2 4 0,-4-7 4,1-1-1,-1 0 1,0 0 0,0 0 0,0 1 0,1-1 0,-1 0 0,0 0-1,0 0 1,1 1 0,-1-1 0,0 0 0,1 0 0,-1 0 0,0 0-1,0 0 1,1 0 0,-1 0 0,0 0 0,1 0 0,-1 0 0,0 0 0,0 0-1,1 0 1,-1 0 0,0 0 0,1 0 0,-1 0 0,0 0 0,1 0-1,-1 0 1,0 0 0,0-1 0,1 1 0,-1 0 0,0 0 0,0 0-1,1-1 1,0 0-2,1-1-1,0 0 0,-1 0 0,0 0 1,1 0-1,-1-1 0,0 1 1,1-4-1,7-18-13,-1-1 0,-1 0 0,5-38 0,2-82-35,-13 136 52,0-1 3,0 0 1,-1-1-1,0 1 0,-1 0 0,0 0 1,0 0-1,-1 0 0,-6-19 0,8 29-2,0 0 0,0-1 0,-1 1-1,1-1 1,0 1 0,0 0 0,-1-1-1,1 1 1,0 0 0,-1-1 0,1 1-1,0 0 1,-1-1 0,1 1 0,0 0-1,-1 0 1,1 0 0,0-1 0,-1 1-1,1 0 1,-1 0 0,1 0 0,-1 0-1,1 0 1,0-1 0,-1 1 0,1 0-1,-1 0 1,1 0 0,-1 0 0,1 1-1,-1-1 1,1 0 0,0 0 0,-1 0-1,1 0 1,-1 0 0,1 0 0,0 1-1,-1-1 1,1 0 0,-1 0 0,1 1-1,0-1 1,-1 0 0,1 1 0,0-1-1,-1 0 1,1 1 0,0-1 0,0 0-1,-1 1 1,1-1 0,0 0 0,0 1-1,0-1 1,-1 1 0,-11 23 17,4-2-11,1 1 1,1-1-1,0 1 1,-1 26-1,-2 95-15,8-123-151,0 0 19,2 36-1,0-50-452,1 1-1,-1-1 1,1 0-1,5 14 1,-4-3-525,-3-1 538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0:30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0 293 12387,'33'-3'1436,"-1"2"1,1 1-1,39 6 1,47 0-471,299-6-341,-47-6 360,-184-1-340,298-7 101,147-3-209,-238 7-58,186-2-183,101-23-269,-178 3 8,-9 10-3,-103-1-17,129-5 6,-256 20-21,428 3-40,-566 11 33,621 11 1,-675-22 153,96-18-1,-155 22-3,5-3 345,-17 5-34,-5-7-1133,1 0 366,0-1 0,0 1 0,0-1 0,-2-10 1,0-7-115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0:51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75 15131,'0'-4'337,"0"0"0,0 0 0,0-1-1,0 1 1,-1 0 0,0 0 0,1 0 0,-2 0-1,1-1 1,0 1 0,-1 1 0,-3-7-1,4 9-251,1 0 0,-2 0 0,1-1 0,0 1 0,0 0 0,0 0-1,-1 0 1,1 0 0,0 1 0,-1-1 0,1 0 0,-1 0-1,1 1 1,-1-1 0,1 1 0,-1 0 0,1-1 0,-1 1 0,1 0-1,-1 0 1,0 0 0,1 0 0,-1 0 0,1 0 0,-1 0-1,0 0 1,1 1 0,-1-1 0,1 1 0,-1-1 0,1 1 0,-1 0-1,1-1 1,0 1 0,-1 0 0,0 1 0,-4 2-4,1 0-1,0 0 1,0 0 0,1 0 0,-1 1-1,1 0 1,0 0 0,0 0 0,-5 10-1,-24 54 127,31-65-190,-7 17 28,1 0 0,2 1 1,-6 28-1,10-41-31,1 1 1,0 0-1,0 0 0,1-1 1,0 1-1,1 0 0,0 0 1,0-1-1,1 1 0,4 9 0,-5-15-9,1 0 0,0 0-1,0-1 1,0 1 0,0 0-1,1-1 1,0 0 0,-1 1-1,1-1 1,0 0 0,1 0-1,-1-1 1,0 1 0,8 3-1,-5-3 12,0 0 0,0-1 0,0 0 0,1-1 0,-1 1-1,0-1 1,1 0 0,-1-1 0,7 0 0,4 0 84,-1-2 0,1 0 1,-1-2-1,0 1 1,0-2-1,28-11 0,-31 10 29,1 0-1,-1-1 1,-1-1-1,1 0 0,-1-1 1,-1 0-1,0-1 1,17-18-1,-24 23-119,0 0 0,-1 0-1,1 0 1,-1 0 0,0 0 0,-1-1 0,1 1-1,-1-1 1,0 0 0,-1 1 0,1-1 0,-1 0-1,0 0 1,-1 0 0,1 0 0,-1 0 0,0 0-1,-1 0 1,0 0 0,0 0 0,0 0 0,0 0-1,-5-10 1,1 5-337,-1 1 1,0-1-1,-1 1 0,0 0 0,-1 1 0,0 0 0,0 0 1,-1 1-1,0 0 0,-13-8 0,2-1-385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1:08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76 15515,'0'-3'223,"-1"0"-1,1 1 0,-1-1 0,0 0 0,0 0 1,0 1-1,0-1 0,0 1 0,0-1 0,-1 1 0,0-1 1,1 1-1,-1 0 0,0 0 0,0 0 0,-4-3 1,4 3-89,0 1 0,1 0 1,-1 0-1,-1 1 1,1-1-1,0 0 0,0 1 1,0-1-1,0 1 1,0 0-1,0-1 0,-1 1 1,1 0-1,0 1 0,0-1 1,0 0-1,-1 0 1,1 1-1,0 0 0,0-1 1,0 1-1,-4 2 0,-2 1 51,-1 2-1,1-1 1,0 1-1,0 0 1,1 1-1,0 0 0,0 0 1,0 0-1,1 1 1,-6 10-1,-1 3-45,1 0 1,1 1-1,-9 24 0,11-23-54,1 0-1,-5 26 0,12-40-62,-1-1 0,1 1 0,0 0 0,1-1 0,0 1 0,1 0 0,-1-1 0,2 1 0,2 12-1,-3-18-5,0 0 0,0 0-1,0-1 1,1 1-1,-1-1 1,1 1 0,-1-1-1,1 0 1,0 0-1,0 0 1,0 0-1,0 0 1,0 0 0,0 0-1,1 0 1,-1-1-1,0 1 1,5 1 0,-2-2 21,-1 1 0,1-1 0,0 0 1,-1-1-1,1 1 0,0-1 1,0 0-1,-1 0 0,1 0 0,6-2 1,3-1 102,0 0 0,-1-2-1,1 1 1,-1-2 0,0 0 0,19-12 0,-20 10-1,0-1 0,0-1 0,-1 1-1,0-2 1,-1 0 0,0 0 0,-1-1 0,0 0 0,-1 0-1,0-1 1,-1 0 0,-1 0 0,6-17 0,-9 22-200,0-1 1,-1 1-1,0 0 1,-1-1-1,0 1 1,0-1-1,-1 0 1,0 1-1,0-1 1,-1 1-1,0-1 1,0 1 0,-1-1-1,-1 1 1,1 0-1,-1 0 1,-1 0-1,1 0 1,-1 0-1,-1 1 1,1 0-1,-1 0 1,-12-13-1,14 17-145,-1 0 1,0 0-1,0 0 0,0 0 0,-1 0 0,1 1 0,-1 0 1,1 0-1,-1 0 0,0 1 0,-9-2 0,-7-1-594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2:47.2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0 102 20628,'10'5'1241,"-4"-14"-1377,-5-5-328,8-9 456,-3-5-96,-11-4-17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2:48.6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1006 119 13795,'-28'-11'596,"0"2"0,-1 2 0,-31-5 0,-88-5 419,125 15-805,-26-2 42,0 1 1,0 3 0,-1 2-1,-56 9 1,86-7-199,1 0 0,0 1 0,0 1-1,0 1 1,1 0 0,0 2 0,1 0 0,-1 1 0,2 0 0,0 2 0,0 0 0,1 1 0,-18 18-1,20-16-11,0 2-1,0-1 0,2 2 0,0-1 1,1 2-1,1-1 0,0 1 0,2 1 0,0 0 1,1 0-1,-5 37 0,9-44-29,1 1-1,0 0 1,1-1-1,1 1 1,0 0 0,1-1-1,1 1 1,0-1-1,0 0 1,2 0 0,-1 0-1,2 0 1,-1-1-1,2 0 1,0 0 0,0-1-1,1 0 1,18 20-1,-14-20-16,1 0-1,0-1 0,1 0 1,0-1-1,1-1 0,0 0 1,0-1-1,1 0 0,0-1 1,0-1-1,0-1 0,1 0 1,17 1-1,6-1 1,1-1 1,-1-2-1,1-2 0,53-9 1,-49 3 22,-1-2 1,0-2-1,0-2 1,62-27-1,-73 25 18,0-2 0,-1-1-1,-1-2 1,-1-1 0,54-48-1,-71 56-8,-1 0-1,0-1 1,-1 0-1,-1 0 1,0-1-1,-2-1 1,1 0-1,10-28 1,-16 35-30,0 0 1,-1-1-1,0 1 0,0-1 0,-1 0 1,-1 1-1,1-1 0,-1 0 0,-1 0 1,0 1-1,0-1 0,-1 1 0,0-1 1,-1 1-1,0-1 0,0 1 0,-8-14 1,2 10-92,0 1-1,0 0 1,-1 0 0,0 1 0,-1 0 0,-1 1 0,1 1 0,-2-1-1,1 2 1,-23-12 0,-8-2-293,0 3 0,-50-15 0,15 10-28,5 9-51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5:00.3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0 393 18860,'37'-21'2779,"17"-19"-1836,2 3 0,79-40 0,-60 42-1050,0 3 0,3 3 1,103-24-1,-128 40-1478,69-29 0,-89 28 886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5:01.1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5 467 16988,'-4'20'1816,"19"-20"-912,15-12-312,26-17 769,12-8-153,19-14-200,11-3-88,18-3-480,3-2-440,-5 3-936,-5 2 904,-11 13-224,-7 4-128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5:17.1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17 12099,'-6'0'1048,"0"-1"-1,0 0 1,0 0 0,-1 0 0,1-1 0,0 0 0,1 0 0,-8-4 0,13 6-1023,0 0 0,0 0 0,0 0 1,0 0-1,0 0 0,0 0 0,0 0 0,0 0 0,1 0 0,-1 0 0,0 1 1,0-1-1,0 0 0,0 0 0,0 0 0,0 0 0,0 0 0,0 0 1,0 0-1,0 0 0,0 0 0,0 1 0,0-1 0,0 0 0,0 0 1,0 0-1,0 0 0,0 0 0,0 0 0,0 0 0,0 1 0,0-1 1,0 0-1,0 0 0,0 0 0,0 0 0,0 0 0,0 0 0,0 0 1,0 0-1,0 1 0,0-1 0,0 0 0,0 0 0,0 0 0,0 0 1,-1 0-1,1 0 0,0 0 0,0 0 0,0 0 0,0 0 0,0 0 1,0 0-1,0 0 0,0 1 0,0-1 0,-1 0 0,1 0 0,0 0 1,0 0-1,0 0 0,0 0 0,0 0 0,0 0 0,0 0 0,-1 0 1,6 9 151,35 31-164,2-1 0,77 55 0,98 45 441,-167-99-384,0 3 0,-3 2 0,51 62 0,-37-40-62,-4-11 12,3-3 0,89 62 0,-76-62-6,95 90 1,-96-62-1,8 9-35,95 57 82,-40-38 22,-104-80-66,-1 0 1,30 39-1,4 14-14,148 174 22,-176-221-21,42 29 1,28 28-1,22 37 62,-122-121-1061,-9-10 788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5:26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62 18508,'-19'-2'864,"-2"0"-1432,-1-2 1352,12-2-936,4-7 128,6-21 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4:55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36 194 12163,'3'0'181,"0"0"0,-1 0 1,1-1-1,-1 1 1,1-1-1,0 0 0,-1 0 1,0 0-1,1 0 1,-1 0-1,0 0 0,1-1 1,-1 1-1,0-1 1,0 1-1,0-1 0,0 0 1,0 0-1,-1 0 0,1 0 1,2-4-1,1-3 786,0-1 0,0 0-1,6-20 1,-3 7 504,-19 31-857,3 3-483,1 0 0,-10 20 0,15-26-123,0 0-1,1-1 1,-1 1 0,1 0-1,0 0 1,0 0 0,0 0-1,1 0 1,0 0 0,0 6-1,0-11-5,0 1 0,0 0 0,0-1 0,0 1 0,0-1 0,1 1 0,-1-1 0,0 1 0,0-1 0,1 1-1,-1-1 1,0 1 0,0-1 0,1 1 0,-1-1 0,0 0 0,1 1 0,-1-1 0,1 0 0,-1 1 0,1-1 0,-1 0 0,0 1 0,1-1 0,-1 0-1,1 0 1,0 1 0,-1-1 0,1 0 0,-1 0 0,1 0 0,-1 0 0,1 0 0,-1 0 0,1 0 0,-1 0 0,1 0 0,-1 0 0,1 0 0,0 0 0,-1 0-1,1 0 1,-1-1 0,1 1 0,-1 0 0,1 0 0,0-1 0,24-14 240,-21 11-159,1 1 0,-1-1 1,0 0-1,-1 0 0,1 0 0,-1-1 1,0 1-1,0-1 0,0 0 0,0 0 1,-1 0-1,0 0 0,0 0 0,0 0 1,-1-1-1,0 1 0,0 0 0,1-9 1,-2 13-59,-1 0 0,1 0 1,0 0-1,0-1 0,0 1 0,-1 0 1,1 0-1,0 0 0,-1 0 1,1 0-1,-1 0 0,1 0 1,-1 0-1,0 0 0,1 0 1,-1 0-1,0 0 0,0 0 1,1 1-1,-1-1 0,0 0 0,0 1 1,0-1-1,-2-1 0,0 2 5,1-1 0,0 1-1,-1-1 1,1 1 0,0 0-1,-1 0 1,1 0 0,0 0-1,-1 0 1,1 1 0,-4 0-1,-2 1-1,1 0 0,0 1 0,0 0 0,0 0 0,0 1 0,1 0 0,-7 4 0,5-1-24,1 0 0,-1 0 0,2 0 1,-7 9-1,11-15-8,1 1 1,0-1 0,0 1-1,0-1 1,0 1-1,0-1 1,0 1-1,0 0 1,1 0 0,-1-1-1,1 1 1,-1 0-1,1 0 1,-1 0-1,1 0 1,0-1 0,0 1-1,0 0 1,0 0-1,1 0 1,-1 0-1,0 0 1,1-1 0,-1 1-1,1 0 1,0 0-1,-1-1 1,1 1-1,0 0 1,1 1-1,0-1-2,0-1 0,0 0 0,0 0-1,-1 0 1,1 0 0,1 0-1,-1 0 1,0 0 0,0 0 0,0-1-1,0 1 1,0-1 0,1 0-1,-1 0 1,0 0 0,0 0 0,1 0-1,-1 0 1,0 0 0,0-1-1,0 1 1,4-2 0,1 0-5,0-1 1,0 1-1,0-1 1,0 0-1,10-7 0,-9 4 25,-1 0 0,0 0-1,10-11 1,-16 15-4,1 1-1,-1-1 1,1 1 0,-1-1-1,0 0 1,0 0-1,0 1 1,0-1 0,0 0-1,0 0 1,0 0 0,-1 0-1,1 0 1,-1 0-1,1 0 1,-1 0 0,0 0-1,0-1 1,0 1 0,0 0-1,0 0 1,-1-3-1,1 4-6,-1 0 0,1 0-1,-1 0 1,1 1-1,-1-1 1,0 0-1,1 0 1,-1 1-1,0-1 1,0 0-1,1 1 1,-1-1-1,0 0 1,0 1-1,0-1 1,0 1-1,0 0 1,0-1-1,0 1 1,0 0-1,0-1 1,0 1-1,0 0 1,0 0-1,0 0 1,0 0-1,0 0 1,0 0-1,0 0 1,0 0-1,0 1 1,0-1-1,0 0 1,0 0-1,0 1 1,0-1-1,0 1 1,0-1-1,0 1 1,1-1-1,-1 1 1,-1 1-1,-1 0-12,0-1 0,1 1 0,-1 0 0,1 0-1,-1 1 1,1-1 0,0 1 0,0-1 0,0 1 0,0-1-1,0 1 1,1 0 0,-2 3 0,2-4-7,1 0 1,-1 0-1,1 0 1,0 0-1,-1 0 1,1 0-1,0 0 1,0 1-1,1-1 1,-1 0-1,0 0 1,1 0-1,-1 0 1,1 0-1,1 3 1,-2-4 1,1 0 0,0 0 1,0 0-1,0 0 0,0 0 1,0 0-1,0 0 0,0 0 1,0 0-1,0 0 1,1 0-1,-1-1 0,0 1 1,0 0-1,1-1 0,-1 1 1,3 0-1,-1-1-3,0 0 0,0 0 0,0 1-1,0-2 1,0 1 0,0 0 0,0-1 0,0 1 0,0-1-1,0 0 1,0 0 0,0 0 0,-1 0 0,1-1 0,0 1 0,-1-1-1,1 1 1,-1-1 0,5-4 0,-1 0 5,-1-1 1,1 0-1,-2 1 1,1-2-1,-1 1 0,0-1 1,5-10-1,-8 13 16,1 1-1,-1 0 1,0-1 0,0 1-1,0 0 1,0-1 0,-1 1-1,0-1 1,0 0 0,0 1-1,0-1 1,-1 1-1,0-1 1,0 1 0,-2-6-1,2 8-1,0 0 0,0 1 0,0-1 0,0 1 0,-1-1 0,1 1 0,0-1 0,-1 1 0,1 0 0,-1 0 0,0 0 0,1 0 0,-1 0 0,0 0 0,0 0 0,0 0 1,1 1-1,-1-1 0,0 1 0,0-1 0,0 1 0,0 0 0,0 0 0,0 0 0,0 0 0,0 0 0,0 0 0,-3 1 0,-3 1 0,1-1 0,0 1 0,-1 0 0,1 1 0,0-1 0,-9 6 1,4-1-11,0 1 0,1 0 0,-14 13 0,20-18-12,2 1 0,-1 0-1,0 0 1,1 0 0,0 1 0,0-1 0,0 1 0,1-1 0,-1 1 0,1 0-1,-3 9 1,5-13 12,0 0 0,-1-1 0,1 1 0,0 0 0,0-1 0,0 1 0,0 0 0,0-1 0,0 1-1,0 0 1,0-1 0,0 1 0,0 0 0,0 0 0,0-1 0,0 1 0,0 0 0,1-1 0,-1 1 0,0 0 0,1-1-1,-1 1 1,0-1 0,1 1 0,-1 0 0,1-1 0,-1 1 0,1-1 0,-1 1 0,1-1 0,0 1 0,1-1-7,-1 1-1,1-1 1,-1 0 0,1 0 0,-1 0 0,1 0 0,-1 0 0,1 0 0,-1 0-1,1-1 1,-1 1 0,1 0 0,2-2 0,2 0-27,0-1 1,-1 0-1,1 0 0,0 0 1,-1-1-1,8-6 0,-6 0 37,0 1-1,0-1 0,7-16 0,-3 6-319,-15 28 64,0 0 1,1 0-1,-1 1 1,1-1-1,1 1 1,0-1-1,-2 12 0,-8 28-328,-1-16 12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5:33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75 167 10034,'11'-96'3491,"-5"26"2057,-4 78-2220,2 15-2599,-9 247 1199,-3-82-1513,14-139-429,-3-52 10,-2-7 14,0-54 108,-5-245 849,-1 286-866,1 21-44,-1 13-35,-67 388 14,68-381-43,3-31-4,1-36-16,0 47 25,0-13-12,6-76-256,-4 81 118,1 11-135,3 16-337,-3 5 12,0-1 0,-2 0 0,-2 39 0,-2-47 133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5:52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10650,'25'14'4140,"-13"-7"-3283,-9-5-443,10 3 1571,-12-5-1912,-1 0 0,0 0 1,1 0-1,-1 0 0,1 0 0,-1 0 1,0 0-1,1-1 0,-1 1 1,0 0-1,1 0 0,-1 0 0,0 0 1,1-1-1,-1 1 0,0 0 1,1 0-1,-1 0 0,0-1 0,1 1 1,-1 0-1,0-1 0,0 1 1,0 0-1,1-1 0,-1 1 0,0 0 1,0-1-1,1 0-62,-1 1-1,0 0 1,0 0-1,1-1 1,-1 1-1,0 0 1,0 0-1,1 0 1,-1-1-1,0 1 1,1 0-1,-1 0 1,0 0 0,1 0-1,-1-1 1,0 1-1,1 0 1,-1 0-1,0 0 1,1 0-1,-1 0 1,0 0-1,1 0 1,-1 0 0,0 0-1,1 0 1,-1 0-1,0 0 1,1 1-1,-1-1 1,0 0-1,1 0 1,-1 0-1,0 0 1,1 1 0,-1-1-1,16 10 145,-5-3-63,6-3-58,0 0-1,17 8 1,-8-2 71,80 15 571,2 13-429,-27-7 215,66 32-219,-108-45-76,56 16 50,-21-8-86,-46-16-31,45 9-1,-42-12-12,31 11-1,-39-10 107,37 6 0,-41-10-93,-1 0-1,0 1 1,0 1 0,18 8-1,1 2-12,2-1 0,68 15-1,-23-6-66,-79-23-18,158 54 1,-133-43-4,0 2 0,-1 1 0,33 23 1,8 10 5,1-3-1,119 56 1,210 75 13,-339-153-29,1-4 0,93 17 1,-9-2 32,-88-16-20,0 3 0,-1 3 0,56 31 0,-61-32-9,0-2 0,86 21 0,-32-11-10,171 70 71,-28-38-66,-10-3 15,32 11-30,-92-27 23,96 38 31,-51-13-46,-152-45-60,121 60 0,-48-18 68,-75-37 11,232 88-5,-262-101 13,50 26 1,-59-26-9,0-1-1,1-2 1,37 10 0,-66-20-1246,-8-3 326,0-2 492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3:10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53 117 14323,'1'-21'4340,"0"13"-118,2 19-2376,-1-5-1584,0 1-169,0 1 0,0-1 0,0 0 0,1 0 0,0 0 0,1 0 0,4 7 0,-8-14-87,0 0 0,0 1-1,0-1 1,1 0-1,-1 0 1,0 0 0,0 0-1,0 1 1,0-1-1,0 0 1,1 0 0,-1 0-1,0 0 1,0 0-1,0 0 1,1 0 0,-1 1-1,0-1 1,0 0-1,0 0 1,1 0-1,-1 0 1,0 0 0,0 0-1,1 0 1,-1 0-1,0 0 1,0 0 0,0 0-1,1 0 1,-1 0-1,0 0 1,0-1 0,0 1-1,1 0 1,-1 0-1,0 0 1,0 0-1,6-10 153,-2-12 87,-4 9 30,0 0 0,-1-1 1,-5-24-1,6 35-220,-1-1 0,0 1 0,0 0 1,0 0-1,0 0 0,0 0 0,0 0 0,-1 0 0,1 0 1,-1 1-1,0-1 0,0 0 0,0 1 0,0 0 1,-1-1-1,1 1 0,0 0 0,-1 0 0,0 0 0,1 0 1,-6-2-1,6 4-41,1 0 1,-1 0 0,1 0 0,-1 0-1,1 0 1,-1 0 0,1 0-1,-1 0 1,1 1 0,-1-1 0,1 1-1,-1-1 1,1 1 0,0-1-1,-1 1 1,1 0 0,0 0-1,0 0 1,-1 0 0,1-1 0,0 2-1,0-1 1,0 0 0,0 0-1,0 0 1,0 0 0,1 1 0,-1-1-1,0 0 1,0 1 0,1-1-1,-1 0 1,1 1 0,-1 1-1,-1 4-2,-1 0-1,1 0 0,1 1 0,-1-1 0,0 12 0,2-16-12,0-1 0,0 1 0,0 0 0,0 0 0,1-1 0,-1 1 0,1 0 0,-1-1-1,1 1 1,0 0 0,0-1 0,0 1 0,1-1 0,-1 0 0,3 4 0,-3-5-1,0-1 0,0 1 0,0 0 0,1 0 0,-1 0 0,0-1 0,1 1 0,-1-1 0,0 1 0,1-1 0,-1 1 0,1-1 0,-1 0 1,1 0-1,-1 0 0,1 0 0,-1 0 0,1 0 0,-1 0 0,0 0 0,1-1 0,-1 1 0,1 0 0,-1-1 0,1 1 0,-1-1 0,0 0 0,0 1 0,3-2 0,2-2 11,1 0-1,-1 0 1,0 0-1,0-1 1,0 0-1,0 0 1,-1-1 0,0 1-1,8-13 1,-35 33 159,-12 19-128,29-34 30,0-7-13,-4-22 31,0 5-10,3 17-63,3 10-117,4 15-267,15 7-1250,-15-24 1553,-1 0 0,0-1 0,1 1-1,-1-1 1,1 1 0,-1-1 0,1 1 0,-1-1 0,1 1 0,-1-1 0,1 1 0,-1-1 0,1 0 0,0 1 0,-1-1 0,1 0 0,0 0 0,-1 0 0,1 1 0,0-1 0,-1 0 0,1 0 0,0 0 0,0 0 0,-1 0 0,1 0 0,0 0 0,-1 0-1,1 0 1,0-1 0,-1 1 0,1 0 0,0 0 0,-1-1 0,1 1 0,0 0 0,-1-1 0,1 1 0,0-1 0,2-3-689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3:14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10594,'5'1'562,"-1"-1"0,1 1-1,-1 0 1,0 0 0,1 0-1,-1 1 1,6 3-1,-6-3-231,1 0-1,-1-1 1,1 1-1,-1-1 0,1 0 1,0 0-1,7 0 0,1 0-145,0 0 1,0 0-1,0 2 0,0-1 0,15 7 0,61 26 1323,-63-23-1175,0-1 1,52 13-1,130 36 466,-59-15-692,-71-24-18,-1 3 0,117 54 0,-24 20 78,-76-54 39,128 42-1,-11-1 81,-176-70-207,36 12 77,134 32 0,29 10 102,358 158 402,-456-171-619,-76-30-3,118 35-1,65 11-6,68 15 17,-203-66-28,182 40-132,-58 10 61,-74-19 57,5 1-17,42 13-31,202 56-170,-267-66 79,81 26-188,-75-44 270,95 31-156,-103-19 142,-138-50 53,0 0 0,1 0 0,-1 0 0,0 0 0,0 0 0,0 0 0,0 0-1,0 0 1,0 0 0,0 0 0,1 0 0,-1 0 0,0 0 0,0 0 0,0 0 0,0 0-1,0 0 1,0 1 0,0-1 0,0 0 0,0 0 0,0 0 0,1 0 0,-1 0-1,0 0 1,0 0 0,0 0 0,0 0 0,0 1 0,0-1 0,0 0 0,0 0 0,0 0-1,0 0 1,0 0 0,0 0 0,0 0 0,0 1 0,0-1 0,0 0 0,0 0-1,0 0 1,0 0 0,0 0 0,0 0 0,0 0 0,0 1 0,0-1 0,-1 0 0,1 0-1,0 0 1,0 0 0,-8 5-400,-12-1-6,9-7 137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03:21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45 14667,'1'0'112,"-1"0"0,0 0 1,0 0-1,1 0 0,-1 0 0,0 0 0,0 0 0,1 1 0,-1-1 1,0 0-1,0 0 0,0 0 0,1 0 0,-1 0 0,0 0 0,0 1 1,0-1-1,1 0 0,-1 0 0,0 0 0,0 1 0,0-1 0,0 0 1,0 0-1,0 0 0,1 1 0,-1-1 0,0 0 0,0 0 0,0 1 1,0-1-1,0 0 0,0 0 0,0 1 0,0-1 0,0 0 0,0 0 0,0 0 1,0 1-1,0-1 0,-3 17 1359,2-16-1427,0 0 0,1 1 0,-1-1 0,1 0 0,0 1 0,-1-1 0,1 1 0,0-1 0,0 0 0,0 1 0,0-1 0,0 1-1,0-1 1,1 0 0,-1 1 0,0-1 0,1 0 0,-1 1 0,1 1 0,-1-3-40,1 0-1,-1 0 1,0 0 0,0 0-1,0 0 1,0 1-1,0-1 1,1 0-1,-1 0 1,0 0 0,0 0-1,0 0 1,0 0-1,1 0 1,-1 0-1,0 0 1,0 0 0,0 0-1,0 0 1,0 0-1,1 0 1,-1 0-1,0 0 1,0 0 0,0 0-1,0 0 1,1-1-1,-1 1 1,0 0-1,0 0 1,0 0 0,0 0-1,0 0 1,0 0-1,1 0 1,-1 0-1,0-1 1,0 1 0,0 0-1,0 0 1,0 0-1,4-10 36,-1-10 4,-3 18-22,0 0-1,0 0 0,0 0 0,0 0 0,0 0 0,0 0 1,-1 0-1,1 1 0,-1-1 0,1 0 0,-1 0 1,1 0-1,-1 1 0,0-1 0,0 0 0,0 1 0,0-1 1,0 0-1,-2-1 0,2 2 8,-1 1 0,1-1 0,0 0 0,-1 0 0,1 1 0,-1-1 0,1 0 0,-1 1-1,0 0 1,1-1 0,-1 1 0,1 0 0,-1 0 0,0 0 0,1 0 0,-1 0 0,-3 0 0,2 1-1,-1 0 0,0 0 0,0 0 0,0 1 1,1-1-1,-1 1 0,1 0 0,-1 0 0,1 0 0,0 1 0,-1-1 0,1 1 1,0-1-1,1 1 0,-1 0 0,1 0 0,-3 4 0,5-7-27,-1 0 1,1 1-1,0-1 0,0 0 0,0 0 0,0 1 0,-1-1 0,1 0 1,0 0-1,0 1 0,0-1 0,0 0 0,0 0 0,0 1 0,0-1 0,0 0 1,0 0-1,0 1 0,0-1 0,0 0 0,0 1 0,0-1 0,0 0 1,0 0-1,0 1 0,0-1 0,0 0 0,0 0 0,0 1 0,1-1 0,-1 0 1,0 0-1,0 1 0,10-1-12,12-9-11,-18 6 30,-1 1 21,0 0-1,0 0 1,0-1 0,0 0-1,0 0 1,0 0-1,3-4 1,-7 5 400,-4 5-243,-3 3 30,5-2-149,0 0 0,1 0 0,0 0 0,0 0 0,0 0 1,0 0-1,1 1 0,-2 6 0,3-10-66,-1 0 1,1 0-1,0 0 1,0 1-1,0-1 1,-1 0-1,1 0 0,0 0 1,1 0-1,-1 1 1,0-1-1,0 0 1,0 0-1,1 0 1,-1 0-1,0 0 1,1 1-1,-1-1 0,1 0 1,0 0-1,-1 0 1,1 0-1,0-1 1,-1 1-1,1 0 1,0 0-1,0 0 0,0 0 1,0-1-1,0 1 1,0 0-1,0-1 1,0 1-1,0-1 1,0 1-1,0-1 1,2 1-1,-1-1-2,0 0 0,-1 0 0,1-1 1,0 1-1,0 0 0,-1-1 0,1 1 0,0-1 0,-1 1 1,1-1-1,0 0 0,-1 0 0,1 0 0,-1 0 0,1 0 1,-1 0-1,0 0 0,1 0 0,-1 0 0,0-1 0,0 1 0,0-1 1,0 1-1,0-1 0,0 1 0,0-1 0,0 1 0,-1-1 1,2-2-1,0-3 7,1 0 1,-1-1 0,0 1-1,0 0 1,1-14 0,-3 20 0,0 0 0,0 0 0,0 0 0,0 0 0,0 0 0,0 0 0,0 1 0,0-1 0,0 0 0,0 0 0,0 0 1,0 0-1,-1 0 0,1 0 0,0 0 0,-1 0 0,1 0 0,-1 1 0,1-1 0,-1 0 0,1 0 0,-1 0 0,1 1 0,-1-1 1,0 0-1,1 1 0,-1-1 0,0 1 0,0-1 0,0 1 0,1-1 0,-1 1 0,-1-1 0,1 1 3,-1 0-1,1 0 0,0 1 1,-1-1-1,1 0 1,0 1-1,0-1 0,0 1 1,-1-1-1,1 1 1,0 0-1,0-1 0,0 1 1,0 0-1,0 0 1,0 0-1,0 0 0,0 0 1,1 0-1,-1 0 1,0 0-1,0 0 0,0 2 1,-1 2 0,0 0 1,0 0 0,1 0-1,0 0 1,0 0 0,0 0-1,0 0 1,1 8-1,0-12-11,0 1 0,0-1 0,0 1 0,0-1 0,1 0 0,-1 1 0,0-1 0,1 0 0,-1 1 0,1-1 0,-1 0 0,1 0 0,0 1-1,-1-1 1,3 1 0,-3-1 0,1-1 1,0 1-1,0-1 0,0 1 0,0-1 0,0 0 0,-1 1 0,1-1 1,0 0-1,0 0 0,0 0 0,0 0 0,0 0 0,0 0 0,0 0 1,0 0-1,0 0 0,0 0 0,0-1 0,0 1 0,-1 0 0,1 0 1,0-1-1,0 1 0,1-2 0,1 0 3,0-1-1,-1 1 1,1-1-1,-1 0 1,0 0-1,0 0 1,0 0-1,0 0 1,-1-1-1,1 1 1,-1 0-1,0-1 1,0 1-1,0-1 1,0 0-1,-1 1 1,1-1-1,-1 0 1,0 1-1,0-1 1,0 0-1,-1 1 1,1-1-1,-1 1 1,-2-6-1,3 8 1,0 1-1,-1-1 0,1 0 1,0 1-1,-1-1 1,1 1-1,-1-1 0,1 1 1,-1 0-1,1-1 0,-1 1 1,1-1-1,-1 1 0,1 0 1,-1-1-1,0 1 1,1 0-1,-1 0 0,0 0 1,1-1-1,-1 1 0,0 0 1,1 0-1,-1 0 0,0 0 1,0 0-1,-1 1 1,1-1 1,0 1-1,-1-1 0,1 1 0,0 0 1,0-1-1,-1 1 0,1 0 0,0 0 1,0 0-1,0 0 0,-1 1 0,-1 2 3,0 1 0,0-1-1,0 1 1,0-1 0,-3 10-1,4-9-61,1 1 0,0 0 1,1-1-1,-1 1 0,1 10 0,0-15 34,0 0 0,0 1 0,1-1 0,-1 0 0,0 0-1,1 1 1,-1-1 0,1 0 0,-1 0 0,1 0 0,-1 1 0,1-1 0,1 2 0,-1-3 12,-1 0 0,1 1-1,-1-1 1,1 0 0,0 1-1,-1-1 1,1 0 0,-1 0-1,1 0 1,0 0 0,-1 1-1,1-1 1,0 0 0,-1 0-1,1 0 1,0 0 0,-1 0-1,1-1 1,0 1 0,-1 0-1,1 0 1,0 0 0,-1-1-1,1 1 1,0 0 0,-1 0 0,1-1-1,0 0 1,0 0-94,0 1 1,0-1-1,0 0 1,0 0-1,0 0 1,0 0-1,0 0 1,0 0-1,0 0 1,-1 0-1,1 0 1,-1 0-1,1 0 1,0-1-1,-1 1 1,0 0-1,1 0 1,-1-1-1,0 1 1,0 0-1,0-1 1,1 1-1,-1 0 1,-1-1-1,1 1 1,0-2-1,-3-5-573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1:52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0 13811,'-6'19'5862,"1"30"-5063,4-43-285,-26 418 1774,14-205-2145,9 176 30,5-228-210,-15 485 78,8-514-22,-23 412-46,-8 347-7,24-471 20,9-328-31,-36 621-422,-33 276-181,68-719 414,-2 23 139,6-266 108,-9 252 156,8-271-284,-1-18-594,-2-22 17,5 5 397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1:54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14707,'0'0'1615,"19"2"1262,339 14-1083,-88-7-814,-40 13-983,100 5-5,38-16 0,595 1-13,-35-43 26,188-4-1,-999 34 3,997-7-3,-388 36 13,-224-5-6,638-17-9,-280 17-12,-80-12 70,-513-12-52,302-26 1,-425 17 28,-54 5-61,-4 1 43,93-17 0,-65-8 279,-80 18-162,0 3-1,64-10 1,42 13 16,-79 4-87,113-15 0,-94 4-5,-1 5 1,99 1-1,-162 7-48,0 1 0,0 0 0,27 9 0,-31-8-29,-7-3-1014,-6-3 246,-9-5 75,8 7 711,-10-7-452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1:55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20 16299,'-3'4'795,"-6"8"519,9-12-1274,0 0-1,0 1 0,0-1 0,0 0 0,0 0 0,0 1 0,0-1 0,0 0 0,0 0 0,1 1 0,-1-1 1,0 0-1,0 0 0,0 1 0,0-1 0,0 0 0,0 0 0,0 0 0,1 1 0,-1-1 0,0 0 1,0 0-1,0 0 0,0 0 0,1 1 0,-1-1 0,0 0 0,0 0 0,1 0 0,-1 0 0,0 0 0,0 0 1,0 0-1,1 1 0,-1-1 0,0 0 0,0 0 0,1 0 0,-1 0 0,0 0 0,0 0 0,1 0 1,-1 0-1,0 0 0,0 0 0,1-1 0,-1 1 0,0 0 0,0 0 0,1 0 0,-1 0 0,0 0 0,0 0 1,0 0-1,1-1 0,20-3 600,33-10 0,-32 8-309,1 0-1,31-4 0,-48 10-262,0-1 0,-1 1 0,1 0 0,-1 1 0,1-1 0,0 1 0,-1 0 0,0 0 0,1 1 0,-1 0 0,0 0 0,1 0 0,-1 0 0,9 6 0,-11-5-17,0 0 0,0-1-1,-1 1 1,1 0 0,0 0 0,-1 1-1,0-1 1,0 0 0,0 1 0,0-1 0,0 1-1,1 7 1,-1-3 35,0-1 0,-1 1 0,0 0 0,0 0 0,-1 0 0,0 8 0,-3 5 194,0 0 0,-1-1 0,-13 41 0,1-16-286,-1 0-1,-2-1 1,-2-1 0,-2-1-1,-44 60 1,67-101-116,-15 15-852,15-16 952,0 0 0,0 1-1,0-1 1,0 0 0,-1 1 0,1-1 0,0 0 0,0 0-1,-1 1 1,1-1 0,0 0 0,-1 0 0,1 1-1,0-1 1,-1 0 0,1 0 0,0 0 0,-1 0 0,1 0-1,0 0 1,-1 1 0,1-1 0,0 0 0,-1 0 0,1 0-1,0 0 1,-1 0 0,1 0 0,-1 0 0,1-1 0,0 1-1,-1 0 1,1 0 0,0 0 0,-1 0 0,1 0-1,0 0 1,-1-1 0,1 1 0,0 0 0,0 0 0,-1 0-1,1-1 1,0 1 0,-1 0 0,1-1 0,-1-10-704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1:56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20 507 18052,'-18'13'2275,"17"-8"-1149,11-9 179,1-1-962,-2-2 0,1 1-1,-1-1 1,0-1 0,14-14-1,37-50 337,-41 48-427,75-96 535,73-87-25,-163 202-759,1 0 19,0-1 0,0 1 0,0 0 0,11-7 0,-15 12-20,-1-1 1,1 1 0,0-1 0,0 1-1,0-1 1,0 1 0,0-1-1,-1 1 1,1 0 0,0 0-1,0 0 1,0-1 0,0 1 0,0 0-1,0 0 1,0 0 0,0 0-1,0 1 1,0-1 0,0 0 0,0 0-1,0 0 1,0 1 0,0-1-1,0 1 1,-1-1 0,1 0 0,0 1-1,0 0 1,0-1 0,-1 1-1,1-1 1,0 1 0,-1 0 0,1 0-1,0-1 1,-1 1 0,1 0-1,-1 0 1,1 0 0,-1-1 0,1 3-1,3 10 17,0 0 0,0 0 0,-1 0 0,-1 1 0,0-1 0,-1 26-1,1-4 18,3 23-3,-2-4-110,12 58 1,-14-108-95,1 0 1,-1 0-1,0 0 0,1-1 0,0 1 0,3 4 0,-5-8 154,0 1 0,0-1 0,1 0 0,-1 1 0,0-1-1,0 1 1,1-1 0,-1 0 0,0 1 0,1-1 0,-1 0-1,0 1 1,1-1 0,-1 0 0,0 1 0,1-1-1,-1 0 1,1 0 0,-1 0 0,1 1 0,-1-1 0,1 0-1,-1 0 1,0 0 0,1 0 0,-1 0 0,1 0-1,-1 0 1,1 0 0,-1 0 0,1 0 0,-1 0 0,1 0-1,-1 0 1,1 0 0,-1-1 0,0 1 0,1 0-1,-1 0 1,1 0 0,-1-1 0,0 1 0,1 0 0,-1-1-1,1 1 1,-1 0 0,0-1 0,1 1 0,-1 0 0,0-1-1,0 1 1,1 0 0,-1-1 0,0 1 0,0-1-1,0 1 1,0-1 0,1 1 0,-1-1 0,0 1 0,0 0-1,0-1 1,0 0 0,5-21-462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1:56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3 16307,'0'0'85,"1"0"0,-1-1 0,1 1-1,0 0 1,-1-1 0,1 1-1,0 0 1,-1 0 0,1 0-1,0 0 1,-1-1 0,1 1 0,0 0-1,0 0 1,-1 1 0,1-1-1,0 0 1,-1 0 0,1 0-1,0 0 1,-1 0 0,1 1-1,0-1 1,-1 0 0,1 1 0,-1-1-1,1 0 1,0 1 0,-1-1-1,1 1 1,-1-1 0,1 1-1,-1 1 67,1 1-1,-1-1 1,0 0-1,0 0 0,-1 0 1,1 0-1,0 0 1,-1 0-1,1 0 0,-1 0 1,0 2-1,-27 72 1137,-4 0 0,-49 85-1,21-42-1106,36-73-358,-20 48-2564,42-90 2043,2-9 261,5-10-368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5:04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 16676,'-7'9'1881,"-1"0"-1129,0 0-1,-12 20 1,19-26-671,-1-1 1,1 1-1,-1-1 1,1 1-1,0 0 0,0 0 1,0 0-1,0 0 0,1 0 1,-1 0-1,1 0 1,0 0-1,0 0 0,0 0 1,0 0-1,0 0 0,1 4 1,0-6-60,-1 0 0,1 0 1,0 0-1,-1-1 0,1 1 0,0 0 1,-1 0-1,1 0 0,0-1 0,0 1 1,0 0-1,0-1 0,0 1 0,0-1 1,0 1-1,0-1 0,0 1 0,0-1 1,0 0-1,0 1 0,0-1 0,0 0 1,0 0-1,0 0 0,0 0 0,0 0 1,0 0-1,0 0 0,0 0 1,1 0-1,-1-1 0,0 1 0,0 0 1,0-1-1,0 1 0,0-1 0,0 1 1,1-1-1,3-2 56,0 1 1,0-1-1,0 0 1,0 0-1,8-7 1,-11 8-48,0 0 0,0 0 0,-1 0 0,1-1 0,0 1 0,-1 0 1,0-1-1,0 1 0,1-1 0,-1 0 0,-1 1 0,1-1 0,0 0 0,-1 1 0,1-1 1,-1 0-1,0 0 0,0-3 0,0 4-24,0 1 1,-1 0-1,1 0 1,-1-1-1,1 1 0,-1 0 1,1 0-1,-1 0 1,1 0-1,-1-1 0,0 1 1,0 0-1,0 0 1,0 0-1,1 1 0,-1-1 1,0 0-1,-1 0 1,1 0-1,0 1 0,0-1 1,0 1-1,0-1 1,0 1-1,-1-1 0,1 1 1,0 0-1,0-1 1,-1 1-1,1 0 1,0 0-1,-1 0 0,1 0 1,0 0-1,-1 0 1,1 0-1,0 1 0,0-1 1,-1 0-1,0 1 1,-3 1-1,1-1 0,0 1 1,-1 0-1,1 0 1,0 0-1,0 0 1,0 1-1,1 0 0,-1 0 1,1 0-1,-6 5 1,8-6-6,-1-1 0,1 1 0,-1-1 0,1 1 0,0 0 0,0 0 0,0-1 0,0 1 0,0 0 0,0 0 0,0 0 0,0 0 0,1 0 0,-1 0 0,1 0 0,-1 1 0,1-1 0,0 0 0,0 0 0,0 0 0,0 0 0,1 0 0,-1 1 1,0-1-1,1 0 0,1 3 0,-1-3 4,1 0 0,-1-1 0,1 1 0,0-1 0,-1 0 0,1 1 0,0-1 0,0 0 0,0 0 0,0 0-1,0 0 1,0-1 0,0 1 0,0 0 0,0-1 0,1 0 0,-1 1 0,0-1 0,0 0 0,0 0 0,0 0 0,1 0 0,-1-1 0,4 0 0,2 0 26,1-1 0,0 0 0,-1-1 0,0 1 0,9-5 0,-11 4 5,0-1 1,-1 0-1,1 0 0,-1 0 0,0-1 1,0 1-1,0-1 0,-1 0 0,7-9 1,-10 12-29,0 1 0,0 0 1,0-1-1,-1 1 0,1 0 1,0-1-1,-1 1 0,1-1 0,-1 1 1,1-1-1,-1 1 0,0-1 1,1 1-1,-1-1 0,0 0 0,0 1 1,0-1-1,0 1 0,-1-1 1,1 1-1,0-1 0,-1 1 0,1-1 1,-1 1-1,1-1 0,-1 1 1,0-1-1,1 1 0,-1 0 0,0-1 1,0 1-1,0 0 0,0 0 1,0-1-1,0 1 0,-1 0 1,1 0-1,0 1 0,0-1 0,-1 0 1,1 0-1,-1 0 0,1 1 1,-1-1-1,-1 0 0,0 1-6,0-1-1,0 0 1,1 1 0,-1 0-1,0 0 1,0 0-1,0 0 1,0 0 0,1 0-1,-1 1 1,0-1-1,0 1 1,1 0 0,-1 0-1,0 0 1,1 0-1,-1 0 1,1 1-1,-1-1 1,1 1 0,0 0-1,0-1 1,0 1-1,0 0 1,0 0 0,0 0-1,0 1 1,0-1-1,1 0 1,-1 1 0,1-1-1,0 1 1,0-1-1,0 1 1,0 0 0,0 3-1,1-5-3,0 0 0,0 1-1,0-1 1,0 0 0,1 1 0,-1-1 0,0 0-1,1 1 1,-1-1 0,1 0 0,0 0-1,-1 0 1,1 0 0,0 1 0,0-1-1,0 0 1,0 0 0,0-1 0,0 1-1,0 0 1,0 0 0,0 0 0,0-1-1,0 1 1,0 0 0,1-1 0,-1 1 0,0-1-1,1 0 1,-1 1 0,0-1 0,1 0-1,-1 0 1,0 0 0,2 0 0,4 1 0,0 0 0,1-1 1,-1 0-1,0 0 1,9-2-1,-9 1 5,-1-1-1,1 1 1,-1-2-1,0 1 1,0 0-1,0-1 1,0 0-1,0-1 1,0 1-1,-1-1 1,0 0-1,0-1 1,5-4 0,-10 9-3,1-1 0,-1 1 0,0-1 0,1 1 0,-1-1 0,0 1 0,1-1 0,-1 1 0,0-1 1,0 1-1,1-1 0,-1 0 0,0 1 0,0-1 0,0 1 0,0-1 0,0 0 0,0 1 1,0-1-1,0 1 0,0-1 0,0 1 0,0-1 0,0 0 0,0 1 0,0-1 0,-1 1 0,1-1 1,0 1-1,0-1 0,-1 1 0,1-1 0,0 1 0,-1-1 0,1 1 0,-1-1 0,1 1 1,0-1-1,-1 1 0,1 0 0,-1-1 0,1 1 0,-1 0 0,1-1 0,-1 1 0,0 0 0,1 0 1,-1 0-1,1-1 0,-1 1 0,1 0 0,-1 0 0,0 0 0,1 0 0,-2 0 0,-2-1 1,0 1-1,0-1 1,-1 1-1,1 0 1,0 0-1,-7 2 1,1 0-6,1 1 0,0 1 0,0 0 0,0 0 0,0 1 0,1 0 0,-11 8 0,15-10-169,-1 0 1,1 1 0,0-1 0,0 1 0,0 1 0,0-1 0,1 0 0,-1 1-1,1 0 1,1-1 0,-1 1 0,1 0 0,-4 11 0,5-14 100,1 0 1,0 0 0,0 0 0,0 0-1,0 0 1,0 0 0,0 0-1,0 0 1,0-1 0,1 1-1,-1 0 1,2 3 0,5 4-553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1:57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16283,'-8'42'1313,"-15"91"1244,21-108-2135,0 0 0,2-1 0,4 38 0,-2-43-263,2 1-1,0 0 1,2-1 0,0 0 0,11 23 0,-12-30-211,2-1 1,-1 0-1,1 0 0,1 0 1,0-1-1,0 0 1,1-1-1,1 0 1,11 9-1,-28-25-2536,-13-9 2147,-4 3-180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1:57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14891,'10'-6'1921,"8"1"-1081,9-3-288,6-3 1096,8 2-672,5-1-191,3 5-777,-2-1-2137,-4 13 2025,-4 2-376,-8-8-288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1:58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47 20740,'0'0'24,"0"0"0,0 0-1,0 0 1,0 0 0,0 0-1,0 0 1,0 0 0,0 0-1,0 1 1,0-1 0,0 0-1,0 0 1,0 0 0,-1 0-1,1 0 1,0 0 0,0 0-1,0 0 1,0 0 0,0 0-1,0 0 1,0 0 0,0 1-1,0-1 1,0 0-1,0 0 1,0 0 0,0 0-1,0 0 1,0 0 0,0 0-1,0 0 1,-1 0 0,1 0-1,0 0 1,0 0 0,0 0-1,0 0 1,0 0 0,0 0-1,0 0 1,0 0 0,0 0-1,0 0 1,-1 0 0,1 0-1,0 0 1,0 0 0,0 0-1,0 0 1,0 0 0,0 0-1,0 0 1,0 0-1,0 0 1,0 0 0,0 0-1,0 0 1,-1 0 0,1 0-1,0 0 1,0-1 0,0 1-1,0 0 1,0 0 0,-3 14 369,1 16-67,1 10-132,3 0 0,1 0 0,1 0 1,14 51-1,-18-90-171,0 0 0,0 0 1,1 0-1,-1 0 0,0 0 0,1 0 1,-1 0-1,0-1 0,1 1 0,-1 0 1,1 0-1,0 0 0,-1-1 0,1 1 1,0 0-1,-1 0 0,1-1 1,0 1-1,0-1 0,-1 1 0,1-1 1,0 1-1,1 0 0,-1-1 3,0 0 0,0 0 0,0-1 0,0 1 0,0 0 0,0 0 0,0-1 0,0 1 0,0 0 0,-1-1 0,1 1-1,0-1 1,0 1 0,0-1 0,0 0 0,-1 1 0,1-1 0,1-1 0,5-7 160,0 0 1,-1 0-1,8-14 1,-7 11-24,20-30 271,-8 10-78,1 1-1,26-28 1,-42 54-313,0 1 0,0 0 0,1 0 0,9-7 0,-13 10-38,0 1 1,0-1-1,0 0 1,0 1-1,1-1 1,-1 1 0,0-1-1,0 1 1,0 0-1,1-1 1,-1 1-1,0 0 1,1 0 0,-1 0-1,0 0 1,0 0-1,1 0 1,-1 0-1,0 1 1,0-1 0,1 0-1,-1 1 1,0-1-1,0 1 1,0-1 0,0 1-1,0 0 1,1-1-1,-1 1 1,0 0-1,1 1 1,0 1-1,1 0 1,-1 0-1,0 1 1,0-1-1,-1 1 1,1-1-1,-1 1 1,1-1-1,0 7 1,6 39 36,-5-27-35,7 55 7,7 37 5,-16-112-21,0 1 0,-1 0-1,1 0 1,0 0-1,1-1 1,-1 1 0,0-1-1,4 5 1,-5-6 3,1-1 1,0 1 0,-1-1-1,1 1 1,0-1-1,0 0 1,-1 1 0,1-1-1,0 0 1,0 1-1,-1-1 1,1 0 0,0 0-1,0 0 1,0 0 0,0 0-1,-1 0 1,1 0-1,0 0 1,0 0 0,0 0-1,-1 0 1,1-1-1,0 1 1,0 0 0,-1 0-1,1-1 1,0 1 0,0-1-1,-1 1 1,1-1-1,0 1 1,-1-1 0,1 1-1,-1-1 1,1 1-1,0-1 1,0-1 0,8-7 49,0-1 0,0-1 1,-1 1-1,11-20 1,26-54 164,-30 54-147,28-58 162,29-54 83,-72 141-347,0 0 1,1 1-1,-1-1 1,0 0-1,1 0 1,-1 1-1,0-1 1,1 0-1,-1 1 1,1-1-1,-1 1 0,1-1 1,0 0-1,-1 1 1,1-1-1,-1 1 1,1-1-1,0 1 1,0 0-1,-1-1 1,1 1-1,0 0 1,1-1-1,6 15-2721,-6-6 1656,0-8 335,1-7-188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2:26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15819,'-6'19'3286,"-22"99"1119,23-82-3754,1 0 1,2 72-1,3-98-528,-2-5-561,1 0 0,1 1-1,-1-1 1,1 0-1,0 1 1,0-1-1,0 0 1,1 0-1,-1 0 1,4 6-1,-5-11 422,1 0 0,-1 1 0,0-1-1,0 0 1,0 0 0,0 0 0,0 0-1,0 0 1,0 0 0,1 0 0,-1 0-1,0 0 1,0 0 0,0 0 0,0 0 0,0 0-1,0 0 1,1 0 0,-1 0 0,0 0-1,0 0 1,0 0 0,0 0 0,0 0-1,1 0 1,-1 0 0,0 0 0,0 0-1,0 0 1,0 0 0,0 0 0,0 0-1,1 0 1,-1 0 0,0 0 0,0 0-1,0 0 1,0 0 0,0-1 0,0 1-1,0 0 1,0 0 0,1 0 0,3-9-1025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2:27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17412,'30'-16'2412,"-25"13"-2192,-1 0 0,0 0 0,1 1 0,-1-1-1,10-2 1,-10 4-131,0 0-1,1 0 1,-1 0 0,1 0-1,-1 1 1,1 0-1,-1 0 1,1 0 0,-1 0-1,0 1 1,10 2-1,-12-2-62,0 0-1,-1 0 1,1 0-1,0 0 1,0 1-1,0-1 1,-1 0-1,1 1 1,-1-1-1,1 1 1,-1 0-1,0-1 1,1 1-1,-1 0 0,0 0 1,0 0-1,0 0 1,-1 0-1,1 0 1,0 0-1,-1 0 1,1 0-1,-1 0 1,0 0-1,0 1 1,0-1-1,0 2 1,0 3 24,0 0 0,-1 0 0,0 0 0,0 0 0,-1 0 1,1-1-1,-2 1 0,1-1 0,-5 9 0,-3 4 108,-22 29 0,-6 11-26,37-58-130,0 1 0,1-1 1,-1 0-1,0 0 0,1 1 0,-1-1 0,1 0 1,-1 1-1,1-1 0,-1 0 0,1 1 0,0-1 1,0 1-1,0-1 0,0 1 0,0-1 0,0 1 1,0-1-1,0 0 0,1 1 0,-1-1 0,1 1 1,-1-1-1,1 0 0,-1 1 0,1-1 0,0 0 1,-1 0-1,1 1 0,1 0 0,1 0-4,0 0 0,0 0 0,0 0 0,1-1 0,-1 1 0,0-1 0,1 0 0,-1 0 0,1 0 0,-1 0 0,5 0 0,7 1 3,1-1 1,-1 0-1,1-1 0,-1 0 0,1-1 0,-1-1 1,0-1-1,1 0 0,-1-1 0,16-6 0,10-9-18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2:27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17892,'3'-2'2112,"0"2"-1408,-2 4-279,1 7 1071,1 8-512,1 5-216,2 12-408,-1 6-128,1 6-128,0 4 8,-2 0-256,0-4-256,-2-6-552,1-5-200,-3-14 872,1-10-208,3-17-208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2:28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15251,'1'1'107,"-1"-1"0,1 1 0,0-1 0,-1 1 0,1-1 0,-1 1-1,1-1 1,-1 1 0,1-1 0,-1 1 0,1 0 0,-1-1 0,0 1 0,1 0-1,-1 0 1,0-1 0,1 1 0,-1 0 0,0 0 0,0-1 0,0 1 0,0 0-1,0 0 1,0-1 0,0 1 0,0 0 0,0 0 0,0 0 0,0-1 0,-1 2-1,-5 30 1148,5-28-689,-23 78 1601,13-47-1425,-12 63-1,23-96-718,-1-1-1,1 0 1,0 0-1,0 0 0,0 1 1,-1-1-1,1 0 0,0 0 1,1 1-1,-1-1 0,0 0 1,0 1-1,0-1 1,1 0-1,-1 0 0,1 0 1,-1 1-1,1-1 0,-1 0 1,1 0-1,0 0 0,-1 0 1,3 2-1,-2-3-8,0 0 0,0 1 0,0-1 0,1 0 1,-1 0-1,0 0 0,0 0 0,1 0 0,-1 0 0,0 0 0,0 0 0,1 0 0,-1-1 0,0 1 1,0 0-1,0-1 0,0 1 0,1-1 0,0 0 0,9-6-219,-1 1 1,0-2-1,15-12 0,-7 2-433,0 0-1,-1-2 0,20-30 0,-20 25-27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2:28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15395,'-1'31'1745,"1"9"-1009,0 5-320,1 1 1416,2-3-1104,1-9-367,6-8-49,0-25-256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2:29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 16123,'1'-2'3153,"-2"7"-1729,-1 7-223,1 8-313,-2 4-160,-1 13-248,-1 2-96,1 11-144,1 3-16,0 2-72,2-1-216,-1-6-712,4-4-376,-2-12 928,0-5-192,4-7-192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2:29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5 13619,'8'-5'3423,"-17"15"-953,-2 3-2064,-4 8-145,0 2 0,1 0 1,2 1-1,-16 39 0,21-44-221,2-1 0,0 1-1,0 0 1,2 0 0,1 1 0,0-1-1,1 21 1,1-37-28,0-1-1,1 1 1,-1-1 0,0 1 0,1 0-1,-1-1 1,1 1 0,0-1-1,0 1 1,0-1 0,0 0 0,0 1-1,1-1 1,-1 0 0,1 0-1,-1 0 1,1 0 0,2 2 0,-2-3 4,0 0 1,0 0 0,0 0-1,-1-1 1,1 1 0,0-1 0,0 1-1,0-1 1,0 0 0,0 0 0,0 0-1,0 0 1,0 0 0,0 0-1,0 0 1,0-1 0,-1 1 0,1-1-1,0 1 1,0-1 0,0 0 0,0 0-1,-1 0 1,1 0 0,1-1-1,8-4 149,-1-1 0,0-1 0,0 1 0,-1-2 0,0 1 0,-1-1-1,0 0 1,0-1 0,-1 0 0,0 0 0,-1-1 0,6-12 0,-11 22-118,-1 0 0,1 0 0,-1 0 0,1 0 1,-1 0-1,0 0 0,1 0 0,-1 0 1,0 0-1,0 0 0,0 0 0,0 0 0,0 0 1,0 0-1,0 0 0,0-1 0,0 1 1,-1 0-1,1 0 0,0 0 0,-1 0 0,1 0 1,-1 0-1,0-2 0,0 3-13,0-1-1,0 0 0,-1 1 1,1-1-1,0 1 1,0-1-1,0 1 1,-1 0-1,1-1 0,0 1 1,0 0-1,-1 0 1,1 0-1,0 0 1,-1 0-1,1 0 1,-2 1-1,-4 0-167,0 0 0,0 1 0,1 0 0,-1 1 0,1-1 0,-9 6 0,10-5-105,6-5-120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5:13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93 171 9474,'2'5'305,"0"-2"68,-1 1 0,1-1 0,0 0 1,-1 1-1,1-1 0,5 5 0,-6-7-279,-1-1 0,1 1-1,0-1 1,0 1 0,-1-1 0,1 0-1,0 1 1,0-1 0,0 0 0,0 1-1,-1-1 1,1 0 0,0 0 0,0 0-1,0 0 1,0 0 0,0 0 0,0 0-1,-1 0 1,1 0 0,0 0 0,0-1-1,0 1 1,0 0 0,-1-1 0,1 1-1,0 0 1,0-1 0,-1 1 0,1-1-1,0 1 1,0-1 0,-1 1 0,1-1-1,0-1 1,6-4 257,-1 0 0,-1 0-1,1-1 1,-1 0 0,0 0 0,-1 0-1,0-1 1,0 1 0,3-11 0,-4 12-225,-1 0 0,0 0 1,-1-1-1,1 1 1,-1-1-1,-1 1 0,1 0 1,-1-1-1,0 1 0,0-1 1,-1 1-1,-3-13 0,4 17-112,-1 1 0,1-1 0,-1 1 0,0-1 0,0 1 0,0 0 0,0-1 0,0 1 0,0 0 0,0-1 0,0 1 0,0 0 0,-1 0 0,1 0 0,-1 0 0,1 0 0,0 0 0,-1 1 0,1-1 0,-1 0 0,0 1 0,1-1 0,-1 1 0,1 0 0,-1-1 0,0 1 0,1 0 0,-1 0 0,0 0 0,1 0 0,-1 0 0,0 1 0,1-1 0,-1 0-1,1 1 1,-1-1 0,0 1 0,-1 0 0,-4 2 18,0 0 0,0 0 0,0 0-1,1 1 1,-1 0 0,1 0 0,-8 7-1,2 1 33,0 0-1,-15 20 1,22-26-54,1 0 1,0 1 0,0-1 0,1 1-1,0-1 1,0 1 0,0 0-1,-1 8 1,4-14-9,-1 1 0,1-1 0,0 0 0,0 1 0,-1-1 1,1 0-1,0 1 0,0-1 0,0 1 0,1-1 0,-1 0 0,0 1 0,0-1 0,1 0 0,-1 1 0,1-1 1,-1 0-1,1 0 0,0 1 0,-1-1 0,3 2 0,-2-2 2,0 0 0,0-1 0,0 1 0,1-1 0,-1 1 0,0-1 0,0 1 0,1-1 1,-1 0-1,0 0 0,1 1 0,-1-1 0,1 0 0,-1 0 0,0 0 0,1-1 0,1 1 0,6-2 23,-1-1-1,0 1 1,0-1 0,0-1-1,10-5 1,-2-1 64,-2 0 0,21-17 0,-29 22-23,-1 0 1,0 0-1,0 0 1,0-1-1,0 0 1,-1 0-1,0 0 1,5-11-1,-9 12 246,-8 11-185,-8 14 0,6-5-82,0 1 0,-6 16 0,13-27-45,1 1 0,0 1 0,0-1 0,0 0 0,0 0 0,1 1 0,1-1 0,-1 1 0,1 5-1,0-11-1,0 0 0,0 0 0,0 0 0,0 0 0,0-1-1,0 1 1,0 0 0,1 0 0,-1-1 0,0 1 0,1 0-1,-1 0 1,0-1 0,1 1 0,-1 0 0,1-1 0,-1 1-1,1 0 1,-1-1 0,1 1 0,0-1 0,-1 1 0,1-1-1,0 1 1,1 0 0,-1-1-2,0 0 1,1 1-1,-1-1 0,1 0 1,-1 0-1,1 0 1,-1 0-1,1 0 0,-1-1 1,1 1-1,-1 0 0,0-1 1,2 0-1,3-1 1,-1-1 1,1 1-1,-1-1 0,0 0 1,0-1-1,4-3 0,-2 0 4,0 0-1,-1-1 0,1 1 0,-2-1 1,10-16-1,-42 69-817,11 5-784,16-46 1495,-1 0 1,1 0-1,-1 0 0,1 0 0,0 0 0,1 1 1,-1-1-1,1 0 0,-1 0 0,4 7 0,6 7-460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2:30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13579,'-4'28'7709,"-4"26"-6181,-3 64-407,-9 122-2497,20-215 1076,3-3-92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2:31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34 17444,'-8'52'4660,"-3"21"-4427,10-66-223,1 0 0,0 0 0,0-1 1,0 1-1,3 10 0,-2-15-8,-1 0 0,1 0 0,0 0 0,0 0-1,0 0 1,0 0 0,0 0 0,0-1 0,1 1 0,-1 0 0,1-1 0,-1 1 0,1-1-1,0 0 1,-1 1 0,1-1 0,0 0 0,0 0 0,0 0 0,0 0 0,2 0-1,6 2 16,-1 1 0,0 0 0,0 0-1,0 1 1,11 8 0,-16-10-8,0 0 0,-1 1-1,1-1 1,-1 1 0,0 0 0,0 0 0,0 0 0,-1 1 0,1-1 0,-1 1 0,0-1 0,3 9 0,-3-2 20,0-1 0,0 1 0,-1 0 0,0 0 0,0 0 0,-2 0 0,1 0 0,-1-1 0,-1 1 0,0 0 0,-1-1 0,0 1 0,0-1 0,-1 0 0,0 0 0,-8 12 0,11-19-12,0-1 1,-1 0-1,0 1 1,0-1-1,0 0 0,0 0 1,0 0-1,0-1 0,0 1 1,0 0-1,-1-1 1,-2 2-1,3-2-4,1-1 0,-1 1 0,1-1 0,-1 0 0,1 1 0,-1-1 0,0 0 0,1 0-1,-1 0 1,1 0 0,-1-1 0,1 1 0,-1 0 0,1-1 0,-1 1 0,-2-2 0,1 0 0,-1 0 1,1 0-1,0 0 0,1-1 1,-1 1-1,0-1 1,1 0-1,-1 0 0,1 0 1,0 0-1,0 0 1,0-1-1,1 1 0,-1-1 1,1 1-1,-2-8 0,0 0-8,1 1 0,0-1 0,1 0 0,0 0 0,1 0 0,0 0 0,1 0 0,0 0 0,1 0 0,0 0 0,0 1 0,1-1 0,7-14 0,5-8 40,2 2 1,36-54-1,-30 51 36,-17 25 0,-1-1 0,1 1 0,-2-1 0,1-1-1,4-16 1,-8 25-54,-1 0 1,1-1-1,0 1 0,-1 0 0,0-1 0,0 1 1,1-1-1,-1 1 0,-1 0 0,1-1 1,0 1-1,-1 0 0,1-1 0,-1 1 0,1 0 1,-1 0-1,0-1 0,0 1 0,0 0 0,0 0 1,-1 0-1,1 0 0,-1 0 0,1 0 0,-1 1 1,1-1-1,-1 0 0,0 1 0,0 0 1,0-1-1,0 1 0,-3-2 0,3 2-59,0 1-1,-1-1 0,1 0 1,0 1-1,0-1 1,-1 1-1,1 0 0,0 0 1,-1 0-1,1 0 1,0 0-1,-1 1 1,1-1-1,0 1 0,0-1 1,-1 1-1,1 0 1,0 0-1,0 0 1,0 0-1,0 0 0,0 0 1,0 1-1,0-1 1,1 1-1,-1-1 0,-2 3 1,-4 7-199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2:33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14 11538,'10'-13'6861,"-11"29"-1564,0-7-5629,-13 83 2531,-2 11-1751,-5 147 0,24-240-3234,2-16 1716,9-26 739,-11 25-146,10-27-546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2:33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1 367 16331,'1'-1'193,"0"0"-1,0 0 0,0 0 0,0 0 1,0 1-1,0-1 0,-1-1 0,1 1 0,0 0 1,-1 0-1,1 0 0,0 0 0,-1 0 0,1-1 1,-1 1-1,1-3 0,1-2 305,18-32 1699,26-37-1,71-84-290,-109 149-1835,-4 5-41,0 0 0,0 0 0,0 0 0,0 0 0,1 0 1,0 1-1,0 0 0,0 0 0,0 0 0,1 1 0,8-5 0,-13 8-28,0 0 1,0 0-1,0 0 1,0 0-1,0 0 0,0 0 1,0 0-1,0 0 1,0 0-1,0 0 0,0 1 1,0-1-1,0 0 1,-1 1-1,1-1 0,0 0 1,0 1-1,0-1 1,0 1-1,-1-1 0,1 1 1,0 0-1,-1-1 1,1 1-1,0 0 0,-1-1 1,1 1-1,-1 0 1,1 0-1,-1 0 0,1 0 1,-1-1-1,0 1 1,1 0-1,-1 2 0,9 37 29,-8-34-27,2 29 62,-1 1 0,-5 58 0,0 13-1187,3-106 1018,-1 0-1,1 0 1,0 0-1,0 0 1,0 0 0,0-1-1,0 1 1,0 0-1,0 0 1,0 0 0,1 0-1,-1 0 1,0 0 0,0-1-1,1 1 1,-1 0-1,1 0 1,-1 0 0,1 1-1,8-17-1512,-6 9 1581,10-17-913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2:34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17124,'5'-7'731,"1"0"0,0 0 1,0 0-1,1 1 0,11-9 1,-17 14-663,0 0 0,0 0 0,1 0 0,-1 0 0,0 1 0,0-1 0,0 0 1,1 1-1,-1-1 0,0 1 0,0-1 0,1 1 0,-1 0 0,0 0 0,1-1 0,-1 1 1,1 0-1,-1 0 0,0 0 0,1 1 0,-1-1 0,0 0 0,1 0 0,-1 1 0,0-1 1,1 1-1,-1-1 0,0 1 0,0-1 0,1 1 0,-1 0 0,0 0 0,0-1 0,0 1 1,0 0-1,0 0 0,0 0 0,0 0 0,-1 1 0,1-1 0,0 0 0,0 0 1,-1 0-1,1 0 0,-1 1 0,1 1 0,2 6 4,-1 0-1,0-1 1,0 1 0,-1 0 0,-1 0-1,1 0 1,-1 0 0,-1 0-1,0 0 1,0 0 0,-1 0 0,-4 15-1,-4 7 114,-1-1-1,-18 34 1,16-41-69,10-19-106,0 1-1,0 0 0,0-1 0,1 1 1,0 0-1,0 0 0,-1 6 1,3-11-11,0 0-1,0 1 1,0-1 0,0 0 0,0 0 0,0 0 0,0 1 0,0-1 0,0 0 0,0 0-1,0 1 1,1-1 0,-1 0 0,0 0 0,0 0 0,0 0 0,0 1 0,0-1-1,1 0 1,-1 0 0,0 0 0,0 0 0,0 1 0,0-1 0,1 0 0,-1 0 0,0 0-1,0 0 1,0 0 0,1 0 0,-1 0 0,0 0 0,0 0 0,0 0 0,1 0 0,-1 0-1,0 0 1,1 0 0,14-1-5,13-6-57,-4-1 80,-2 0 0,1-2 0,-1 0 0,36-24 0,-30 14-4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2:34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42 13899,'10'-29'3465,"-5"17"1610,-7 31-2163,-42 230-1042,14-80-3124,26-156 1514,3-26-423,1-7-103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2:35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3 281 16363,'-3'10'4236,"8"-28"-1901,52-115 1819,-48 115-3949,1 1-1,1 0 1,1 1 0,0 0 0,18-17 0,-28 31-197,0 0 0,0 0 0,1 0 1,-1 0-1,0 0 0,1 1 0,0-1 1,-1 1-1,1-1 0,0 1 0,0 0 1,0 0-1,5 0 0,-6 1-11,-1 0 1,0 0-1,0 0 0,1 1 1,-1-1-1,0 1 1,0-1-1,0 1 0,1-1 1,-1 1-1,0 0 0,0-1 1,0 1-1,0 0 0,0 0 1,0 0-1,0 0 0,-1 0 1,1 0-1,0 0 0,0 0 1,-1 0-1,1 0 1,-1 0-1,1 1 0,-1-1 1,1 0-1,-1 0 0,0 0 1,0 1-1,1-1 0,-1 0 1,0 3-1,1 6-21,0 0 0,-1 1 0,0-1 0,0 0 0,-1 0 0,-4 14 0,-18 63-29,5-26 39,18-59 10,-4 11-66,0 1 0,2 0 0,-1 0-1,2 1 1,0-1 0,0 0 0,3 21 0,-2-35 36,0 0 1,0 0-1,0 0 0,0 0 1,0 1-1,0-1 1,0 0-1,0 0 0,0 0 1,0 1-1,0-1 1,0 0-1,0 0 0,1 0 1,-1 1-1,0-1 1,0 0-1,0 0 0,0 0 1,0 0-1,0 0 1,0 1-1,1-1 0,-1 0 1,0 0-1,0 0 1,0 0-1,0 0 0,1 0 1,-1 0-1,0 1 1,0-1-1,0 0 0,0 0 1,1 0-1,-1 0 1,0 0-1,0 0 0,0 0 1,1 0-1,-1 0 0,0 0 1,7-7-994,3-14 136,7-31-328,-6 19 512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2:35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18796,'1'0'76,"-1"0"-1,1 0 1,-1 0-1,1 0 1,-1 0-1,0 0 1,1 0 0,-1 0-1,1 0 1,-1 0-1,0 0 1,1 1 0,-1-1-1,1 0 1,-1 0-1,0 1 1,1-1-1,-1 0 1,0 0 0,0 1-1,1-1 1,-1 0-1,0 1 1,0-1-1,1 0 1,-1 1 0,0-1-1,0 1 1,0-1-1,1 1 1,-1 16 1278,-14 25 345,11-34-1071,-31 76 806,18-48-1147,2 0 0,-11 46 0,25-82-284,-1 1 1,1 0-1,0 0 0,0 0 0,0-1 1,0 1-1,0 0 0,0 0 0,0 0 0,0-1 1,0 1-1,0 0 0,0 0 0,0 0 1,1-1-1,-1 1 0,0 0 0,1 0 1,-1 0-1,0-1 0,1 1 0,-1 0 1,1-1-1,-1 1 0,1-1 0,0 1 1,-1 0-1,1-1 0,0 1 0,1 0-21,1 0-1,-1 0 1,0-1 0,0 1-1,0-1 1,0 1 0,0-1-1,1 0 1,-1 0-1,0 0 1,3 0 0,5-2-361,1 0 1,-1 0 0,19-7 0,-17 5 183,1-2-1,-1 0 1,0 0 0,-1-1 0,1 0 0,-1-1 0,-1-1 0,15-14-1,0-6-393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2:36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14195,'-7'0'1912,"-1"10"-951,0 9-345,0 4 1592,-1 4-847,1 8-465,1 2-160,4 4-296,-2 0-96,4-1-168,-1-4-208,2-8-736,-1-3 744,1-17-136,-3-8-88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2:31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13131,'46'-72'5808,"-46"72"-5754,0 0 1,0 0 0,0 0-1,0 0 1,0-1-1,0 1 1,0 0 0,0 0-1,0 0 1,1 0-1,-1 0 1,0 0 0,0 0-1,0 0 1,0-1 0,0 1-1,0 0 1,0 0-1,1 0 1,-1 0 0,0 0-1,0 0 1,0 0-1,0 0 1,0 0 0,0 0-1,1 0 1,-1 0 0,0 0-1,0 0 1,0 0-1,0 0 1,0 0 0,1 0-1,-1 0 1,0 0-1,0 0 1,0 0 0,0 0-1,0 0 1,0 0 0,1 0-1,-1 1 1,0-1-1,0 0 1,0 0 0,0 0-1,0 0 1,0 0-1,0 0 1,1 0 0,-1 0-1,0 1 1,0-1 0,0 0-1,0 0 1,0 0-1,3 14 1203,-2 15-419,-21 231 799,11-172-2516,9-80 564,0-6 227,0 1 1,0 0 0,0 0 0,0-1 0,-1 1-1,1 0 1,-1-1 0,0 1 0,0 0 0,0-1-1,0 1 1,0-1 0,0 1 0,-2 1 0,-1-4-412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5:26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13 6793,'-8'-6'657,"3"6"-905,-2-1 152,0-2 1216,1 0-728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2:32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10 174 14571,'-9'24'6668,"9"-24"-6614,8-13 1418,7-15-297,60-103 1347,-73 128-2484,0 0 1,0 0-1,0 0 1,0 1-1,1-1 1,5-4-1,-8 7-35,0 0-1,1 0 1,-1 0-1,0-1 1,1 1-1,-1 0 1,0 0-1,1 0 1,-1 0-1,0 0 1,1-1 0,-1 1-1,1 0 1,-1 0-1,0 0 1,1 0-1,-1 0 1,0 0-1,1 0 1,-1 1-1,1-1 1,-1 0-1,0 0 1,1 0-1,0 0 1,-1 1-3,1 0 0,-1 0 0,1-1 0,-1 1 0,1 0 0,-1 0 0,1 0 0,-1-1 0,1 1 0,-1 0-1,0 0 1,0 0 0,1 0 0,-1 0 0,0 1 0,1 27-5,0-1 1,-2 0-1,-1 1 0,-2-1 0,-11 47 0,-2 14-1769,24-115-478,0 2 1492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2:32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16203,'1'0'75,"0"0"0,-1 0 0,1 1 0,0-1-1,-1 0 1,1 0 0,0 1 0,-1-1 0,1 0-1,-1 1 1,1-1 0,-1 0 0,1 1 0,-1-1-1,1 1 1,-1-1 0,1 1 0,-1-1-1,0 1 1,1-1 0,-1 1 0,0 0 0,1-1-1,-1 1 1,0-1 0,0 1 0,0 0 0,1-1-1,-1 1 1,0 0 0,0-1 0,0 1 0,0 1-1,-1 29 768,0-20-90,1 13-216,0 0-1,4 24 1,-3-40-517,0-1 1,1 0-1,0 0 0,0 0 1,1 0-1,0 0 0,0 0 0,0-1 1,1 1-1,9 10 0,-12-15 8,1 0 0,0-1 0,0 1-1,0-1 1,0 1 0,0-1 0,0 0 0,0 0-1,0 0 1,1 0 0,-1 0 0,0-1-1,0 1 1,1-1 0,-1 1 0,1-1-1,-1 0 1,0 0 0,1 0 0,-1 0-1,1 0 1,-1-1 0,0 1 0,1-1-1,-1 0 1,0 1 0,1-1 0,-1 0 0,0 0-1,0 0 1,0-1 0,2-1 0,4-2 125,-1 0 1,0 0 0,0-1-1,0 0 1,-1 0 0,0-1-1,8-11 1,-8 9 58,-1 0 1,1-1 0,-2 0-1,1 0 1,-1 0-1,-1-1 1,4-16-1,-7 24-171,1 0 0,-1 0-1,0 0 1,0 0 0,0 0-1,0 0 1,-1 0-1,1 0 1,-1 0 0,0 0-1,0 0 1,0 0 0,-2-4-1,2 5-53,-1 0 0,1 0-1,-1 1 1,0-1 0,1 1 0,-1-1 0,0 1-1,0-1 1,0 1 0,0 0 0,0 0-1,0 0 1,0 0 0,-1 0 0,1 1-1,0-1 1,0 1 0,-1-1 0,1 1-1,-3 0 1,-64-3-1125,41 4 799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39:56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95 12683,'5'-13'2069,"-1"-1"0,3-21 0,0 2 4153,-18 79-5278,-5 55 1,14-81-934,0 0-1,2 0 1,1 0 0,0 0 0,6 28 0,-7-45 2,1 0 1,0 0-1,0 0 0,0 0 1,0-1-1,0 1 1,1 0-1,-1 0 0,1-1 1,0 1-1,-1-1 0,1 1 1,0-1-1,1 0 1,-1 0-1,0 0 0,1 0 1,-1 0-1,4 1 1,-2-1 10,0-1 0,0 0 0,0 0 1,0 0-1,0 0 0,0-1 1,1 0-1,-1 0 0,0 0 0,0 0 1,0-1-1,0 1 0,0-1 1,5-2-1,1 0 23,1-1 0,-1-1-1,0 0 1,-1 0 0,1-1 0,-1 0-1,-1-1 1,1 0 0,-1-1 0,9-8 0,3-7 59,-2 0 0,26-39 0,21-77 635,-69 161-690,0-1 1,1 0 0,1 1 0,2 35 0,1-50-81,-1 0 0,1 0 0,0 0 0,1 0 0,-1 0 0,1 0 0,1 0 0,-1-1 0,1 1 0,1-1 0,-1 1 0,1-1 0,0 0 0,0-1 0,1 1 0,0-1 0,9 9 0,-13-13-78,0 0-1,0-1 1,-1 1 0,1 0 0,0-1-1,0 1 1,0-1 0,0 1-1,0-1 1,0 0 0,0 1 0,0-1-1,0 0 1,0 0 0,0 1 0,0-1-1,0 0 1,0 0 0,0 0-1,1-1 1,-1 1 0,0 0 0,0 0-1,0 0 1,0-1 0,0 1 0,0-1-1,0 1 1,0 0 0,-1-1-1,1 0 1,0 1 0,0-1 0,0 0-1,0 1 1,-1-1 0,1 0 0,0 0-1,-1 1 1,1-1 0,0 0-1,-1 0 1,1 0 0,-1 0 0,0 0-1,1 0 1,0-2 0,6-20-956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39:58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 16187,'-9'0'542,"0"0"-1,0 1 1,0 0-1,0 0 0,0 1 1,0 0-1,1 0 1,-1 1-1,-10 5 0,10-4-404,1 0-1,0 1 0,0-1 0,0 2 0,1-1 1,0 1-1,0 0 0,0 1 0,-6 7 1,13-13-138,-1-1 0,1 1 1,0-1-1,-1 0 1,1 1-1,0-1 1,-1 1-1,1-1 1,0 1-1,0-1 1,0 1-1,0-1 0,0 1 1,-1-1-1,1 1 1,0 0-1,0-1 1,0 1-1,0-1 1,0 1-1,0-1 1,1 1-1,-1-1 0,0 1 1,0-1-1,0 1 1,0-1-1,1 1 1,-1-1-1,0 1 1,0-1-1,1 1 0,-1-1 1,0 0-1,1 1 1,-1-1-1,1 1 1,-1-1-1,0 0 1,1 1-1,-1-1 1,1 0-1,-1 0 0,1 1 1,0-1-1,30 10 44,-22-8-4,-6-1-28,67 21 284,-62-18-244,0-1 0,0 1 0,0 0 0,-1 1 1,0 0-1,10 8 0,-15-11-27,-1-1 0,1 0 0,-1 1 1,0-1-1,0 1 0,0-1 0,0 1 0,0 0 1,0-1-1,0 1 0,0 0 0,0 0 0,-1 0 1,1 0-1,-1 0 0,0 0 0,1-1 0,-1 1 1,0 0-1,0 3 0,-1-2 30,0 0 0,0 0 0,0 0 0,0 0-1,0 0 1,-1 0 0,1-1 0,-1 1 0,1 0 0,-1-1 0,-4 4 0,-4 4 191,0-1 0,0-1 1,-1 0-1,-20 11 1,3-3 107,0-2 0,-2-2 0,-57 18 0,86-30-467,0 0 0,0 0 0,0 1-1,0-1 1,0 0 0,1 1 0,-1-1 0,0 0 0,0 1 0,0-1 0,1 1-1,-1-1 1,0 1 0,0-1 0,1 1 0,-1 0 0,1-1 0,-2 2 0,3-2 51,-1 1-1,1-1 1,0 1 0,-1-1 0,1 0 0,0 1 0,-1-1 0,1 0 0,0 0 0,-1 1 0,1-1 0,0 0 0,-1 0 0,1 0 0,0 0 0,-1 0 0,1 0 0,0 0 0,0 0 0,-1 0 0,1-1 0,0 1 0,-1 0-1,1 0 1,1-1 0,23-3-746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39:58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 20660,'-3'5'474,"0"0"-1,-1 0 1,1 0-1,-1 0 1,0-1-1,0 0 1,-5 4-1,-12 14 616,-52 82-19,28-37-3975,72-102-4027,18-20 2610,-23 29 3115,-4 4 931,37-42 751,-49 58 706,1 0 0,-1 0 0,15-8-1,-20 14-1113,-1 0-1,0 0 1,0 0-1,0 0 1,1 0-1,-1 0 1,0 0-1,0 0 1,0 0-1,1 0 1,-1 0-1,0 0 1,0 0-1,0 0 1,0 0-1,1 0 1,-1 0-1,0 0 1,0 1-1,0-1 1,0 0-1,1 0 1,-1 0-1,0 0 0,0 0 1,0 1-1,0-1 1,0 0-1,0 0 1,1 0-1,-1 0 1,0 1-1,0-1 1,0 0-1,0 0 1,0 0-1,0 1 1,0-1-1,0 0 1,0 0-1,0 0 1,0 1-1,0-1 1,0 0-1,0 0 1,0 0-1,0 1 1,0-1-1,0 0 0,0 0 1,0 0-1,-1 0 1,1 1-1,0-1 1,0 0-1,0 0 1,0 0-1,0 0 1,-1 1-1,-2 13 871,-12 23 739,-19 70 1,30-92-1632,1 1 1,1-1-1,0 1 1,1 0-1,1-1 0,0 1 1,4 27-1,6-12-743,-10-29 522,1-1-1,-1 0 1,0 0 0,1 0 0,-1 0 0,1 1 0,0-1-1,-1 0 1,1 0 0,0 0 0,0 0 0,0 0 0,0 0-1,0-1 1,0 1 0,0 0 0,0 0 0,0-1 0,0 1-1,0 0 1,0-1 0,2 1 0,-3-1 117,0-1 0,0 1 0,1 0 0,-1 0-1,0-1 1,0 1 0,0 0 0,0-1 0,1 1 0,-1 0 0,0-1 0,0 1 0,0-1-1,0 1 1,0 0 0,0-1 0,0 1 0,0 0 0,0-1 0,0 1 0,0 0 0,-1-1-1,1 1 1,0 0 0,0-1 0,0 1 0,-1-1 0,-6-10-833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39:59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74 14979,'-10'-9'1817,"2"2"-913,5 3 1280,6 3-719,9-1-305,2 2-200,8 0-328,2 0-304,8 0-760,-5-4-1584,9-8 1800,1-3-288,-6-4-265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0:00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17116,'9'-3'2432,"-2"0"-1424,0 4-471,-2 5 2127,-4 7-1584,0 3-256,1 8-431,-1 3-145,2 3-328,-1 5-160,0-1-313,1-2-215,0-5-536,-3-3 856,0-8 48,-1-3-280,-4-13-8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0:00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14539,'0'-2'174,"1"0"1,0 0-1,0 0 0,0 0 1,0 0-1,0 0 0,0 1 0,0-1 1,1 0-1,-1 1 0,0-1 1,1 1-1,-1 0 0,1-1 0,0 1 1,-1 0-1,1 0 0,0 0 1,0 0-1,2 0 0,42-16 2192,-45 17-2268,29-7 866,1 1 1,0 1-1,0 2 1,52 1-1,-27 4-192,95 18-1,-134-17-685,6 1 31,45 13-1,-64-16-108,1 1 1,0 0-1,-1 0 0,1 0 1,-1 0-1,0 1 0,0 0 1,0 0-1,0 0 0,0 0 1,-1 0-1,0 1 0,1 0 1,-1 0-1,4 7 1,-5-7 9,-1 0 0,0-1 0,0 1 0,-1 0 0,1 0 0,-1 0 0,0 1 0,0-1 0,0 0 0,0 0 0,-1 0 0,0 0 0,1 0 0,-1 0 0,-1-1 0,1 1 0,-1 0 0,1 0 0,-4 3 0,-3 7 100,0-1 0,-1 0 1,-17 18-1,13-17-6,0-1 0,-1 0 1,0-1-1,-1-1 0,-1 0 0,0-1 0,-18 8 0,21-11-104,-1-2 0,0 0 0,0 0-1,0-1 1,-1-1 0,1 0 0,-1-1-1,1-1 1,-24 0 0,33-1-108,0 0 0,0 0 0,1-1 0,-1 0 0,0 0 0,0 0 0,1 0 0,-1-1 0,1 1 0,-1-1 0,1 0 0,0-1 0,-1 1 0,1-1 0,1 0 0,-1 0 0,0 0 1,1 0-1,-1-1 0,1 0 0,0 1 0,0-1 0,1 0 0,-3-5 0,-6-21-460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0:01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0 14987,'3'6'4802,"-3"11"-3617,0-11-653,-13 351 2970,1-37-2500,6-53 196,-77 491 1,-5-145-1049,79-538-146,-9 46 18,7-61 2,3 2 1,0 83 0,9-132-180,0 30 226,-1-41-296,-1 1 0,1-1-1,0 1 1,0-1 0,-1 0-1,0 1 1,1-1 0,-1 0-1,0 1 1,0-1 0,0 0-1,0 0 1,-2 2 0,2-3 123,0-1 0,1 0 0,-1 0 0,0 0 0,1 1-1,-1-1 1,0 0 0,1 0 0,-1 0 0,0 0 0,1 0 0,-1 0 0,0-1 0,1 1 0,-1 0 0,0 0 0,1 0 0,-1-1 0,0 1 0,1 0 0,-1-1 0,1 1 0,-1 0 0,0-1 0,1 1 0,-2-2 0,-7-10-653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0:04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1 250 12443,'29'3'1160,"-1"-1"1,1-1-1,40-4 1,-4 0-295,228 15 473,15 0-986,322-35 437,-184 5 146,98-5-395,-381 19-506,204 22 1,649-1 5,-31-75 16,-522 30-82,-174 10 54,-42 3-35,232-17-13,-230 14-176,120-14-70,-278 21 1801,1 4-1546,-20 3-18,119-4-331,-183 8 282,-26-8-1948,14 6 1642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08:45:33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17980,'5'-6'1288,"0"4"-1248,-1 2-184,-8-2 144,2-1 184,1-4-272,1-1-96,-2-7-104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0:06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41 11755,'14'-34'3463,"-11"27"-314,-8 28-1666,-22 125-438,-8 155 0,24-185-850,-58 854 1562,61-790-1399,-3 198-23,12-195-167,-12 363 1273,8-445-1388,9-145-3026,-7-24 1804,-1 27 445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0:08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3 204 12571,'0'0'55,"-1"0"1,1 0 0,0 0-1,0 0 1,0 0 0,0 0-1,0 0 1,0 0 0,-1 0-1,1 1 1,0-1 0,0 0 0,0 0-1,0 0 1,0 0 0,0 0-1,0 0 1,0 1 0,0-1-1,0 0 1,0 0 0,0 0-1,0 0 1,0 0 0,0 1-1,0-1 1,0 0 0,0 0-1,0 0 1,0 0 0,0 1-1,0-1 1,0 0 0,0 0-1,0 0 1,0 0 0,0 0 0,0 0-1,0 1 1,0-1 0,0 0-1,1 0 1,-1 0 0,0 0-1,0 0 1,0 0 0,0 0-1,0 1 1,0-1 0,0 0-1,1 0 1,-1 0 0,0 0-1,0 0 1,0 0 0,16 6 1177,18 2-402,44 3 143,1-4-1,127-4 1,162-29-547,-242 15-339,674-42 46,-322 42-84,2-1-18,8-14-8,114-5 828,96 29-717,-537 5-133,181-12-132,-44 1-76,114-7-195,-246 6 294,69-7 125,159-3-644,235 34 558,-542-12 62,439 23-94,-515-25 102,-2 1 38,0-2 1,-1 1-1,1-1 1,14-2-1,-24 2-32,1 0 0,0 0-1,0 0 1,0 0 0,-1 0-1,1 0 1,0 0 0,0-1-1,0 1 1,-1 0 0,1 0-1,0 0 1,0 0 0,0 0-1,0-1 1,0 1 0,-1 0-1,1 0 1,0 0-1,0-1 1,0 1 0,0 0-1,0 0 1,0 0 0,0-1-1,0 1 1,0 0 0,0 0-1,-1 0 1,1-1 0,0 1-1,0 0 1,0 0 0,1-1-1,-1 1 1,0 0 0,0 0-1,0 0 1,0-1-1,0 1 1,0 0 0,0 0-1,0 0 1,0-1 0,0 1-1,1 0 1,-1 0 0,0 0-1,0-1 1,0 1 0,0 0-1,0 0 1,1 0 0,-1 0-1,0 0 1,0 0 0,0-1-1,1 1 1,-1 0 0,0 0-1,0 0 1,0 0-1,1 0 1,-1 0 0,-16-8-57,-3 1 55,-3-1-68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0:13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13635,'29'0'3907,"89"-1"3466,-33 0-7206,125-20-1,171-24-506,-338 42-84,-74 5-947,2 1 967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0:13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12035,'0'0'64,"0"0"-1,0 0 1,0 0 0,0 0 0,0 0 0,0 1 0,0-1 0,0 0 0,0 0 0,0 0 0,0 0 0,0 0 0,0 0 0,0 0 0,0 0 0,0 1 0,0-1 0,0 0-1,0 0 1,0 0 0,0 0 0,0 0 0,0 0 0,0 0 0,1 0 0,-1 0 0,0 0 0,0 1 0,0-1 0,0 0 0,0 0 0,0 0 0,0 0 0,0 0 0,0 0-1,1 0 1,-1 0 0,0 0 0,0 0 0,0 0 0,0 0 0,0 0 0,0 0 0,0 0 0,0 0 0,1 0 0,-1 0 0,0 0 0,0 0 0,0 0 0,11-1 1992,15-3-125,-23 3-1699,255-37 4494,-140 30-4339,156 9 0,-50 2-368,-180-5-382,0-2 1,0-3-1,44-11 1,-87 18 314,-1 0 1,0 0-1,1 0 1,-1 0-1,1 0 1,-1 0-1,1 0 0,-1 0 1,1 0-1,-1-1 1,1 1-1,-1 0 1,0 0-1,1 0 1,-1-1-1,1 1 1,-1 0-1,0 0 1,1-1-1,-1 1 0,0 0 1,1-1-1,-1 1 1,0 0-1,1-1 1,-1 1-1,0-1 1,0 1-1,1-1 1,-18-2-714,-6 4 288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0:18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255 149 13827,'155'-146'10577,"-150"144"-9056,-10 11-897,-10 13-303,-165 224 170,21 14-1245,104-167-518,72-137-3289,-4 9 3862,5-10-196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0:18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7 14291,'2'-1'172,"18"-4"2078,-20 5-2155,1 0 0,-1 1 1,1-1-1,-1 0 1,1 1-1,-1-1 0,0 0 1,1 1-1,-1-1 0,0 0 1,1 1-1,-1-1 1,0 1-1,0-1 0,1 0 1,-1 1-1,0-1 0,0 1 1,0-1-1,1 1 1,-1-1-1,0 1 0,0-1 1,0 1-1,0-1 1,0 1-1,0-1 0,0 1 1,0-1-1,0 1 0,0-1 1,0 1-1,-1-1 1,1 1-1,0-1 0,0 1 1,0-1-1,-1 1 0,-11 54 2479,-6 40-1636,14-57-854,1 1 0,3-1 0,4 52 0,-3-84-409,0-1 0,-1 0 0,0 1 0,-1 8 1,1-13 243,0-1 1,0 1 0,0 0 0,0-1 0,0 1 0,0-1 0,-1 1 0,1-1 0,0 1 0,0-1 0,-1 1-1,1-1 1,0 1 0,-1-1 0,1 1 0,-1-1 0,1 0 0,0 1 0,-1-1 0,1 0 0,-2 1 0,2-1 17,-1 0 1,0 0-1,0 0 1,0 0-1,0 0 1,0 0-1,1 0 1,-1 0-1,0 0 1,0-1-1,0 1 1,0 0-1,1-1 1,-1 1 0,0-1-1,0 1 1,1-1-1,-1 1 1,0-1-1,-14-11-825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0:19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42 17692,'-6'-15'2088,"5"5"-1168,4 5-367,8 5 1127,8 0-232,8 0-480,5 1-231,11 1-777,1-2-537,6-2 577,-1-4-88,-5-1-192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0:19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76 13667,'6'-26'2315,"-5"20"-1539,0 0 0,1 0 0,-1 0 1,1 0-1,1 0 0,3-7 0,-7 49 2165,-20 100-1879,-23 202 206,40-281-1152,3 0 0,2 0 0,16 107 0,-16-158-114,-1-4-11,0-1 0,0 1 0,1 0 0,-1-1 0,0 1 0,1-1 0,-1 1 0,1-1 0,-1 1 0,1-1 0,0 1 0,-1-1 0,1 0 0,0 1 0,2 1 0,-2-4-90,0 0 1,0 0-1,-1 0 0,1 1 0,0-1 0,0 0 0,-1 0 0,1 0 0,0-1 0,-1 1 0,1 0 0,-1 0 0,0 0 0,1 0 0,-1 0 0,0-1 0,0 1 0,1 0 0,-1-2 0,0 0-95,14-61-751,-4 15 332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0:20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17740,'-2'1'164,"1"-1"0,-1 1 0,1-1 1,0 1-1,-1 0 0,1 0 0,0 0 1,0 0-1,0 0 0,0 0 0,0 0 0,0 0 1,0 0-1,0 1 0,0-1 0,0 0 0,1 1 1,-1-1-1,0 0 0,1 1 0,0-1 0,-1 3 1,-12 39 1419,12-37-1455,-5 16 136,1 0 0,2 0 0,0 0 0,2 0-1,0 1 1,3 24 0,-2-46-248,0 0-1,0 0 1,0 0 0,0 1 0,0-1-1,0 0 1,1 0 0,-1 0 0,0 0-1,1 0 1,-1 0 0,1 0-1,0 0 1,-1 0 0,1 0 0,0 0-1,-1 0 1,1 0 0,0-1-1,0 1 1,0 0 0,0 0 0,1 0-1,0 0 4,-1-1 0,0 0-1,1 0 1,-1 0-1,1 0 1,-1 0 0,0 0-1,1-1 1,-1 1 0,0 0-1,1-1 1,-1 1-1,0-1 1,1 1 0,-1-1-1,2-1 1,6-4 85,-1 0-1,1 0 1,13-15 0,-22 21-105,162-177 961,-149 168-861,-12 9-99,-1 0 1,0 0 0,0 0-1,0 0 1,1 0 0,-1 0-1,0 0 1,0 1 0,0-1-1,0 0 1,1 0 0,-1 0-1,0 0 1,0 0 0,0 0-1,0 0 1,0 1 0,1-1-1,-1 0 1,0 0 0,0 0 0,0 0-1,0 1 1,0-1 0,0 0-1,0 0 1,0 0 0,0 0-1,0 1 1,0-1 0,1 0-1,-1 0 1,0 0 0,0 1-1,0-1 1,0 0 0,0 0-1,-1 1 1,-4 27 53,3-20-52,0 3 8,-4 14-15,-2 27 1,8-47 6,-1 1-1,1-1 1,0 0 0,0 1 0,1-1 0,0 1 0,-1-1 0,2 0 0,-1 0 0,1 0 0,3 8 0,-4-11 5,0-1 0,0 0 0,0 0 1,0 1-1,0-1 0,1 0 1,-1 0-1,0 0 0,1 0 1,-1-1-1,1 1 0,-1 0 1,1-1-1,-1 1 0,1-1 0,-1 1 1,1-1-1,-1 1 0,1-1 1,0 0-1,-1 0 0,1 0 1,0 0-1,-1 0 0,1 0 1,0-1-1,-1 1 0,1-1 0,-1 1 1,1-1-1,-1 1 0,3-2 1,6-2 71,0-1 1,0 0 0,14-11 0,-19 13-45,230-178 1206,-219 165-2012,-16 16 744,0-1-1,0 1 1,1 0 0,-1-1-1,0 1 1,0 0 0,0 0 0,0-1-1,0 1 1,1 0 0,-1-1-1,0 1 1,0 0 0,0-1-1,0 1 1,0-1 0,0 1-1,0 0 1,0-1 0,0 1-1,0 0 1,-1-1 0,1 1-1,0 0 1,0-1 0,0 1-1,0 0 1,0 0 0,-1-1-1,1 1 1,0 0 0,0-1-1,0 1 1,-1 0 0,1 0 0,0 0-1,-1-1 1,1 1 0,0 0-1,0 0 1,-1 0 0,1-1-1,0 1 1,-1 0 0,1 0-1,0 0 1,-1 0 0,1 0-1,0 0 1,-1 0 0,1 0-1,0 0 1,-1 0 0,1 0-1,0 0 1,-1 0 0,-10-1-426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7:40:21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0 19884,'0'1'1397,"-65"57"2669,6 11-3940,3 2 0,4 2 0,-52 95 0,73-107-710,31-61 567,-1 0 1,1 0-1,0 0 1,0 0-1,0 1 1,0-1-1,0 0 1,0 0-1,-1 0 1,1 0 0,0 0-1,0 1 1,0-1-1,0 0 1,0 0-1,0 0 1,0 0-1,0 0 1,0 1-1,0-1 1,-1 0-1,1 0 1,0 0-1,0 1 1,0-1-1,0 0 1,0 0 0,0 0-1,0 0 1,1 1-1,-1-1 1,0 0-1,0 0 1,0 0-1,0 0 1,0 1-1,0-1 1,0 0-1,0 0 1,0 0-1,0 0 1,0 0-1,1 1 1,-1-1-1,0 0 1,0 0 0,0 0-1,1 0 1,6-5-719,10-15-413,0-1-1,25-44 1,-16 25 464,9-13-204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6F07D-D445-427E-8CDA-0D7FC3D6BD2A}" type="datetimeFigureOut">
              <a:rPr lang="de-DE" smtClean="0"/>
              <a:t>12.12.2022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2698C-3E11-4355-B1D4-F169C916DE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3390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30A590-8527-4D26-B55B-C7B1F990B142}" type="slidenum">
              <a:rPr lang="de-DE"/>
              <a:pPr/>
              <a:t>2</a:t>
            </a:fld>
            <a:endParaRPr lang="de-DE"/>
          </a:p>
        </p:txBody>
      </p:sp>
      <p:sp>
        <p:nvSpPr>
          <p:cNvPr id="39731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39731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3555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30A590-8527-4D26-B55B-C7B1F990B142}" type="slidenum">
              <a:rPr lang="de-DE"/>
              <a:pPr/>
              <a:t>3</a:t>
            </a:fld>
            <a:endParaRPr lang="de-DE"/>
          </a:p>
        </p:txBody>
      </p:sp>
      <p:sp>
        <p:nvSpPr>
          <p:cNvPr id="39731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39731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2955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30A590-8527-4D26-B55B-C7B1F990B142}" type="slidenum">
              <a:rPr lang="de-DE"/>
              <a:pPr/>
              <a:t>4</a:t>
            </a:fld>
            <a:endParaRPr lang="de-DE"/>
          </a:p>
        </p:txBody>
      </p:sp>
      <p:sp>
        <p:nvSpPr>
          <p:cNvPr id="39731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39731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8058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30A590-8527-4D26-B55B-C7B1F990B142}" type="slidenum">
              <a:rPr lang="de-DE"/>
              <a:pPr/>
              <a:t>5</a:t>
            </a:fld>
            <a:endParaRPr lang="de-DE"/>
          </a:p>
        </p:txBody>
      </p:sp>
      <p:sp>
        <p:nvSpPr>
          <p:cNvPr id="39731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39731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9359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30A590-8527-4D26-B55B-C7B1F990B142}" type="slidenum">
              <a:rPr lang="de-DE"/>
              <a:pPr/>
              <a:t>6</a:t>
            </a:fld>
            <a:endParaRPr lang="de-DE"/>
          </a:p>
        </p:txBody>
      </p:sp>
      <p:sp>
        <p:nvSpPr>
          <p:cNvPr id="39731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39731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9013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4FCF79-B194-9A0D-BF7A-5E10E920F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97AF21E-8606-1319-10DB-A775E87B27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3A2CF5-B7BB-CBB3-AD30-98C260B6D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067-C880-47B4-9493-0866CCC29047}" type="datetimeFigureOut">
              <a:rPr lang="de-DE" smtClean="0"/>
              <a:t>12.12.2022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40E664-CEE5-C5B2-7312-75C28E0B9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BD1BB0-56EC-4C78-7AB9-AAA020E7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518-E05A-4D3E-86E7-8B3D9BFDF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21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E111DD-6CD6-7720-D068-1BD872DBE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07771C0-D5A4-8FF8-2324-1F319078D8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424C89-99C9-FD49-E0D8-83AE00513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067-C880-47B4-9493-0866CCC29047}" type="datetimeFigureOut">
              <a:rPr lang="de-DE" smtClean="0"/>
              <a:t>12.12.2022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A8C524-015E-0A90-AC7D-7C19F550B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4F9AEC-6500-DFF2-D5D2-182863A59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518-E05A-4D3E-86E7-8B3D9BFDF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7582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32DEE23-A361-B21F-B6B0-0DF9EA559F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C8BF272-683C-D491-A6E9-5F6AC0CBCC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6503E3-FC52-1F59-ED14-F31BAE4B3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067-C880-47B4-9493-0866CCC29047}" type="datetimeFigureOut">
              <a:rPr lang="de-DE" smtClean="0"/>
              <a:t>12.12.2022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47B9D1-DC46-2654-6A91-EF8289CF4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CBFA37-D3BE-7D24-5C3C-E9AD51940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518-E05A-4D3E-86E7-8B3D9BFDF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3515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398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1B2C93-7B17-EDEF-E00E-E2928E45F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5CA1AF-4D89-216A-2126-7E061AB80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4CEE25-AF5B-08B1-DE86-0C039A43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067-C880-47B4-9493-0866CCC29047}" type="datetimeFigureOut">
              <a:rPr lang="de-DE" smtClean="0"/>
              <a:t>12.12.2022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53BA0A1-8079-3C9F-B398-489A26413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35ADA8-37F3-D8D6-E21D-86D8B6B14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518-E05A-4D3E-86E7-8B3D9BFDF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9318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823D75-90D1-EDCA-BD9E-3E2BCA5D5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59BD2C6-12D6-2708-9809-AB77A8824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214611-9C73-1388-B5E1-6C01230F8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067-C880-47B4-9493-0866CCC29047}" type="datetimeFigureOut">
              <a:rPr lang="de-DE" smtClean="0"/>
              <a:t>12.12.2022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41F6AD-6899-0AF5-B6D3-70847BD21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9EC048-5036-6F74-75C4-8E71E9072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518-E05A-4D3E-86E7-8B3D9BFDF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5429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F5FE33-18E3-D719-E2E0-848434525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5A549F-0A6A-8781-D04F-86340F4D89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0510000-3C2B-145C-D891-B6B20050C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DB8685F-D9A4-0018-0316-F40D718F9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067-C880-47B4-9493-0866CCC29047}" type="datetimeFigureOut">
              <a:rPr lang="de-DE" smtClean="0"/>
              <a:t>12.12.2022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C3F1217-D1EC-A8D7-4C01-7D7C344EA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C2F3505-4C65-E76E-9EDA-7296E11AF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518-E05A-4D3E-86E7-8B3D9BFDF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1222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067408-4607-9B12-BDFA-51DCDE081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A17AAF-CB9F-3237-EE4B-B106BCC7F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2CAA9D2-85AF-E5C8-AA33-77EFB8A43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27003EE-4382-F8F9-125C-F03914A690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2E22B66-BCB8-9884-EF1A-0A738F5C10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A17036E-ED98-C2D2-7C91-2759AFB35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067-C880-47B4-9493-0866CCC29047}" type="datetimeFigureOut">
              <a:rPr lang="de-DE" smtClean="0"/>
              <a:t>12.12.2022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CAEC06C-113F-7B66-1387-2DF70A586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34498EF-B3F1-DA01-5EAF-AD67EE03B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518-E05A-4D3E-86E7-8B3D9BFDF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663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7094C6-4980-DD9A-6FDD-39621A671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EDF11B5-A568-3B15-8F1C-DB17D8043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067-C880-47B4-9493-0866CCC29047}" type="datetimeFigureOut">
              <a:rPr lang="de-DE" smtClean="0"/>
              <a:t>12.12.2022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F167AE6-B2A9-F292-A81D-5B146A5EF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CE304FF-E9E4-9D85-DB9B-82F6DB039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518-E05A-4D3E-86E7-8B3D9BFDF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0304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576F3B7-8B9B-9DFC-26E8-42CC2E163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067-C880-47B4-9493-0866CCC29047}" type="datetimeFigureOut">
              <a:rPr lang="de-DE" smtClean="0"/>
              <a:t>12.12.2022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464862D-8D17-A036-437F-C39B90E04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6765D40-EC11-240B-48EE-7999464AD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518-E05A-4D3E-86E7-8B3D9BFDF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471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85B1E7-1BD2-973F-A0A3-99A6FA81B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1C775E-7B22-822A-E4EC-9E554A3E1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78063D0-50D0-3349-AB2B-E0E45E1F2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CE95B30-51C2-9B34-187E-CF15D4BA0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067-C880-47B4-9493-0866CCC29047}" type="datetimeFigureOut">
              <a:rPr lang="de-DE" smtClean="0"/>
              <a:t>12.12.2022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CBDEFCF-322D-639E-C16F-EC59FA50F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E2CBD58-C2C9-F970-0F5F-8DFBCD50B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518-E05A-4D3E-86E7-8B3D9BFDF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6149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3BB7F1-F5A4-27F9-D3B1-596CF6A37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14A9676-3014-6546-24A6-4354D33867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DEFF96E-A232-FEE0-C57A-136B151C4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0F054BD-5B92-78FC-1472-333F28A10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067-C880-47B4-9493-0866CCC29047}" type="datetimeFigureOut">
              <a:rPr lang="de-DE" smtClean="0"/>
              <a:t>12.12.2022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A3BB180-524C-3DBC-8ECA-E9440B102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42F2BA6-567A-0509-4757-17B7FBFF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518-E05A-4D3E-86E7-8B3D9BFDF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257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19206A0-0AEC-DA18-0CEE-707D6690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EC3B370-17A7-F882-E2E3-8D788605D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26C958-DCEA-C15C-0BAB-0E0E728D59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EE067-C880-47B4-9493-0866CCC29047}" type="datetimeFigureOut">
              <a:rPr lang="de-DE" smtClean="0"/>
              <a:t>12.12.2022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392DF0-B9C8-BDA9-3DDE-FB5F40CB3C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38407A-5F98-0D87-2004-8D76D4CFA0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98518-E05A-4D3E-86E7-8B3D9BFDF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880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.xml"/><Relationship Id="rId63" Type="http://schemas.openxmlformats.org/officeDocument/2006/relationships/customXml" Target="../ink/ink7.xml"/><Relationship Id="rId68" Type="http://schemas.openxmlformats.org/officeDocument/2006/relationships/image" Target="../media/image33.png"/><Relationship Id="rId76" Type="http://schemas.openxmlformats.org/officeDocument/2006/relationships/image" Target="../media/image37.png"/><Relationship Id="rId84" Type="http://schemas.openxmlformats.org/officeDocument/2006/relationships/image" Target="../media/image9.png"/><Relationship Id="rId89" Type="http://schemas.openxmlformats.org/officeDocument/2006/relationships/customXml" Target="../ink/ink20.xml"/><Relationship Id="rId97" Type="http://schemas.openxmlformats.org/officeDocument/2006/relationships/customXml" Target="../ink/ink24.xml"/><Relationship Id="rId7" Type="http://schemas.openxmlformats.org/officeDocument/2006/relationships/customXml" Target="../ink/ink2.xml"/><Relationship Id="rId71" Type="http://schemas.openxmlformats.org/officeDocument/2006/relationships/customXml" Target="../ink/ink11.xml"/><Relationship Id="rId9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1" Type="http://schemas.openxmlformats.org/officeDocument/2006/relationships/customXml" Target="../ink/ink4.xml"/><Relationship Id="rId66" Type="http://schemas.openxmlformats.org/officeDocument/2006/relationships/image" Target="../media/image32.png"/><Relationship Id="rId74" Type="http://schemas.openxmlformats.org/officeDocument/2006/relationships/image" Target="../media/image36.png"/><Relationship Id="rId79" Type="http://schemas.openxmlformats.org/officeDocument/2006/relationships/customXml" Target="../ink/ink15.xml"/><Relationship Id="rId87" Type="http://schemas.openxmlformats.org/officeDocument/2006/relationships/customXml" Target="../ink/ink19.xml"/><Relationship Id="rId5" Type="http://schemas.openxmlformats.org/officeDocument/2006/relationships/customXml" Target="../ink/ink1.xml"/><Relationship Id="rId61" Type="http://schemas.openxmlformats.org/officeDocument/2006/relationships/customXml" Target="../ink/ink6.xml"/><Relationship Id="rId82" Type="http://schemas.openxmlformats.org/officeDocument/2006/relationships/image" Target="../media/image8.png"/><Relationship Id="rId90" Type="http://schemas.openxmlformats.org/officeDocument/2006/relationships/image" Target="../media/image12.png"/><Relationship Id="rId95" Type="http://schemas.openxmlformats.org/officeDocument/2006/relationships/customXml" Target="../ink/ink23.xml"/><Relationship Id="rId10" Type="http://schemas.openxmlformats.org/officeDocument/2006/relationships/image" Target="../media/image4.png"/><Relationship Id="rId60" Type="http://schemas.openxmlformats.org/officeDocument/2006/relationships/image" Target="../media/image29.png"/><Relationship Id="rId65" Type="http://schemas.openxmlformats.org/officeDocument/2006/relationships/customXml" Target="../ink/ink8.xml"/><Relationship Id="rId73" Type="http://schemas.openxmlformats.org/officeDocument/2006/relationships/customXml" Target="../ink/ink12.xml"/><Relationship Id="rId78" Type="http://schemas.openxmlformats.org/officeDocument/2006/relationships/image" Target="../media/image6.png"/><Relationship Id="rId81" Type="http://schemas.openxmlformats.org/officeDocument/2006/relationships/customXml" Target="../ink/ink16.xml"/><Relationship Id="rId86" Type="http://schemas.openxmlformats.org/officeDocument/2006/relationships/image" Target="../media/image10.png"/><Relationship Id="rId94" Type="http://schemas.openxmlformats.org/officeDocument/2006/relationships/image" Target="../media/image14.png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3.xml"/><Relationship Id="rId64" Type="http://schemas.openxmlformats.org/officeDocument/2006/relationships/image" Target="../media/image31.png"/><Relationship Id="rId69" Type="http://schemas.openxmlformats.org/officeDocument/2006/relationships/customXml" Target="../ink/ink10.xml"/><Relationship Id="rId77" Type="http://schemas.openxmlformats.org/officeDocument/2006/relationships/customXml" Target="../ink/ink14.xml"/><Relationship Id="rId8" Type="http://schemas.openxmlformats.org/officeDocument/2006/relationships/image" Target="../media/image3.png"/><Relationship Id="rId72" Type="http://schemas.openxmlformats.org/officeDocument/2006/relationships/image" Target="../media/image35.png"/><Relationship Id="rId80" Type="http://schemas.openxmlformats.org/officeDocument/2006/relationships/image" Target="../media/image7.png"/><Relationship Id="rId85" Type="http://schemas.openxmlformats.org/officeDocument/2006/relationships/customXml" Target="../ink/ink18.xml"/><Relationship Id="rId93" Type="http://schemas.openxmlformats.org/officeDocument/2006/relationships/customXml" Target="../ink/ink22.xml"/><Relationship Id="rId98" Type="http://schemas.openxmlformats.org/officeDocument/2006/relationships/image" Target="../media/image16.png"/><Relationship Id="rId3" Type="http://schemas.openxmlformats.org/officeDocument/2006/relationships/image" Target="../media/image1.jpeg"/><Relationship Id="rId12" Type="http://schemas.openxmlformats.org/officeDocument/2006/relationships/image" Target="../media/image5.png"/><Relationship Id="rId67" Type="http://schemas.openxmlformats.org/officeDocument/2006/relationships/customXml" Target="../ink/ink9.xml"/><Relationship Id="rId62" Type="http://schemas.openxmlformats.org/officeDocument/2006/relationships/image" Target="../media/image30.png"/><Relationship Id="rId70" Type="http://schemas.openxmlformats.org/officeDocument/2006/relationships/image" Target="../media/image34.png"/><Relationship Id="rId75" Type="http://schemas.openxmlformats.org/officeDocument/2006/relationships/customXml" Target="../ink/ink13.xml"/><Relationship Id="rId83" Type="http://schemas.openxmlformats.org/officeDocument/2006/relationships/customXml" Target="../ink/ink17.xml"/><Relationship Id="rId88" Type="http://schemas.openxmlformats.org/officeDocument/2006/relationships/image" Target="../media/image11.png"/><Relationship Id="rId91" Type="http://schemas.openxmlformats.org/officeDocument/2006/relationships/customXml" Target="../ink/ink21.xml"/><Relationship Id="rId96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1.xml"/><Relationship Id="rId671" Type="http://schemas.openxmlformats.org/officeDocument/2006/relationships/image" Target="../media/image1112.png"/><Relationship Id="rId769" Type="http://schemas.openxmlformats.org/officeDocument/2006/relationships/image" Target="../media/image18.png"/><Relationship Id="rId21" Type="http://schemas.openxmlformats.org/officeDocument/2006/relationships/customXml" Target="../ink/ink33.xml"/><Relationship Id="rId324" Type="http://schemas.openxmlformats.org/officeDocument/2006/relationships/image" Target="../media/image1761.png"/><Relationship Id="rId531" Type="http://schemas.openxmlformats.org/officeDocument/2006/relationships/customXml" Target="../ink/ink276.xml"/><Relationship Id="rId629" Type="http://schemas.openxmlformats.org/officeDocument/2006/relationships/image" Target="../media/image1911.png"/><Relationship Id="rId170" Type="http://schemas.openxmlformats.org/officeDocument/2006/relationships/image" Target="../media/image1684.png"/><Relationship Id="rId836" Type="http://schemas.openxmlformats.org/officeDocument/2006/relationships/customXml" Target="../ink/ink429.xml"/><Relationship Id="rId268" Type="http://schemas.openxmlformats.org/officeDocument/2006/relationships/image" Target="../media/image1733.png"/><Relationship Id="rId475" Type="http://schemas.openxmlformats.org/officeDocument/2006/relationships/customXml" Target="../ink/ink248.xml"/><Relationship Id="rId682" Type="http://schemas.openxmlformats.org/officeDocument/2006/relationships/customXml" Target="../ink/ink352.xml"/><Relationship Id="rId32" Type="http://schemas.openxmlformats.org/officeDocument/2006/relationships/image" Target="../media/image1615.png"/><Relationship Id="rId128" Type="http://schemas.openxmlformats.org/officeDocument/2006/relationships/image" Target="../media/image1663.png"/><Relationship Id="rId335" Type="http://schemas.openxmlformats.org/officeDocument/2006/relationships/customXml" Target="../ink/ink178.xml"/><Relationship Id="rId542" Type="http://schemas.openxmlformats.org/officeDocument/2006/relationships/image" Target="../media/image1869.png"/><Relationship Id="rId181" Type="http://schemas.openxmlformats.org/officeDocument/2006/relationships/customXml" Target="../ink/ink113.xml"/><Relationship Id="rId402" Type="http://schemas.openxmlformats.org/officeDocument/2006/relationships/image" Target="../media/image1800.png"/><Relationship Id="rId847" Type="http://schemas.openxmlformats.org/officeDocument/2006/relationships/image" Target="../media/image66.png"/><Relationship Id="rId279" Type="http://schemas.openxmlformats.org/officeDocument/2006/relationships/customXml" Target="../ink/ink150.xml"/><Relationship Id="rId486" Type="http://schemas.openxmlformats.org/officeDocument/2006/relationships/image" Target="../media/image1842.png"/><Relationship Id="rId693" Type="http://schemas.openxmlformats.org/officeDocument/2006/relationships/image" Target="../media/image1942.png"/><Relationship Id="rId707" Type="http://schemas.openxmlformats.org/officeDocument/2006/relationships/image" Target="../media/image1949.png"/><Relationship Id="rId43" Type="http://schemas.openxmlformats.org/officeDocument/2006/relationships/customXml" Target="../ink/ink44.xml"/><Relationship Id="rId139" Type="http://schemas.openxmlformats.org/officeDocument/2006/relationships/customXml" Target="../ink/ink92.xml"/><Relationship Id="rId346" Type="http://schemas.openxmlformats.org/officeDocument/2006/relationships/image" Target="../media/image1772.png"/><Relationship Id="rId553" Type="http://schemas.openxmlformats.org/officeDocument/2006/relationships/customXml" Target="../ink/ink287.xml"/><Relationship Id="rId760" Type="http://schemas.openxmlformats.org/officeDocument/2006/relationships/customXml" Target="../ink/ink391.xml"/><Relationship Id="rId206" Type="http://schemas.openxmlformats.org/officeDocument/2006/relationships/image" Target="../media/image1702.png"/><Relationship Id="rId413" Type="http://schemas.openxmlformats.org/officeDocument/2006/relationships/customXml" Target="../ink/ink217.xml"/><Relationship Id="rId858" Type="http://schemas.openxmlformats.org/officeDocument/2006/relationships/customXml" Target="../ink/ink440.xml"/><Relationship Id="rId497" Type="http://schemas.openxmlformats.org/officeDocument/2006/relationships/customXml" Target="../ink/ink259.xml"/><Relationship Id="rId620" Type="http://schemas.openxmlformats.org/officeDocument/2006/relationships/customXml" Target="../ink/ink321.xml"/><Relationship Id="rId718" Type="http://schemas.openxmlformats.org/officeDocument/2006/relationships/customXml" Target="../ink/ink370.xml"/><Relationship Id="rId357" Type="http://schemas.openxmlformats.org/officeDocument/2006/relationships/customXml" Target="../ink/ink189.xml"/><Relationship Id="rId54" Type="http://schemas.openxmlformats.org/officeDocument/2006/relationships/image" Target="../media/image1626.png"/><Relationship Id="rId564" Type="http://schemas.openxmlformats.org/officeDocument/2006/relationships/image" Target="../media/image1879.png"/><Relationship Id="rId771" Type="http://schemas.openxmlformats.org/officeDocument/2006/relationships/image" Target="../media/image19.png"/><Relationship Id="rId869" Type="http://schemas.openxmlformats.org/officeDocument/2006/relationships/image" Target="../media/image77.png"/><Relationship Id="rId424" Type="http://schemas.openxmlformats.org/officeDocument/2006/relationships/image" Target="../media/image1811.png"/><Relationship Id="rId631" Type="http://schemas.openxmlformats.org/officeDocument/2006/relationships/image" Target="../media/image1912.png"/><Relationship Id="rId729" Type="http://schemas.openxmlformats.org/officeDocument/2006/relationships/image" Target="../media/image1960.png"/><Relationship Id="rId270" Type="http://schemas.openxmlformats.org/officeDocument/2006/relationships/image" Target="../media/image1734.png"/><Relationship Id="rId65" Type="http://schemas.openxmlformats.org/officeDocument/2006/relationships/customXml" Target="../ink/ink55.xml"/><Relationship Id="rId130" Type="http://schemas.openxmlformats.org/officeDocument/2006/relationships/image" Target="../media/image1664.png"/><Relationship Id="rId368" Type="http://schemas.openxmlformats.org/officeDocument/2006/relationships/image" Target="../media/image1783.png"/><Relationship Id="rId575" Type="http://schemas.openxmlformats.org/officeDocument/2006/relationships/customXml" Target="../ink/ink298.xml"/><Relationship Id="rId782" Type="http://schemas.openxmlformats.org/officeDocument/2006/relationships/customXml" Target="../ink/ink402.xml"/><Relationship Id="rId228" Type="http://schemas.openxmlformats.org/officeDocument/2006/relationships/image" Target="../media/image1713.png"/><Relationship Id="rId435" Type="http://schemas.openxmlformats.org/officeDocument/2006/relationships/customXml" Target="../ink/ink228.xml"/><Relationship Id="rId642" Type="http://schemas.openxmlformats.org/officeDocument/2006/relationships/customXml" Target="../ink/ink332.xml"/><Relationship Id="rId281" Type="http://schemas.openxmlformats.org/officeDocument/2006/relationships/customXml" Target="../ink/ink151.xml"/><Relationship Id="rId502" Type="http://schemas.openxmlformats.org/officeDocument/2006/relationships/image" Target="../media/image1850.png"/><Relationship Id="rId76" Type="http://schemas.openxmlformats.org/officeDocument/2006/relationships/image" Target="../media/image1637.png"/><Relationship Id="rId141" Type="http://schemas.openxmlformats.org/officeDocument/2006/relationships/customXml" Target="../ink/ink93.xml"/><Relationship Id="rId379" Type="http://schemas.openxmlformats.org/officeDocument/2006/relationships/customXml" Target="../ink/ink200.xml"/><Relationship Id="rId586" Type="http://schemas.openxmlformats.org/officeDocument/2006/relationships/image" Target="../media/image1890.png"/><Relationship Id="rId793" Type="http://schemas.openxmlformats.org/officeDocument/2006/relationships/image" Target="../media/image39.png"/><Relationship Id="rId807" Type="http://schemas.openxmlformats.org/officeDocument/2006/relationships/image" Target="../media/image46.png"/><Relationship Id="rId7" Type="http://schemas.openxmlformats.org/officeDocument/2006/relationships/customXml" Target="../ink/ink27.xml"/><Relationship Id="rId239" Type="http://schemas.openxmlformats.org/officeDocument/2006/relationships/customXml" Target="../ink/ink130.xml"/><Relationship Id="rId446" Type="http://schemas.openxmlformats.org/officeDocument/2006/relationships/image" Target="../media/image1822.png"/><Relationship Id="rId653" Type="http://schemas.openxmlformats.org/officeDocument/2006/relationships/image" Target="../media/image1923.png"/><Relationship Id="rId292" Type="http://schemas.openxmlformats.org/officeDocument/2006/relationships/image" Target="../media/image1745.png"/><Relationship Id="rId306" Type="http://schemas.openxmlformats.org/officeDocument/2006/relationships/image" Target="../media/image1752.png"/><Relationship Id="rId860" Type="http://schemas.openxmlformats.org/officeDocument/2006/relationships/customXml" Target="../ink/ink441.xml"/><Relationship Id="rId87" Type="http://schemas.openxmlformats.org/officeDocument/2006/relationships/customXml" Target="../ink/ink66.xml"/><Relationship Id="rId513" Type="http://schemas.openxmlformats.org/officeDocument/2006/relationships/customXml" Target="../ink/ink267.xml"/><Relationship Id="rId597" Type="http://schemas.openxmlformats.org/officeDocument/2006/relationships/customXml" Target="../ink/ink309.xml"/><Relationship Id="rId720" Type="http://schemas.openxmlformats.org/officeDocument/2006/relationships/customXml" Target="../ink/ink371.xml"/><Relationship Id="rId818" Type="http://schemas.openxmlformats.org/officeDocument/2006/relationships/customXml" Target="../ink/ink420.xml"/><Relationship Id="rId152" Type="http://schemas.openxmlformats.org/officeDocument/2006/relationships/image" Target="../media/image1675.png"/><Relationship Id="rId457" Type="http://schemas.openxmlformats.org/officeDocument/2006/relationships/customXml" Target="../ink/ink239.xml"/><Relationship Id="rId664" Type="http://schemas.openxmlformats.org/officeDocument/2006/relationships/customXml" Target="../ink/ink343.xml"/><Relationship Id="rId871" Type="http://schemas.openxmlformats.org/officeDocument/2006/relationships/image" Target="../media/image78.png"/><Relationship Id="rId14" Type="http://schemas.openxmlformats.org/officeDocument/2006/relationships/image" Target="../media/image1606.png"/><Relationship Id="rId317" Type="http://schemas.openxmlformats.org/officeDocument/2006/relationships/customXml" Target="../ink/ink169.xml"/><Relationship Id="rId524" Type="http://schemas.openxmlformats.org/officeDocument/2006/relationships/image" Target="../media/image1861.png"/><Relationship Id="rId731" Type="http://schemas.openxmlformats.org/officeDocument/2006/relationships/image" Target="../media/image1961.png"/><Relationship Id="rId98" Type="http://schemas.openxmlformats.org/officeDocument/2006/relationships/image" Target="../media/image1648.png"/><Relationship Id="rId163" Type="http://schemas.openxmlformats.org/officeDocument/2006/relationships/customXml" Target="../ink/ink104.xml"/><Relationship Id="rId370" Type="http://schemas.openxmlformats.org/officeDocument/2006/relationships/image" Target="../media/image1784.png"/><Relationship Id="rId829" Type="http://schemas.openxmlformats.org/officeDocument/2006/relationships/image" Target="../media/image57.png"/><Relationship Id="rId230" Type="http://schemas.openxmlformats.org/officeDocument/2006/relationships/image" Target="../media/image1714.png"/><Relationship Id="rId468" Type="http://schemas.openxmlformats.org/officeDocument/2006/relationships/image" Target="../media/image1833.png"/><Relationship Id="rId675" Type="http://schemas.openxmlformats.org/officeDocument/2006/relationships/image" Target="../media/image1933.png"/><Relationship Id="rId25" Type="http://schemas.openxmlformats.org/officeDocument/2006/relationships/customXml" Target="../ink/ink35.xml"/><Relationship Id="rId328" Type="http://schemas.openxmlformats.org/officeDocument/2006/relationships/image" Target="../media/image1763.png"/><Relationship Id="rId535" Type="http://schemas.openxmlformats.org/officeDocument/2006/relationships/customXml" Target="../ink/ink278.xml"/><Relationship Id="rId742" Type="http://schemas.openxmlformats.org/officeDocument/2006/relationships/customXml" Target="../ink/ink382.xml"/><Relationship Id="rId174" Type="http://schemas.openxmlformats.org/officeDocument/2006/relationships/image" Target="../media/image1686.png"/><Relationship Id="rId381" Type="http://schemas.openxmlformats.org/officeDocument/2006/relationships/customXml" Target="../ink/ink201.xml"/><Relationship Id="rId602" Type="http://schemas.openxmlformats.org/officeDocument/2006/relationships/image" Target="../media/image1898.png"/><Relationship Id="rId241" Type="http://schemas.openxmlformats.org/officeDocument/2006/relationships/customXml" Target="../ink/ink131.xml"/><Relationship Id="rId479" Type="http://schemas.openxmlformats.org/officeDocument/2006/relationships/customXml" Target="../ink/ink250.xml"/><Relationship Id="rId686" Type="http://schemas.openxmlformats.org/officeDocument/2006/relationships/customXml" Target="../ink/ink354.xml"/><Relationship Id="rId36" Type="http://schemas.openxmlformats.org/officeDocument/2006/relationships/image" Target="../media/image1617.png"/><Relationship Id="rId339" Type="http://schemas.openxmlformats.org/officeDocument/2006/relationships/customXml" Target="../ink/ink180.xml"/><Relationship Id="rId546" Type="http://schemas.openxmlformats.org/officeDocument/2006/relationships/image" Target="../media/image1871.png"/><Relationship Id="rId753" Type="http://schemas.openxmlformats.org/officeDocument/2006/relationships/image" Target="../media/image1972.png"/><Relationship Id="rId101" Type="http://schemas.openxmlformats.org/officeDocument/2006/relationships/customXml" Target="../ink/ink73.xml"/><Relationship Id="rId185" Type="http://schemas.openxmlformats.org/officeDocument/2006/relationships/customXml" Target="../ink/ink115.xml"/><Relationship Id="rId406" Type="http://schemas.openxmlformats.org/officeDocument/2006/relationships/image" Target="../media/image1802.png"/><Relationship Id="rId392" Type="http://schemas.openxmlformats.org/officeDocument/2006/relationships/image" Target="../media/image1795.png"/><Relationship Id="rId613" Type="http://schemas.openxmlformats.org/officeDocument/2006/relationships/customXml" Target="../ink/ink317.xml"/><Relationship Id="rId697" Type="http://schemas.openxmlformats.org/officeDocument/2006/relationships/image" Target="../media/image1944.png"/><Relationship Id="rId820" Type="http://schemas.openxmlformats.org/officeDocument/2006/relationships/customXml" Target="../ink/ink421.xml"/><Relationship Id="rId252" Type="http://schemas.openxmlformats.org/officeDocument/2006/relationships/image" Target="../media/image1725.png"/><Relationship Id="rId47" Type="http://schemas.openxmlformats.org/officeDocument/2006/relationships/customXml" Target="../ink/ink46.xml"/><Relationship Id="rId112" Type="http://schemas.openxmlformats.org/officeDocument/2006/relationships/image" Target="../media/image1655.png"/><Relationship Id="rId557" Type="http://schemas.openxmlformats.org/officeDocument/2006/relationships/customXml" Target="../ink/ink289.xml"/><Relationship Id="rId764" Type="http://schemas.openxmlformats.org/officeDocument/2006/relationships/customXml" Target="../ink/ink393.xml"/><Relationship Id="rId417" Type="http://schemas.openxmlformats.org/officeDocument/2006/relationships/customXml" Target="../ink/ink219.xml"/><Relationship Id="rId624" Type="http://schemas.openxmlformats.org/officeDocument/2006/relationships/customXml" Target="../ink/ink323.xml"/><Relationship Id="rId831" Type="http://schemas.openxmlformats.org/officeDocument/2006/relationships/image" Target="../media/image58.png"/><Relationship Id="rId263" Type="http://schemas.openxmlformats.org/officeDocument/2006/relationships/customXml" Target="../ink/ink142.xml"/><Relationship Id="rId470" Type="http://schemas.openxmlformats.org/officeDocument/2006/relationships/image" Target="../media/image1834.png"/><Relationship Id="rId58" Type="http://schemas.openxmlformats.org/officeDocument/2006/relationships/image" Target="../media/image1628.png"/><Relationship Id="rId123" Type="http://schemas.openxmlformats.org/officeDocument/2006/relationships/customXml" Target="../ink/ink84.xml"/><Relationship Id="rId330" Type="http://schemas.openxmlformats.org/officeDocument/2006/relationships/image" Target="../media/image1764.png"/><Relationship Id="rId568" Type="http://schemas.openxmlformats.org/officeDocument/2006/relationships/image" Target="../media/image1881.png"/><Relationship Id="rId775" Type="http://schemas.openxmlformats.org/officeDocument/2006/relationships/image" Target="../media/image21.png"/><Relationship Id="rId428" Type="http://schemas.openxmlformats.org/officeDocument/2006/relationships/image" Target="../media/image1813.png"/><Relationship Id="rId635" Type="http://schemas.openxmlformats.org/officeDocument/2006/relationships/image" Target="../media/image1914.png"/><Relationship Id="rId842" Type="http://schemas.openxmlformats.org/officeDocument/2006/relationships/customXml" Target="../ink/ink432.xml"/><Relationship Id="rId274" Type="http://schemas.openxmlformats.org/officeDocument/2006/relationships/image" Target="../media/image1736.png"/><Relationship Id="rId481" Type="http://schemas.openxmlformats.org/officeDocument/2006/relationships/customXml" Target="../ink/ink251.xml"/><Relationship Id="rId702" Type="http://schemas.openxmlformats.org/officeDocument/2006/relationships/customXml" Target="../ink/ink362.xml"/><Relationship Id="rId69" Type="http://schemas.openxmlformats.org/officeDocument/2006/relationships/customXml" Target="../ink/ink57.xml"/><Relationship Id="rId134" Type="http://schemas.openxmlformats.org/officeDocument/2006/relationships/image" Target="../media/image1666.png"/><Relationship Id="rId579" Type="http://schemas.openxmlformats.org/officeDocument/2006/relationships/customXml" Target="../ink/ink300.xml"/><Relationship Id="rId786" Type="http://schemas.openxmlformats.org/officeDocument/2006/relationships/customXml" Target="../ink/ink404.xml"/><Relationship Id="rId341" Type="http://schemas.openxmlformats.org/officeDocument/2006/relationships/customXml" Target="../ink/ink181.xml"/><Relationship Id="rId439" Type="http://schemas.openxmlformats.org/officeDocument/2006/relationships/customXml" Target="../ink/ink230.xml"/><Relationship Id="rId646" Type="http://schemas.openxmlformats.org/officeDocument/2006/relationships/customXml" Target="../ink/ink334.xml"/><Relationship Id="rId285" Type="http://schemas.openxmlformats.org/officeDocument/2006/relationships/customXml" Target="../ink/ink153.xml"/><Relationship Id="rId506" Type="http://schemas.openxmlformats.org/officeDocument/2006/relationships/image" Target="../media/image1852.png"/><Relationship Id="rId853" Type="http://schemas.openxmlformats.org/officeDocument/2006/relationships/image" Target="../media/image69.png"/><Relationship Id="rId492" Type="http://schemas.openxmlformats.org/officeDocument/2006/relationships/image" Target="../media/image1845.png"/><Relationship Id="rId713" Type="http://schemas.openxmlformats.org/officeDocument/2006/relationships/image" Target="../media/image1952.png"/><Relationship Id="rId797" Type="http://schemas.openxmlformats.org/officeDocument/2006/relationships/image" Target="../media/image41.png"/><Relationship Id="rId145" Type="http://schemas.openxmlformats.org/officeDocument/2006/relationships/customXml" Target="../ink/ink95.xml"/><Relationship Id="rId352" Type="http://schemas.openxmlformats.org/officeDocument/2006/relationships/image" Target="../media/image1775.png"/><Relationship Id="rId657" Type="http://schemas.openxmlformats.org/officeDocument/2006/relationships/image" Target="../media/image1925.png"/><Relationship Id="rId864" Type="http://schemas.openxmlformats.org/officeDocument/2006/relationships/customXml" Target="../ink/ink443.xml"/><Relationship Id="rId296" Type="http://schemas.openxmlformats.org/officeDocument/2006/relationships/image" Target="../media/image1747.png"/><Relationship Id="rId517" Type="http://schemas.openxmlformats.org/officeDocument/2006/relationships/customXml" Target="../ink/ink269.xml"/><Relationship Id="rId724" Type="http://schemas.openxmlformats.org/officeDocument/2006/relationships/customXml" Target="../ink/ink373.xml"/><Relationship Id="rId60" Type="http://schemas.openxmlformats.org/officeDocument/2006/relationships/image" Target="../media/image1629.png"/><Relationship Id="rId156" Type="http://schemas.openxmlformats.org/officeDocument/2006/relationships/image" Target="../media/image1677.png"/><Relationship Id="rId363" Type="http://schemas.openxmlformats.org/officeDocument/2006/relationships/customXml" Target="../ink/ink192.xml"/><Relationship Id="rId570" Type="http://schemas.openxmlformats.org/officeDocument/2006/relationships/image" Target="../media/image1882.png"/><Relationship Id="rId223" Type="http://schemas.openxmlformats.org/officeDocument/2006/relationships/customXml" Target="../ink/ink122.xml"/><Relationship Id="rId430" Type="http://schemas.openxmlformats.org/officeDocument/2006/relationships/image" Target="../media/image1814.png"/><Relationship Id="rId668" Type="http://schemas.openxmlformats.org/officeDocument/2006/relationships/customXml" Target="../ink/ink345.xml"/><Relationship Id="rId875" Type="http://schemas.openxmlformats.org/officeDocument/2006/relationships/image" Target="../media/image80.png"/><Relationship Id="rId18" Type="http://schemas.openxmlformats.org/officeDocument/2006/relationships/image" Target="../media/image1608.png"/><Relationship Id="rId528" Type="http://schemas.openxmlformats.org/officeDocument/2006/relationships/image" Target="../media/image1863.png"/><Relationship Id="rId735" Type="http://schemas.openxmlformats.org/officeDocument/2006/relationships/image" Target="../media/image1963.png"/><Relationship Id="rId167" Type="http://schemas.openxmlformats.org/officeDocument/2006/relationships/customXml" Target="../ink/ink106.xml"/><Relationship Id="rId374" Type="http://schemas.openxmlformats.org/officeDocument/2006/relationships/image" Target="../media/image1786.png"/><Relationship Id="rId581" Type="http://schemas.openxmlformats.org/officeDocument/2006/relationships/customXml" Target="../ink/ink301.xml"/><Relationship Id="rId71" Type="http://schemas.openxmlformats.org/officeDocument/2006/relationships/customXml" Target="../ink/ink58.xml"/><Relationship Id="rId234" Type="http://schemas.openxmlformats.org/officeDocument/2006/relationships/image" Target="../media/image1716.png"/><Relationship Id="rId679" Type="http://schemas.openxmlformats.org/officeDocument/2006/relationships/image" Target="../media/image1935.png"/><Relationship Id="rId802" Type="http://schemas.openxmlformats.org/officeDocument/2006/relationships/customXml" Target="../ink/ink412.xml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37.xml"/><Relationship Id="rId441" Type="http://schemas.openxmlformats.org/officeDocument/2006/relationships/customXml" Target="../ink/ink231.xml"/><Relationship Id="rId539" Type="http://schemas.openxmlformats.org/officeDocument/2006/relationships/customXml" Target="../ink/ink280.xml"/><Relationship Id="rId746" Type="http://schemas.openxmlformats.org/officeDocument/2006/relationships/customXml" Target="../ink/ink384.xml"/><Relationship Id="rId178" Type="http://schemas.openxmlformats.org/officeDocument/2006/relationships/image" Target="../media/image1688.png"/><Relationship Id="rId301" Type="http://schemas.openxmlformats.org/officeDocument/2006/relationships/customXml" Target="../ink/ink161.xml"/><Relationship Id="rId82" Type="http://schemas.openxmlformats.org/officeDocument/2006/relationships/image" Target="../media/image1640.png"/><Relationship Id="rId385" Type="http://schemas.openxmlformats.org/officeDocument/2006/relationships/customXml" Target="../ink/ink203.xml"/><Relationship Id="rId592" Type="http://schemas.openxmlformats.org/officeDocument/2006/relationships/image" Target="../media/image1893.png"/><Relationship Id="rId606" Type="http://schemas.openxmlformats.org/officeDocument/2006/relationships/image" Target="../media/image1900.png"/><Relationship Id="rId813" Type="http://schemas.openxmlformats.org/officeDocument/2006/relationships/image" Target="../media/image49.png"/><Relationship Id="rId245" Type="http://schemas.openxmlformats.org/officeDocument/2006/relationships/customXml" Target="../ink/ink133.xml"/><Relationship Id="rId452" Type="http://schemas.openxmlformats.org/officeDocument/2006/relationships/image" Target="../media/image1825.png"/><Relationship Id="rId105" Type="http://schemas.openxmlformats.org/officeDocument/2006/relationships/customXml" Target="../ink/ink75.xml"/><Relationship Id="rId312" Type="http://schemas.openxmlformats.org/officeDocument/2006/relationships/image" Target="../media/image1755.png"/><Relationship Id="rId757" Type="http://schemas.openxmlformats.org/officeDocument/2006/relationships/image" Target="../media/image1974.png"/><Relationship Id="rId93" Type="http://schemas.openxmlformats.org/officeDocument/2006/relationships/customXml" Target="../ink/ink69.xml"/><Relationship Id="rId396" Type="http://schemas.openxmlformats.org/officeDocument/2006/relationships/image" Target="../media/image1797.png"/><Relationship Id="rId617" Type="http://schemas.openxmlformats.org/officeDocument/2006/relationships/image" Target="../media/image1905.png"/><Relationship Id="rId824" Type="http://schemas.openxmlformats.org/officeDocument/2006/relationships/customXml" Target="../ink/ink423.xml"/><Relationship Id="rId256" Type="http://schemas.openxmlformats.org/officeDocument/2006/relationships/image" Target="../media/image1727.png"/><Relationship Id="rId463" Type="http://schemas.openxmlformats.org/officeDocument/2006/relationships/customXml" Target="../ink/ink242.xml"/><Relationship Id="rId670" Type="http://schemas.openxmlformats.org/officeDocument/2006/relationships/customXml" Target="../ink/ink346.xml"/><Relationship Id="rId116" Type="http://schemas.openxmlformats.org/officeDocument/2006/relationships/image" Target="../media/image1657.png"/><Relationship Id="rId323" Type="http://schemas.openxmlformats.org/officeDocument/2006/relationships/customXml" Target="../ink/ink172.xml"/><Relationship Id="rId530" Type="http://schemas.openxmlformats.org/officeDocument/2006/relationships/image" Target="../media/image1864.png"/><Relationship Id="rId768" Type="http://schemas.openxmlformats.org/officeDocument/2006/relationships/customXml" Target="../ink/ink395.xml"/><Relationship Id="rId20" Type="http://schemas.openxmlformats.org/officeDocument/2006/relationships/image" Target="../media/image1609.png"/><Relationship Id="rId628" Type="http://schemas.openxmlformats.org/officeDocument/2006/relationships/customXml" Target="../ink/ink325.xml"/><Relationship Id="rId835" Type="http://schemas.openxmlformats.org/officeDocument/2006/relationships/image" Target="../media/image60.png"/><Relationship Id="rId267" Type="http://schemas.openxmlformats.org/officeDocument/2006/relationships/customXml" Target="../ink/ink144.xml"/><Relationship Id="rId474" Type="http://schemas.openxmlformats.org/officeDocument/2006/relationships/image" Target="../media/image1836.png"/><Relationship Id="rId127" Type="http://schemas.openxmlformats.org/officeDocument/2006/relationships/customXml" Target="../ink/ink86.xml"/><Relationship Id="rId681" Type="http://schemas.openxmlformats.org/officeDocument/2006/relationships/image" Target="../media/image1936.png"/><Relationship Id="rId779" Type="http://schemas.openxmlformats.org/officeDocument/2006/relationships/image" Target="../media/image23.png"/><Relationship Id="rId31" Type="http://schemas.openxmlformats.org/officeDocument/2006/relationships/customXml" Target="../ink/ink38.xml"/><Relationship Id="rId334" Type="http://schemas.openxmlformats.org/officeDocument/2006/relationships/image" Target="../media/image1766.png"/><Relationship Id="rId541" Type="http://schemas.openxmlformats.org/officeDocument/2006/relationships/customXml" Target="../ink/ink281.xml"/><Relationship Id="rId639" Type="http://schemas.openxmlformats.org/officeDocument/2006/relationships/image" Target="../media/image1916.png"/><Relationship Id="rId180" Type="http://schemas.openxmlformats.org/officeDocument/2006/relationships/image" Target="../media/image1689.png"/><Relationship Id="rId278" Type="http://schemas.openxmlformats.org/officeDocument/2006/relationships/image" Target="../media/image1738.png"/><Relationship Id="rId401" Type="http://schemas.openxmlformats.org/officeDocument/2006/relationships/customXml" Target="../ink/ink211.xml"/><Relationship Id="rId846" Type="http://schemas.openxmlformats.org/officeDocument/2006/relationships/customXml" Target="../ink/ink434.xml"/><Relationship Id="rId485" Type="http://schemas.openxmlformats.org/officeDocument/2006/relationships/customXml" Target="../ink/ink253.xml"/><Relationship Id="rId692" Type="http://schemas.openxmlformats.org/officeDocument/2006/relationships/customXml" Target="../ink/ink357.xml"/><Relationship Id="rId706" Type="http://schemas.openxmlformats.org/officeDocument/2006/relationships/customXml" Target="../ink/ink364.xml"/><Relationship Id="rId42" Type="http://schemas.openxmlformats.org/officeDocument/2006/relationships/image" Target="../media/image1620.png"/><Relationship Id="rId138" Type="http://schemas.openxmlformats.org/officeDocument/2006/relationships/image" Target="../media/image1668.png"/><Relationship Id="rId345" Type="http://schemas.openxmlformats.org/officeDocument/2006/relationships/customXml" Target="../ink/ink183.xml"/><Relationship Id="rId552" Type="http://schemas.openxmlformats.org/officeDocument/2006/relationships/image" Target="../media/image1874.png"/><Relationship Id="rId412" Type="http://schemas.openxmlformats.org/officeDocument/2006/relationships/image" Target="../media/image1805.png"/><Relationship Id="rId857" Type="http://schemas.openxmlformats.org/officeDocument/2006/relationships/image" Target="../media/image71.png"/><Relationship Id="rId289" Type="http://schemas.openxmlformats.org/officeDocument/2006/relationships/customXml" Target="../ink/ink155.xml"/><Relationship Id="rId496" Type="http://schemas.openxmlformats.org/officeDocument/2006/relationships/image" Target="../media/image1847.png"/><Relationship Id="rId717" Type="http://schemas.openxmlformats.org/officeDocument/2006/relationships/image" Target="../media/image1954.png"/><Relationship Id="rId53" Type="http://schemas.openxmlformats.org/officeDocument/2006/relationships/customXml" Target="../ink/ink49.xml"/><Relationship Id="rId149" Type="http://schemas.openxmlformats.org/officeDocument/2006/relationships/customXml" Target="../ink/ink97.xml"/><Relationship Id="rId356" Type="http://schemas.openxmlformats.org/officeDocument/2006/relationships/image" Target="../media/image1777.png"/><Relationship Id="rId563" Type="http://schemas.openxmlformats.org/officeDocument/2006/relationships/customXml" Target="../ink/ink292.xml"/><Relationship Id="rId770" Type="http://schemas.openxmlformats.org/officeDocument/2006/relationships/customXml" Target="../ink/ink396.xml"/><Relationship Id="rId423" Type="http://schemas.openxmlformats.org/officeDocument/2006/relationships/customXml" Target="../ink/ink222.xml"/><Relationship Id="rId868" Type="http://schemas.openxmlformats.org/officeDocument/2006/relationships/customXml" Target="../ink/ink445.xml"/><Relationship Id="rId630" Type="http://schemas.openxmlformats.org/officeDocument/2006/relationships/customXml" Target="../ink/ink326.xml"/><Relationship Id="rId728" Type="http://schemas.openxmlformats.org/officeDocument/2006/relationships/customXml" Target="../ink/ink375.xml"/><Relationship Id="rId64" Type="http://schemas.openxmlformats.org/officeDocument/2006/relationships/image" Target="../media/image1631.png"/><Relationship Id="rId367" Type="http://schemas.openxmlformats.org/officeDocument/2006/relationships/customXml" Target="../ink/ink194.xml"/><Relationship Id="rId574" Type="http://schemas.openxmlformats.org/officeDocument/2006/relationships/image" Target="../media/image1884.png"/><Relationship Id="rId227" Type="http://schemas.openxmlformats.org/officeDocument/2006/relationships/customXml" Target="../ink/ink124.xml"/><Relationship Id="rId781" Type="http://schemas.openxmlformats.org/officeDocument/2006/relationships/image" Target="../media/image24.png"/><Relationship Id="rId434" Type="http://schemas.openxmlformats.org/officeDocument/2006/relationships/image" Target="../media/image1816.png"/><Relationship Id="rId641" Type="http://schemas.openxmlformats.org/officeDocument/2006/relationships/image" Target="../media/image1917.png"/><Relationship Id="rId739" Type="http://schemas.openxmlformats.org/officeDocument/2006/relationships/image" Target="../media/image1965.png"/><Relationship Id="rId280" Type="http://schemas.openxmlformats.org/officeDocument/2006/relationships/image" Target="../media/image1739.png"/><Relationship Id="rId501" Type="http://schemas.openxmlformats.org/officeDocument/2006/relationships/customXml" Target="../ink/ink261.xml"/><Relationship Id="rId75" Type="http://schemas.openxmlformats.org/officeDocument/2006/relationships/customXml" Target="../ink/ink60.xml"/><Relationship Id="rId140" Type="http://schemas.openxmlformats.org/officeDocument/2006/relationships/image" Target="../media/image1669.png"/><Relationship Id="rId378" Type="http://schemas.openxmlformats.org/officeDocument/2006/relationships/image" Target="../media/image1788.png"/><Relationship Id="rId585" Type="http://schemas.openxmlformats.org/officeDocument/2006/relationships/customXml" Target="../ink/ink303.xml"/><Relationship Id="rId792" Type="http://schemas.openxmlformats.org/officeDocument/2006/relationships/customXml" Target="../ink/ink407.xml"/><Relationship Id="rId806" Type="http://schemas.openxmlformats.org/officeDocument/2006/relationships/customXml" Target="../ink/ink414.xml"/><Relationship Id="rId6" Type="http://schemas.openxmlformats.org/officeDocument/2006/relationships/image" Target="../media/image1602.png"/><Relationship Id="rId238" Type="http://schemas.openxmlformats.org/officeDocument/2006/relationships/image" Target="../media/image1718.png"/><Relationship Id="rId445" Type="http://schemas.openxmlformats.org/officeDocument/2006/relationships/customXml" Target="../ink/ink233.xml"/><Relationship Id="rId652" Type="http://schemas.openxmlformats.org/officeDocument/2006/relationships/customXml" Target="../ink/ink337.xml"/><Relationship Id="rId291" Type="http://schemas.openxmlformats.org/officeDocument/2006/relationships/customXml" Target="../ink/ink156.xml"/><Relationship Id="rId305" Type="http://schemas.openxmlformats.org/officeDocument/2006/relationships/customXml" Target="../ink/ink163.xml"/><Relationship Id="rId512" Type="http://schemas.openxmlformats.org/officeDocument/2006/relationships/image" Target="../media/image1855.png"/><Relationship Id="rId86" Type="http://schemas.openxmlformats.org/officeDocument/2006/relationships/image" Target="../media/image1642.png"/><Relationship Id="rId151" Type="http://schemas.openxmlformats.org/officeDocument/2006/relationships/customXml" Target="../ink/ink98.xml"/><Relationship Id="rId389" Type="http://schemas.openxmlformats.org/officeDocument/2006/relationships/customXml" Target="../ink/ink205.xml"/><Relationship Id="rId596" Type="http://schemas.openxmlformats.org/officeDocument/2006/relationships/image" Target="../media/image1895.png"/><Relationship Id="rId817" Type="http://schemas.openxmlformats.org/officeDocument/2006/relationships/image" Target="../media/image51.png"/><Relationship Id="rId249" Type="http://schemas.openxmlformats.org/officeDocument/2006/relationships/customXml" Target="../ink/ink135.xml"/><Relationship Id="rId456" Type="http://schemas.openxmlformats.org/officeDocument/2006/relationships/image" Target="../media/image1827.png"/><Relationship Id="rId663" Type="http://schemas.openxmlformats.org/officeDocument/2006/relationships/image" Target="../media/image1928.png"/><Relationship Id="rId870" Type="http://schemas.openxmlformats.org/officeDocument/2006/relationships/customXml" Target="../ink/ink446.xml"/><Relationship Id="rId13" Type="http://schemas.openxmlformats.org/officeDocument/2006/relationships/customXml" Target="../ink/ink30.xml"/><Relationship Id="rId109" Type="http://schemas.openxmlformats.org/officeDocument/2006/relationships/customXml" Target="../ink/ink77.xml"/><Relationship Id="rId316" Type="http://schemas.openxmlformats.org/officeDocument/2006/relationships/image" Target="../media/image1757.png"/><Relationship Id="rId523" Type="http://schemas.openxmlformats.org/officeDocument/2006/relationships/customXml" Target="../ink/ink272.xml"/><Relationship Id="rId97" Type="http://schemas.openxmlformats.org/officeDocument/2006/relationships/customXml" Target="../ink/ink71.xml"/><Relationship Id="rId730" Type="http://schemas.openxmlformats.org/officeDocument/2006/relationships/customXml" Target="../ink/ink376.xml"/><Relationship Id="rId828" Type="http://schemas.openxmlformats.org/officeDocument/2006/relationships/customXml" Target="../ink/ink425.xml"/><Relationship Id="rId162" Type="http://schemas.openxmlformats.org/officeDocument/2006/relationships/image" Target="../media/image1680.png"/><Relationship Id="rId467" Type="http://schemas.openxmlformats.org/officeDocument/2006/relationships/customXml" Target="../ink/ink244.xml"/><Relationship Id="rId674" Type="http://schemas.openxmlformats.org/officeDocument/2006/relationships/customXml" Target="../ink/ink348.xml"/><Relationship Id="rId24" Type="http://schemas.openxmlformats.org/officeDocument/2006/relationships/image" Target="../media/image1611.png"/><Relationship Id="rId327" Type="http://schemas.openxmlformats.org/officeDocument/2006/relationships/customXml" Target="../ink/ink174.xml"/><Relationship Id="rId534" Type="http://schemas.openxmlformats.org/officeDocument/2006/relationships/image" Target="../media/image1866.png"/><Relationship Id="rId741" Type="http://schemas.openxmlformats.org/officeDocument/2006/relationships/image" Target="../media/image1966.png"/><Relationship Id="rId839" Type="http://schemas.openxmlformats.org/officeDocument/2006/relationships/image" Target="../media/image62.png"/><Relationship Id="rId173" Type="http://schemas.openxmlformats.org/officeDocument/2006/relationships/customXml" Target="../ink/ink109.xml"/><Relationship Id="rId229" Type="http://schemas.openxmlformats.org/officeDocument/2006/relationships/customXml" Target="../ink/ink125.xml"/><Relationship Id="rId380" Type="http://schemas.openxmlformats.org/officeDocument/2006/relationships/image" Target="../media/image1789.png"/><Relationship Id="rId436" Type="http://schemas.openxmlformats.org/officeDocument/2006/relationships/image" Target="../media/image1817.png"/><Relationship Id="rId601" Type="http://schemas.openxmlformats.org/officeDocument/2006/relationships/customXml" Target="../ink/ink311.xml"/><Relationship Id="rId643" Type="http://schemas.openxmlformats.org/officeDocument/2006/relationships/image" Target="../media/image1918.png"/><Relationship Id="rId240" Type="http://schemas.openxmlformats.org/officeDocument/2006/relationships/image" Target="../media/image1719.png"/><Relationship Id="rId478" Type="http://schemas.openxmlformats.org/officeDocument/2006/relationships/image" Target="../media/image1838.png"/><Relationship Id="rId685" Type="http://schemas.openxmlformats.org/officeDocument/2006/relationships/image" Target="../media/image1938.png"/><Relationship Id="rId850" Type="http://schemas.openxmlformats.org/officeDocument/2006/relationships/customXml" Target="../ink/ink436.xml"/><Relationship Id="rId35" Type="http://schemas.openxmlformats.org/officeDocument/2006/relationships/customXml" Target="../ink/ink40.xml"/><Relationship Id="rId77" Type="http://schemas.openxmlformats.org/officeDocument/2006/relationships/customXml" Target="../ink/ink61.xml"/><Relationship Id="rId100" Type="http://schemas.openxmlformats.org/officeDocument/2006/relationships/image" Target="../media/image1649.png"/><Relationship Id="rId282" Type="http://schemas.openxmlformats.org/officeDocument/2006/relationships/image" Target="../media/image1740.png"/><Relationship Id="rId338" Type="http://schemas.openxmlformats.org/officeDocument/2006/relationships/image" Target="../media/image1768.png"/><Relationship Id="rId503" Type="http://schemas.openxmlformats.org/officeDocument/2006/relationships/customXml" Target="../ink/ink262.xml"/><Relationship Id="rId545" Type="http://schemas.openxmlformats.org/officeDocument/2006/relationships/customXml" Target="../ink/ink283.xml"/><Relationship Id="rId587" Type="http://schemas.openxmlformats.org/officeDocument/2006/relationships/customXml" Target="../ink/ink304.xml"/><Relationship Id="rId710" Type="http://schemas.openxmlformats.org/officeDocument/2006/relationships/customXml" Target="../ink/ink366.xml"/><Relationship Id="rId752" Type="http://schemas.openxmlformats.org/officeDocument/2006/relationships/customXml" Target="../ink/ink387.xml"/><Relationship Id="rId808" Type="http://schemas.openxmlformats.org/officeDocument/2006/relationships/customXml" Target="../ink/ink415.xml"/><Relationship Id="rId8" Type="http://schemas.openxmlformats.org/officeDocument/2006/relationships/image" Target="../media/image1603.png"/><Relationship Id="rId142" Type="http://schemas.openxmlformats.org/officeDocument/2006/relationships/image" Target="../media/image1670.png"/><Relationship Id="rId184" Type="http://schemas.openxmlformats.org/officeDocument/2006/relationships/image" Target="../media/image1691.png"/><Relationship Id="rId391" Type="http://schemas.openxmlformats.org/officeDocument/2006/relationships/customXml" Target="../ink/ink206.xml"/><Relationship Id="rId405" Type="http://schemas.openxmlformats.org/officeDocument/2006/relationships/customXml" Target="../ink/ink213.xml"/><Relationship Id="rId447" Type="http://schemas.openxmlformats.org/officeDocument/2006/relationships/customXml" Target="../ink/ink234.xml"/><Relationship Id="rId612" Type="http://schemas.openxmlformats.org/officeDocument/2006/relationships/image" Target="../media/image1903.png"/><Relationship Id="rId794" Type="http://schemas.openxmlformats.org/officeDocument/2006/relationships/customXml" Target="../ink/ink408.xml"/><Relationship Id="rId251" Type="http://schemas.openxmlformats.org/officeDocument/2006/relationships/customXml" Target="../ink/ink136.xml"/><Relationship Id="rId489" Type="http://schemas.openxmlformats.org/officeDocument/2006/relationships/customXml" Target="../ink/ink255.xml"/><Relationship Id="rId654" Type="http://schemas.openxmlformats.org/officeDocument/2006/relationships/customXml" Target="../ink/ink338.xml"/><Relationship Id="rId696" Type="http://schemas.openxmlformats.org/officeDocument/2006/relationships/customXml" Target="../ink/ink359.xml"/><Relationship Id="rId861" Type="http://schemas.openxmlformats.org/officeDocument/2006/relationships/image" Target="../media/image73.png"/><Relationship Id="rId46" Type="http://schemas.openxmlformats.org/officeDocument/2006/relationships/image" Target="../media/image1622.png"/><Relationship Id="rId293" Type="http://schemas.openxmlformats.org/officeDocument/2006/relationships/customXml" Target="../ink/ink157.xml"/><Relationship Id="rId307" Type="http://schemas.openxmlformats.org/officeDocument/2006/relationships/customXml" Target="../ink/ink164.xml"/><Relationship Id="rId349" Type="http://schemas.openxmlformats.org/officeDocument/2006/relationships/customXml" Target="../ink/ink185.xml"/><Relationship Id="rId514" Type="http://schemas.openxmlformats.org/officeDocument/2006/relationships/image" Target="../media/image1856.png"/><Relationship Id="rId556" Type="http://schemas.openxmlformats.org/officeDocument/2006/relationships/image" Target="../media/image1876.png"/><Relationship Id="rId721" Type="http://schemas.openxmlformats.org/officeDocument/2006/relationships/image" Target="../media/image1956.png"/><Relationship Id="rId763" Type="http://schemas.openxmlformats.org/officeDocument/2006/relationships/image" Target="../media/image1977.png"/><Relationship Id="rId88" Type="http://schemas.openxmlformats.org/officeDocument/2006/relationships/image" Target="../media/image1643.png"/><Relationship Id="rId111" Type="http://schemas.openxmlformats.org/officeDocument/2006/relationships/customXml" Target="../ink/ink78.xml"/><Relationship Id="rId153" Type="http://schemas.openxmlformats.org/officeDocument/2006/relationships/customXml" Target="../ink/ink99.xml"/><Relationship Id="rId209" Type="http://schemas.openxmlformats.org/officeDocument/2006/relationships/customXml" Target="../ink/ink118.xml"/><Relationship Id="rId360" Type="http://schemas.openxmlformats.org/officeDocument/2006/relationships/image" Target="../media/image1779.png"/><Relationship Id="rId416" Type="http://schemas.openxmlformats.org/officeDocument/2006/relationships/image" Target="../media/image1807.png"/><Relationship Id="rId598" Type="http://schemas.openxmlformats.org/officeDocument/2006/relationships/image" Target="../media/image1896.png"/><Relationship Id="rId819" Type="http://schemas.openxmlformats.org/officeDocument/2006/relationships/image" Target="../media/image52.png"/><Relationship Id="rId220" Type="http://schemas.openxmlformats.org/officeDocument/2006/relationships/image" Target="../media/image1709.png"/><Relationship Id="rId458" Type="http://schemas.openxmlformats.org/officeDocument/2006/relationships/image" Target="../media/image1828.png"/><Relationship Id="rId623" Type="http://schemas.openxmlformats.org/officeDocument/2006/relationships/image" Target="../media/image1908.png"/><Relationship Id="rId665" Type="http://schemas.openxmlformats.org/officeDocument/2006/relationships/image" Target="../media/image1929.png"/><Relationship Id="rId830" Type="http://schemas.openxmlformats.org/officeDocument/2006/relationships/customXml" Target="../ink/ink426.xml"/><Relationship Id="rId872" Type="http://schemas.openxmlformats.org/officeDocument/2006/relationships/customXml" Target="../ink/ink447.xml"/><Relationship Id="rId15" Type="http://schemas.openxmlformats.org/officeDocument/2006/relationships/customXml" Target="../ink/ink31.xml"/><Relationship Id="rId57" Type="http://schemas.openxmlformats.org/officeDocument/2006/relationships/customXml" Target="../ink/ink51.xml"/><Relationship Id="rId262" Type="http://schemas.openxmlformats.org/officeDocument/2006/relationships/image" Target="../media/image1730.png"/><Relationship Id="rId318" Type="http://schemas.openxmlformats.org/officeDocument/2006/relationships/image" Target="../media/image1758.png"/><Relationship Id="rId525" Type="http://schemas.openxmlformats.org/officeDocument/2006/relationships/customXml" Target="../ink/ink273.xml"/><Relationship Id="rId567" Type="http://schemas.openxmlformats.org/officeDocument/2006/relationships/customXml" Target="../ink/ink294.xml"/><Relationship Id="rId732" Type="http://schemas.openxmlformats.org/officeDocument/2006/relationships/customXml" Target="../ink/ink377.xml"/><Relationship Id="rId99" Type="http://schemas.openxmlformats.org/officeDocument/2006/relationships/customXml" Target="../ink/ink72.xml"/><Relationship Id="rId122" Type="http://schemas.openxmlformats.org/officeDocument/2006/relationships/image" Target="../media/image1660.png"/><Relationship Id="rId164" Type="http://schemas.openxmlformats.org/officeDocument/2006/relationships/image" Target="../media/image1681.png"/><Relationship Id="rId371" Type="http://schemas.openxmlformats.org/officeDocument/2006/relationships/customXml" Target="../ink/ink196.xml"/><Relationship Id="rId774" Type="http://schemas.openxmlformats.org/officeDocument/2006/relationships/customXml" Target="../ink/ink398.xml"/><Relationship Id="rId427" Type="http://schemas.openxmlformats.org/officeDocument/2006/relationships/customXml" Target="../ink/ink224.xml"/><Relationship Id="rId469" Type="http://schemas.openxmlformats.org/officeDocument/2006/relationships/customXml" Target="../ink/ink245.xml"/><Relationship Id="rId634" Type="http://schemas.openxmlformats.org/officeDocument/2006/relationships/customXml" Target="../ink/ink328.xml"/><Relationship Id="rId676" Type="http://schemas.openxmlformats.org/officeDocument/2006/relationships/customXml" Target="../ink/ink349.xml"/><Relationship Id="rId841" Type="http://schemas.openxmlformats.org/officeDocument/2006/relationships/image" Target="../media/image63.png"/><Relationship Id="rId26" Type="http://schemas.openxmlformats.org/officeDocument/2006/relationships/image" Target="../media/image1612.png"/><Relationship Id="rId231" Type="http://schemas.openxmlformats.org/officeDocument/2006/relationships/customXml" Target="../ink/ink126.xml"/><Relationship Id="rId273" Type="http://schemas.openxmlformats.org/officeDocument/2006/relationships/customXml" Target="../ink/ink147.xml"/><Relationship Id="rId329" Type="http://schemas.openxmlformats.org/officeDocument/2006/relationships/customXml" Target="../ink/ink175.xml"/><Relationship Id="rId480" Type="http://schemas.openxmlformats.org/officeDocument/2006/relationships/image" Target="../media/image1839.png"/><Relationship Id="rId536" Type="http://schemas.openxmlformats.org/officeDocument/2006/relationships/image" Target="../media/image1867.png"/><Relationship Id="rId701" Type="http://schemas.openxmlformats.org/officeDocument/2006/relationships/image" Target="../media/image1946.png"/><Relationship Id="rId68" Type="http://schemas.openxmlformats.org/officeDocument/2006/relationships/image" Target="../media/image1633.png"/><Relationship Id="rId133" Type="http://schemas.openxmlformats.org/officeDocument/2006/relationships/customXml" Target="../ink/ink89.xml"/><Relationship Id="rId175" Type="http://schemas.openxmlformats.org/officeDocument/2006/relationships/customXml" Target="../ink/ink110.xml"/><Relationship Id="rId340" Type="http://schemas.openxmlformats.org/officeDocument/2006/relationships/image" Target="../media/image1769.png"/><Relationship Id="rId578" Type="http://schemas.openxmlformats.org/officeDocument/2006/relationships/image" Target="../media/image1886.png"/><Relationship Id="rId743" Type="http://schemas.openxmlformats.org/officeDocument/2006/relationships/image" Target="../media/image1967.png"/><Relationship Id="rId785" Type="http://schemas.openxmlformats.org/officeDocument/2006/relationships/image" Target="../media/image26.png"/><Relationship Id="rId382" Type="http://schemas.openxmlformats.org/officeDocument/2006/relationships/image" Target="../media/image1790.png"/><Relationship Id="rId438" Type="http://schemas.openxmlformats.org/officeDocument/2006/relationships/image" Target="../media/image1818.png"/><Relationship Id="rId603" Type="http://schemas.openxmlformats.org/officeDocument/2006/relationships/customXml" Target="../ink/ink312.xml"/><Relationship Id="rId645" Type="http://schemas.openxmlformats.org/officeDocument/2006/relationships/image" Target="../media/image1919.png"/><Relationship Id="rId687" Type="http://schemas.openxmlformats.org/officeDocument/2006/relationships/image" Target="../media/image1939.png"/><Relationship Id="rId810" Type="http://schemas.openxmlformats.org/officeDocument/2006/relationships/customXml" Target="../ink/ink416.xml"/><Relationship Id="rId852" Type="http://schemas.openxmlformats.org/officeDocument/2006/relationships/customXml" Target="../ink/ink437.xml"/><Relationship Id="rId242" Type="http://schemas.openxmlformats.org/officeDocument/2006/relationships/image" Target="../media/image1720.png"/><Relationship Id="rId284" Type="http://schemas.openxmlformats.org/officeDocument/2006/relationships/image" Target="../media/image1741.png"/><Relationship Id="rId491" Type="http://schemas.openxmlformats.org/officeDocument/2006/relationships/customXml" Target="../ink/ink256.xml"/><Relationship Id="rId505" Type="http://schemas.openxmlformats.org/officeDocument/2006/relationships/customXml" Target="../ink/ink263.xml"/><Relationship Id="rId712" Type="http://schemas.openxmlformats.org/officeDocument/2006/relationships/customXml" Target="../ink/ink367.xml"/><Relationship Id="rId37" Type="http://schemas.openxmlformats.org/officeDocument/2006/relationships/customXml" Target="../ink/ink41.xml"/><Relationship Id="rId79" Type="http://schemas.openxmlformats.org/officeDocument/2006/relationships/customXml" Target="../ink/ink62.xml"/><Relationship Id="rId102" Type="http://schemas.openxmlformats.org/officeDocument/2006/relationships/image" Target="../media/image1650.png"/><Relationship Id="rId144" Type="http://schemas.openxmlformats.org/officeDocument/2006/relationships/image" Target="../media/image1671.png"/><Relationship Id="rId547" Type="http://schemas.openxmlformats.org/officeDocument/2006/relationships/customXml" Target="../ink/ink284.xml"/><Relationship Id="rId589" Type="http://schemas.openxmlformats.org/officeDocument/2006/relationships/customXml" Target="../ink/ink305.xml"/><Relationship Id="rId754" Type="http://schemas.openxmlformats.org/officeDocument/2006/relationships/customXml" Target="../ink/ink388.xml"/><Relationship Id="rId796" Type="http://schemas.openxmlformats.org/officeDocument/2006/relationships/customXml" Target="../ink/ink409.xml"/><Relationship Id="rId90" Type="http://schemas.openxmlformats.org/officeDocument/2006/relationships/image" Target="../media/image1644.png"/><Relationship Id="rId186" Type="http://schemas.openxmlformats.org/officeDocument/2006/relationships/image" Target="../media/image1692.png"/><Relationship Id="rId351" Type="http://schemas.openxmlformats.org/officeDocument/2006/relationships/customXml" Target="../ink/ink186.xml"/><Relationship Id="rId393" Type="http://schemas.openxmlformats.org/officeDocument/2006/relationships/customXml" Target="../ink/ink207.xml"/><Relationship Id="rId407" Type="http://schemas.openxmlformats.org/officeDocument/2006/relationships/customXml" Target="../ink/ink214.xml"/><Relationship Id="rId449" Type="http://schemas.openxmlformats.org/officeDocument/2006/relationships/customXml" Target="../ink/ink235.xml"/><Relationship Id="rId614" Type="http://schemas.openxmlformats.org/officeDocument/2006/relationships/image" Target="../media/image1904.png"/><Relationship Id="rId656" Type="http://schemas.openxmlformats.org/officeDocument/2006/relationships/customXml" Target="../ink/ink339.xml"/><Relationship Id="rId821" Type="http://schemas.openxmlformats.org/officeDocument/2006/relationships/image" Target="../media/image53.png"/><Relationship Id="rId863" Type="http://schemas.openxmlformats.org/officeDocument/2006/relationships/image" Target="../media/image74.png"/><Relationship Id="rId211" Type="http://schemas.openxmlformats.org/officeDocument/2006/relationships/customXml" Target="../ink/ink119.xml"/><Relationship Id="rId253" Type="http://schemas.openxmlformats.org/officeDocument/2006/relationships/customXml" Target="../ink/ink137.xml"/><Relationship Id="rId295" Type="http://schemas.openxmlformats.org/officeDocument/2006/relationships/customXml" Target="../ink/ink158.xml"/><Relationship Id="rId309" Type="http://schemas.openxmlformats.org/officeDocument/2006/relationships/customXml" Target="../ink/ink165.xml"/><Relationship Id="rId460" Type="http://schemas.openxmlformats.org/officeDocument/2006/relationships/image" Target="../media/image1829.png"/><Relationship Id="rId516" Type="http://schemas.openxmlformats.org/officeDocument/2006/relationships/image" Target="../media/image1857.png"/><Relationship Id="rId698" Type="http://schemas.openxmlformats.org/officeDocument/2006/relationships/customXml" Target="../ink/ink360.xml"/><Relationship Id="rId48" Type="http://schemas.openxmlformats.org/officeDocument/2006/relationships/image" Target="../media/image1623.png"/><Relationship Id="rId113" Type="http://schemas.openxmlformats.org/officeDocument/2006/relationships/customXml" Target="../ink/ink79.xml"/><Relationship Id="rId320" Type="http://schemas.openxmlformats.org/officeDocument/2006/relationships/image" Target="../media/image1759.png"/><Relationship Id="rId558" Type="http://schemas.openxmlformats.org/officeDocument/2006/relationships/image" Target="../media/image1877.png"/><Relationship Id="rId723" Type="http://schemas.openxmlformats.org/officeDocument/2006/relationships/image" Target="../media/image1957.png"/><Relationship Id="rId765" Type="http://schemas.openxmlformats.org/officeDocument/2006/relationships/image" Target="../media/image1978.png"/><Relationship Id="rId155" Type="http://schemas.openxmlformats.org/officeDocument/2006/relationships/customXml" Target="../ink/ink100.xml"/><Relationship Id="rId362" Type="http://schemas.openxmlformats.org/officeDocument/2006/relationships/image" Target="../media/image1780.png"/><Relationship Id="rId418" Type="http://schemas.openxmlformats.org/officeDocument/2006/relationships/image" Target="../media/image1808.png"/><Relationship Id="rId625" Type="http://schemas.openxmlformats.org/officeDocument/2006/relationships/image" Target="../media/image1909.png"/><Relationship Id="rId832" Type="http://schemas.openxmlformats.org/officeDocument/2006/relationships/customXml" Target="../ink/ink427.xml"/><Relationship Id="rId222" Type="http://schemas.openxmlformats.org/officeDocument/2006/relationships/image" Target="../media/image1710.png"/><Relationship Id="rId264" Type="http://schemas.openxmlformats.org/officeDocument/2006/relationships/image" Target="../media/image1731.png"/><Relationship Id="rId471" Type="http://schemas.openxmlformats.org/officeDocument/2006/relationships/customXml" Target="../ink/ink246.xml"/><Relationship Id="rId667" Type="http://schemas.openxmlformats.org/officeDocument/2006/relationships/image" Target="../media/image1930.png"/><Relationship Id="rId874" Type="http://schemas.openxmlformats.org/officeDocument/2006/relationships/customXml" Target="../ink/ink448.xml"/><Relationship Id="rId59" Type="http://schemas.openxmlformats.org/officeDocument/2006/relationships/customXml" Target="../ink/ink52.xml"/><Relationship Id="rId124" Type="http://schemas.openxmlformats.org/officeDocument/2006/relationships/image" Target="../media/image1661.png"/><Relationship Id="rId527" Type="http://schemas.openxmlformats.org/officeDocument/2006/relationships/customXml" Target="../ink/ink274.xml"/><Relationship Id="rId569" Type="http://schemas.openxmlformats.org/officeDocument/2006/relationships/customXml" Target="../ink/ink295.xml"/><Relationship Id="rId734" Type="http://schemas.openxmlformats.org/officeDocument/2006/relationships/customXml" Target="../ink/ink378.xml"/><Relationship Id="rId776" Type="http://schemas.openxmlformats.org/officeDocument/2006/relationships/customXml" Target="../ink/ink399.xml"/><Relationship Id="rId70" Type="http://schemas.openxmlformats.org/officeDocument/2006/relationships/image" Target="../media/image1634.png"/><Relationship Id="rId166" Type="http://schemas.openxmlformats.org/officeDocument/2006/relationships/image" Target="../media/image1682.png"/><Relationship Id="rId331" Type="http://schemas.openxmlformats.org/officeDocument/2006/relationships/customXml" Target="../ink/ink176.xml"/><Relationship Id="rId373" Type="http://schemas.openxmlformats.org/officeDocument/2006/relationships/customXml" Target="../ink/ink197.xml"/><Relationship Id="rId429" Type="http://schemas.openxmlformats.org/officeDocument/2006/relationships/customXml" Target="../ink/ink225.xml"/><Relationship Id="rId580" Type="http://schemas.openxmlformats.org/officeDocument/2006/relationships/image" Target="../media/image1887.png"/><Relationship Id="rId636" Type="http://schemas.openxmlformats.org/officeDocument/2006/relationships/customXml" Target="../ink/ink329.xml"/><Relationship Id="rId801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27.xml"/><Relationship Id="rId440" Type="http://schemas.openxmlformats.org/officeDocument/2006/relationships/image" Target="../media/image1819.png"/><Relationship Id="rId678" Type="http://schemas.openxmlformats.org/officeDocument/2006/relationships/customXml" Target="../ink/ink350.xml"/><Relationship Id="rId843" Type="http://schemas.openxmlformats.org/officeDocument/2006/relationships/image" Target="../media/image64.png"/><Relationship Id="rId28" Type="http://schemas.openxmlformats.org/officeDocument/2006/relationships/image" Target="../media/image1613.png"/><Relationship Id="rId275" Type="http://schemas.openxmlformats.org/officeDocument/2006/relationships/customXml" Target="../ink/ink148.xml"/><Relationship Id="rId300" Type="http://schemas.openxmlformats.org/officeDocument/2006/relationships/image" Target="../media/image1749.png"/><Relationship Id="rId482" Type="http://schemas.openxmlformats.org/officeDocument/2006/relationships/image" Target="../media/image1840.png"/><Relationship Id="rId538" Type="http://schemas.openxmlformats.org/officeDocument/2006/relationships/image" Target="../media/image1868.png"/><Relationship Id="rId703" Type="http://schemas.openxmlformats.org/officeDocument/2006/relationships/image" Target="../media/image1947.png"/><Relationship Id="rId745" Type="http://schemas.openxmlformats.org/officeDocument/2006/relationships/image" Target="../media/image1968.png"/><Relationship Id="rId81" Type="http://schemas.openxmlformats.org/officeDocument/2006/relationships/customXml" Target="../ink/ink63.xml"/><Relationship Id="rId135" Type="http://schemas.openxmlformats.org/officeDocument/2006/relationships/customXml" Target="../ink/ink90.xml"/><Relationship Id="rId177" Type="http://schemas.openxmlformats.org/officeDocument/2006/relationships/customXml" Target="../ink/ink111.xml"/><Relationship Id="rId342" Type="http://schemas.openxmlformats.org/officeDocument/2006/relationships/image" Target="../media/image1770.png"/><Relationship Id="rId384" Type="http://schemas.openxmlformats.org/officeDocument/2006/relationships/image" Target="../media/image1791.png"/><Relationship Id="rId591" Type="http://schemas.openxmlformats.org/officeDocument/2006/relationships/customXml" Target="../ink/ink306.xml"/><Relationship Id="rId605" Type="http://schemas.openxmlformats.org/officeDocument/2006/relationships/customXml" Target="../ink/ink313.xml"/><Relationship Id="rId787" Type="http://schemas.openxmlformats.org/officeDocument/2006/relationships/image" Target="../media/image27.png"/><Relationship Id="rId812" Type="http://schemas.openxmlformats.org/officeDocument/2006/relationships/customXml" Target="../ink/ink417.xml"/><Relationship Id="rId244" Type="http://schemas.openxmlformats.org/officeDocument/2006/relationships/image" Target="../media/image1721.png"/><Relationship Id="rId647" Type="http://schemas.openxmlformats.org/officeDocument/2006/relationships/image" Target="../media/image1920.png"/><Relationship Id="rId689" Type="http://schemas.openxmlformats.org/officeDocument/2006/relationships/image" Target="../media/image1940.png"/><Relationship Id="rId854" Type="http://schemas.openxmlformats.org/officeDocument/2006/relationships/customXml" Target="../ink/ink438.xml"/><Relationship Id="rId39" Type="http://schemas.openxmlformats.org/officeDocument/2006/relationships/customXml" Target="../ink/ink42.xml"/><Relationship Id="rId286" Type="http://schemas.openxmlformats.org/officeDocument/2006/relationships/image" Target="../media/image1742.png"/><Relationship Id="rId451" Type="http://schemas.openxmlformats.org/officeDocument/2006/relationships/customXml" Target="../ink/ink236.xml"/><Relationship Id="rId493" Type="http://schemas.openxmlformats.org/officeDocument/2006/relationships/customXml" Target="../ink/ink257.xml"/><Relationship Id="rId507" Type="http://schemas.openxmlformats.org/officeDocument/2006/relationships/customXml" Target="../ink/ink264.xml"/><Relationship Id="rId549" Type="http://schemas.openxmlformats.org/officeDocument/2006/relationships/customXml" Target="../ink/ink285.xml"/><Relationship Id="rId714" Type="http://schemas.openxmlformats.org/officeDocument/2006/relationships/customXml" Target="../ink/ink368.xml"/><Relationship Id="rId756" Type="http://schemas.openxmlformats.org/officeDocument/2006/relationships/customXml" Target="../ink/ink389.xml"/><Relationship Id="rId50" Type="http://schemas.openxmlformats.org/officeDocument/2006/relationships/image" Target="../media/image1624.png"/><Relationship Id="rId104" Type="http://schemas.openxmlformats.org/officeDocument/2006/relationships/image" Target="../media/image1651.png"/><Relationship Id="rId146" Type="http://schemas.openxmlformats.org/officeDocument/2006/relationships/image" Target="../media/image1672.png"/><Relationship Id="rId311" Type="http://schemas.openxmlformats.org/officeDocument/2006/relationships/customXml" Target="../ink/ink166.xml"/><Relationship Id="rId353" Type="http://schemas.openxmlformats.org/officeDocument/2006/relationships/customXml" Target="../ink/ink187.xml"/><Relationship Id="rId395" Type="http://schemas.openxmlformats.org/officeDocument/2006/relationships/customXml" Target="../ink/ink208.xml"/><Relationship Id="rId409" Type="http://schemas.openxmlformats.org/officeDocument/2006/relationships/customXml" Target="../ink/ink215.xml"/><Relationship Id="rId560" Type="http://schemas.openxmlformats.org/officeDocument/2006/relationships/image" Target="../media/image1076.png"/><Relationship Id="rId798" Type="http://schemas.openxmlformats.org/officeDocument/2006/relationships/customXml" Target="../ink/ink410.xml"/><Relationship Id="rId92" Type="http://schemas.openxmlformats.org/officeDocument/2006/relationships/image" Target="../media/image1645.png"/><Relationship Id="rId420" Type="http://schemas.openxmlformats.org/officeDocument/2006/relationships/image" Target="../media/image1809.png"/><Relationship Id="rId616" Type="http://schemas.openxmlformats.org/officeDocument/2006/relationships/customXml" Target="../ink/ink319.xml"/><Relationship Id="rId658" Type="http://schemas.openxmlformats.org/officeDocument/2006/relationships/customXml" Target="../ink/ink340.xml"/><Relationship Id="rId823" Type="http://schemas.openxmlformats.org/officeDocument/2006/relationships/image" Target="../media/image54.png"/><Relationship Id="rId865" Type="http://schemas.openxmlformats.org/officeDocument/2006/relationships/image" Target="../media/image75.png"/><Relationship Id="rId255" Type="http://schemas.openxmlformats.org/officeDocument/2006/relationships/customXml" Target="../ink/ink138.xml"/><Relationship Id="rId297" Type="http://schemas.openxmlformats.org/officeDocument/2006/relationships/customXml" Target="../ink/ink159.xml"/><Relationship Id="rId462" Type="http://schemas.openxmlformats.org/officeDocument/2006/relationships/image" Target="../media/image1830.png"/><Relationship Id="rId518" Type="http://schemas.openxmlformats.org/officeDocument/2006/relationships/image" Target="../media/image1858.png"/><Relationship Id="rId725" Type="http://schemas.openxmlformats.org/officeDocument/2006/relationships/image" Target="../media/image1958.png"/><Relationship Id="rId115" Type="http://schemas.openxmlformats.org/officeDocument/2006/relationships/customXml" Target="../ink/ink80.xml"/><Relationship Id="rId157" Type="http://schemas.openxmlformats.org/officeDocument/2006/relationships/customXml" Target="../ink/ink101.xml"/><Relationship Id="rId322" Type="http://schemas.openxmlformats.org/officeDocument/2006/relationships/image" Target="../media/image1760.png"/><Relationship Id="rId364" Type="http://schemas.openxmlformats.org/officeDocument/2006/relationships/image" Target="../media/image1781.png"/><Relationship Id="rId767" Type="http://schemas.openxmlformats.org/officeDocument/2006/relationships/image" Target="../media/image17.png"/><Relationship Id="rId61" Type="http://schemas.openxmlformats.org/officeDocument/2006/relationships/customXml" Target="../ink/ink53.xml"/><Relationship Id="rId571" Type="http://schemas.openxmlformats.org/officeDocument/2006/relationships/customXml" Target="../ink/ink296.xml"/><Relationship Id="rId627" Type="http://schemas.openxmlformats.org/officeDocument/2006/relationships/image" Target="../media/image1910.png"/><Relationship Id="rId669" Type="http://schemas.openxmlformats.org/officeDocument/2006/relationships/image" Target="../media/image1931.png"/><Relationship Id="rId834" Type="http://schemas.openxmlformats.org/officeDocument/2006/relationships/customXml" Target="../ink/ink428.xml"/><Relationship Id="rId876" Type="http://schemas.openxmlformats.org/officeDocument/2006/relationships/customXml" Target="../ink/ink449.xml"/><Relationship Id="rId19" Type="http://schemas.openxmlformats.org/officeDocument/2006/relationships/customXml" Target="../ink/ink32.xml"/><Relationship Id="rId224" Type="http://schemas.openxmlformats.org/officeDocument/2006/relationships/image" Target="../media/image1711.png"/><Relationship Id="rId266" Type="http://schemas.openxmlformats.org/officeDocument/2006/relationships/image" Target="../media/image1732.png"/><Relationship Id="rId431" Type="http://schemas.openxmlformats.org/officeDocument/2006/relationships/customXml" Target="../ink/ink226.xml"/><Relationship Id="rId473" Type="http://schemas.openxmlformats.org/officeDocument/2006/relationships/customXml" Target="../ink/ink247.xml"/><Relationship Id="rId529" Type="http://schemas.openxmlformats.org/officeDocument/2006/relationships/customXml" Target="../ink/ink275.xml"/><Relationship Id="rId680" Type="http://schemas.openxmlformats.org/officeDocument/2006/relationships/customXml" Target="../ink/ink351.xml"/><Relationship Id="rId736" Type="http://schemas.openxmlformats.org/officeDocument/2006/relationships/customXml" Target="../ink/ink379.xml"/><Relationship Id="rId30" Type="http://schemas.openxmlformats.org/officeDocument/2006/relationships/image" Target="../media/image1614.png"/><Relationship Id="rId126" Type="http://schemas.openxmlformats.org/officeDocument/2006/relationships/image" Target="../media/image1662.png"/><Relationship Id="rId168" Type="http://schemas.openxmlformats.org/officeDocument/2006/relationships/image" Target="../media/image1683.png"/><Relationship Id="rId333" Type="http://schemas.openxmlformats.org/officeDocument/2006/relationships/customXml" Target="../ink/ink177.xml"/><Relationship Id="rId540" Type="http://schemas.openxmlformats.org/officeDocument/2006/relationships/image" Target="../media/image1550.png"/><Relationship Id="rId778" Type="http://schemas.openxmlformats.org/officeDocument/2006/relationships/customXml" Target="../ink/ink400.xml"/><Relationship Id="rId72" Type="http://schemas.openxmlformats.org/officeDocument/2006/relationships/image" Target="../media/image1635.png"/><Relationship Id="rId375" Type="http://schemas.openxmlformats.org/officeDocument/2006/relationships/customXml" Target="../ink/ink198.xml"/><Relationship Id="rId582" Type="http://schemas.openxmlformats.org/officeDocument/2006/relationships/image" Target="../media/image1888.png"/><Relationship Id="rId638" Type="http://schemas.openxmlformats.org/officeDocument/2006/relationships/customXml" Target="../ink/ink330.xml"/><Relationship Id="rId803" Type="http://schemas.openxmlformats.org/officeDocument/2006/relationships/image" Target="../media/image44.png"/><Relationship Id="rId845" Type="http://schemas.openxmlformats.org/officeDocument/2006/relationships/image" Target="../media/image65.png"/><Relationship Id="rId3" Type="http://schemas.openxmlformats.org/officeDocument/2006/relationships/customXml" Target="../ink/ink25.xml"/><Relationship Id="rId235" Type="http://schemas.openxmlformats.org/officeDocument/2006/relationships/customXml" Target="../ink/ink128.xml"/><Relationship Id="rId277" Type="http://schemas.openxmlformats.org/officeDocument/2006/relationships/customXml" Target="../ink/ink149.xml"/><Relationship Id="rId400" Type="http://schemas.openxmlformats.org/officeDocument/2006/relationships/image" Target="../media/image1799.png"/><Relationship Id="rId442" Type="http://schemas.openxmlformats.org/officeDocument/2006/relationships/image" Target="../media/image1820.png"/><Relationship Id="rId484" Type="http://schemas.openxmlformats.org/officeDocument/2006/relationships/image" Target="../media/image1841.png"/><Relationship Id="rId705" Type="http://schemas.openxmlformats.org/officeDocument/2006/relationships/image" Target="../media/image1948.png"/><Relationship Id="rId137" Type="http://schemas.openxmlformats.org/officeDocument/2006/relationships/customXml" Target="../ink/ink91.xml"/><Relationship Id="rId302" Type="http://schemas.openxmlformats.org/officeDocument/2006/relationships/image" Target="../media/image1750.png"/><Relationship Id="rId344" Type="http://schemas.openxmlformats.org/officeDocument/2006/relationships/image" Target="../media/image1771.png"/><Relationship Id="rId691" Type="http://schemas.openxmlformats.org/officeDocument/2006/relationships/image" Target="../media/image1941.png"/><Relationship Id="rId747" Type="http://schemas.openxmlformats.org/officeDocument/2006/relationships/image" Target="../media/image1969.png"/><Relationship Id="rId789" Type="http://schemas.openxmlformats.org/officeDocument/2006/relationships/image" Target="../media/image28.png"/><Relationship Id="rId41" Type="http://schemas.openxmlformats.org/officeDocument/2006/relationships/customXml" Target="../ink/ink43.xml"/><Relationship Id="rId83" Type="http://schemas.openxmlformats.org/officeDocument/2006/relationships/customXml" Target="../ink/ink64.xml"/><Relationship Id="rId179" Type="http://schemas.openxmlformats.org/officeDocument/2006/relationships/customXml" Target="../ink/ink112.xml"/><Relationship Id="rId386" Type="http://schemas.openxmlformats.org/officeDocument/2006/relationships/image" Target="../media/image1792.png"/><Relationship Id="rId551" Type="http://schemas.openxmlformats.org/officeDocument/2006/relationships/customXml" Target="../ink/ink286.xml"/><Relationship Id="rId593" Type="http://schemas.openxmlformats.org/officeDocument/2006/relationships/customXml" Target="../ink/ink307.xml"/><Relationship Id="rId607" Type="http://schemas.openxmlformats.org/officeDocument/2006/relationships/customXml" Target="../ink/ink314.xml"/><Relationship Id="rId649" Type="http://schemas.openxmlformats.org/officeDocument/2006/relationships/image" Target="../media/image1921.png"/><Relationship Id="rId814" Type="http://schemas.openxmlformats.org/officeDocument/2006/relationships/customXml" Target="../ink/ink418.xml"/><Relationship Id="rId856" Type="http://schemas.openxmlformats.org/officeDocument/2006/relationships/customXml" Target="../ink/ink439.xml"/><Relationship Id="rId246" Type="http://schemas.openxmlformats.org/officeDocument/2006/relationships/image" Target="../media/image1722.png"/><Relationship Id="rId288" Type="http://schemas.openxmlformats.org/officeDocument/2006/relationships/image" Target="../media/image1743.png"/><Relationship Id="rId411" Type="http://schemas.openxmlformats.org/officeDocument/2006/relationships/customXml" Target="../ink/ink216.xml"/><Relationship Id="rId453" Type="http://schemas.openxmlformats.org/officeDocument/2006/relationships/customXml" Target="../ink/ink237.xml"/><Relationship Id="rId509" Type="http://schemas.openxmlformats.org/officeDocument/2006/relationships/customXml" Target="../ink/ink265.xml"/><Relationship Id="rId660" Type="http://schemas.openxmlformats.org/officeDocument/2006/relationships/customXml" Target="../ink/ink341.xml"/><Relationship Id="rId106" Type="http://schemas.openxmlformats.org/officeDocument/2006/relationships/image" Target="../media/image1652.png"/><Relationship Id="rId313" Type="http://schemas.openxmlformats.org/officeDocument/2006/relationships/customXml" Target="../ink/ink167.xml"/><Relationship Id="rId495" Type="http://schemas.openxmlformats.org/officeDocument/2006/relationships/customXml" Target="../ink/ink258.xml"/><Relationship Id="rId716" Type="http://schemas.openxmlformats.org/officeDocument/2006/relationships/customXml" Target="../ink/ink369.xml"/><Relationship Id="rId758" Type="http://schemas.openxmlformats.org/officeDocument/2006/relationships/customXml" Target="../ink/ink390.xml"/><Relationship Id="rId10" Type="http://schemas.openxmlformats.org/officeDocument/2006/relationships/image" Target="../media/image1604.png"/><Relationship Id="rId52" Type="http://schemas.openxmlformats.org/officeDocument/2006/relationships/image" Target="../media/image1625.png"/><Relationship Id="rId94" Type="http://schemas.openxmlformats.org/officeDocument/2006/relationships/image" Target="../media/image1646.png"/><Relationship Id="rId148" Type="http://schemas.openxmlformats.org/officeDocument/2006/relationships/image" Target="../media/image1673.png"/><Relationship Id="rId355" Type="http://schemas.openxmlformats.org/officeDocument/2006/relationships/customXml" Target="../ink/ink188.xml"/><Relationship Id="rId397" Type="http://schemas.openxmlformats.org/officeDocument/2006/relationships/customXml" Target="../ink/ink209.xml"/><Relationship Id="rId520" Type="http://schemas.openxmlformats.org/officeDocument/2006/relationships/image" Target="../media/image1859.png"/><Relationship Id="rId562" Type="http://schemas.openxmlformats.org/officeDocument/2006/relationships/image" Target="../media/image1878.png"/><Relationship Id="rId618" Type="http://schemas.openxmlformats.org/officeDocument/2006/relationships/customXml" Target="../ink/ink320.xml"/><Relationship Id="rId825" Type="http://schemas.openxmlformats.org/officeDocument/2006/relationships/image" Target="../media/image55.png"/><Relationship Id="rId257" Type="http://schemas.openxmlformats.org/officeDocument/2006/relationships/customXml" Target="../ink/ink139.xml"/><Relationship Id="rId422" Type="http://schemas.openxmlformats.org/officeDocument/2006/relationships/image" Target="../media/image1810.png"/><Relationship Id="rId464" Type="http://schemas.openxmlformats.org/officeDocument/2006/relationships/image" Target="../media/image1831.png"/><Relationship Id="rId867" Type="http://schemas.openxmlformats.org/officeDocument/2006/relationships/image" Target="../media/image76.png"/><Relationship Id="rId299" Type="http://schemas.openxmlformats.org/officeDocument/2006/relationships/customXml" Target="../ink/ink160.xml"/><Relationship Id="rId727" Type="http://schemas.openxmlformats.org/officeDocument/2006/relationships/image" Target="../media/image1959.png"/><Relationship Id="rId63" Type="http://schemas.openxmlformats.org/officeDocument/2006/relationships/customXml" Target="../ink/ink54.xml"/><Relationship Id="rId159" Type="http://schemas.openxmlformats.org/officeDocument/2006/relationships/customXml" Target="../ink/ink102.xml"/><Relationship Id="rId366" Type="http://schemas.openxmlformats.org/officeDocument/2006/relationships/image" Target="../media/image1782.png"/><Relationship Id="rId573" Type="http://schemas.openxmlformats.org/officeDocument/2006/relationships/customXml" Target="../ink/ink297.xml"/><Relationship Id="rId780" Type="http://schemas.openxmlformats.org/officeDocument/2006/relationships/customXml" Target="../ink/ink401.xml"/><Relationship Id="rId226" Type="http://schemas.openxmlformats.org/officeDocument/2006/relationships/image" Target="../media/image1712.png"/><Relationship Id="rId433" Type="http://schemas.openxmlformats.org/officeDocument/2006/relationships/customXml" Target="../ink/ink227.xml"/><Relationship Id="rId640" Type="http://schemas.openxmlformats.org/officeDocument/2006/relationships/customXml" Target="../ink/ink331.xml"/><Relationship Id="rId738" Type="http://schemas.openxmlformats.org/officeDocument/2006/relationships/customXml" Target="../ink/ink380.xml"/><Relationship Id="rId74" Type="http://schemas.openxmlformats.org/officeDocument/2006/relationships/image" Target="../media/image1636.png"/><Relationship Id="rId377" Type="http://schemas.openxmlformats.org/officeDocument/2006/relationships/customXml" Target="../ink/ink199.xml"/><Relationship Id="rId500" Type="http://schemas.openxmlformats.org/officeDocument/2006/relationships/image" Target="../media/image1849.png"/><Relationship Id="rId584" Type="http://schemas.openxmlformats.org/officeDocument/2006/relationships/image" Target="../media/image1889.png"/><Relationship Id="rId805" Type="http://schemas.openxmlformats.org/officeDocument/2006/relationships/image" Target="../media/image45.png"/><Relationship Id="rId5" Type="http://schemas.openxmlformats.org/officeDocument/2006/relationships/customXml" Target="../ink/ink26.xml"/><Relationship Id="rId237" Type="http://schemas.openxmlformats.org/officeDocument/2006/relationships/customXml" Target="../ink/ink129.xml"/><Relationship Id="rId791" Type="http://schemas.openxmlformats.org/officeDocument/2006/relationships/image" Target="../media/image38.png"/><Relationship Id="rId444" Type="http://schemas.openxmlformats.org/officeDocument/2006/relationships/image" Target="../media/image1821.png"/><Relationship Id="rId651" Type="http://schemas.openxmlformats.org/officeDocument/2006/relationships/image" Target="../media/image1922.png"/><Relationship Id="rId749" Type="http://schemas.openxmlformats.org/officeDocument/2006/relationships/image" Target="../media/image1970.png"/><Relationship Id="rId290" Type="http://schemas.openxmlformats.org/officeDocument/2006/relationships/image" Target="../media/image1744.png"/><Relationship Id="rId304" Type="http://schemas.openxmlformats.org/officeDocument/2006/relationships/image" Target="../media/image1751.png"/><Relationship Id="rId388" Type="http://schemas.openxmlformats.org/officeDocument/2006/relationships/image" Target="../media/image1793.png"/><Relationship Id="rId511" Type="http://schemas.openxmlformats.org/officeDocument/2006/relationships/customXml" Target="../ink/ink266.xml"/><Relationship Id="rId609" Type="http://schemas.openxmlformats.org/officeDocument/2006/relationships/customXml" Target="../ink/ink315.xml"/><Relationship Id="rId85" Type="http://schemas.openxmlformats.org/officeDocument/2006/relationships/customXml" Target="../ink/ink65.xml"/><Relationship Id="rId150" Type="http://schemas.openxmlformats.org/officeDocument/2006/relationships/image" Target="../media/image1674.png"/><Relationship Id="rId595" Type="http://schemas.openxmlformats.org/officeDocument/2006/relationships/customXml" Target="../ink/ink308.xml"/><Relationship Id="rId816" Type="http://schemas.openxmlformats.org/officeDocument/2006/relationships/customXml" Target="../ink/ink419.xml"/><Relationship Id="rId248" Type="http://schemas.openxmlformats.org/officeDocument/2006/relationships/image" Target="../media/image1723.png"/><Relationship Id="rId455" Type="http://schemas.openxmlformats.org/officeDocument/2006/relationships/customXml" Target="../ink/ink238.xml"/><Relationship Id="rId662" Type="http://schemas.openxmlformats.org/officeDocument/2006/relationships/customXml" Target="../ink/ink342.xml"/><Relationship Id="rId12" Type="http://schemas.openxmlformats.org/officeDocument/2006/relationships/image" Target="../media/image1605.png"/><Relationship Id="rId108" Type="http://schemas.openxmlformats.org/officeDocument/2006/relationships/image" Target="../media/image1653.png"/><Relationship Id="rId315" Type="http://schemas.openxmlformats.org/officeDocument/2006/relationships/customXml" Target="../ink/ink168.xml"/><Relationship Id="rId522" Type="http://schemas.openxmlformats.org/officeDocument/2006/relationships/image" Target="../media/image1860.png"/><Relationship Id="rId96" Type="http://schemas.openxmlformats.org/officeDocument/2006/relationships/image" Target="../media/image1647.png"/><Relationship Id="rId161" Type="http://schemas.openxmlformats.org/officeDocument/2006/relationships/customXml" Target="../ink/ink103.xml"/><Relationship Id="rId399" Type="http://schemas.openxmlformats.org/officeDocument/2006/relationships/customXml" Target="../ink/ink210.xml"/><Relationship Id="rId827" Type="http://schemas.openxmlformats.org/officeDocument/2006/relationships/image" Target="../media/image56.png"/><Relationship Id="rId259" Type="http://schemas.openxmlformats.org/officeDocument/2006/relationships/customXml" Target="../ink/ink140.xml"/><Relationship Id="rId466" Type="http://schemas.openxmlformats.org/officeDocument/2006/relationships/image" Target="../media/image1832.png"/><Relationship Id="rId673" Type="http://schemas.openxmlformats.org/officeDocument/2006/relationships/image" Target="../media/image1932.png"/><Relationship Id="rId23" Type="http://schemas.openxmlformats.org/officeDocument/2006/relationships/customXml" Target="../ink/ink34.xml"/><Relationship Id="rId119" Type="http://schemas.openxmlformats.org/officeDocument/2006/relationships/customXml" Target="../ink/ink82.xml"/><Relationship Id="rId326" Type="http://schemas.openxmlformats.org/officeDocument/2006/relationships/image" Target="../media/image1762.png"/><Relationship Id="rId533" Type="http://schemas.openxmlformats.org/officeDocument/2006/relationships/customXml" Target="../ink/ink277.xml"/><Relationship Id="rId740" Type="http://schemas.openxmlformats.org/officeDocument/2006/relationships/customXml" Target="../ink/ink381.xml"/><Relationship Id="rId838" Type="http://schemas.openxmlformats.org/officeDocument/2006/relationships/customXml" Target="../ink/ink430.xml"/><Relationship Id="rId172" Type="http://schemas.openxmlformats.org/officeDocument/2006/relationships/image" Target="../media/image1685.png"/><Relationship Id="rId477" Type="http://schemas.openxmlformats.org/officeDocument/2006/relationships/customXml" Target="../ink/ink249.xml"/><Relationship Id="rId600" Type="http://schemas.openxmlformats.org/officeDocument/2006/relationships/image" Target="../media/image1897.png"/><Relationship Id="rId684" Type="http://schemas.openxmlformats.org/officeDocument/2006/relationships/customXml" Target="../ink/ink353.xml"/><Relationship Id="rId337" Type="http://schemas.openxmlformats.org/officeDocument/2006/relationships/customXml" Target="../ink/ink179.xml"/><Relationship Id="rId34" Type="http://schemas.openxmlformats.org/officeDocument/2006/relationships/image" Target="../media/image1616.png"/><Relationship Id="rId544" Type="http://schemas.openxmlformats.org/officeDocument/2006/relationships/image" Target="../media/image1870.png"/><Relationship Id="rId751" Type="http://schemas.openxmlformats.org/officeDocument/2006/relationships/image" Target="../media/image1971.png"/><Relationship Id="rId849" Type="http://schemas.openxmlformats.org/officeDocument/2006/relationships/image" Target="../media/image67.png"/><Relationship Id="rId183" Type="http://schemas.openxmlformats.org/officeDocument/2006/relationships/customXml" Target="../ink/ink114.xml"/><Relationship Id="rId390" Type="http://schemas.openxmlformats.org/officeDocument/2006/relationships/image" Target="../media/image1794.png"/><Relationship Id="rId404" Type="http://schemas.openxmlformats.org/officeDocument/2006/relationships/image" Target="../media/image1801.png"/><Relationship Id="rId611" Type="http://schemas.openxmlformats.org/officeDocument/2006/relationships/customXml" Target="../ink/ink316.xml"/><Relationship Id="rId250" Type="http://schemas.openxmlformats.org/officeDocument/2006/relationships/image" Target="../media/image1724.png"/><Relationship Id="rId488" Type="http://schemas.openxmlformats.org/officeDocument/2006/relationships/image" Target="../media/image1843.png"/><Relationship Id="rId695" Type="http://schemas.openxmlformats.org/officeDocument/2006/relationships/image" Target="../media/image1943.png"/><Relationship Id="rId709" Type="http://schemas.openxmlformats.org/officeDocument/2006/relationships/image" Target="../media/image1950.png"/><Relationship Id="rId45" Type="http://schemas.openxmlformats.org/officeDocument/2006/relationships/customXml" Target="../ink/ink45.xml"/><Relationship Id="rId110" Type="http://schemas.openxmlformats.org/officeDocument/2006/relationships/image" Target="../media/image1654.png"/><Relationship Id="rId348" Type="http://schemas.openxmlformats.org/officeDocument/2006/relationships/image" Target="../media/image1773.png"/><Relationship Id="rId555" Type="http://schemas.openxmlformats.org/officeDocument/2006/relationships/customXml" Target="../ink/ink288.xml"/><Relationship Id="rId762" Type="http://schemas.openxmlformats.org/officeDocument/2006/relationships/customXml" Target="../ink/ink392.xml"/><Relationship Id="rId208" Type="http://schemas.openxmlformats.org/officeDocument/2006/relationships/image" Target="../media/image1703.png"/><Relationship Id="rId415" Type="http://schemas.openxmlformats.org/officeDocument/2006/relationships/customXml" Target="../ink/ink218.xml"/><Relationship Id="rId622" Type="http://schemas.openxmlformats.org/officeDocument/2006/relationships/customXml" Target="../ink/ink322.xml"/><Relationship Id="rId261" Type="http://schemas.openxmlformats.org/officeDocument/2006/relationships/customXml" Target="../ink/ink141.xml"/><Relationship Id="rId499" Type="http://schemas.openxmlformats.org/officeDocument/2006/relationships/customXml" Target="../ink/ink260.xml"/><Relationship Id="rId56" Type="http://schemas.openxmlformats.org/officeDocument/2006/relationships/image" Target="../media/image1627.png"/><Relationship Id="rId359" Type="http://schemas.openxmlformats.org/officeDocument/2006/relationships/customXml" Target="../ink/ink190.xml"/><Relationship Id="rId566" Type="http://schemas.openxmlformats.org/officeDocument/2006/relationships/image" Target="../media/image1880.png"/><Relationship Id="rId773" Type="http://schemas.openxmlformats.org/officeDocument/2006/relationships/image" Target="../media/image20.png"/><Relationship Id="rId121" Type="http://schemas.openxmlformats.org/officeDocument/2006/relationships/customXml" Target="../ink/ink83.xml"/><Relationship Id="rId219" Type="http://schemas.openxmlformats.org/officeDocument/2006/relationships/customXml" Target="../ink/ink120.xml"/><Relationship Id="rId426" Type="http://schemas.openxmlformats.org/officeDocument/2006/relationships/image" Target="../media/image1812.png"/><Relationship Id="rId633" Type="http://schemas.openxmlformats.org/officeDocument/2006/relationships/image" Target="../media/image1913.png"/><Relationship Id="rId840" Type="http://schemas.openxmlformats.org/officeDocument/2006/relationships/customXml" Target="../ink/ink431.xml"/><Relationship Id="rId67" Type="http://schemas.openxmlformats.org/officeDocument/2006/relationships/customXml" Target="../ink/ink56.xml"/><Relationship Id="rId272" Type="http://schemas.openxmlformats.org/officeDocument/2006/relationships/image" Target="../media/image1735.png"/><Relationship Id="rId577" Type="http://schemas.openxmlformats.org/officeDocument/2006/relationships/customXml" Target="../ink/ink299.xml"/><Relationship Id="rId700" Type="http://schemas.openxmlformats.org/officeDocument/2006/relationships/customXml" Target="../ink/ink361.xml"/><Relationship Id="rId132" Type="http://schemas.openxmlformats.org/officeDocument/2006/relationships/image" Target="../media/image1665.png"/><Relationship Id="rId784" Type="http://schemas.openxmlformats.org/officeDocument/2006/relationships/customXml" Target="../ink/ink403.xml"/><Relationship Id="rId437" Type="http://schemas.openxmlformats.org/officeDocument/2006/relationships/customXml" Target="../ink/ink229.xml"/><Relationship Id="rId644" Type="http://schemas.openxmlformats.org/officeDocument/2006/relationships/customXml" Target="../ink/ink333.xml"/><Relationship Id="rId851" Type="http://schemas.openxmlformats.org/officeDocument/2006/relationships/image" Target="../media/image68.png"/><Relationship Id="rId283" Type="http://schemas.openxmlformats.org/officeDocument/2006/relationships/customXml" Target="../ink/ink152.xml"/><Relationship Id="rId490" Type="http://schemas.openxmlformats.org/officeDocument/2006/relationships/image" Target="../media/image1844.png"/><Relationship Id="rId504" Type="http://schemas.openxmlformats.org/officeDocument/2006/relationships/image" Target="../media/image1851.png"/><Relationship Id="rId711" Type="http://schemas.openxmlformats.org/officeDocument/2006/relationships/image" Target="../media/image1951.png"/><Relationship Id="rId78" Type="http://schemas.openxmlformats.org/officeDocument/2006/relationships/image" Target="../media/image1638.png"/><Relationship Id="rId143" Type="http://schemas.openxmlformats.org/officeDocument/2006/relationships/customXml" Target="../ink/ink94.xml"/><Relationship Id="rId350" Type="http://schemas.openxmlformats.org/officeDocument/2006/relationships/image" Target="../media/image1774.png"/><Relationship Id="rId588" Type="http://schemas.openxmlformats.org/officeDocument/2006/relationships/image" Target="../media/image1891.png"/><Relationship Id="rId795" Type="http://schemas.openxmlformats.org/officeDocument/2006/relationships/image" Target="../media/image40.png"/><Relationship Id="rId809" Type="http://schemas.openxmlformats.org/officeDocument/2006/relationships/image" Target="../media/image47.png"/><Relationship Id="rId9" Type="http://schemas.openxmlformats.org/officeDocument/2006/relationships/customXml" Target="../ink/ink28.xml"/><Relationship Id="rId210" Type="http://schemas.openxmlformats.org/officeDocument/2006/relationships/image" Target="../media/image1704.png"/><Relationship Id="rId448" Type="http://schemas.openxmlformats.org/officeDocument/2006/relationships/image" Target="../media/image1823.png"/><Relationship Id="rId655" Type="http://schemas.openxmlformats.org/officeDocument/2006/relationships/image" Target="../media/image1924.png"/><Relationship Id="rId862" Type="http://schemas.openxmlformats.org/officeDocument/2006/relationships/customXml" Target="../ink/ink442.xml"/><Relationship Id="rId294" Type="http://schemas.openxmlformats.org/officeDocument/2006/relationships/image" Target="../media/image1746.png"/><Relationship Id="rId308" Type="http://schemas.openxmlformats.org/officeDocument/2006/relationships/image" Target="../media/image1753.png"/><Relationship Id="rId515" Type="http://schemas.openxmlformats.org/officeDocument/2006/relationships/customXml" Target="../ink/ink268.xml"/><Relationship Id="rId722" Type="http://schemas.openxmlformats.org/officeDocument/2006/relationships/customXml" Target="../ink/ink372.xml"/><Relationship Id="rId89" Type="http://schemas.openxmlformats.org/officeDocument/2006/relationships/customXml" Target="../ink/ink67.xml"/><Relationship Id="rId154" Type="http://schemas.openxmlformats.org/officeDocument/2006/relationships/image" Target="../media/image1676.png"/><Relationship Id="rId361" Type="http://schemas.openxmlformats.org/officeDocument/2006/relationships/customXml" Target="../ink/ink191.xml"/><Relationship Id="rId599" Type="http://schemas.openxmlformats.org/officeDocument/2006/relationships/customXml" Target="../ink/ink310.xml"/><Relationship Id="rId459" Type="http://schemas.openxmlformats.org/officeDocument/2006/relationships/customXml" Target="../ink/ink240.xml"/><Relationship Id="rId666" Type="http://schemas.openxmlformats.org/officeDocument/2006/relationships/customXml" Target="../ink/ink344.xml"/><Relationship Id="rId873" Type="http://schemas.openxmlformats.org/officeDocument/2006/relationships/image" Target="../media/image79.png"/><Relationship Id="rId221" Type="http://schemas.openxmlformats.org/officeDocument/2006/relationships/customXml" Target="../ink/ink121.xml"/><Relationship Id="rId319" Type="http://schemas.openxmlformats.org/officeDocument/2006/relationships/customXml" Target="../ink/ink170.xml"/><Relationship Id="rId526" Type="http://schemas.openxmlformats.org/officeDocument/2006/relationships/image" Target="../media/image1862.png"/><Relationship Id="rId733" Type="http://schemas.openxmlformats.org/officeDocument/2006/relationships/image" Target="../media/image1962.png"/><Relationship Id="rId165" Type="http://schemas.openxmlformats.org/officeDocument/2006/relationships/customXml" Target="../ink/ink105.xml"/><Relationship Id="rId372" Type="http://schemas.openxmlformats.org/officeDocument/2006/relationships/image" Target="../media/image1785.png"/><Relationship Id="rId677" Type="http://schemas.openxmlformats.org/officeDocument/2006/relationships/image" Target="../media/image1934.png"/><Relationship Id="rId800" Type="http://schemas.openxmlformats.org/officeDocument/2006/relationships/customXml" Target="../ink/ink411.xml"/><Relationship Id="rId232" Type="http://schemas.openxmlformats.org/officeDocument/2006/relationships/image" Target="../media/image1715.png"/><Relationship Id="rId27" Type="http://schemas.openxmlformats.org/officeDocument/2006/relationships/customXml" Target="../ink/ink36.xml"/><Relationship Id="rId537" Type="http://schemas.openxmlformats.org/officeDocument/2006/relationships/customXml" Target="../ink/ink279.xml"/><Relationship Id="rId744" Type="http://schemas.openxmlformats.org/officeDocument/2006/relationships/customXml" Target="../ink/ink383.xml"/><Relationship Id="rId80" Type="http://schemas.openxmlformats.org/officeDocument/2006/relationships/image" Target="../media/image1639.png"/><Relationship Id="rId176" Type="http://schemas.openxmlformats.org/officeDocument/2006/relationships/image" Target="../media/image1687.png"/><Relationship Id="rId383" Type="http://schemas.openxmlformats.org/officeDocument/2006/relationships/customXml" Target="../ink/ink202.xml"/><Relationship Id="rId590" Type="http://schemas.openxmlformats.org/officeDocument/2006/relationships/image" Target="../media/image1892.png"/><Relationship Id="rId604" Type="http://schemas.openxmlformats.org/officeDocument/2006/relationships/image" Target="../media/image1899.png"/><Relationship Id="rId811" Type="http://schemas.openxmlformats.org/officeDocument/2006/relationships/image" Target="../media/image48.png"/><Relationship Id="rId243" Type="http://schemas.openxmlformats.org/officeDocument/2006/relationships/customXml" Target="../ink/ink132.xml"/><Relationship Id="rId450" Type="http://schemas.openxmlformats.org/officeDocument/2006/relationships/image" Target="../media/image1824.png"/><Relationship Id="rId688" Type="http://schemas.openxmlformats.org/officeDocument/2006/relationships/customXml" Target="../ink/ink355.xml"/><Relationship Id="rId38" Type="http://schemas.openxmlformats.org/officeDocument/2006/relationships/image" Target="../media/image1618.png"/><Relationship Id="rId103" Type="http://schemas.openxmlformats.org/officeDocument/2006/relationships/customXml" Target="../ink/ink74.xml"/><Relationship Id="rId310" Type="http://schemas.openxmlformats.org/officeDocument/2006/relationships/image" Target="../media/image1754.png"/><Relationship Id="rId548" Type="http://schemas.openxmlformats.org/officeDocument/2006/relationships/image" Target="../media/image1872.png"/><Relationship Id="rId755" Type="http://schemas.openxmlformats.org/officeDocument/2006/relationships/image" Target="../media/image1973.png"/><Relationship Id="rId91" Type="http://schemas.openxmlformats.org/officeDocument/2006/relationships/customXml" Target="../ink/ink68.xml"/><Relationship Id="rId187" Type="http://schemas.openxmlformats.org/officeDocument/2006/relationships/customXml" Target="../ink/ink116.xml"/><Relationship Id="rId394" Type="http://schemas.openxmlformats.org/officeDocument/2006/relationships/image" Target="../media/image1796.png"/><Relationship Id="rId408" Type="http://schemas.openxmlformats.org/officeDocument/2006/relationships/image" Target="../media/image1803.png"/><Relationship Id="rId615" Type="http://schemas.openxmlformats.org/officeDocument/2006/relationships/customXml" Target="../ink/ink318.xml"/><Relationship Id="rId822" Type="http://schemas.openxmlformats.org/officeDocument/2006/relationships/customXml" Target="../ink/ink422.xml"/><Relationship Id="rId254" Type="http://schemas.openxmlformats.org/officeDocument/2006/relationships/image" Target="../media/image1726.png"/><Relationship Id="rId699" Type="http://schemas.openxmlformats.org/officeDocument/2006/relationships/image" Target="../media/image1945.png"/><Relationship Id="rId49" Type="http://schemas.openxmlformats.org/officeDocument/2006/relationships/customXml" Target="../ink/ink47.xml"/><Relationship Id="rId114" Type="http://schemas.openxmlformats.org/officeDocument/2006/relationships/image" Target="../media/image1656.png"/><Relationship Id="rId461" Type="http://schemas.openxmlformats.org/officeDocument/2006/relationships/customXml" Target="../ink/ink241.xml"/><Relationship Id="rId559" Type="http://schemas.openxmlformats.org/officeDocument/2006/relationships/customXml" Target="../ink/ink290.xml"/><Relationship Id="rId766" Type="http://schemas.openxmlformats.org/officeDocument/2006/relationships/customXml" Target="../ink/ink394.xml"/><Relationship Id="rId321" Type="http://schemas.openxmlformats.org/officeDocument/2006/relationships/customXml" Target="../ink/ink171.xml"/><Relationship Id="rId419" Type="http://schemas.openxmlformats.org/officeDocument/2006/relationships/customXml" Target="../ink/ink220.xml"/><Relationship Id="rId626" Type="http://schemas.openxmlformats.org/officeDocument/2006/relationships/customXml" Target="../ink/ink324.xml"/><Relationship Id="rId833" Type="http://schemas.openxmlformats.org/officeDocument/2006/relationships/image" Target="../media/image59.png"/><Relationship Id="rId265" Type="http://schemas.openxmlformats.org/officeDocument/2006/relationships/customXml" Target="../ink/ink143.xml"/><Relationship Id="rId472" Type="http://schemas.openxmlformats.org/officeDocument/2006/relationships/image" Target="../media/image1835.png"/><Relationship Id="rId125" Type="http://schemas.openxmlformats.org/officeDocument/2006/relationships/customXml" Target="../ink/ink85.xml"/><Relationship Id="rId332" Type="http://schemas.openxmlformats.org/officeDocument/2006/relationships/image" Target="../media/image1765.png"/><Relationship Id="rId777" Type="http://schemas.openxmlformats.org/officeDocument/2006/relationships/image" Target="../media/image22.png"/><Relationship Id="rId637" Type="http://schemas.openxmlformats.org/officeDocument/2006/relationships/image" Target="../media/image1915.png"/><Relationship Id="rId844" Type="http://schemas.openxmlformats.org/officeDocument/2006/relationships/customXml" Target="../ink/ink433.xml"/><Relationship Id="rId276" Type="http://schemas.openxmlformats.org/officeDocument/2006/relationships/image" Target="../media/image1737.png"/><Relationship Id="rId483" Type="http://schemas.openxmlformats.org/officeDocument/2006/relationships/customXml" Target="../ink/ink252.xml"/><Relationship Id="rId690" Type="http://schemas.openxmlformats.org/officeDocument/2006/relationships/customXml" Target="../ink/ink356.xml"/><Relationship Id="rId704" Type="http://schemas.openxmlformats.org/officeDocument/2006/relationships/customXml" Target="../ink/ink363.xml"/><Relationship Id="rId40" Type="http://schemas.openxmlformats.org/officeDocument/2006/relationships/image" Target="../media/image1619.png"/><Relationship Id="rId136" Type="http://schemas.openxmlformats.org/officeDocument/2006/relationships/image" Target="../media/image1667.png"/><Relationship Id="rId343" Type="http://schemas.openxmlformats.org/officeDocument/2006/relationships/customXml" Target="../ink/ink182.xml"/><Relationship Id="rId550" Type="http://schemas.openxmlformats.org/officeDocument/2006/relationships/image" Target="../media/image1873.png"/><Relationship Id="rId788" Type="http://schemas.openxmlformats.org/officeDocument/2006/relationships/customXml" Target="../ink/ink405.xml"/><Relationship Id="rId648" Type="http://schemas.openxmlformats.org/officeDocument/2006/relationships/customXml" Target="../ink/ink335.xml"/><Relationship Id="rId855" Type="http://schemas.openxmlformats.org/officeDocument/2006/relationships/image" Target="../media/image70.png"/><Relationship Id="rId287" Type="http://schemas.openxmlformats.org/officeDocument/2006/relationships/customXml" Target="../ink/ink154.xml"/><Relationship Id="rId410" Type="http://schemas.openxmlformats.org/officeDocument/2006/relationships/image" Target="../media/image1804.png"/><Relationship Id="rId494" Type="http://schemas.openxmlformats.org/officeDocument/2006/relationships/image" Target="../media/image1846.png"/><Relationship Id="rId508" Type="http://schemas.openxmlformats.org/officeDocument/2006/relationships/image" Target="../media/image1853.png"/><Relationship Id="rId715" Type="http://schemas.openxmlformats.org/officeDocument/2006/relationships/image" Target="../media/image1953.png"/><Relationship Id="rId147" Type="http://schemas.openxmlformats.org/officeDocument/2006/relationships/customXml" Target="../ink/ink96.xml"/><Relationship Id="rId354" Type="http://schemas.openxmlformats.org/officeDocument/2006/relationships/image" Target="../media/image1776.png"/><Relationship Id="rId799" Type="http://schemas.openxmlformats.org/officeDocument/2006/relationships/image" Target="../media/image42.png"/><Relationship Id="rId51" Type="http://schemas.openxmlformats.org/officeDocument/2006/relationships/customXml" Target="../ink/ink48.xml"/><Relationship Id="rId561" Type="http://schemas.openxmlformats.org/officeDocument/2006/relationships/customXml" Target="../ink/ink291.xml"/><Relationship Id="rId659" Type="http://schemas.openxmlformats.org/officeDocument/2006/relationships/image" Target="../media/image1926.png"/><Relationship Id="rId866" Type="http://schemas.openxmlformats.org/officeDocument/2006/relationships/customXml" Target="../ink/ink444.xml"/><Relationship Id="rId298" Type="http://schemas.openxmlformats.org/officeDocument/2006/relationships/image" Target="../media/image1748.png"/><Relationship Id="rId421" Type="http://schemas.openxmlformats.org/officeDocument/2006/relationships/customXml" Target="../ink/ink221.xml"/><Relationship Id="rId519" Type="http://schemas.openxmlformats.org/officeDocument/2006/relationships/customXml" Target="../ink/ink270.xml"/><Relationship Id="rId158" Type="http://schemas.openxmlformats.org/officeDocument/2006/relationships/image" Target="../media/image1678.png"/><Relationship Id="rId726" Type="http://schemas.openxmlformats.org/officeDocument/2006/relationships/customXml" Target="../ink/ink374.xml"/><Relationship Id="rId62" Type="http://schemas.openxmlformats.org/officeDocument/2006/relationships/image" Target="../media/image1630.png"/><Relationship Id="rId365" Type="http://schemas.openxmlformats.org/officeDocument/2006/relationships/customXml" Target="../ink/ink193.xml"/><Relationship Id="rId572" Type="http://schemas.openxmlformats.org/officeDocument/2006/relationships/image" Target="../media/image1883.png"/><Relationship Id="rId225" Type="http://schemas.openxmlformats.org/officeDocument/2006/relationships/customXml" Target="../ink/ink123.xml"/><Relationship Id="rId432" Type="http://schemas.openxmlformats.org/officeDocument/2006/relationships/image" Target="../media/image1815.png"/><Relationship Id="rId877" Type="http://schemas.openxmlformats.org/officeDocument/2006/relationships/image" Target="../media/image81.png"/><Relationship Id="rId737" Type="http://schemas.openxmlformats.org/officeDocument/2006/relationships/image" Target="../media/image1964.png"/><Relationship Id="rId73" Type="http://schemas.openxmlformats.org/officeDocument/2006/relationships/customXml" Target="../ink/ink59.xml"/><Relationship Id="rId169" Type="http://schemas.openxmlformats.org/officeDocument/2006/relationships/customXml" Target="../ink/ink107.xml"/><Relationship Id="rId376" Type="http://schemas.openxmlformats.org/officeDocument/2006/relationships/image" Target="../media/image1787.png"/><Relationship Id="rId583" Type="http://schemas.openxmlformats.org/officeDocument/2006/relationships/customXml" Target="../ink/ink302.xml"/><Relationship Id="rId790" Type="http://schemas.openxmlformats.org/officeDocument/2006/relationships/customXml" Target="../ink/ink406.xml"/><Relationship Id="rId804" Type="http://schemas.openxmlformats.org/officeDocument/2006/relationships/customXml" Target="../ink/ink413.xml"/><Relationship Id="rId4" Type="http://schemas.openxmlformats.org/officeDocument/2006/relationships/image" Target="../media/image1601.png"/><Relationship Id="rId236" Type="http://schemas.openxmlformats.org/officeDocument/2006/relationships/image" Target="../media/image1717.png"/><Relationship Id="rId443" Type="http://schemas.openxmlformats.org/officeDocument/2006/relationships/customXml" Target="../ink/ink232.xml"/><Relationship Id="rId650" Type="http://schemas.openxmlformats.org/officeDocument/2006/relationships/customXml" Target="../ink/ink336.xml"/><Relationship Id="rId303" Type="http://schemas.openxmlformats.org/officeDocument/2006/relationships/customXml" Target="../ink/ink162.xml"/><Relationship Id="rId748" Type="http://schemas.openxmlformats.org/officeDocument/2006/relationships/customXml" Target="../ink/ink385.xml"/><Relationship Id="rId84" Type="http://schemas.openxmlformats.org/officeDocument/2006/relationships/image" Target="../media/image1641.png"/><Relationship Id="rId387" Type="http://schemas.openxmlformats.org/officeDocument/2006/relationships/customXml" Target="../ink/ink204.xml"/><Relationship Id="rId510" Type="http://schemas.openxmlformats.org/officeDocument/2006/relationships/image" Target="../media/image1854.png"/><Relationship Id="rId594" Type="http://schemas.openxmlformats.org/officeDocument/2006/relationships/image" Target="../media/image1894.png"/><Relationship Id="rId608" Type="http://schemas.openxmlformats.org/officeDocument/2006/relationships/image" Target="../media/image1901.png"/><Relationship Id="rId815" Type="http://schemas.openxmlformats.org/officeDocument/2006/relationships/image" Target="../media/image50.png"/><Relationship Id="rId247" Type="http://schemas.openxmlformats.org/officeDocument/2006/relationships/customXml" Target="../ink/ink134.xml"/><Relationship Id="rId107" Type="http://schemas.openxmlformats.org/officeDocument/2006/relationships/customXml" Target="../ink/ink76.xml"/><Relationship Id="rId454" Type="http://schemas.openxmlformats.org/officeDocument/2006/relationships/image" Target="../media/image1826.png"/><Relationship Id="rId661" Type="http://schemas.openxmlformats.org/officeDocument/2006/relationships/image" Target="../media/image1927.png"/><Relationship Id="rId759" Type="http://schemas.openxmlformats.org/officeDocument/2006/relationships/image" Target="../media/image1975.png"/><Relationship Id="rId11" Type="http://schemas.openxmlformats.org/officeDocument/2006/relationships/customXml" Target="../ink/ink29.xml"/><Relationship Id="rId314" Type="http://schemas.openxmlformats.org/officeDocument/2006/relationships/image" Target="../media/image1756.png"/><Relationship Id="rId398" Type="http://schemas.openxmlformats.org/officeDocument/2006/relationships/image" Target="../media/image1798.png"/><Relationship Id="rId521" Type="http://schemas.openxmlformats.org/officeDocument/2006/relationships/customXml" Target="../ink/ink271.xml"/><Relationship Id="rId619" Type="http://schemas.openxmlformats.org/officeDocument/2006/relationships/image" Target="../media/image1906.png"/><Relationship Id="rId95" Type="http://schemas.openxmlformats.org/officeDocument/2006/relationships/customXml" Target="../ink/ink70.xml"/><Relationship Id="rId160" Type="http://schemas.openxmlformats.org/officeDocument/2006/relationships/image" Target="../media/image1679.png"/><Relationship Id="rId826" Type="http://schemas.openxmlformats.org/officeDocument/2006/relationships/customXml" Target="../ink/ink424.xml"/><Relationship Id="rId258" Type="http://schemas.openxmlformats.org/officeDocument/2006/relationships/image" Target="../media/image1728.png"/><Relationship Id="rId465" Type="http://schemas.openxmlformats.org/officeDocument/2006/relationships/customXml" Target="../ink/ink243.xml"/><Relationship Id="rId672" Type="http://schemas.openxmlformats.org/officeDocument/2006/relationships/customXml" Target="../ink/ink347.xml"/><Relationship Id="rId22" Type="http://schemas.openxmlformats.org/officeDocument/2006/relationships/image" Target="../media/image1610.png"/><Relationship Id="rId118" Type="http://schemas.openxmlformats.org/officeDocument/2006/relationships/image" Target="../media/image1658.png"/><Relationship Id="rId325" Type="http://schemas.openxmlformats.org/officeDocument/2006/relationships/customXml" Target="../ink/ink173.xml"/><Relationship Id="rId532" Type="http://schemas.openxmlformats.org/officeDocument/2006/relationships/image" Target="../media/image1865.png"/><Relationship Id="rId171" Type="http://schemas.openxmlformats.org/officeDocument/2006/relationships/customXml" Target="../ink/ink108.xml"/><Relationship Id="rId837" Type="http://schemas.openxmlformats.org/officeDocument/2006/relationships/image" Target="../media/image61.png"/><Relationship Id="rId269" Type="http://schemas.openxmlformats.org/officeDocument/2006/relationships/customXml" Target="../ink/ink145.xml"/><Relationship Id="rId476" Type="http://schemas.openxmlformats.org/officeDocument/2006/relationships/image" Target="../media/image1837.png"/><Relationship Id="rId683" Type="http://schemas.openxmlformats.org/officeDocument/2006/relationships/image" Target="../media/image1937.png"/><Relationship Id="rId33" Type="http://schemas.openxmlformats.org/officeDocument/2006/relationships/customXml" Target="../ink/ink39.xml"/><Relationship Id="rId129" Type="http://schemas.openxmlformats.org/officeDocument/2006/relationships/customXml" Target="../ink/ink87.xml"/><Relationship Id="rId336" Type="http://schemas.openxmlformats.org/officeDocument/2006/relationships/image" Target="../media/image1767.png"/><Relationship Id="rId543" Type="http://schemas.openxmlformats.org/officeDocument/2006/relationships/customXml" Target="../ink/ink282.xml"/><Relationship Id="rId182" Type="http://schemas.openxmlformats.org/officeDocument/2006/relationships/image" Target="../media/image1690.png"/><Relationship Id="rId403" Type="http://schemas.openxmlformats.org/officeDocument/2006/relationships/customXml" Target="../ink/ink212.xml"/><Relationship Id="rId750" Type="http://schemas.openxmlformats.org/officeDocument/2006/relationships/customXml" Target="../ink/ink386.xml"/><Relationship Id="rId848" Type="http://schemas.openxmlformats.org/officeDocument/2006/relationships/customXml" Target="../ink/ink435.xml"/><Relationship Id="rId487" Type="http://schemas.openxmlformats.org/officeDocument/2006/relationships/customXml" Target="../ink/ink254.xml"/><Relationship Id="rId610" Type="http://schemas.openxmlformats.org/officeDocument/2006/relationships/image" Target="../media/image1902.png"/><Relationship Id="rId694" Type="http://schemas.openxmlformats.org/officeDocument/2006/relationships/customXml" Target="../ink/ink358.xml"/><Relationship Id="rId708" Type="http://schemas.openxmlformats.org/officeDocument/2006/relationships/customXml" Target="../ink/ink365.xml"/><Relationship Id="rId347" Type="http://schemas.openxmlformats.org/officeDocument/2006/relationships/customXml" Target="../ink/ink184.xml"/><Relationship Id="rId44" Type="http://schemas.openxmlformats.org/officeDocument/2006/relationships/image" Target="../media/image1621.png"/><Relationship Id="rId554" Type="http://schemas.openxmlformats.org/officeDocument/2006/relationships/image" Target="../media/image1875.png"/><Relationship Id="rId761" Type="http://schemas.openxmlformats.org/officeDocument/2006/relationships/image" Target="../media/image1976.png"/><Relationship Id="rId859" Type="http://schemas.openxmlformats.org/officeDocument/2006/relationships/image" Target="../media/image72.png"/><Relationship Id="rId207" Type="http://schemas.openxmlformats.org/officeDocument/2006/relationships/customXml" Target="../ink/ink117.xml"/><Relationship Id="rId414" Type="http://schemas.openxmlformats.org/officeDocument/2006/relationships/image" Target="../media/image1806.png"/><Relationship Id="rId498" Type="http://schemas.openxmlformats.org/officeDocument/2006/relationships/image" Target="../media/image1848.png"/><Relationship Id="rId621" Type="http://schemas.openxmlformats.org/officeDocument/2006/relationships/image" Target="../media/image1907.png"/><Relationship Id="rId260" Type="http://schemas.openxmlformats.org/officeDocument/2006/relationships/image" Target="../media/image1729.png"/><Relationship Id="rId719" Type="http://schemas.openxmlformats.org/officeDocument/2006/relationships/image" Target="../media/image1955.png"/><Relationship Id="rId55" Type="http://schemas.openxmlformats.org/officeDocument/2006/relationships/customXml" Target="../ink/ink50.xml"/><Relationship Id="rId120" Type="http://schemas.openxmlformats.org/officeDocument/2006/relationships/image" Target="../media/image1659.png"/><Relationship Id="rId358" Type="http://schemas.openxmlformats.org/officeDocument/2006/relationships/image" Target="../media/image1778.png"/><Relationship Id="rId565" Type="http://schemas.openxmlformats.org/officeDocument/2006/relationships/customXml" Target="../ink/ink293.xml"/><Relationship Id="rId772" Type="http://schemas.openxmlformats.org/officeDocument/2006/relationships/customXml" Target="../ink/ink397.xml"/><Relationship Id="rId218" Type="http://schemas.openxmlformats.org/officeDocument/2006/relationships/image" Target="../media/image1708.png"/><Relationship Id="rId425" Type="http://schemas.openxmlformats.org/officeDocument/2006/relationships/customXml" Target="../ink/ink223.xml"/><Relationship Id="rId632" Type="http://schemas.openxmlformats.org/officeDocument/2006/relationships/customXml" Target="../ink/ink327.xml"/><Relationship Id="rId271" Type="http://schemas.openxmlformats.org/officeDocument/2006/relationships/customXml" Target="../ink/ink146.xml"/><Relationship Id="rId66" Type="http://schemas.openxmlformats.org/officeDocument/2006/relationships/image" Target="../media/image1632.png"/><Relationship Id="rId131" Type="http://schemas.openxmlformats.org/officeDocument/2006/relationships/customXml" Target="../ink/ink88.xml"/><Relationship Id="rId369" Type="http://schemas.openxmlformats.org/officeDocument/2006/relationships/customXml" Target="../ink/ink195.xml"/><Relationship Id="rId576" Type="http://schemas.openxmlformats.org/officeDocument/2006/relationships/image" Target="../media/image1885.png"/><Relationship Id="rId783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9.png"/><Relationship Id="rId671" Type="http://schemas.openxmlformats.org/officeDocument/2006/relationships/customXml" Target="../ink/ink785.xml"/><Relationship Id="rId769" Type="http://schemas.openxmlformats.org/officeDocument/2006/relationships/image" Target="../media/image463.png"/><Relationship Id="rId976" Type="http://schemas.openxmlformats.org/officeDocument/2006/relationships/customXml" Target="../ink/ink938.xml"/><Relationship Id="rId21" Type="http://schemas.openxmlformats.org/officeDocument/2006/relationships/image" Target="../media/image91.png"/><Relationship Id="rId324" Type="http://schemas.openxmlformats.org/officeDocument/2006/relationships/customXml" Target="../ink/ink611.xml"/><Relationship Id="rId531" Type="http://schemas.openxmlformats.org/officeDocument/2006/relationships/customXml" Target="../ink/ink715.xml"/><Relationship Id="rId629" Type="http://schemas.openxmlformats.org/officeDocument/2006/relationships/customXml" Target="../ink/ink764.xml"/><Relationship Id="rId170" Type="http://schemas.openxmlformats.org/officeDocument/2006/relationships/customXml" Target="../ink/ink533.xml"/><Relationship Id="rId836" Type="http://schemas.openxmlformats.org/officeDocument/2006/relationships/customXml" Target="../ink/ink868.xml"/><Relationship Id="rId268" Type="http://schemas.openxmlformats.org/officeDocument/2006/relationships/customXml" Target="../ink/ink583.xml"/><Relationship Id="rId475" Type="http://schemas.openxmlformats.org/officeDocument/2006/relationships/customXml" Target="../ink/ink687.xml"/><Relationship Id="rId682" Type="http://schemas.openxmlformats.org/officeDocument/2006/relationships/image" Target="../media/image420.png"/><Relationship Id="rId903" Type="http://schemas.openxmlformats.org/officeDocument/2006/relationships/image" Target="../media/image530.png"/><Relationship Id="rId32" Type="http://schemas.openxmlformats.org/officeDocument/2006/relationships/customXml" Target="../ink/ink464.xml"/><Relationship Id="rId128" Type="http://schemas.openxmlformats.org/officeDocument/2006/relationships/customXml" Target="../ink/ink512.xml"/><Relationship Id="rId335" Type="http://schemas.openxmlformats.org/officeDocument/2006/relationships/customXml" Target="../ink/ink617.xml"/><Relationship Id="rId542" Type="http://schemas.openxmlformats.org/officeDocument/2006/relationships/image" Target="../media/image350.png"/><Relationship Id="rId181" Type="http://schemas.openxmlformats.org/officeDocument/2006/relationships/image" Target="../media/image171.png"/><Relationship Id="rId402" Type="http://schemas.openxmlformats.org/officeDocument/2006/relationships/image" Target="../media/image280.png"/><Relationship Id="rId847" Type="http://schemas.openxmlformats.org/officeDocument/2006/relationships/image" Target="../media/image502.png"/><Relationship Id="rId279" Type="http://schemas.openxmlformats.org/officeDocument/2006/relationships/image" Target="../media/image219.png"/><Relationship Id="rId486" Type="http://schemas.openxmlformats.org/officeDocument/2006/relationships/image" Target="../media/image322.png"/><Relationship Id="rId693" Type="http://schemas.openxmlformats.org/officeDocument/2006/relationships/customXml" Target="../ink/ink796.xml"/><Relationship Id="rId707" Type="http://schemas.openxmlformats.org/officeDocument/2006/relationships/customXml" Target="../ink/ink803.xml"/><Relationship Id="rId914" Type="http://schemas.openxmlformats.org/officeDocument/2006/relationships/customXml" Target="../ink/ink907.xml"/><Relationship Id="rId43" Type="http://schemas.openxmlformats.org/officeDocument/2006/relationships/image" Target="../media/image102.png"/><Relationship Id="rId139" Type="http://schemas.openxmlformats.org/officeDocument/2006/relationships/image" Target="../media/image150.png"/><Relationship Id="rId346" Type="http://schemas.openxmlformats.org/officeDocument/2006/relationships/image" Target="../media/image252.png"/><Relationship Id="rId553" Type="http://schemas.openxmlformats.org/officeDocument/2006/relationships/customXml" Target="../ink/ink726.xml"/><Relationship Id="rId760" Type="http://schemas.openxmlformats.org/officeDocument/2006/relationships/customXml" Target="../ink/ink830.xml"/><Relationship Id="rId192" Type="http://schemas.openxmlformats.org/officeDocument/2006/relationships/customXml" Target="../ink/ink544.xml"/><Relationship Id="rId206" Type="http://schemas.openxmlformats.org/officeDocument/2006/relationships/customXml" Target="../ink/ink551.xml"/><Relationship Id="rId413" Type="http://schemas.openxmlformats.org/officeDocument/2006/relationships/customXml" Target="../ink/ink656.xml"/><Relationship Id="rId858" Type="http://schemas.openxmlformats.org/officeDocument/2006/relationships/customXml" Target="../ink/ink879.xml"/><Relationship Id="rId497" Type="http://schemas.openxmlformats.org/officeDocument/2006/relationships/customXml" Target="../ink/ink698.xml"/><Relationship Id="rId620" Type="http://schemas.openxmlformats.org/officeDocument/2006/relationships/image" Target="../media/image389.png"/><Relationship Id="rId718" Type="http://schemas.openxmlformats.org/officeDocument/2006/relationships/customXml" Target="../ink/ink809.xml"/><Relationship Id="rId925" Type="http://schemas.openxmlformats.org/officeDocument/2006/relationships/image" Target="../media/image541.png"/><Relationship Id="rId357" Type="http://schemas.openxmlformats.org/officeDocument/2006/relationships/customXml" Target="../ink/ink628.xml"/><Relationship Id="rId54" Type="http://schemas.openxmlformats.org/officeDocument/2006/relationships/customXml" Target="../ink/ink475.xml"/><Relationship Id="rId217" Type="http://schemas.openxmlformats.org/officeDocument/2006/relationships/image" Target="../media/image188.png"/><Relationship Id="rId564" Type="http://schemas.openxmlformats.org/officeDocument/2006/relationships/image" Target="../media/image361.png"/><Relationship Id="rId771" Type="http://schemas.openxmlformats.org/officeDocument/2006/relationships/image" Target="../media/image464.png"/><Relationship Id="rId869" Type="http://schemas.openxmlformats.org/officeDocument/2006/relationships/image" Target="../media/image513.png"/><Relationship Id="rId424" Type="http://schemas.openxmlformats.org/officeDocument/2006/relationships/image" Target="../media/image291.png"/><Relationship Id="rId631" Type="http://schemas.openxmlformats.org/officeDocument/2006/relationships/customXml" Target="../ink/ink765.xml"/><Relationship Id="rId729" Type="http://schemas.openxmlformats.org/officeDocument/2006/relationships/image" Target="../media/image443.png"/><Relationship Id="rId270" Type="http://schemas.openxmlformats.org/officeDocument/2006/relationships/customXml" Target="../ink/ink584.xml"/><Relationship Id="rId936" Type="http://schemas.openxmlformats.org/officeDocument/2006/relationships/customXml" Target="../ink/ink918.xml"/><Relationship Id="rId65" Type="http://schemas.openxmlformats.org/officeDocument/2006/relationships/image" Target="../media/image113.png"/><Relationship Id="rId130" Type="http://schemas.openxmlformats.org/officeDocument/2006/relationships/customXml" Target="../ink/ink513.xml"/><Relationship Id="rId368" Type="http://schemas.openxmlformats.org/officeDocument/2006/relationships/image" Target="../media/image263.png"/><Relationship Id="rId575" Type="http://schemas.openxmlformats.org/officeDocument/2006/relationships/customXml" Target="../ink/ink737.xml"/><Relationship Id="rId782" Type="http://schemas.openxmlformats.org/officeDocument/2006/relationships/customXml" Target="../ink/ink841.xml"/><Relationship Id="rId228" Type="http://schemas.openxmlformats.org/officeDocument/2006/relationships/customXml" Target="../ink/ink563.xml"/><Relationship Id="rId435" Type="http://schemas.openxmlformats.org/officeDocument/2006/relationships/customXml" Target="../ink/ink667.xml"/><Relationship Id="rId642" Type="http://schemas.openxmlformats.org/officeDocument/2006/relationships/image" Target="../media/image400.png"/><Relationship Id="rId281" Type="http://schemas.openxmlformats.org/officeDocument/2006/relationships/image" Target="../media/image220.png"/><Relationship Id="rId502" Type="http://schemas.openxmlformats.org/officeDocument/2006/relationships/image" Target="../media/image330.png"/><Relationship Id="rId947" Type="http://schemas.openxmlformats.org/officeDocument/2006/relationships/image" Target="../media/image552.png"/><Relationship Id="rId76" Type="http://schemas.openxmlformats.org/officeDocument/2006/relationships/customXml" Target="../ink/ink486.xml"/><Relationship Id="rId141" Type="http://schemas.openxmlformats.org/officeDocument/2006/relationships/image" Target="../media/image151.png"/><Relationship Id="rId379" Type="http://schemas.openxmlformats.org/officeDocument/2006/relationships/customXml" Target="../ink/ink639.xml"/><Relationship Id="rId586" Type="http://schemas.openxmlformats.org/officeDocument/2006/relationships/image" Target="../media/image372.png"/><Relationship Id="rId793" Type="http://schemas.openxmlformats.org/officeDocument/2006/relationships/image" Target="../media/image475.png"/><Relationship Id="rId807" Type="http://schemas.openxmlformats.org/officeDocument/2006/relationships/image" Target="../media/image482.png"/><Relationship Id="rId7" Type="http://schemas.openxmlformats.org/officeDocument/2006/relationships/image" Target="../media/image84.png"/><Relationship Id="rId239" Type="http://schemas.openxmlformats.org/officeDocument/2006/relationships/image" Target="../media/image199.png"/><Relationship Id="rId446" Type="http://schemas.openxmlformats.org/officeDocument/2006/relationships/image" Target="../media/image302.png"/><Relationship Id="rId653" Type="http://schemas.openxmlformats.org/officeDocument/2006/relationships/customXml" Target="../ink/ink776.xml"/><Relationship Id="rId292" Type="http://schemas.openxmlformats.org/officeDocument/2006/relationships/customXml" Target="../ink/ink595.xml"/><Relationship Id="rId306" Type="http://schemas.openxmlformats.org/officeDocument/2006/relationships/customXml" Target="../ink/ink602.xml"/><Relationship Id="rId860" Type="http://schemas.openxmlformats.org/officeDocument/2006/relationships/customXml" Target="../ink/ink880.xml"/><Relationship Id="rId958" Type="http://schemas.openxmlformats.org/officeDocument/2006/relationships/customXml" Target="../ink/ink929.xml"/><Relationship Id="rId87" Type="http://schemas.openxmlformats.org/officeDocument/2006/relationships/image" Target="../media/image124.png"/><Relationship Id="rId513" Type="http://schemas.openxmlformats.org/officeDocument/2006/relationships/customXml" Target="../ink/ink706.xml"/><Relationship Id="rId597" Type="http://schemas.openxmlformats.org/officeDocument/2006/relationships/customXml" Target="../ink/ink748.xml"/><Relationship Id="rId720" Type="http://schemas.openxmlformats.org/officeDocument/2006/relationships/customXml" Target="../ink/ink810.xml"/><Relationship Id="rId818" Type="http://schemas.openxmlformats.org/officeDocument/2006/relationships/customXml" Target="../ink/ink859.xml"/><Relationship Id="rId152" Type="http://schemas.openxmlformats.org/officeDocument/2006/relationships/customXml" Target="../ink/ink524.xml"/><Relationship Id="rId457" Type="http://schemas.openxmlformats.org/officeDocument/2006/relationships/customXml" Target="../ink/ink678.xml"/><Relationship Id="rId664" Type="http://schemas.openxmlformats.org/officeDocument/2006/relationships/image" Target="../media/image411.png"/><Relationship Id="rId871" Type="http://schemas.openxmlformats.org/officeDocument/2006/relationships/image" Target="../media/image514.png"/><Relationship Id="rId969" Type="http://schemas.openxmlformats.org/officeDocument/2006/relationships/image" Target="../media/image563.png"/><Relationship Id="rId14" Type="http://schemas.openxmlformats.org/officeDocument/2006/relationships/customXml" Target="../ink/ink455.xml"/><Relationship Id="rId317" Type="http://schemas.openxmlformats.org/officeDocument/2006/relationships/image" Target="../media/image238.png"/><Relationship Id="rId524" Type="http://schemas.openxmlformats.org/officeDocument/2006/relationships/image" Target="../media/image341.png"/><Relationship Id="rId731" Type="http://schemas.openxmlformats.org/officeDocument/2006/relationships/image" Target="../media/image444.png"/><Relationship Id="rId98" Type="http://schemas.openxmlformats.org/officeDocument/2006/relationships/customXml" Target="../ink/ink497.xml"/><Relationship Id="rId163" Type="http://schemas.openxmlformats.org/officeDocument/2006/relationships/image" Target="../media/image162.png"/><Relationship Id="rId370" Type="http://schemas.openxmlformats.org/officeDocument/2006/relationships/image" Target="../media/image264.png"/><Relationship Id="rId829" Type="http://schemas.openxmlformats.org/officeDocument/2006/relationships/image" Target="../media/image493.png"/><Relationship Id="rId230" Type="http://schemas.openxmlformats.org/officeDocument/2006/relationships/customXml" Target="../ink/ink564.xml"/><Relationship Id="rId468" Type="http://schemas.openxmlformats.org/officeDocument/2006/relationships/image" Target="../media/image313.png"/><Relationship Id="rId675" Type="http://schemas.openxmlformats.org/officeDocument/2006/relationships/customXml" Target="../ink/ink787.xml"/><Relationship Id="rId882" Type="http://schemas.openxmlformats.org/officeDocument/2006/relationships/customXml" Target="../ink/ink891.xml"/><Relationship Id="rId25" Type="http://schemas.openxmlformats.org/officeDocument/2006/relationships/image" Target="../media/image93.png"/><Relationship Id="rId328" Type="http://schemas.openxmlformats.org/officeDocument/2006/relationships/customXml" Target="../ink/ink613.xml"/><Relationship Id="rId535" Type="http://schemas.openxmlformats.org/officeDocument/2006/relationships/customXml" Target="../ink/ink717.xml"/><Relationship Id="rId742" Type="http://schemas.openxmlformats.org/officeDocument/2006/relationships/customXml" Target="../ink/ink821.xml"/><Relationship Id="rId174" Type="http://schemas.openxmlformats.org/officeDocument/2006/relationships/customXml" Target="../ink/ink535.xml"/><Relationship Id="rId381" Type="http://schemas.openxmlformats.org/officeDocument/2006/relationships/customXml" Target="../ink/ink640.xml"/><Relationship Id="rId602" Type="http://schemas.openxmlformats.org/officeDocument/2006/relationships/image" Target="../media/image380.png"/><Relationship Id="rId241" Type="http://schemas.openxmlformats.org/officeDocument/2006/relationships/image" Target="../media/image200.png"/><Relationship Id="rId479" Type="http://schemas.openxmlformats.org/officeDocument/2006/relationships/customXml" Target="../ink/ink689.xml"/><Relationship Id="rId686" Type="http://schemas.openxmlformats.org/officeDocument/2006/relationships/image" Target="../media/image422.png"/><Relationship Id="rId893" Type="http://schemas.openxmlformats.org/officeDocument/2006/relationships/image" Target="../media/image525.png"/><Relationship Id="rId907" Type="http://schemas.openxmlformats.org/officeDocument/2006/relationships/image" Target="../media/image532.png"/><Relationship Id="rId36" Type="http://schemas.openxmlformats.org/officeDocument/2006/relationships/customXml" Target="../ink/ink466.xml"/><Relationship Id="rId339" Type="http://schemas.openxmlformats.org/officeDocument/2006/relationships/customXml" Target="../ink/ink619.xml"/><Relationship Id="rId546" Type="http://schemas.openxmlformats.org/officeDocument/2006/relationships/image" Target="../media/image352.png"/><Relationship Id="rId753" Type="http://schemas.openxmlformats.org/officeDocument/2006/relationships/image" Target="../media/image455.png"/><Relationship Id="rId101" Type="http://schemas.openxmlformats.org/officeDocument/2006/relationships/image" Target="../media/image131.png"/><Relationship Id="rId185" Type="http://schemas.openxmlformats.org/officeDocument/2006/relationships/image" Target="../media/image173.png"/><Relationship Id="rId406" Type="http://schemas.openxmlformats.org/officeDocument/2006/relationships/image" Target="../media/image282.png"/><Relationship Id="rId960" Type="http://schemas.openxmlformats.org/officeDocument/2006/relationships/customXml" Target="../ink/ink930.xml"/><Relationship Id="rId392" Type="http://schemas.openxmlformats.org/officeDocument/2006/relationships/image" Target="../media/image275.png"/><Relationship Id="rId613" Type="http://schemas.openxmlformats.org/officeDocument/2006/relationships/customXml" Target="../ink/ink756.xml"/><Relationship Id="rId697" Type="http://schemas.openxmlformats.org/officeDocument/2006/relationships/customXml" Target="../ink/ink798.xml"/><Relationship Id="rId820" Type="http://schemas.openxmlformats.org/officeDocument/2006/relationships/customXml" Target="../ink/ink860.xml"/><Relationship Id="rId918" Type="http://schemas.openxmlformats.org/officeDocument/2006/relationships/customXml" Target="../ink/ink909.xml"/><Relationship Id="rId252" Type="http://schemas.openxmlformats.org/officeDocument/2006/relationships/customXml" Target="../ink/ink575.xml"/><Relationship Id="rId47" Type="http://schemas.openxmlformats.org/officeDocument/2006/relationships/image" Target="../media/image104.png"/><Relationship Id="rId112" Type="http://schemas.openxmlformats.org/officeDocument/2006/relationships/customXml" Target="../ink/ink504.xml"/><Relationship Id="rId557" Type="http://schemas.openxmlformats.org/officeDocument/2006/relationships/customXml" Target="../ink/ink728.xml"/><Relationship Id="rId764" Type="http://schemas.openxmlformats.org/officeDocument/2006/relationships/customXml" Target="../ink/ink832.xml"/><Relationship Id="rId971" Type="http://schemas.openxmlformats.org/officeDocument/2006/relationships/image" Target="../media/image564.png"/><Relationship Id="rId196" Type="http://schemas.openxmlformats.org/officeDocument/2006/relationships/customXml" Target="../ink/ink546.xml"/><Relationship Id="rId417" Type="http://schemas.openxmlformats.org/officeDocument/2006/relationships/customXml" Target="../ink/ink658.xml"/><Relationship Id="rId624" Type="http://schemas.openxmlformats.org/officeDocument/2006/relationships/image" Target="../media/image391.png"/><Relationship Id="rId831" Type="http://schemas.openxmlformats.org/officeDocument/2006/relationships/image" Target="../media/image494.png"/><Relationship Id="rId263" Type="http://schemas.openxmlformats.org/officeDocument/2006/relationships/image" Target="../media/image211.png"/><Relationship Id="rId470" Type="http://schemas.openxmlformats.org/officeDocument/2006/relationships/image" Target="../media/image314.png"/><Relationship Id="rId929" Type="http://schemas.openxmlformats.org/officeDocument/2006/relationships/image" Target="../media/image543.png"/><Relationship Id="rId58" Type="http://schemas.openxmlformats.org/officeDocument/2006/relationships/customXml" Target="../ink/ink477.xml"/><Relationship Id="rId123" Type="http://schemas.openxmlformats.org/officeDocument/2006/relationships/image" Target="../media/image142.png"/><Relationship Id="rId330" Type="http://schemas.openxmlformats.org/officeDocument/2006/relationships/customXml" Target="../ink/ink614.xml"/><Relationship Id="rId568" Type="http://schemas.openxmlformats.org/officeDocument/2006/relationships/image" Target="../media/image363.png"/><Relationship Id="rId775" Type="http://schemas.openxmlformats.org/officeDocument/2006/relationships/image" Target="../media/image466.png"/><Relationship Id="rId428" Type="http://schemas.openxmlformats.org/officeDocument/2006/relationships/image" Target="../media/image293.png"/><Relationship Id="rId635" Type="http://schemas.openxmlformats.org/officeDocument/2006/relationships/customXml" Target="../ink/ink767.xml"/><Relationship Id="rId842" Type="http://schemas.openxmlformats.org/officeDocument/2006/relationships/customXml" Target="../ink/ink871.xml"/><Relationship Id="rId274" Type="http://schemas.openxmlformats.org/officeDocument/2006/relationships/customXml" Target="../ink/ink586.xml"/><Relationship Id="rId481" Type="http://schemas.openxmlformats.org/officeDocument/2006/relationships/customXml" Target="../ink/ink690.xml"/><Relationship Id="rId702" Type="http://schemas.openxmlformats.org/officeDocument/2006/relationships/image" Target="../media/image430.png"/><Relationship Id="rId69" Type="http://schemas.openxmlformats.org/officeDocument/2006/relationships/image" Target="../media/image115.png"/><Relationship Id="rId134" Type="http://schemas.openxmlformats.org/officeDocument/2006/relationships/customXml" Target="../ink/ink515.xml"/><Relationship Id="rId579" Type="http://schemas.openxmlformats.org/officeDocument/2006/relationships/customXml" Target="../ink/ink739.xml"/><Relationship Id="rId786" Type="http://schemas.openxmlformats.org/officeDocument/2006/relationships/customXml" Target="../ink/ink843.xml"/><Relationship Id="rId341" Type="http://schemas.openxmlformats.org/officeDocument/2006/relationships/customXml" Target="../ink/ink620.xml"/><Relationship Id="rId439" Type="http://schemas.openxmlformats.org/officeDocument/2006/relationships/customXml" Target="../ink/ink669.xml"/><Relationship Id="rId646" Type="http://schemas.openxmlformats.org/officeDocument/2006/relationships/image" Target="../media/image402.png"/><Relationship Id="rId201" Type="http://schemas.openxmlformats.org/officeDocument/2006/relationships/image" Target="../media/image181.png"/><Relationship Id="rId285" Type="http://schemas.openxmlformats.org/officeDocument/2006/relationships/image" Target="../media/image222.png"/><Relationship Id="rId506" Type="http://schemas.openxmlformats.org/officeDocument/2006/relationships/image" Target="../media/image332.png"/><Relationship Id="rId853" Type="http://schemas.openxmlformats.org/officeDocument/2006/relationships/image" Target="../media/image505.png"/><Relationship Id="rId492" Type="http://schemas.openxmlformats.org/officeDocument/2006/relationships/image" Target="../media/image325.png"/><Relationship Id="rId713" Type="http://schemas.openxmlformats.org/officeDocument/2006/relationships/image" Target="../media/image435.png"/><Relationship Id="rId797" Type="http://schemas.openxmlformats.org/officeDocument/2006/relationships/image" Target="../media/image477.png"/><Relationship Id="rId920" Type="http://schemas.openxmlformats.org/officeDocument/2006/relationships/customXml" Target="../ink/ink910.xml"/><Relationship Id="rId145" Type="http://schemas.openxmlformats.org/officeDocument/2006/relationships/image" Target="../media/image153.png"/><Relationship Id="rId352" Type="http://schemas.openxmlformats.org/officeDocument/2006/relationships/image" Target="../media/image255.png"/><Relationship Id="rId212" Type="http://schemas.openxmlformats.org/officeDocument/2006/relationships/image" Target="../media/image186.png"/><Relationship Id="rId657" Type="http://schemas.openxmlformats.org/officeDocument/2006/relationships/customXml" Target="../ink/ink778.xml"/><Relationship Id="rId864" Type="http://schemas.openxmlformats.org/officeDocument/2006/relationships/customXml" Target="../ink/ink882.xml"/><Relationship Id="rId296" Type="http://schemas.openxmlformats.org/officeDocument/2006/relationships/customXml" Target="../ink/ink597.xml"/><Relationship Id="rId517" Type="http://schemas.openxmlformats.org/officeDocument/2006/relationships/customXml" Target="../ink/ink708.xml"/><Relationship Id="rId724" Type="http://schemas.openxmlformats.org/officeDocument/2006/relationships/customXml" Target="../ink/ink812.xml"/><Relationship Id="rId931" Type="http://schemas.openxmlformats.org/officeDocument/2006/relationships/image" Target="../media/image544.png"/><Relationship Id="rId60" Type="http://schemas.openxmlformats.org/officeDocument/2006/relationships/customXml" Target="../ink/ink478.xml"/><Relationship Id="rId156" Type="http://schemas.openxmlformats.org/officeDocument/2006/relationships/customXml" Target="../ink/ink526.xml"/><Relationship Id="rId363" Type="http://schemas.openxmlformats.org/officeDocument/2006/relationships/customXml" Target="../ink/ink631.xml"/><Relationship Id="rId570" Type="http://schemas.openxmlformats.org/officeDocument/2006/relationships/image" Target="../media/image364.png"/><Relationship Id="rId223" Type="http://schemas.openxmlformats.org/officeDocument/2006/relationships/image" Target="../media/image191.png"/><Relationship Id="rId430" Type="http://schemas.openxmlformats.org/officeDocument/2006/relationships/image" Target="../media/image294.png"/><Relationship Id="rId668" Type="http://schemas.openxmlformats.org/officeDocument/2006/relationships/image" Target="../media/image413.png"/><Relationship Id="rId875" Type="http://schemas.openxmlformats.org/officeDocument/2006/relationships/image" Target="../media/image516.png"/><Relationship Id="rId18" Type="http://schemas.openxmlformats.org/officeDocument/2006/relationships/customXml" Target="../ink/ink457.xml"/><Relationship Id="rId528" Type="http://schemas.openxmlformats.org/officeDocument/2006/relationships/image" Target="../media/image343.png"/><Relationship Id="rId735" Type="http://schemas.openxmlformats.org/officeDocument/2006/relationships/image" Target="../media/image446.png"/><Relationship Id="rId942" Type="http://schemas.openxmlformats.org/officeDocument/2006/relationships/customXml" Target="../ink/ink921.xml"/><Relationship Id="rId167" Type="http://schemas.openxmlformats.org/officeDocument/2006/relationships/image" Target="../media/image164.png"/><Relationship Id="rId374" Type="http://schemas.openxmlformats.org/officeDocument/2006/relationships/image" Target="../media/image266.png"/><Relationship Id="rId581" Type="http://schemas.openxmlformats.org/officeDocument/2006/relationships/customXml" Target="../ink/ink740.xml"/><Relationship Id="rId71" Type="http://schemas.openxmlformats.org/officeDocument/2006/relationships/image" Target="../media/image116.png"/><Relationship Id="rId234" Type="http://schemas.openxmlformats.org/officeDocument/2006/relationships/customXml" Target="../ink/ink566.xml"/><Relationship Id="rId679" Type="http://schemas.openxmlformats.org/officeDocument/2006/relationships/customXml" Target="../ink/ink789.xml"/><Relationship Id="rId802" Type="http://schemas.openxmlformats.org/officeDocument/2006/relationships/customXml" Target="../ink/ink851.xml"/><Relationship Id="rId886" Type="http://schemas.openxmlformats.org/officeDocument/2006/relationships/customXml" Target="../ink/ink893.xml"/><Relationship Id="rId2" Type="http://schemas.openxmlformats.org/officeDocument/2006/relationships/notesSlide" Target="../notesSlides/notesSlide3.xml"/><Relationship Id="rId29" Type="http://schemas.openxmlformats.org/officeDocument/2006/relationships/image" Target="../media/image95.png"/><Relationship Id="rId441" Type="http://schemas.openxmlformats.org/officeDocument/2006/relationships/customXml" Target="../ink/ink670.xml"/><Relationship Id="rId539" Type="http://schemas.openxmlformats.org/officeDocument/2006/relationships/customXml" Target="../ink/ink719.xml"/><Relationship Id="rId746" Type="http://schemas.openxmlformats.org/officeDocument/2006/relationships/customXml" Target="../ink/ink823.xml"/><Relationship Id="rId178" Type="http://schemas.openxmlformats.org/officeDocument/2006/relationships/customXml" Target="../ink/ink537.xml"/><Relationship Id="rId301" Type="http://schemas.openxmlformats.org/officeDocument/2006/relationships/image" Target="../media/image230.png"/><Relationship Id="rId953" Type="http://schemas.openxmlformats.org/officeDocument/2006/relationships/image" Target="../media/image555.png"/><Relationship Id="rId82" Type="http://schemas.openxmlformats.org/officeDocument/2006/relationships/customXml" Target="../ink/ink489.xml"/><Relationship Id="rId385" Type="http://schemas.openxmlformats.org/officeDocument/2006/relationships/customXml" Target="../ink/ink642.xml"/><Relationship Id="rId592" Type="http://schemas.openxmlformats.org/officeDocument/2006/relationships/image" Target="../media/image375.png"/><Relationship Id="rId606" Type="http://schemas.openxmlformats.org/officeDocument/2006/relationships/image" Target="../media/image382.png"/><Relationship Id="rId813" Type="http://schemas.openxmlformats.org/officeDocument/2006/relationships/image" Target="../media/image485.png"/><Relationship Id="rId245" Type="http://schemas.openxmlformats.org/officeDocument/2006/relationships/image" Target="../media/image202.png"/><Relationship Id="rId452" Type="http://schemas.openxmlformats.org/officeDocument/2006/relationships/image" Target="../media/image305.png"/><Relationship Id="rId897" Type="http://schemas.openxmlformats.org/officeDocument/2006/relationships/image" Target="../media/image527.png"/><Relationship Id="rId105" Type="http://schemas.openxmlformats.org/officeDocument/2006/relationships/image" Target="../media/image133.png"/><Relationship Id="rId312" Type="http://schemas.openxmlformats.org/officeDocument/2006/relationships/customXml" Target="../ink/ink605.xml"/><Relationship Id="rId757" Type="http://schemas.openxmlformats.org/officeDocument/2006/relationships/image" Target="../media/image457.png"/><Relationship Id="rId964" Type="http://schemas.openxmlformats.org/officeDocument/2006/relationships/customXml" Target="../ink/ink932.xml"/><Relationship Id="rId93" Type="http://schemas.openxmlformats.org/officeDocument/2006/relationships/image" Target="../media/image127.png"/><Relationship Id="rId189" Type="http://schemas.openxmlformats.org/officeDocument/2006/relationships/image" Target="../media/image175.png"/><Relationship Id="rId396" Type="http://schemas.openxmlformats.org/officeDocument/2006/relationships/image" Target="../media/image277.png"/><Relationship Id="rId617" Type="http://schemas.openxmlformats.org/officeDocument/2006/relationships/customXml" Target="../ink/ink758.xml"/><Relationship Id="rId824" Type="http://schemas.openxmlformats.org/officeDocument/2006/relationships/customXml" Target="../ink/ink862.xml"/><Relationship Id="rId256" Type="http://schemas.openxmlformats.org/officeDocument/2006/relationships/customXml" Target="../ink/ink577.xml"/><Relationship Id="rId463" Type="http://schemas.openxmlformats.org/officeDocument/2006/relationships/customXml" Target="../ink/ink681.xml"/><Relationship Id="rId670" Type="http://schemas.openxmlformats.org/officeDocument/2006/relationships/image" Target="../media/image414.png"/><Relationship Id="rId116" Type="http://schemas.openxmlformats.org/officeDocument/2006/relationships/customXml" Target="../ink/ink506.xml"/><Relationship Id="rId323" Type="http://schemas.openxmlformats.org/officeDocument/2006/relationships/image" Target="../media/image241.png"/><Relationship Id="rId530" Type="http://schemas.openxmlformats.org/officeDocument/2006/relationships/image" Target="../media/image344.png"/><Relationship Id="rId768" Type="http://schemas.openxmlformats.org/officeDocument/2006/relationships/customXml" Target="../ink/ink834.xml"/><Relationship Id="rId975" Type="http://schemas.openxmlformats.org/officeDocument/2006/relationships/image" Target="../media/image566.png"/><Relationship Id="rId20" Type="http://schemas.openxmlformats.org/officeDocument/2006/relationships/customXml" Target="../ink/ink458.xml"/><Relationship Id="rId628" Type="http://schemas.openxmlformats.org/officeDocument/2006/relationships/image" Target="../media/image393.png"/><Relationship Id="rId835" Type="http://schemas.openxmlformats.org/officeDocument/2006/relationships/image" Target="../media/image496.png"/><Relationship Id="rId267" Type="http://schemas.openxmlformats.org/officeDocument/2006/relationships/image" Target="../media/image213.png"/><Relationship Id="rId474" Type="http://schemas.openxmlformats.org/officeDocument/2006/relationships/image" Target="../media/image316.png"/><Relationship Id="rId127" Type="http://schemas.openxmlformats.org/officeDocument/2006/relationships/image" Target="../media/image144.png"/><Relationship Id="rId681" Type="http://schemas.openxmlformats.org/officeDocument/2006/relationships/customXml" Target="../ink/ink790.xml"/><Relationship Id="rId779" Type="http://schemas.openxmlformats.org/officeDocument/2006/relationships/image" Target="../media/image468.png"/><Relationship Id="rId902" Type="http://schemas.openxmlformats.org/officeDocument/2006/relationships/customXml" Target="../ink/ink901.xml"/><Relationship Id="rId31" Type="http://schemas.openxmlformats.org/officeDocument/2006/relationships/image" Target="../media/image96.png"/><Relationship Id="rId334" Type="http://schemas.openxmlformats.org/officeDocument/2006/relationships/image" Target="../media/image246.png"/><Relationship Id="rId541" Type="http://schemas.openxmlformats.org/officeDocument/2006/relationships/customXml" Target="../ink/ink720.xml"/><Relationship Id="rId639" Type="http://schemas.openxmlformats.org/officeDocument/2006/relationships/customXml" Target="../ink/ink769.xml"/><Relationship Id="rId180" Type="http://schemas.openxmlformats.org/officeDocument/2006/relationships/customXml" Target="../ink/ink538.xml"/><Relationship Id="rId278" Type="http://schemas.openxmlformats.org/officeDocument/2006/relationships/customXml" Target="../ink/ink588.xml"/><Relationship Id="rId401" Type="http://schemas.openxmlformats.org/officeDocument/2006/relationships/customXml" Target="../ink/ink650.xml"/><Relationship Id="rId846" Type="http://schemas.openxmlformats.org/officeDocument/2006/relationships/customXml" Target="../ink/ink873.xml"/><Relationship Id="rId485" Type="http://schemas.openxmlformats.org/officeDocument/2006/relationships/customXml" Target="../ink/ink692.xml"/><Relationship Id="rId692" Type="http://schemas.openxmlformats.org/officeDocument/2006/relationships/image" Target="../media/image425.png"/><Relationship Id="rId706" Type="http://schemas.openxmlformats.org/officeDocument/2006/relationships/image" Target="../media/image432.png"/><Relationship Id="rId913" Type="http://schemas.openxmlformats.org/officeDocument/2006/relationships/image" Target="../media/image535.png"/><Relationship Id="rId42" Type="http://schemas.openxmlformats.org/officeDocument/2006/relationships/customXml" Target="../ink/ink469.xml"/><Relationship Id="rId138" Type="http://schemas.openxmlformats.org/officeDocument/2006/relationships/customXml" Target="../ink/ink517.xml"/><Relationship Id="rId345" Type="http://schemas.openxmlformats.org/officeDocument/2006/relationships/customXml" Target="../ink/ink622.xml"/><Relationship Id="rId552" Type="http://schemas.openxmlformats.org/officeDocument/2006/relationships/image" Target="../media/image355.png"/><Relationship Id="rId191" Type="http://schemas.openxmlformats.org/officeDocument/2006/relationships/image" Target="../media/image176.png"/><Relationship Id="rId205" Type="http://schemas.openxmlformats.org/officeDocument/2006/relationships/image" Target="../media/image183.png"/><Relationship Id="rId412" Type="http://schemas.openxmlformats.org/officeDocument/2006/relationships/image" Target="../media/image285.png"/><Relationship Id="rId857" Type="http://schemas.openxmlformats.org/officeDocument/2006/relationships/image" Target="../media/image507.png"/><Relationship Id="rId289" Type="http://schemas.openxmlformats.org/officeDocument/2006/relationships/image" Target="../media/image224.png"/><Relationship Id="rId496" Type="http://schemas.openxmlformats.org/officeDocument/2006/relationships/image" Target="../media/image327.png"/><Relationship Id="rId717" Type="http://schemas.openxmlformats.org/officeDocument/2006/relationships/image" Target="../media/image437.png"/><Relationship Id="rId924" Type="http://schemas.openxmlformats.org/officeDocument/2006/relationships/customXml" Target="../ink/ink912.xml"/><Relationship Id="rId53" Type="http://schemas.openxmlformats.org/officeDocument/2006/relationships/image" Target="../media/image107.png"/><Relationship Id="rId149" Type="http://schemas.openxmlformats.org/officeDocument/2006/relationships/image" Target="../media/image155.png"/><Relationship Id="rId356" Type="http://schemas.openxmlformats.org/officeDocument/2006/relationships/image" Target="../media/image257.png"/><Relationship Id="rId563" Type="http://schemas.openxmlformats.org/officeDocument/2006/relationships/customXml" Target="../ink/ink731.xml"/><Relationship Id="rId770" Type="http://schemas.openxmlformats.org/officeDocument/2006/relationships/customXml" Target="../ink/ink835.xml"/><Relationship Id="rId216" Type="http://schemas.openxmlformats.org/officeDocument/2006/relationships/customXml" Target="../ink/ink557.xml"/><Relationship Id="rId423" Type="http://schemas.openxmlformats.org/officeDocument/2006/relationships/customXml" Target="../ink/ink661.xml"/><Relationship Id="rId868" Type="http://schemas.openxmlformats.org/officeDocument/2006/relationships/customXml" Target="../ink/ink884.xml"/><Relationship Id="rId630" Type="http://schemas.openxmlformats.org/officeDocument/2006/relationships/image" Target="../media/image394.png"/><Relationship Id="rId728" Type="http://schemas.openxmlformats.org/officeDocument/2006/relationships/customXml" Target="../ink/ink814.xml"/><Relationship Id="rId935" Type="http://schemas.openxmlformats.org/officeDocument/2006/relationships/image" Target="../media/image546.png"/><Relationship Id="rId64" Type="http://schemas.openxmlformats.org/officeDocument/2006/relationships/customXml" Target="../ink/ink480.xml"/><Relationship Id="rId367" Type="http://schemas.openxmlformats.org/officeDocument/2006/relationships/customXml" Target="../ink/ink633.xml"/><Relationship Id="rId574" Type="http://schemas.openxmlformats.org/officeDocument/2006/relationships/image" Target="../media/image366.png"/><Relationship Id="rId227" Type="http://schemas.openxmlformats.org/officeDocument/2006/relationships/image" Target="../media/image193.png"/><Relationship Id="rId781" Type="http://schemas.openxmlformats.org/officeDocument/2006/relationships/image" Target="../media/image469.png"/><Relationship Id="rId879" Type="http://schemas.openxmlformats.org/officeDocument/2006/relationships/image" Target="../media/image518.png"/><Relationship Id="rId434" Type="http://schemas.openxmlformats.org/officeDocument/2006/relationships/image" Target="../media/image296.png"/><Relationship Id="rId641" Type="http://schemas.openxmlformats.org/officeDocument/2006/relationships/customXml" Target="../ink/ink770.xml"/><Relationship Id="rId739" Type="http://schemas.openxmlformats.org/officeDocument/2006/relationships/image" Target="../media/image448.png"/><Relationship Id="rId280" Type="http://schemas.openxmlformats.org/officeDocument/2006/relationships/customXml" Target="../ink/ink589.xml"/><Relationship Id="rId501" Type="http://schemas.openxmlformats.org/officeDocument/2006/relationships/customXml" Target="../ink/ink700.xml"/><Relationship Id="rId946" Type="http://schemas.openxmlformats.org/officeDocument/2006/relationships/customXml" Target="../ink/ink923.xml"/><Relationship Id="rId75" Type="http://schemas.openxmlformats.org/officeDocument/2006/relationships/image" Target="../media/image118.png"/><Relationship Id="rId140" Type="http://schemas.openxmlformats.org/officeDocument/2006/relationships/customXml" Target="../ink/ink518.xml"/><Relationship Id="rId378" Type="http://schemas.openxmlformats.org/officeDocument/2006/relationships/image" Target="../media/image268.png"/><Relationship Id="rId585" Type="http://schemas.openxmlformats.org/officeDocument/2006/relationships/customXml" Target="../ink/ink742.xml"/><Relationship Id="rId792" Type="http://schemas.openxmlformats.org/officeDocument/2006/relationships/customXml" Target="../ink/ink846.xml"/><Relationship Id="rId806" Type="http://schemas.openxmlformats.org/officeDocument/2006/relationships/customXml" Target="../ink/ink853.xml"/><Relationship Id="rId6" Type="http://schemas.openxmlformats.org/officeDocument/2006/relationships/customXml" Target="../ink/ink451.xml"/><Relationship Id="rId238" Type="http://schemas.openxmlformats.org/officeDocument/2006/relationships/customXml" Target="../ink/ink568.xml"/><Relationship Id="rId445" Type="http://schemas.openxmlformats.org/officeDocument/2006/relationships/customXml" Target="../ink/ink672.xml"/><Relationship Id="rId652" Type="http://schemas.openxmlformats.org/officeDocument/2006/relationships/image" Target="../media/image405.png"/><Relationship Id="rId291" Type="http://schemas.openxmlformats.org/officeDocument/2006/relationships/image" Target="../media/image225.png"/><Relationship Id="rId305" Type="http://schemas.openxmlformats.org/officeDocument/2006/relationships/image" Target="../media/image232.png"/><Relationship Id="rId512" Type="http://schemas.openxmlformats.org/officeDocument/2006/relationships/image" Target="../media/image335.png"/><Relationship Id="rId957" Type="http://schemas.openxmlformats.org/officeDocument/2006/relationships/image" Target="../media/image557.png"/><Relationship Id="rId86" Type="http://schemas.openxmlformats.org/officeDocument/2006/relationships/customXml" Target="../ink/ink491.xml"/><Relationship Id="rId151" Type="http://schemas.openxmlformats.org/officeDocument/2006/relationships/image" Target="../media/image156.png"/><Relationship Id="rId389" Type="http://schemas.openxmlformats.org/officeDocument/2006/relationships/customXml" Target="../ink/ink644.xml"/><Relationship Id="rId596" Type="http://schemas.openxmlformats.org/officeDocument/2006/relationships/image" Target="../media/image377.png"/><Relationship Id="rId817" Type="http://schemas.openxmlformats.org/officeDocument/2006/relationships/image" Target="../media/image487.png"/><Relationship Id="rId249" Type="http://schemas.openxmlformats.org/officeDocument/2006/relationships/image" Target="../media/image204.png"/><Relationship Id="rId456" Type="http://schemas.openxmlformats.org/officeDocument/2006/relationships/image" Target="../media/image307.png"/><Relationship Id="rId663" Type="http://schemas.openxmlformats.org/officeDocument/2006/relationships/customXml" Target="../ink/ink781.xml"/><Relationship Id="rId870" Type="http://schemas.openxmlformats.org/officeDocument/2006/relationships/customXml" Target="../ink/ink885.xml"/><Relationship Id="rId13" Type="http://schemas.openxmlformats.org/officeDocument/2006/relationships/image" Target="../media/image87.png"/><Relationship Id="rId109" Type="http://schemas.openxmlformats.org/officeDocument/2006/relationships/image" Target="../media/image135.png"/><Relationship Id="rId316" Type="http://schemas.openxmlformats.org/officeDocument/2006/relationships/customXml" Target="../ink/ink607.xml"/><Relationship Id="rId523" Type="http://schemas.openxmlformats.org/officeDocument/2006/relationships/customXml" Target="../ink/ink711.xml"/><Relationship Id="rId968" Type="http://schemas.openxmlformats.org/officeDocument/2006/relationships/customXml" Target="../ink/ink934.xml"/><Relationship Id="rId97" Type="http://schemas.openxmlformats.org/officeDocument/2006/relationships/image" Target="../media/image129.png"/><Relationship Id="rId730" Type="http://schemas.openxmlformats.org/officeDocument/2006/relationships/customXml" Target="../ink/ink815.xml"/><Relationship Id="rId828" Type="http://schemas.openxmlformats.org/officeDocument/2006/relationships/customXml" Target="../ink/ink864.xml"/><Relationship Id="rId162" Type="http://schemas.openxmlformats.org/officeDocument/2006/relationships/customXml" Target="../ink/ink529.xml"/><Relationship Id="rId467" Type="http://schemas.openxmlformats.org/officeDocument/2006/relationships/customXml" Target="../ink/ink683.xml"/><Relationship Id="rId674" Type="http://schemas.openxmlformats.org/officeDocument/2006/relationships/image" Target="../media/image416.png"/><Relationship Id="rId881" Type="http://schemas.openxmlformats.org/officeDocument/2006/relationships/image" Target="../media/image519.png"/><Relationship Id="rId979" Type="http://schemas.openxmlformats.org/officeDocument/2006/relationships/image" Target="../media/image568.png"/><Relationship Id="rId24" Type="http://schemas.openxmlformats.org/officeDocument/2006/relationships/customXml" Target="../ink/ink460.xml"/><Relationship Id="rId327" Type="http://schemas.openxmlformats.org/officeDocument/2006/relationships/image" Target="../media/image243.png"/><Relationship Id="rId534" Type="http://schemas.openxmlformats.org/officeDocument/2006/relationships/image" Target="../media/image346.png"/><Relationship Id="rId741" Type="http://schemas.openxmlformats.org/officeDocument/2006/relationships/image" Target="../media/image449.png"/><Relationship Id="rId839" Type="http://schemas.openxmlformats.org/officeDocument/2006/relationships/image" Target="../media/image498.png"/><Relationship Id="rId173" Type="http://schemas.openxmlformats.org/officeDocument/2006/relationships/image" Target="../media/image167.png"/><Relationship Id="rId380" Type="http://schemas.openxmlformats.org/officeDocument/2006/relationships/image" Target="../media/image269.png"/><Relationship Id="rId601" Type="http://schemas.openxmlformats.org/officeDocument/2006/relationships/customXml" Target="../ink/ink750.xml"/><Relationship Id="rId240" Type="http://schemas.openxmlformats.org/officeDocument/2006/relationships/customXml" Target="../ink/ink569.xml"/><Relationship Id="rId478" Type="http://schemas.openxmlformats.org/officeDocument/2006/relationships/image" Target="../media/image318.png"/><Relationship Id="rId685" Type="http://schemas.openxmlformats.org/officeDocument/2006/relationships/customXml" Target="../ink/ink792.xml"/><Relationship Id="rId892" Type="http://schemas.openxmlformats.org/officeDocument/2006/relationships/customXml" Target="../ink/ink896.xml"/><Relationship Id="rId906" Type="http://schemas.openxmlformats.org/officeDocument/2006/relationships/customXml" Target="../ink/ink903.xml"/><Relationship Id="rId35" Type="http://schemas.openxmlformats.org/officeDocument/2006/relationships/image" Target="../media/image98.png"/><Relationship Id="rId100" Type="http://schemas.openxmlformats.org/officeDocument/2006/relationships/customXml" Target="../ink/ink498.xml"/><Relationship Id="rId338" Type="http://schemas.openxmlformats.org/officeDocument/2006/relationships/image" Target="../media/image248.png"/><Relationship Id="rId545" Type="http://schemas.openxmlformats.org/officeDocument/2006/relationships/customXml" Target="../ink/ink722.xml"/><Relationship Id="rId752" Type="http://schemas.openxmlformats.org/officeDocument/2006/relationships/customXml" Target="../ink/ink826.xml"/><Relationship Id="rId184" Type="http://schemas.openxmlformats.org/officeDocument/2006/relationships/customXml" Target="../ink/ink540.xml"/><Relationship Id="rId391" Type="http://schemas.openxmlformats.org/officeDocument/2006/relationships/customXml" Target="../ink/ink645.xml"/><Relationship Id="rId405" Type="http://schemas.openxmlformats.org/officeDocument/2006/relationships/customXml" Target="../ink/ink652.xml"/><Relationship Id="rId612" Type="http://schemas.openxmlformats.org/officeDocument/2006/relationships/image" Target="../media/image385.png"/><Relationship Id="rId251" Type="http://schemas.openxmlformats.org/officeDocument/2006/relationships/image" Target="../media/image205.png"/><Relationship Id="rId489" Type="http://schemas.openxmlformats.org/officeDocument/2006/relationships/customXml" Target="../ink/ink694.xml"/><Relationship Id="rId696" Type="http://schemas.openxmlformats.org/officeDocument/2006/relationships/image" Target="../media/image427.png"/><Relationship Id="rId917" Type="http://schemas.openxmlformats.org/officeDocument/2006/relationships/image" Target="../media/image537.png"/><Relationship Id="rId46" Type="http://schemas.openxmlformats.org/officeDocument/2006/relationships/customXml" Target="../ink/ink471.xml"/><Relationship Id="rId349" Type="http://schemas.openxmlformats.org/officeDocument/2006/relationships/customXml" Target="../ink/ink624.xml"/><Relationship Id="rId556" Type="http://schemas.openxmlformats.org/officeDocument/2006/relationships/image" Target="../media/image357.png"/><Relationship Id="rId763" Type="http://schemas.openxmlformats.org/officeDocument/2006/relationships/image" Target="../media/image460.png"/><Relationship Id="rId111" Type="http://schemas.openxmlformats.org/officeDocument/2006/relationships/image" Target="../media/image136.png"/><Relationship Id="rId195" Type="http://schemas.openxmlformats.org/officeDocument/2006/relationships/image" Target="../media/image178.png"/><Relationship Id="rId209" Type="http://schemas.openxmlformats.org/officeDocument/2006/relationships/customXml" Target="../ink/ink553.xml"/><Relationship Id="rId416" Type="http://schemas.openxmlformats.org/officeDocument/2006/relationships/image" Target="../media/image287.png"/><Relationship Id="rId970" Type="http://schemas.openxmlformats.org/officeDocument/2006/relationships/customXml" Target="../ink/ink935.xml"/><Relationship Id="rId623" Type="http://schemas.openxmlformats.org/officeDocument/2006/relationships/customXml" Target="../ink/ink761.xml"/><Relationship Id="rId830" Type="http://schemas.openxmlformats.org/officeDocument/2006/relationships/customXml" Target="../ink/ink865.xml"/><Relationship Id="rId928" Type="http://schemas.openxmlformats.org/officeDocument/2006/relationships/customXml" Target="../ink/ink914.xml"/><Relationship Id="rId57" Type="http://schemas.openxmlformats.org/officeDocument/2006/relationships/image" Target="../media/image109.png"/><Relationship Id="rId262" Type="http://schemas.openxmlformats.org/officeDocument/2006/relationships/customXml" Target="../ink/ink580.xml"/><Relationship Id="rId567" Type="http://schemas.openxmlformats.org/officeDocument/2006/relationships/customXml" Target="../ink/ink733.xml"/><Relationship Id="rId122" Type="http://schemas.openxmlformats.org/officeDocument/2006/relationships/customXml" Target="../ink/ink509.xml"/><Relationship Id="rId774" Type="http://schemas.openxmlformats.org/officeDocument/2006/relationships/customXml" Target="../ink/ink837.xml"/><Relationship Id="rId981" Type="http://schemas.openxmlformats.org/officeDocument/2006/relationships/image" Target="../media/image569.png"/><Relationship Id="rId427" Type="http://schemas.openxmlformats.org/officeDocument/2006/relationships/customXml" Target="../ink/ink663.xml"/><Relationship Id="rId634" Type="http://schemas.openxmlformats.org/officeDocument/2006/relationships/image" Target="../media/image396.png"/><Relationship Id="rId841" Type="http://schemas.openxmlformats.org/officeDocument/2006/relationships/image" Target="../media/image499.png"/><Relationship Id="rId273" Type="http://schemas.openxmlformats.org/officeDocument/2006/relationships/image" Target="../media/image216.png"/><Relationship Id="rId480" Type="http://schemas.openxmlformats.org/officeDocument/2006/relationships/image" Target="../media/image319.png"/><Relationship Id="rId701" Type="http://schemas.openxmlformats.org/officeDocument/2006/relationships/customXml" Target="../ink/ink800.xml"/><Relationship Id="rId939" Type="http://schemas.openxmlformats.org/officeDocument/2006/relationships/image" Target="../media/image548.png"/><Relationship Id="rId68" Type="http://schemas.openxmlformats.org/officeDocument/2006/relationships/customXml" Target="../ink/ink482.xml"/><Relationship Id="rId133" Type="http://schemas.openxmlformats.org/officeDocument/2006/relationships/image" Target="../media/image147.png"/><Relationship Id="rId340" Type="http://schemas.openxmlformats.org/officeDocument/2006/relationships/image" Target="../media/image249.png"/><Relationship Id="rId578" Type="http://schemas.openxmlformats.org/officeDocument/2006/relationships/image" Target="../media/image368.png"/><Relationship Id="rId785" Type="http://schemas.openxmlformats.org/officeDocument/2006/relationships/image" Target="../media/image471.png"/><Relationship Id="rId200" Type="http://schemas.openxmlformats.org/officeDocument/2006/relationships/customXml" Target="../ink/ink548.xml"/><Relationship Id="rId438" Type="http://schemas.openxmlformats.org/officeDocument/2006/relationships/image" Target="../media/image298.png"/><Relationship Id="rId645" Type="http://schemas.openxmlformats.org/officeDocument/2006/relationships/customXml" Target="../ink/ink772.xml"/><Relationship Id="rId852" Type="http://schemas.openxmlformats.org/officeDocument/2006/relationships/customXml" Target="../ink/ink876.xml"/><Relationship Id="rId284" Type="http://schemas.openxmlformats.org/officeDocument/2006/relationships/customXml" Target="../ink/ink591.xml"/><Relationship Id="rId491" Type="http://schemas.openxmlformats.org/officeDocument/2006/relationships/customXml" Target="../ink/ink695.xml"/><Relationship Id="rId505" Type="http://schemas.openxmlformats.org/officeDocument/2006/relationships/customXml" Target="../ink/ink702.xml"/><Relationship Id="rId712" Type="http://schemas.openxmlformats.org/officeDocument/2006/relationships/customXml" Target="../ink/ink806.xml"/><Relationship Id="rId79" Type="http://schemas.openxmlformats.org/officeDocument/2006/relationships/image" Target="../media/image120.png"/><Relationship Id="rId144" Type="http://schemas.openxmlformats.org/officeDocument/2006/relationships/customXml" Target="../ink/ink520.xml"/><Relationship Id="rId589" Type="http://schemas.openxmlformats.org/officeDocument/2006/relationships/customXml" Target="../ink/ink744.xml"/><Relationship Id="rId796" Type="http://schemas.openxmlformats.org/officeDocument/2006/relationships/customXml" Target="../ink/ink848.xml"/><Relationship Id="rId351" Type="http://schemas.openxmlformats.org/officeDocument/2006/relationships/customXml" Target="../ink/ink625.xml"/><Relationship Id="rId449" Type="http://schemas.openxmlformats.org/officeDocument/2006/relationships/customXml" Target="../ink/ink674.xml"/><Relationship Id="rId656" Type="http://schemas.openxmlformats.org/officeDocument/2006/relationships/image" Target="../media/image407.png"/><Relationship Id="rId863" Type="http://schemas.openxmlformats.org/officeDocument/2006/relationships/image" Target="../media/image510.png"/><Relationship Id="rId211" Type="http://schemas.openxmlformats.org/officeDocument/2006/relationships/customXml" Target="../ink/ink554.xml"/><Relationship Id="rId295" Type="http://schemas.openxmlformats.org/officeDocument/2006/relationships/image" Target="../media/image227.png"/><Relationship Id="rId309" Type="http://schemas.openxmlformats.org/officeDocument/2006/relationships/image" Target="../media/image234.png"/><Relationship Id="rId516" Type="http://schemas.openxmlformats.org/officeDocument/2006/relationships/image" Target="../media/image337.png"/><Relationship Id="rId723" Type="http://schemas.openxmlformats.org/officeDocument/2006/relationships/image" Target="../media/image440.png"/><Relationship Id="rId930" Type="http://schemas.openxmlformats.org/officeDocument/2006/relationships/customXml" Target="../ink/ink915.xml"/><Relationship Id="rId155" Type="http://schemas.openxmlformats.org/officeDocument/2006/relationships/image" Target="../media/image158.png"/><Relationship Id="rId362" Type="http://schemas.openxmlformats.org/officeDocument/2006/relationships/image" Target="../media/image260.png"/><Relationship Id="rId222" Type="http://schemas.openxmlformats.org/officeDocument/2006/relationships/customXml" Target="../ink/ink560.xml"/><Relationship Id="rId667" Type="http://schemas.openxmlformats.org/officeDocument/2006/relationships/customXml" Target="../ink/ink783.xml"/><Relationship Id="rId874" Type="http://schemas.openxmlformats.org/officeDocument/2006/relationships/customXml" Target="../ink/ink887.xml"/><Relationship Id="rId17" Type="http://schemas.openxmlformats.org/officeDocument/2006/relationships/image" Target="../media/image89.png"/><Relationship Id="rId527" Type="http://schemas.openxmlformats.org/officeDocument/2006/relationships/customXml" Target="../ink/ink713.xml"/><Relationship Id="rId734" Type="http://schemas.openxmlformats.org/officeDocument/2006/relationships/customXml" Target="../ink/ink817.xml"/><Relationship Id="rId941" Type="http://schemas.openxmlformats.org/officeDocument/2006/relationships/image" Target="../media/image549.png"/><Relationship Id="rId70" Type="http://schemas.openxmlformats.org/officeDocument/2006/relationships/customXml" Target="../ink/ink483.xml"/><Relationship Id="rId166" Type="http://schemas.openxmlformats.org/officeDocument/2006/relationships/customXml" Target="../ink/ink531.xml"/><Relationship Id="rId373" Type="http://schemas.openxmlformats.org/officeDocument/2006/relationships/customXml" Target="../ink/ink636.xml"/><Relationship Id="rId580" Type="http://schemas.openxmlformats.org/officeDocument/2006/relationships/image" Target="../media/image369.png"/><Relationship Id="rId801" Type="http://schemas.openxmlformats.org/officeDocument/2006/relationships/image" Target="../media/image479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96.png"/><Relationship Id="rId440" Type="http://schemas.openxmlformats.org/officeDocument/2006/relationships/image" Target="../media/image299.png"/><Relationship Id="rId678" Type="http://schemas.openxmlformats.org/officeDocument/2006/relationships/image" Target="../media/image418.png"/><Relationship Id="rId885" Type="http://schemas.openxmlformats.org/officeDocument/2006/relationships/image" Target="../media/image521.png"/><Relationship Id="rId28" Type="http://schemas.openxmlformats.org/officeDocument/2006/relationships/customXml" Target="../ink/ink462.xml"/><Relationship Id="rId300" Type="http://schemas.openxmlformats.org/officeDocument/2006/relationships/customXml" Target="../ink/ink599.xml"/><Relationship Id="rId538" Type="http://schemas.openxmlformats.org/officeDocument/2006/relationships/image" Target="../media/image348.png"/><Relationship Id="rId745" Type="http://schemas.openxmlformats.org/officeDocument/2006/relationships/image" Target="../media/image451.png"/><Relationship Id="rId952" Type="http://schemas.openxmlformats.org/officeDocument/2006/relationships/customXml" Target="../ink/ink926.xml"/><Relationship Id="rId81" Type="http://schemas.openxmlformats.org/officeDocument/2006/relationships/image" Target="../media/image121.png"/><Relationship Id="rId177" Type="http://schemas.openxmlformats.org/officeDocument/2006/relationships/image" Target="../media/image169.png"/><Relationship Id="rId384" Type="http://schemas.openxmlformats.org/officeDocument/2006/relationships/image" Target="../media/image271.png"/><Relationship Id="rId591" Type="http://schemas.openxmlformats.org/officeDocument/2006/relationships/customXml" Target="../ink/ink745.xml"/><Relationship Id="rId605" Type="http://schemas.openxmlformats.org/officeDocument/2006/relationships/customXml" Target="../ink/ink752.xml"/><Relationship Id="rId812" Type="http://schemas.openxmlformats.org/officeDocument/2006/relationships/customXml" Target="../ink/ink856.xml"/><Relationship Id="rId244" Type="http://schemas.openxmlformats.org/officeDocument/2006/relationships/customXml" Target="../ink/ink571.xml"/><Relationship Id="rId689" Type="http://schemas.openxmlformats.org/officeDocument/2006/relationships/customXml" Target="../ink/ink794.xml"/><Relationship Id="rId896" Type="http://schemas.openxmlformats.org/officeDocument/2006/relationships/customXml" Target="../ink/ink898.xml"/><Relationship Id="rId39" Type="http://schemas.openxmlformats.org/officeDocument/2006/relationships/image" Target="../media/image100.png"/><Relationship Id="rId451" Type="http://schemas.openxmlformats.org/officeDocument/2006/relationships/customXml" Target="../ink/ink675.xml"/><Relationship Id="rId549" Type="http://schemas.openxmlformats.org/officeDocument/2006/relationships/customXml" Target="../ink/ink724.xml"/><Relationship Id="rId756" Type="http://schemas.openxmlformats.org/officeDocument/2006/relationships/customXml" Target="../ink/ink828.xml"/><Relationship Id="rId104" Type="http://schemas.openxmlformats.org/officeDocument/2006/relationships/customXml" Target="../ink/ink500.xml"/><Relationship Id="rId188" Type="http://schemas.openxmlformats.org/officeDocument/2006/relationships/customXml" Target="../ink/ink542.xml"/><Relationship Id="rId311" Type="http://schemas.openxmlformats.org/officeDocument/2006/relationships/image" Target="../media/image235.png"/><Relationship Id="rId395" Type="http://schemas.openxmlformats.org/officeDocument/2006/relationships/customXml" Target="../ink/ink647.xml"/><Relationship Id="rId409" Type="http://schemas.openxmlformats.org/officeDocument/2006/relationships/customXml" Target="../ink/ink654.xml"/><Relationship Id="rId963" Type="http://schemas.openxmlformats.org/officeDocument/2006/relationships/image" Target="../media/image560.png"/><Relationship Id="rId92" Type="http://schemas.openxmlformats.org/officeDocument/2006/relationships/customXml" Target="../ink/ink494.xml"/><Relationship Id="rId616" Type="http://schemas.openxmlformats.org/officeDocument/2006/relationships/image" Target="../media/image387.png"/><Relationship Id="rId823" Type="http://schemas.openxmlformats.org/officeDocument/2006/relationships/image" Target="../media/image490.png"/><Relationship Id="rId255" Type="http://schemas.openxmlformats.org/officeDocument/2006/relationships/image" Target="../media/image207.png"/><Relationship Id="rId462" Type="http://schemas.openxmlformats.org/officeDocument/2006/relationships/image" Target="../media/image310.png"/><Relationship Id="rId115" Type="http://schemas.openxmlformats.org/officeDocument/2006/relationships/image" Target="../media/image138.png"/><Relationship Id="rId322" Type="http://schemas.openxmlformats.org/officeDocument/2006/relationships/customXml" Target="../ink/ink610.xml"/><Relationship Id="rId767" Type="http://schemas.openxmlformats.org/officeDocument/2006/relationships/image" Target="../media/image462.png"/><Relationship Id="rId974" Type="http://schemas.openxmlformats.org/officeDocument/2006/relationships/customXml" Target="../ink/ink937.xml"/><Relationship Id="rId199" Type="http://schemas.openxmlformats.org/officeDocument/2006/relationships/image" Target="../media/image180.png"/><Relationship Id="rId627" Type="http://schemas.openxmlformats.org/officeDocument/2006/relationships/customXml" Target="../ink/ink763.xml"/><Relationship Id="rId834" Type="http://schemas.openxmlformats.org/officeDocument/2006/relationships/customXml" Target="../ink/ink867.xml"/><Relationship Id="rId19" Type="http://schemas.openxmlformats.org/officeDocument/2006/relationships/image" Target="../media/image90.png"/><Relationship Id="rId224" Type="http://schemas.openxmlformats.org/officeDocument/2006/relationships/customXml" Target="../ink/ink561.xml"/><Relationship Id="rId266" Type="http://schemas.openxmlformats.org/officeDocument/2006/relationships/customXml" Target="../ink/ink582.xml"/><Relationship Id="rId431" Type="http://schemas.openxmlformats.org/officeDocument/2006/relationships/customXml" Target="../ink/ink665.xml"/><Relationship Id="rId473" Type="http://schemas.openxmlformats.org/officeDocument/2006/relationships/customXml" Target="../ink/ink686.xml"/><Relationship Id="rId529" Type="http://schemas.openxmlformats.org/officeDocument/2006/relationships/customXml" Target="../ink/ink714.xml"/><Relationship Id="rId680" Type="http://schemas.openxmlformats.org/officeDocument/2006/relationships/image" Target="../media/image419.png"/><Relationship Id="rId736" Type="http://schemas.openxmlformats.org/officeDocument/2006/relationships/customXml" Target="../ink/ink818.xml"/><Relationship Id="rId901" Type="http://schemas.openxmlformats.org/officeDocument/2006/relationships/image" Target="../media/image529.png"/><Relationship Id="rId30" Type="http://schemas.openxmlformats.org/officeDocument/2006/relationships/customXml" Target="../ink/ink463.xml"/><Relationship Id="rId126" Type="http://schemas.openxmlformats.org/officeDocument/2006/relationships/customXml" Target="../ink/ink511.xml"/><Relationship Id="rId168" Type="http://schemas.openxmlformats.org/officeDocument/2006/relationships/customXml" Target="../ink/ink532.xml"/><Relationship Id="rId333" Type="http://schemas.openxmlformats.org/officeDocument/2006/relationships/customXml" Target="../ink/ink616.xml"/><Relationship Id="rId540" Type="http://schemas.openxmlformats.org/officeDocument/2006/relationships/image" Target="../media/image349.png"/><Relationship Id="rId778" Type="http://schemas.openxmlformats.org/officeDocument/2006/relationships/customXml" Target="../ink/ink839.xml"/><Relationship Id="rId943" Type="http://schemas.openxmlformats.org/officeDocument/2006/relationships/image" Target="../media/image550.png"/><Relationship Id="rId72" Type="http://schemas.openxmlformats.org/officeDocument/2006/relationships/customXml" Target="../ink/ink484.xml"/><Relationship Id="rId375" Type="http://schemas.openxmlformats.org/officeDocument/2006/relationships/customXml" Target="../ink/ink637.xml"/><Relationship Id="rId582" Type="http://schemas.openxmlformats.org/officeDocument/2006/relationships/image" Target="../media/image370.png"/><Relationship Id="rId638" Type="http://schemas.openxmlformats.org/officeDocument/2006/relationships/image" Target="../media/image398.png"/><Relationship Id="rId803" Type="http://schemas.openxmlformats.org/officeDocument/2006/relationships/image" Target="../media/image480.png"/><Relationship Id="rId845" Type="http://schemas.openxmlformats.org/officeDocument/2006/relationships/image" Target="../media/image501.png"/><Relationship Id="rId3" Type="http://schemas.openxmlformats.org/officeDocument/2006/relationships/image" Target="../media/image82.png"/><Relationship Id="rId235" Type="http://schemas.openxmlformats.org/officeDocument/2006/relationships/image" Target="../media/image197.png"/><Relationship Id="rId277" Type="http://schemas.openxmlformats.org/officeDocument/2006/relationships/image" Target="../media/image218.png"/><Relationship Id="rId400" Type="http://schemas.openxmlformats.org/officeDocument/2006/relationships/image" Target="../media/image279.png"/><Relationship Id="rId442" Type="http://schemas.openxmlformats.org/officeDocument/2006/relationships/image" Target="../media/image300.png"/><Relationship Id="rId484" Type="http://schemas.openxmlformats.org/officeDocument/2006/relationships/image" Target="../media/image321.png"/><Relationship Id="rId705" Type="http://schemas.openxmlformats.org/officeDocument/2006/relationships/customXml" Target="../ink/ink802.xml"/><Relationship Id="rId887" Type="http://schemas.openxmlformats.org/officeDocument/2006/relationships/image" Target="../media/image522.png"/><Relationship Id="rId137" Type="http://schemas.openxmlformats.org/officeDocument/2006/relationships/image" Target="../media/image149.png"/><Relationship Id="rId302" Type="http://schemas.openxmlformats.org/officeDocument/2006/relationships/customXml" Target="../ink/ink600.xml"/><Relationship Id="rId344" Type="http://schemas.openxmlformats.org/officeDocument/2006/relationships/image" Target="../media/image251.png"/><Relationship Id="rId691" Type="http://schemas.openxmlformats.org/officeDocument/2006/relationships/customXml" Target="../ink/ink795.xml"/><Relationship Id="rId747" Type="http://schemas.openxmlformats.org/officeDocument/2006/relationships/image" Target="../media/image452.png"/><Relationship Id="rId789" Type="http://schemas.openxmlformats.org/officeDocument/2006/relationships/image" Target="../media/image473.png"/><Relationship Id="rId912" Type="http://schemas.openxmlformats.org/officeDocument/2006/relationships/customXml" Target="../ink/ink906.xml"/><Relationship Id="rId954" Type="http://schemas.openxmlformats.org/officeDocument/2006/relationships/customXml" Target="../ink/ink927.xml"/><Relationship Id="rId41" Type="http://schemas.openxmlformats.org/officeDocument/2006/relationships/image" Target="../media/image101.png"/><Relationship Id="rId83" Type="http://schemas.openxmlformats.org/officeDocument/2006/relationships/image" Target="../media/image122.png"/><Relationship Id="rId179" Type="http://schemas.openxmlformats.org/officeDocument/2006/relationships/image" Target="../media/image170.png"/><Relationship Id="rId386" Type="http://schemas.openxmlformats.org/officeDocument/2006/relationships/image" Target="../media/image272.png"/><Relationship Id="rId551" Type="http://schemas.openxmlformats.org/officeDocument/2006/relationships/customXml" Target="../ink/ink725.xml"/><Relationship Id="rId593" Type="http://schemas.openxmlformats.org/officeDocument/2006/relationships/customXml" Target="../ink/ink746.xml"/><Relationship Id="rId607" Type="http://schemas.openxmlformats.org/officeDocument/2006/relationships/customXml" Target="../ink/ink753.xml"/><Relationship Id="rId649" Type="http://schemas.openxmlformats.org/officeDocument/2006/relationships/customXml" Target="../ink/ink774.xml"/><Relationship Id="rId814" Type="http://schemas.openxmlformats.org/officeDocument/2006/relationships/customXml" Target="../ink/ink857.xml"/><Relationship Id="rId856" Type="http://schemas.openxmlformats.org/officeDocument/2006/relationships/customXml" Target="../ink/ink878.xml"/><Relationship Id="rId190" Type="http://schemas.openxmlformats.org/officeDocument/2006/relationships/customXml" Target="../ink/ink543.xml"/><Relationship Id="rId204" Type="http://schemas.openxmlformats.org/officeDocument/2006/relationships/customXml" Target="../ink/ink550.xml"/><Relationship Id="rId246" Type="http://schemas.openxmlformats.org/officeDocument/2006/relationships/customXml" Target="../ink/ink572.xml"/><Relationship Id="rId288" Type="http://schemas.openxmlformats.org/officeDocument/2006/relationships/customXml" Target="../ink/ink593.xml"/><Relationship Id="rId411" Type="http://schemas.openxmlformats.org/officeDocument/2006/relationships/customXml" Target="../ink/ink655.xml"/><Relationship Id="rId453" Type="http://schemas.openxmlformats.org/officeDocument/2006/relationships/customXml" Target="../ink/ink676.xml"/><Relationship Id="rId509" Type="http://schemas.openxmlformats.org/officeDocument/2006/relationships/customXml" Target="../ink/ink704.xml"/><Relationship Id="rId660" Type="http://schemas.openxmlformats.org/officeDocument/2006/relationships/image" Target="../media/image409.png"/><Relationship Id="rId898" Type="http://schemas.openxmlformats.org/officeDocument/2006/relationships/customXml" Target="../ink/ink899.xml"/><Relationship Id="rId106" Type="http://schemas.openxmlformats.org/officeDocument/2006/relationships/customXml" Target="../ink/ink501.xml"/><Relationship Id="rId313" Type="http://schemas.openxmlformats.org/officeDocument/2006/relationships/image" Target="../media/image236.png"/><Relationship Id="rId495" Type="http://schemas.openxmlformats.org/officeDocument/2006/relationships/customXml" Target="../ink/ink697.xml"/><Relationship Id="rId716" Type="http://schemas.openxmlformats.org/officeDocument/2006/relationships/customXml" Target="../ink/ink808.xml"/><Relationship Id="rId758" Type="http://schemas.openxmlformats.org/officeDocument/2006/relationships/customXml" Target="../ink/ink829.xml"/><Relationship Id="rId923" Type="http://schemas.openxmlformats.org/officeDocument/2006/relationships/image" Target="../media/image540.png"/><Relationship Id="rId965" Type="http://schemas.openxmlformats.org/officeDocument/2006/relationships/image" Target="../media/image561.png"/><Relationship Id="rId10" Type="http://schemas.openxmlformats.org/officeDocument/2006/relationships/customXml" Target="../ink/ink453.xml"/><Relationship Id="rId52" Type="http://schemas.openxmlformats.org/officeDocument/2006/relationships/customXml" Target="../ink/ink474.xml"/><Relationship Id="rId94" Type="http://schemas.openxmlformats.org/officeDocument/2006/relationships/customXml" Target="../ink/ink495.xml"/><Relationship Id="rId148" Type="http://schemas.openxmlformats.org/officeDocument/2006/relationships/customXml" Target="../ink/ink522.xml"/><Relationship Id="rId355" Type="http://schemas.openxmlformats.org/officeDocument/2006/relationships/customXml" Target="../ink/ink627.xml"/><Relationship Id="rId397" Type="http://schemas.openxmlformats.org/officeDocument/2006/relationships/customXml" Target="../ink/ink648.xml"/><Relationship Id="rId520" Type="http://schemas.openxmlformats.org/officeDocument/2006/relationships/image" Target="../media/image339.png"/><Relationship Id="rId562" Type="http://schemas.openxmlformats.org/officeDocument/2006/relationships/image" Target="../media/image360.png"/><Relationship Id="rId618" Type="http://schemas.openxmlformats.org/officeDocument/2006/relationships/image" Target="../media/image388.png"/><Relationship Id="rId825" Type="http://schemas.openxmlformats.org/officeDocument/2006/relationships/image" Target="../media/image491.png"/><Relationship Id="rId215" Type="http://schemas.openxmlformats.org/officeDocument/2006/relationships/image" Target="../media/image187.png"/><Relationship Id="rId257" Type="http://schemas.openxmlformats.org/officeDocument/2006/relationships/image" Target="../media/image208.png"/><Relationship Id="rId422" Type="http://schemas.openxmlformats.org/officeDocument/2006/relationships/image" Target="../media/image290.png"/><Relationship Id="rId464" Type="http://schemas.openxmlformats.org/officeDocument/2006/relationships/image" Target="../media/image311.png"/><Relationship Id="rId867" Type="http://schemas.openxmlformats.org/officeDocument/2006/relationships/image" Target="../media/image512.png"/><Relationship Id="rId299" Type="http://schemas.openxmlformats.org/officeDocument/2006/relationships/image" Target="../media/image229.png"/><Relationship Id="rId727" Type="http://schemas.openxmlformats.org/officeDocument/2006/relationships/image" Target="../media/image442.png"/><Relationship Id="rId934" Type="http://schemas.openxmlformats.org/officeDocument/2006/relationships/customXml" Target="../ink/ink917.xml"/><Relationship Id="rId63" Type="http://schemas.openxmlformats.org/officeDocument/2006/relationships/image" Target="../media/image112.png"/><Relationship Id="rId159" Type="http://schemas.openxmlformats.org/officeDocument/2006/relationships/image" Target="../media/image160.png"/><Relationship Id="rId366" Type="http://schemas.openxmlformats.org/officeDocument/2006/relationships/image" Target="../media/image262.png"/><Relationship Id="rId573" Type="http://schemas.openxmlformats.org/officeDocument/2006/relationships/customXml" Target="../ink/ink736.xml"/><Relationship Id="rId780" Type="http://schemas.openxmlformats.org/officeDocument/2006/relationships/customXml" Target="../ink/ink840.xml"/><Relationship Id="rId226" Type="http://schemas.openxmlformats.org/officeDocument/2006/relationships/customXml" Target="../ink/ink562.xml"/><Relationship Id="rId433" Type="http://schemas.openxmlformats.org/officeDocument/2006/relationships/customXml" Target="../ink/ink666.xml"/><Relationship Id="rId878" Type="http://schemas.openxmlformats.org/officeDocument/2006/relationships/customXml" Target="../ink/ink889.xml"/><Relationship Id="rId640" Type="http://schemas.openxmlformats.org/officeDocument/2006/relationships/image" Target="../media/image399.png"/><Relationship Id="rId738" Type="http://schemas.openxmlformats.org/officeDocument/2006/relationships/customXml" Target="../ink/ink819.xml"/><Relationship Id="rId945" Type="http://schemas.openxmlformats.org/officeDocument/2006/relationships/image" Target="../media/image551.png"/><Relationship Id="rId74" Type="http://schemas.openxmlformats.org/officeDocument/2006/relationships/customXml" Target="../ink/ink485.xml"/><Relationship Id="rId377" Type="http://schemas.openxmlformats.org/officeDocument/2006/relationships/customXml" Target="../ink/ink638.xml"/><Relationship Id="rId500" Type="http://schemas.openxmlformats.org/officeDocument/2006/relationships/image" Target="../media/image329.png"/><Relationship Id="rId584" Type="http://schemas.openxmlformats.org/officeDocument/2006/relationships/image" Target="../media/image371.png"/><Relationship Id="rId805" Type="http://schemas.openxmlformats.org/officeDocument/2006/relationships/image" Target="../media/image481.png"/><Relationship Id="rId5" Type="http://schemas.openxmlformats.org/officeDocument/2006/relationships/image" Target="../media/image83.png"/><Relationship Id="rId237" Type="http://schemas.openxmlformats.org/officeDocument/2006/relationships/image" Target="../media/image198.png"/><Relationship Id="rId791" Type="http://schemas.openxmlformats.org/officeDocument/2006/relationships/image" Target="../media/image474.png"/><Relationship Id="rId889" Type="http://schemas.openxmlformats.org/officeDocument/2006/relationships/image" Target="../media/image523.png"/><Relationship Id="rId444" Type="http://schemas.openxmlformats.org/officeDocument/2006/relationships/image" Target="../media/image301.png"/><Relationship Id="rId651" Type="http://schemas.openxmlformats.org/officeDocument/2006/relationships/customXml" Target="../ink/ink775.xml"/><Relationship Id="rId749" Type="http://schemas.openxmlformats.org/officeDocument/2006/relationships/image" Target="../media/image453.png"/><Relationship Id="rId290" Type="http://schemas.openxmlformats.org/officeDocument/2006/relationships/customXml" Target="../ink/ink594.xml"/><Relationship Id="rId304" Type="http://schemas.openxmlformats.org/officeDocument/2006/relationships/customXml" Target="../ink/ink601.xml"/><Relationship Id="rId388" Type="http://schemas.openxmlformats.org/officeDocument/2006/relationships/image" Target="../media/image273.png"/><Relationship Id="rId511" Type="http://schemas.openxmlformats.org/officeDocument/2006/relationships/customXml" Target="../ink/ink705.xml"/><Relationship Id="rId609" Type="http://schemas.openxmlformats.org/officeDocument/2006/relationships/customXml" Target="../ink/ink754.xml"/><Relationship Id="rId956" Type="http://schemas.openxmlformats.org/officeDocument/2006/relationships/customXml" Target="../ink/ink928.xml"/><Relationship Id="rId85" Type="http://schemas.openxmlformats.org/officeDocument/2006/relationships/image" Target="../media/image123.png"/><Relationship Id="rId150" Type="http://schemas.openxmlformats.org/officeDocument/2006/relationships/customXml" Target="../ink/ink523.xml"/><Relationship Id="rId595" Type="http://schemas.openxmlformats.org/officeDocument/2006/relationships/customXml" Target="../ink/ink747.xml"/><Relationship Id="rId816" Type="http://schemas.openxmlformats.org/officeDocument/2006/relationships/customXml" Target="../ink/ink858.xml"/><Relationship Id="rId248" Type="http://schemas.openxmlformats.org/officeDocument/2006/relationships/customXml" Target="../ink/ink573.xml"/><Relationship Id="rId455" Type="http://schemas.openxmlformats.org/officeDocument/2006/relationships/customXml" Target="../ink/ink677.xml"/><Relationship Id="rId662" Type="http://schemas.openxmlformats.org/officeDocument/2006/relationships/image" Target="../media/image410.png"/><Relationship Id="rId12" Type="http://schemas.openxmlformats.org/officeDocument/2006/relationships/customXml" Target="../ink/ink454.xml"/><Relationship Id="rId108" Type="http://schemas.openxmlformats.org/officeDocument/2006/relationships/customXml" Target="../ink/ink502.xml"/><Relationship Id="rId315" Type="http://schemas.openxmlformats.org/officeDocument/2006/relationships/image" Target="../media/image237.png"/><Relationship Id="rId522" Type="http://schemas.openxmlformats.org/officeDocument/2006/relationships/image" Target="../media/image340.png"/><Relationship Id="rId967" Type="http://schemas.openxmlformats.org/officeDocument/2006/relationships/image" Target="../media/image562.png"/><Relationship Id="rId96" Type="http://schemas.openxmlformats.org/officeDocument/2006/relationships/customXml" Target="../ink/ink496.xml"/><Relationship Id="rId161" Type="http://schemas.openxmlformats.org/officeDocument/2006/relationships/image" Target="../media/image161.png"/><Relationship Id="rId399" Type="http://schemas.openxmlformats.org/officeDocument/2006/relationships/customXml" Target="../ink/ink649.xml"/><Relationship Id="rId827" Type="http://schemas.openxmlformats.org/officeDocument/2006/relationships/image" Target="../media/image492.png"/><Relationship Id="rId259" Type="http://schemas.openxmlformats.org/officeDocument/2006/relationships/image" Target="../media/image209.png"/><Relationship Id="rId466" Type="http://schemas.openxmlformats.org/officeDocument/2006/relationships/image" Target="../media/image312.png"/><Relationship Id="rId673" Type="http://schemas.openxmlformats.org/officeDocument/2006/relationships/customXml" Target="../ink/ink786.xml"/><Relationship Id="rId880" Type="http://schemas.openxmlformats.org/officeDocument/2006/relationships/customXml" Target="../ink/ink890.xml"/><Relationship Id="rId23" Type="http://schemas.openxmlformats.org/officeDocument/2006/relationships/image" Target="../media/image92.png"/><Relationship Id="rId119" Type="http://schemas.openxmlformats.org/officeDocument/2006/relationships/image" Target="../media/image140.png"/><Relationship Id="rId326" Type="http://schemas.openxmlformats.org/officeDocument/2006/relationships/customXml" Target="../ink/ink612.xml"/><Relationship Id="rId533" Type="http://schemas.openxmlformats.org/officeDocument/2006/relationships/customXml" Target="../ink/ink716.xml"/><Relationship Id="rId978" Type="http://schemas.openxmlformats.org/officeDocument/2006/relationships/customXml" Target="../ink/ink939.xml"/><Relationship Id="rId740" Type="http://schemas.openxmlformats.org/officeDocument/2006/relationships/customXml" Target="../ink/ink820.xml"/><Relationship Id="rId838" Type="http://schemas.openxmlformats.org/officeDocument/2006/relationships/customXml" Target="../ink/ink869.xml"/><Relationship Id="rId172" Type="http://schemas.openxmlformats.org/officeDocument/2006/relationships/customXml" Target="../ink/ink534.xml"/><Relationship Id="rId477" Type="http://schemas.openxmlformats.org/officeDocument/2006/relationships/customXml" Target="../ink/ink688.xml"/><Relationship Id="rId600" Type="http://schemas.openxmlformats.org/officeDocument/2006/relationships/image" Target="../media/image379.png"/><Relationship Id="rId684" Type="http://schemas.openxmlformats.org/officeDocument/2006/relationships/image" Target="../media/image421.png"/><Relationship Id="rId337" Type="http://schemas.openxmlformats.org/officeDocument/2006/relationships/customXml" Target="../ink/ink618.xml"/><Relationship Id="rId891" Type="http://schemas.openxmlformats.org/officeDocument/2006/relationships/image" Target="../media/image524.png"/><Relationship Id="rId905" Type="http://schemas.openxmlformats.org/officeDocument/2006/relationships/image" Target="../media/image531.png"/><Relationship Id="rId34" Type="http://schemas.openxmlformats.org/officeDocument/2006/relationships/customXml" Target="../ink/ink465.xml"/><Relationship Id="rId544" Type="http://schemas.openxmlformats.org/officeDocument/2006/relationships/image" Target="../media/image351.png"/><Relationship Id="rId751" Type="http://schemas.openxmlformats.org/officeDocument/2006/relationships/image" Target="../media/image454.png"/><Relationship Id="rId849" Type="http://schemas.openxmlformats.org/officeDocument/2006/relationships/image" Target="../media/image503.png"/><Relationship Id="rId183" Type="http://schemas.openxmlformats.org/officeDocument/2006/relationships/image" Target="../media/image172.png"/><Relationship Id="rId390" Type="http://schemas.openxmlformats.org/officeDocument/2006/relationships/image" Target="../media/image274.png"/><Relationship Id="rId404" Type="http://schemas.openxmlformats.org/officeDocument/2006/relationships/image" Target="../media/image281.png"/><Relationship Id="rId611" Type="http://schemas.openxmlformats.org/officeDocument/2006/relationships/customXml" Target="../ink/ink755.xml"/><Relationship Id="rId250" Type="http://schemas.openxmlformats.org/officeDocument/2006/relationships/customXml" Target="../ink/ink574.xml"/><Relationship Id="rId488" Type="http://schemas.openxmlformats.org/officeDocument/2006/relationships/image" Target="../media/image323.png"/><Relationship Id="rId695" Type="http://schemas.openxmlformats.org/officeDocument/2006/relationships/customXml" Target="../ink/ink797.xml"/><Relationship Id="rId709" Type="http://schemas.openxmlformats.org/officeDocument/2006/relationships/image" Target="../media/image433.png"/><Relationship Id="rId916" Type="http://schemas.openxmlformats.org/officeDocument/2006/relationships/customXml" Target="../ink/ink908.xml"/><Relationship Id="rId45" Type="http://schemas.openxmlformats.org/officeDocument/2006/relationships/image" Target="../media/image103.png"/><Relationship Id="rId110" Type="http://schemas.openxmlformats.org/officeDocument/2006/relationships/customXml" Target="../ink/ink503.xml"/><Relationship Id="rId348" Type="http://schemas.openxmlformats.org/officeDocument/2006/relationships/image" Target="../media/image253.png"/><Relationship Id="rId555" Type="http://schemas.openxmlformats.org/officeDocument/2006/relationships/customXml" Target="../ink/ink727.xml"/><Relationship Id="rId762" Type="http://schemas.openxmlformats.org/officeDocument/2006/relationships/customXml" Target="../ink/ink831.xml"/><Relationship Id="rId194" Type="http://schemas.openxmlformats.org/officeDocument/2006/relationships/customXml" Target="../ink/ink545.xml"/><Relationship Id="rId208" Type="http://schemas.openxmlformats.org/officeDocument/2006/relationships/image" Target="../media/image184.png"/><Relationship Id="rId415" Type="http://schemas.openxmlformats.org/officeDocument/2006/relationships/customXml" Target="../ink/ink657.xml"/><Relationship Id="rId622" Type="http://schemas.openxmlformats.org/officeDocument/2006/relationships/image" Target="../media/image390.png"/><Relationship Id="rId261" Type="http://schemas.openxmlformats.org/officeDocument/2006/relationships/image" Target="../media/image210.png"/><Relationship Id="rId499" Type="http://schemas.openxmlformats.org/officeDocument/2006/relationships/customXml" Target="../ink/ink699.xml"/><Relationship Id="rId927" Type="http://schemas.openxmlformats.org/officeDocument/2006/relationships/image" Target="../media/image542.png"/><Relationship Id="rId56" Type="http://schemas.openxmlformats.org/officeDocument/2006/relationships/customXml" Target="../ink/ink476.xml"/><Relationship Id="rId359" Type="http://schemas.openxmlformats.org/officeDocument/2006/relationships/customXml" Target="../ink/ink629.xml"/><Relationship Id="rId566" Type="http://schemas.openxmlformats.org/officeDocument/2006/relationships/image" Target="../media/image362.png"/><Relationship Id="rId773" Type="http://schemas.openxmlformats.org/officeDocument/2006/relationships/image" Target="../media/image465.png"/><Relationship Id="rId121" Type="http://schemas.openxmlformats.org/officeDocument/2006/relationships/image" Target="../media/image141.png"/><Relationship Id="rId219" Type="http://schemas.openxmlformats.org/officeDocument/2006/relationships/image" Target="../media/image189.png"/><Relationship Id="rId426" Type="http://schemas.openxmlformats.org/officeDocument/2006/relationships/image" Target="../media/image292.png"/><Relationship Id="rId633" Type="http://schemas.openxmlformats.org/officeDocument/2006/relationships/customXml" Target="../ink/ink766.xml"/><Relationship Id="rId980" Type="http://schemas.openxmlformats.org/officeDocument/2006/relationships/customXml" Target="../ink/ink940.xml"/><Relationship Id="rId840" Type="http://schemas.openxmlformats.org/officeDocument/2006/relationships/customXml" Target="../ink/ink870.xml"/><Relationship Id="rId938" Type="http://schemas.openxmlformats.org/officeDocument/2006/relationships/customXml" Target="../ink/ink919.xml"/><Relationship Id="rId67" Type="http://schemas.openxmlformats.org/officeDocument/2006/relationships/image" Target="../media/image114.png"/><Relationship Id="rId272" Type="http://schemas.openxmlformats.org/officeDocument/2006/relationships/customXml" Target="../ink/ink585.xml"/><Relationship Id="rId577" Type="http://schemas.openxmlformats.org/officeDocument/2006/relationships/customXml" Target="../ink/ink738.xml"/><Relationship Id="rId700" Type="http://schemas.openxmlformats.org/officeDocument/2006/relationships/image" Target="../media/image429.png"/><Relationship Id="rId132" Type="http://schemas.openxmlformats.org/officeDocument/2006/relationships/customXml" Target="../ink/ink514.xml"/><Relationship Id="rId784" Type="http://schemas.openxmlformats.org/officeDocument/2006/relationships/customXml" Target="../ink/ink842.xml"/><Relationship Id="rId437" Type="http://schemas.openxmlformats.org/officeDocument/2006/relationships/customXml" Target="../ink/ink668.xml"/><Relationship Id="rId644" Type="http://schemas.openxmlformats.org/officeDocument/2006/relationships/image" Target="../media/image401.png"/><Relationship Id="rId851" Type="http://schemas.openxmlformats.org/officeDocument/2006/relationships/image" Target="../media/image504.png"/><Relationship Id="rId283" Type="http://schemas.openxmlformats.org/officeDocument/2006/relationships/image" Target="../media/image221.png"/><Relationship Id="rId490" Type="http://schemas.openxmlformats.org/officeDocument/2006/relationships/image" Target="../media/image324.png"/><Relationship Id="rId504" Type="http://schemas.openxmlformats.org/officeDocument/2006/relationships/image" Target="../media/image331.png"/><Relationship Id="rId711" Type="http://schemas.openxmlformats.org/officeDocument/2006/relationships/image" Target="../media/image434.png"/><Relationship Id="rId949" Type="http://schemas.openxmlformats.org/officeDocument/2006/relationships/image" Target="../media/image553.png"/><Relationship Id="rId78" Type="http://schemas.openxmlformats.org/officeDocument/2006/relationships/customXml" Target="../ink/ink487.xml"/><Relationship Id="rId143" Type="http://schemas.openxmlformats.org/officeDocument/2006/relationships/image" Target="../media/image152.png"/><Relationship Id="rId350" Type="http://schemas.openxmlformats.org/officeDocument/2006/relationships/image" Target="../media/image254.png"/><Relationship Id="rId588" Type="http://schemas.openxmlformats.org/officeDocument/2006/relationships/image" Target="../media/image373.png"/><Relationship Id="rId795" Type="http://schemas.openxmlformats.org/officeDocument/2006/relationships/image" Target="../media/image476.png"/><Relationship Id="rId809" Type="http://schemas.openxmlformats.org/officeDocument/2006/relationships/image" Target="../media/image483.png"/><Relationship Id="rId9" Type="http://schemas.openxmlformats.org/officeDocument/2006/relationships/image" Target="../media/image85.png"/><Relationship Id="rId210" Type="http://schemas.openxmlformats.org/officeDocument/2006/relationships/image" Target="../media/image185.png"/><Relationship Id="rId448" Type="http://schemas.openxmlformats.org/officeDocument/2006/relationships/image" Target="../media/image303.png"/><Relationship Id="rId655" Type="http://schemas.openxmlformats.org/officeDocument/2006/relationships/customXml" Target="../ink/ink777.xml"/><Relationship Id="rId862" Type="http://schemas.openxmlformats.org/officeDocument/2006/relationships/customXml" Target="../ink/ink881.xml"/><Relationship Id="rId294" Type="http://schemas.openxmlformats.org/officeDocument/2006/relationships/customXml" Target="../ink/ink596.xml"/><Relationship Id="rId308" Type="http://schemas.openxmlformats.org/officeDocument/2006/relationships/customXml" Target="../ink/ink603.xml"/><Relationship Id="rId515" Type="http://schemas.openxmlformats.org/officeDocument/2006/relationships/customXml" Target="../ink/ink707.xml"/><Relationship Id="rId722" Type="http://schemas.openxmlformats.org/officeDocument/2006/relationships/customXml" Target="../ink/ink811.xml"/><Relationship Id="rId89" Type="http://schemas.openxmlformats.org/officeDocument/2006/relationships/image" Target="../media/image125.png"/><Relationship Id="rId154" Type="http://schemas.openxmlformats.org/officeDocument/2006/relationships/customXml" Target="../ink/ink525.xml"/><Relationship Id="rId361" Type="http://schemas.openxmlformats.org/officeDocument/2006/relationships/customXml" Target="../ink/ink630.xml"/><Relationship Id="rId599" Type="http://schemas.openxmlformats.org/officeDocument/2006/relationships/customXml" Target="../ink/ink749.xml"/><Relationship Id="rId459" Type="http://schemas.openxmlformats.org/officeDocument/2006/relationships/customXml" Target="../ink/ink679.xml"/><Relationship Id="rId666" Type="http://schemas.openxmlformats.org/officeDocument/2006/relationships/image" Target="../media/image412.png"/><Relationship Id="rId873" Type="http://schemas.openxmlformats.org/officeDocument/2006/relationships/image" Target="../media/image515.png"/><Relationship Id="rId16" Type="http://schemas.openxmlformats.org/officeDocument/2006/relationships/customXml" Target="../ink/ink456.xml"/><Relationship Id="rId221" Type="http://schemas.openxmlformats.org/officeDocument/2006/relationships/image" Target="../media/image190.png"/><Relationship Id="rId319" Type="http://schemas.openxmlformats.org/officeDocument/2006/relationships/image" Target="../media/image239.png"/><Relationship Id="rId526" Type="http://schemas.openxmlformats.org/officeDocument/2006/relationships/image" Target="../media/image342.png"/><Relationship Id="rId733" Type="http://schemas.openxmlformats.org/officeDocument/2006/relationships/image" Target="../media/image445.png"/><Relationship Id="rId940" Type="http://schemas.openxmlformats.org/officeDocument/2006/relationships/customXml" Target="../ink/ink920.xml"/><Relationship Id="rId165" Type="http://schemas.openxmlformats.org/officeDocument/2006/relationships/image" Target="../media/image163.png"/><Relationship Id="rId372" Type="http://schemas.openxmlformats.org/officeDocument/2006/relationships/image" Target="../media/image265.png"/><Relationship Id="rId677" Type="http://schemas.openxmlformats.org/officeDocument/2006/relationships/customXml" Target="../ink/ink788.xml"/><Relationship Id="rId800" Type="http://schemas.openxmlformats.org/officeDocument/2006/relationships/customXml" Target="../ink/ink850.xml"/><Relationship Id="rId232" Type="http://schemas.openxmlformats.org/officeDocument/2006/relationships/customXml" Target="../ink/ink565.xml"/><Relationship Id="rId884" Type="http://schemas.openxmlformats.org/officeDocument/2006/relationships/customXml" Target="../ink/ink892.xml"/><Relationship Id="rId27" Type="http://schemas.openxmlformats.org/officeDocument/2006/relationships/image" Target="../media/image94.png"/><Relationship Id="rId537" Type="http://schemas.openxmlformats.org/officeDocument/2006/relationships/customXml" Target="../ink/ink718.xml"/><Relationship Id="rId744" Type="http://schemas.openxmlformats.org/officeDocument/2006/relationships/customXml" Target="../ink/ink822.xml"/><Relationship Id="rId951" Type="http://schemas.openxmlformats.org/officeDocument/2006/relationships/image" Target="../media/image554.png"/><Relationship Id="rId80" Type="http://schemas.openxmlformats.org/officeDocument/2006/relationships/customXml" Target="../ink/ink488.xml"/><Relationship Id="rId176" Type="http://schemas.openxmlformats.org/officeDocument/2006/relationships/customXml" Target="../ink/ink536.xml"/><Relationship Id="rId383" Type="http://schemas.openxmlformats.org/officeDocument/2006/relationships/customXml" Target="../ink/ink641.xml"/><Relationship Id="rId590" Type="http://schemas.openxmlformats.org/officeDocument/2006/relationships/image" Target="../media/image374.png"/><Relationship Id="rId604" Type="http://schemas.openxmlformats.org/officeDocument/2006/relationships/image" Target="../media/image381.png"/><Relationship Id="rId811" Type="http://schemas.openxmlformats.org/officeDocument/2006/relationships/image" Target="../media/image484.png"/><Relationship Id="rId243" Type="http://schemas.openxmlformats.org/officeDocument/2006/relationships/image" Target="../media/image201.png"/><Relationship Id="rId450" Type="http://schemas.openxmlformats.org/officeDocument/2006/relationships/image" Target="../media/image304.png"/><Relationship Id="rId688" Type="http://schemas.openxmlformats.org/officeDocument/2006/relationships/image" Target="../media/image423.png"/><Relationship Id="rId895" Type="http://schemas.openxmlformats.org/officeDocument/2006/relationships/image" Target="../media/image526.png"/><Relationship Id="rId909" Type="http://schemas.openxmlformats.org/officeDocument/2006/relationships/image" Target="../media/image533.png"/><Relationship Id="rId38" Type="http://schemas.openxmlformats.org/officeDocument/2006/relationships/customXml" Target="../ink/ink467.xml"/><Relationship Id="rId103" Type="http://schemas.openxmlformats.org/officeDocument/2006/relationships/image" Target="../media/image132.png"/><Relationship Id="rId310" Type="http://schemas.openxmlformats.org/officeDocument/2006/relationships/customXml" Target="../ink/ink604.xml"/><Relationship Id="rId548" Type="http://schemas.openxmlformats.org/officeDocument/2006/relationships/image" Target="../media/image353.png"/><Relationship Id="rId755" Type="http://schemas.openxmlformats.org/officeDocument/2006/relationships/image" Target="../media/image456.png"/><Relationship Id="rId962" Type="http://schemas.openxmlformats.org/officeDocument/2006/relationships/customXml" Target="../ink/ink931.xml"/><Relationship Id="rId91" Type="http://schemas.openxmlformats.org/officeDocument/2006/relationships/image" Target="../media/image126.png"/><Relationship Id="rId187" Type="http://schemas.openxmlformats.org/officeDocument/2006/relationships/image" Target="../media/image174.png"/><Relationship Id="rId394" Type="http://schemas.openxmlformats.org/officeDocument/2006/relationships/image" Target="../media/image276.png"/><Relationship Id="rId408" Type="http://schemas.openxmlformats.org/officeDocument/2006/relationships/image" Target="../media/image283.png"/><Relationship Id="rId615" Type="http://schemas.openxmlformats.org/officeDocument/2006/relationships/customXml" Target="../ink/ink757.xml"/><Relationship Id="rId822" Type="http://schemas.openxmlformats.org/officeDocument/2006/relationships/customXml" Target="../ink/ink861.xml"/><Relationship Id="rId254" Type="http://schemas.openxmlformats.org/officeDocument/2006/relationships/customXml" Target="../ink/ink576.xml"/><Relationship Id="rId699" Type="http://schemas.openxmlformats.org/officeDocument/2006/relationships/customXml" Target="../ink/ink799.xml"/><Relationship Id="rId49" Type="http://schemas.openxmlformats.org/officeDocument/2006/relationships/image" Target="../media/image105.png"/><Relationship Id="rId114" Type="http://schemas.openxmlformats.org/officeDocument/2006/relationships/customXml" Target="../ink/ink505.xml"/><Relationship Id="rId461" Type="http://schemas.openxmlformats.org/officeDocument/2006/relationships/customXml" Target="../ink/ink680.xml"/><Relationship Id="rId559" Type="http://schemas.openxmlformats.org/officeDocument/2006/relationships/customXml" Target="../ink/ink729.xml"/><Relationship Id="rId766" Type="http://schemas.openxmlformats.org/officeDocument/2006/relationships/customXml" Target="../ink/ink833.xml"/><Relationship Id="rId198" Type="http://schemas.openxmlformats.org/officeDocument/2006/relationships/customXml" Target="../ink/ink547.xml"/><Relationship Id="rId321" Type="http://schemas.openxmlformats.org/officeDocument/2006/relationships/image" Target="../media/image240.png"/><Relationship Id="rId419" Type="http://schemas.openxmlformats.org/officeDocument/2006/relationships/customXml" Target="../ink/ink659.xml"/><Relationship Id="rId626" Type="http://schemas.openxmlformats.org/officeDocument/2006/relationships/image" Target="../media/image392.png"/><Relationship Id="rId973" Type="http://schemas.openxmlformats.org/officeDocument/2006/relationships/image" Target="../media/image565.png"/><Relationship Id="rId833" Type="http://schemas.openxmlformats.org/officeDocument/2006/relationships/image" Target="../media/image495.png"/><Relationship Id="rId265" Type="http://schemas.openxmlformats.org/officeDocument/2006/relationships/image" Target="../media/image212.png"/><Relationship Id="rId472" Type="http://schemas.openxmlformats.org/officeDocument/2006/relationships/image" Target="../media/image315.png"/><Relationship Id="rId900" Type="http://schemas.openxmlformats.org/officeDocument/2006/relationships/customXml" Target="../ink/ink900.xml"/><Relationship Id="rId125" Type="http://schemas.openxmlformats.org/officeDocument/2006/relationships/image" Target="../media/image143.png"/><Relationship Id="rId332" Type="http://schemas.openxmlformats.org/officeDocument/2006/relationships/customXml" Target="../ink/ink615.xml"/><Relationship Id="rId777" Type="http://schemas.openxmlformats.org/officeDocument/2006/relationships/image" Target="../media/image467.png"/><Relationship Id="rId637" Type="http://schemas.openxmlformats.org/officeDocument/2006/relationships/customXml" Target="../ink/ink768.xml"/><Relationship Id="rId844" Type="http://schemas.openxmlformats.org/officeDocument/2006/relationships/customXml" Target="../ink/ink872.xml"/><Relationship Id="rId276" Type="http://schemas.openxmlformats.org/officeDocument/2006/relationships/customXml" Target="../ink/ink587.xml"/><Relationship Id="rId483" Type="http://schemas.openxmlformats.org/officeDocument/2006/relationships/customXml" Target="../ink/ink691.xml"/><Relationship Id="rId690" Type="http://schemas.openxmlformats.org/officeDocument/2006/relationships/image" Target="../media/image424.png"/><Relationship Id="rId704" Type="http://schemas.openxmlformats.org/officeDocument/2006/relationships/image" Target="../media/image431.png"/><Relationship Id="rId911" Type="http://schemas.openxmlformats.org/officeDocument/2006/relationships/image" Target="../media/image534.png"/><Relationship Id="rId40" Type="http://schemas.openxmlformats.org/officeDocument/2006/relationships/customXml" Target="../ink/ink468.xml"/><Relationship Id="rId136" Type="http://schemas.openxmlformats.org/officeDocument/2006/relationships/customXml" Target="../ink/ink516.xml"/><Relationship Id="rId343" Type="http://schemas.openxmlformats.org/officeDocument/2006/relationships/customXml" Target="../ink/ink621.xml"/><Relationship Id="rId550" Type="http://schemas.openxmlformats.org/officeDocument/2006/relationships/image" Target="../media/image354.png"/><Relationship Id="rId788" Type="http://schemas.openxmlformats.org/officeDocument/2006/relationships/customXml" Target="../ink/ink844.xml"/><Relationship Id="rId203" Type="http://schemas.openxmlformats.org/officeDocument/2006/relationships/image" Target="../media/image182.png"/><Relationship Id="rId648" Type="http://schemas.openxmlformats.org/officeDocument/2006/relationships/image" Target="../media/image403.png"/><Relationship Id="rId855" Type="http://schemas.openxmlformats.org/officeDocument/2006/relationships/image" Target="../media/image506.png"/><Relationship Id="rId287" Type="http://schemas.openxmlformats.org/officeDocument/2006/relationships/image" Target="../media/image223.png"/><Relationship Id="rId410" Type="http://schemas.openxmlformats.org/officeDocument/2006/relationships/image" Target="../media/image284.png"/><Relationship Id="rId494" Type="http://schemas.openxmlformats.org/officeDocument/2006/relationships/image" Target="../media/image326.png"/><Relationship Id="rId508" Type="http://schemas.openxmlformats.org/officeDocument/2006/relationships/image" Target="../media/image333.png"/><Relationship Id="rId715" Type="http://schemas.openxmlformats.org/officeDocument/2006/relationships/image" Target="../media/image436.png"/><Relationship Id="rId922" Type="http://schemas.openxmlformats.org/officeDocument/2006/relationships/customXml" Target="../ink/ink911.xml"/><Relationship Id="rId147" Type="http://schemas.openxmlformats.org/officeDocument/2006/relationships/image" Target="../media/image154.png"/><Relationship Id="rId354" Type="http://schemas.openxmlformats.org/officeDocument/2006/relationships/image" Target="../media/image256.png"/><Relationship Id="rId799" Type="http://schemas.openxmlformats.org/officeDocument/2006/relationships/image" Target="../media/image478.png"/><Relationship Id="rId51" Type="http://schemas.openxmlformats.org/officeDocument/2006/relationships/image" Target="../media/image106.png"/><Relationship Id="rId561" Type="http://schemas.openxmlformats.org/officeDocument/2006/relationships/customXml" Target="../ink/ink730.xml"/><Relationship Id="rId659" Type="http://schemas.openxmlformats.org/officeDocument/2006/relationships/customXml" Target="../ink/ink779.xml"/><Relationship Id="rId866" Type="http://schemas.openxmlformats.org/officeDocument/2006/relationships/customXml" Target="../ink/ink883.xml"/><Relationship Id="rId214" Type="http://schemas.openxmlformats.org/officeDocument/2006/relationships/customXml" Target="../ink/ink556.xml"/><Relationship Id="rId298" Type="http://schemas.openxmlformats.org/officeDocument/2006/relationships/customXml" Target="../ink/ink598.xml"/><Relationship Id="rId421" Type="http://schemas.openxmlformats.org/officeDocument/2006/relationships/customXml" Target="../ink/ink660.xml"/><Relationship Id="rId519" Type="http://schemas.openxmlformats.org/officeDocument/2006/relationships/customXml" Target="../ink/ink709.xml"/><Relationship Id="rId158" Type="http://schemas.openxmlformats.org/officeDocument/2006/relationships/customXml" Target="../ink/ink527.xml"/><Relationship Id="rId726" Type="http://schemas.openxmlformats.org/officeDocument/2006/relationships/customXml" Target="../ink/ink813.xml"/><Relationship Id="rId933" Type="http://schemas.openxmlformats.org/officeDocument/2006/relationships/image" Target="../media/image545.png"/><Relationship Id="rId62" Type="http://schemas.openxmlformats.org/officeDocument/2006/relationships/customXml" Target="../ink/ink479.xml"/><Relationship Id="rId365" Type="http://schemas.openxmlformats.org/officeDocument/2006/relationships/customXml" Target="../ink/ink632.xml"/><Relationship Id="rId572" Type="http://schemas.openxmlformats.org/officeDocument/2006/relationships/image" Target="../media/image365.png"/><Relationship Id="rId225" Type="http://schemas.openxmlformats.org/officeDocument/2006/relationships/image" Target="../media/image192.png"/><Relationship Id="rId432" Type="http://schemas.openxmlformats.org/officeDocument/2006/relationships/image" Target="../media/image295.png"/><Relationship Id="rId877" Type="http://schemas.openxmlformats.org/officeDocument/2006/relationships/image" Target="../media/image517.png"/><Relationship Id="rId737" Type="http://schemas.openxmlformats.org/officeDocument/2006/relationships/image" Target="../media/image447.png"/><Relationship Id="rId944" Type="http://schemas.openxmlformats.org/officeDocument/2006/relationships/customXml" Target="../ink/ink922.xml"/><Relationship Id="rId73" Type="http://schemas.openxmlformats.org/officeDocument/2006/relationships/image" Target="../media/image117.png"/><Relationship Id="rId169" Type="http://schemas.openxmlformats.org/officeDocument/2006/relationships/image" Target="../media/image165.png"/><Relationship Id="rId376" Type="http://schemas.openxmlformats.org/officeDocument/2006/relationships/image" Target="../media/image267.png"/><Relationship Id="rId583" Type="http://schemas.openxmlformats.org/officeDocument/2006/relationships/customXml" Target="../ink/ink741.xml"/><Relationship Id="rId790" Type="http://schemas.openxmlformats.org/officeDocument/2006/relationships/customXml" Target="../ink/ink845.xml"/><Relationship Id="rId804" Type="http://schemas.openxmlformats.org/officeDocument/2006/relationships/customXml" Target="../ink/ink852.xml"/><Relationship Id="rId4" Type="http://schemas.openxmlformats.org/officeDocument/2006/relationships/customXml" Target="../ink/ink450.xml"/><Relationship Id="rId236" Type="http://schemas.openxmlformats.org/officeDocument/2006/relationships/customXml" Target="../ink/ink567.xml"/><Relationship Id="rId443" Type="http://schemas.openxmlformats.org/officeDocument/2006/relationships/customXml" Target="../ink/ink671.xml"/><Relationship Id="rId650" Type="http://schemas.openxmlformats.org/officeDocument/2006/relationships/image" Target="../media/image404.png"/><Relationship Id="rId888" Type="http://schemas.openxmlformats.org/officeDocument/2006/relationships/customXml" Target="../ink/ink894.xml"/><Relationship Id="rId303" Type="http://schemas.openxmlformats.org/officeDocument/2006/relationships/image" Target="../media/image231.png"/><Relationship Id="rId748" Type="http://schemas.openxmlformats.org/officeDocument/2006/relationships/customXml" Target="../ink/ink824.xml"/><Relationship Id="rId955" Type="http://schemas.openxmlformats.org/officeDocument/2006/relationships/image" Target="../media/image556.png"/><Relationship Id="rId84" Type="http://schemas.openxmlformats.org/officeDocument/2006/relationships/customXml" Target="../ink/ink490.xml"/><Relationship Id="rId387" Type="http://schemas.openxmlformats.org/officeDocument/2006/relationships/customXml" Target="../ink/ink643.xml"/><Relationship Id="rId510" Type="http://schemas.openxmlformats.org/officeDocument/2006/relationships/image" Target="../media/image334.png"/><Relationship Id="rId594" Type="http://schemas.openxmlformats.org/officeDocument/2006/relationships/image" Target="../media/image376.png"/><Relationship Id="rId608" Type="http://schemas.openxmlformats.org/officeDocument/2006/relationships/image" Target="../media/image383.png"/><Relationship Id="rId815" Type="http://schemas.openxmlformats.org/officeDocument/2006/relationships/image" Target="../media/image486.png"/><Relationship Id="rId247" Type="http://schemas.openxmlformats.org/officeDocument/2006/relationships/image" Target="../media/image203.png"/><Relationship Id="rId899" Type="http://schemas.openxmlformats.org/officeDocument/2006/relationships/image" Target="../media/image528.png"/><Relationship Id="rId107" Type="http://schemas.openxmlformats.org/officeDocument/2006/relationships/image" Target="../media/image134.png"/><Relationship Id="rId454" Type="http://schemas.openxmlformats.org/officeDocument/2006/relationships/image" Target="../media/image306.png"/><Relationship Id="rId661" Type="http://schemas.openxmlformats.org/officeDocument/2006/relationships/customXml" Target="../ink/ink780.xml"/><Relationship Id="rId759" Type="http://schemas.openxmlformats.org/officeDocument/2006/relationships/image" Target="../media/image458.png"/><Relationship Id="rId966" Type="http://schemas.openxmlformats.org/officeDocument/2006/relationships/customXml" Target="../ink/ink933.xml"/><Relationship Id="rId11" Type="http://schemas.openxmlformats.org/officeDocument/2006/relationships/image" Target="../media/image86.png"/><Relationship Id="rId314" Type="http://schemas.openxmlformats.org/officeDocument/2006/relationships/customXml" Target="../ink/ink606.xml"/><Relationship Id="rId398" Type="http://schemas.openxmlformats.org/officeDocument/2006/relationships/image" Target="../media/image278.png"/><Relationship Id="rId521" Type="http://schemas.openxmlformats.org/officeDocument/2006/relationships/customXml" Target="../ink/ink710.xml"/><Relationship Id="rId619" Type="http://schemas.openxmlformats.org/officeDocument/2006/relationships/customXml" Target="../ink/ink759.xml"/><Relationship Id="rId95" Type="http://schemas.openxmlformats.org/officeDocument/2006/relationships/image" Target="../media/image128.png"/><Relationship Id="rId160" Type="http://schemas.openxmlformats.org/officeDocument/2006/relationships/customXml" Target="../ink/ink528.xml"/><Relationship Id="rId826" Type="http://schemas.openxmlformats.org/officeDocument/2006/relationships/customXml" Target="../ink/ink863.xml"/><Relationship Id="rId258" Type="http://schemas.openxmlformats.org/officeDocument/2006/relationships/customXml" Target="../ink/ink578.xml"/><Relationship Id="rId465" Type="http://schemas.openxmlformats.org/officeDocument/2006/relationships/customXml" Target="../ink/ink682.xml"/><Relationship Id="rId672" Type="http://schemas.openxmlformats.org/officeDocument/2006/relationships/image" Target="../media/image415.png"/><Relationship Id="rId22" Type="http://schemas.openxmlformats.org/officeDocument/2006/relationships/customXml" Target="../ink/ink459.xml"/><Relationship Id="rId118" Type="http://schemas.openxmlformats.org/officeDocument/2006/relationships/customXml" Target="../ink/ink507.xml"/><Relationship Id="rId325" Type="http://schemas.openxmlformats.org/officeDocument/2006/relationships/image" Target="../media/image242.png"/><Relationship Id="rId532" Type="http://schemas.openxmlformats.org/officeDocument/2006/relationships/image" Target="../media/image345.png"/><Relationship Id="rId977" Type="http://schemas.openxmlformats.org/officeDocument/2006/relationships/image" Target="../media/image567.png"/><Relationship Id="rId171" Type="http://schemas.openxmlformats.org/officeDocument/2006/relationships/image" Target="../media/image166.png"/><Relationship Id="rId837" Type="http://schemas.openxmlformats.org/officeDocument/2006/relationships/image" Target="../media/image497.png"/><Relationship Id="rId269" Type="http://schemas.openxmlformats.org/officeDocument/2006/relationships/image" Target="../media/image214.png"/><Relationship Id="rId476" Type="http://schemas.openxmlformats.org/officeDocument/2006/relationships/image" Target="../media/image317.png"/><Relationship Id="rId683" Type="http://schemas.openxmlformats.org/officeDocument/2006/relationships/customXml" Target="../ink/ink791.xml"/><Relationship Id="rId890" Type="http://schemas.openxmlformats.org/officeDocument/2006/relationships/customXml" Target="../ink/ink895.xml"/><Relationship Id="rId904" Type="http://schemas.openxmlformats.org/officeDocument/2006/relationships/customXml" Target="../ink/ink902.xml"/><Relationship Id="rId33" Type="http://schemas.openxmlformats.org/officeDocument/2006/relationships/image" Target="../media/image97.png"/><Relationship Id="rId129" Type="http://schemas.openxmlformats.org/officeDocument/2006/relationships/image" Target="../media/image145.png"/><Relationship Id="rId336" Type="http://schemas.openxmlformats.org/officeDocument/2006/relationships/image" Target="../media/image247.png"/><Relationship Id="rId543" Type="http://schemas.openxmlformats.org/officeDocument/2006/relationships/customXml" Target="../ink/ink721.xml"/><Relationship Id="rId182" Type="http://schemas.openxmlformats.org/officeDocument/2006/relationships/customXml" Target="../ink/ink539.xml"/><Relationship Id="rId403" Type="http://schemas.openxmlformats.org/officeDocument/2006/relationships/customXml" Target="../ink/ink651.xml"/><Relationship Id="rId750" Type="http://schemas.openxmlformats.org/officeDocument/2006/relationships/customXml" Target="../ink/ink825.xml"/><Relationship Id="rId848" Type="http://schemas.openxmlformats.org/officeDocument/2006/relationships/customXml" Target="../ink/ink874.xml"/><Relationship Id="rId487" Type="http://schemas.openxmlformats.org/officeDocument/2006/relationships/customXml" Target="../ink/ink693.xml"/><Relationship Id="rId610" Type="http://schemas.openxmlformats.org/officeDocument/2006/relationships/image" Target="../media/image384.png"/><Relationship Id="rId694" Type="http://schemas.openxmlformats.org/officeDocument/2006/relationships/image" Target="../media/image426.png"/><Relationship Id="rId708" Type="http://schemas.openxmlformats.org/officeDocument/2006/relationships/customXml" Target="../ink/ink804.xml"/><Relationship Id="rId915" Type="http://schemas.openxmlformats.org/officeDocument/2006/relationships/image" Target="../media/image536.png"/><Relationship Id="rId347" Type="http://schemas.openxmlformats.org/officeDocument/2006/relationships/customXml" Target="../ink/ink623.xml"/><Relationship Id="rId44" Type="http://schemas.openxmlformats.org/officeDocument/2006/relationships/customXml" Target="../ink/ink470.xml"/><Relationship Id="rId554" Type="http://schemas.openxmlformats.org/officeDocument/2006/relationships/image" Target="../media/image356.png"/><Relationship Id="rId761" Type="http://schemas.openxmlformats.org/officeDocument/2006/relationships/image" Target="../media/image459.png"/><Relationship Id="rId859" Type="http://schemas.openxmlformats.org/officeDocument/2006/relationships/image" Target="../media/image508.png"/><Relationship Id="rId193" Type="http://schemas.openxmlformats.org/officeDocument/2006/relationships/image" Target="../media/image177.png"/><Relationship Id="rId207" Type="http://schemas.openxmlformats.org/officeDocument/2006/relationships/customXml" Target="../ink/ink552.xml"/><Relationship Id="rId414" Type="http://schemas.openxmlformats.org/officeDocument/2006/relationships/image" Target="../media/image286.png"/><Relationship Id="rId498" Type="http://schemas.openxmlformats.org/officeDocument/2006/relationships/image" Target="../media/image328.png"/><Relationship Id="rId621" Type="http://schemas.openxmlformats.org/officeDocument/2006/relationships/customXml" Target="../ink/ink760.xml"/><Relationship Id="rId260" Type="http://schemas.openxmlformats.org/officeDocument/2006/relationships/customXml" Target="../ink/ink579.xml"/><Relationship Id="rId719" Type="http://schemas.openxmlformats.org/officeDocument/2006/relationships/image" Target="../media/image438.png"/><Relationship Id="rId926" Type="http://schemas.openxmlformats.org/officeDocument/2006/relationships/customXml" Target="../ink/ink913.xml"/><Relationship Id="rId55" Type="http://schemas.openxmlformats.org/officeDocument/2006/relationships/image" Target="../media/image108.png"/><Relationship Id="rId120" Type="http://schemas.openxmlformats.org/officeDocument/2006/relationships/customXml" Target="../ink/ink508.xml"/><Relationship Id="rId358" Type="http://schemas.openxmlformats.org/officeDocument/2006/relationships/image" Target="../media/image258.png"/><Relationship Id="rId565" Type="http://schemas.openxmlformats.org/officeDocument/2006/relationships/customXml" Target="../ink/ink732.xml"/><Relationship Id="rId772" Type="http://schemas.openxmlformats.org/officeDocument/2006/relationships/customXml" Target="../ink/ink836.xml"/><Relationship Id="rId218" Type="http://schemas.openxmlformats.org/officeDocument/2006/relationships/customXml" Target="../ink/ink558.xml"/><Relationship Id="rId425" Type="http://schemas.openxmlformats.org/officeDocument/2006/relationships/customXml" Target="../ink/ink662.xml"/><Relationship Id="rId632" Type="http://schemas.openxmlformats.org/officeDocument/2006/relationships/image" Target="../media/image395.png"/><Relationship Id="rId271" Type="http://schemas.openxmlformats.org/officeDocument/2006/relationships/image" Target="../media/image215.png"/><Relationship Id="rId937" Type="http://schemas.openxmlformats.org/officeDocument/2006/relationships/image" Target="../media/image547.png"/><Relationship Id="rId66" Type="http://schemas.openxmlformats.org/officeDocument/2006/relationships/customXml" Target="../ink/ink481.xml"/><Relationship Id="rId131" Type="http://schemas.openxmlformats.org/officeDocument/2006/relationships/image" Target="../media/image146.png"/><Relationship Id="rId369" Type="http://schemas.openxmlformats.org/officeDocument/2006/relationships/customXml" Target="../ink/ink634.xml"/><Relationship Id="rId576" Type="http://schemas.openxmlformats.org/officeDocument/2006/relationships/image" Target="../media/image367.png"/><Relationship Id="rId783" Type="http://schemas.openxmlformats.org/officeDocument/2006/relationships/image" Target="../media/image470.png"/><Relationship Id="rId229" Type="http://schemas.openxmlformats.org/officeDocument/2006/relationships/image" Target="../media/image194.png"/><Relationship Id="rId436" Type="http://schemas.openxmlformats.org/officeDocument/2006/relationships/image" Target="../media/image297.png"/><Relationship Id="rId643" Type="http://schemas.openxmlformats.org/officeDocument/2006/relationships/customXml" Target="../ink/ink771.xml"/><Relationship Id="rId850" Type="http://schemas.openxmlformats.org/officeDocument/2006/relationships/customXml" Target="../ink/ink875.xml"/><Relationship Id="rId948" Type="http://schemas.openxmlformats.org/officeDocument/2006/relationships/customXml" Target="../ink/ink924.xml"/><Relationship Id="rId77" Type="http://schemas.openxmlformats.org/officeDocument/2006/relationships/image" Target="../media/image119.png"/><Relationship Id="rId282" Type="http://schemas.openxmlformats.org/officeDocument/2006/relationships/customXml" Target="../ink/ink590.xml"/><Relationship Id="rId503" Type="http://schemas.openxmlformats.org/officeDocument/2006/relationships/customXml" Target="../ink/ink701.xml"/><Relationship Id="rId587" Type="http://schemas.openxmlformats.org/officeDocument/2006/relationships/customXml" Target="../ink/ink743.xml"/><Relationship Id="rId710" Type="http://schemas.openxmlformats.org/officeDocument/2006/relationships/customXml" Target="../ink/ink805.xml"/><Relationship Id="rId808" Type="http://schemas.openxmlformats.org/officeDocument/2006/relationships/customXml" Target="../ink/ink854.xml"/><Relationship Id="rId8" Type="http://schemas.openxmlformats.org/officeDocument/2006/relationships/customXml" Target="../ink/ink452.xml"/><Relationship Id="rId142" Type="http://schemas.openxmlformats.org/officeDocument/2006/relationships/customXml" Target="../ink/ink519.xml"/><Relationship Id="rId447" Type="http://schemas.openxmlformats.org/officeDocument/2006/relationships/customXml" Target="../ink/ink673.xml"/><Relationship Id="rId794" Type="http://schemas.openxmlformats.org/officeDocument/2006/relationships/customXml" Target="../ink/ink847.xml"/><Relationship Id="rId654" Type="http://schemas.openxmlformats.org/officeDocument/2006/relationships/image" Target="../media/image406.png"/><Relationship Id="rId861" Type="http://schemas.openxmlformats.org/officeDocument/2006/relationships/image" Target="../media/image509.png"/><Relationship Id="rId959" Type="http://schemas.openxmlformats.org/officeDocument/2006/relationships/image" Target="../media/image558.png"/><Relationship Id="rId293" Type="http://schemas.openxmlformats.org/officeDocument/2006/relationships/image" Target="../media/image226.png"/><Relationship Id="rId307" Type="http://schemas.openxmlformats.org/officeDocument/2006/relationships/image" Target="../media/image233.png"/><Relationship Id="rId514" Type="http://schemas.openxmlformats.org/officeDocument/2006/relationships/image" Target="../media/image336.png"/><Relationship Id="rId721" Type="http://schemas.openxmlformats.org/officeDocument/2006/relationships/image" Target="../media/image439.png"/><Relationship Id="rId88" Type="http://schemas.openxmlformats.org/officeDocument/2006/relationships/customXml" Target="../ink/ink492.xml"/><Relationship Id="rId153" Type="http://schemas.openxmlformats.org/officeDocument/2006/relationships/image" Target="../media/image157.png"/><Relationship Id="rId360" Type="http://schemas.openxmlformats.org/officeDocument/2006/relationships/image" Target="../media/image259.png"/><Relationship Id="rId598" Type="http://schemas.openxmlformats.org/officeDocument/2006/relationships/image" Target="../media/image378.png"/><Relationship Id="rId819" Type="http://schemas.openxmlformats.org/officeDocument/2006/relationships/image" Target="../media/image488.png"/><Relationship Id="rId220" Type="http://schemas.openxmlformats.org/officeDocument/2006/relationships/customXml" Target="../ink/ink559.xml"/><Relationship Id="rId458" Type="http://schemas.openxmlformats.org/officeDocument/2006/relationships/image" Target="../media/image308.png"/><Relationship Id="rId665" Type="http://schemas.openxmlformats.org/officeDocument/2006/relationships/customXml" Target="../ink/ink782.xml"/><Relationship Id="rId872" Type="http://schemas.openxmlformats.org/officeDocument/2006/relationships/customXml" Target="../ink/ink886.xml"/><Relationship Id="rId15" Type="http://schemas.openxmlformats.org/officeDocument/2006/relationships/image" Target="../media/image88.png"/><Relationship Id="rId318" Type="http://schemas.openxmlformats.org/officeDocument/2006/relationships/customXml" Target="../ink/ink608.xml"/><Relationship Id="rId525" Type="http://schemas.openxmlformats.org/officeDocument/2006/relationships/customXml" Target="../ink/ink712.xml"/><Relationship Id="rId732" Type="http://schemas.openxmlformats.org/officeDocument/2006/relationships/customXml" Target="../ink/ink816.xml"/><Relationship Id="rId99" Type="http://schemas.openxmlformats.org/officeDocument/2006/relationships/image" Target="../media/image130.png"/><Relationship Id="rId164" Type="http://schemas.openxmlformats.org/officeDocument/2006/relationships/customXml" Target="../ink/ink530.xml"/><Relationship Id="rId371" Type="http://schemas.openxmlformats.org/officeDocument/2006/relationships/customXml" Target="../ink/ink635.xml"/><Relationship Id="rId469" Type="http://schemas.openxmlformats.org/officeDocument/2006/relationships/customXml" Target="../ink/ink684.xml"/><Relationship Id="rId676" Type="http://schemas.openxmlformats.org/officeDocument/2006/relationships/image" Target="../media/image417.png"/><Relationship Id="rId883" Type="http://schemas.openxmlformats.org/officeDocument/2006/relationships/image" Target="../media/image520.png"/><Relationship Id="rId26" Type="http://schemas.openxmlformats.org/officeDocument/2006/relationships/customXml" Target="../ink/ink461.xml"/><Relationship Id="rId231" Type="http://schemas.openxmlformats.org/officeDocument/2006/relationships/image" Target="../media/image195.png"/><Relationship Id="rId329" Type="http://schemas.openxmlformats.org/officeDocument/2006/relationships/image" Target="../media/image244.png"/><Relationship Id="rId536" Type="http://schemas.openxmlformats.org/officeDocument/2006/relationships/image" Target="../media/image347.png"/><Relationship Id="rId175" Type="http://schemas.openxmlformats.org/officeDocument/2006/relationships/image" Target="../media/image168.png"/><Relationship Id="rId743" Type="http://schemas.openxmlformats.org/officeDocument/2006/relationships/image" Target="../media/image450.png"/><Relationship Id="rId950" Type="http://schemas.openxmlformats.org/officeDocument/2006/relationships/customXml" Target="../ink/ink925.xml"/><Relationship Id="rId382" Type="http://schemas.openxmlformats.org/officeDocument/2006/relationships/image" Target="../media/image270.png"/><Relationship Id="rId603" Type="http://schemas.openxmlformats.org/officeDocument/2006/relationships/customXml" Target="../ink/ink751.xml"/><Relationship Id="rId687" Type="http://schemas.openxmlformats.org/officeDocument/2006/relationships/customXml" Target="../ink/ink793.xml"/><Relationship Id="rId810" Type="http://schemas.openxmlformats.org/officeDocument/2006/relationships/customXml" Target="../ink/ink855.xml"/><Relationship Id="rId908" Type="http://schemas.openxmlformats.org/officeDocument/2006/relationships/customXml" Target="../ink/ink904.xml"/><Relationship Id="rId242" Type="http://schemas.openxmlformats.org/officeDocument/2006/relationships/customXml" Target="../ink/ink570.xml"/><Relationship Id="rId894" Type="http://schemas.openxmlformats.org/officeDocument/2006/relationships/customXml" Target="../ink/ink897.xml"/><Relationship Id="rId37" Type="http://schemas.openxmlformats.org/officeDocument/2006/relationships/image" Target="../media/image99.png"/><Relationship Id="rId102" Type="http://schemas.openxmlformats.org/officeDocument/2006/relationships/customXml" Target="../ink/ink499.xml"/><Relationship Id="rId547" Type="http://schemas.openxmlformats.org/officeDocument/2006/relationships/customXml" Target="../ink/ink723.xml"/><Relationship Id="rId754" Type="http://schemas.openxmlformats.org/officeDocument/2006/relationships/customXml" Target="../ink/ink827.xml"/><Relationship Id="rId961" Type="http://schemas.openxmlformats.org/officeDocument/2006/relationships/image" Target="../media/image559.png"/><Relationship Id="rId90" Type="http://schemas.openxmlformats.org/officeDocument/2006/relationships/customXml" Target="../ink/ink493.xml"/><Relationship Id="rId186" Type="http://schemas.openxmlformats.org/officeDocument/2006/relationships/customXml" Target="../ink/ink541.xml"/><Relationship Id="rId393" Type="http://schemas.openxmlformats.org/officeDocument/2006/relationships/customXml" Target="../ink/ink646.xml"/><Relationship Id="rId407" Type="http://schemas.openxmlformats.org/officeDocument/2006/relationships/customXml" Target="../ink/ink653.xml"/><Relationship Id="rId614" Type="http://schemas.openxmlformats.org/officeDocument/2006/relationships/image" Target="../media/image386.png"/><Relationship Id="rId821" Type="http://schemas.openxmlformats.org/officeDocument/2006/relationships/image" Target="../media/image489.png"/><Relationship Id="rId253" Type="http://schemas.openxmlformats.org/officeDocument/2006/relationships/image" Target="../media/image206.png"/><Relationship Id="rId460" Type="http://schemas.openxmlformats.org/officeDocument/2006/relationships/image" Target="../media/image309.png"/><Relationship Id="rId698" Type="http://schemas.openxmlformats.org/officeDocument/2006/relationships/image" Target="../media/image428.png"/><Relationship Id="rId919" Type="http://schemas.openxmlformats.org/officeDocument/2006/relationships/image" Target="../media/image538.png"/><Relationship Id="rId48" Type="http://schemas.openxmlformats.org/officeDocument/2006/relationships/customXml" Target="../ink/ink472.xml"/><Relationship Id="rId113" Type="http://schemas.openxmlformats.org/officeDocument/2006/relationships/image" Target="../media/image137.png"/><Relationship Id="rId320" Type="http://schemas.openxmlformats.org/officeDocument/2006/relationships/customXml" Target="../ink/ink609.xml"/><Relationship Id="rId558" Type="http://schemas.openxmlformats.org/officeDocument/2006/relationships/image" Target="../media/image358.png"/><Relationship Id="rId765" Type="http://schemas.openxmlformats.org/officeDocument/2006/relationships/image" Target="../media/image461.png"/><Relationship Id="rId972" Type="http://schemas.openxmlformats.org/officeDocument/2006/relationships/customXml" Target="../ink/ink936.xml"/><Relationship Id="rId197" Type="http://schemas.openxmlformats.org/officeDocument/2006/relationships/image" Target="../media/image179.png"/><Relationship Id="rId418" Type="http://schemas.openxmlformats.org/officeDocument/2006/relationships/image" Target="../media/image288.png"/><Relationship Id="rId625" Type="http://schemas.openxmlformats.org/officeDocument/2006/relationships/customXml" Target="../ink/ink762.xml"/><Relationship Id="rId832" Type="http://schemas.openxmlformats.org/officeDocument/2006/relationships/customXml" Target="../ink/ink866.xml"/><Relationship Id="rId264" Type="http://schemas.openxmlformats.org/officeDocument/2006/relationships/customXml" Target="../ink/ink581.xml"/><Relationship Id="rId471" Type="http://schemas.openxmlformats.org/officeDocument/2006/relationships/customXml" Target="../ink/ink685.xml"/><Relationship Id="rId59" Type="http://schemas.openxmlformats.org/officeDocument/2006/relationships/image" Target="../media/image110.png"/><Relationship Id="rId124" Type="http://schemas.openxmlformats.org/officeDocument/2006/relationships/customXml" Target="../ink/ink510.xml"/><Relationship Id="rId569" Type="http://schemas.openxmlformats.org/officeDocument/2006/relationships/customXml" Target="../ink/ink734.xml"/><Relationship Id="rId776" Type="http://schemas.openxmlformats.org/officeDocument/2006/relationships/customXml" Target="../ink/ink838.xml"/><Relationship Id="rId331" Type="http://schemas.openxmlformats.org/officeDocument/2006/relationships/image" Target="../media/image245.png"/><Relationship Id="rId429" Type="http://schemas.openxmlformats.org/officeDocument/2006/relationships/customXml" Target="../ink/ink664.xml"/><Relationship Id="rId636" Type="http://schemas.openxmlformats.org/officeDocument/2006/relationships/image" Target="../media/image397.png"/><Relationship Id="rId843" Type="http://schemas.openxmlformats.org/officeDocument/2006/relationships/image" Target="../media/image500.png"/><Relationship Id="rId275" Type="http://schemas.openxmlformats.org/officeDocument/2006/relationships/image" Target="../media/image217.png"/><Relationship Id="rId482" Type="http://schemas.openxmlformats.org/officeDocument/2006/relationships/image" Target="../media/image320.png"/><Relationship Id="rId703" Type="http://schemas.openxmlformats.org/officeDocument/2006/relationships/customXml" Target="../ink/ink801.xml"/><Relationship Id="rId910" Type="http://schemas.openxmlformats.org/officeDocument/2006/relationships/customXml" Target="../ink/ink905.xml"/><Relationship Id="rId135" Type="http://schemas.openxmlformats.org/officeDocument/2006/relationships/image" Target="../media/image148.png"/><Relationship Id="rId342" Type="http://schemas.openxmlformats.org/officeDocument/2006/relationships/image" Target="../media/image250.png"/><Relationship Id="rId787" Type="http://schemas.openxmlformats.org/officeDocument/2006/relationships/image" Target="../media/image472.png"/><Relationship Id="rId202" Type="http://schemas.openxmlformats.org/officeDocument/2006/relationships/customXml" Target="../ink/ink549.xml"/><Relationship Id="rId647" Type="http://schemas.openxmlformats.org/officeDocument/2006/relationships/customXml" Target="../ink/ink773.xml"/><Relationship Id="rId854" Type="http://schemas.openxmlformats.org/officeDocument/2006/relationships/customXml" Target="../ink/ink877.xml"/><Relationship Id="rId286" Type="http://schemas.openxmlformats.org/officeDocument/2006/relationships/customXml" Target="../ink/ink592.xml"/><Relationship Id="rId493" Type="http://schemas.openxmlformats.org/officeDocument/2006/relationships/customXml" Target="../ink/ink696.xml"/><Relationship Id="rId507" Type="http://schemas.openxmlformats.org/officeDocument/2006/relationships/customXml" Target="../ink/ink703.xml"/><Relationship Id="rId714" Type="http://schemas.openxmlformats.org/officeDocument/2006/relationships/customXml" Target="../ink/ink807.xml"/><Relationship Id="rId921" Type="http://schemas.openxmlformats.org/officeDocument/2006/relationships/image" Target="../media/image539.png"/><Relationship Id="rId50" Type="http://schemas.openxmlformats.org/officeDocument/2006/relationships/customXml" Target="../ink/ink473.xml"/><Relationship Id="rId146" Type="http://schemas.openxmlformats.org/officeDocument/2006/relationships/customXml" Target="../ink/ink521.xml"/><Relationship Id="rId353" Type="http://schemas.openxmlformats.org/officeDocument/2006/relationships/customXml" Target="../ink/ink626.xml"/><Relationship Id="rId560" Type="http://schemas.openxmlformats.org/officeDocument/2006/relationships/image" Target="../media/image359.png"/><Relationship Id="rId798" Type="http://schemas.openxmlformats.org/officeDocument/2006/relationships/customXml" Target="../ink/ink849.xml"/><Relationship Id="rId213" Type="http://schemas.openxmlformats.org/officeDocument/2006/relationships/customXml" Target="../ink/ink555.xml"/><Relationship Id="rId420" Type="http://schemas.openxmlformats.org/officeDocument/2006/relationships/image" Target="../media/image289.png"/><Relationship Id="rId658" Type="http://schemas.openxmlformats.org/officeDocument/2006/relationships/image" Target="../media/image408.png"/><Relationship Id="rId865" Type="http://schemas.openxmlformats.org/officeDocument/2006/relationships/image" Target="../media/image511.png"/><Relationship Id="rId297" Type="http://schemas.openxmlformats.org/officeDocument/2006/relationships/image" Target="../media/image228.png"/><Relationship Id="rId518" Type="http://schemas.openxmlformats.org/officeDocument/2006/relationships/image" Target="../media/image338.png"/><Relationship Id="rId725" Type="http://schemas.openxmlformats.org/officeDocument/2006/relationships/image" Target="../media/image441.png"/><Relationship Id="rId932" Type="http://schemas.openxmlformats.org/officeDocument/2006/relationships/customXml" Target="../ink/ink916.xml"/><Relationship Id="rId157" Type="http://schemas.openxmlformats.org/officeDocument/2006/relationships/image" Target="../media/image159.png"/><Relationship Id="rId364" Type="http://schemas.openxmlformats.org/officeDocument/2006/relationships/image" Target="../media/image261.png"/><Relationship Id="rId61" Type="http://schemas.openxmlformats.org/officeDocument/2006/relationships/image" Target="../media/image111.png"/><Relationship Id="rId571" Type="http://schemas.openxmlformats.org/officeDocument/2006/relationships/customXml" Target="../ink/ink735.xml"/><Relationship Id="rId669" Type="http://schemas.openxmlformats.org/officeDocument/2006/relationships/customXml" Target="../ink/ink784.xml"/><Relationship Id="rId876" Type="http://schemas.openxmlformats.org/officeDocument/2006/relationships/customXml" Target="../ink/ink888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84.png"/><Relationship Id="rId671" Type="http://schemas.openxmlformats.org/officeDocument/2006/relationships/customXml" Target="../ink/ink1275.xml"/><Relationship Id="rId769" Type="http://schemas.openxmlformats.org/officeDocument/2006/relationships/image" Target="../media/image839.png"/><Relationship Id="rId21" Type="http://schemas.openxmlformats.org/officeDocument/2006/relationships/image" Target="../media/image111.png"/><Relationship Id="rId324" Type="http://schemas.openxmlformats.org/officeDocument/2006/relationships/customXml" Target="../ink/ink1101.xml"/><Relationship Id="rId531" Type="http://schemas.openxmlformats.org/officeDocument/2006/relationships/image" Target="../media/image721.png"/><Relationship Id="rId629" Type="http://schemas.openxmlformats.org/officeDocument/2006/relationships/image" Target="../media/image770.png"/><Relationship Id="rId170" Type="http://schemas.openxmlformats.org/officeDocument/2006/relationships/customXml" Target="../ink/ink1024.xml"/><Relationship Id="rId836" Type="http://schemas.openxmlformats.org/officeDocument/2006/relationships/customXml" Target="../ink/ink1358.xml"/><Relationship Id="rId268" Type="http://schemas.openxmlformats.org/officeDocument/2006/relationships/customXml" Target="../ink/ink1073.xml"/><Relationship Id="rId475" Type="http://schemas.openxmlformats.org/officeDocument/2006/relationships/image" Target="../media/image693.png"/><Relationship Id="rId682" Type="http://schemas.openxmlformats.org/officeDocument/2006/relationships/image" Target="../media/image796.png"/><Relationship Id="rId903" Type="http://schemas.openxmlformats.org/officeDocument/2006/relationships/customXml" Target="../ink/ink1392.xml"/><Relationship Id="rId32" Type="http://schemas.openxmlformats.org/officeDocument/2006/relationships/customXml" Target="../ink/ink955.xml"/><Relationship Id="rId128" Type="http://schemas.openxmlformats.org/officeDocument/2006/relationships/customXml" Target="../ink/ink1003.xml"/><Relationship Id="rId335" Type="http://schemas.openxmlformats.org/officeDocument/2006/relationships/image" Target="../media/image626.png"/><Relationship Id="rId542" Type="http://schemas.openxmlformats.org/officeDocument/2006/relationships/customXml" Target="../ink/ink1210.xml"/><Relationship Id="rId181" Type="http://schemas.openxmlformats.org/officeDocument/2006/relationships/image" Target="../media/image549.png"/><Relationship Id="rId402" Type="http://schemas.openxmlformats.org/officeDocument/2006/relationships/customXml" Target="../ink/ink1140.xml"/><Relationship Id="rId847" Type="http://schemas.openxmlformats.org/officeDocument/2006/relationships/customXml" Target="../ink/ink1364.xml"/><Relationship Id="rId279" Type="http://schemas.openxmlformats.org/officeDocument/2006/relationships/image" Target="../media/image598.png"/><Relationship Id="rId486" Type="http://schemas.openxmlformats.org/officeDocument/2006/relationships/customXml" Target="../ink/ink1182.xml"/><Relationship Id="rId693" Type="http://schemas.openxmlformats.org/officeDocument/2006/relationships/image" Target="../media/image801.png"/><Relationship Id="rId707" Type="http://schemas.openxmlformats.org/officeDocument/2006/relationships/image" Target="../media/image808.png"/><Relationship Id="rId914" Type="http://schemas.openxmlformats.org/officeDocument/2006/relationships/image" Target="../media/image911.png"/><Relationship Id="rId43" Type="http://schemas.openxmlformats.org/officeDocument/2006/relationships/image" Target="../media/image126.png"/><Relationship Id="rId139" Type="http://schemas.openxmlformats.org/officeDocument/2006/relationships/image" Target="../media/image295.png"/><Relationship Id="rId346" Type="http://schemas.openxmlformats.org/officeDocument/2006/relationships/customXml" Target="../ink/ink1112.xml"/><Relationship Id="rId553" Type="http://schemas.openxmlformats.org/officeDocument/2006/relationships/image" Target="../media/image732.png"/><Relationship Id="rId760" Type="http://schemas.openxmlformats.org/officeDocument/2006/relationships/customXml" Target="../ink/ink1320.xml"/><Relationship Id="rId192" Type="http://schemas.openxmlformats.org/officeDocument/2006/relationships/customXml" Target="../ink/ink1035.xml"/><Relationship Id="rId206" Type="http://schemas.openxmlformats.org/officeDocument/2006/relationships/customXml" Target="../ink/ink1042.xml"/><Relationship Id="rId413" Type="http://schemas.openxmlformats.org/officeDocument/2006/relationships/image" Target="../media/image663.png"/><Relationship Id="rId858" Type="http://schemas.openxmlformats.org/officeDocument/2006/relationships/image" Target="../media/image883.png"/><Relationship Id="rId497" Type="http://schemas.openxmlformats.org/officeDocument/2006/relationships/image" Target="../media/image704.png"/><Relationship Id="rId620" Type="http://schemas.openxmlformats.org/officeDocument/2006/relationships/customXml" Target="../ink/ink1249.xml"/><Relationship Id="rId718" Type="http://schemas.openxmlformats.org/officeDocument/2006/relationships/customXml" Target="../ink/ink1299.xml"/><Relationship Id="rId357" Type="http://schemas.openxmlformats.org/officeDocument/2006/relationships/image" Target="../media/image636.png"/><Relationship Id="rId54" Type="http://schemas.openxmlformats.org/officeDocument/2006/relationships/customXml" Target="../ink/ink966.xml"/><Relationship Id="rId217" Type="http://schemas.openxmlformats.org/officeDocument/2006/relationships/image" Target="../media/image567.png"/><Relationship Id="rId564" Type="http://schemas.openxmlformats.org/officeDocument/2006/relationships/customXml" Target="../ink/ink1221.xml"/><Relationship Id="rId771" Type="http://schemas.openxmlformats.org/officeDocument/2006/relationships/image" Target="../media/image840.png"/><Relationship Id="rId869" Type="http://schemas.openxmlformats.org/officeDocument/2006/relationships/customXml" Target="../ink/ink1375.xml"/><Relationship Id="rId424" Type="http://schemas.openxmlformats.org/officeDocument/2006/relationships/customXml" Target="../ink/ink1151.xml"/><Relationship Id="rId631" Type="http://schemas.openxmlformats.org/officeDocument/2006/relationships/image" Target="../media/image771.png"/><Relationship Id="rId729" Type="http://schemas.openxmlformats.org/officeDocument/2006/relationships/image" Target="../media/image819.png"/><Relationship Id="rId270" Type="http://schemas.openxmlformats.org/officeDocument/2006/relationships/customXml" Target="../ink/ink1074.xml"/><Relationship Id="rId65" Type="http://schemas.openxmlformats.org/officeDocument/2006/relationships/image" Target="../media/image137.png"/><Relationship Id="rId130" Type="http://schemas.openxmlformats.org/officeDocument/2006/relationships/customXml" Target="../ink/ink1004.xml"/><Relationship Id="rId368" Type="http://schemas.openxmlformats.org/officeDocument/2006/relationships/customXml" Target="../ink/ink1123.xml"/><Relationship Id="rId575" Type="http://schemas.openxmlformats.org/officeDocument/2006/relationships/image" Target="../media/image743.png"/><Relationship Id="rId782" Type="http://schemas.openxmlformats.org/officeDocument/2006/relationships/customXml" Target="../ink/ink1331.xml"/><Relationship Id="rId228" Type="http://schemas.openxmlformats.org/officeDocument/2006/relationships/customXml" Target="../ink/ink1053.xml"/><Relationship Id="rId435" Type="http://schemas.openxmlformats.org/officeDocument/2006/relationships/image" Target="../media/image674.png"/><Relationship Id="rId642" Type="http://schemas.openxmlformats.org/officeDocument/2006/relationships/customXml" Target="../ink/ink1260.xml"/><Relationship Id="rId281" Type="http://schemas.openxmlformats.org/officeDocument/2006/relationships/image" Target="../media/image599.png"/><Relationship Id="rId502" Type="http://schemas.openxmlformats.org/officeDocument/2006/relationships/customXml" Target="../ink/ink1190.xml"/><Relationship Id="rId76" Type="http://schemas.openxmlformats.org/officeDocument/2006/relationships/customXml" Target="../ink/ink977.xml"/><Relationship Id="rId141" Type="http://schemas.openxmlformats.org/officeDocument/2006/relationships/image" Target="../media/image296.png"/><Relationship Id="rId379" Type="http://schemas.openxmlformats.org/officeDocument/2006/relationships/image" Target="../media/image646.png"/><Relationship Id="rId586" Type="http://schemas.openxmlformats.org/officeDocument/2006/relationships/customXml" Target="../ink/ink1232.xml"/><Relationship Id="rId793" Type="http://schemas.openxmlformats.org/officeDocument/2006/relationships/image" Target="../media/image851.png"/><Relationship Id="rId807" Type="http://schemas.openxmlformats.org/officeDocument/2006/relationships/image" Target="../media/image858.png"/><Relationship Id="rId7" Type="http://schemas.openxmlformats.org/officeDocument/2006/relationships/image" Target="../media/image86.png"/><Relationship Id="rId239" Type="http://schemas.openxmlformats.org/officeDocument/2006/relationships/image" Target="../media/image578.png"/><Relationship Id="rId446" Type="http://schemas.openxmlformats.org/officeDocument/2006/relationships/customXml" Target="../ink/ink1162.xml"/><Relationship Id="rId653" Type="http://schemas.openxmlformats.org/officeDocument/2006/relationships/image" Target="../media/image782.png"/><Relationship Id="rId292" Type="http://schemas.openxmlformats.org/officeDocument/2006/relationships/customXml" Target="../ink/ink1085.xml"/><Relationship Id="rId306" Type="http://schemas.openxmlformats.org/officeDocument/2006/relationships/customXml" Target="../ink/ink1092.xml"/><Relationship Id="rId860" Type="http://schemas.openxmlformats.org/officeDocument/2006/relationships/image" Target="../media/image884.png"/><Relationship Id="rId87" Type="http://schemas.openxmlformats.org/officeDocument/2006/relationships/image" Target="../media/image269.png"/><Relationship Id="rId513" Type="http://schemas.openxmlformats.org/officeDocument/2006/relationships/image" Target="../media/image712.png"/><Relationship Id="rId597" Type="http://schemas.openxmlformats.org/officeDocument/2006/relationships/image" Target="../media/image754.png"/><Relationship Id="rId720" Type="http://schemas.openxmlformats.org/officeDocument/2006/relationships/customXml" Target="../ink/ink1300.xml"/><Relationship Id="rId818" Type="http://schemas.openxmlformats.org/officeDocument/2006/relationships/customXml" Target="../ink/ink1349.xml"/><Relationship Id="rId152" Type="http://schemas.openxmlformats.org/officeDocument/2006/relationships/customXml" Target="../ink/ink1015.xml"/><Relationship Id="rId457" Type="http://schemas.openxmlformats.org/officeDocument/2006/relationships/image" Target="../media/image685.png"/><Relationship Id="rId664" Type="http://schemas.openxmlformats.org/officeDocument/2006/relationships/customXml" Target="../ink/ink1271.xml"/><Relationship Id="rId871" Type="http://schemas.openxmlformats.org/officeDocument/2006/relationships/customXml" Target="../ink/ink1376.xml"/><Relationship Id="rId14" Type="http://schemas.openxmlformats.org/officeDocument/2006/relationships/customXml" Target="../ink/ink946.xml"/><Relationship Id="rId317" Type="http://schemas.openxmlformats.org/officeDocument/2006/relationships/image" Target="../media/image617.png"/><Relationship Id="rId524" Type="http://schemas.openxmlformats.org/officeDocument/2006/relationships/customXml" Target="../ink/ink1201.xml"/><Relationship Id="rId731" Type="http://schemas.openxmlformats.org/officeDocument/2006/relationships/image" Target="../media/image820.png"/><Relationship Id="rId98" Type="http://schemas.openxmlformats.org/officeDocument/2006/relationships/customXml" Target="../ink/ink988.xml"/><Relationship Id="rId163" Type="http://schemas.openxmlformats.org/officeDocument/2006/relationships/image" Target="../media/image307.png"/><Relationship Id="rId370" Type="http://schemas.openxmlformats.org/officeDocument/2006/relationships/customXml" Target="../ink/ink1124.xml"/><Relationship Id="rId829" Type="http://schemas.openxmlformats.org/officeDocument/2006/relationships/image" Target="../media/image869.png"/><Relationship Id="rId230" Type="http://schemas.openxmlformats.org/officeDocument/2006/relationships/customXml" Target="../ink/ink1054.xml"/><Relationship Id="rId468" Type="http://schemas.openxmlformats.org/officeDocument/2006/relationships/customXml" Target="../ink/ink1173.xml"/><Relationship Id="rId675" Type="http://schemas.openxmlformats.org/officeDocument/2006/relationships/customXml" Target="../ink/ink1277.xml"/><Relationship Id="rId882" Type="http://schemas.openxmlformats.org/officeDocument/2006/relationships/image" Target="../media/image895.png"/><Relationship Id="rId25" Type="http://schemas.openxmlformats.org/officeDocument/2006/relationships/image" Target="../media/image113.png"/><Relationship Id="rId328" Type="http://schemas.openxmlformats.org/officeDocument/2006/relationships/customXml" Target="../ink/ink1103.xml"/><Relationship Id="rId535" Type="http://schemas.openxmlformats.org/officeDocument/2006/relationships/image" Target="../media/image723.png"/><Relationship Id="rId742" Type="http://schemas.openxmlformats.org/officeDocument/2006/relationships/customXml" Target="../ink/ink1311.xml"/><Relationship Id="rId174" Type="http://schemas.openxmlformats.org/officeDocument/2006/relationships/customXml" Target="../ink/ink1026.xml"/><Relationship Id="rId381" Type="http://schemas.openxmlformats.org/officeDocument/2006/relationships/image" Target="../media/image647.png"/><Relationship Id="rId602" Type="http://schemas.openxmlformats.org/officeDocument/2006/relationships/customXml" Target="../ink/ink1240.xml"/><Relationship Id="rId241" Type="http://schemas.openxmlformats.org/officeDocument/2006/relationships/image" Target="../media/image579.png"/><Relationship Id="rId479" Type="http://schemas.openxmlformats.org/officeDocument/2006/relationships/image" Target="../media/image695.png"/><Relationship Id="rId686" Type="http://schemas.openxmlformats.org/officeDocument/2006/relationships/image" Target="../media/image798.png"/><Relationship Id="rId893" Type="http://schemas.openxmlformats.org/officeDocument/2006/relationships/customXml" Target="../ink/ink1387.xml"/><Relationship Id="rId907" Type="http://schemas.openxmlformats.org/officeDocument/2006/relationships/customXml" Target="../ink/ink1394.xml"/><Relationship Id="rId36" Type="http://schemas.openxmlformats.org/officeDocument/2006/relationships/customXml" Target="../ink/ink957.xml"/><Relationship Id="rId339" Type="http://schemas.openxmlformats.org/officeDocument/2006/relationships/image" Target="../media/image628.png"/><Relationship Id="rId546" Type="http://schemas.openxmlformats.org/officeDocument/2006/relationships/customXml" Target="../ink/ink1212.xml"/><Relationship Id="rId753" Type="http://schemas.openxmlformats.org/officeDocument/2006/relationships/image" Target="../media/image831.png"/><Relationship Id="rId101" Type="http://schemas.openxmlformats.org/officeDocument/2006/relationships/image" Target="../media/image276.png"/><Relationship Id="rId185" Type="http://schemas.openxmlformats.org/officeDocument/2006/relationships/image" Target="../media/image551.png"/><Relationship Id="rId406" Type="http://schemas.openxmlformats.org/officeDocument/2006/relationships/customXml" Target="../ink/ink1142.xml"/><Relationship Id="rId392" Type="http://schemas.openxmlformats.org/officeDocument/2006/relationships/customXml" Target="../ink/ink1135.xml"/><Relationship Id="rId613" Type="http://schemas.openxmlformats.org/officeDocument/2006/relationships/image" Target="../media/image762.png"/><Relationship Id="rId697" Type="http://schemas.openxmlformats.org/officeDocument/2006/relationships/image" Target="../media/image803.png"/><Relationship Id="rId820" Type="http://schemas.openxmlformats.org/officeDocument/2006/relationships/customXml" Target="../ink/ink1350.xml"/><Relationship Id="rId252" Type="http://schemas.openxmlformats.org/officeDocument/2006/relationships/customXml" Target="../ink/ink1065.xml"/><Relationship Id="rId47" Type="http://schemas.openxmlformats.org/officeDocument/2006/relationships/image" Target="../media/image128.png"/><Relationship Id="rId112" Type="http://schemas.openxmlformats.org/officeDocument/2006/relationships/customXml" Target="../ink/ink995.xml"/><Relationship Id="rId557" Type="http://schemas.openxmlformats.org/officeDocument/2006/relationships/image" Target="../media/image734.png"/><Relationship Id="rId764" Type="http://schemas.openxmlformats.org/officeDocument/2006/relationships/customXml" Target="../ink/ink1322.xml"/><Relationship Id="rId196" Type="http://schemas.openxmlformats.org/officeDocument/2006/relationships/customXml" Target="../ink/ink1037.xml"/><Relationship Id="rId417" Type="http://schemas.openxmlformats.org/officeDocument/2006/relationships/image" Target="../media/image665.png"/><Relationship Id="rId624" Type="http://schemas.openxmlformats.org/officeDocument/2006/relationships/customXml" Target="../ink/ink1251.xml"/><Relationship Id="rId831" Type="http://schemas.openxmlformats.org/officeDocument/2006/relationships/image" Target="../media/image870.png"/><Relationship Id="rId263" Type="http://schemas.openxmlformats.org/officeDocument/2006/relationships/image" Target="../media/image590.png"/><Relationship Id="rId470" Type="http://schemas.openxmlformats.org/officeDocument/2006/relationships/customXml" Target="../ink/ink1174.xml"/><Relationship Id="rId58" Type="http://schemas.openxmlformats.org/officeDocument/2006/relationships/customXml" Target="../ink/ink968.xml"/><Relationship Id="rId123" Type="http://schemas.openxmlformats.org/officeDocument/2006/relationships/image" Target="../media/image287.png"/><Relationship Id="rId330" Type="http://schemas.openxmlformats.org/officeDocument/2006/relationships/customXml" Target="../ink/ink1104.xml"/><Relationship Id="rId568" Type="http://schemas.openxmlformats.org/officeDocument/2006/relationships/customXml" Target="../ink/ink1223.xml"/><Relationship Id="rId775" Type="http://schemas.openxmlformats.org/officeDocument/2006/relationships/image" Target="../media/image842.png"/><Relationship Id="rId428" Type="http://schemas.openxmlformats.org/officeDocument/2006/relationships/customXml" Target="../ink/ink1153.xml"/><Relationship Id="rId635" Type="http://schemas.openxmlformats.org/officeDocument/2006/relationships/image" Target="../media/image773.png"/><Relationship Id="rId842" Type="http://schemas.openxmlformats.org/officeDocument/2006/relationships/customXml" Target="../ink/ink1361.xml"/><Relationship Id="rId274" Type="http://schemas.openxmlformats.org/officeDocument/2006/relationships/customXml" Target="../ink/ink1076.xml"/><Relationship Id="rId481" Type="http://schemas.openxmlformats.org/officeDocument/2006/relationships/image" Target="../media/image696.png"/><Relationship Id="rId702" Type="http://schemas.openxmlformats.org/officeDocument/2006/relationships/customXml" Target="../ink/ink1291.xml"/><Relationship Id="rId69" Type="http://schemas.openxmlformats.org/officeDocument/2006/relationships/image" Target="../media/image139.png"/><Relationship Id="rId134" Type="http://schemas.openxmlformats.org/officeDocument/2006/relationships/customXml" Target="../ink/ink1006.xml"/><Relationship Id="rId579" Type="http://schemas.openxmlformats.org/officeDocument/2006/relationships/image" Target="../media/image745.png"/><Relationship Id="rId786" Type="http://schemas.openxmlformats.org/officeDocument/2006/relationships/customXml" Target="../ink/ink1333.xml"/><Relationship Id="rId341" Type="http://schemas.openxmlformats.org/officeDocument/2006/relationships/image" Target="../media/image629.png"/><Relationship Id="rId439" Type="http://schemas.openxmlformats.org/officeDocument/2006/relationships/image" Target="../media/image676.png"/><Relationship Id="rId646" Type="http://schemas.openxmlformats.org/officeDocument/2006/relationships/customXml" Target="../ink/ink1262.xml"/><Relationship Id="rId201" Type="http://schemas.openxmlformats.org/officeDocument/2006/relationships/image" Target="../media/image559.png"/><Relationship Id="rId285" Type="http://schemas.openxmlformats.org/officeDocument/2006/relationships/image" Target="../media/image601.png"/><Relationship Id="rId506" Type="http://schemas.openxmlformats.org/officeDocument/2006/relationships/customXml" Target="../ink/ink1192.xml"/><Relationship Id="rId853" Type="http://schemas.openxmlformats.org/officeDocument/2006/relationships/customXml" Target="../ink/ink1367.xml"/><Relationship Id="rId492" Type="http://schemas.openxmlformats.org/officeDocument/2006/relationships/customXml" Target="../ink/ink1185.xml"/><Relationship Id="rId713" Type="http://schemas.openxmlformats.org/officeDocument/2006/relationships/image" Target="../media/image811.png"/><Relationship Id="rId797" Type="http://schemas.openxmlformats.org/officeDocument/2006/relationships/image" Target="../media/image853.png"/><Relationship Id="rId145" Type="http://schemas.openxmlformats.org/officeDocument/2006/relationships/image" Target="../media/image298.png"/><Relationship Id="rId352" Type="http://schemas.openxmlformats.org/officeDocument/2006/relationships/customXml" Target="../ink/ink1115.xml"/><Relationship Id="rId212" Type="http://schemas.openxmlformats.org/officeDocument/2006/relationships/customXml" Target="../ink/ink1045.xml"/><Relationship Id="rId657" Type="http://schemas.openxmlformats.org/officeDocument/2006/relationships/image" Target="../media/image784.png"/><Relationship Id="rId864" Type="http://schemas.openxmlformats.org/officeDocument/2006/relationships/image" Target="../media/image886.png"/><Relationship Id="rId296" Type="http://schemas.openxmlformats.org/officeDocument/2006/relationships/customXml" Target="../ink/ink1087.xml"/><Relationship Id="rId517" Type="http://schemas.openxmlformats.org/officeDocument/2006/relationships/image" Target="../media/image714.png"/><Relationship Id="rId724" Type="http://schemas.openxmlformats.org/officeDocument/2006/relationships/customXml" Target="../ink/ink1302.xml"/><Relationship Id="rId60" Type="http://schemas.openxmlformats.org/officeDocument/2006/relationships/customXml" Target="../ink/ink969.xml"/><Relationship Id="rId156" Type="http://schemas.openxmlformats.org/officeDocument/2006/relationships/customXml" Target="../ink/ink1017.xml"/><Relationship Id="rId363" Type="http://schemas.openxmlformats.org/officeDocument/2006/relationships/image" Target="../media/image639.png"/><Relationship Id="rId570" Type="http://schemas.openxmlformats.org/officeDocument/2006/relationships/customXml" Target="../ink/ink1224.xml"/><Relationship Id="rId223" Type="http://schemas.openxmlformats.org/officeDocument/2006/relationships/image" Target="../media/image570.png"/><Relationship Id="rId430" Type="http://schemas.openxmlformats.org/officeDocument/2006/relationships/customXml" Target="../ink/ink1154.xml"/><Relationship Id="rId668" Type="http://schemas.openxmlformats.org/officeDocument/2006/relationships/image" Target="../media/image789.png"/><Relationship Id="rId875" Type="http://schemas.openxmlformats.org/officeDocument/2006/relationships/customXml" Target="../ink/ink1378.xml"/><Relationship Id="rId18" Type="http://schemas.openxmlformats.org/officeDocument/2006/relationships/customXml" Target="../ink/ink948.xml"/><Relationship Id="rId528" Type="http://schemas.openxmlformats.org/officeDocument/2006/relationships/customXml" Target="../ink/ink1203.xml"/><Relationship Id="rId735" Type="http://schemas.openxmlformats.org/officeDocument/2006/relationships/image" Target="../media/image822.png"/><Relationship Id="rId167" Type="http://schemas.openxmlformats.org/officeDocument/2006/relationships/image" Target="../media/image309.png"/><Relationship Id="rId374" Type="http://schemas.openxmlformats.org/officeDocument/2006/relationships/customXml" Target="../ink/ink1126.xml"/><Relationship Id="rId581" Type="http://schemas.openxmlformats.org/officeDocument/2006/relationships/image" Target="../media/image746.png"/><Relationship Id="rId71" Type="http://schemas.openxmlformats.org/officeDocument/2006/relationships/image" Target="../media/image140.png"/><Relationship Id="rId234" Type="http://schemas.openxmlformats.org/officeDocument/2006/relationships/customXml" Target="../ink/ink1056.xml"/><Relationship Id="rId679" Type="http://schemas.openxmlformats.org/officeDocument/2006/relationships/customXml" Target="../ink/ink1279.xml"/><Relationship Id="rId802" Type="http://schemas.openxmlformats.org/officeDocument/2006/relationships/customXml" Target="../ink/ink1341.xml"/><Relationship Id="rId886" Type="http://schemas.openxmlformats.org/officeDocument/2006/relationships/image" Target="../media/image897.png"/><Relationship Id="rId2" Type="http://schemas.openxmlformats.org/officeDocument/2006/relationships/notesSlide" Target="../notesSlides/notesSlide4.xml"/><Relationship Id="rId29" Type="http://schemas.openxmlformats.org/officeDocument/2006/relationships/image" Target="../media/image119.png"/><Relationship Id="rId441" Type="http://schemas.openxmlformats.org/officeDocument/2006/relationships/image" Target="../media/image677.png"/><Relationship Id="rId539" Type="http://schemas.openxmlformats.org/officeDocument/2006/relationships/image" Target="../media/image725.png"/><Relationship Id="rId746" Type="http://schemas.openxmlformats.org/officeDocument/2006/relationships/customXml" Target="../ink/ink1313.xml"/><Relationship Id="rId178" Type="http://schemas.openxmlformats.org/officeDocument/2006/relationships/customXml" Target="../ink/ink1028.xml"/><Relationship Id="rId301" Type="http://schemas.openxmlformats.org/officeDocument/2006/relationships/image" Target="../media/image609.png"/><Relationship Id="rId82" Type="http://schemas.openxmlformats.org/officeDocument/2006/relationships/customXml" Target="../ink/ink980.xml"/><Relationship Id="rId385" Type="http://schemas.openxmlformats.org/officeDocument/2006/relationships/image" Target="../media/image649.png"/><Relationship Id="rId592" Type="http://schemas.openxmlformats.org/officeDocument/2006/relationships/customXml" Target="../ink/ink1235.xml"/><Relationship Id="rId606" Type="http://schemas.openxmlformats.org/officeDocument/2006/relationships/customXml" Target="../ink/ink1242.xml"/><Relationship Id="rId813" Type="http://schemas.openxmlformats.org/officeDocument/2006/relationships/image" Target="../media/image861.png"/><Relationship Id="rId245" Type="http://schemas.openxmlformats.org/officeDocument/2006/relationships/image" Target="../media/image581.png"/><Relationship Id="rId452" Type="http://schemas.openxmlformats.org/officeDocument/2006/relationships/customXml" Target="../ink/ink1165.xml"/><Relationship Id="rId897" Type="http://schemas.openxmlformats.org/officeDocument/2006/relationships/customXml" Target="../ink/ink1389.xml"/><Relationship Id="rId105" Type="http://schemas.openxmlformats.org/officeDocument/2006/relationships/image" Target="../media/image278.png"/><Relationship Id="rId312" Type="http://schemas.openxmlformats.org/officeDocument/2006/relationships/customXml" Target="../ink/ink1095.xml"/><Relationship Id="rId757" Type="http://schemas.openxmlformats.org/officeDocument/2006/relationships/image" Target="../media/image833.png"/><Relationship Id="rId93" Type="http://schemas.openxmlformats.org/officeDocument/2006/relationships/image" Target="../media/image272.png"/><Relationship Id="rId189" Type="http://schemas.openxmlformats.org/officeDocument/2006/relationships/image" Target="../media/image553.png"/><Relationship Id="rId396" Type="http://schemas.openxmlformats.org/officeDocument/2006/relationships/customXml" Target="../ink/ink1137.xml"/><Relationship Id="rId617" Type="http://schemas.openxmlformats.org/officeDocument/2006/relationships/image" Target="../media/image764.png"/><Relationship Id="rId824" Type="http://schemas.openxmlformats.org/officeDocument/2006/relationships/customXml" Target="../ink/ink1352.xml"/><Relationship Id="rId256" Type="http://schemas.openxmlformats.org/officeDocument/2006/relationships/customXml" Target="../ink/ink1067.xml"/><Relationship Id="rId463" Type="http://schemas.openxmlformats.org/officeDocument/2006/relationships/image" Target="../media/image688.png"/><Relationship Id="rId670" Type="http://schemas.openxmlformats.org/officeDocument/2006/relationships/image" Target="../media/image790.png"/><Relationship Id="rId116" Type="http://schemas.openxmlformats.org/officeDocument/2006/relationships/customXml" Target="../ink/ink997.xml"/><Relationship Id="rId323" Type="http://schemas.openxmlformats.org/officeDocument/2006/relationships/image" Target="../media/image620.png"/><Relationship Id="rId530" Type="http://schemas.openxmlformats.org/officeDocument/2006/relationships/customXml" Target="../ink/ink1204.xml"/><Relationship Id="rId768" Type="http://schemas.openxmlformats.org/officeDocument/2006/relationships/customXml" Target="../ink/ink1324.xml"/><Relationship Id="rId20" Type="http://schemas.openxmlformats.org/officeDocument/2006/relationships/customXml" Target="../ink/ink949.xml"/><Relationship Id="rId628" Type="http://schemas.openxmlformats.org/officeDocument/2006/relationships/customXml" Target="../ink/ink1253.xml"/><Relationship Id="rId835" Type="http://schemas.openxmlformats.org/officeDocument/2006/relationships/image" Target="../media/image872.png"/><Relationship Id="rId267" Type="http://schemas.openxmlformats.org/officeDocument/2006/relationships/image" Target="../media/image592.png"/><Relationship Id="rId474" Type="http://schemas.openxmlformats.org/officeDocument/2006/relationships/customXml" Target="../ink/ink1176.xml"/><Relationship Id="rId127" Type="http://schemas.openxmlformats.org/officeDocument/2006/relationships/image" Target="../media/image289.png"/><Relationship Id="rId681" Type="http://schemas.openxmlformats.org/officeDocument/2006/relationships/customXml" Target="../ink/ink1280.xml"/><Relationship Id="rId779" Type="http://schemas.openxmlformats.org/officeDocument/2006/relationships/image" Target="../media/image844.png"/><Relationship Id="rId902" Type="http://schemas.openxmlformats.org/officeDocument/2006/relationships/image" Target="../media/image905.png"/><Relationship Id="rId31" Type="http://schemas.openxmlformats.org/officeDocument/2006/relationships/image" Target="../media/image120.png"/><Relationship Id="rId334" Type="http://schemas.openxmlformats.org/officeDocument/2006/relationships/customXml" Target="../ink/ink1106.xml"/><Relationship Id="rId541" Type="http://schemas.openxmlformats.org/officeDocument/2006/relationships/image" Target="../media/image726.png"/><Relationship Id="rId639" Type="http://schemas.openxmlformats.org/officeDocument/2006/relationships/image" Target="../media/image775.png"/><Relationship Id="rId180" Type="http://schemas.openxmlformats.org/officeDocument/2006/relationships/customXml" Target="../ink/ink1029.xml"/><Relationship Id="rId278" Type="http://schemas.openxmlformats.org/officeDocument/2006/relationships/customXml" Target="../ink/ink1078.xml"/><Relationship Id="rId401" Type="http://schemas.openxmlformats.org/officeDocument/2006/relationships/image" Target="../media/image657.png"/><Relationship Id="rId846" Type="http://schemas.openxmlformats.org/officeDocument/2006/relationships/image" Target="../media/image877.png"/><Relationship Id="rId485" Type="http://schemas.openxmlformats.org/officeDocument/2006/relationships/image" Target="../media/image698.png"/><Relationship Id="rId692" Type="http://schemas.openxmlformats.org/officeDocument/2006/relationships/customXml" Target="../ink/ink1286.xml"/><Relationship Id="rId706" Type="http://schemas.openxmlformats.org/officeDocument/2006/relationships/customXml" Target="../ink/ink1293.xml"/><Relationship Id="rId913" Type="http://schemas.openxmlformats.org/officeDocument/2006/relationships/customXml" Target="../ink/ink1397.xml"/><Relationship Id="rId42" Type="http://schemas.openxmlformats.org/officeDocument/2006/relationships/customXml" Target="../ink/ink960.xml"/><Relationship Id="rId138" Type="http://schemas.openxmlformats.org/officeDocument/2006/relationships/customXml" Target="../ink/ink1008.xml"/><Relationship Id="rId345" Type="http://schemas.openxmlformats.org/officeDocument/2006/relationships/image" Target="../media/image174.png"/><Relationship Id="rId552" Type="http://schemas.openxmlformats.org/officeDocument/2006/relationships/customXml" Target="../ink/ink1215.xml"/><Relationship Id="rId191" Type="http://schemas.openxmlformats.org/officeDocument/2006/relationships/image" Target="../media/image554.png"/><Relationship Id="rId205" Type="http://schemas.openxmlformats.org/officeDocument/2006/relationships/image" Target="../media/image561.png"/><Relationship Id="rId412" Type="http://schemas.openxmlformats.org/officeDocument/2006/relationships/customXml" Target="../ink/ink1145.xml"/><Relationship Id="rId857" Type="http://schemas.openxmlformats.org/officeDocument/2006/relationships/customXml" Target="../ink/ink1369.xml"/><Relationship Id="rId289" Type="http://schemas.openxmlformats.org/officeDocument/2006/relationships/image" Target="../media/image603.png"/><Relationship Id="rId496" Type="http://schemas.openxmlformats.org/officeDocument/2006/relationships/customXml" Target="../ink/ink1187.xml"/><Relationship Id="rId717" Type="http://schemas.openxmlformats.org/officeDocument/2006/relationships/image" Target="../media/image813.png"/><Relationship Id="rId53" Type="http://schemas.openxmlformats.org/officeDocument/2006/relationships/image" Target="../media/image131.png"/><Relationship Id="rId149" Type="http://schemas.openxmlformats.org/officeDocument/2006/relationships/image" Target="../media/image300.png"/><Relationship Id="rId356" Type="http://schemas.openxmlformats.org/officeDocument/2006/relationships/customXml" Target="../ink/ink1117.xml"/><Relationship Id="rId563" Type="http://schemas.openxmlformats.org/officeDocument/2006/relationships/image" Target="../media/image737.png"/><Relationship Id="rId770" Type="http://schemas.openxmlformats.org/officeDocument/2006/relationships/customXml" Target="../ink/ink1325.xml"/><Relationship Id="rId216" Type="http://schemas.openxmlformats.org/officeDocument/2006/relationships/customXml" Target="../ink/ink1047.xml"/><Relationship Id="rId423" Type="http://schemas.openxmlformats.org/officeDocument/2006/relationships/image" Target="../media/image668.png"/><Relationship Id="rId868" Type="http://schemas.openxmlformats.org/officeDocument/2006/relationships/image" Target="../media/image888.png"/><Relationship Id="rId630" Type="http://schemas.openxmlformats.org/officeDocument/2006/relationships/customXml" Target="../ink/ink1254.xml"/><Relationship Id="rId728" Type="http://schemas.openxmlformats.org/officeDocument/2006/relationships/customXml" Target="../ink/ink1304.xml"/><Relationship Id="rId64" Type="http://schemas.openxmlformats.org/officeDocument/2006/relationships/customXml" Target="../ink/ink971.xml"/><Relationship Id="rId367" Type="http://schemas.openxmlformats.org/officeDocument/2006/relationships/image" Target="../media/image422.png"/><Relationship Id="rId574" Type="http://schemas.openxmlformats.org/officeDocument/2006/relationships/customXml" Target="../ink/ink1226.xml"/><Relationship Id="rId227" Type="http://schemas.openxmlformats.org/officeDocument/2006/relationships/image" Target="../media/image572.png"/><Relationship Id="rId781" Type="http://schemas.openxmlformats.org/officeDocument/2006/relationships/image" Target="../media/image845.png"/><Relationship Id="rId879" Type="http://schemas.openxmlformats.org/officeDocument/2006/relationships/customXml" Target="../ink/ink1380.xml"/><Relationship Id="rId434" Type="http://schemas.openxmlformats.org/officeDocument/2006/relationships/customXml" Target="../ink/ink1156.xml"/><Relationship Id="rId641" Type="http://schemas.openxmlformats.org/officeDocument/2006/relationships/image" Target="../media/image776.png"/><Relationship Id="rId739" Type="http://schemas.openxmlformats.org/officeDocument/2006/relationships/image" Target="../media/image824.png"/><Relationship Id="rId280" Type="http://schemas.openxmlformats.org/officeDocument/2006/relationships/customXml" Target="../ink/ink1079.xml"/><Relationship Id="rId501" Type="http://schemas.openxmlformats.org/officeDocument/2006/relationships/image" Target="../media/image706.png"/><Relationship Id="rId75" Type="http://schemas.openxmlformats.org/officeDocument/2006/relationships/image" Target="../media/image142.png"/><Relationship Id="rId140" Type="http://schemas.openxmlformats.org/officeDocument/2006/relationships/customXml" Target="../ink/ink1009.xml"/><Relationship Id="rId378" Type="http://schemas.openxmlformats.org/officeDocument/2006/relationships/customXml" Target="../ink/ink1128.xml"/><Relationship Id="rId585" Type="http://schemas.openxmlformats.org/officeDocument/2006/relationships/image" Target="../media/image748.png"/><Relationship Id="rId792" Type="http://schemas.openxmlformats.org/officeDocument/2006/relationships/customXml" Target="../ink/ink1336.xml"/><Relationship Id="rId806" Type="http://schemas.openxmlformats.org/officeDocument/2006/relationships/customXml" Target="../ink/ink1343.xml"/><Relationship Id="rId6" Type="http://schemas.openxmlformats.org/officeDocument/2006/relationships/customXml" Target="../ink/ink942.xml"/><Relationship Id="rId238" Type="http://schemas.openxmlformats.org/officeDocument/2006/relationships/customXml" Target="../ink/ink1058.xml"/><Relationship Id="rId445" Type="http://schemas.openxmlformats.org/officeDocument/2006/relationships/image" Target="../media/image679.png"/><Relationship Id="rId652" Type="http://schemas.openxmlformats.org/officeDocument/2006/relationships/customXml" Target="../ink/ink1265.xml"/><Relationship Id="rId291" Type="http://schemas.openxmlformats.org/officeDocument/2006/relationships/image" Target="../media/image604.png"/><Relationship Id="rId305" Type="http://schemas.openxmlformats.org/officeDocument/2006/relationships/image" Target="../media/image611.png"/><Relationship Id="rId512" Type="http://schemas.openxmlformats.org/officeDocument/2006/relationships/customXml" Target="../ink/ink1195.xml"/><Relationship Id="rId86" Type="http://schemas.openxmlformats.org/officeDocument/2006/relationships/customXml" Target="../ink/ink982.xml"/><Relationship Id="rId151" Type="http://schemas.openxmlformats.org/officeDocument/2006/relationships/image" Target="../media/image301.png"/><Relationship Id="rId389" Type="http://schemas.openxmlformats.org/officeDocument/2006/relationships/image" Target="../media/image651.png"/><Relationship Id="rId596" Type="http://schemas.openxmlformats.org/officeDocument/2006/relationships/customXml" Target="../ink/ink1237.xml"/><Relationship Id="rId817" Type="http://schemas.openxmlformats.org/officeDocument/2006/relationships/image" Target="../media/image863.png"/><Relationship Id="rId249" Type="http://schemas.openxmlformats.org/officeDocument/2006/relationships/image" Target="../media/image583.png"/><Relationship Id="rId456" Type="http://schemas.openxmlformats.org/officeDocument/2006/relationships/customXml" Target="../ink/ink1167.xml"/><Relationship Id="rId663" Type="http://schemas.openxmlformats.org/officeDocument/2006/relationships/image" Target="../media/image787.png"/><Relationship Id="rId870" Type="http://schemas.openxmlformats.org/officeDocument/2006/relationships/image" Target="../media/image889.png"/><Relationship Id="rId13" Type="http://schemas.openxmlformats.org/officeDocument/2006/relationships/image" Target="../media/image89.png"/><Relationship Id="rId109" Type="http://schemas.openxmlformats.org/officeDocument/2006/relationships/image" Target="../media/image280.png"/><Relationship Id="rId316" Type="http://schemas.openxmlformats.org/officeDocument/2006/relationships/customXml" Target="../ink/ink1097.xml"/><Relationship Id="rId523" Type="http://schemas.openxmlformats.org/officeDocument/2006/relationships/image" Target="../media/image717.png"/><Relationship Id="rId97" Type="http://schemas.openxmlformats.org/officeDocument/2006/relationships/image" Target="../media/image274.png"/><Relationship Id="rId730" Type="http://schemas.openxmlformats.org/officeDocument/2006/relationships/customXml" Target="../ink/ink1305.xml"/><Relationship Id="rId828" Type="http://schemas.openxmlformats.org/officeDocument/2006/relationships/customXml" Target="../ink/ink1354.xml"/><Relationship Id="rId162" Type="http://schemas.openxmlformats.org/officeDocument/2006/relationships/customXml" Target="../ink/ink1020.xml"/><Relationship Id="rId467" Type="http://schemas.openxmlformats.org/officeDocument/2006/relationships/image" Target="../media/image690.png"/><Relationship Id="rId674" Type="http://schemas.openxmlformats.org/officeDocument/2006/relationships/image" Target="../media/image792.png"/><Relationship Id="rId881" Type="http://schemas.openxmlformats.org/officeDocument/2006/relationships/customXml" Target="../ink/ink1381.xml"/><Relationship Id="rId24" Type="http://schemas.openxmlformats.org/officeDocument/2006/relationships/customXml" Target="../ink/ink951.xml"/><Relationship Id="rId327" Type="http://schemas.openxmlformats.org/officeDocument/2006/relationships/image" Target="../media/image622.png"/><Relationship Id="rId534" Type="http://schemas.openxmlformats.org/officeDocument/2006/relationships/customXml" Target="../ink/ink1206.xml"/><Relationship Id="rId741" Type="http://schemas.openxmlformats.org/officeDocument/2006/relationships/image" Target="../media/image825.png"/><Relationship Id="rId839" Type="http://schemas.openxmlformats.org/officeDocument/2006/relationships/image" Target="../media/image874.png"/><Relationship Id="rId173" Type="http://schemas.openxmlformats.org/officeDocument/2006/relationships/image" Target="../media/image545.png"/><Relationship Id="rId380" Type="http://schemas.openxmlformats.org/officeDocument/2006/relationships/customXml" Target="../ink/ink1129.xml"/><Relationship Id="rId601" Type="http://schemas.openxmlformats.org/officeDocument/2006/relationships/image" Target="../media/image756.png"/><Relationship Id="rId240" Type="http://schemas.openxmlformats.org/officeDocument/2006/relationships/customXml" Target="../ink/ink1059.xml"/><Relationship Id="rId478" Type="http://schemas.openxmlformats.org/officeDocument/2006/relationships/customXml" Target="../ink/ink1178.xml"/><Relationship Id="rId685" Type="http://schemas.openxmlformats.org/officeDocument/2006/relationships/customXml" Target="../ink/ink1282.xml"/><Relationship Id="rId892" Type="http://schemas.openxmlformats.org/officeDocument/2006/relationships/image" Target="../media/image900.png"/><Relationship Id="rId906" Type="http://schemas.openxmlformats.org/officeDocument/2006/relationships/image" Target="../media/image907.png"/><Relationship Id="rId35" Type="http://schemas.openxmlformats.org/officeDocument/2006/relationships/image" Target="../media/image122.png"/><Relationship Id="rId100" Type="http://schemas.openxmlformats.org/officeDocument/2006/relationships/customXml" Target="../ink/ink989.xml"/><Relationship Id="rId338" Type="http://schemas.openxmlformats.org/officeDocument/2006/relationships/customXml" Target="../ink/ink1108.xml"/><Relationship Id="rId545" Type="http://schemas.openxmlformats.org/officeDocument/2006/relationships/image" Target="../media/image728.png"/><Relationship Id="rId752" Type="http://schemas.openxmlformats.org/officeDocument/2006/relationships/customXml" Target="../ink/ink1316.xml"/><Relationship Id="rId184" Type="http://schemas.openxmlformats.org/officeDocument/2006/relationships/customXml" Target="../ink/ink1031.xml"/><Relationship Id="rId391" Type="http://schemas.openxmlformats.org/officeDocument/2006/relationships/image" Target="../media/image652.png"/><Relationship Id="rId405" Type="http://schemas.openxmlformats.org/officeDocument/2006/relationships/image" Target="../media/image659.png"/><Relationship Id="rId612" Type="http://schemas.openxmlformats.org/officeDocument/2006/relationships/customXml" Target="../ink/ink1245.xml"/><Relationship Id="rId251" Type="http://schemas.openxmlformats.org/officeDocument/2006/relationships/image" Target="../media/image584.png"/><Relationship Id="rId489" Type="http://schemas.openxmlformats.org/officeDocument/2006/relationships/image" Target="../media/image700.png"/><Relationship Id="rId696" Type="http://schemas.openxmlformats.org/officeDocument/2006/relationships/customXml" Target="../ink/ink1288.xml"/><Relationship Id="rId46" Type="http://schemas.openxmlformats.org/officeDocument/2006/relationships/customXml" Target="../ink/ink962.xml"/><Relationship Id="rId349" Type="http://schemas.openxmlformats.org/officeDocument/2006/relationships/image" Target="../media/image632.png"/><Relationship Id="rId556" Type="http://schemas.openxmlformats.org/officeDocument/2006/relationships/customXml" Target="../ink/ink1217.xml"/><Relationship Id="rId763" Type="http://schemas.openxmlformats.org/officeDocument/2006/relationships/image" Target="../media/image836.png"/><Relationship Id="rId111" Type="http://schemas.openxmlformats.org/officeDocument/2006/relationships/image" Target="../media/image281.png"/><Relationship Id="rId195" Type="http://schemas.openxmlformats.org/officeDocument/2006/relationships/image" Target="../media/image556.png"/><Relationship Id="rId209" Type="http://schemas.openxmlformats.org/officeDocument/2006/relationships/image" Target="../media/image563.png"/><Relationship Id="rId416" Type="http://schemas.openxmlformats.org/officeDocument/2006/relationships/customXml" Target="../ink/ink1147.xml"/><Relationship Id="rId623" Type="http://schemas.openxmlformats.org/officeDocument/2006/relationships/image" Target="../media/image767.png"/><Relationship Id="rId830" Type="http://schemas.openxmlformats.org/officeDocument/2006/relationships/customXml" Target="../ink/ink1355.xml"/><Relationship Id="rId57" Type="http://schemas.openxmlformats.org/officeDocument/2006/relationships/image" Target="../media/image133.png"/><Relationship Id="rId262" Type="http://schemas.openxmlformats.org/officeDocument/2006/relationships/customXml" Target="../ink/ink1070.xml"/><Relationship Id="rId567" Type="http://schemas.openxmlformats.org/officeDocument/2006/relationships/image" Target="../media/image739.png"/><Relationship Id="rId122" Type="http://schemas.openxmlformats.org/officeDocument/2006/relationships/customXml" Target="../ink/ink1000.xml"/><Relationship Id="rId774" Type="http://schemas.openxmlformats.org/officeDocument/2006/relationships/customXml" Target="../ink/ink1327.xml"/><Relationship Id="rId427" Type="http://schemas.openxmlformats.org/officeDocument/2006/relationships/image" Target="../media/image670.png"/><Relationship Id="rId634" Type="http://schemas.openxmlformats.org/officeDocument/2006/relationships/customXml" Target="../ink/ink1256.xml"/><Relationship Id="rId841" Type="http://schemas.openxmlformats.org/officeDocument/2006/relationships/image" Target="../media/image875.png"/><Relationship Id="rId273" Type="http://schemas.openxmlformats.org/officeDocument/2006/relationships/image" Target="../media/image595.png"/><Relationship Id="rId480" Type="http://schemas.openxmlformats.org/officeDocument/2006/relationships/customXml" Target="../ink/ink1179.xml"/><Relationship Id="rId701" Type="http://schemas.openxmlformats.org/officeDocument/2006/relationships/image" Target="../media/image805.png"/><Relationship Id="rId68" Type="http://schemas.openxmlformats.org/officeDocument/2006/relationships/customXml" Target="../ink/ink973.xml"/><Relationship Id="rId133" Type="http://schemas.openxmlformats.org/officeDocument/2006/relationships/image" Target="../media/image292.png"/><Relationship Id="rId340" Type="http://schemas.openxmlformats.org/officeDocument/2006/relationships/customXml" Target="../ink/ink1109.xml"/><Relationship Id="rId578" Type="http://schemas.openxmlformats.org/officeDocument/2006/relationships/customXml" Target="../ink/ink1228.xml"/><Relationship Id="rId785" Type="http://schemas.openxmlformats.org/officeDocument/2006/relationships/image" Target="../media/image847.png"/><Relationship Id="rId200" Type="http://schemas.openxmlformats.org/officeDocument/2006/relationships/customXml" Target="../ink/ink1039.xml"/><Relationship Id="rId438" Type="http://schemas.openxmlformats.org/officeDocument/2006/relationships/customXml" Target="../ink/ink1158.xml"/><Relationship Id="rId645" Type="http://schemas.openxmlformats.org/officeDocument/2006/relationships/image" Target="../media/image778.png"/><Relationship Id="rId852" Type="http://schemas.openxmlformats.org/officeDocument/2006/relationships/image" Target="../media/image880.png"/><Relationship Id="rId284" Type="http://schemas.openxmlformats.org/officeDocument/2006/relationships/customXml" Target="../ink/ink1081.xml"/><Relationship Id="rId491" Type="http://schemas.openxmlformats.org/officeDocument/2006/relationships/image" Target="../media/image701.png"/><Relationship Id="rId505" Type="http://schemas.openxmlformats.org/officeDocument/2006/relationships/image" Target="../media/image708.png"/><Relationship Id="rId712" Type="http://schemas.openxmlformats.org/officeDocument/2006/relationships/customXml" Target="../ink/ink1296.xml"/><Relationship Id="rId79" Type="http://schemas.openxmlformats.org/officeDocument/2006/relationships/image" Target="../media/image144.png"/><Relationship Id="rId144" Type="http://schemas.openxmlformats.org/officeDocument/2006/relationships/customXml" Target="../ink/ink1011.xml"/><Relationship Id="rId589" Type="http://schemas.openxmlformats.org/officeDocument/2006/relationships/image" Target="../media/image750.png"/><Relationship Id="rId796" Type="http://schemas.openxmlformats.org/officeDocument/2006/relationships/customXml" Target="../ink/ink1338.xml"/><Relationship Id="rId90" Type="http://schemas.openxmlformats.org/officeDocument/2006/relationships/customXml" Target="../ink/ink984.xml"/><Relationship Id="rId186" Type="http://schemas.openxmlformats.org/officeDocument/2006/relationships/customXml" Target="../ink/ink1032.xml"/><Relationship Id="rId351" Type="http://schemas.openxmlformats.org/officeDocument/2006/relationships/image" Target="../media/image633.png"/><Relationship Id="rId393" Type="http://schemas.openxmlformats.org/officeDocument/2006/relationships/image" Target="../media/image653.png"/><Relationship Id="rId407" Type="http://schemas.openxmlformats.org/officeDocument/2006/relationships/image" Target="../media/image660.png"/><Relationship Id="rId449" Type="http://schemas.openxmlformats.org/officeDocument/2006/relationships/image" Target="../media/image681.png"/><Relationship Id="rId614" Type="http://schemas.openxmlformats.org/officeDocument/2006/relationships/customXml" Target="../ink/ink1246.xml"/><Relationship Id="rId656" Type="http://schemas.openxmlformats.org/officeDocument/2006/relationships/customXml" Target="../ink/ink1267.xml"/><Relationship Id="rId821" Type="http://schemas.openxmlformats.org/officeDocument/2006/relationships/image" Target="../media/image865.png"/><Relationship Id="rId863" Type="http://schemas.openxmlformats.org/officeDocument/2006/relationships/customXml" Target="../ink/ink1372.xml"/><Relationship Id="rId211" Type="http://schemas.openxmlformats.org/officeDocument/2006/relationships/image" Target="../media/image564.png"/><Relationship Id="rId253" Type="http://schemas.openxmlformats.org/officeDocument/2006/relationships/image" Target="../media/image585.png"/><Relationship Id="rId295" Type="http://schemas.openxmlformats.org/officeDocument/2006/relationships/image" Target="../media/image606.png"/><Relationship Id="rId309" Type="http://schemas.openxmlformats.org/officeDocument/2006/relationships/image" Target="../media/image613.png"/><Relationship Id="rId460" Type="http://schemas.openxmlformats.org/officeDocument/2006/relationships/customXml" Target="../ink/ink1169.xml"/><Relationship Id="rId516" Type="http://schemas.openxmlformats.org/officeDocument/2006/relationships/customXml" Target="../ink/ink1197.xml"/><Relationship Id="rId698" Type="http://schemas.openxmlformats.org/officeDocument/2006/relationships/customXml" Target="../ink/ink1289.xml"/><Relationship Id="rId48" Type="http://schemas.openxmlformats.org/officeDocument/2006/relationships/customXml" Target="../ink/ink963.xml"/><Relationship Id="rId113" Type="http://schemas.openxmlformats.org/officeDocument/2006/relationships/image" Target="../media/image282.png"/><Relationship Id="rId320" Type="http://schemas.openxmlformats.org/officeDocument/2006/relationships/customXml" Target="../ink/ink1099.xml"/><Relationship Id="rId558" Type="http://schemas.openxmlformats.org/officeDocument/2006/relationships/customXml" Target="../ink/ink1218.xml"/><Relationship Id="rId723" Type="http://schemas.openxmlformats.org/officeDocument/2006/relationships/image" Target="../media/image816.png"/><Relationship Id="rId765" Type="http://schemas.openxmlformats.org/officeDocument/2006/relationships/image" Target="../media/image837.png"/><Relationship Id="rId155" Type="http://schemas.openxmlformats.org/officeDocument/2006/relationships/image" Target="../media/image303.png"/><Relationship Id="rId197" Type="http://schemas.openxmlformats.org/officeDocument/2006/relationships/image" Target="../media/image557.png"/><Relationship Id="rId362" Type="http://schemas.openxmlformats.org/officeDocument/2006/relationships/customXml" Target="../ink/ink1120.xml"/><Relationship Id="rId418" Type="http://schemas.openxmlformats.org/officeDocument/2006/relationships/customXml" Target="../ink/ink1148.xml"/><Relationship Id="rId625" Type="http://schemas.openxmlformats.org/officeDocument/2006/relationships/image" Target="../media/image768.png"/><Relationship Id="rId832" Type="http://schemas.openxmlformats.org/officeDocument/2006/relationships/customXml" Target="../ink/ink1356.xml"/><Relationship Id="rId222" Type="http://schemas.openxmlformats.org/officeDocument/2006/relationships/customXml" Target="../ink/ink1050.xml"/><Relationship Id="rId264" Type="http://schemas.openxmlformats.org/officeDocument/2006/relationships/customXml" Target="../ink/ink1071.xml"/><Relationship Id="rId471" Type="http://schemas.openxmlformats.org/officeDocument/2006/relationships/image" Target="../media/image157.png"/><Relationship Id="rId667" Type="http://schemas.openxmlformats.org/officeDocument/2006/relationships/customXml" Target="../ink/ink1273.xml"/><Relationship Id="rId874" Type="http://schemas.openxmlformats.org/officeDocument/2006/relationships/image" Target="../media/image891.png"/><Relationship Id="rId17" Type="http://schemas.openxmlformats.org/officeDocument/2006/relationships/image" Target="../media/image109.png"/><Relationship Id="rId59" Type="http://schemas.openxmlformats.org/officeDocument/2006/relationships/image" Target="../media/image134.png"/><Relationship Id="rId124" Type="http://schemas.openxmlformats.org/officeDocument/2006/relationships/customXml" Target="../ink/ink1001.xml"/><Relationship Id="rId527" Type="http://schemas.openxmlformats.org/officeDocument/2006/relationships/image" Target="../media/image719.png"/><Relationship Id="rId569" Type="http://schemas.openxmlformats.org/officeDocument/2006/relationships/image" Target="../media/image740.png"/><Relationship Id="rId734" Type="http://schemas.openxmlformats.org/officeDocument/2006/relationships/customXml" Target="../ink/ink1307.xml"/><Relationship Id="rId776" Type="http://schemas.openxmlformats.org/officeDocument/2006/relationships/customXml" Target="../ink/ink1328.xml"/><Relationship Id="rId70" Type="http://schemas.openxmlformats.org/officeDocument/2006/relationships/customXml" Target="../ink/ink974.xml"/><Relationship Id="rId166" Type="http://schemas.openxmlformats.org/officeDocument/2006/relationships/customXml" Target="../ink/ink1022.xml"/><Relationship Id="rId331" Type="http://schemas.openxmlformats.org/officeDocument/2006/relationships/image" Target="../media/image624.png"/><Relationship Id="rId373" Type="http://schemas.openxmlformats.org/officeDocument/2006/relationships/image" Target="../media/image643.png"/><Relationship Id="rId429" Type="http://schemas.openxmlformats.org/officeDocument/2006/relationships/image" Target="../media/image671.png"/><Relationship Id="rId580" Type="http://schemas.openxmlformats.org/officeDocument/2006/relationships/customXml" Target="../ink/ink1229.xml"/><Relationship Id="rId636" Type="http://schemas.openxmlformats.org/officeDocument/2006/relationships/customXml" Target="../ink/ink1257.xml"/><Relationship Id="rId801" Type="http://schemas.openxmlformats.org/officeDocument/2006/relationships/image" Target="../media/image855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575.png"/><Relationship Id="rId440" Type="http://schemas.openxmlformats.org/officeDocument/2006/relationships/customXml" Target="../ink/ink1159.xml"/><Relationship Id="rId678" Type="http://schemas.openxmlformats.org/officeDocument/2006/relationships/image" Target="../media/image794.png"/><Relationship Id="rId843" Type="http://schemas.openxmlformats.org/officeDocument/2006/relationships/customXml" Target="../ink/ink1362.xml"/><Relationship Id="rId885" Type="http://schemas.openxmlformats.org/officeDocument/2006/relationships/customXml" Target="../ink/ink1383.xml"/><Relationship Id="rId28" Type="http://schemas.openxmlformats.org/officeDocument/2006/relationships/customXml" Target="../ink/ink953.xml"/><Relationship Id="rId275" Type="http://schemas.openxmlformats.org/officeDocument/2006/relationships/image" Target="../media/image596.png"/><Relationship Id="rId300" Type="http://schemas.openxmlformats.org/officeDocument/2006/relationships/customXml" Target="../ink/ink1089.xml"/><Relationship Id="rId482" Type="http://schemas.openxmlformats.org/officeDocument/2006/relationships/customXml" Target="../ink/ink1180.xml"/><Relationship Id="rId538" Type="http://schemas.openxmlformats.org/officeDocument/2006/relationships/customXml" Target="../ink/ink1208.xml"/><Relationship Id="rId703" Type="http://schemas.openxmlformats.org/officeDocument/2006/relationships/image" Target="../media/image806.png"/><Relationship Id="rId745" Type="http://schemas.openxmlformats.org/officeDocument/2006/relationships/image" Target="../media/image827.png"/><Relationship Id="rId910" Type="http://schemas.openxmlformats.org/officeDocument/2006/relationships/image" Target="../media/image909.png"/><Relationship Id="rId81" Type="http://schemas.openxmlformats.org/officeDocument/2006/relationships/image" Target="../media/image145.png"/><Relationship Id="rId135" Type="http://schemas.openxmlformats.org/officeDocument/2006/relationships/image" Target="../media/image293.png"/><Relationship Id="rId177" Type="http://schemas.openxmlformats.org/officeDocument/2006/relationships/image" Target="../media/image547.png"/><Relationship Id="rId342" Type="http://schemas.openxmlformats.org/officeDocument/2006/relationships/customXml" Target="../ink/ink1110.xml"/><Relationship Id="rId384" Type="http://schemas.openxmlformats.org/officeDocument/2006/relationships/customXml" Target="../ink/ink1131.xml"/><Relationship Id="rId591" Type="http://schemas.openxmlformats.org/officeDocument/2006/relationships/image" Target="../media/image751.png"/><Relationship Id="rId605" Type="http://schemas.openxmlformats.org/officeDocument/2006/relationships/image" Target="../media/image758.png"/><Relationship Id="rId787" Type="http://schemas.openxmlformats.org/officeDocument/2006/relationships/image" Target="../media/image848.png"/><Relationship Id="rId812" Type="http://schemas.openxmlformats.org/officeDocument/2006/relationships/customXml" Target="../ink/ink1346.xml"/><Relationship Id="rId202" Type="http://schemas.openxmlformats.org/officeDocument/2006/relationships/customXml" Target="../ink/ink1040.xml"/><Relationship Id="rId244" Type="http://schemas.openxmlformats.org/officeDocument/2006/relationships/customXml" Target="../ink/ink1061.xml"/><Relationship Id="rId647" Type="http://schemas.openxmlformats.org/officeDocument/2006/relationships/image" Target="../media/image779.png"/><Relationship Id="rId689" Type="http://schemas.openxmlformats.org/officeDocument/2006/relationships/customXml" Target="../ink/ink1284.xml"/><Relationship Id="rId854" Type="http://schemas.openxmlformats.org/officeDocument/2006/relationships/image" Target="../media/image881.png"/><Relationship Id="rId896" Type="http://schemas.openxmlformats.org/officeDocument/2006/relationships/image" Target="../media/image902.png"/><Relationship Id="rId39" Type="http://schemas.openxmlformats.org/officeDocument/2006/relationships/image" Target="../media/image124.png"/><Relationship Id="rId286" Type="http://schemas.openxmlformats.org/officeDocument/2006/relationships/customXml" Target="../ink/ink1082.xml"/><Relationship Id="rId451" Type="http://schemas.openxmlformats.org/officeDocument/2006/relationships/image" Target="../media/image682.png"/><Relationship Id="rId493" Type="http://schemas.openxmlformats.org/officeDocument/2006/relationships/image" Target="../media/image702.png"/><Relationship Id="rId507" Type="http://schemas.openxmlformats.org/officeDocument/2006/relationships/image" Target="../media/image709.png"/><Relationship Id="rId549" Type="http://schemas.openxmlformats.org/officeDocument/2006/relationships/image" Target="../media/image730.png"/><Relationship Id="rId714" Type="http://schemas.openxmlformats.org/officeDocument/2006/relationships/customXml" Target="../ink/ink1297.xml"/><Relationship Id="rId756" Type="http://schemas.openxmlformats.org/officeDocument/2006/relationships/customXml" Target="../ink/ink1318.xml"/><Relationship Id="rId50" Type="http://schemas.openxmlformats.org/officeDocument/2006/relationships/customXml" Target="../ink/ink964.xml"/><Relationship Id="rId104" Type="http://schemas.openxmlformats.org/officeDocument/2006/relationships/customXml" Target="../ink/ink991.xml"/><Relationship Id="rId146" Type="http://schemas.openxmlformats.org/officeDocument/2006/relationships/customXml" Target="../ink/ink1012.xml"/><Relationship Id="rId188" Type="http://schemas.openxmlformats.org/officeDocument/2006/relationships/customXml" Target="../ink/ink1033.xml"/><Relationship Id="rId311" Type="http://schemas.openxmlformats.org/officeDocument/2006/relationships/image" Target="../media/image614.png"/><Relationship Id="rId353" Type="http://schemas.openxmlformats.org/officeDocument/2006/relationships/image" Target="../media/image634.png"/><Relationship Id="rId395" Type="http://schemas.openxmlformats.org/officeDocument/2006/relationships/image" Target="../media/image654.png"/><Relationship Id="rId409" Type="http://schemas.openxmlformats.org/officeDocument/2006/relationships/image" Target="../media/image661.png"/><Relationship Id="rId560" Type="http://schemas.openxmlformats.org/officeDocument/2006/relationships/customXml" Target="../ink/ink1219.xml"/><Relationship Id="rId798" Type="http://schemas.openxmlformats.org/officeDocument/2006/relationships/customXml" Target="../ink/ink1339.xml"/><Relationship Id="rId92" Type="http://schemas.openxmlformats.org/officeDocument/2006/relationships/customXml" Target="../ink/ink985.xml"/><Relationship Id="rId213" Type="http://schemas.openxmlformats.org/officeDocument/2006/relationships/image" Target="../media/image565.png"/><Relationship Id="rId420" Type="http://schemas.openxmlformats.org/officeDocument/2006/relationships/customXml" Target="../ink/ink1149.xml"/><Relationship Id="rId616" Type="http://schemas.openxmlformats.org/officeDocument/2006/relationships/customXml" Target="../ink/ink1247.xml"/><Relationship Id="rId658" Type="http://schemas.openxmlformats.org/officeDocument/2006/relationships/customXml" Target="../ink/ink1268.xml"/><Relationship Id="rId823" Type="http://schemas.openxmlformats.org/officeDocument/2006/relationships/image" Target="../media/image866.png"/><Relationship Id="rId865" Type="http://schemas.openxmlformats.org/officeDocument/2006/relationships/customXml" Target="../ink/ink1373.xml"/><Relationship Id="rId255" Type="http://schemas.openxmlformats.org/officeDocument/2006/relationships/image" Target="../media/image586.png"/><Relationship Id="rId297" Type="http://schemas.openxmlformats.org/officeDocument/2006/relationships/image" Target="../media/image607.png"/><Relationship Id="rId462" Type="http://schemas.openxmlformats.org/officeDocument/2006/relationships/customXml" Target="../ink/ink1170.xml"/><Relationship Id="rId518" Type="http://schemas.openxmlformats.org/officeDocument/2006/relationships/customXml" Target="../ink/ink1198.xml"/><Relationship Id="rId725" Type="http://schemas.openxmlformats.org/officeDocument/2006/relationships/image" Target="../media/image817.png"/><Relationship Id="rId115" Type="http://schemas.openxmlformats.org/officeDocument/2006/relationships/image" Target="../media/image283.png"/><Relationship Id="rId157" Type="http://schemas.openxmlformats.org/officeDocument/2006/relationships/image" Target="../media/image304.png"/><Relationship Id="rId322" Type="http://schemas.openxmlformats.org/officeDocument/2006/relationships/customXml" Target="../ink/ink1100.xml"/><Relationship Id="rId364" Type="http://schemas.openxmlformats.org/officeDocument/2006/relationships/customXml" Target="../ink/ink1121.xml"/><Relationship Id="rId767" Type="http://schemas.openxmlformats.org/officeDocument/2006/relationships/image" Target="../media/image838.png"/><Relationship Id="rId61" Type="http://schemas.openxmlformats.org/officeDocument/2006/relationships/image" Target="../media/image135.png"/><Relationship Id="rId199" Type="http://schemas.openxmlformats.org/officeDocument/2006/relationships/image" Target="../media/image558.png"/><Relationship Id="rId571" Type="http://schemas.openxmlformats.org/officeDocument/2006/relationships/image" Target="../media/image741.png"/><Relationship Id="rId627" Type="http://schemas.openxmlformats.org/officeDocument/2006/relationships/image" Target="../media/image769.png"/><Relationship Id="rId669" Type="http://schemas.openxmlformats.org/officeDocument/2006/relationships/customXml" Target="../ink/ink1274.xml"/><Relationship Id="rId834" Type="http://schemas.openxmlformats.org/officeDocument/2006/relationships/customXml" Target="../ink/ink1357.xml"/><Relationship Id="rId876" Type="http://schemas.openxmlformats.org/officeDocument/2006/relationships/image" Target="../media/image892.png"/><Relationship Id="rId19" Type="http://schemas.openxmlformats.org/officeDocument/2006/relationships/image" Target="../media/image110.png"/><Relationship Id="rId224" Type="http://schemas.openxmlformats.org/officeDocument/2006/relationships/customXml" Target="../ink/ink1051.xml"/><Relationship Id="rId266" Type="http://schemas.openxmlformats.org/officeDocument/2006/relationships/customXml" Target="../ink/ink1072.xml"/><Relationship Id="rId431" Type="http://schemas.openxmlformats.org/officeDocument/2006/relationships/image" Target="../media/image672.png"/><Relationship Id="rId473" Type="http://schemas.openxmlformats.org/officeDocument/2006/relationships/image" Target="../media/image692.png"/><Relationship Id="rId529" Type="http://schemas.openxmlformats.org/officeDocument/2006/relationships/image" Target="../media/image720.png"/><Relationship Id="rId680" Type="http://schemas.openxmlformats.org/officeDocument/2006/relationships/image" Target="../media/image795.png"/><Relationship Id="rId736" Type="http://schemas.openxmlformats.org/officeDocument/2006/relationships/customXml" Target="../ink/ink1308.xml"/><Relationship Id="rId901" Type="http://schemas.openxmlformats.org/officeDocument/2006/relationships/customXml" Target="../ink/ink1391.xml"/><Relationship Id="rId30" Type="http://schemas.openxmlformats.org/officeDocument/2006/relationships/customXml" Target="../ink/ink954.xml"/><Relationship Id="rId126" Type="http://schemas.openxmlformats.org/officeDocument/2006/relationships/customXml" Target="../ink/ink1002.xml"/><Relationship Id="rId168" Type="http://schemas.openxmlformats.org/officeDocument/2006/relationships/customXml" Target="../ink/ink1023.xml"/><Relationship Id="rId333" Type="http://schemas.openxmlformats.org/officeDocument/2006/relationships/image" Target="../media/image625.png"/><Relationship Id="rId540" Type="http://schemas.openxmlformats.org/officeDocument/2006/relationships/customXml" Target="../ink/ink1209.xml"/><Relationship Id="rId778" Type="http://schemas.openxmlformats.org/officeDocument/2006/relationships/customXml" Target="../ink/ink1329.xml"/><Relationship Id="rId72" Type="http://schemas.openxmlformats.org/officeDocument/2006/relationships/customXml" Target="../ink/ink975.xml"/><Relationship Id="rId375" Type="http://schemas.openxmlformats.org/officeDocument/2006/relationships/image" Target="../media/image644.png"/><Relationship Id="rId582" Type="http://schemas.openxmlformats.org/officeDocument/2006/relationships/customXml" Target="../ink/ink1230.xml"/><Relationship Id="rId638" Type="http://schemas.openxmlformats.org/officeDocument/2006/relationships/customXml" Target="../ink/ink1258.xml"/><Relationship Id="rId803" Type="http://schemas.openxmlformats.org/officeDocument/2006/relationships/image" Target="../media/image856.png"/><Relationship Id="rId845" Type="http://schemas.openxmlformats.org/officeDocument/2006/relationships/customXml" Target="../ink/ink1363.xml"/><Relationship Id="rId3" Type="http://schemas.openxmlformats.org/officeDocument/2006/relationships/image" Target="../media/image82.png"/><Relationship Id="rId235" Type="http://schemas.openxmlformats.org/officeDocument/2006/relationships/image" Target="../media/image576.png"/><Relationship Id="rId277" Type="http://schemas.openxmlformats.org/officeDocument/2006/relationships/image" Target="../media/image597.png"/><Relationship Id="rId400" Type="http://schemas.openxmlformats.org/officeDocument/2006/relationships/customXml" Target="../ink/ink1139.xml"/><Relationship Id="rId442" Type="http://schemas.openxmlformats.org/officeDocument/2006/relationships/customXml" Target="../ink/ink1160.xml"/><Relationship Id="rId484" Type="http://schemas.openxmlformats.org/officeDocument/2006/relationships/customXml" Target="../ink/ink1181.xml"/><Relationship Id="rId705" Type="http://schemas.openxmlformats.org/officeDocument/2006/relationships/image" Target="../media/image807.png"/><Relationship Id="rId887" Type="http://schemas.openxmlformats.org/officeDocument/2006/relationships/customXml" Target="../ink/ink1384.xml"/><Relationship Id="rId137" Type="http://schemas.openxmlformats.org/officeDocument/2006/relationships/image" Target="../media/image294.png"/><Relationship Id="rId302" Type="http://schemas.openxmlformats.org/officeDocument/2006/relationships/customXml" Target="../ink/ink1090.xml"/><Relationship Id="rId344" Type="http://schemas.openxmlformats.org/officeDocument/2006/relationships/customXml" Target="../ink/ink1111.xml"/><Relationship Id="rId691" Type="http://schemas.openxmlformats.org/officeDocument/2006/relationships/image" Target="../media/image800.png"/><Relationship Id="rId747" Type="http://schemas.openxmlformats.org/officeDocument/2006/relationships/image" Target="../media/image828.png"/><Relationship Id="rId789" Type="http://schemas.openxmlformats.org/officeDocument/2006/relationships/image" Target="../media/image849.png"/><Relationship Id="rId912" Type="http://schemas.openxmlformats.org/officeDocument/2006/relationships/image" Target="../media/image910.png"/><Relationship Id="rId41" Type="http://schemas.openxmlformats.org/officeDocument/2006/relationships/image" Target="../media/image125.png"/><Relationship Id="rId83" Type="http://schemas.openxmlformats.org/officeDocument/2006/relationships/image" Target="../media/image146.png"/><Relationship Id="rId179" Type="http://schemas.openxmlformats.org/officeDocument/2006/relationships/image" Target="../media/image548.png"/><Relationship Id="rId386" Type="http://schemas.openxmlformats.org/officeDocument/2006/relationships/customXml" Target="../ink/ink1132.xml"/><Relationship Id="rId551" Type="http://schemas.openxmlformats.org/officeDocument/2006/relationships/image" Target="../media/image731.png"/><Relationship Id="rId593" Type="http://schemas.openxmlformats.org/officeDocument/2006/relationships/image" Target="../media/image752.png"/><Relationship Id="rId607" Type="http://schemas.openxmlformats.org/officeDocument/2006/relationships/image" Target="../media/image759.png"/><Relationship Id="rId649" Type="http://schemas.openxmlformats.org/officeDocument/2006/relationships/image" Target="../media/image780.png"/><Relationship Id="rId814" Type="http://schemas.openxmlformats.org/officeDocument/2006/relationships/customXml" Target="../ink/ink1347.xml"/><Relationship Id="rId856" Type="http://schemas.openxmlformats.org/officeDocument/2006/relationships/image" Target="../media/image882.png"/><Relationship Id="rId190" Type="http://schemas.openxmlformats.org/officeDocument/2006/relationships/customXml" Target="../ink/ink1034.xml"/><Relationship Id="rId204" Type="http://schemas.openxmlformats.org/officeDocument/2006/relationships/customXml" Target="../ink/ink1041.xml"/><Relationship Id="rId246" Type="http://schemas.openxmlformats.org/officeDocument/2006/relationships/customXml" Target="../ink/ink1062.xml"/><Relationship Id="rId288" Type="http://schemas.openxmlformats.org/officeDocument/2006/relationships/customXml" Target="../ink/ink1083.xml"/><Relationship Id="rId411" Type="http://schemas.openxmlformats.org/officeDocument/2006/relationships/image" Target="../media/image662.png"/><Relationship Id="rId453" Type="http://schemas.openxmlformats.org/officeDocument/2006/relationships/image" Target="../media/image683.png"/><Relationship Id="rId509" Type="http://schemas.openxmlformats.org/officeDocument/2006/relationships/image" Target="../media/image710.png"/><Relationship Id="rId660" Type="http://schemas.openxmlformats.org/officeDocument/2006/relationships/customXml" Target="../ink/ink1269.xml"/><Relationship Id="rId898" Type="http://schemas.openxmlformats.org/officeDocument/2006/relationships/image" Target="../media/image903.png"/><Relationship Id="rId106" Type="http://schemas.openxmlformats.org/officeDocument/2006/relationships/customXml" Target="../ink/ink992.xml"/><Relationship Id="rId313" Type="http://schemas.openxmlformats.org/officeDocument/2006/relationships/image" Target="../media/image615.png"/><Relationship Id="rId495" Type="http://schemas.openxmlformats.org/officeDocument/2006/relationships/image" Target="../media/image703.png"/><Relationship Id="rId716" Type="http://schemas.openxmlformats.org/officeDocument/2006/relationships/customXml" Target="../ink/ink1298.xml"/><Relationship Id="rId758" Type="http://schemas.openxmlformats.org/officeDocument/2006/relationships/customXml" Target="../ink/ink1319.xml"/><Relationship Id="rId10" Type="http://schemas.openxmlformats.org/officeDocument/2006/relationships/customXml" Target="../ink/ink944.xml"/><Relationship Id="rId52" Type="http://schemas.openxmlformats.org/officeDocument/2006/relationships/customXml" Target="../ink/ink965.xml"/><Relationship Id="rId94" Type="http://schemas.openxmlformats.org/officeDocument/2006/relationships/customXml" Target="../ink/ink986.xml"/><Relationship Id="rId148" Type="http://schemas.openxmlformats.org/officeDocument/2006/relationships/customXml" Target="../ink/ink1013.xml"/><Relationship Id="rId355" Type="http://schemas.openxmlformats.org/officeDocument/2006/relationships/image" Target="../media/image635.png"/><Relationship Id="rId397" Type="http://schemas.openxmlformats.org/officeDocument/2006/relationships/image" Target="../media/image655.png"/><Relationship Id="rId520" Type="http://schemas.openxmlformats.org/officeDocument/2006/relationships/customXml" Target="../ink/ink1199.xml"/><Relationship Id="rId562" Type="http://schemas.openxmlformats.org/officeDocument/2006/relationships/customXml" Target="../ink/ink1220.xml"/><Relationship Id="rId618" Type="http://schemas.openxmlformats.org/officeDocument/2006/relationships/customXml" Target="../ink/ink1248.xml"/><Relationship Id="rId825" Type="http://schemas.openxmlformats.org/officeDocument/2006/relationships/image" Target="../media/image867.png"/><Relationship Id="rId215" Type="http://schemas.openxmlformats.org/officeDocument/2006/relationships/image" Target="../media/image566.png"/><Relationship Id="rId257" Type="http://schemas.openxmlformats.org/officeDocument/2006/relationships/image" Target="../media/image587.png"/><Relationship Id="rId422" Type="http://schemas.openxmlformats.org/officeDocument/2006/relationships/customXml" Target="../ink/ink1150.xml"/><Relationship Id="rId464" Type="http://schemas.openxmlformats.org/officeDocument/2006/relationships/customXml" Target="../ink/ink1171.xml"/><Relationship Id="rId867" Type="http://schemas.openxmlformats.org/officeDocument/2006/relationships/customXml" Target="../ink/ink1374.xml"/><Relationship Id="rId299" Type="http://schemas.openxmlformats.org/officeDocument/2006/relationships/image" Target="../media/image608.png"/><Relationship Id="rId727" Type="http://schemas.openxmlformats.org/officeDocument/2006/relationships/image" Target="../media/image818.png"/><Relationship Id="rId63" Type="http://schemas.openxmlformats.org/officeDocument/2006/relationships/image" Target="../media/image136.png"/><Relationship Id="rId159" Type="http://schemas.openxmlformats.org/officeDocument/2006/relationships/image" Target="../media/image305.png"/><Relationship Id="rId366" Type="http://schemas.openxmlformats.org/officeDocument/2006/relationships/customXml" Target="../ink/ink1122.xml"/><Relationship Id="rId573" Type="http://schemas.openxmlformats.org/officeDocument/2006/relationships/image" Target="../media/image742.png"/><Relationship Id="rId780" Type="http://schemas.openxmlformats.org/officeDocument/2006/relationships/customXml" Target="../ink/ink1330.xml"/><Relationship Id="rId226" Type="http://schemas.openxmlformats.org/officeDocument/2006/relationships/customXml" Target="../ink/ink1052.xml"/><Relationship Id="rId433" Type="http://schemas.openxmlformats.org/officeDocument/2006/relationships/image" Target="../media/image673.png"/><Relationship Id="rId878" Type="http://schemas.openxmlformats.org/officeDocument/2006/relationships/image" Target="../media/image893.png"/><Relationship Id="rId640" Type="http://schemas.openxmlformats.org/officeDocument/2006/relationships/customXml" Target="../ink/ink1259.xml"/><Relationship Id="rId738" Type="http://schemas.openxmlformats.org/officeDocument/2006/relationships/customXml" Target="../ink/ink1309.xml"/><Relationship Id="rId74" Type="http://schemas.openxmlformats.org/officeDocument/2006/relationships/customXml" Target="../ink/ink976.xml"/><Relationship Id="rId377" Type="http://schemas.openxmlformats.org/officeDocument/2006/relationships/image" Target="../media/image645.png"/><Relationship Id="rId500" Type="http://schemas.openxmlformats.org/officeDocument/2006/relationships/customXml" Target="../ink/ink1189.xml"/><Relationship Id="rId584" Type="http://schemas.openxmlformats.org/officeDocument/2006/relationships/customXml" Target="../ink/ink1231.xml"/><Relationship Id="rId805" Type="http://schemas.openxmlformats.org/officeDocument/2006/relationships/image" Target="../media/image857.png"/><Relationship Id="rId5" Type="http://schemas.openxmlformats.org/officeDocument/2006/relationships/image" Target="../media/image85.png"/><Relationship Id="rId237" Type="http://schemas.openxmlformats.org/officeDocument/2006/relationships/image" Target="../media/image577.png"/><Relationship Id="rId791" Type="http://schemas.openxmlformats.org/officeDocument/2006/relationships/image" Target="../media/image850.png"/><Relationship Id="rId889" Type="http://schemas.openxmlformats.org/officeDocument/2006/relationships/customXml" Target="../ink/ink1385.xml"/><Relationship Id="rId444" Type="http://schemas.openxmlformats.org/officeDocument/2006/relationships/customXml" Target="../ink/ink1161.xml"/><Relationship Id="rId651" Type="http://schemas.openxmlformats.org/officeDocument/2006/relationships/image" Target="../media/image781.png"/><Relationship Id="rId749" Type="http://schemas.openxmlformats.org/officeDocument/2006/relationships/image" Target="../media/image829.png"/><Relationship Id="rId290" Type="http://schemas.openxmlformats.org/officeDocument/2006/relationships/customXml" Target="../ink/ink1084.xml"/><Relationship Id="rId304" Type="http://schemas.openxmlformats.org/officeDocument/2006/relationships/customXml" Target="../ink/ink1091.xml"/><Relationship Id="rId388" Type="http://schemas.openxmlformats.org/officeDocument/2006/relationships/customXml" Target="../ink/ink1133.xml"/><Relationship Id="rId511" Type="http://schemas.openxmlformats.org/officeDocument/2006/relationships/image" Target="../media/image711.png"/><Relationship Id="rId609" Type="http://schemas.openxmlformats.org/officeDocument/2006/relationships/image" Target="../media/image760.png"/><Relationship Id="rId85" Type="http://schemas.openxmlformats.org/officeDocument/2006/relationships/image" Target="../media/image147.png"/><Relationship Id="rId150" Type="http://schemas.openxmlformats.org/officeDocument/2006/relationships/customXml" Target="../ink/ink1014.xml"/><Relationship Id="rId595" Type="http://schemas.openxmlformats.org/officeDocument/2006/relationships/image" Target="../media/image753.png"/><Relationship Id="rId816" Type="http://schemas.openxmlformats.org/officeDocument/2006/relationships/customXml" Target="../ink/ink1348.xml"/><Relationship Id="rId248" Type="http://schemas.openxmlformats.org/officeDocument/2006/relationships/customXml" Target="../ink/ink1063.xml"/><Relationship Id="rId455" Type="http://schemas.openxmlformats.org/officeDocument/2006/relationships/image" Target="../media/image684.png"/><Relationship Id="rId662" Type="http://schemas.openxmlformats.org/officeDocument/2006/relationships/customXml" Target="../ink/ink1270.xml"/><Relationship Id="rId12" Type="http://schemas.openxmlformats.org/officeDocument/2006/relationships/customXml" Target="../ink/ink945.xml"/><Relationship Id="rId108" Type="http://schemas.openxmlformats.org/officeDocument/2006/relationships/customXml" Target="../ink/ink993.xml"/><Relationship Id="rId315" Type="http://schemas.openxmlformats.org/officeDocument/2006/relationships/image" Target="../media/image616.png"/><Relationship Id="rId522" Type="http://schemas.openxmlformats.org/officeDocument/2006/relationships/customXml" Target="../ink/ink1200.xml"/><Relationship Id="rId96" Type="http://schemas.openxmlformats.org/officeDocument/2006/relationships/customXml" Target="../ink/ink987.xml"/><Relationship Id="rId161" Type="http://schemas.openxmlformats.org/officeDocument/2006/relationships/image" Target="../media/image306.png"/><Relationship Id="rId399" Type="http://schemas.openxmlformats.org/officeDocument/2006/relationships/image" Target="../media/image656.png"/><Relationship Id="rId827" Type="http://schemas.openxmlformats.org/officeDocument/2006/relationships/image" Target="../media/image868.png"/><Relationship Id="rId259" Type="http://schemas.openxmlformats.org/officeDocument/2006/relationships/image" Target="../media/image588.png"/><Relationship Id="rId466" Type="http://schemas.openxmlformats.org/officeDocument/2006/relationships/customXml" Target="../ink/ink1172.xml"/><Relationship Id="rId673" Type="http://schemas.openxmlformats.org/officeDocument/2006/relationships/customXml" Target="../ink/ink1276.xml"/><Relationship Id="rId880" Type="http://schemas.openxmlformats.org/officeDocument/2006/relationships/image" Target="../media/image894.png"/><Relationship Id="rId23" Type="http://schemas.openxmlformats.org/officeDocument/2006/relationships/image" Target="../media/image112.png"/><Relationship Id="rId119" Type="http://schemas.openxmlformats.org/officeDocument/2006/relationships/image" Target="../media/image285.png"/><Relationship Id="rId326" Type="http://schemas.openxmlformats.org/officeDocument/2006/relationships/customXml" Target="../ink/ink1102.xml"/><Relationship Id="rId533" Type="http://schemas.openxmlformats.org/officeDocument/2006/relationships/image" Target="../media/image722.png"/><Relationship Id="rId740" Type="http://schemas.openxmlformats.org/officeDocument/2006/relationships/customXml" Target="../ink/ink1310.xml"/><Relationship Id="rId838" Type="http://schemas.openxmlformats.org/officeDocument/2006/relationships/customXml" Target="../ink/ink1359.xml"/><Relationship Id="rId172" Type="http://schemas.openxmlformats.org/officeDocument/2006/relationships/customXml" Target="../ink/ink1025.xml"/><Relationship Id="rId477" Type="http://schemas.openxmlformats.org/officeDocument/2006/relationships/image" Target="../media/image694.png"/><Relationship Id="rId600" Type="http://schemas.openxmlformats.org/officeDocument/2006/relationships/customXml" Target="../ink/ink1239.xml"/><Relationship Id="rId684" Type="http://schemas.openxmlformats.org/officeDocument/2006/relationships/image" Target="../media/image797.png"/><Relationship Id="rId337" Type="http://schemas.openxmlformats.org/officeDocument/2006/relationships/image" Target="../media/image627.png"/><Relationship Id="rId891" Type="http://schemas.openxmlformats.org/officeDocument/2006/relationships/customXml" Target="../ink/ink1386.xml"/><Relationship Id="rId905" Type="http://schemas.openxmlformats.org/officeDocument/2006/relationships/customXml" Target="../ink/ink1393.xml"/><Relationship Id="rId34" Type="http://schemas.openxmlformats.org/officeDocument/2006/relationships/customXml" Target="../ink/ink956.xml"/><Relationship Id="rId544" Type="http://schemas.openxmlformats.org/officeDocument/2006/relationships/customXml" Target="../ink/ink1211.xml"/><Relationship Id="rId751" Type="http://schemas.openxmlformats.org/officeDocument/2006/relationships/image" Target="../media/image830.png"/><Relationship Id="rId849" Type="http://schemas.openxmlformats.org/officeDocument/2006/relationships/customXml" Target="../ink/ink1365.xml"/><Relationship Id="rId183" Type="http://schemas.openxmlformats.org/officeDocument/2006/relationships/image" Target="../media/image550.png"/><Relationship Id="rId390" Type="http://schemas.openxmlformats.org/officeDocument/2006/relationships/customXml" Target="../ink/ink1134.xml"/><Relationship Id="rId404" Type="http://schemas.openxmlformats.org/officeDocument/2006/relationships/customXml" Target="../ink/ink1141.xml"/><Relationship Id="rId611" Type="http://schemas.openxmlformats.org/officeDocument/2006/relationships/image" Target="../media/image761.png"/><Relationship Id="rId250" Type="http://schemas.openxmlformats.org/officeDocument/2006/relationships/customXml" Target="../ink/ink1064.xml"/><Relationship Id="rId488" Type="http://schemas.openxmlformats.org/officeDocument/2006/relationships/customXml" Target="../ink/ink1183.xml"/><Relationship Id="rId695" Type="http://schemas.openxmlformats.org/officeDocument/2006/relationships/image" Target="../media/image802.png"/><Relationship Id="rId709" Type="http://schemas.openxmlformats.org/officeDocument/2006/relationships/image" Target="../media/image809.png"/><Relationship Id="rId45" Type="http://schemas.openxmlformats.org/officeDocument/2006/relationships/image" Target="../media/image127.png"/><Relationship Id="rId110" Type="http://schemas.openxmlformats.org/officeDocument/2006/relationships/customXml" Target="../ink/ink994.xml"/><Relationship Id="rId348" Type="http://schemas.openxmlformats.org/officeDocument/2006/relationships/customXml" Target="../ink/ink1113.xml"/><Relationship Id="rId555" Type="http://schemas.openxmlformats.org/officeDocument/2006/relationships/image" Target="../media/image733.png"/><Relationship Id="rId762" Type="http://schemas.openxmlformats.org/officeDocument/2006/relationships/customXml" Target="../ink/ink1321.xml"/><Relationship Id="rId194" Type="http://schemas.openxmlformats.org/officeDocument/2006/relationships/customXml" Target="../ink/ink1036.xml"/><Relationship Id="rId208" Type="http://schemas.openxmlformats.org/officeDocument/2006/relationships/customXml" Target="../ink/ink1043.xml"/><Relationship Id="rId415" Type="http://schemas.openxmlformats.org/officeDocument/2006/relationships/image" Target="../media/image664.png"/><Relationship Id="rId622" Type="http://schemas.openxmlformats.org/officeDocument/2006/relationships/customXml" Target="../ink/ink1250.xml"/><Relationship Id="rId261" Type="http://schemas.openxmlformats.org/officeDocument/2006/relationships/image" Target="../media/image589.png"/><Relationship Id="rId499" Type="http://schemas.openxmlformats.org/officeDocument/2006/relationships/image" Target="../media/image705.png"/><Relationship Id="rId56" Type="http://schemas.openxmlformats.org/officeDocument/2006/relationships/customXml" Target="../ink/ink967.xml"/><Relationship Id="rId359" Type="http://schemas.openxmlformats.org/officeDocument/2006/relationships/image" Target="../media/image637.png"/><Relationship Id="rId566" Type="http://schemas.openxmlformats.org/officeDocument/2006/relationships/customXml" Target="../ink/ink1222.xml"/><Relationship Id="rId773" Type="http://schemas.openxmlformats.org/officeDocument/2006/relationships/image" Target="../media/image841.png"/><Relationship Id="rId121" Type="http://schemas.openxmlformats.org/officeDocument/2006/relationships/image" Target="../media/image286.png"/><Relationship Id="rId219" Type="http://schemas.openxmlformats.org/officeDocument/2006/relationships/image" Target="../media/image568.png"/><Relationship Id="rId426" Type="http://schemas.openxmlformats.org/officeDocument/2006/relationships/customXml" Target="../ink/ink1152.xml"/><Relationship Id="rId633" Type="http://schemas.openxmlformats.org/officeDocument/2006/relationships/image" Target="../media/image772.png"/><Relationship Id="rId840" Type="http://schemas.openxmlformats.org/officeDocument/2006/relationships/customXml" Target="../ink/ink1360.xml"/><Relationship Id="rId67" Type="http://schemas.openxmlformats.org/officeDocument/2006/relationships/image" Target="../media/image138.png"/><Relationship Id="rId272" Type="http://schemas.openxmlformats.org/officeDocument/2006/relationships/customXml" Target="../ink/ink1075.xml"/><Relationship Id="rId577" Type="http://schemas.openxmlformats.org/officeDocument/2006/relationships/image" Target="../media/image744.png"/><Relationship Id="rId700" Type="http://schemas.openxmlformats.org/officeDocument/2006/relationships/customXml" Target="../ink/ink1290.xml"/><Relationship Id="rId132" Type="http://schemas.openxmlformats.org/officeDocument/2006/relationships/customXml" Target="../ink/ink1005.xml"/><Relationship Id="rId784" Type="http://schemas.openxmlformats.org/officeDocument/2006/relationships/customXml" Target="../ink/ink1332.xml"/><Relationship Id="rId437" Type="http://schemas.openxmlformats.org/officeDocument/2006/relationships/image" Target="../media/image675.png"/><Relationship Id="rId644" Type="http://schemas.openxmlformats.org/officeDocument/2006/relationships/customXml" Target="../ink/ink1261.xml"/><Relationship Id="rId851" Type="http://schemas.openxmlformats.org/officeDocument/2006/relationships/customXml" Target="../ink/ink1366.xml"/><Relationship Id="rId283" Type="http://schemas.openxmlformats.org/officeDocument/2006/relationships/image" Target="../media/image600.png"/><Relationship Id="rId490" Type="http://schemas.openxmlformats.org/officeDocument/2006/relationships/customXml" Target="../ink/ink1184.xml"/><Relationship Id="rId504" Type="http://schemas.openxmlformats.org/officeDocument/2006/relationships/customXml" Target="../ink/ink1191.xml"/><Relationship Id="rId711" Type="http://schemas.openxmlformats.org/officeDocument/2006/relationships/image" Target="../media/image810.png"/><Relationship Id="rId78" Type="http://schemas.openxmlformats.org/officeDocument/2006/relationships/customXml" Target="../ink/ink978.xml"/><Relationship Id="rId143" Type="http://schemas.openxmlformats.org/officeDocument/2006/relationships/image" Target="../media/image297.png"/><Relationship Id="rId350" Type="http://schemas.openxmlformats.org/officeDocument/2006/relationships/customXml" Target="../ink/ink1114.xml"/><Relationship Id="rId588" Type="http://schemas.openxmlformats.org/officeDocument/2006/relationships/customXml" Target="../ink/ink1233.xml"/><Relationship Id="rId795" Type="http://schemas.openxmlformats.org/officeDocument/2006/relationships/image" Target="../media/image852.png"/><Relationship Id="rId809" Type="http://schemas.openxmlformats.org/officeDocument/2006/relationships/image" Target="../media/image859.png"/><Relationship Id="rId9" Type="http://schemas.openxmlformats.org/officeDocument/2006/relationships/image" Target="../media/image87.png"/><Relationship Id="rId210" Type="http://schemas.openxmlformats.org/officeDocument/2006/relationships/customXml" Target="../ink/ink1044.xml"/><Relationship Id="rId448" Type="http://schemas.openxmlformats.org/officeDocument/2006/relationships/customXml" Target="../ink/ink1163.xml"/><Relationship Id="rId655" Type="http://schemas.openxmlformats.org/officeDocument/2006/relationships/image" Target="../media/image783.png"/><Relationship Id="rId862" Type="http://schemas.openxmlformats.org/officeDocument/2006/relationships/image" Target="../media/image885.png"/><Relationship Id="rId294" Type="http://schemas.openxmlformats.org/officeDocument/2006/relationships/customXml" Target="../ink/ink1086.xml"/><Relationship Id="rId308" Type="http://schemas.openxmlformats.org/officeDocument/2006/relationships/customXml" Target="../ink/ink1093.xml"/><Relationship Id="rId515" Type="http://schemas.openxmlformats.org/officeDocument/2006/relationships/image" Target="../media/image713.png"/><Relationship Id="rId722" Type="http://schemas.openxmlformats.org/officeDocument/2006/relationships/customXml" Target="../ink/ink1301.xml"/><Relationship Id="rId89" Type="http://schemas.openxmlformats.org/officeDocument/2006/relationships/image" Target="../media/image270.png"/><Relationship Id="rId154" Type="http://schemas.openxmlformats.org/officeDocument/2006/relationships/customXml" Target="../ink/ink1016.xml"/><Relationship Id="rId361" Type="http://schemas.openxmlformats.org/officeDocument/2006/relationships/image" Target="../media/image638.png"/><Relationship Id="rId599" Type="http://schemas.openxmlformats.org/officeDocument/2006/relationships/image" Target="../media/image755.png"/><Relationship Id="rId459" Type="http://schemas.openxmlformats.org/officeDocument/2006/relationships/image" Target="../media/image686.png"/><Relationship Id="rId666" Type="http://schemas.openxmlformats.org/officeDocument/2006/relationships/image" Target="../media/image788.png"/><Relationship Id="rId873" Type="http://schemas.openxmlformats.org/officeDocument/2006/relationships/customXml" Target="../ink/ink1377.xml"/><Relationship Id="rId16" Type="http://schemas.openxmlformats.org/officeDocument/2006/relationships/customXml" Target="../ink/ink947.xml"/><Relationship Id="rId221" Type="http://schemas.openxmlformats.org/officeDocument/2006/relationships/image" Target="../media/image569.png"/><Relationship Id="rId319" Type="http://schemas.openxmlformats.org/officeDocument/2006/relationships/image" Target="../media/image618.png"/><Relationship Id="rId526" Type="http://schemas.openxmlformats.org/officeDocument/2006/relationships/customXml" Target="../ink/ink1202.xml"/><Relationship Id="rId733" Type="http://schemas.openxmlformats.org/officeDocument/2006/relationships/image" Target="../media/image821.png"/><Relationship Id="rId165" Type="http://schemas.openxmlformats.org/officeDocument/2006/relationships/image" Target="../media/image308.png"/><Relationship Id="rId372" Type="http://schemas.openxmlformats.org/officeDocument/2006/relationships/customXml" Target="../ink/ink1125.xml"/><Relationship Id="rId677" Type="http://schemas.openxmlformats.org/officeDocument/2006/relationships/customXml" Target="../ink/ink1278.xml"/><Relationship Id="rId800" Type="http://schemas.openxmlformats.org/officeDocument/2006/relationships/customXml" Target="../ink/ink1340.xml"/><Relationship Id="rId232" Type="http://schemas.openxmlformats.org/officeDocument/2006/relationships/customXml" Target="../ink/ink1055.xml"/><Relationship Id="rId884" Type="http://schemas.openxmlformats.org/officeDocument/2006/relationships/image" Target="../media/image896.png"/><Relationship Id="rId27" Type="http://schemas.openxmlformats.org/officeDocument/2006/relationships/image" Target="../media/image118.png"/><Relationship Id="rId537" Type="http://schemas.openxmlformats.org/officeDocument/2006/relationships/image" Target="../media/image724.png"/><Relationship Id="rId744" Type="http://schemas.openxmlformats.org/officeDocument/2006/relationships/customXml" Target="../ink/ink1312.xml"/><Relationship Id="rId80" Type="http://schemas.openxmlformats.org/officeDocument/2006/relationships/customXml" Target="../ink/ink979.xml"/><Relationship Id="rId176" Type="http://schemas.openxmlformats.org/officeDocument/2006/relationships/customXml" Target="../ink/ink1027.xml"/><Relationship Id="rId383" Type="http://schemas.openxmlformats.org/officeDocument/2006/relationships/image" Target="../media/image648.png"/><Relationship Id="rId590" Type="http://schemas.openxmlformats.org/officeDocument/2006/relationships/customXml" Target="../ink/ink1234.xml"/><Relationship Id="rId604" Type="http://schemas.openxmlformats.org/officeDocument/2006/relationships/customXml" Target="../ink/ink1241.xml"/><Relationship Id="rId811" Type="http://schemas.openxmlformats.org/officeDocument/2006/relationships/image" Target="../media/image860.png"/><Relationship Id="rId243" Type="http://schemas.openxmlformats.org/officeDocument/2006/relationships/image" Target="../media/image580.png"/><Relationship Id="rId450" Type="http://schemas.openxmlformats.org/officeDocument/2006/relationships/customXml" Target="../ink/ink1164.xml"/><Relationship Id="rId688" Type="http://schemas.openxmlformats.org/officeDocument/2006/relationships/image" Target="../media/image799.png"/><Relationship Id="rId895" Type="http://schemas.openxmlformats.org/officeDocument/2006/relationships/customXml" Target="../ink/ink1388.xml"/><Relationship Id="rId909" Type="http://schemas.openxmlformats.org/officeDocument/2006/relationships/customXml" Target="../ink/ink1395.xml"/><Relationship Id="rId38" Type="http://schemas.openxmlformats.org/officeDocument/2006/relationships/customXml" Target="../ink/ink958.xml"/><Relationship Id="rId103" Type="http://schemas.openxmlformats.org/officeDocument/2006/relationships/image" Target="../media/image277.png"/><Relationship Id="rId310" Type="http://schemas.openxmlformats.org/officeDocument/2006/relationships/customXml" Target="../ink/ink1094.xml"/><Relationship Id="rId548" Type="http://schemas.openxmlformats.org/officeDocument/2006/relationships/customXml" Target="../ink/ink1213.xml"/><Relationship Id="rId755" Type="http://schemas.openxmlformats.org/officeDocument/2006/relationships/image" Target="../media/image832.png"/><Relationship Id="rId91" Type="http://schemas.openxmlformats.org/officeDocument/2006/relationships/image" Target="../media/image271.png"/><Relationship Id="rId187" Type="http://schemas.openxmlformats.org/officeDocument/2006/relationships/image" Target="../media/image552.png"/><Relationship Id="rId394" Type="http://schemas.openxmlformats.org/officeDocument/2006/relationships/customXml" Target="../ink/ink1136.xml"/><Relationship Id="rId408" Type="http://schemas.openxmlformats.org/officeDocument/2006/relationships/customXml" Target="../ink/ink1143.xml"/><Relationship Id="rId615" Type="http://schemas.openxmlformats.org/officeDocument/2006/relationships/image" Target="../media/image763.png"/><Relationship Id="rId822" Type="http://schemas.openxmlformats.org/officeDocument/2006/relationships/customXml" Target="../ink/ink1351.xml"/><Relationship Id="rId254" Type="http://schemas.openxmlformats.org/officeDocument/2006/relationships/customXml" Target="../ink/ink1066.xml"/><Relationship Id="rId699" Type="http://schemas.openxmlformats.org/officeDocument/2006/relationships/image" Target="../media/image804.png"/><Relationship Id="rId49" Type="http://schemas.openxmlformats.org/officeDocument/2006/relationships/image" Target="../media/image129.png"/><Relationship Id="rId114" Type="http://schemas.openxmlformats.org/officeDocument/2006/relationships/customXml" Target="../ink/ink996.xml"/><Relationship Id="rId461" Type="http://schemas.openxmlformats.org/officeDocument/2006/relationships/image" Target="../media/image687.png"/><Relationship Id="rId559" Type="http://schemas.openxmlformats.org/officeDocument/2006/relationships/image" Target="../media/image735.png"/><Relationship Id="rId766" Type="http://schemas.openxmlformats.org/officeDocument/2006/relationships/customXml" Target="../ink/ink1323.xml"/><Relationship Id="rId198" Type="http://schemas.openxmlformats.org/officeDocument/2006/relationships/customXml" Target="../ink/ink1038.xml"/><Relationship Id="rId321" Type="http://schemas.openxmlformats.org/officeDocument/2006/relationships/image" Target="../media/image619.png"/><Relationship Id="rId419" Type="http://schemas.openxmlformats.org/officeDocument/2006/relationships/image" Target="../media/image666.png"/><Relationship Id="rId626" Type="http://schemas.openxmlformats.org/officeDocument/2006/relationships/customXml" Target="../ink/ink1252.xml"/><Relationship Id="rId833" Type="http://schemas.openxmlformats.org/officeDocument/2006/relationships/image" Target="../media/image871.png"/><Relationship Id="rId265" Type="http://schemas.openxmlformats.org/officeDocument/2006/relationships/image" Target="../media/image591.png"/><Relationship Id="rId472" Type="http://schemas.openxmlformats.org/officeDocument/2006/relationships/customXml" Target="../ink/ink1175.xml"/><Relationship Id="rId900" Type="http://schemas.openxmlformats.org/officeDocument/2006/relationships/image" Target="../media/image904.png"/><Relationship Id="rId125" Type="http://schemas.openxmlformats.org/officeDocument/2006/relationships/image" Target="../media/image288.png"/><Relationship Id="rId332" Type="http://schemas.openxmlformats.org/officeDocument/2006/relationships/customXml" Target="../ink/ink1105.xml"/><Relationship Id="rId777" Type="http://schemas.openxmlformats.org/officeDocument/2006/relationships/image" Target="../media/image843.png"/><Relationship Id="rId637" Type="http://schemas.openxmlformats.org/officeDocument/2006/relationships/image" Target="../media/image774.png"/><Relationship Id="rId844" Type="http://schemas.openxmlformats.org/officeDocument/2006/relationships/image" Target="../media/image876.png"/><Relationship Id="rId276" Type="http://schemas.openxmlformats.org/officeDocument/2006/relationships/customXml" Target="../ink/ink1077.xml"/><Relationship Id="rId483" Type="http://schemas.openxmlformats.org/officeDocument/2006/relationships/image" Target="../media/image697.png"/><Relationship Id="rId690" Type="http://schemas.openxmlformats.org/officeDocument/2006/relationships/customXml" Target="../ink/ink1285.xml"/><Relationship Id="rId704" Type="http://schemas.openxmlformats.org/officeDocument/2006/relationships/customXml" Target="../ink/ink1292.xml"/><Relationship Id="rId911" Type="http://schemas.openxmlformats.org/officeDocument/2006/relationships/customXml" Target="../ink/ink1396.xml"/><Relationship Id="rId40" Type="http://schemas.openxmlformats.org/officeDocument/2006/relationships/customXml" Target="../ink/ink959.xml"/><Relationship Id="rId136" Type="http://schemas.openxmlformats.org/officeDocument/2006/relationships/customXml" Target="../ink/ink1007.xml"/><Relationship Id="rId343" Type="http://schemas.openxmlformats.org/officeDocument/2006/relationships/image" Target="../media/image630.png"/><Relationship Id="rId550" Type="http://schemas.openxmlformats.org/officeDocument/2006/relationships/customXml" Target="../ink/ink1214.xml"/><Relationship Id="rId788" Type="http://schemas.openxmlformats.org/officeDocument/2006/relationships/customXml" Target="../ink/ink1334.xml"/><Relationship Id="rId203" Type="http://schemas.openxmlformats.org/officeDocument/2006/relationships/image" Target="../media/image560.png"/><Relationship Id="rId648" Type="http://schemas.openxmlformats.org/officeDocument/2006/relationships/customXml" Target="../ink/ink1263.xml"/><Relationship Id="rId855" Type="http://schemas.openxmlformats.org/officeDocument/2006/relationships/customXml" Target="../ink/ink1368.xml"/><Relationship Id="rId287" Type="http://schemas.openxmlformats.org/officeDocument/2006/relationships/image" Target="../media/image602.png"/><Relationship Id="rId410" Type="http://schemas.openxmlformats.org/officeDocument/2006/relationships/customXml" Target="../ink/ink1144.xml"/><Relationship Id="rId494" Type="http://schemas.openxmlformats.org/officeDocument/2006/relationships/customXml" Target="../ink/ink1186.xml"/><Relationship Id="rId508" Type="http://schemas.openxmlformats.org/officeDocument/2006/relationships/customXml" Target="../ink/ink1193.xml"/><Relationship Id="rId715" Type="http://schemas.openxmlformats.org/officeDocument/2006/relationships/image" Target="../media/image812.png"/><Relationship Id="rId147" Type="http://schemas.openxmlformats.org/officeDocument/2006/relationships/image" Target="../media/image299.png"/><Relationship Id="rId354" Type="http://schemas.openxmlformats.org/officeDocument/2006/relationships/customXml" Target="../ink/ink1116.xml"/><Relationship Id="rId799" Type="http://schemas.openxmlformats.org/officeDocument/2006/relationships/image" Target="../media/image854.png"/><Relationship Id="rId51" Type="http://schemas.openxmlformats.org/officeDocument/2006/relationships/image" Target="../media/image130.png"/><Relationship Id="rId561" Type="http://schemas.openxmlformats.org/officeDocument/2006/relationships/image" Target="../media/image736.png"/><Relationship Id="rId659" Type="http://schemas.openxmlformats.org/officeDocument/2006/relationships/image" Target="../media/image785.png"/><Relationship Id="rId866" Type="http://schemas.openxmlformats.org/officeDocument/2006/relationships/image" Target="../media/image887.png"/><Relationship Id="rId214" Type="http://schemas.openxmlformats.org/officeDocument/2006/relationships/customXml" Target="../ink/ink1046.xml"/><Relationship Id="rId298" Type="http://schemas.openxmlformats.org/officeDocument/2006/relationships/customXml" Target="../ink/ink1088.xml"/><Relationship Id="rId421" Type="http://schemas.openxmlformats.org/officeDocument/2006/relationships/image" Target="../media/image667.png"/><Relationship Id="rId519" Type="http://schemas.openxmlformats.org/officeDocument/2006/relationships/image" Target="../media/image715.png"/><Relationship Id="rId158" Type="http://schemas.openxmlformats.org/officeDocument/2006/relationships/customXml" Target="../ink/ink1018.xml"/><Relationship Id="rId726" Type="http://schemas.openxmlformats.org/officeDocument/2006/relationships/customXml" Target="../ink/ink1303.xml"/><Relationship Id="rId62" Type="http://schemas.openxmlformats.org/officeDocument/2006/relationships/customXml" Target="../ink/ink970.xml"/><Relationship Id="rId365" Type="http://schemas.openxmlformats.org/officeDocument/2006/relationships/image" Target="../media/image640.png"/><Relationship Id="rId572" Type="http://schemas.openxmlformats.org/officeDocument/2006/relationships/customXml" Target="../ink/ink1225.xml"/><Relationship Id="rId225" Type="http://schemas.openxmlformats.org/officeDocument/2006/relationships/image" Target="../media/image571.png"/><Relationship Id="rId432" Type="http://schemas.openxmlformats.org/officeDocument/2006/relationships/customXml" Target="../ink/ink1155.xml"/><Relationship Id="rId877" Type="http://schemas.openxmlformats.org/officeDocument/2006/relationships/customXml" Target="../ink/ink1379.xml"/><Relationship Id="rId737" Type="http://schemas.openxmlformats.org/officeDocument/2006/relationships/image" Target="../media/image823.png"/><Relationship Id="rId73" Type="http://schemas.openxmlformats.org/officeDocument/2006/relationships/image" Target="../media/image141.png"/><Relationship Id="rId169" Type="http://schemas.openxmlformats.org/officeDocument/2006/relationships/image" Target="../media/image543.png"/><Relationship Id="rId376" Type="http://schemas.openxmlformats.org/officeDocument/2006/relationships/customXml" Target="../ink/ink1127.xml"/><Relationship Id="rId583" Type="http://schemas.openxmlformats.org/officeDocument/2006/relationships/image" Target="../media/image747.png"/><Relationship Id="rId790" Type="http://schemas.openxmlformats.org/officeDocument/2006/relationships/customXml" Target="../ink/ink1335.xml"/><Relationship Id="rId804" Type="http://schemas.openxmlformats.org/officeDocument/2006/relationships/customXml" Target="../ink/ink1342.xml"/><Relationship Id="rId4" Type="http://schemas.openxmlformats.org/officeDocument/2006/relationships/customXml" Target="../ink/ink941.xml"/><Relationship Id="rId236" Type="http://schemas.openxmlformats.org/officeDocument/2006/relationships/customXml" Target="../ink/ink1057.xml"/><Relationship Id="rId443" Type="http://schemas.openxmlformats.org/officeDocument/2006/relationships/image" Target="../media/image678.png"/><Relationship Id="rId650" Type="http://schemas.openxmlformats.org/officeDocument/2006/relationships/customXml" Target="../ink/ink1264.xml"/><Relationship Id="rId888" Type="http://schemas.openxmlformats.org/officeDocument/2006/relationships/image" Target="../media/image898.png"/><Relationship Id="rId303" Type="http://schemas.openxmlformats.org/officeDocument/2006/relationships/image" Target="../media/image610.png"/><Relationship Id="rId748" Type="http://schemas.openxmlformats.org/officeDocument/2006/relationships/customXml" Target="../ink/ink1314.xml"/><Relationship Id="rId84" Type="http://schemas.openxmlformats.org/officeDocument/2006/relationships/customXml" Target="../ink/ink981.xml"/><Relationship Id="rId387" Type="http://schemas.openxmlformats.org/officeDocument/2006/relationships/image" Target="../media/image650.png"/><Relationship Id="rId510" Type="http://schemas.openxmlformats.org/officeDocument/2006/relationships/customXml" Target="../ink/ink1194.xml"/><Relationship Id="rId594" Type="http://schemas.openxmlformats.org/officeDocument/2006/relationships/customXml" Target="../ink/ink1236.xml"/><Relationship Id="rId608" Type="http://schemas.openxmlformats.org/officeDocument/2006/relationships/customXml" Target="../ink/ink1243.xml"/><Relationship Id="rId815" Type="http://schemas.openxmlformats.org/officeDocument/2006/relationships/image" Target="../media/image862.png"/><Relationship Id="rId247" Type="http://schemas.openxmlformats.org/officeDocument/2006/relationships/image" Target="../media/image582.png"/><Relationship Id="rId899" Type="http://schemas.openxmlformats.org/officeDocument/2006/relationships/customXml" Target="../ink/ink1390.xml"/><Relationship Id="rId107" Type="http://schemas.openxmlformats.org/officeDocument/2006/relationships/image" Target="../media/image279.png"/><Relationship Id="rId454" Type="http://schemas.openxmlformats.org/officeDocument/2006/relationships/customXml" Target="../ink/ink1166.xml"/><Relationship Id="rId661" Type="http://schemas.openxmlformats.org/officeDocument/2006/relationships/image" Target="../media/image786.png"/><Relationship Id="rId759" Type="http://schemas.openxmlformats.org/officeDocument/2006/relationships/image" Target="../media/image834.png"/><Relationship Id="rId11" Type="http://schemas.openxmlformats.org/officeDocument/2006/relationships/image" Target="../media/image88.png"/><Relationship Id="rId314" Type="http://schemas.openxmlformats.org/officeDocument/2006/relationships/customXml" Target="../ink/ink1096.xml"/><Relationship Id="rId398" Type="http://schemas.openxmlformats.org/officeDocument/2006/relationships/customXml" Target="../ink/ink1138.xml"/><Relationship Id="rId521" Type="http://schemas.openxmlformats.org/officeDocument/2006/relationships/image" Target="../media/image716.png"/><Relationship Id="rId619" Type="http://schemas.openxmlformats.org/officeDocument/2006/relationships/image" Target="../media/image765.png"/><Relationship Id="rId95" Type="http://schemas.openxmlformats.org/officeDocument/2006/relationships/image" Target="../media/image273.png"/><Relationship Id="rId160" Type="http://schemas.openxmlformats.org/officeDocument/2006/relationships/customXml" Target="../ink/ink1019.xml"/><Relationship Id="rId826" Type="http://schemas.openxmlformats.org/officeDocument/2006/relationships/customXml" Target="../ink/ink1353.xml"/><Relationship Id="rId258" Type="http://schemas.openxmlformats.org/officeDocument/2006/relationships/customXml" Target="../ink/ink1068.xml"/><Relationship Id="rId465" Type="http://schemas.openxmlformats.org/officeDocument/2006/relationships/image" Target="../media/image689.png"/><Relationship Id="rId672" Type="http://schemas.openxmlformats.org/officeDocument/2006/relationships/image" Target="../media/image791.png"/><Relationship Id="rId22" Type="http://schemas.openxmlformats.org/officeDocument/2006/relationships/customXml" Target="../ink/ink950.xml"/><Relationship Id="rId118" Type="http://schemas.openxmlformats.org/officeDocument/2006/relationships/customXml" Target="../ink/ink998.xml"/><Relationship Id="rId325" Type="http://schemas.openxmlformats.org/officeDocument/2006/relationships/image" Target="../media/image621.png"/><Relationship Id="rId532" Type="http://schemas.openxmlformats.org/officeDocument/2006/relationships/customXml" Target="../ink/ink1205.xml"/><Relationship Id="rId171" Type="http://schemas.openxmlformats.org/officeDocument/2006/relationships/image" Target="../media/image544.png"/><Relationship Id="rId837" Type="http://schemas.openxmlformats.org/officeDocument/2006/relationships/image" Target="../media/image873.png"/><Relationship Id="rId269" Type="http://schemas.openxmlformats.org/officeDocument/2006/relationships/image" Target="../media/image593.png"/><Relationship Id="rId476" Type="http://schemas.openxmlformats.org/officeDocument/2006/relationships/customXml" Target="../ink/ink1177.xml"/><Relationship Id="rId683" Type="http://schemas.openxmlformats.org/officeDocument/2006/relationships/customXml" Target="../ink/ink1281.xml"/><Relationship Id="rId890" Type="http://schemas.openxmlformats.org/officeDocument/2006/relationships/image" Target="../media/image899.png"/><Relationship Id="rId904" Type="http://schemas.openxmlformats.org/officeDocument/2006/relationships/image" Target="../media/image906.png"/><Relationship Id="rId33" Type="http://schemas.openxmlformats.org/officeDocument/2006/relationships/image" Target="../media/image121.png"/><Relationship Id="rId129" Type="http://schemas.openxmlformats.org/officeDocument/2006/relationships/image" Target="../media/image290.png"/><Relationship Id="rId336" Type="http://schemas.openxmlformats.org/officeDocument/2006/relationships/customXml" Target="../ink/ink1107.xml"/><Relationship Id="rId543" Type="http://schemas.openxmlformats.org/officeDocument/2006/relationships/image" Target="../media/image727.png"/><Relationship Id="rId182" Type="http://schemas.openxmlformats.org/officeDocument/2006/relationships/customXml" Target="../ink/ink1030.xml"/><Relationship Id="rId403" Type="http://schemas.openxmlformats.org/officeDocument/2006/relationships/image" Target="../media/image658.png"/><Relationship Id="rId750" Type="http://schemas.openxmlformats.org/officeDocument/2006/relationships/customXml" Target="../ink/ink1315.xml"/><Relationship Id="rId848" Type="http://schemas.openxmlformats.org/officeDocument/2006/relationships/image" Target="../media/image878.png"/><Relationship Id="rId487" Type="http://schemas.openxmlformats.org/officeDocument/2006/relationships/image" Target="../media/image699.png"/><Relationship Id="rId610" Type="http://schemas.openxmlformats.org/officeDocument/2006/relationships/customXml" Target="../ink/ink1244.xml"/><Relationship Id="rId694" Type="http://schemas.openxmlformats.org/officeDocument/2006/relationships/customXml" Target="../ink/ink1287.xml"/><Relationship Id="rId708" Type="http://schemas.openxmlformats.org/officeDocument/2006/relationships/customXml" Target="../ink/ink1294.xml"/><Relationship Id="rId347" Type="http://schemas.openxmlformats.org/officeDocument/2006/relationships/image" Target="../media/image631.png"/><Relationship Id="rId44" Type="http://schemas.openxmlformats.org/officeDocument/2006/relationships/customXml" Target="../ink/ink961.xml"/><Relationship Id="rId554" Type="http://schemas.openxmlformats.org/officeDocument/2006/relationships/customXml" Target="../ink/ink1216.xml"/><Relationship Id="rId761" Type="http://schemas.openxmlformats.org/officeDocument/2006/relationships/image" Target="../media/image835.png"/><Relationship Id="rId859" Type="http://schemas.openxmlformats.org/officeDocument/2006/relationships/customXml" Target="../ink/ink1370.xml"/><Relationship Id="rId193" Type="http://schemas.openxmlformats.org/officeDocument/2006/relationships/image" Target="../media/image555.png"/><Relationship Id="rId207" Type="http://schemas.openxmlformats.org/officeDocument/2006/relationships/image" Target="../media/image562.png"/><Relationship Id="rId414" Type="http://schemas.openxmlformats.org/officeDocument/2006/relationships/customXml" Target="../ink/ink1146.xml"/><Relationship Id="rId498" Type="http://schemas.openxmlformats.org/officeDocument/2006/relationships/customXml" Target="../ink/ink1188.xml"/><Relationship Id="rId621" Type="http://schemas.openxmlformats.org/officeDocument/2006/relationships/image" Target="../media/image766.png"/><Relationship Id="rId260" Type="http://schemas.openxmlformats.org/officeDocument/2006/relationships/customXml" Target="../ink/ink1069.xml"/><Relationship Id="rId719" Type="http://schemas.openxmlformats.org/officeDocument/2006/relationships/image" Target="../media/image814.png"/><Relationship Id="rId55" Type="http://schemas.openxmlformats.org/officeDocument/2006/relationships/image" Target="../media/image132.png"/><Relationship Id="rId120" Type="http://schemas.openxmlformats.org/officeDocument/2006/relationships/customXml" Target="../ink/ink999.xml"/><Relationship Id="rId358" Type="http://schemas.openxmlformats.org/officeDocument/2006/relationships/customXml" Target="../ink/ink1118.xml"/><Relationship Id="rId565" Type="http://schemas.openxmlformats.org/officeDocument/2006/relationships/image" Target="../media/image738.png"/><Relationship Id="rId772" Type="http://schemas.openxmlformats.org/officeDocument/2006/relationships/customXml" Target="../ink/ink1326.xml"/><Relationship Id="rId218" Type="http://schemas.openxmlformats.org/officeDocument/2006/relationships/customXml" Target="../ink/ink1048.xml"/><Relationship Id="rId425" Type="http://schemas.openxmlformats.org/officeDocument/2006/relationships/image" Target="../media/image669.png"/><Relationship Id="rId632" Type="http://schemas.openxmlformats.org/officeDocument/2006/relationships/customXml" Target="../ink/ink1255.xml"/><Relationship Id="rId271" Type="http://schemas.openxmlformats.org/officeDocument/2006/relationships/image" Target="../media/image594.png"/><Relationship Id="rId66" Type="http://schemas.openxmlformats.org/officeDocument/2006/relationships/customXml" Target="../ink/ink972.xml"/><Relationship Id="rId131" Type="http://schemas.openxmlformats.org/officeDocument/2006/relationships/image" Target="../media/image291.png"/><Relationship Id="rId369" Type="http://schemas.openxmlformats.org/officeDocument/2006/relationships/image" Target="../media/image641.png"/><Relationship Id="rId576" Type="http://schemas.openxmlformats.org/officeDocument/2006/relationships/customXml" Target="../ink/ink1227.xml"/><Relationship Id="rId783" Type="http://schemas.openxmlformats.org/officeDocument/2006/relationships/image" Target="../media/image846.png"/><Relationship Id="rId229" Type="http://schemas.openxmlformats.org/officeDocument/2006/relationships/image" Target="../media/image573.png"/><Relationship Id="rId436" Type="http://schemas.openxmlformats.org/officeDocument/2006/relationships/customXml" Target="../ink/ink1157.xml"/><Relationship Id="rId643" Type="http://schemas.openxmlformats.org/officeDocument/2006/relationships/image" Target="../media/image777.png"/><Relationship Id="rId850" Type="http://schemas.openxmlformats.org/officeDocument/2006/relationships/image" Target="../media/image879.png"/><Relationship Id="rId77" Type="http://schemas.openxmlformats.org/officeDocument/2006/relationships/image" Target="../media/image143.png"/><Relationship Id="rId282" Type="http://schemas.openxmlformats.org/officeDocument/2006/relationships/customXml" Target="../ink/ink1080.xml"/><Relationship Id="rId503" Type="http://schemas.openxmlformats.org/officeDocument/2006/relationships/image" Target="../media/image707.png"/><Relationship Id="rId587" Type="http://schemas.openxmlformats.org/officeDocument/2006/relationships/image" Target="../media/image749.png"/><Relationship Id="rId710" Type="http://schemas.openxmlformats.org/officeDocument/2006/relationships/customXml" Target="../ink/ink1295.xml"/><Relationship Id="rId808" Type="http://schemas.openxmlformats.org/officeDocument/2006/relationships/customXml" Target="../ink/ink1344.xml"/><Relationship Id="rId8" Type="http://schemas.openxmlformats.org/officeDocument/2006/relationships/customXml" Target="../ink/ink943.xml"/><Relationship Id="rId142" Type="http://schemas.openxmlformats.org/officeDocument/2006/relationships/customXml" Target="../ink/ink1010.xml"/><Relationship Id="rId447" Type="http://schemas.openxmlformats.org/officeDocument/2006/relationships/image" Target="../media/image680.png"/><Relationship Id="rId794" Type="http://schemas.openxmlformats.org/officeDocument/2006/relationships/customXml" Target="../ink/ink1337.xml"/><Relationship Id="rId654" Type="http://schemas.openxmlformats.org/officeDocument/2006/relationships/customXml" Target="../ink/ink1266.xml"/><Relationship Id="rId861" Type="http://schemas.openxmlformats.org/officeDocument/2006/relationships/customXml" Target="../ink/ink1371.xml"/><Relationship Id="rId293" Type="http://schemas.openxmlformats.org/officeDocument/2006/relationships/image" Target="../media/image605.png"/><Relationship Id="rId307" Type="http://schemas.openxmlformats.org/officeDocument/2006/relationships/image" Target="../media/image612.png"/><Relationship Id="rId514" Type="http://schemas.openxmlformats.org/officeDocument/2006/relationships/customXml" Target="../ink/ink1196.xml"/><Relationship Id="rId721" Type="http://schemas.openxmlformats.org/officeDocument/2006/relationships/image" Target="../media/image815.png"/><Relationship Id="rId88" Type="http://schemas.openxmlformats.org/officeDocument/2006/relationships/customXml" Target="../ink/ink983.xml"/><Relationship Id="rId153" Type="http://schemas.openxmlformats.org/officeDocument/2006/relationships/image" Target="../media/image302.png"/><Relationship Id="rId360" Type="http://schemas.openxmlformats.org/officeDocument/2006/relationships/customXml" Target="../ink/ink1119.xml"/><Relationship Id="rId598" Type="http://schemas.openxmlformats.org/officeDocument/2006/relationships/customXml" Target="../ink/ink1238.xml"/><Relationship Id="rId819" Type="http://schemas.openxmlformats.org/officeDocument/2006/relationships/image" Target="../media/image864.png"/><Relationship Id="rId220" Type="http://schemas.openxmlformats.org/officeDocument/2006/relationships/customXml" Target="../ink/ink1049.xml"/><Relationship Id="rId458" Type="http://schemas.openxmlformats.org/officeDocument/2006/relationships/customXml" Target="../ink/ink1168.xml"/><Relationship Id="rId665" Type="http://schemas.openxmlformats.org/officeDocument/2006/relationships/customXml" Target="../ink/ink1272.xml"/><Relationship Id="rId872" Type="http://schemas.openxmlformats.org/officeDocument/2006/relationships/image" Target="../media/image890.png"/><Relationship Id="rId15" Type="http://schemas.openxmlformats.org/officeDocument/2006/relationships/image" Target="../media/image108.png"/><Relationship Id="rId318" Type="http://schemas.openxmlformats.org/officeDocument/2006/relationships/customXml" Target="../ink/ink1098.xml"/><Relationship Id="rId525" Type="http://schemas.openxmlformats.org/officeDocument/2006/relationships/image" Target="../media/image718.png"/><Relationship Id="rId732" Type="http://schemas.openxmlformats.org/officeDocument/2006/relationships/customXml" Target="../ink/ink1306.xml"/><Relationship Id="rId99" Type="http://schemas.openxmlformats.org/officeDocument/2006/relationships/image" Target="../media/image275.png"/><Relationship Id="rId164" Type="http://schemas.openxmlformats.org/officeDocument/2006/relationships/customXml" Target="../ink/ink1021.xml"/><Relationship Id="rId371" Type="http://schemas.openxmlformats.org/officeDocument/2006/relationships/image" Target="../media/image642.png"/><Relationship Id="rId469" Type="http://schemas.openxmlformats.org/officeDocument/2006/relationships/image" Target="../media/image691.png"/><Relationship Id="rId676" Type="http://schemas.openxmlformats.org/officeDocument/2006/relationships/image" Target="../media/image793.png"/><Relationship Id="rId883" Type="http://schemas.openxmlformats.org/officeDocument/2006/relationships/customXml" Target="../ink/ink1382.xml"/><Relationship Id="rId26" Type="http://schemas.openxmlformats.org/officeDocument/2006/relationships/customXml" Target="../ink/ink952.xml"/><Relationship Id="rId231" Type="http://schemas.openxmlformats.org/officeDocument/2006/relationships/image" Target="../media/image574.png"/><Relationship Id="rId329" Type="http://schemas.openxmlformats.org/officeDocument/2006/relationships/image" Target="../media/image623.png"/><Relationship Id="rId536" Type="http://schemas.openxmlformats.org/officeDocument/2006/relationships/customXml" Target="../ink/ink1207.xml"/><Relationship Id="rId175" Type="http://schemas.openxmlformats.org/officeDocument/2006/relationships/image" Target="../media/image546.png"/><Relationship Id="rId743" Type="http://schemas.openxmlformats.org/officeDocument/2006/relationships/image" Target="../media/image826.png"/><Relationship Id="rId382" Type="http://schemas.openxmlformats.org/officeDocument/2006/relationships/customXml" Target="../ink/ink1130.xml"/><Relationship Id="rId603" Type="http://schemas.openxmlformats.org/officeDocument/2006/relationships/image" Target="../media/image757.png"/><Relationship Id="rId687" Type="http://schemas.openxmlformats.org/officeDocument/2006/relationships/customXml" Target="../ink/ink1283.xml"/><Relationship Id="rId810" Type="http://schemas.openxmlformats.org/officeDocument/2006/relationships/customXml" Target="../ink/ink1345.xml"/><Relationship Id="rId908" Type="http://schemas.openxmlformats.org/officeDocument/2006/relationships/image" Target="../media/image908.png"/><Relationship Id="rId242" Type="http://schemas.openxmlformats.org/officeDocument/2006/relationships/customXml" Target="../ink/ink1060.xml"/><Relationship Id="rId894" Type="http://schemas.openxmlformats.org/officeDocument/2006/relationships/image" Target="../media/image901.png"/><Relationship Id="rId37" Type="http://schemas.openxmlformats.org/officeDocument/2006/relationships/image" Target="../media/image123.png"/><Relationship Id="rId102" Type="http://schemas.openxmlformats.org/officeDocument/2006/relationships/customXml" Target="../ink/ink990.xml"/><Relationship Id="rId547" Type="http://schemas.openxmlformats.org/officeDocument/2006/relationships/image" Target="../media/image729.png"/><Relationship Id="rId754" Type="http://schemas.openxmlformats.org/officeDocument/2006/relationships/customXml" Target="../ink/ink1317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69.png"/><Relationship Id="rId671" Type="http://schemas.openxmlformats.org/officeDocument/2006/relationships/image" Target="../media/image1246.png"/><Relationship Id="rId769" Type="http://schemas.openxmlformats.org/officeDocument/2006/relationships/image" Target="../media/image638.png"/><Relationship Id="rId21" Type="http://schemas.openxmlformats.org/officeDocument/2006/relationships/image" Target="../media/image921.png"/><Relationship Id="rId324" Type="http://schemas.openxmlformats.org/officeDocument/2006/relationships/customXml" Target="../ink/ink1558.xml"/><Relationship Id="rId531" Type="http://schemas.openxmlformats.org/officeDocument/2006/relationships/image" Target="../media/image1177.png"/><Relationship Id="rId629" Type="http://schemas.openxmlformats.org/officeDocument/2006/relationships/image" Target="../media/image1225.png"/><Relationship Id="rId170" Type="http://schemas.openxmlformats.org/officeDocument/2006/relationships/customXml" Target="../ink/ink1481.xml"/><Relationship Id="rId836" Type="http://schemas.openxmlformats.org/officeDocument/2006/relationships/customXml" Target="../ink/ink1814.xml"/><Relationship Id="rId268" Type="http://schemas.openxmlformats.org/officeDocument/2006/relationships/customXml" Target="../ink/ink1530.xml"/><Relationship Id="rId475" Type="http://schemas.openxmlformats.org/officeDocument/2006/relationships/image" Target="../media/image1150.png"/><Relationship Id="rId682" Type="http://schemas.openxmlformats.org/officeDocument/2006/relationships/customXml" Target="../ink/ink1737.xml"/><Relationship Id="rId903" Type="http://schemas.openxmlformats.org/officeDocument/2006/relationships/image" Target="../media/image1359.png"/><Relationship Id="rId32" Type="http://schemas.openxmlformats.org/officeDocument/2006/relationships/customXml" Target="../ink/ink1412.xml"/><Relationship Id="rId128" Type="http://schemas.openxmlformats.org/officeDocument/2006/relationships/customXml" Target="../ink/ink1460.xml"/><Relationship Id="rId335" Type="http://schemas.openxmlformats.org/officeDocument/2006/relationships/image" Target="../media/image1079.png"/><Relationship Id="rId542" Type="http://schemas.openxmlformats.org/officeDocument/2006/relationships/customXml" Target="../ink/ink1667.xml"/><Relationship Id="rId181" Type="http://schemas.openxmlformats.org/officeDocument/2006/relationships/image" Target="../media/image1001.png"/><Relationship Id="rId402" Type="http://schemas.openxmlformats.org/officeDocument/2006/relationships/customXml" Target="../ink/ink1597.xml"/><Relationship Id="rId847" Type="http://schemas.openxmlformats.org/officeDocument/2006/relationships/image" Target="../media/image1332.png"/><Relationship Id="rId279" Type="http://schemas.openxmlformats.org/officeDocument/2006/relationships/image" Target="../media/image1050.png"/><Relationship Id="rId486" Type="http://schemas.openxmlformats.org/officeDocument/2006/relationships/customXml" Target="../ink/ink1639.xml"/><Relationship Id="rId693" Type="http://schemas.openxmlformats.org/officeDocument/2006/relationships/image" Target="../media/image316.png"/><Relationship Id="rId707" Type="http://schemas.openxmlformats.org/officeDocument/2006/relationships/image" Target="../media/image1263.png"/><Relationship Id="rId43" Type="http://schemas.openxmlformats.org/officeDocument/2006/relationships/image" Target="../media/image932.png"/><Relationship Id="rId139" Type="http://schemas.openxmlformats.org/officeDocument/2006/relationships/image" Target="../media/image980.png"/><Relationship Id="rId346" Type="http://schemas.openxmlformats.org/officeDocument/2006/relationships/customXml" Target="../ink/ink1569.xml"/><Relationship Id="rId553" Type="http://schemas.openxmlformats.org/officeDocument/2006/relationships/image" Target="../media/image1188.png"/><Relationship Id="rId760" Type="http://schemas.openxmlformats.org/officeDocument/2006/relationships/customXml" Target="../ink/ink1776.xml"/><Relationship Id="rId192" Type="http://schemas.openxmlformats.org/officeDocument/2006/relationships/customXml" Target="../ink/ink1492.xml"/><Relationship Id="rId206" Type="http://schemas.openxmlformats.org/officeDocument/2006/relationships/customXml" Target="../ink/ink1499.xml"/><Relationship Id="rId413" Type="http://schemas.openxmlformats.org/officeDocument/2006/relationships/image" Target="../media/image1119.png"/><Relationship Id="rId858" Type="http://schemas.openxmlformats.org/officeDocument/2006/relationships/customXml" Target="../ink/ink1825.xml"/><Relationship Id="rId497" Type="http://schemas.openxmlformats.org/officeDocument/2006/relationships/image" Target="../media/image1160.png"/><Relationship Id="rId620" Type="http://schemas.openxmlformats.org/officeDocument/2006/relationships/customXml" Target="../ink/ink1706.xml"/><Relationship Id="rId718" Type="http://schemas.openxmlformats.org/officeDocument/2006/relationships/customXml" Target="../ink/ink1755.xml"/><Relationship Id="rId357" Type="http://schemas.openxmlformats.org/officeDocument/2006/relationships/image" Target="../media/image1090.png"/><Relationship Id="rId54" Type="http://schemas.openxmlformats.org/officeDocument/2006/relationships/customXml" Target="../ink/ink1423.xml"/><Relationship Id="rId217" Type="http://schemas.openxmlformats.org/officeDocument/2006/relationships/image" Target="../media/image1019.png"/><Relationship Id="rId564" Type="http://schemas.openxmlformats.org/officeDocument/2006/relationships/customXml" Target="../ink/ink1678.xml"/><Relationship Id="rId771" Type="http://schemas.openxmlformats.org/officeDocument/2006/relationships/image" Target="../media/image1294.png"/><Relationship Id="rId869" Type="http://schemas.openxmlformats.org/officeDocument/2006/relationships/image" Target="../media/image1342.png"/><Relationship Id="rId424" Type="http://schemas.openxmlformats.org/officeDocument/2006/relationships/customXml" Target="../ink/ink1608.xml"/><Relationship Id="rId631" Type="http://schemas.openxmlformats.org/officeDocument/2006/relationships/image" Target="../media/image1226.png"/><Relationship Id="rId729" Type="http://schemas.openxmlformats.org/officeDocument/2006/relationships/image" Target="../media/image1274.png"/><Relationship Id="rId270" Type="http://schemas.openxmlformats.org/officeDocument/2006/relationships/customXml" Target="../ink/ink1531.xml"/><Relationship Id="rId65" Type="http://schemas.openxmlformats.org/officeDocument/2006/relationships/image" Target="../media/image943.png"/><Relationship Id="rId130" Type="http://schemas.openxmlformats.org/officeDocument/2006/relationships/customXml" Target="../ink/ink1461.xml"/><Relationship Id="rId368" Type="http://schemas.openxmlformats.org/officeDocument/2006/relationships/customXml" Target="../ink/ink1580.xml"/><Relationship Id="rId575" Type="http://schemas.openxmlformats.org/officeDocument/2006/relationships/image" Target="../media/image1199.png"/><Relationship Id="rId782" Type="http://schemas.openxmlformats.org/officeDocument/2006/relationships/customXml" Target="../ink/ink1787.xml"/><Relationship Id="rId228" Type="http://schemas.openxmlformats.org/officeDocument/2006/relationships/customXml" Target="../ink/ink1510.xml"/><Relationship Id="rId435" Type="http://schemas.openxmlformats.org/officeDocument/2006/relationships/image" Target="../media/image1130.png"/><Relationship Id="rId642" Type="http://schemas.openxmlformats.org/officeDocument/2006/relationships/customXml" Target="../ink/ink1717.xml"/><Relationship Id="rId281" Type="http://schemas.openxmlformats.org/officeDocument/2006/relationships/image" Target="../media/image1051.png"/><Relationship Id="rId502" Type="http://schemas.openxmlformats.org/officeDocument/2006/relationships/customXml" Target="../ink/ink1647.xml"/><Relationship Id="rId76" Type="http://schemas.openxmlformats.org/officeDocument/2006/relationships/customXml" Target="../ink/ink1434.xml"/><Relationship Id="rId141" Type="http://schemas.openxmlformats.org/officeDocument/2006/relationships/image" Target="../media/image981.png"/><Relationship Id="rId379" Type="http://schemas.openxmlformats.org/officeDocument/2006/relationships/image" Target="../media/image1101.png"/><Relationship Id="rId586" Type="http://schemas.openxmlformats.org/officeDocument/2006/relationships/customXml" Target="../ink/ink1689.xml"/><Relationship Id="rId793" Type="http://schemas.openxmlformats.org/officeDocument/2006/relationships/image" Target="../media/image1305.png"/><Relationship Id="rId807" Type="http://schemas.openxmlformats.org/officeDocument/2006/relationships/image" Target="../media/image1312.png"/><Relationship Id="rId7" Type="http://schemas.openxmlformats.org/officeDocument/2006/relationships/image" Target="../media/image914.png"/><Relationship Id="rId239" Type="http://schemas.openxmlformats.org/officeDocument/2006/relationships/image" Target="../media/image1030.png"/><Relationship Id="rId446" Type="http://schemas.openxmlformats.org/officeDocument/2006/relationships/customXml" Target="../ink/ink1619.xml"/><Relationship Id="rId653" Type="http://schemas.openxmlformats.org/officeDocument/2006/relationships/image" Target="../media/image1237.png"/><Relationship Id="rId292" Type="http://schemas.openxmlformats.org/officeDocument/2006/relationships/customXml" Target="../ink/ink1542.xml"/><Relationship Id="rId306" Type="http://schemas.openxmlformats.org/officeDocument/2006/relationships/customXml" Target="../ink/ink1549.xml"/><Relationship Id="rId860" Type="http://schemas.openxmlformats.org/officeDocument/2006/relationships/customXml" Target="../ink/ink1826.xml"/><Relationship Id="rId87" Type="http://schemas.openxmlformats.org/officeDocument/2006/relationships/image" Target="../media/image954.png"/><Relationship Id="rId513" Type="http://schemas.openxmlformats.org/officeDocument/2006/relationships/image" Target="../media/image1168.png"/><Relationship Id="rId597" Type="http://schemas.openxmlformats.org/officeDocument/2006/relationships/image" Target="../media/image1210.png"/><Relationship Id="rId720" Type="http://schemas.openxmlformats.org/officeDocument/2006/relationships/customXml" Target="../ink/ink1756.xml"/><Relationship Id="rId818" Type="http://schemas.openxmlformats.org/officeDocument/2006/relationships/customXml" Target="../ink/ink1805.xml"/><Relationship Id="rId152" Type="http://schemas.openxmlformats.org/officeDocument/2006/relationships/customXml" Target="../ink/ink1472.xml"/><Relationship Id="rId457" Type="http://schemas.openxmlformats.org/officeDocument/2006/relationships/image" Target="../media/image1141.png"/><Relationship Id="rId664" Type="http://schemas.openxmlformats.org/officeDocument/2006/relationships/customXml" Target="../ink/ink1728.xml"/><Relationship Id="rId871" Type="http://schemas.openxmlformats.org/officeDocument/2006/relationships/image" Target="../media/image1343.png"/><Relationship Id="rId14" Type="http://schemas.openxmlformats.org/officeDocument/2006/relationships/customXml" Target="../ink/ink1403.xml"/><Relationship Id="rId317" Type="http://schemas.openxmlformats.org/officeDocument/2006/relationships/image" Target="../media/image1069.png"/><Relationship Id="rId524" Type="http://schemas.openxmlformats.org/officeDocument/2006/relationships/customXml" Target="../ink/ink1658.xml"/><Relationship Id="rId731" Type="http://schemas.openxmlformats.org/officeDocument/2006/relationships/image" Target="../media/image1275.png"/><Relationship Id="rId98" Type="http://schemas.openxmlformats.org/officeDocument/2006/relationships/customXml" Target="../ink/ink1445.xml"/><Relationship Id="rId163" Type="http://schemas.openxmlformats.org/officeDocument/2006/relationships/image" Target="../media/image992.png"/><Relationship Id="rId370" Type="http://schemas.openxmlformats.org/officeDocument/2006/relationships/customXml" Target="../ink/ink1581.xml"/><Relationship Id="rId829" Type="http://schemas.openxmlformats.org/officeDocument/2006/relationships/image" Target="../media/image1323.png"/><Relationship Id="rId230" Type="http://schemas.openxmlformats.org/officeDocument/2006/relationships/customXml" Target="../ink/ink1511.xml"/><Relationship Id="rId468" Type="http://schemas.openxmlformats.org/officeDocument/2006/relationships/customXml" Target="../ink/ink1630.xml"/><Relationship Id="rId675" Type="http://schemas.openxmlformats.org/officeDocument/2006/relationships/image" Target="../media/image1248.png"/><Relationship Id="rId882" Type="http://schemas.openxmlformats.org/officeDocument/2006/relationships/customXml" Target="../ink/ink1837.xml"/><Relationship Id="rId25" Type="http://schemas.openxmlformats.org/officeDocument/2006/relationships/image" Target="../media/image923.png"/><Relationship Id="rId328" Type="http://schemas.openxmlformats.org/officeDocument/2006/relationships/customXml" Target="../ink/ink1560.xml"/><Relationship Id="rId535" Type="http://schemas.openxmlformats.org/officeDocument/2006/relationships/image" Target="../media/image1179.png"/><Relationship Id="rId742" Type="http://schemas.openxmlformats.org/officeDocument/2006/relationships/customXml" Target="../ink/ink1767.xml"/><Relationship Id="rId174" Type="http://schemas.openxmlformats.org/officeDocument/2006/relationships/customXml" Target="../ink/ink1483.xml"/><Relationship Id="rId381" Type="http://schemas.openxmlformats.org/officeDocument/2006/relationships/image" Target="../media/image1102.png"/><Relationship Id="rId602" Type="http://schemas.openxmlformats.org/officeDocument/2006/relationships/customXml" Target="../ink/ink1697.xml"/><Relationship Id="rId241" Type="http://schemas.openxmlformats.org/officeDocument/2006/relationships/image" Target="../media/image1031.png"/><Relationship Id="rId479" Type="http://schemas.openxmlformats.org/officeDocument/2006/relationships/image" Target="../media/image1152.png"/><Relationship Id="rId686" Type="http://schemas.openxmlformats.org/officeDocument/2006/relationships/customXml" Target="../ink/ink1739.xml"/><Relationship Id="rId893" Type="http://schemas.openxmlformats.org/officeDocument/2006/relationships/image" Target="../media/image1354.png"/><Relationship Id="rId36" Type="http://schemas.openxmlformats.org/officeDocument/2006/relationships/customXml" Target="../ink/ink1414.xml"/><Relationship Id="rId339" Type="http://schemas.openxmlformats.org/officeDocument/2006/relationships/image" Target="../media/image1081.png"/><Relationship Id="rId546" Type="http://schemas.openxmlformats.org/officeDocument/2006/relationships/customXml" Target="../ink/ink1669.xml"/><Relationship Id="rId753" Type="http://schemas.openxmlformats.org/officeDocument/2006/relationships/image" Target="../media/image1286.png"/><Relationship Id="rId101" Type="http://schemas.openxmlformats.org/officeDocument/2006/relationships/image" Target="../media/image961.png"/><Relationship Id="rId185" Type="http://schemas.openxmlformats.org/officeDocument/2006/relationships/image" Target="../media/image1003.png"/><Relationship Id="rId406" Type="http://schemas.openxmlformats.org/officeDocument/2006/relationships/customXml" Target="../ink/ink1599.xml"/><Relationship Id="rId392" Type="http://schemas.openxmlformats.org/officeDocument/2006/relationships/customXml" Target="../ink/ink1592.xml"/><Relationship Id="rId613" Type="http://schemas.openxmlformats.org/officeDocument/2006/relationships/image" Target="../media/image1217.png"/><Relationship Id="rId697" Type="http://schemas.openxmlformats.org/officeDocument/2006/relationships/image" Target="../media/image1258.png"/><Relationship Id="rId820" Type="http://schemas.openxmlformats.org/officeDocument/2006/relationships/customXml" Target="../ink/ink1806.xml"/><Relationship Id="rId252" Type="http://schemas.openxmlformats.org/officeDocument/2006/relationships/customXml" Target="../ink/ink1522.xml"/><Relationship Id="rId47" Type="http://schemas.openxmlformats.org/officeDocument/2006/relationships/image" Target="../media/image934.png"/><Relationship Id="rId112" Type="http://schemas.openxmlformats.org/officeDocument/2006/relationships/customXml" Target="../ink/ink1452.xml"/><Relationship Id="rId557" Type="http://schemas.openxmlformats.org/officeDocument/2006/relationships/image" Target="../media/image1190.png"/><Relationship Id="rId764" Type="http://schemas.openxmlformats.org/officeDocument/2006/relationships/customXml" Target="../ink/ink1778.xml"/><Relationship Id="rId196" Type="http://schemas.openxmlformats.org/officeDocument/2006/relationships/customXml" Target="../ink/ink1494.xml"/><Relationship Id="rId417" Type="http://schemas.openxmlformats.org/officeDocument/2006/relationships/image" Target="../media/image1121.png"/><Relationship Id="rId624" Type="http://schemas.openxmlformats.org/officeDocument/2006/relationships/customXml" Target="../ink/ink1708.xml"/><Relationship Id="rId831" Type="http://schemas.openxmlformats.org/officeDocument/2006/relationships/image" Target="../media/image1324.png"/><Relationship Id="rId263" Type="http://schemas.openxmlformats.org/officeDocument/2006/relationships/image" Target="../media/image1042.png"/><Relationship Id="rId470" Type="http://schemas.openxmlformats.org/officeDocument/2006/relationships/customXml" Target="../ink/ink1631.xml"/><Relationship Id="rId58" Type="http://schemas.openxmlformats.org/officeDocument/2006/relationships/customXml" Target="../ink/ink1425.xml"/><Relationship Id="rId123" Type="http://schemas.openxmlformats.org/officeDocument/2006/relationships/image" Target="../media/image972.png"/><Relationship Id="rId330" Type="http://schemas.openxmlformats.org/officeDocument/2006/relationships/customXml" Target="../ink/ink1561.xml"/><Relationship Id="rId568" Type="http://schemas.openxmlformats.org/officeDocument/2006/relationships/customXml" Target="../ink/ink1680.xml"/><Relationship Id="rId775" Type="http://schemas.openxmlformats.org/officeDocument/2006/relationships/image" Target="../media/image1296.png"/><Relationship Id="rId428" Type="http://schemas.openxmlformats.org/officeDocument/2006/relationships/customXml" Target="../ink/ink1610.xml"/><Relationship Id="rId635" Type="http://schemas.openxmlformats.org/officeDocument/2006/relationships/image" Target="../media/image1228.png"/><Relationship Id="rId842" Type="http://schemas.openxmlformats.org/officeDocument/2006/relationships/customXml" Target="../ink/ink1817.xml"/><Relationship Id="rId274" Type="http://schemas.openxmlformats.org/officeDocument/2006/relationships/customXml" Target="../ink/ink1533.xml"/><Relationship Id="rId481" Type="http://schemas.openxmlformats.org/officeDocument/2006/relationships/image" Target="../media/image1153.png"/><Relationship Id="rId702" Type="http://schemas.openxmlformats.org/officeDocument/2006/relationships/customXml" Target="../ink/ink1747.xml"/><Relationship Id="rId69" Type="http://schemas.openxmlformats.org/officeDocument/2006/relationships/image" Target="../media/image945.png"/><Relationship Id="rId134" Type="http://schemas.openxmlformats.org/officeDocument/2006/relationships/customXml" Target="../ink/ink1463.xml"/><Relationship Id="rId579" Type="http://schemas.openxmlformats.org/officeDocument/2006/relationships/image" Target="../media/image1201.png"/><Relationship Id="rId786" Type="http://schemas.openxmlformats.org/officeDocument/2006/relationships/customXml" Target="../ink/ink1789.xml"/><Relationship Id="rId341" Type="http://schemas.openxmlformats.org/officeDocument/2006/relationships/image" Target="../media/image1082.png"/><Relationship Id="rId439" Type="http://schemas.openxmlformats.org/officeDocument/2006/relationships/image" Target="../media/image1132.png"/><Relationship Id="rId646" Type="http://schemas.openxmlformats.org/officeDocument/2006/relationships/customXml" Target="../ink/ink1719.xml"/><Relationship Id="rId201" Type="http://schemas.openxmlformats.org/officeDocument/2006/relationships/image" Target="../media/image1011.png"/><Relationship Id="rId285" Type="http://schemas.openxmlformats.org/officeDocument/2006/relationships/image" Target="../media/image1053.png"/><Relationship Id="rId506" Type="http://schemas.openxmlformats.org/officeDocument/2006/relationships/customXml" Target="../ink/ink1649.xml"/><Relationship Id="rId853" Type="http://schemas.openxmlformats.org/officeDocument/2006/relationships/image" Target="../media/image1334.png"/><Relationship Id="rId492" Type="http://schemas.openxmlformats.org/officeDocument/2006/relationships/customXml" Target="../ink/ink1642.xml"/><Relationship Id="rId713" Type="http://schemas.openxmlformats.org/officeDocument/2006/relationships/image" Target="../media/image1266.png"/><Relationship Id="rId797" Type="http://schemas.openxmlformats.org/officeDocument/2006/relationships/image" Target="../media/image1307.png"/><Relationship Id="rId145" Type="http://schemas.openxmlformats.org/officeDocument/2006/relationships/image" Target="../media/image983.png"/><Relationship Id="rId352" Type="http://schemas.openxmlformats.org/officeDocument/2006/relationships/customXml" Target="../ink/ink1572.xml"/><Relationship Id="rId212" Type="http://schemas.openxmlformats.org/officeDocument/2006/relationships/customXml" Target="../ink/ink1502.xml"/><Relationship Id="rId657" Type="http://schemas.openxmlformats.org/officeDocument/2006/relationships/image" Target="../media/image1239.png"/><Relationship Id="rId864" Type="http://schemas.openxmlformats.org/officeDocument/2006/relationships/customXml" Target="../ink/ink1828.xml"/><Relationship Id="rId296" Type="http://schemas.openxmlformats.org/officeDocument/2006/relationships/customXml" Target="../ink/ink1544.xml"/><Relationship Id="rId517" Type="http://schemas.openxmlformats.org/officeDocument/2006/relationships/image" Target="../media/image1170.png"/><Relationship Id="rId724" Type="http://schemas.openxmlformats.org/officeDocument/2006/relationships/customXml" Target="../ink/ink1758.xml"/><Relationship Id="rId60" Type="http://schemas.openxmlformats.org/officeDocument/2006/relationships/customXml" Target="../ink/ink1426.xml"/><Relationship Id="rId156" Type="http://schemas.openxmlformats.org/officeDocument/2006/relationships/customXml" Target="../ink/ink1474.xml"/><Relationship Id="rId363" Type="http://schemas.openxmlformats.org/officeDocument/2006/relationships/image" Target="../media/image1093.png"/><Relationship Id="rId570" Type="http://schemas.openxmlformats.org/officeDocument/2006/relationships/customXml" Target="../ink/ink1681.xml"/><Relationship Id="rId223" Type="http://schemas.openxmlformats.org/officeDocument/2006/relationships/image" Target="../media/image1022.png"/><Relationship Id="rId430" Type="http://schemas.openxmlformats.org/officeDocument/2006/relationships/customXml" Target="../ink/ink1611.xml"/><Relationship Id="rId668" Type="http://schemas.openxmlformats.org/officeDocument/2006/relationships/customXml" Target="../ink/ink1730.xml"/><Relationship Id="rId875" Type="http://schemas.openxmlformats.org/officeDocument/2006/relationships/image" Target="../media/image1345.png"/><Relationship Id="rId18" Type="http://schemas.openxmlformats.org/officeDocument/2006/relationships/customXml" Target="../ink/ink1405.xml"/><Relationship Id="rId528" Type="http://schemas.openxmlformats.org/officeDocument/2006/relationships/customXml" Target="../ink/ink1660.xml"/><Relationship Id="rId735" Type="http://schemas.openxmlformats.org/officeDocument/2006/relationships/image" Target="../media/image1277.png"/><Relationship Id="rId167" Type="http://schemas.openxmlformats.org/officeDocument/2006/relationships/image" Target="../media/image994.png"/><Relationship Id="rId374" Type="http://schemas.openxmlformats.org/officeDocument/2006/relationships/customXml" Target="../ink/ink1583.xml"/><Relationship Id="rId581" Type="http://schemas.openxmlformats.org/officeDocument/2006/relationships/image" Target="../media/image1202.png"/><Relationship Id="rId71" Type="http://schemas.openxmlformats.org/officeDocument/2006/relationships/image" Target="../media/image946.png"/><Relationship Id="rId234" Type="http://schemas.openxmlformats.org/officeDocument/2006/relationships/customXml" Target="../ink/ink1513.xml"/><Relationship Id="rId679" Type="http://schemas.openxmlformats.org/officeDocument/2006/relationships/image" Target="../media/image1250.png"/><Relationship Id="rId802" Type="http://schemas.openxmlformats.org/officeDocument/2006/relationships/customXml" Target="../ink/ink1797.xml"/><Relationship Id="rId886" Type="http://schemas.openxmlformats.org/officeDocument/2006/relationships/customXml" Target="../ink/ink1839.xml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925.png"/><Relationship Id="rId441" Type="http://schemas.openxmlformats.org/officeDocument/2006/relationships/image" Target="../media/image1133.png"/><Relationship Id="rId539" Type="http://schemas.openxmlformats.org/officeDocument/2006/relationships/image" Target="../media/image1181.png"/><Relationship Id="rId746" Type="http://schemas.openxmlformats.org/officeDocument/2006/relationships/customXml" Target="../ink/ink1769.xml"/><Relationship Id="rId178" Type="http://schemas.openxmlformats.org/officeDocument/2006/relationships/customXml" Target="../ink/ink1485.xml"/><Relationship Id="rId301" Type="http://schemas.openxmlformats.org/officeDocument/2006/relationships/image" Target="../media/image1061.png"/><Relationship Id="rId82" Type="http://schemas.openxmlformats.org/officeDocument/2006/relationships/customXml" Target="../ink/ink1437.xml"/><Relationship Id="rId385" Type="http://schemas.openxmlformats.org/officeDocument/2006/relationships/image" Target="../media/image1104.png"/><Relationship Id="rId592" Type="http://schemas.openxmlformats.org/officeDocument/2006/relationships/customXml" Target="../ink/ink1692.xml"/><Relationship Id="rId606" Type="http://schemas.openxmlformats.org/officeDocument/2006/relationships/customXml" Target="../ink/ink1699.xml"/><Relationship Id="rId813" Type="http://schemas.openxmlformats.org/officeDocument/2006/relationships/image" Target="../media/image1315.png"/><Relationship Id="rId245" Type="http://schemas.openxmlformats.org/officeDocument/2006/relationships/image" Target="../media/image1033.png"/><Relationship Id="rId452" Type="http://schemas.openxmlformats.org/officeDocument/2006/relationships/customXml" Target="../ink/ink1622.xml"/><Relationship Id="rId897" Type="http://schemas.openxmlformats.org/officeDocument/2006/relationships/image" Target="../media/image1356.png"/><Relationship Id="rId105" Type="http://schemas.openxmlformats.org/officeDocument/2006/relationships/image" Target="../media/image963.png"/><Relationship Id="rId312" Type="http://schemas.openxmlformats.org/officeDocument/2006/relationships/customXml" Target="../ink/ink1552.xml"/><Relationship Id="rId757" Type="http://schemas.openxmlformats.org/officeDocument/2006/relationships/image" Target="../media/image1288.png"/><Relationship Id="rId93" Type="http://schemas.openxmlformats.org/officeDocument/2006/relationships/image" Target="../media/image957.png"/><Relationship Id="rId189" Type="http://schemas.openxmlformats.org/officeDocument/2006/relationships/image" Target="../media/image1005.png"/><Relationship Id="rId396" Type="http://schemas.openxmlformats.org/officeDocument/2006/relationships/customXml" Target="../ink/ink1594.xml"/><Relationship Id="rId617" Type="http://schemas.openxmlformats.org/officeDocument/2006/relationships/image" Target="../media/image1219.png"/><Relationship Id="rId824" Type="http://schemas.openxmlformats.org/officeDocument/2006/relationships/customXml" Target="../ink/ink1808.xml"/><Relationship Id="rId256" Type="http://schemas.openxmlformats.org/officeDocument/2006/relationships/customXml" Target="../ink/ink1524.xml"/><Relationship Id="rId463" Type="http://schemas.openxmlformats.org/officeDocument/2006/relationships/image" Target="../media/image1144.png"/><Relationship Id="rId670" Type="http://schemas.openxmlformats.org/officeDocument/2006/relationships/customXml" Target="../ink/ink1731.xml"/><Relationship Id="rId116" Type="http://schemas.openxmlformats.org/officeDocument/2006/relationships/customXml" Target="../ink/ink1454.xml"/><Relationship Id="rId323" Type="http://schemas.openxmlformats.org/officeDocument/2006/relationships/image" Target="../media/image1072.png"/><Relationship Id="rId530" Type="http://schemas.openxmlformats.org/officeDocument/2006/relationships/customXml" Target="../ink/ink1661.xml"/><Relationship Id="rId768" Type="http://schemas.openxmlformats.org/officeDocument/2006/relationships/customXml" Target="../ink/ink1780.xml"/><Relationship Id="rId20" Type="http://schemas.openxmlformats.org/officeDocument/2006/relationships/customXml" Target="../ink/ink1406.xml"/><Relationship Id="rId628" Type="http://schemas.openxmlformats.org/officeDocument/2006/relationships/customXml" Target="../ink/ink1710.xml"/><Relationship Id="rId835" Type="http://schemas.openxmlformats.org/officeDocument/2006/relationships/image" Target="../media/image1326.png"/><Relationship Id="rId267" Type="http://schemas.openxmlformats.org/officeDocument/2006/relationships/image" Target="../media/image1044.png"/><Relationship Id="rId474" Type="http://schemas.openxmlformats.org/officeDocument/2006/relationships/customXml" Target="../ink/ink1633.xml"/><Relationship Id="rId127" Type="http://schemas.openxmlformats.org/officeDocument/2006/relationships/image" Target="../media/image974.png"/><Relationship Id="rId681" Type="http://schemas.openxmlformats.org/officeDocument/2006/relationships/image" Target="../media/image1251.png"/><Relationship Id="rId779" Type="http://schemas.openxmlformats.org/officeDocument/2006/relationships/image" Target="../media/image1298.png"/><Relationship Id="rId902" Type="http://schemas.openxmlformats.org/officeDocument/2006/relationships/customXml" Target="../ink/ink1847.xml"/><Relationship Id="rId31" Type="http://schemas.openxmlformats.org/officeDocument/2006/relationships/image" Target="../media/image926.png"/><Relationship Id="rId334" Type="http://schemas.openxmlformats.org/officeDocument/2006/relationships/customXml" Target="../ink/ink1563.xml"/><Relationship Id="rId541" Type="http://schemas.openxmlformats.org/officeDocument/2006/relationships/image" Target="../media/image1182.png"/><Relationship Id="rId639" Type="http://schemas.openxmlformats.org/officeDocument/2006/relationships/image" Target="../media/image1230.png"/><Relationship Id="rId180" Type="http://schemas.openxmlformats.org/officeDocument/2006/relationships/customXml" Target="../ink/ink1486.xml"/><Relationship Id="rId278" Type="http://schemas.openxmlformats.org/officeDocument/2006/relationships/customXml" Target="../ink/ink1535.xml"/><Relationship Id="rId401" Type="http://schemas.openxmlformats.org/officeDocument/2006/relationships/image" Target="../media/image1113.png"/><Relationship Id="rId846" Type="http://schemas.openxmlformats.org/officeDocument/2006/relationships/customXml" Target="../ink/ink1819.xml"/><Relationship Id="rId485" Type="http://schemas.openxmlformats.org/officeDocument/2006/relationships/image" Target="../media/image1155.png"/><Relationship Id="rId692" Type="http://schemas.openxmlformats.org/officeDocument/2006/relationships/customXml" Target="../ink/ink1742.xml"/><Relationship Id="rId706" Type="http://schemas.openxmlformats.org/officeDocument/2006/relationships/customXml" Target="../ink/ink1749.xml"/><Relationship Id="rId42" Type="http://schemas.openxmlformats.org/officeDocument/2006/relationships/customXml" Target="../ink/ink1417.xml"/><Relationship Id="rId138" Type="http://schemas.openxmlformats.org/officeDocument/2006/relationships/customXml" Target="../ink/ink1465.xml"/><Relationship Id="rId345" Type="http://schemas.openxmlformats.org/officeDocument/2006/relationships/image" Target="../media/image1084.png"/><Relationship Id="rId552" Type="http://schemas.openxmlformats.org/officeDocument/2006/relationships/customXml" Target="../ink/ink1672.xml"/><Relationship Id="rId191" Type="http://schemas.openxmlformats.org/officeDocument/2006/relationships/image" Target="../media/image1006.png"/><Relationship Id="rId205" Type="http://schemas.openxmlformats.org/officeDocument/2006/relationships/image" Target="../media/image1013.png"/><Relationship Id="rId412" Type="http://schemas.openxmlformats.org/officeDocument/2006/relationships/customXml" Target="../ink/ink1602.xml"/><Relationship Id="rId857" Type="http://schemas.openxmlformats.org/officeDocument/2006/relationships/image" Target="../media/image1336.png"/><Relationship Id="rId289" Type="http://schemas.openxmlformats.org/officeDocument/2006/relationships/image" Target="../media/image1055.png"/><Relationship Id="rId496" Type="http://schemas.openxmlformats.org/officeDocument/2006/relationships/customXml" Target="../ink/ink1644.xml"/><Relationship Id="rId717" Type="http://schemas.openxmlformats.org/officeDocument/2006/relationships/image" Target="../media/image1268.png"/><Relationship Id="rId53" Type="http://schemas.openxmlformats.org/officeDocument/2006/relationships/image" Target="../media/image937.png"/><Relationship Id="rId149" Type="http://schemas.openxmlformats.org/officeDocument/2006/relationships/image" Target="../media/image985.png"/><Relationship Id="rId356" Type="http://schemas.openxmlformats.org/officeDocument/2006/relationships/customXml" Target="../ink/ink1574.xml"/><Relationship Id="rId563" Type="http://schemas.openxmlformats.org/officeDocument/2006/relationships/image" Target="../media/image1193.png"/><Relationship Id="rId770" Type="http://schemas.openxmlformats.org/officeDocument/2006/relationships/customXml" Target="../ink/ink1781.xml"/><Relationship Id="rId216" Type="http://schemas.openxmlformats.org/officeDocument/2006/relationships/customXml" Target="../ink/ink1504.xml"/><Relationship Id="rId423" Type="http://schemas.openxmlformats.org/officeDocument/2006/relationships/image" Target="../media/image1124.png"/><Relationship Id="rId868" Type="http://schemas.openxmlformats.org/officeDocument/2006/relationships/customXml" Target="../ink/ink1830.xml"/><Relationship Id="rId630" Type="http://schemas.openxmlformats.org/officeDocument/2006/relationships/customXml" Target="../ink/ink1711.xml"/><Relationship Id="rId728" Type="http://schemas.openxmlformats.org/officeDocument/2006/relationships/customXml" Target="../ink/ink1760.xml"/><Relationship Id="rId64" Type="http://schemas.openxmlformats.org/officeDocument/2006/relationships/customXml" Target="../ink/ink1428.xml"/><Relationship Id="rId367" Type="http://schemas.openxmlformats.org/officeDocument/2006/relationships/image" Target="../media/image1095.png"/><Relationship Id="rId574" Type="http://schemas.openxmlformats.org/officeDocument/2006/relationships/customXml" Target="../ink/ink1683.xml"/><Relationship Id="rId227" Type="http://schemas.openxmlformats.org/officeDocument/2006/relationships/image" Target="../media/image1024.png"/><Relationship Id="rId781" Type="http://schemas.openxmlformats.org/officeDocument/2006/relationships/image" Target="../media/image1299.png"/><Relationship Id="rId879" Type="http://schemas.openxmlformats.org/officeDocument/2006/relationships/image" Target="../media/image1347.png"/><Relationship Id="rId434" Type="http://schemas.openxmlformats.org/officeDocument/2006/relationships/customXml" Target="../ink/ink1613.xml"/><Relationship Id="rId641" Type="http://schemas.openxmlformats.org/officeDocument/2006/relationships/image" Target="../media/image1231.png"/><Relationship Id="rId739" Type="http://schemas.openxmlformats.org/officeDocument/2006/relationships/image" Target="../media/image1279.png"/><Relationship Id="rId280" Type="http://schemas.openxmlformats.org/officeDocument/2006/relationships/customXml" Target="../ink/ink1536.xml"/><Relationship Id="rId501" Type="http://schemas.openxmlformats.org/officeDocument/2006/relationships/image" Target="../media/image1162.png"/><Relationship Id="rId75" Type="http://schemas.openxmlformats.org/officeDocument/2006/relationships/image" Target="../media/image948.png"/><Relationship Id="rId140" Type="http://schemas.openxmlformats.org/officeDocument/2006/relationships/customXml" Target="../ink/ink1466.xml"/><Relationship Id="rId378" Type="http://schemas.openxmlformats.org/officeDocument/2006/relationships/customXml" Target="../ink/ink1585.xml"/><Relationship Id="rId585" Type="http://schemas.openxmlformats.org/officeDocument/2006/relationships/image" Target="../media/image1204.png"/><Relationship Id="rId792" Type="http://schemas.openxmlformats.org/officeDocument/2006/relationships/customXml" Target="../ink/ink1792.xml"/><Relationship Id="rId806" Type="http://schemas.openxmlformats.org/officeDocument/2006/relationships/customXml" Target="../ink/ink1799.xml"/><Relationship Id="rId6" Type="http://schemas.openxmlformats.org/officeDocument/2006/relationships/customXml" Target="../ink/ink1399.xml"/><Relationship Id="rId238" Type="http://schemas.openxmlformats.org/officeDocument/2006/relationships/customXml" Target="../ink/ink1515.xml"/><Relationship Id="rId445" Type="http://schemas.openxmlformats.org/officeDocument/2006/relationships/image" Target="../media/image1135.png"/><Relationship Id="rId652" Type="http://schemas.openxmlformats.org/officeDocument/2006/relationships/customXml" Target="../ink/ink1722.xml"/><Relationship Id="rId291" Type="http://schemas.openxmlformats.org/officeDocument/2006/relationships/image" Target="../media/image1056.png"/><Relationship Id="rId305" Type="http://schemas.openxmlformats.org/officeDocument/2006/relationships/image" Target="../media/image1063.png"/><Relationship Id="rId512" Type="http://schemas.openxmlformats.org/officeDocument/2006/relationships/customXml" Target="../ink/ink1652.xml"/><Relationship Id="rId86" Type="http://schemas.openxmlformats.org/officeDocument/2006/relationships/customXml" Target="../ink/ink1439.xml"/><Relationship Id="rId151" Type="http://schemas.openxmlformats.org/officeDocument/2006/relationships/image" Target="../media/image986.png"/><Relationship Id="rId389" Type="http://schemas.openxmlformats.org/officeDocument/2006/relationships/image" Target="../media/image1106.png"/><Relationship Id="rId596" Type="http://schemas.openxmlformats.org/officeDocument/2006/relationships/customXml" Target="../ink/ink1694.xml"/><Relationship Id="rId817" Type="http://schemas.openxmlformats.org/officeDocument/2006/relationships/image" Target="../media/image1317.png"/><Relationship Id="rId249" Type="http://schemas.openxmlformats.org/officeDocument/2006/relationships/image" Target="../media/image1035.png"/><Relationship Id="rId456" Type="http://schemas.openxmlformats.org/officeDocument/2006/relationships/customXml" Target="../ink/ink1624.xml"/><Relationship Id="rId663" Type="http://schemas.openxmlformats.org/officeDocument/2006/relationships/image" Target="../media/image1242.png"/><Relationship Id="rId870" Type="http://schemas.openxmlformats.org/officeDocument/2006/relationships/customXml" Target="../ink/ink1831.xml"/><Relationship Id="rId13" Type="http://schemas.openxmlformats.org/officeDocument/2006/relationships/image" Target="../media/image917.png"/><Relationship Id="rId109" Type="http://schemas.openxmlformats.org/officeDocument/2006/relationships/image" Target="../media/image965.png"/><Relationship Id="rId316" Type="http://schemas.openxmlformats.org/officeDocument/2006/relationships/customXml" Target="../ink/ink1554.xml"/><Relationship Id="rId523" Type="http://schemas.openxmlformats.org/officeDocument/2006/relationships/image" Target="../media/image1173.png"/><Relationship Id="rId97" Type="http://schemas.openxmlformats.org/officeDocument/2006/relationships/image" Target="../media/image959.png"/><Relationship Id="rId730" Type="http://schemas.openxmlformats.org/officeDocument/2006/relationships/customXml" Target="../ink/ink1761.xml"/><Relationship Id="rId828" Type="http://schemas.openxmlformats.org/officeDocument/2006/relationships/customXml" Target="../ink/ink1810.xml"/><Relationship Id="rId162" Type="http://schemas.openxmlformats.org/officeDocument/2006/relationships/customXml" Target="../ink/ink1477.xml"/><Relationship Id="rId467" Type="http://schemas.openxmlformats.org/officeDocument/2006/relationships/image" Target="../media/image1146.png"/><Relationship Id="rId674" Type="http://schemas.openxmlformats.org/officeDocument/2006/relationships/customXml" Target="../ink/ink1733.xml"/><Relationship Id="rId881" Type="http://schemas.openxmlformats.org/officeDocument/2006/relationships/image" Target="../media/image1348.png"/><Relationship Id="rId24" Type="http://schemas.openxmlformats.org/officeDocument/2006/relationships/customXml" Target="../ink/ink1408.xml"/><Relationship Id="rId327" Type="http://schemas.openxmlformats.org/officeDocument/2006/relationships/image" Target="../media/image1074.png"/><Relationship Id="rId534" Type="http://schemas.openxmlformats.org/officeDocument/2006/relationships/customXml" Target="../ink/ink1663.xml"/><Relationship Id="rId741" Type="http://schemas.openxmlformats.org/officeDocument/2006/relationships/image" Target="../media/image1280.png"/><Relationship Id="rId839" Type="http://schemas.openxmlformats.org/officeDocument/2006/relationships/image" Target="../media/image1328.png"/><Relationship Id="rId173" Type="http://schemas.openxmlformats.org/officeDocument/2006/relationships/image" Target="../media/image997.png"/><Relationship Id="rId380" Type="http://schemas.openxmlformats.org/officeDocument/2006/relationships/customXml" Target="../ink/ink1586.xml"/><Relationship Id="rId601" Type="http://schemas.openxmlformats.org/officeDocument/2006/relationships/image" Target="../media/image1212.png"/><Relationship Id="rId240" Type="http://schemas.openxmlformats.org/officeDocument/2006/relationships/customXml" Target="../ink/ink1516.xml"/><Relationship Id="rId478" Type="http://schemas.openxmlformats.org/officeDocument/2006/relationships/customXml" Target="../ink/ink1635.xml"/><Relationship Id="rId685" Type="http://schemas.openxmlformats.org/officeDocument/2006/relationships/image" Target="../media/image1253.png"/><Relationship Id="rId892" Type="http://schemas.openxmlformats.org/officeDocument/2006/relationships/customXml" Target="../ink/ink1842.xml"/><Relationship Id="rId35" Type="http://schemas.openxmlformats.org/officeDocument/2006/relationships/image" Target="../media/image928.png"/><Relationship Id="rId100" Type="http://schemas.openxmlformats.org/officeDocument/2006/relationships/customXml" Target="../ink/ink1446.xml"/><Relationship Id="rId338" Type="http://schemas.openxmlformats.org/officeDocument/2006/relationships/customXml" Target="../ink/ink1565.xml"/><Relationship Id="rId545" Type="http://schemas.openxmlformats.org/officeDocument/2006/relationships/image" Target="../media/image1184.png"/><Relationship Id="rId752" Type="http://schemas.openxmlformats.org/officeDocument/2006/relationships/customXml" Target="../ink/ink1772.xml"/><Relationship Id="rId184" Type="http://schemas.openxmlformats.org/officeDocument/2006/relationships/customXml" Target="../ink/ink1488.xml"/><Relationship Id="rId391" Type="http://schemas.openxmlformats.org/officeDocument/2006/relationships/image" Target="../media/image1107.png"/><Relationship Id="rId405" Type="http://schemas.openxmlformats.org/officeDocument/2006/relationships/image" Target="../media/image1115.png"/><Relationship Id="rId612" Type="http://schemas.openxmlformats.org/officeDocument/2006/relationships/customXml" Target="../ink/ink1702.xml"/><Relationship Id="rId251" Type="http://schemas.openxmlformats.org/officeDocument/2006/relationships/image" Target="../media/image1036.png"/><Relationship Id="rId489" Type="http://schemas.openxmlformats.org/officeDocument/2006/relationships/image" Target="../media/image1157.png"/><Relationship Id="rId696" Type="http://schemas.openxmlformats.org/officeDocument/2006/relationships/customXml" Target="../ink/ink1744.xml"/><Relationship Id="rId46" Type="http://schemas.openxmlformats.org/officeDocument/2006/relationships/customXml" Target="../ink/ink1419.xml"/><Relationship Id="rId349" Type="http://schemas.openxmlformats.org/officeDocument/2006/relationships/image" Target="../media/image1086.png"/><Relationship Id="rId556" Type="http://schemas.openxmlformats.org/officeDocument/2006/relationships/customXml" Target="../ink/ink1674.xml"/><Relationship Id="rId763" Type="http://schemas.openxmlformats.org/officeDocument/2006/relationships/image" Target="../media/image1291.png"/><Relationship Id="rId111" Type="http://schemas.openxmlformats.org/officeDocument/2006/relationships/image" Target="../media/image966.png"/><Relationship Id="rId195" Type="http://schemas.openxmlformats.org/officeDocument/2006/relationships/image" Target="../media/image1008.png"/><Relationship Id="rId209" Type="http://schemas.openxmlformats.org/officeDocument/2006/relationships/image" Target="../media/image1015.png"/><Relationship Id="rId416" Type="http://schemas.openxmlformats.org/officeDocument/2006/relationships/customXml" Target="../ink/ink1604.xml"/><Relationship Id="rId623" Type="http://schemas.openxmlformats.org/officeDocument/2006/relationships/image" Target="../media/image1222.png"/><Relationship Id="rId830" Type="http://schemas.openxmlformats.org/officeDocument/2006/relationships/customXml" Target="../ink/ink1811.xml"/><Relationship Id="rId57" Type="http://schemas.openxmlformats.org/officeDocument/2006/relationships/image" Target="../media/image939.png"/><Relationship Id="rId262" Type="http://schemas.openxmlformats.org/officeDocument/2006/relationships/customXml" Target="../ink/ink1527.xml"/><Relationship Id="rId567" Type="http://schemas.openxmlformats.org/officeDocument/2006/relationships/image" Target="../media/image1195.png"/><Relationship Id="rId122" Type="http://schemas.openxmlformats.org/officeDocument/2006/relationships/customXml" Target="../ink/ink1457.xml"/><Relationship Id="rId774" Type="http://schemas.openxmlformats.org/officeDocument/2006/relationships/customXml" Target="../ink/ink1783.xml"/><Relationship Id="rId427" Type="http://schemas.openxmlformats.org/officeDocument/2006/relationships/image" Target="../media/image1126.png"/><Relationship Id="rId634" Type="http://schemas.openxmlformats.org/officeDocument/2006/relationships/customXml" Target="../ink/ink1713.xml"/><Relationship Id="rId841" Type="http://schemas.openxmlformats.org/officeDocument/2006/relationships/image" Target="../media/image1329.png"/><Relationship Id="rId273" Type="http://schemas.openxmlformats.org/officeDocument/2006/relationships/image" Target="../media/image1047.png"/><Relationship Id="rId480" Type="http://schemas.openxmlformats.org/officeDocument/2006/relationships/customXml" Target="../ink/ink1636.xml"/><Relationship Id="rId701" Type="http://schemas.openxmlformats.org/officeDocument/2006/relationships/image" Target="../media/image1260.png"/><Relationship Id="rId68" Type="http://schemas.openxmlformats.org/officeDocument/2006/relationships/customXml" Target="../ink/ink1430.xml"/><Relationship Id="rId133" Type="http://schemas.openxmlformats.org/officeDocument/2006/relationships/image" Target="../media/image977.png"/><Relationship Id="rId340" Type="http://schemas.openxmlformats.org/officeDocument/2006/relationships/customXml" Target="../ink/ink1566.xml"/><Relationship Id="rId578" Type="http://schemas.openxmlformats.org/officeDocument/2006/relationships/customXml" Target="../ink/ink1685.xml"/><Relationship Id="rId785" Type="http://schemas.openxmlformats.org/officeDocument/2006/relationships/image" Target="../media/image1301.png"/><Relationship Id="rId200" Type="http://schemas.openxmlformats.org/officeDocument/2006/relationships/customXml" Target="../ink/ink1496.xml"/><Relationship Id="rId438" Type="http://schemas.openxmlformats.org/officeDocument/2006/relationships/customXml" Target="../ink/ink1615.xml"/><Relationship Id="rId645" Type="http://schemas.openxmlformats.org/officeDocument/2006/relationships/image" Target="../media/image1233.png"/><Relationship Id="rId852" Type="http://schemas.openxmlformats.org/officeDocument/2006/relationships/customXml" Target="../ink/ink1822.xml"/><Relationship Id="rId242" Type="http://schemas.openxmlformats.org/officeDocument/2006/relationships/customXml" Target="../ink/ink1517.xml"/><Relationship Id="rId284" Type="http://schemas.openxmlformats.org/officeDocument/2006/relationships/customXml" Target="../ink/ink1538.xml"/><Relationship Id="rId491" Type="http://schemas.openxmlformats.org/officeDocument/2006/relationships/image" Target="../media/image1158.png"/><Relationship Id="rId505" Type="http://schemas.openxmlformats.org/officeDocument/2006/relationships/image" Target="../media/image1164.png"/><Relationship Id="rId712" Type="http://schemas.openxmlformats.org/officeDocument/2006/relationships/customXml" Target="../ink/ink1752.xml"/><Relationship Id="rId894" Type="http://schemas.openxmlformats.org/officeDocument/2006/relationships/customXml" Target="../ink/ink1843.xml"/><Relationship Id="rId37" Type="http://schemas.openxmlformats.org/officeDocument/2006/relationships/image" Target="../media/image929.png"/><Relationship Id="rId79" Type="http://schemas.openxmlformats.org/officeDocument/2006/relationships/image" Target="../media/image950.png"/><Relationship Id="rId102" Type="http://schemas.openxmlformats.org/officeDocument/2006/relationships/customXml" Target="../ink/ink1447.xml"/><Relationship Id="rId144" Type="http://schemas.openxmlformats.org/officeDocument/2006/relationships/customXml" Target="../ink/ink1468.xml"/><Relationship Id="rId547" Type="http://schemas.openxmlformats.org/officeDocument/2006/relationships/image" Target="../media/image1185.png"/><Relationship Id="rId589" Type="http://schemas.openxmlformats.org/officeDocument/2006/relationships/image" Target="../media/image1206.png"/><Relationship Id="rId754" Type="http://schemas.openxmlformats.org/officeDocument/2006/relationships/customXml" Target="../ink/ink1773.xml"/><Relationship Id="rId796" Type="http://schemas.openxmlformats.org/officeDocument/2006/relationships/customXml" Target="../ink/ink1794.xml"/><Relationship Id="rId90" Type="http://schemas.openxmlformats.org/officeDocument/2006/relationships/customXml" Target="../ink/ink1441.xml"/><Relationship Id="rId186" Type="http://schemas.openxmlformats.org/officeDocument/2006/relationships/customXml" Target="../ink/ink1489.xml"/><Relationship Id="rId351" Type="http://schemas.openxmlformats.org/officeDocument/2006/relationships/image" Target="../media/image1087.png"/><Relationship Id="rId393" Type="http://schemas.openxmlformats.org/officeDocument/2006/relationships/image" Target="../media/image1108.png"/><Relationship Id="rId407" Type="http://schemas.openxmlformats.org/officeDocument/2006/relationships/image" Target="../media/image1116.png"/><Relationship Id="rId449" Type="http://schemas.openxmlformats.org/officeDocument/2006/relationships/image" Target="../media/image1137.png"/><Relationship Id="rId614" Type="http://schemas.openxmlformats.org/officeDocument/2006/relationships/customXml" Target="../ink/ink1703.xml"/><Relationship Id="rId656" Type="http://schemas.openxmlformats.org/officeDocument/2006/relationships/customXml" Target="../ink/ink1724.xml"/><Relationship Id="rId821" Type="http://schemas.openxmlformats.org/officeDocument/2006/relationships/image" Target="../media/image1319.png"/><Relationship Id="rId863" Type="http://schemas.openxmlformats.org/officeDocument/2006/relationships/image" Target="../media/image1339.png"/><Relationship Id="rId211" Type="http://schemas.openxmlformats.org/officeDocument/2006/relationships/image" Target="../media/image1016.png"/><Relationship Id="rId253" Type="http://schemas.openxmlformats.org/officeDocument/2006/relationships/image" Target="../media/image1037.png"/><Relationship Id="rId295" Type="http://schemas.openxmlformats.org/officeDocument/2006/relationships/image" Target="../media/image1058.png"/><Relationship Id="rId309" Type="http://schemas.openxmlformats.org/officeDocument/2006/relationships/image" Target="../media/image1065.png"/><Relationship Id="rId460" Type="http://schemas.openxmlformats.org/officeDocument/2006/relationships/customXml" Target="../ink/ink1626.xml"/><Relationship Id="rId516" Type="http://schemas.openxmlformats.org/officeDocument/2006/relationships/customXml" Target="../ink/ink1654.xml"/><Relationship Id="rId698" Type="http://schemas.openxmlformats.org/officeDocument/2006/relationships/customXml" Target="../ink/ink1745.xml"/><Relationship Id="rId48" Type="http://schemas.openxmlformats.org/officeDocument/2006/relationships/customXml" Target="../ink/ink1420.xml"/><Relationship Id="rId113" Type="http://schemas.openxmlformats.org/officeDocument/2006/relationships/image" Target="../media/image967.png"/><Relationship Id="rId320" Type="http://schemas.openxmlformats.org/officeDocument/2006/relationships/customXml" Target="../ink/ink1556.xml"/><Relationship Id="rId558" Type="http://schemas.openxmlformats.org/officeDocument/2006/relationships/customXml" Target="../ink/ink1675.xml"/><Relationship Id="rId723" Type="http://schemas.openxmlformats.org/officeDocument/2006/relationships/image" Target="../media/image1271.png"/><Relationship Id="rId765" Type="http://schemas.openxmlformats.org/officeDocument/2006/relationships/image" Target="../media/image1292.png"/><Relationship Id="rId155" Type="http://schemas.openxmlformats.org/officeDocument/2006/relationships/image" Target="../media/image988.png"/><Relationship Id="rId197" Type="http://schemas.openxmlformats.org/officeDocument/2006/relationships/image" Target="../media/image1009.png"/><Relationship Id="rId362" Type="http://schemas.openxmlformats.org/officeDocument/2006/relationships/customXml" Target="../ink/ink1577.xml"/><Relationship Id="rId418" Type="http://schemas.openxmlformats.org/officeDocument/2006/relationships/customXml" Target="../ink/ink1605.xml"/><Relationship Id="rId625" Type="http://schemas.openxmlformats.org/officeDocument/2006/relationships/image" Target="../media/image1223.png"/><Relationship Id="rId832" Type="http://schemas.openxmlformats.org/officeDocument/2006/relationships/customXml" Target="../ink/ink1812.xml"/><Relationship Id="rId222" Type="http://schemas.openxmlformats.org/officeDocument/2006/relationships/customXml" Target="../ink/ink1507.xml"/><Relationship Id="rId264" Type="http://schemas.openxmlformats.org/officeDocument/2006/relationships/customXml" Target="../ink/ink1528.xml"/><Relationship Id="rId471" Type="http://schemas.openxmlformats.org/officeDocument/2006/relationships/image" Target="../media/image1148.png"/><Relationship Id="rId667" Type="http://schemas.openxmlformats.org/officeDocument/2006/relationships/image" Target="../media/image1244.png"/><Relationship Id="rId874" Type="http://schemas.openxmlformats.org/officeDocument/2006/relationships/customXml" Target="../ink/ink1833.xml"/><Relationship Id="rId17" Type="http://schemas.openxmlformats.org/officeDocument/2006/relationships/image" Target="../media/image919.png"/><Relationship Id="rId59" Type="http://schemas.openxmlformats.org/officeDocument/2006/relationships/image" Target="../media/image940.png"/><Relationship Id="rId124" Type="http://schemas.openxmlformats.org/officeDocument/2006/relationships/customXml" Target="../ink/ink1458.xml"/><Relationship Id="rId527" Type="http://schemas.openxmlformats.org/officeDocument/2006/relationships/image" Target="../media/image1175.png"/><Relationship Id="rId569" Type="http://schemas.openxmlformats.org/officeDocument/2006/relationships/image" Target="../media/image1196.png"/><Relationship Id="rId734" Type="http://schemas.openxmlformats.org/officeDocument/2006/relationships/customXml" Target="../ink/ink1763.xml"/><Relationship Id="rId776" Type="http://schemas.openxmlformats.org/officeDocument/2006/relationships/customXml" Target="../ink/ink1784.xml"/><Relationship Id="rId70" Type="http://schemas.openxmlformats.org/officeDocument/2006/relationships/customXml" Target="../ink/ink1431.xml"/><Relationship Id="rId166" Type="http://schemas.openxmlformats.org/officeDocument/2006/relationships/customXml" Target="../ink/ink1479.xml"/><Relationship Id="rId331" Type="http://schemas.openxmlformats.org/officeDocument/2006/relationships/image" Target="../media/image1077.png"/><Relationship Id="rId373" Type="http://schemas.openxmlformats.org/officeDocument/2006/relationships/image" Target="../media/image1098.png"/><Relationship Id="rId429" Type="http://schemas.openxmlformats.org/officeDocument/2006/relationships/image" Target="../media/image1127.png"/><Relationship Id="rId580" Type="http://schemas.openxmlformats.org/officeDocument/2006/relationships/customXml" Target="../ink/ink1686.xml"/><Relationship Id="rId636" Type="http://schemas.openxmlformats.org/officeDocument/2006/relationships/customXml" Target="../ink/ink1714.xml"/><Relationship Id="rId801" Type="http://schemas.openxmlformats.org/officeDocument/2006/relationships/image" Target="../media/image1309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027.png"/><Relationship Id="rId440" Type="http://schemas.openxmlformats.org/officeDocument/2006/relationships/customXml" Target="../ink/ink1616.xml"/><Relationship Id="rId678" Type="http://schemas.openxmlformats.org/officeDocument/2006/relationships/customXml" Target="../ink/ink1735.xml"/><Relationship Id="rId843" Type="http://schemas.openxmlformats.org/officeDocument/2006/relationships/image" Target="../media/image1330.png"/><Relationship Id="rId885" Type="http://schemas.openxmlformats.org/officeDocument/2006/relationships/image" Target="../media/image1350.png"/><Relationship Id="rId28" Type="http://schemas.openxmlformats.org/officeDocument/2006/relationships/customXml" Target="../ink/ink1410.xml"/><Relationship Id="rId275" Type="http://schemas.openxmlformats.org/officeDocument/2006/relationships/image" Target="../media/image1048.png"/><Relationship Id="rId300" Type="http://schemas.openxmlformats.org/officeDocument/2006/relationships/customXml" Target="../ink/ink1546.xml"/><Relationship Id="rId482" Type="http://schemas.openxmlformats.org/officeDocument/2006/relationships/customXml" Target="../ink/ink1637.xml"/><Relationship Id="rId538" Type="http://schemas.openxmlformats.org/officeDocument/2006/relationships/customXml" Target="../ink/ink1665.xml"/><Relationship Id="rId703" Type="http://schemas.openxmlformats.org/officeDocument/2006/relationships/image" Target="../media/image1261.png"/><Relationship Id="rId745" Type="http://schemas.openxmlformats.org/officeDocument/2006/relationships/image" Target="../media/image1282.png"/><Relationship Id="rId81" Type="http://schemas.openxmlformats.org/officeDocument/2006/relationships/image" Target="../media/image951.png"/><Relationship Id="rId135" Type="http://schemas.openxmlformats.org/officeDocument/2006/relationships/image" Target="../media/image978.png"/><Relationship Id="rId177" Type="http://schemas.openxmlformats.org/officeDocument/2006/relationships/image" Target="../media/image999.png"/><Relationship Id="rId342" Type="http://schemas.openxmlformats.org/officeDocument/2006/relationships/customXml" Target="../ink/ink1567.xml"/><Relationship Id="rId384" Type="http://schemas.openxmlformats.org/officeDocument/2006/relationships/customXml" Target="../ink/ink1588.xml"/><Relationship Id="rId591" Type="http://schemas.openxmlformats.org/officeDocument/2006/relationships/image" Target="../media/image1207.png"/><Relationship Id="rId605" Type="http://schemas.openxmlformats.org/officeDocument/2006/relationships/image" Target="../media/image1214.png"/><Relationship Id="rId787" Type="http://schemas.openxmlformats.org/officeDocument/2006/relationships/image" Target="../media/image1302.png"/><Relationship Id="rId812" Type="http://schemas.openxmlformats.org/officeDocument/2006/relationships/customXml" Target="../ink/ink1802.xml"/><Relationship Id="rId202" Type="http://schemas.openxmlformats.org/officeDocument/2006/relationships/customXml" Target="../ink/ink1497.xml"/><Relationship Id="rId244" Type="http://schemas.openxmlformats.org/officeDocument/2006/relationships/customXml" Target="../ink/ink1518.xml"/><Relationship Id="rId647" Type="http://schemas.openxmlformats.org/officeDocument/2006/relationships/image" Target="../media/image1234.png"/><Relationship Id="rId689" Type="http://schemas.openxmlformats.org/officeDocument/2006/relationships/image" Target="../media/image1255.png"/><Relationship Id="rId854" Type="http://schemas.openxmlformats.org/officeDocument/2006/relationships/customXml" Target="../ink/ink1823.xml"/><Relationship Id="rId896" Type="http://schemas.openxmlformats.org/officeDocument/2006/relationships/customXml" Target="../ink/ink1844.xml"/><Relationship Id="rId39" Type="http://schemas.openxmlformats.org/officeDocument/2006/relationships/image" Target="../media/image930.png"/><Relationship Id="rId286" Type="http://schemas.openxmlformats.org/officeDocument/2006/relationships/customXml" Target="../ink/ink1539.xml"/><Relationship Id="rId451" Type="http://schemas.openxmlformats.org/officeDocument/2006/relationships/image" Target="../media/image1138.png"/><Relationship Id="rId493" Type="http://schemas.openxmlformats.org/officeDocument/2006/relationships/image" Target="../media/image174.png"/><Relationship Id="rId507" Type="http://schemas.openxmlformats.org/officeDocument/2006/relationships/image" Target="../media/image1165.png"/><Relationship Id="rId549" Type="http://schemas.openxmlformats.org/officeDocument/2006/relationships/image" Target="../media/image1186.png"/><Relationship Id="rId714" Type="http://schemas.openxmlformats.org/officeDocument/2006/relationships/customXml" Target="../ink/ink1753.xml"/><Relationship Id="rId756" Type="http://schemas.openxmlformats.org/officeDocument/2006/relationships/customXml" Target="../ink/ink1774.xml"/><Relationship Id="rId50" Type="http://schemas.openxmlformats.org/officeDocument/2006/relationships/customXml" Target="../ink/ink1421.xml"/><Relationship Id="rId104" Type="http://schemas.openxmlformats.org/officeDocument/2006/relationships/customXml" Target="../ink/ink1448.xml"/><Relationship Id="rId146" Type="http://schemas.openxmlformats.org/officeDocument/2006/relationships/customXml" Target="../ink/ink1469.xml"/><Relationship Id="rId188" Type="http://schemas.openxmlformats.org/officeDocument/2006/relationships/customXml" Target="../ink/ink1490.xml"/><Relationship Id="rId311" Type="http://schemas.openxmlformats.org/officeDocument/2006/relationships/image" Target="../media/image1066.png"/><Relationship Id="rId353" Type="http://schemas.openxmlformats.org/officeDocument/2006/relationships/image" Target="../media/image1088.png"/><Relationship Id="rId395" Type="http://schemas.openxmlformats.org/officeDocument/2006/relationships/image" Target="../media/image1109.png"/><Relationship Id="rId409" Type="http://schemas.openxmlformats.org/officeDocument/2006/relationships/image" Target="../media/image1117.png"/><Relationship Id="rId560" Type="http://schemas.openxmlformats.org/officeDocument/2006/relationships/customXml" Target="../ink/ink1676.xml"/><Relationship Id="rId798" Type="http://schemas.openxmlformats.org/officeDocument/2006/relationships/customXml" Target="../ink/ink1795.xml"/><Relationship Id="rId92" Type="http://schemas.openxmlformats.org/officeDocument/2006/relationships/customXml" Target="../ink/ink1442.xml"/><Relationship Id="rId213" Type="http://schemas.openxmlformats.org/officeDocument/2006/relationships/image" Target="../media/image1017.png"/><Relationship Id="rId420" Type="http://schemas.openxmlformats.org/officeDocument/2006/relationships/customXml" Target="../ink/ink1606.xml"/><Relationship Id="rId616" Type="http://schemas.openxmlformats.org/officeDocument/2006/relationships/customXml" Target="../ink/ink1704.xml"/><Relationship Id="rId658" Type="http://schemas.openxmlformats.org/officeDocument/2006/relationships/customXml" Target="../ink/ink1725.xml"/><Relationship Id="rId823" Type="http://schemas.openxmlformats.org/officeDocument/2006/relationships/image" Target="../media/image1320.png"/><Relationship Id="rId865" Type="http://schemas.openxmlformats.org/officeDocument/2006/relationships/image" Target="../media/image1340.png"/><Relationship Id="rId255" Type="http://schemas.openxmlformats.org/officeDocument/2006/relationships/image" Target="../media/image1038.png"/><Relationship Id="rId297" Type="http://schemas.openxmlformats.org/officeDocument/2006/relationships/image" Target="../media/image1059.png"/><Relationship Id="rId462" Type="http://schemas.openxmlformats.org/officeDocument/2006/relationships/customXml" Target="../ink/ink1627.xml"/><Relationship Id="rId518" Type="http://schemas.openxmlformats.org/officeDocument/2006/relationships/customXml" Target="../ink/ink1655.xml"/><Relationship Id="rId725" Type="http://schemas.openxmlformats.org/officeDocument/2006/relationships/image" Target="../media/image1272.png"/><Relationship Id="rId115" Type="http://schemas.openxmlformats.org/officeDocument/2006/relationships/image" Target="../media/image968.png"/><Relationship Id="rId157" Type="http://schemas.openxmlformats.org/officeDocument/2006/relationships/image" Target="../media/image989.png"/><Relationship Id="rId322" Type="http://schemas.openxmlformats.org/officeDocument/2006/relationships/customXml" Target="../ink/ink1557.xml"/><Relationship Id="rId364" Type="http://schemas.openxmlformats.org/officeDocument/2006/relationships/customXml" Target="../ink/ink1578.xml"/><Relationship Id="rId767" Type="http://schemas.openxmlformats.org/officeDocument/2006/relationships/image" Target="../media/image1293.png"/><Relationship Id="rId61" Type="http://schemas.openxmlformats.org/officeDocument/2006/relationships/image" Target="../media/image941.png"/><Relationship Id="rId199" Type="http://schemas.openxmlformats.org/officeDocument/2006/relationships/image" Target="../media/image1010.png"/><Relationship Id="rId571" Type="http://schemas.openxmlformats.org/officeDocument/2006/relationships/image" Target="../media/image1197.png"/><Relationship Id="rId627" Type="http://schemas.openxmlformats.org/officeDocument/2006/relationships/image" Target="../media/image1224.png"/><Relationship Id="rId669" Type="http://schemas.openxmlformats.org/officeDocument/2006/relationships/image" Target="../media/image1245.png"/><Relationship Id="rId834" Type="http://schemas.openxmlformats.org/officeDocument/2006/relationships/customXml" Target="../ink/ink1813.xml"/><Relationship Id="rId876" Type="http://schemas.openxmlformats.org/officeDocument/2006/relationships/customXml" Target="../ink/ink1834.xml"/><Relationship Id="rId19" Type="http://schemas.openxmlformats.org/officeDocument/2006/relationships/image" Target="../media/image920.png"/><Relationship Id="rId224" Type="http://schemas.openxmlformats.org/officeDocument/2006/relationships/customXml" Target="../ink/ink1508.xml"/><Relationship Id="rId266" Type="http://schemas.openxmlformats.org/officeDocument/2006/relationships/customXml" Target="../ink/ink1529.xml"/><Relationship Id="rId431" Type="http://schemas.openxmlformats.org/officeDocument/2006/relationships/image" Target="../media/image1128.png"/><Relationship Id="rId473" Type="http://schemas.openxmlformats.org/officeDocument/2006/relationships/image" Target="../media/image1149.png"/><Relationship Id="rId529" Type="http://schemas.openxmlformats.org/officeDocument/2006/relationships/image" Target="../media/image1176.png"/><Relationship Id="rId680" Type="http://schemas.openxmlformats.org/officeDocument/2006/relationships/customXml" Target="../ink/ink1736.xml"/><Relationship Id="rId736" Type="http://schemas.openxmlformats.org/officeDocument/2006/relationships/customXml" Target="../ink/ink1764.xml"/><Relationship Id="rId901" Type="http://schemas.openxmlformats.org/officeDocument/2006/relationships/image" Target="../media/image1358.png"/><Relationship Id="rId30" Type="http://schemas.openxmlformats.org/officeDocument/2006/relationships/customXml" Target="../ink/ink1411.xml"/><Relationship Id="rId126" Type="http://schemas.openxmlformats.org/officeDocument/2006/relationships/customXml" Target="../ink/ink1459.xml"/><Relationship Id="rId168" Type="http://schemas.openxmlformats.org/officeDocument/2006/relationships/customXml" Target="../ink/ink1480.xml"/><Relationship Id="rId333" Type="http://schemas.openxmlformats.org/officeDocument/2006/relationships/image" Target="../media/image1078.png"/><Relationship Id="rId540" Type="http://schemas.openxmlformats.org/officeDocument/2006/relationships/customXml" Target="../ink/ink1666.xml"/><Relationship Id="rId778" Type="http://schemas.openxmlformats.org/officeDocument/2006/relationships/customXml" Target="../ink/ink1785.xml"/><Relationship Id="rId72" Type="http://schemas.openxmlformats.org/officeDocument/2006/relationships/customXml" Target="../ink/ink1432.xml"/><Relationship Id="rId375" Type="http://schemas.openxmlformats.org/officeDocument/2006/relationships/image" Target="../media/image1099.png"/><Relationship Id="rId582" Type="http://schemas.openxmlformats.org/officeDocument/2006/relationships/customXml" Target="../ink/ink1687.xml"/><Relationship Id="rId638" Type="http://schemas.openxmlformats.org/officeDocument/2006/relationships/customXml" Target="../ink/ink1715.xml"/><Relationship Id="rId803" Type="http://schemas.openxmlformats.org/officeDocument/2006/relationships/image" Target="../media/image1310.png"/><Relationship Id="rId845" Type="http://schemas.openxmlformats.org/officeDocument/2006/relationships/image" Target="../media/image1331.png"/><Relationship Id="rId3" Type="http://schemas.openxmlformats.org/officeDocument/2006/relationships/image" Target="../media/image83.emf"/><Relationship Id="rId235" Type="http://schemas.openxmlformats.org/officeDocument/2006/relationships/image" Target="../media/image1028.png"/><Relationship Id="rId277" Type="http://schemas.openxmlformats.org/officeDocument/2006/relationships/image" Target="../media/image1049.png"/><Relationship Id="rId400" Type="http://schemas.openxmlformats.org/officeDocument/2006/relationships/customXml" Target="../ink/ink1596.xml"/><Relationship Id="rId442" Type="http://schemas.openxmlformats.org/officeDocument/2006/relationships/customXml" Target="../ink/ink1617.xml"/><Relationship Id="rId484" Type="http://schemas.openxmlformats.org/officeDocument/2006/relationships/customXml" Target="../ink/ink1638.xml"/><Relationship Id="rId705" Type="http://schemas.openxmlformats.org/officeDocument/2006/relationships/image" Target="../media/image1262.png"/><Relationship Id="rId887" Type="http://schemas.openxmlformats.org/officeDocument/2006/relationships/image" Target="../media/image1351.png"/><Relationship Id="rId137" Type="http://schemas.openxmlformats.org/officeDocument/2006/relationships/image" Target="../media/image979.png"/><Relationship Id="rId302" Type="http://schemas.openxmlformats.org/officeDocument/2006/relationships/customXml" Target="../ink/ink1547.xml"/><Relationship Id="rId344" Type="http://schemas.openxmlformats.org/officeDocument/2006/relationships/customXml" Target="../ink/ink1568.xml"/><Relationship Id="rId691" Type="http://schemas.openxmlformats.org/officeDocument/2006/relationships/image" Target="../media/image1256.png"/><Relationship Id="rId747" Type="http://schemas.openxmlformats.org/officeDocument/2006/relationships/image" Target="../media/image1283.png"/><Relationship Id="rId789" Type="http://schemas.openxmlformats.org/officeDocument/2006/relationships/image" Target="../media/image1303.png"/><Relationship Id="rId41" Type="http://schemas.openxmlformats.org/officeDocument/2006/relationships/image" Target="../media/image931.png"/><Relationship Id="rId83" Type="http://schemas.openxmlformats.org/officeDocument/2006/relationships/image" Target="../media/image952.png"/><Relationship Id="rId179" Type="http://schemas.openxmlformats.org/officeDocument/2006/relationships/image" Target="../media/image1000.png"/><Relationship Id="rId386" Type="http://schemas.openxmlformats.org/officeDocument/2006/relationships/customXml" Target="../ink/ink1589.xml"/><Relationship Id="rId551" Type="http://schemas.openxmlformats.org/officeDocument/2006/relationships/image" Target="../media/image1187.png"/><Relationship Id="rId593" Type="http://schemas.openxmlformats.org/officeDocument/2006/relationships/image" Target="../media/image1208.png"/><Relationship Id="rId607" Type="http://schemas.openxmlformats.org/officeDocument/2006/relationships/image" Target="../media/image401.png"/><Relationship Id="rId649" Type="http://schemas.openxmlformats.org/officeDocument/2006/relationships/image" Target="../media/image1235.png"/><Relationship Id="rId814" Type="http://schemas.openxmlformats.org/officeDocument/2006/relationships/customXml" Target="../ink/ink1803.xml"/><Relationship Id="rId856" Type="http://schemas.openxmlformats.org/officeDocument/2006/relationships/customXml" Target="../ink/ink1824.xml"/><Relationship Id="rId190" Type="http://schemas.openxmlformats.org/officeDocument/2006/relationships/customXml" Target="../ink/ink1491.xml"/><Relationship Id="rId204" Type="http://schemas.openxmlformats.org/officeDocument/2006/relationships/customXml" Target="../ink/ink1498.xml"/><Relationship Id="rId246" Type="http://schemas.openxmlformats.org/officeDocument/2006/relationships/customXml" Target="../ink/ink1519.xml"/><Relationship Id="rId288" Type="http://schemas.openxmlformats.org/officeDocument/2006/relationships/customXml" Target="../ink/ink1540.xml"/><Relationship Id="rId411" Type="http://schemas.openxmlformats.org/officeDocument/2006/relationships/image" Target="../media/image1118.png"/><Relationship Id="rId453" Type="http://schemas.openxmlformats.org/officeDocument/2006/relationships/image" Target="../media/image1139.png"/><Relationship Id="rId509" Type="http://schemas.openxmlformats.org/officeDocument/2006/relationships/image" Target="../media/image1166.png"/><Relationship Id="rId660" Type="http://schemas.openxmlformats.org/officeDocument/2006/relationships/customXml" Target="../ink/ink1726.xml"/><Relationship Id="rId898" Type="http://schemas.openxmlformats.org/officeDocument/2006/relationships/customXml" Target="../ink/ink1845.xml"/><Relationship Id="rId106" Type="http://schemas.openxmlformats.org/officeDocument/2006/relationships/customXml" Target="../ink/ink1449.xml"/><Relationship Id="rId313" Type="http://schemas.openxmlformats.org/officeDocument/2006/relationships/image" Target="../media/image1067.png"/><Relationship Id="rId495" Type="http://schemas.openxmlformats.org/officeDocument/2006/relationships/image" Target="../media/image1159.png"/><Relationship Id="rId716" Type="http://schemas.openxmlformats.org/officeDocument/2006/relationships/customXml" Target="../ink/ink1754.xml"/><Relationship Id="rId758" Type="http://schemas.openxmlformats.org/officeDocument/2006/relationships/customXml" Target="../ink/ink1775.xml"/><Relationship Id="rId10" Type="http://schemas.openxmlformats.org/officeDocument/2006/relationships/customXml" Target="../ink/ink1401.xml"/><Relationship Id="rId52" Type="http://schemas.openxmlformats.org/officeDocument/2006/relationships/customXml" Target="../ink/ink1422.xml"/><Relationship Id="rId94" Type="http://schemas.openxmlformats.org/officeDocument/2006/relationships/customXml" Target="../ink/ink1443.xml"/><Relationship Id="rId148" Type="http://schemas.openxmlformats.org/officeDocument/2006/relationships/customXml" Target="../ink/ink1470.xml"/><Relationship Id="rId355" Type="http://schemas.openxmlformats.org/officeDocument/2006/relationships/image" Target="../media/image1089.png"/><Relationship Id="rId397" Type="http://schemas.openxmlformats.org/officeDocument/2006/relationships/image" Target="../media/image1110.png"/><Relationship Id="rId520" Type="http://schemas.openxmlformats.org/officeDocument/2006/relationships/customXml" Target="../ink/ink1656.xml"/><Relationship Id="rId562" Type="http://schemas.openxmlformats.org/officeDocument/2006/relationships/customXml" Target="../ink/ink1677.xml"/><Relationship Id="rId618" Type="http://schemas.openxmlformats.org/officeDocument/2006/relationships/customXml" Target="../ink/ink1705.xml"/><Relationship Id="rId825" Type="http://schemas.openxmlformats.org/officeDocument/2006/relationships/image" Target="../media/image1321.png"/><Relationship Id="rId215" Type="http://schemas.openxmlformats.org/officeDocument/2006/relationships/image" Target="../media/image1018.png"/><Relationship Id="rId257" Type="http://schemas.openxmlformats.org/officeDocument/2006/relationships/image" Target="../media/image1039.png"/><Relationship Id="rId422" Type="http://schemas.openxmlformats.org/officeDocument/2006/relationships/customXml" Target="../ink/ink1607.xml"/><Relationship Id="rId464" Type="http://schemas.openxmlformats.org/officeDocument/2006/relationships/customXml" Target="../ink/ink1628.xml"/><Relationship Id="rId867" Type="http://schemas.openxmlformats.org/officeDocument/2006/relationships/image" Target="../media/image1341.png"/><Relationship Id="rId299" Type="http://schemas.openxmlformats.org/officeDocument/2006/relationships/image" Target="../media/image1060.png"/><Relationship Id="rId727" Type="http://schemas.openxmlformats.org/officeDocument/2006/relationships/image" Target="../media/image1273.png"/><Relationship Id="rId63" Type="http://schemas.openxmlformats.org/officeDocument/2006/relationships/image" Target="../media/image942.png"/><Relationship Id="rId159" Type="http://schemas.openxmlformats.org/officeDocument/2006/relationships/image" Target="../media/image990.png"/><Relationship Id="rId366" Type="http://schemas.openxmlformats.org/officeDocument/2006/relationships/customXml" Target="../ink/ink1579.xml"/><Relationship Id="rId573" Type="http://schemas.openxmlformats.org/officeDocument/2006/relationships/image" Target="../media/image1198.png"/><Relationship Id="rId780" Type="http://schemas.openxmlformats.org/officeDocument/2006/relationships/customXml" Target="../ink/ink1786.xml"/><Relationship Id="rId226" Type="http://schemas.openxmlformats.org/officeDocument/2006/relationships/customXml" Target="../ink/ink1509.xml"/><Relationship Id="rId433" Type="http://schemas.openxmlformats.org/officeDocument/2006/relationships/image" Target="../media/image1129.png"/><Relationship Id="rId878" Type="http://schemas.openxmlformats.org/officeDocument/2006/relationships/customXml" Target="../ink/ink1835.xml"/><Relationship Id="rId640" Type="http://schemas.openxmlformats.org/officeDocument/2006/relationships/customXml" Target="../ink/ink1716.xml"/><Relationship Id="rId738" Type="http://schemas.openxmlformats.org/officeDocument/2006/relationships/customXml" Target="../ink/ink1765.xml"/><Relationship Id="rId74" Type="http://schemas.openxmlformats.org/officeDocument/2006/relationships/customXml" Target="../ink/ink1433.xml"/><Relationship Id="rId377" Type="http://schemas.openxmlformats.org/officeDocument/2006/relationships/image" Target="../media/image1100.png"/><Relationship Id="rId500" Type="http://schemas.openxmlformats.org/officeDocument/2006/relationships/customXml" Target="../ink/ink1646.xml"/><Relationship Id="rId584" Type="http://schemas.openxmlformats.org/officeDocument/2006/relationships/customXml" Target="../ink/ink1688.xml"/><Relationship Id="rId805" Type="http://schemas.openxmlformats.org/officeDocument/2006/relationships/image" Target="../media/image1311.png"/><Relationship Id="rId5" Type="http://schemas.openxmlformats.org/officeDocument/2006/relationships/image" Target="../media/image913.png"/><Relationship Id="rId237" Type="http://schemas.openxmlformats.org/officeDocument/2006/relationships/image" Target="../media/image1029.png"/><Relationship Id="rId791" Type="http://schemas.openxmlformats.org/officeDocument/2006/relationships/image" Target="../media/image1304.png"/><Relationship Id="rId889" Type="http://schemas.openxmlformats.org/officeDocument/2006/relationships/image" Target="../media/image1352.png"/><Relationship Id="rId444" Type="http://schemas.openxmlformats.org/officeDocument/2006/relationships/customXml" Target="../ink/ink1618.xml"/><Relationship Id="rId651" Type="http://schemas.openxmlformats.org/officeDocument/2006/relationships/image" Target="../media/image1236.png"/><Relationship Id="rId749" Type="http://schemas.openxmlformats.org/officeDocument/2006/relationships/image" Target="../media/image1284.png"/><Relationship Id="rId290" Type="http://schemas.openxmlformats.org/officeDocument/2006/relationships/customXml" Target="../ink/ink1541.xml"/><Relationship Id="rId304" Type="http://schemas.openxmlformats.org/officeDocument/2006/relationships/customXml" Target="../ink/ink1548.xml"/><Relationship Id="rId388" Type="http://schemas.openxmlformats.org/officeDocument/2006/relationships/customXml" Target="../ink/ink1590.xml"/><Relationship Id="rId511" Type="http://schemas.openxmlformats.org/officeDocument/2006/relationships/image" Target="../media/image1167.png"/><Relationship Id="rId609" Type="http://schemas.openxmlformats.org/officeDocument/2006/relationships/image" Target="../media/image1215.png"/><Relationship Id="rId85" Type="http://schemas.openxmlformats.org/officeDocument/2006/relationships/image" Target="../media/image953.png"/><Relationship Id="rId150" Type="http://schemas.openxmlformats.org/officeDocument/2006/relationships/customXml" Target="../ink/ink1471.xml"/><Relationship Id="rId595" Type="http://schemas.openxmlformats.org/officeDocument/2006/relationships/image" Target="../media/image1209.png"/><Relationship Id="rId816" Type="http://schemas.openxmlformats.org/officeDocument/2006/relationships/customXml" Target="../ink/ink1804.xml"/><Relationship Id="rId248" Type="http://schemas.openxmlformats.org/officeDocument/2006/relationships/customXml" Target="../ink/ink1520.xml"/><Relationship Id="rId455" Type="http://schemas.openxmlformats.org/officeDocument/2006/relationships/image" Target="../media/image1140.png"/><Relationship Id="rId662" Type="http://schemas.openxmlformats.org/officeDocument/2006/relationships/customXml" Target="../ink/ink1727.xml"/><Relationship Id="rId12" Type="http://schemas.openxmlformats.org/officeDocument/2006/relationships/customXml" Target="../ink/ink1402.xml"/><Relationship Id="rId108" Type="http://schemas.openxmlformats.org/officeDocument/2006/relationships/customXml" Target="../ink/ink1450.xml"/><Relationship Id="rId315" Type="http://schemas.openxmlformats.org/officeDocument/2006/relationships/image" Target="../media/image1068.png"/><Relationship Id="rId522" Type="http://schemas.openxmlformats.org/officeDocument/2006/relationships/customXml" Target="../ink/ink1657.xml"/><Relationship Id="rId96" Type="http://schemas.openxmlformats.org/officeDocument/2006/relationships/customXml" Target="../ink/ink1444.xml"/><Relationship Id="rId161" Type="http://schemas.openxmlformats.org/officeDocument/2006/relationships/image" Target="../media/image991.png"/><Relationship Id="rId399" Type="http://schemas.openxmlformats.org/officeDocument/2006/relationships/image" Target="../media/image1111.png"/><Relationship Id="rId827" Type="http://schemas.openxmlformats.org/officeDocument/2006/relationships/image" Target="../media/image1322.png"/><Relationship Id="rId259" Type="http://schemas.openxmlformats.org/officeDocument/2006/relationships/image" Target="../media/image1040.png"/><Relationship Id="rId466" Type="http://schemas.openxmlformats.org/officeDocument/2006/relationships/customXml" Target="../ink/ink1629.xml"/><Relationship Id="rId673" Type="http://schemas.openxmlformats.org/officeDocument/2006/relationships/image" Target="../media/image1247.png"/><Relationship Id="rId880" Type="http://schemas.openxmlformats.org/officeDocument/2006/relationships/customXml" Target="../ink/ink1836.xml"/><Relationship Id="rId23" Type="http://schemas.openxmlformats.org/officeDocument/2006/relationships/image" Target="../media/image922.png"/><Relationship Id="rId119" Type="http://schemas.openxmlformats.org/officeDocument/2006/relationships/image" Target="../media/image970.png"/><Relationship Id="rId326" Type="http://schemas.openxmlformats.org/officeDocument/2006/relationships/customXml" Target="../ink/ink1559.xml"/><Relationship Id="rId533" Type="http://schemas.openxmlformats.org/officeDocument/2006/relationships/image" Target="../media/image1178.png"/><Relationship Id="rId740" Type="http://schemas.openxmlformats.org/officeDocument/2006/relationships/customXml" Target="../ink/ink1766.xml"/><Relationship Id="rId838" Type="http://schemas.openxmlformats.org/officeDocument/2006/relationships/customXml" Target="../ink/ink1815.xml"/><Relationship Id="rId172" Type="http://schemas.openxmlformats.org/officeDocument/2006/relationships/customXml" Target="../ink/ink1482.xml"/><Relationship Id="rId477" Type="http://schemas.openxmlformats.org/officeDocument/2006/relationships/image" Target="../media/image1151.png"/><Relationship Id="rId600" Type="http://schemas.openxmlformats.org/officeDocument/2006/relationships/customXml" Target="../ink/ink1696.xml"/><Relationship Id="rId684" Type="http://schemas.openxmlformats.org/officeDocument/2006/relationships/customXml" Target="../ink/ink1738.xml"/><Relationship Id="rId337" Type="http://schemas.openxmlformats.org/officeDocument/2006/relationships/image" Target="../media/image1080.png"/><Relationship Id="rId891" Type="http://schemas.openxmlformats.org/officeDocument/2006/relationships/image" Target="../media/image1353.png"/><Relationship Id="rId905" Type="http://schemas.openxmlformats.org/officeDocument/2006/relationships/image" Target="../media/image1360.png"/><Relationship Id="rId34" Type="http://schemas.openxmlformats.org/officeDocument/2006/relationships/customXml" Target="../ink/ink1413.xml"/><Relationship Id="rId544" Type="http://schemas.openxmlformats.org/officeDocument/2006/relationships/customXml" Target="../ink/ink1668.xml"/><Relationship Id="rId751" Type="http://schemas.openxmlformats.org/officeDocument/2006/relationships/image" Target="../media/image1285.png"/><Relationship Id="rId849" Type="http://schemas.openxmlformats.org/officeDocument/2006/relationships/image" Target="../media/image422.png"/><Relationship Id="rId183" Type="http://schemas.openxmlformats.org/officeDocument/2006/relationships/image" Target="../media/image1002.png"/><Relationship Id="rId390" Type="http://schemas.openxmlformats.org/officeDocument/2006/relationships/customXml" Target="../ink/ink1591.xml"/><Relationship Id="rId404" Type="http://schemas.openxmlformats.org/officeDocument/2006/relationships/customXml" Target="../ink/ink1598.xml"/><Relationship Id="rId611" Type="http://schemas.openxmlformats.org/officeDocument/2006/relationships/image" Target="../media/image1216.png"/><Relationship Id="rId250" Type="http://schemas.openxmlformats.org/officeDocument/2006/relationships/customXml" Target="../ink/ink1521.xml"/><Relationship Id="rId488" Type="http://schemas.openxmlformats.org/officeDocument/2006/relationships/customXml" Target="../ink/ink1640.xml"/><Relationship Id="rId695" Type="http://schemas.openxmlformats.org/officeDocument/2006/relationships/image" Target="../media/image1257.png"/><Relationship Id="rId709" Type="http://schemas.openxmlformats.org/officeDocument/2006/relationships/image" Target="../media/image1264.png"/><Relationship Id="rId45" Type="http://schemas.openxmlformats.org/officeDocument/2006/relationships/image" Target="../media/image933.png"/><Relationship Id="rId110" Type="http://schemas.openxmlformats.org/officeDocument/2006/relationships/customXml" Target="../ink/ink1451.xml"/><Relationship Id="rId348" Type="http://schemas.openxmlformats.org/officeDocument/2006/relationships/customXml" Target="../ink/ink1570.xml"/><Relationship Id="rId555" Type="http://schemas.openxmlformats.org/officeDocument/2006/relationships/image" Target="../media/image1189.png"/><Relationship Id="rId762" Type="http://schemas.openxmlformats.org/officeDocument/2006/relationships/customXml" Target="../ink/ink1777.xml"/><Relationship Id="rId194" Type="http://schemas.openxmlformats.org/officeDocument/2006/relationships/customXml" Target="../ink/ink1493.xml"/><Relationship Id="rId208" Type="http://schemas.openxmlformats.org/officeDocument/2006/relationships/customXml" Target="../ink/ink1500.xml"/><Relationship Id="rId415" Type="http://schemas.openxmlformats.org/officeDocument/2006/relationships/image" Target="../media/image1120.png"/><Relationship Id="rId622" Type="http://schemas.openxmlformats.org/officeDocument/2006/relationships/customXml" Target="../ink/ink1707.xml"/><Relationship Id="rId261" Type="http://schemas.openxmlformats.org/officeDocument/2006/relationships/image" Target="../media/image1041.png"/><Relationship Id="rId499" Type="http://schemas.openxmlformats.org/officeDocument/2006/relationships/image" Target="../media/image1161.png"/><Relationship Id="rId56" Type="http://schemas.openxmlformats.org/officeDocument/2006/relationships/customXml" Target="../ink/ink1424.xml"/><Relationship Id="rId359" Type="http://schemas.openxmlformats.org/officeDocument/2006/relationships/image" Target="../media/image1091.png"/><Relationship Id="rId566" Type="http://schemas.openxmlformats.org/officeDocument/2006/relationships/customXml" Target="../ink/ink1679.xml"/><Relationship Id="rId773" Type="http://schemas.openxmlformats.org/officeDocument/2006/relationships/image" Target="../media/image1295.png"/><Relationship Id="rId121" Type="http://schemas.openxmlformats.org/officeDocument/2006/relationships/image" Target="../media/image971.png"/><Relationship Id="rId219" Type="http://schemas.openxmlformats.org/officeDocument/2006/relationships/image" Target="../media/image1020.png"/><Relationship Id="rId426" Type="http://schemas.openxmlformats.org/officeDocument/2006/relationships/customXml" Target="../ink/ink1609.xml"/><Relationship Id="rId633" Type="http://schemas.openxmlformats.org/officeDocument/2006/relationships/image" Target="../media/image1227.png"/><Relationship Id="rId840" Type="http://schemas.openxmlformats.org/officeDocument/2006/relationships/customXml" Target="../ink/ink1816.xml"/><Relationship Id="rId67" Type="http://schemas.openxmlformats.org/officeDocument/2006/relationships/image" Target="../media/image944.png"/><Relationship Id="rId272" Type="http://schemas.openxmlformats.org/officeDocument/2006/relationships/customXml" Target="../ink/ink1532.xml"/><Relationship Id="rId577" Type="http://schemas.openxmlformats.org/officeDocument/2006/relationships/image" Target="../media/image1200.png"/><Relationship Id="rId700" Type="http://schemas.openxmlformats.org/officeDocument/2006/relationships/customXml" Target="../ink/ink1746.xml"/><Relationship Id="rId132" Type="http://schemas.openxmlformats.org/officeDocument/2006/relationships/customXml" Target="../ink/ink1462.xml"/><Relationship Id="rId784" Type="http://schemas.openxmlformats.org/officeDocument/2006/relationships/customXml" Target="../ink/ink1788.xml"/><Relationship Id="rId437" Type="http://schemas.openxmlformats.org/officeDocument/2006/relationships/image" Target="../media/image1131.png"/><Relationship Id="rId644" Type="http://schemas.openxmlformats.org/officeDocument/2006/relationships/customXml" Target="../ink/ink1718.xml"/><Relationship Id="rId851" Type="http://schemas.openxmlformats.org/officeDocument/2006/relationships/image" Target="../media/image1333.png"/><Relationship Id="rId283" Type="http://schemas.openxmlformats.org/officeDocument/2006/relationships/image" Target="../media/image1052.png"/><Relationship Id="rId490" Type="http://schemas.openxmlformats.org/officeDocument/2006/relationships/customXml" Target="../ink/ink1641.xml"/><Relationship Id="rId504" Type="http://schemas.openxmlformats.org/officeDocument/2006/relationships/customXml" Target="../ink/ink1648.xml"/><Relationship Id="rId711" Type="http://schemas.openxmlformats.org/officeDocument/2006/relationships/image" Target="../media/image1265.png"/><Relationship Id="rId78" Type="http://schemas.openxmlformats.org/officeDocument/2006/relationships/customXml" Target="../ink/ink1435.xml"/><Relationship Id="rId143" Type="http://schemas.openxmlformats.org/officeDocument/2006/relationships/image" Target="../media/image982.png"/><Relationship Id="rId350" Type="http://schemas.openxmlformats.org/officeDocument/2006/relationships/customXml" Target="../ink/ink1571.xml"/><Relationship Id="rId588" Type="http://schemas.openxmlformats.org/officeDocument/2006/relationships/customXml" Target="../ink/ink1690.xml"/><Relationship Id="rId795" Type="http://schemas.openxmlformats.org/officeDocument/2006/relationships/image" Target="../media/image1306.png"/><Relationship Id="rId809" Type="http://schemas.openxmlformats.org/officeDocument/2006/relationships/image" Target="../media/image1313.png"/><Relationship Id="rId9" Type="http://schemas.openxmlformats.org/officeDocument/2006/relationships/image" Target="../media/image915.png"/><Relationship Id="rId210" Type="http://schemas.openxmlformats.org/officeDocument/2006/relationships/customXml" Target="../ink/ink1501.xml"/><Relationship Id="rId448" Type="http://schemas.openxmlformats.org/officeDocument/2006/relationships/customXml" Target="../ink/ink1620.xml"/><Relationship Id="rId655" Type="http://schemas.openxmlformats.org/officeDocument/2006/relationships/image" Target="../media/image1238.png"/><Relationship Id="rId862" Type="http://schemas.openxmlformats.org/officeDocument/2006/relationships/customXml" Target="../ink/ink1827.xml"/><Relationship Id="rId294" Type="http://schemas.openxmlformats.org/officeDocument/2006/relationships/customXml" Target="../ink/ink1543.xml"/><Relationship Id="rId308" Type="http://schemas.openxmlformats.org/officeDocument/2006/relationships/customXml" Target="../ink/ink1550.xml"/><Relationship Id="rId515" Type="http://schemas.openxmlformats.org/officeDocument/2006/relationships/image" Target="../media/image1169.png"/><Relationship Id="rId722" Type="http://schemas.openxmlformats.org/officeDocument/2006/relationships/customXml" Target="../ink/ink1757.xml"/><Relationship Id="rId89" Type="http://schemas.openxmlformats.org/officeDocument/2006/relationships/image" Target="../media/image955.png"/><Relationship Id="rId154" Type="http://schemas.openxmlformats.org/officeDocument/2006/relationships/customXml" Target="../ink/ink1473.xml"/><Relationship Id="rId361" Type="http://schemas.openxmlformats.org/officeDocument/2006/relationships/image" Target="../media/image1092.png"/><Relationship Id="rId599" Type="http://schemas.openxmlformats.org/officeDocument/2006/relationships/image" Target="../media/image1211.png"/><Relationship Id="rId459" Type="http://schemas.openxmlformats.org/officeDocument/2006/relationships/image" Target="../media/image1142.png"/><Relationship Id="rId666" Type="http://schemas.openxmlformats.org/officeDocument/2006/relationships/customXml" Target="../ink/ink1729.xml"/><Relationship Id="rId873" Type="http://schemas.openxmlformats.org/officeDocument/2006/relationships/image" Target="../media/image1344.png"/><Relationship Id="rId16" Type="http://schemas.openxmlformats.org/officeDocument/2006/relationships/customXml" Target="../ink/ink1404.xml"/><Relationship Id="rId221" Type="http://schemas.openxmlformats.org/officeDocument/2006/relationships/image" Target="../media/image1021.png"/><Relationship Id="rId319" Type="http://schemas.openxmlformats.org/officeDocument/2006/relationships/image" Target="../media/image1070.png"/><Relationship Id="rId526" Type="http://schemas.openxmlformats.org/officeDocument/2006/relationships/customXml" Target="../ink/ink1659.xml"/><Relationship Id="rId733" Type="http://schemas.openxmlformats.org/officeDocument/2006/relationships/image" Target="../media/image1276.png"/><Relationship Id="rId165" Type="http://schemas.openxmlformats.org/officeDocument/2006/relationships/image" Target="../media/image993.png"/><Relationship Id="rId372" Type="http://schemas.openxmlformats.org/officeDocument/2006/relationships/customXml" Target="../ink/ink1582.xml"/><Relationship Id="rId677" Type="http://schemas.openxmlformats.org/officeDocument/2006/relationships/image" Target="../media/image1249.png"/><Relationship Id="rId800" Type="http://schemas.openxmlformats.org/officeDocument/2006/relationships/customXml" Target="../ink/ink1796.xml"/><Relationship Id="rId232" Type="http://schemas.openxmlformats.org/officeDocument/2006/relationships/customXml" Target="../ink/ink1512.xml"/><Relationship Id="rId884" Type="http://schemas.openxmlformats.org/officeDocument/2006/relationships/customXml" Target="../ink/ink1838.xml"/><Relationship Id="rId27" Type="http://schemas.openxmlformats.org/officeDocument/2006/relationships/image" Target="../media/image924.png"/><Relationship Id="rId537" Type="http://schemas.openxmlformats.org/officeDocument/2006/relationships/image" Target="../media/image1180.png"/><Relationship Id="rId744" Type="http://schemas.openxmlformats.org/officeDocument/2006/relationships/customXml" Target="../ink/ink1768.xml"/><Relationship Id="rId80" Type="http://schemas.openxmlformats.org/officeDocument/2006/relationships/customXml" Target="../ink/ink1436.xml"/><Relationship Id="rId176" Type="http://schemas.openxmlformats.org/officeDocument/2006/relationships/customXml" Target="../ink/ink1484.xml"/><Relationship Id="rId383" Type="http://schemas.openxmlformats.org/officeDocument/2006/relationships/image" Target="../media/image1103.png"/><Relationship Id="rId590" Type="http://schemas.openxmlformats.org/officeDocument/2006/relationships/customXml" Target="../ink/ink1691.xml"/><Relationship Id="rId604" Type="http://schemas.openxmlformats.org/officeDocument/2006/relationships/customXml" Target="../ink/ink1698.xml"/><Relationship Id="rId811" Type="http://schemas.openxmlformats.org/officeDocument/2006/relationships/image" Target="../media/image1314.png"/><Relationship Id="rId243" Type="http://schemas.openxmlformats.org/officeDocument/2006/relationships/image" Target="../media/image1032.png"/><Relationship Id="rId450" Type="http://schemas.openxmlformats.org/officeDocument/2006/relationships/customXml" Target="../ink/ink1621.xml"/><Relationship Id="rId688" Type="http://schemas.openxmlformats.org/officeDocument/2006/relationships/customXml" Target="../ink/ink1740.xml"/><Relationship Id="rId895" Type="http://schemas.openxmlformats.org/officeDocument/2006/relationships/image" Target="../media/image1355.png"/><Relationship Id="rId38" Type="http://schemas.openxmlformats.org/officeDocument/2006/relationships/customXml" Target="../ink/ink1415.xml"/><Relationship Id="rId103" Type="http://schemas.openxmlformats.org/officeDocument/2006/relationships/image" Target="../media/image962.png"/><Relationship Id="rId310" Type="http://schemas.openxmlformats.org/officeDocument/2006/relationships/customXml" Target="../ink/ink1551.xml"/><Relationship Id="rId548" Type="http://schemas.openxmlformats.org/officeDocument/2006/relationships/customXml" Target="../ink/ink1670.xml"/><Relationship Id="rId755" Type="http://schemas.openxmlformats.org/officeDocument/2006/relationships/image" Target="../media/image1287.png"/><Relationship Id="rId91" Type="http://schemas.openxmlformats.org/officeDocument/2006/relationships/image" Target="../media/image956.png"/><Relationship Id="rId187" Type="http://schemas.openxmlformats.org/officeDocument/2006/relationships/image" Target="../media/image1004.png"/><Relationship Id="rId394" Type="http://schemas.openxmlformats.org/officeDocument/2006/relationships/customXml" Target="../ink/ink1593.xml"/><Relationship Id="rId408" Type="http://schemas.openxmlformats.org/officeDocument/2006/relationships/customXml" Target="../ink/ink1600.xml"/><Relationship Id="rId615" Type="http://schemas.openxmlformats.org/officeDocument/2006/relationships/image" Target="../media/image1218.png"/><Relationship Id="rId822" Type="http://schemas.openxmlformats.org/officeDocument/2006/relationships/customXml" Target="../ink/ink1807.xml"/><Relationship Id="rId254" Type="http://schemas.openxmlformats.org/officeDocument/2006/relationships/customXml" Target="../ink/ink1523.xml"/><Relationship Id="rId699" Type="http://schemas.openxmlformats.org/officeDocument/2006/relationships/image" Target="../media/image1259.png"/><Relationship Id="rId49" Type="http://schemas.openxmlformats.org/officeDocument/2006/relationships/image" Target="../media/image935.png"/><Relationship Id="rId114" Type="http://schemas.openxmlformats.org/officeDocument/2006/relationships/customXml" Target="../ink/ink1453.xml"/><Relationship Id="rId461" Type="http://schemas.openxmlformats.org/officeDocument/2006/relationships/image" Target="../media/image1143.png"/><Relationship Id="rId559" Type="http://schemas.openxmlformats.org/officeDocument/2006/relationships/image" Target="../media/image1191.png"/><Relationship Id="rId766" Type="http://schemas.openxmlformats.org/officeDocument/2006/relationships/customXml" Target="../ink/ink1779.xml"/><Relationship Id="rId198" Type="http://schemas.openxmlformats.org/officeDocument/2006/relationships/customXml" Target="../ink/ink1495.xml"/><Relationship Id="rId321" Type="http://schemas.openxmlformats.org/officeDocument/2006/relationships/image" Target="../media/image1071.png"/><Relationship Id="rId419" Type="http://schemas.openxmlformats.org/officeDocument/2006/relationships/image" Target="../media/image1122.png"/><Relationship Id="rId626" Type="http://schemas.openxmlformats.org/officeDocument/2006/relationships/customXml" Target="../ink/ink1709.xml"/><Relationship Id="rId833" Type="http://schemas.openxmlformats.org/officeDocument/2006/relationships/image" Target="../media/image1325.png"/><Relationship Id="rId265" Type="http://schemas.openxmlformats.org/officeDocument/2006/relationships/image" Target="../media/image1043.png"/><Relationship Id="rId472" Type="http://schemas.openxmlformats.org/officeDocument/2006/relationships/customXml" Target="../ink/ink1632.xml"/><Relationship Id="rId900" Type="http://schemas.openxmlformats.org/officeDocument/2006/relationships/customXml" Target="../ink/ink1846.xml"/><Relationship Id="rId125" Type="http://schemas.openxmlformats.org/officeDocument/2006/relationships/image" Target="../media/image973.png"/><Relationship Id="rId332" Type="http://schemas.openxmlformats.org/officeDocument/2006/relationships/customXml" Target="../ink/ink1562.xml"/><Relationship Id="rId777" Type="http://schemas.openxmlformats.org/officeDocument/2006/relationships/image" Target="../media/image1297.png"/><Relationship Id="rId637" Type="http://schemas.openxmlformats.org/officeDocument/2006/relationships/image" Target="../media/image1229.png"/><Relationship Id="rId844" Type="http://schemas.openxmlformats.org/officeDocument/2006/relationships/customXml" Target="../ink/ink1818.xml"/><Relationship Id="rId276" Type="http://schemas.openxmlformats.org/officeDocument/2006/relationships/customXml" Target="../ink/ink1534.xml"/><Relationship Id="rId483" Type="http://schemas.openxmlformats.org/officeDocument/2006/relationships/image" Target="../media/image1154.png"/><Relationship Id="rId690" Type="http://schemas.openxmlformats.org/officeDocument/2006/relationships/customXml" Target="../ink/ink1741.xml"/><Relationship Id="rId704" Type="http://schemas.openxmlformats.org/officeDocument/2006/relationships/customXml" Target="../ink/ink1748.xml"/><Relationship Id="rId40" Type="http://schemas.openxmlformats.org/officeDocument/2006/relationships/customXml" Target="../ink/ink1416.xml"/><Relationship Id="rId136" Type="http://schemas.openxmlformats.org/officeDocument/2006/relationships/customXml" Target="../ink/ink1464.xml"/><Relationship Id="rId343" Type="http://schemas.openxmlformats.org/officeDocument/2006/relationships/image" Target="../media/image1083.png"/><Relationship Id="rId550" Type="http://schemas.openxmlformats.org/officeDocument/2006/relationships/customXml" Target="../ink/ink1671.xml"/><Relationship Id="rId788" Type="http://schemas.openxmlformats.org/officeDocument/2006/relationships/customXml" Target="../ink/ink1790.xml"/><Relationship Id="rId203" Type="http://schemas.openxmlformats.org/officeDocument/2006/relationships/image" Target="../media/image1012.png"/><Relationship Id="rId648" Type="http://schemas.openxmlformats.org/officeDocument/2006/relationships/customXml" Target="../ink/ink1720.xml"/><Relationship Id="rId855" Type="http://schemas.openxmlformats.org/officeDocument/2006/relationships/image" Target="../media/image1335.png"/><Relationship Id="rId287" Type="http://schemas.openxmlformats.org/officeDocument/2006/relationships/image" Target="../media/image1054.png"/><Relationship Id="rId410" Type="http://schemas.openxmlformats.org/officeDocument/2006/relationships/customXml" Target="../ink/ink1601.xml"/><Relationship Id="rId494" Type="http://schemas.openxmlformats.org/officeDocument/2006/relationships/customXml" Target="../ink/ink1643.xml"/><Relationship Id="rId508" Type="http://schemas.openxmlformats.org/officeDocument/2006/relationships/customXml" Target="../ink/ink1650.xml"/><Relationship Id="rId715" Type="http://schemas.openxmlformats.org/officeDocument/2006/relationships/image" Target="../media/image1267.png"/><Relationship Id="rId147" Type="http://schemas.openxmlformats.org/officeDocument/2006/relationships/image" Target="../media/image984.png"/><Relationship Id="rId354" Type="http://schemas.openxmlformats.org/officeDocument/2006/relationships/customXml" Target="../ink/ink1573.xml"/><Relationship Id="rId799" Type="http://schemas.openxmlformats.org/officeDocument/2006/relationships/image" Target="../media/image1308.png"/><Relationship Id="rId51" Type="http://schemas.openxmlformats.org/officeDocument/2006/relationships/image" Target="../media/image936.png"/><Relationship Id="rId561" Type="http://schemas.openxmlformats.org/officeDocument/2006/relationships/image" Target="../media/image1192.png"/><Relationship Id="rId659" Type="http://schemas.openxmlformats.org/officeDocument/2006/relationships/image" Target="../media/image1240.png"/><Relationship Id="rId866" Type="http://schemas.openxmlformats.org/officeDocument/2006/relationships/customXml" Target="../ink/ink1829.xml"/><Relationship Id="rId214" Type="http://schemas.openxmlformats.org/officeDocument/2006/relationships/customXml" Target="../ink/ink1503.xml"/><Relationship Id="rId298" Type="http://schemas.openxmlformats.org/officeDocument/2006/relationships/customXml" Target="../ink/ink1545.xml"/><Relationship Id="rId421" Type="http://schemas.openxmlformats.org/officeDocument/2006/relationships/image" Target="../media/image1123.png"/><Relationship Id="rId519" Type="http://schemas.openxmlformats.org/officeDocument/2006/relationships/image" Target="../media/image1171.png"/><Relationship Id="rId158" Type="http://schemas.openxmlformats.org/officeDocument/2006/relationships/customXml" Target="../ink/ink1475.xml"/><Relationship Id="rId726" Type="http://schemas.openxmlformats.org/officeDocument/2006/relationships/customXml" Target="../ink/ink1759.xml"/><Relationship Id="rId62" Type="http://schemas.openxmlformats.org/officeDocument/2006/relationships/customXml" Target="../ink/ink1427.xml"/><Relationship Id="rId365" Type="http://schemas.openxmlformats.org/officeDocument/2006/relationships/image" Target="../media/image1094.png"/><Relationship Id="rId572" Type="http://schemas.openxmlformats.org/officeDocument/2006/relationships/customXml" Target="../ink/ink1682.xml"/><Relationship Id="rId225" Type="http://schemas.openxmlformats.org/officeDocument/2006/relationships/image" Target="../media/image1023.png"/><Relationship Id="rId432" Type="http://schemas.openxmlformats.org/officeDocument/2006/relationships/customXml" Target="../ink/ink1612.xml"/><Relationship Id="rId877" Type="http://schemas.openxmlformats.org/officeDocument/2006/relationships/image" Target="../media/image1346.png"/><Relationship Id="rId737" Type="http://schemas.openxmlformats.org/officeDocument/2006/relationships/image" Target="../media/image1278.png"/><Relationship Id="rId73" Type="http://schemas.openxmlformats.org/officeDocument/2006/relationships/image" Target="../media/image947.png"/><Relationship Id="rId169" Type="http://schemas.openxmlformats.org/officeDocument/2006/relationships/image" Target="../media/image995.png"/><Relationship Id="rId376" Type="http://schemas.openxmlformats.org/officeDocument/2006/relationships/customXml" Target="../ink/ink1584.xml"/><Relationship Id="rId583" Type="http://schemas.openxmlformats.org/officeDocument/2006/relationships/image" Target="../media/image1203.png"/><Relationship Id="rId790" Type="http://schemas.openxmlformats.org/officeDocument/2006/relationships/customXml" Target="../ink/ink1791.xml"/><Relationship Id="rId804" Type="http://schemas.openxmlformats.org/officeDocument/2006/relationships/customXml" Target="../ink/ink1798.xml"/><Relationship Id="rId4" Type="http://schemas.openxmlformats.org/officeDocument/2006/relationships/customXml" Target="../ink/ink1398.xml"/><Relationship Id="rId236" Type="http://schemas.openxmlformats.org/officeDocument/2006/relationships/customXml" Target="../ink/ink1514.xml"/><Relationship Id="rId443" Type="http://schemas.openxmlformats.org/officeDocument/2006/relationships/image" Target="../media/image1134.png"/><Relationship Id="rId650" Type="http://schemas.openxmlformats.org/officeDocument/2006/relationships/customXml" Target="../ink/ink1721.xml"/><Relationship Id="rId888" Type="http://schemas.openxmlformats.org/officeDocument/2006/relationships/customXml" Target="../ink/ink1840.xml"/><Relationship Id="rId303" Type="http://schemas.openxmlformats.org/officeDocument/2006/relationships/image" Target="../media/image1062.png"/><Relationship Id="rId748" Type="http://schemas.openxmlformats.org/officeDocument/2006/relationships/customXml" Target="../ink/ink1770.xml"/><Relationship Id="rId84" Type="http://schemas.openxmlformats.org/officeDocument/2006/relationships/customXml" Target="../ink/ink1438.xml"/><Relationship Id="rId387" Type="http://schemas.openxmlformats.org/officeDocument/2006/relationships/image" Target="../media/image1105.png"/><Relationship Id="rId510" Type="http://schemas.openxmlformats.org/officeDocument/2006/relationships/customXml" Target="../ink/ink1651.xml"/><Relationship Id="rId594" Type="http://schemas.openxmlformats.org/officeDocument/2006/relationships/customXml" Target="../ink/ink1693.xml"/><Relationship Id="rId608" Type="http://schemas.openxmlformats.org/officeDocument/2006/relationships/customXml" Target="../ink/ink1700.xml"/><Relationship Id="rId815" Type="http://schemas.openxmlformats.org/officeDocument/2006/relationships/image" Target="../media/image1316.png"/><Relationship Id="rId247" Type="http://schemas.openxmlformats.org/officeDocument/2006/relationships/image" Target="../media/image1034.png"/><Relationship Id="rId899" Type="http://schemas.openxmlformats.org/officeDocument/2006/relationships/image" Target="../media/image1357.png"/><Relationship Id="rId107" Type="http://schemas.openxmlformats.org/officeDocument/2006/relationships/image" Target="../media/image964.png"/><Relationship Id="rId454" Type="http://schemas.openxmlformats.org/officeDocument/2006/relationships/customXml" Target="../ink/ink1623.xml"/><Relationship Id="rId661" Type="http://schemas.openxmlformats.org/officeDocument/2006/relationships/image" Target="../media/image1241.png"/><Relationship Id="rId759" Type="http://schemas.openxmlformats.org/officeDocument/2006/relationships/image" Target="../media/image1289.png"/><Relationship Id="rId11" Type="http://schemas.openxmlformats.org/officeDocument/2006/relationships/image" Target="../media/image916.png"/><Relationship Id="rId314" Type="http://schemas.openxmlformats.org/officeDocument/2006/relationships/customXml" Target="../ink/ink1553.xml"/><Relationship Id="rId398" Type="http://schemas.openxmlformats.org/officeDocument/2006/relationships/customXml" Target="../ink/ink1595.xml"/><Relationship Id="rId521" Type="http://schemas.openxmlformats.org/officeDocument/2006/relationships/image" Target="../media/image1172.png"/><Relationship Id="rId619" Type="http://schemas.openxmlformats.org/officeDocument/2006/relationships/image" Target="../media/image1220.png"/><Relationship Id="rId95" Type="http://schemas.openxmlformats.org/officeDocument/2006/relationships/image" Target="../media/image958.png"/><Relationship Id="rId160" Type="http://schemas.openxmlformats.org/officeDocument/2006/relationships/customXml" Target="../ink/ink1476.xml"/><Relationship Id="rId826" Type="http://schemas.openxmlformats.org/officeDocument/2006/relationships/customXml" Target="../ink/ink1809.xml"/><Relationship Id="rId258" Type="http://schemas.openxmlformats.org/officeDocument/2006/relationships/customXml" Target="../ink/ink1525.xml"/><Relationship Id="rId465" Type="http://schemas.openxmlformats.org/officeDocument/2006/relationships/image" Target="../media/image1145.png"/><Relationship Id="rId672" Type="http://schemas.openxmlformats.org/officeDocument/2006/relationships/customXml" Target="../ink/ink1732.xml"/><Relationship Id="rId22" Type="http://schemas.openxmlformats.org/officeDocument/2006/relationships/customXml" Target="../ink/ink1407.xml"/><Relationship Id="rId118" Type="http://schemas.openxmlformats.org/officeDocument/2006/relationships/customXml" Target="../ink/ink1455.xml"/><Relationship Id="rId325" Type="http://schemas.openxmlformats.org/officeDocument/2006/relationships/image" Target="../media/image1073.png"/><Relationship Id="rId532" Type="http://schemas.openxmlformats.org/officeDocument/2006/relationships/customXml" Target="../ink/ink1662.xml"/><Relationship Id="rId171" Type="http://schemas.openxmlformats.org/officeDocument/2006/relationships/image" Target="../media/image996.png"/><Relationship Id="rId837" Type="http://schemas.openxmlformats.org/officeDocument/2006/relationships/image" Target="../media/image1327.png"/><Relationship Id="rId269" Type="http://schemas.openxmlformats.org/officeDocument/2006/relationships/image" Target="../media/image1045.png"/><Relationship Id="rId476" Type="http://schemas.openxmlformats.org/officeDocument/2006/relationships/customXml" Target="../ink/ink1634.xml"/><Relationship Id="rId683" Type="http://schemas.openxmlformats.org/officeDocument/2006/relationships/image" Target="../media/image1252.png"/><Relationship Id="rId890" Type="http://schemas.openxmlformats.org/officeDocument/2006/relationships/customXml" Target="../ink/ink1841.xml"/><Relationship Id="rId904" Type="http://schemas.openxmlformats.org/officeDocument/2006/relationships/customXml" Target="../ink/ink1848.xml"/><Relationship Id="rId33" Type="http://schemas.openxmlformats.org/officeDocument/2006/relationships/image" Target="../media/image927.png"/><Relationship Id="rId129" Type="http://schemas.openxmlformats.org/officeDocument/2006/relationships/image" Target="../media/image975.png"/><Relationship Id="rId336" Type="http://schemas.openxmlformats.org/officeDocument/2006/relationships/customXml" Target="../ink/ink1564.xml"/><Relationship Id="rId543" Type="http://schemas.openxmlformats.org/officeDocument/2006/relationships/image" Target="../media/image1183.png"/><Relationship Id="rId182" Type="http://schemas.openxmlformats.org/officeDocument/2006/relationships/customXml" Target="../ink/ink1487.xml"/><Relationship Id="rId403" Type="http://schemas.openxmlformats.org/officeDocument/2006/relationships/image" Target="../media/image1114.png"/><Relationship Id="rId750" Type="http://schemas.openxmlformats.org/officeDocument/2006/relationships/customXml" Target="../ink/ink1771.xml"/><Relationship Id="rId848" Type="http://schemas.openxmlformats.org/officeDocument/2006/relationships/customXml" Target="../ink/ink1820.xml"/><Relationship Id="rId487" Type="http://schemas.openxmlformats.org/officeDocument/2006/relationships/image" Target="../media/image1156.png"/><Relationship Id="rId610" Type="http://schemas.openxmlformats.org/officeDocument/2006/relationships/customXml" Target="../ink/ink1701.xml"/><Relationship Id="rId694" Type="http://schemas.openxmlformats.org/officeDocument/2006/relationships/customXml" Target="../ink/ink1743.xml"/><Relationship Id="rId708" Type="http://schemas.openxmlformats.org/officeDocument/2006/relationships/customXml" Target="../ink/ink1750.xml"/><Relationship Id="rId347" Type="http://schemas.openxmlformats.org/officeDocument/2006/relationships/image" Target="../media/image1085.png"/><Relationship Id="rId44" Type="http://schemas.openxmlformats.org/officeDocument/2006/relationships/customXml" Target="../ink/ink1418.xml"/><Relationship Id="rId554" Type="http://schemas.openxmlformats.org/officeDocument/2006/relationships/customXml" Target="../ink/ink1673.xml"/><Relationship Id="rId761" Type="http://schemas.openxmlformats.org/officeDocument/2006/relationships/image" Target="../media/image1290.png"/><Relationship Id="rId859" Type="http://schemas.openxmlformats.org/officeDocument/2006/relationships/image" Target="../media/image1337.png"/><Relationship Id="rId193" Type="http://schemas.openxmlformats.org/officeDocument/2006/relationships/image" Target="../media/image1007.png"/><Relationship Id="rId207" Type="http://schemas.openxmlformats.org/officeDocument/2006/relationships/image" Target="../media/image1014.png"/><Relationship Id="rId414" Type="http://schemas.openxmlformats.org/officeDocument/2006/relationships/customXml" Target="../ink/ink1603.xml"/><Relationship Id="rId498" Type="http://schemas.openxmlformats.org/officeDocument/2006/relationships/customXml" Target="../ink/ink1645.xml"/><Relationship Id="rId621" Type="http://schemas.openxmlformats.org/officeDocument/2006/relationships/image" Target="../media/image1221.png"/><Relationship Id="rId260" Type="http://schemas.openxmlformats.org/officeDocument/2006/relationships/customXml" Target="../ink/ink1526.xml"/><Relationship Id="rId719" Type="http://schemas.openxmlformats.org/officeDocument/2006/relationships/image" Target="../media/image1269.png"/><Relationship Id="rId55" Type="http://schemas.openxmlformats.org/officeDocument/2006/relationships/image" Target="../media/image938.png"/><Relationship Id="rId120" Type="http://schemas.openxmlformats.org/officeDocument/2006/relationships/customXml" Target="../ink/ink1456.xml"/><Relationship Id="rId358" Type="http://schemas.openxmlformats.org/officeDocument/2006/relationships/customXml" Target="../ink/ink1575.xml"/><Relationship Id="rId565" Type="http://schemas.openxmlformats.org/officeDocument/2006/relationships/image" Target="../media/image1194.png"/><Relationship Id="rId772" Type="http://schemas.openxmlformats.org/officeDocument/2006/relationships/customXml" Target="../ink/ink1782.xml"/><Relationship Id="rId218" Type="http://schemas.openxmlformats.org/officeDocument/2006/relationships/customXml" Target="../ink/ink1505.xml"/><Relationship Id="rId425" Type="http://schemas.openxmlformats.org/officeDocument/2006/relationships/image" Target="../media/image1125.png"/><Relationship Id="rId632" Type="http://schemas.openxmlformats.org/officeDocument/2006/relationships/customXml" Target="../ink/ink1712.xml"/><Relationship Id="rId271" Type="http://schemas.openxmlformats.org/officeDocument/2006/relationships/image" Target="../media/image1046.png"/><Relationship Id="rId66" Type="http://schemas.openxmlformats.org/officeDocument/2006/relationships/customXml" Target="../ink/ink1429.xml"/><Relationship Id="rId131" Type="http://schemas.openxmlformats.org/officeDocument/2006/relationships/image" Target="../media/image976.png"/><Relationship Id="rId369" Type="http://schemas.openxmlformats.org/officeDocument/2006/relationships/image" Target="../media/image1096.png"/><Relationship Id="rId576" Type="http://schemas.openxmlformats.org/officeDocument/2006/relationships/customXml" Target="../ink/ink1684.xml"/><Relationship Id="rId783" Type="http://schemas.openxmlformats.org/officeDocument/2006/relationships/image" Target="../media/image1300.png"/><Relationship Id="rId229" Type="http://schemas.openxmlformats.org/officeDocument/2006/relationships/image" Target="../media/image1025.png"/><Relationship Id="rId436" Type="http://schemas.openxmlformats.org/officeDocument/2006/relationships/customXml" Target="../ink/ink1614.xml"/><Relationship Id="rId643" Type="http://schemas.openxmlformats.org/officeDocument/2006/relationships/image" Target="../media/image1232.png"/><Relationship Id="rId850" Type="http://schemas.openxmlformats.org/officeDocument/2006/relationships/customXml" Target="../ink/ink1821.xml"/><Relationship Id="rId77" Type="http://schemas.openxmlformats.org/officeDocument/2006/relationships/image" Target="../media/image949.png"/><Relationship Id="rId282" Type="http://schemas.openxmlformats.org/officeDocument/2006/relationships/customXml" Target="../ink/ink1537.xml"/><Relationship Id="rId503" Type="http://schemas.openxmlformats.org/officeDocument/2006/relationships/image" Target="../media/image1163.png"/><Relationship Id="rId587" Type="http://schemas.openxmlformats.org/officeDocument/2006/relationships/image" Target="../media/image1205.png"/><Relationship Id="rId710" Type="http://schemas.openxmlformats.org/officeDocument/2006/relationships/customXml" Target="../ink/ink1751.xml"/><Relationship Id="rId808" Type="http://schemas.openxmlformats.org/officeDocument/2006/relationships/customXml" Target="../ink/ink1800.xml"/><Relationship Id="rId8" Type="http://schemas.openxmlformats.org/officeDocument/2006/relationships/customXml" Target="../ink/ink1400.xml"/><Relationship Id="rId142" Type="http://schemas.openxmlformats.org/officeDocument/2006/relationships/customXml" Target="../ink/ink1467.xml"/><Relationship Id="rId447" Type="http://schemas.openxmlformats.org/officeDocument/2006/relationships/image" Target="../media/image1136.png"/><Relationship Id="rId794" Type="http://schemas.openxmlformats.org/officeDocument/2006/relationships/customXml" Target="../ink/ink1793.xml"/><Relationship Id="rId654" Type="http://schemas.openxmlformats.org/officeDocument/2006/relationships/customXml" Target="../ink/ink1723.xml"/><Relationship Id="rId861" Type="http://schemas.openxmlformats.org/officeDocument/2006/relationships/image" Target="../media/image1338.png"/><Relationship Id="rId293" Type="http://schemas.openxmlformats.org/officeDocument/2006/relationships/image" Target="../media/image1057.png"/><Relationship Id="rId307" Type="http://schemas.openxmlformats.org/officeDocument/2006/relationships/image" Target="../media/image1064.png"/><Relationship Id="rId514" Type="http://schemas.openxmlformats.org/officeDocument/2006/relationships/customXml" Target="../ink/ink1653.xml"/><Relationship Id="rId721" Type="http://schemas.openxmlformats.org/officeDocument/2006/relationships/image" Target="../media/image1270.png"/><Relationship Id="rId88" Type="http://schemas.openxmlformats.org/officeDocument/2006/relationships/customXml" Target="../ink/ink1440.xml"/><Relationship Id="rId153" Type="http://schemas.openxmlformats.org/officeDocument/2006/relationships/image" Target="../media/image987.png"/><Relationship Id="rId360" Type="http://schemas.openxmlformats.org/officeDocument/2006/relationships/customXml" Target="../ink/ink1576.xml"/><Relationship Id="rId598" Type="http://schemas.openxmlformats.org/officeDocument/2006/relationships/customXml" Target="../ink/ink1695.xml"/><Relationship Id="rId819" Type="http://schemas.openxmlformats.org/officeDocument/2006/relationships/image" Target="../media/image1318.png"/><Relationship Id="rId220" Type="http://schemas.openxmlformats.org/officeDocument/2006/relationships/customXml" Target="../ink/ink1506.xml"/><Relationship Id="rId458" Type="http://schemas.openxmlformats.org/officeDocument/2006/relationships/customXml" Target="../ink/ink1625.xml"/><Relationship Id="rId665" Type="http://schemas.openxmlformats.org/officeDocument/2006/relationships/image" Target="../media/image1243.png"/><Relationship Id="rId872" Type="http://schemas.openxmlformats.org/officeDocument/2006/relationships/customXml" Target="../ink/ink1832.xml"/><Relationship Id="rId15" Type="http://schemas.openxmlformats.org/officeDocument/2006/relationships/image" Target="../media/image918.png"/><Relationship Id="rId318" Type="http://schemas.openxmlformats.org/officeDocument/2006/relationships/customXml" Target="../ink/ink1555.xml"/><Relationship Id="rId525" Type="http://schemas.openxmlformats.org/officeDocument/2006/relationships/image" Target="../media/image1174.png"/><Relationship Id="rId732" Type="http://schemas.openxmlformats.org/officeDocument/2006/relationships/customXml" Target="../ink/ink1762.xml"/><Relationship Id="rId99" Type="http://schemas.openxmlformats.org/officeDocument/2006/relationships/image" Target="../media/image960.png"/><Relationship Id="rId164" Type="http://schemas.openxmlformats.org/officeDocument/2006/relationships/customXml" Target="../ink/ink1478.xml"/><Relationship Id="rId371" Type="http://schemas.openxmlformats.org/officeDocument/2006/relationships/image" Target="../media/image1097.png"/><Relationship Id="rId469" Type="http://schemas.openxmlformats.org/officeDocument/2006/relationships/image" Target="../media/image1147.png"/><Relationship Id="rId676" Type="http://schemas.openxmlformats.org/officeDocument/2006/relationships/customXml" Target="../ink/ink1734.xml"/><Relationship Id="rId883" Type="http://schemas.openxmlformats.org/officeDocument/2006/relationships/image" Target="../media/image1349.png"/><Relationship Id="rId26" Type="http://schemas.openxmlformats.org/officeDocument/2006/relationships/customXml" Target="../ink/ink1409.xml"/><Relationship Id="rId231" Type="http://schemas.openxmlformats.org/officeDocument/2006/relationships/image" Target="../media/image1026.png"/><Relationship Id="rId329" Type="http://schemas.openxmlformats.org/officeDocument/2006/relationships/image" Target="../media/image1075.png"/><Relationship Id="rId536" Type="http://schemas.openxmlformats.org/officeDocument/2006/relationships/customXml" Target="../ink/ink1664.xml"/><Relationship Id="rId175" Type="http://schemas.openxmlformats.org/officeDocument/2006/relationships/image" Target="../media/image998.png"/><Relationship Id="rId743" Type="http://schemas.openxmlformats.org/officeDocument/2006/relationships/image" Target="../media/image1281.png"/><Relationship Id="rId382" Type="http://schemas.openxmlformats.org/officeDocument/2006/relationships/customXml" Target="../ink/ink1587.xml"/><Relationship Id="rId603" Type="http://schemas.openxmlformats.org/officeDocument/2006/relationships/image" Target="../media/image1213.png"/><Relationship Id="rId687" Type="http://schemas.openxmlformats.org/officeDocument/2006/relationships/image" Target="../media/image1254.png"/><Relationship Id="rId810" Type="http://schemas.openxmlformats.org/officeDocument/2006/relationships/customXml" Target="../ink/ink1801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15.png"/><Relationship Id="rId299" Type="http://schemas.openxmlformats.org/officeDocument/2006/relationships/image" Target="../media/image1505.png"/><Relationship Id="rId21" Type="http://schemas.openxmlformats.org/officeDocument/2006/relationships/image" Target="../media/image1369.png"/><Relationship Id="rId63" Type="http://schemas.openxmlformats.org/officeDocument/2006/relationships/image" Target="../media/image1389.png"/><Relationship Id="rId159" Type="http://schemas.openxmlformats.org/officeDocument/2006/relationships/image" Target="../media/image1435.png"/><Relationship Id="rId324" Type="http://schemas.openxmlformats.org/officeDocument/2006/relationships/customXml" Target="../ink/ink2009.xml"/><Relationship Id="rId366" Type="http://schemas.openxmlformats.org/officeDocument/2006/relationships/customXml" Target="../ink/ink2030.xml"/><Relationship Id="rId170" Type="http://schemas.openxmlformats.org/officeDocument/2006/relationships/customXml" Target="../ink/ink1932.xml"/><Relationship Id="rId226" Type="http://schemas.openxmlformats.org/officeDocument/2006/relationships/customXml" Target="../ink/ink1960.xml"/><Relationship Id="rId268" Type="http://schemas.openxmlformats.org/officeDocument/2006/relationships/customXml" Target="../ink/ink1981.xml"/><Relationship Id="rId32" Type="http://schemas.openxmlformats.org/officeDocument/2006/relationships/customXml" Target="../ink/ink1863.xml"/><Relationship Id="rId74" Type="http://schemas.openxmlformats.org/officeDocument/2006/relationships/customXml" Target="../ink/ink1884.xml"/><Relationship Id="rId128" Type="http://schemas.openxmlformats.org/officeDocument/2006/relationships/customXml" Target="../ink/ink1911.xml"/><Relationship Id="rId335" Type="http://schemas.openxmlformats.org/officeDocument/2006/relationships/image" Target="../media/image1523.png"/><Relationship Id="rId377" Type="http://schemas.openxmlformats.org/officeDocument/2006/relationships/image" Target="../media/image1544.png"/><Relationship Id="rId5" Type="http://schemas.openxmlformats.org/officeDocument/2006/relationships/image" Target="../media/image1361.png"/><Relationship Id="rId181" Type="http://schemas.openxmlformats.org/officeDocument/2006/relationships/image" Target="../media/image1446.png"/><Relationship Id="rId237" Type="http://schemas.openxmlformats.org/officeDocument/2006/relationships/image" Target="../media/image1474.png"/><Relationship Id="rId279" Type="http://schemas.openxmlformats.org/officeDocument/2006/relationships/image" Target="../media/image1495.png"/><Relationship Id="rId43" Type="http://schemas.openxmlformats.org/officeDocument/2006/relationships/image" Target="../media/image1379.png"/><Relationship Id="rId139" Type="http://schemas.openxmlformats.org/officeDocument/2006/relationships/image" Target="../media/image1426.png"/><Relationship Id="rId290" Type="http://schemas.openxmlformats.org/officeDocument/2006/relationships/customXml" Target="../ink/ink1992.xml"/><Relationship Id="rId304" Type="http://schemas.openxmlformats.org/officeDocument/2006/relationships/customXml" Target="../ink/ink1999.xml"/><Relationship Id="rId346" Type="http://schemas.openxmlformats.org/officeDocument/2006/relationships/customXml" Target="../ink/ink2020.xml"/><Relationship Id="rId85" Type="http://schemas.openxmlformats.org/officeDocument/2006/relationships/image" Target="../media/image1400.png"/><Relationship Id="rId150" Type="http://schemas.openxmlformats.org/officeDocument/2006/relationships/customXml" Target="../ink/ink1922.xml"/><Relationship Id="rId192" Type="http://schemas.openxmlformats.org/officeDocument/2006/relationships/customXml" Target="../ink/ink1943.xml"/><Relationship Id="rId206" Type="http://schemas.openxmlformats.org/officeDocument/2006/relationships/customXml" Target="../ink/ink1950.xml"/><Relationship Id="rId248" Type="http://schemas.openxmlformats.org/officeDocument/2006/relationships/customXml" Target="../ink/ink1971.xml"/><Relationship Id="rId12" Type="http://schemas.openxmlformats.org/officeDocument/2006/relationships/customXml" Target="../ink/ink1853.xml"/><Relationship Id="rId108" Type="http://schemas.openxmlformats.org/officeDocument/2006/relationships/customXml" Target="../ink/ink1901.xml"/><Relationship Id="rId315" Type="http://schemas.openxmlformats.org/officeDocument/2006/relationships/image" Target="../media/image1513.png"/><Relationship Id="rId357" Type="http://schemas.openxmlformats.org/officeDocument/2006/relationships/image" Target="../media/image1534.png"/><Relationship Id="rId54" Type="http://schemas.openxmlformats.org/officeDocument/2006/relationships/customXml" Target="../ink/ink1874.xml"/><Relationship Id="rId96" Type="http://schemas.openxmlformats.org/officeDocument/2006/relationships/customXml" Target="../ink/ink1895.xml"/><Relationship Id="rId161" Type="http://schemas.openxmlformats.org/officeDocument/2006/relationships/image" Target="../media/image1436.png"/><Relationship Id="rId217" Type="http://schemas.openxmlformats.org/officeDocument/2006/relationships/image" Target="../media/image1464.png"/><Relationship Id="rId259" Type="http://schemas.openxmlformats.org/officeDocument/2006/relationships/image" Target="../media/image1485.png"/><Relationship Id="rId23" Type="http://schemas.openxmlformats.org/officeDocument/2006/relationships/image" Target="../media/image1370.png"/><Relationship Id="rId119" Type="http://schemas.openxmlformats.org/officeDocument/2006/relationships/image" Target="../media/image1416.png"/><Relationship Id="rId270" Type="http://schemas.openxmlformats.org/officeDocument/2006/relationships/customXml" Target="../ink/ink1982.xml"/><Relationship Id="rId326" Type="http://schemas.openxmlformats.org/officeDocument/2006/relationships/customXml" Target="../ink/ink2010.xml"/><Relationship Id="rId65" Type="http://schemas.openxmlformats.org/officeDocument/2006/relationships/image" Target="../media/image1390.png"/><Relationship Id="rId130" Type="http://schemas.openxmlformats.org/officeDocument/2006/relationships/customXml" Target="../ink/ink1912.xml"/><Relationship Id="rId368" Type="http://schemas.openxmlformats.org/officeDocument/2006/relationships/customXml" Target="../ink/ink2031.xml"/><Relationship Id="rId172" Type="http://schemas.openxmlformats.org/officeDocument/2006/relationships/customXml" Target="../ink/ink1933.xml"/><Relationship Id="rId228" Type="http://schemas.openxmlformats.org/officeDocument/2006/relationships/customXml" Target="../ink/ink1961.xml"/><Relationship Id="rId281" Type="http://schemas.openxmlformats.org/officeDocument/2006/relationships/image" Target="../media/image1496.png"/><Relationship Id="rId337" Type="http://schemas.openxmlformats.org/officeDocument/2006/relationships/image" Target="../media/image1524.png"/><Relationship Id="rId34" Type="http://schemas.openxmlformats.org/officeDocument/2006/relationships/customXml" Target="../ink/ink1864.xml"/><Relationship Id="rId76" Type="http://schemas.openxmlformats.org/officeDocument/2006/relationships/customXml" Target="../ink/ink1885.xml"/><Relationship Id="rId141" Type="http://schemas.openxmlformats.org/officeDocument/2006/relationships/image" Target="../media/image1427.png"/><Relationship Id="rId379" Type="http://schemas.openxmlformats.org/officeDocument/2006/relationships/image" Target="../media/image1545.png"/><Relationship Id="rId7" Type="http://schemas.openxmlformats.org/officeDocument/2006/relationships/image" Target="../media/image1362.png"/><Relationship Id="rId183" Type="http://schemas.openxmlformats.org/officeDocument/2006/relationships/image" Target="../media/image1447.png"/><Relationship Id="rId239" Type="http://schemas.openxmlformats.org/officeDocument/2006/relationships/image" Target="../media/image1475.png"/><Relationship Id="rId250" Type="http://schemas.openxmlformats.org/officeDocument/2006/relationships/customXml" Target="../ink/ink1972.xml"/><Relationship Id="rId292" Type="http://schemas.openxmlformats.org/officeDocument/2006/relationships/customXml" Target="../ink/ink1993.xml"/><Relationship Id="rId306" Type="http://schemas.openxmlformats.org/officeDocument/2006/relationships/customXml" Target="../ink/ink2000.xml"/><Relationship Id="rId45" Type="http://schemas.openxmlformats.org/officeDocument/2006/relationships/image" Target="../media/image1380.png"/><Relationship Id="rId87" Type="http://schemas.openxmlformats.org/officeDocument/2006/relationships/image" Target="../media/image1401.png"/><Relationship Id="rId110" Type="http://schemas.openxmlformats.org/officeDocument/2006/relationships/customXml" Target="../ink/ink1902.xml"/><Relationship Id="rId348" Type="http://schemas.openxmlformats.org/officeDocument/2006/relationships/customXml" Target="../ink/ink2021.xml"/><Relationship Id="rId152" Type="http://schemas.openxmlformats.org/officeDocument/2006/relationships/customXml" Target="../ink/ink1923.xml"/><Relationship Id="rId194" Type="http://schemas.openxmlformats.org/officeDocument/2006/relationships/customXml" Target="../ink/ink1944.xml"/><Relationship Id="rId208" Type="http://schemas.openxmlformats.org/officeDocument/2006/relationships/customXml" Target="../ink/ink1951.xml"/><Relationship Id="rId261" Type="http://schemas.openxmlformats.org/officeDocument/2006/relationships/image" Target="../media/image1486.png"/><Relationship Id="rId14" Type="http://schemas.openxmlformats.org/officeDocument/2006/relationships/customXml" Target="../ink/ink1854.xml"/><Relationship Id="rId56" Type="http://schemas.openxmlformats.org/officeDocument/2006/relationships/customXml" Target="../ink/ink1875.xml"/><Relationship Id="rId317" Type="http://schemas.openxmlformats.org/officeDocument/2006/relationships/image" Target="../media/image1514.png"/><Relationship Id="rId359" Type="http://schemas.openxmlformats.org/officeDocument/2006/relationships/image" Target="../media/image1535.png"/><Relationship Id="rId98" Type="http://schemas.openxmlformats.org/officeDocument/2006/relationships/customXml" Target="../ink/ink1896.xml"/><Relationship Id="rId121" Type="http://schemas.openxmlformats.org/officeDocument/2006/relationships/image" Target="../media/image1417.png"/><Relationship Id="rId163" Type="http://schemas.openxmlformats.org/officeDocument/2006/relationships/image" Target="../media/image1437.png"/><Relationship Id="rId219" Type="http://schemas.openxmlformats.org/officeDocument/2006/relationships/image" Target="../media/image1465.png"/><Relationship Id="rId370" Type="http://schemas.openxmlformats.org/officeDocument/2006/relationships/customXml" Target="../ink/ink2032.xml"/><Relationship Id="rId230" Type="http://schemas.openxmlformats.org/officeDocument/2006/relationships/customXml" Target="../ink/ink1962.xml"/><Relationship Id="rId25" Type="http://schemas.openxmlformats.org/officeDocument/2006/relationships/image" Target="../media/image1371.png"/><Relationship Id="rId67" Type="http://schemas.openxmlformats.org/officeDocument/2006/relationships/image" Target="../media/image1391.png"/><Relationship Id="rId272" Type="http://schemas.openxmlformats.org/officeDocument/2006/relationships/customXml" Target="../ink/ink1983.xml"/><Relationship Id="rId328" Type="http://schemas.openxmlformats.org/officeDocument/2006/relationships/customXml" Target="../ink/ink2011.xml"/><Relationship Id="rId132" Type="http://schemas.openxmlformats.org/officeDocument/2006/relationships/customXml" Target="../ink/ink1913.xml"/><Relationship Id="rId174" Type="http://schemas.openxmlformats.org/officeDocument/2006/relationships/customXml" Target="../ink/ink1934.xml"/><Relationship Id="rId241" Type="http://schemas.openxmlformats.org/officeDocument/2006/relationships/image" Target="../media/image1476.png"/><Relationship Id="rId36" Type="http://schemas.openxmlformats.org/officeDocument/2006/relationships/customXml" Target="../ink/ink1865.xml"/><Relationship Id="rId283" Type="http://schemas.openxmlformats.org/officeDocument/2006/relationships/image" Target="../media/image1497.png"/><Relationship Id="rId339" Type="http://schemas.openxmlformats.org/officeDocument/2006/relationships/image" Target="../media/image1525.png"/><Relationship Id="rId78" Type="http://schemas.openxmlformats.org/officeDocument/2006/relationships/customXml" Target="../ink/ink1886.xml"/><Relationship Id="rId101" Type="http://schemas.openxmlformats.org/officeDocument/2006/relationships/image" Target="../media/image1408.png"/><Relationship Id="rId143" Type="http://schemas.openxmlformats.org/officeDocument/2006/relationships/image" Target="../media/image1428.png"/><Relationship Id="rId185" Type="http://schemas.openxmlformats.org/officeDocument/2006/relationships/image" Target="../media/image1448.png"/><Relationship Id="rId350" Type="http://schemas.openxmlformats.org/officeDocument/2006/relationships/customXml" Target="../ink/ink2022.xml"/><Relationship Id="rId9" Type="http://schemas.openxmlformats.org/officeDocument/2006/relationships/image" Target="../media/image1363.png"/><Relationship Id="rId210" Type="http://schemas.openxmlformats.org/officeDocument/2006/relationships/customXml" Target="../ink/ink1952.xml"/><Relationship Id="rId26" Type="http://schemas.openxmlformats.org/officeDocument/2006/relationships/customXml" Target="../ink/ink1860.xml"/><Relationship Id="rId231" Type="http://schemas.openxmlformats.org/officeDocument/2006/relationships/image" Target="../media/image1471.png"/><Relationship Id="rId252" Type="http://schemas.openxmlformats.org/officeDocument/2006/relationships/customXml" Target="../ink/ink1973.xml"/><Relationship Id="rId273" Type="http://schemas.openxmlformats.org/officeDocument/2006/relationships/image" Target="../media/image1492.png"/><Relationship Id="rId294" Type="http://schemas.openxmlformats.org/officeDocument/2006/relationships/customXml" Target="../ink/ink1994.xml"/><Relationship Id="rId308" Type="http://schemas.openxmlformats.org/officeDocument/2006/relationships/customXml" Target="../ink/ink2001.xml"/><Relationship Id="rId329" Type="http://schemas.openxmlformats.org/officeDocument/2006/relationships/image" Target="../media/image1520.png"/><Relationship Id="rId47" Type="http://schemas.openxmlformats.org/officeDocument/2006/relationships/image" Target="../media/image1381.png"/><Relationship Id="rId68" Type="http://schemas.openxmlformats.org/officeDocument/2006/relationships/customXml" Target="../ink/ink1881.xml"/><Relationship Id="rId89" Type="http://schemas.openxmlformats.org/officeDocument/2006/relationships/image" Target="../media/image1402.png"/><Relationship Id="rId112" Type="http://schemas.openxmlformats.org/officeDocument/2006/relationships/customXml" Target="../ink/ink1903.xml"/><Relationship Id="rId133" Type="http://schemas.openxmlformats.org/officeDocument/2006/relationships/image" Target="../media/image1423.png"/><Relationship Id="rId154" Type="http://schemas.openxmlformats.org/officeDocument/2006/relationships/customXml" Target="../ink/ink1924.xml"/><Relationship Id="rId175" Type="http://schemas.openxmlformats.org/officeDocument/2006/relationships/image" Target="../media/image1443.png"/><Relationship Id="rId340" Type="http://schemas.openxmlformats.org/officeDocument/2006/relationships/customXml" Target="../ink/ink2017.xml"/><Relationship Id="rId361" Type="http://schemas.openxmlformats.org/officeDocument/2006/relationships/image" Target="../media/image1536.png"/><Relationship Id="rId196" Type="http://schemas.openxmlformats.org/officeDocument/2006/relationships/customXml" Target="../ink/ink1945.xml"/><Relationship Id="rId200" Type="http://schemas.openxmlformats.org/officeDocument/2006/relationships/customXml" Target="../ink/ink1947.xml"/><Relationship Id="rId16" Type="http://schemas.openxmlformats.org/officeDocument/2006/relationships/customXml" Target="../ink/ink1855.xml"/><Relationship Id="rId221" Type="http://schemas.openxmlformats.org/officeDocument/2006/relationships/image" Target="../media/image1466.png"/><Relationship Id="rId242" Type="http://schemas.openxmlformats.org/officeDocument/2006/relationships/customXml" Target="../ink/ink1968.xml"/><Relationship Id="rId263" Type="http://schemas.openxmlformats.org/officeDocument/2006/relationships/image" Target="../media/image1487.png"/><Relationship Id="rId284" Type="http://schemas.openxmlformats.org/officeDocument/2006/relationships/customXml" Target="../ink/ink1989.xml"/><Relationship Id="rId319" Type="http://schemas.openxmlformats.org/officeDocument/2006/relationships/image" Target="../media/image1515.png"/><Relationship Id="rId37" Type="http://schemas.openxmlformats.org/officeDocument/2006/relationships/image" Target="../media/image1376.png"/><Relationship Id="rId58" Type="http://schemas.openxmlformats.org/officeDocument/2006/relationships/customXml" Target="../ink/ink1876.xml"/><Relationship Id="rId79" Type="http://schemas.openxmlformats.org/officeDocument/2006/relationships/image" Target="../media/image1397.png"/><Relationship Id="rId102" Type="http://schemas.openxmlformats.org/officeDocument/2006/relationships/customXml" Target="../ink/ink1898.xml"/><Relationship Id="rId123" Type="http://schemas.openxmlformats.org/officeDocument/2006/relationships/image" Target="../media/image1418.png"/><Relationship Id="rId144" Type="http://schemas.openxmlformats.org/officeDocument/2006/relationships/customXml" Target="../ink/ink1919.xml"/><Relationship Id="rId330" Type="http://schemas.openxmlformats.org/officeDocument/2006/relationships/customXml" Target="../ink/ink2012.xml"/><Relationship Id="rId90" Type="http://schemas.openxmlformats.org/officeDocument/2006/relationships/customXml" Target="../ink/ink1892.xml"/><Relationship Id="rId165" Type="http://schemas.openxmlformats.org/officeDocument/2006/relationships/image" Target="../media/image1438.png"/><Relationship Id="rId186" Type="http://schemas.openxmlformats.org/officeDocument/2006/relationships/customXml" Target="../ink/ink1940.xml"/><Relationship Id="rId351" Type="http://schemas.openxmlformats.org/officeDocument/2006/relationships/image" Target="../media/image1531.png"/><Relationship Id="rId372" Type="http://schemas.openxmlformats.org/officeDocument/2006/relationships/customXml" Target="../ink/ink2033.xml"/><Relationship Id="rId211" Type="http://schemas.openxmlformats.org/officeDocument/2006/relationships/image" Target="../media/image1461.png"/><Relationship Id="rId232" Type="http://schemas.openxmlformats.org/officeDocument/2006/relationships/customXml" Target="../ink/ink1963.xml"/><Relationship Id="rId253" Type="http://schemas.openxmlformats.org/officeDocument/2006/relationships/image" Target="../media/image1482.png"/><Relationship Id="rId274" Type="http://schemas.openxmlformats.org/officeDocument/2006/relationships/customXml" Target="../ink/ink1984.xml"/><Relationship Id="rId295" Type="http://schemas.openxmlformats.org/officeDocument/2006/relationships/image" Target="../media/image1503.png"/><Relationship Id="rId309" Type="http://schemas.openxmlformats.org/officeDocument/2006/relationships/image" Target="../media/image1510.png"/><Relationship Id="rId27" Type="http://schemas.openxmlformats.org/officeDocument/2006/relationships/image" Target="../media/image1372.png"/><Relationship Id="rId48" Type="http://schemas.openxmlformats.org/officeDocument/2006/relationships/customXml" Target="../ink/ink1871.xml"/><Relationship Id="rId69" Type="http://schemas.openxmlformats.org/officeDocument/2006/relationships/image" Target="../media/image1392.png"/><Relationship Id="rId113" Type="http://schemas.openxmlformats.org/officeDocument/2006/relationships/image" Target="../media/image1413.png"/><Relationship Id="rId134" Type="http://schemas.openxmlformats.org/officeDocument/2006/relationships/customXml" Target="../ink/ink1914.xml"/><Relationship Id="rId320" Type="http://schemas.openxmlformats.org/officeDocument/2006/relationships/customXml" Target="../ink/ink2007.xml"/><Relationship Id="rId80" Type="http://schemas.openxmlformats.org/officeDocument/2006/relationships/customXml" Target="../ink/ink1887.xml"/><Relationship Id="rId155" Type="http://schemas.openxmlformats.org/officeDocument/2006/relationships/image" Target="../media/image1070.png"/><Relationship Id="rId176" Type="http://schemas.openxmlformats.org/officeDocument/2006/relationships/customXml" Target="../ink/ink1935.xml"/><Relationship Id="rId197" Type="http://schemas.openxmlformats.org/officeDocument/2006/relationships/image" Target="../media/image1454.png"/><Relationship Id="rId341" Type="http://schemas.openxmlformats.org/officeDocument/2006/relationships/image" Target="../media/image1526.png"/><Relationship Id="rId362" Type="http://schemas.openxmlformats.org/officeDocument/2006/relationships/customXml" Target="../ink/ink2028.xml"/><Relationship Id="rId201" Type="http://schemas.openxmlformats.org/officeDocument/2006/relationships/image" Target="../media/image1456.png"/><Relationship Id="rId222" Type="http://schemas.openxmlformats.org/officeDocument/2006/relationships/customXml" Target="../ink/ink1958.xml"/><Relationship Id="rId243" Type="http://schemas.openxmlformats.org/officeDocument/2006/relationships/image" Target="../media/image1477.png"/><Relationship Id="rId264" Type="http://schemas.openxmlformats.org/officeDocument/2006/relationships/customXml" Target="../ink/ink1979.xml"/><Relationship Id="rId285" Type="http://schemas.openxmlformats.org/officeDocument/2006/relationships/image" Target="../media/image1498.png"/><Relationship Id="rId17" Type="http://schemas.openxmlformats.org/officeDocument/2006/relationships/image" Target="../media/image1367.png"/><Relationship Id="rId38" Type="http://schemas.openxmlformats.org/officeDocument/2006/relationships/customXml" Target="../ink/ink1866.xml"/><Relationship Id="rId59" Type="http://schemas.openxmlformats.org/officeDocument/2006/relationships/image" Target="../media/image1387.png"/><Relationship Id="rId103" Type="http://schemas.openxmlformats.org/officeDocument/2006/relationships/image" Target="../media/image1409.png"/><Relationship Id="rId124" Type="http://schemas.openxmlformats.org/officeDocument/2006/relationships/customXml" Target="../ink/ink1909.xml"/><Relationship Id="rId310" Type="http://schemas.openxmlformats.org/officeDocument/2006/relationships/customXml" Target="../ink/ink2002.xml"/><Relationship Id="rId70" Type="http://schemas.openxmlformats.org/officeDocument/2006/relationships/customXml" Target="../ink/ink1882.xml"/><Relationship Id="rId91" Type="http://schemas.openxmlformats.org/officeDocument/2006/relationships/image" Target="../media/image1403.png"/><Relationship Id="rId145" Type="http://schemas.openxmlformats.org/officeDocument/2006/relationships/image" Target="../media/image1429.png"/><Relationship Id="rId166" Type="http://schemas.openxmlformats.org/officeDocument/2006/relationships/customXml" Target="../ink/ink1930.xml"/><Relationship Id="rId187" Type="http://schemas.openxmlformats.org/officeDocument/2006/relationships/image" Target="../media/image1449.png"/><Relationship Id="rId331" Type="http://schemas.openxmlformats.org/officeDocument/2006/relationships/image" Target="../media/image1521.png"/><Relationship Id="rId352" Type="http://schemas.openxmlformats.org/officeDocument/2006/relationships/customXml" Target="../ink/ink2023.xml"/><Relationship Id="rId373" Type="http://schemas.openxmlformats.org/officeDocument/2006/relationships/image" Target="../media/image154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953.xml"/><Relationship Id="rId233" Type="http://schemas.openxmlformats.org/officeDocument/2006/relationships/image" Target="../media/image1472.png"/><Relationship Id="rId254" Type="http://schemas.openxmlformats.org/officeDocument/2006/relationships/customXml" Target="../ink/ink1974.xml"/><Relationship Id="rId28" Type="http://schemas.openxmlformats.org/officeDocument/2006/relationships/customXml" Target="../ink/ink1861.xml"/><Relationship Id="rId49" Type="http://schemas.openxmlformats.org/officeDocument/2006/relationships/image" Target="../media/image1382.png"/><Relationship Id="rId114" Type="http://schemas.openxmlformats.org/officeDocument/2006/relationships/customXml" Target="../ink/ink1904.xml"/><Relationship Id="rId275" Type="http://schemas.openxmlformats.org/officeDocument/2006/relationships/image" Target="../media/image1493.png"/><Relationship Id="rId296" Type="http://schemas.openxmlformats.org/officeDocument/2006/relationships/customXml" Target="../ink/ink1995.xml"/><Relationship Id="rId300" Type="http://schemas.openxmlformats.org/officeDocument/2006/relationships/customXml" Target="../ink/ink1997.xml"/><Relationship Id="rId60" Type="http://schemas.openxmlformats.org/officeDocument/2006/relationships/customXml" Target="../ink/ink1877.xml"/><Relationship Id="rId81" Type="http://schemas.openxmlformats.org/officeDocument/2006/relationships/image" Target="../media/image1398.png"/><Relationship Id="rId135" Type="http://schemas.openxmlformats.org/officeDocument/2006/relationships/image" Target="../media/image1424.png"/><Relationship Id="rId156" Type="http://schemas.openxmlformats.org/officeDocument/2006/relationships/customXml" Target="../ink/ink1925.xml"/><Relationship Id="rId177" Type="http://schemas.openxmlformats.org/officeDocument/2006/relationships/image" Target="../media/image1444.png"/><Relationship Id="rId198" Type="http://schemas.openxmlformats.org/officeDocument/2006/relationships/customXml" Target="../ink/ink1946.xml"/><Relationship Id="rId321" Type="http://schemas.openxmlformats.org/officeDocument/2006/relationships/image" Target="../media/image1516.png"/><Relationship Id="rId342" Type="http://schemas.openxmlformats.org/officeDocument/2006/relationships/customXml" Target="../ink/ink2018.xml"/><Relationship Id="rId363" Type="http://schemas.openxmlformats.org/officeDocument/2006/relationships/image" Target="../media/image1537.png"/><Relationship Id="rId202" Type="http://schemas.openxmlformats.org/officeDocument/2006/relationships/customXml" Target="../ink/ink1948.xml"/><Relationship Id="rId223" Type="http://schemas.openxmlformats.org/officeDocument/2006/relationships/image" Target="../media/image1467.png"/><Relationship Id="rId244" Type="http://schemas.openxmlformats.org/officeDocument/2006/relationships/customXml" Target="../ink/ink1969.xml"/><Relationship Id="rId18" Type="http://schemas.openxmlformats.org/officeDocument/2006/relationships/customXml" Target="../ink/ink1856.xml"/><Relationship Id="rId39" Type="http://schemas.openxmlformats.org/officeDocument/2006/relationships/image" Target="../media/image1377.png"/><Relationship Id="rId265" Type="http://schemas.openxmlformats.org/officeDocument/2006/relationships/image" Target="../media/image1488.png"/><Relationship Id="rId286" Type="http://schemas.openxmlformats.org/officeDocument/2006/relationships/customXml" Target="../ink/ink1990.xml"/><Relationship Id="rId50" Type="http://schemas.openxmlformats.org/officeDocument/2006/relationships/customXml" Target="../ink/ink1872.xml"/><Relationship Id="rId104" Type="http://schemas.openxmlformats.org/officeDocument/2006/relationships/customXml" Target="../ink/ink1899.xml"/><Relationship Id="rId125" Type="http://schemas.openxmlformats.org/officeDocument/2006/relationships/image" Target="../media/image1419.png"/><Relationship Id="rId146" Type="http://schemas.openxmlformats.org/officeDocument/2006/relationships/customXml" Target="../ink/ink1920.xml"/><Relationship Id="rId167" Type="http://schemas.openxmlformats.org/officeDocument/2006/relationships/image" Target="../media/image1439.png"/><Relationship Id="rId188" Type="http://schemas.openxmlformats.org/officeDocument/2006/relationships/customXml" Target="../ink/ink1941.xml"/><Relationship Id="rId311" Type="http://schemas.openxmlformats.org/officeDocument/2006/relationships/image" Target="../media/image1511.png"/><Relationship Id="rId332" Type="http://schemas.openxmlformats.org/officeDocument/2006/relationships/customXml" Target="../ink/ink2013.xml"/><Relationship Id="rId353" Type="http://schemas.openxmlformats.org/officeDocument/2006/relationships/image" Target="../media/image1532.png"/><Relationship Id="rId374" Type="http://schemas.openxmlformats.org/officeDocument/2006/relationships/customXml" Target="../ink/ink2034.xml"/><Relationship Id="rId71" Type="http://schemas.openxmlformats.org/officeDocument/2006/relationships/image" Target="../media/image1393.png"/><Relationship Id="rId92" Type="http://schemas.openxmlformats.org/officeDocument/2006/relationships/customXml" Target="../ink/ink1893.xml"/><Relationship Id="rId213" Type="http://schemas.openxmlformats.org/officeDocument/2006/relationships/image" Target="../media/image1462.png"/><Relationship Id="rId234" Type="http://schemas.openxmlformats.org/officeDocument/2006/relationships/customXml" Target="../ink/ink1964.xml"/><Relationship Id="rId2" Type="http://schemas.openxmlformats.org/officeDocument/2006/relationships/notesSlide" Target="../notesSlides/notesSlide6.xml"/><Relationship Id="rId29" Type="http://schemas.openxmlformats.org/officeDocument/2006/relationships/image" Target="../media/image1373.png"/><Relationship Id="rId255" Type="http://schemas.openxmlformats.org/officeDocument/2006/relationships/image" Target="../media/image1483.png"/><Relationship Id="rId276" Type="http://schemas.openxmlformats.org/officeDocument/2006/relationships/customXml" Target="../ink/ink1985.xml"/><Relationship Id="rId297" Type="http://schemas.openxmlformats.org/officeDocument/2006/relationships/image" Target="../media/image1504.png"/><Relationship Id="rId40" Type="http://schemas.openxmlformats.org/officeDocument/2006/relationships/customXml" Target="../ink/ink1867.xml"/><Relationship Id="rId115" Type="http://schemas.openxmlformats.org/officeDocument/2006/relationships/image" Target="../media/image1414.png"/><Relationship Id="rId136" Type="http://schemas.openxmlformats.org/officeDocument/2006/relationships/customXml" Target="../ink/ink1915.xml"/><Relationship Id="rId157" Type="http://schemas.openxmlformats.org/officeDocument/2006/relationships/image" Target="../media/image1434.png"/><Relationship Id="rId178" Type="http://schemas.openxmlformats.org/officeDocument/2006/relationships/customXml" Target="../ink/ink1936.xml"/><Relationship Id="rId301" Type="http://schemas.openxmlformats.org/officeDocument/2006/relationships/image" Target="../media/image1506.png"/><Relationship Id="rId322" Type="http://schemas.openxmlformats.org/officeDocument/2006/relationships/customXml" Target="../ink/ink2008.xml"/><Relationship Id="rId343" Type="http://schemas.openxmlformats.org/officeDocument/2006/relationships/image" Target="../media/image1527.png"/><Relationship Id="rId364" Type="http://schemas.openxmlformats.org/officeDocument/2006/relationships/customXml" Target="../ink/ink2029.xml"/><Relationship Id="rId61" Type="http://schemas.openxmlformats.org/officeDocument/2006/relationships/image" Target="../media/image1388.png"/><Relationship Id="rId82" Type="http://schemas.openxmlformats.org/officeDocument/2006/relationships/customXml" Target="../ink/ink1888.xml"/><Relationship Id="rId199" Type="http://schemas.openxmlformats.org/officeDocument/2006/relationships/image" Target="../media/image1455.png"/><Relationship Id="rId203" Type="http://schemas.openxmlformats.org/officeDocument/2006/relationships/image" Target="../media/image1457.png"/><Relationship Id="rId19" Type="http://schemas.openxmlformats.org/officeDocument/2006/relationships/image" Target="../media/image1368.png"/><Relationship Id="rId224" Type="http://schemas.openxmlformats.org/officeDocument/2006/relationships/customXml" Target="../ink/ink1959.xml"/><Relationship Id="rId245" Type="http://schemas.openxmlformats.org/officeDocument/2006/relationships/image" Target="../media/image1478.png"/><Relationship Id="rId266" Type="http://schemas.openxmlformats.org/officeDocument/2006/relationships/customXml" Target="../ink/ink1980.xml"/><Relationship Id="rId287" Type="http://schemas.openxmlformats.org/officeDocument/2006/relationships/image" Target="../media/image1499.png"/><Relationship Id="rId30" Type="http://schemas.openxmlformats.org/officeDocument/2006/relationships/customXml" Target="../ink/ink1862.xml"/><Relationship Id="rId105" Type="http://schemas.openxmlformats.org/officeDocument/2006/relationships/image" Target="../media/image1137.png"/><Relationship Id="rId126" Type="http://schemas.openxmlformats.org/officeDocument/2006/relationships/customXml" Target="../ink/ink1910.xml"/><Relationship Id="rId147" Type="http://schemas.openxmlformats.org/officeDocument/2006/relationships/image" Target="../media/image1430.png"/><Relationship Id="rId168" Type="http://schemas.openxmlformats.org/officeDocument/2006/relationships/customXml" Target="../ink/ink1931.xml"/><Relationship Id="rId312" Type="http://schemas.openxmlformats.org/officeDocument/2006/relationships/customXml" Target="../ink/ink2003.xml"/><Relationship Id="rId333" Type="http://schemas.openxmlformats.org/officeDocument/2006/relationships/image" Target="../media/image1522.png"/><Relationship Id="rId354" Type="http://schemas.openxmlformats.org/officeDocument/2006/relationships/customXml" Target="../ink/ink2024.xml"/><Relationship Id="rId51" Type="http://schemas.openxmlformats.org/officeDocument/2006/relationships/image" Target="../media/image1383.png"/><Relationship Id="rId72" Type="http://schemas.openxmlformats.org/officeDocument/2006/relationships/customXml" Target="../ink/ink1883.xml"/><Relationship Id="rId93" Type="http://schemas.openxmlformats.org/officeDocument/2006/relationships/image" Target="../media/image1404.png"/><Relationship Id="rId189" Type="http://schemas.openxmlformats.org/officeDocument/2006/relationships/image" Target="../media/image1450.png"/><Relationship Id="rId375" Type="http://schemas.openxmlformats.org/officeDocument/2006/relationships/image" Target="../media/image1543.png"/><Relationship Id="rId3" Type="http://schemas.openxmlformats.org/officeDocument/2006/relationships/image" Target="../media/image83.emf"/><Relationship Id="rId214" Type="http://schemas.openxmlformats.org/officeDocument/2006/relationships/customXml" Target="../ink/ink1954.xml"/><Relationship Id="rId235" Type="http://schemas.openxmlformats.org/officeDocument/2006/relationships/image" Target="../media/image1473.png"/><Relationship Id="rId256" Type="http://schemas.openxmlformats.org/officeDocument/2006/relationships/customXml" Target="../ink/ink1975.xml"/><Relationship Id="rId277" Type="http://schemas.openxmlformats.org/officeDocument/2006/relationships/image" Target="../media/image1494.png"/><Relationship Id="rId298" Type="http://schemas.openxmlformats.org/officeDocument/2006/relationships/customXml" Target="../ink/ink1996.xml"/><Relationship Id="rId116" Type="http://schemas.openxmlformats.org/officeDocument/2006/relationships/customXml" Target="../ink/ink1905.xml"/><Relationship Id="rId137" Type="http://schemas.openxmlformats.org/officeDocument/2006/relationships/image" Target="../media/image1425.png"/><Relationship Id="rId158" Type="http://schemas.openxmlformats.org/officeDocument/2006/relationships/customXml" Target="../ink/ink1926.xml"/><Relationship Id="rId302" Type="http://schemas.openxmlformats.org/officeDocument/2006/relationships/customXml" Target="../ink/ink1998.xml"/><Relationship Id="rId323" Type="http://schemas.openxmlformats.org/officeDocument/2006/relationships/image" Target="../media/image1517.png"/><Relationship Id="rId344" Type="http://schemas.openxmlformats.org/officeDocument/2006/relationships/customXml" Target="../ink/ink2019.xml"/><Relationship Id="rId20" Type="http://schemas.openxmlformats.org/officeDocument/2006/relationships/customXml" Target="../ink/ink1857.xml"/><Relationship Id="rId41" Type="http://schemas.openxmlformats.org/officeDocument/2006/relationships/image" Target="../media/image1378.png"/><Relationship Id="rId62" Type="http://schemas.openxmlformats.org/officeDocument/2006/relationships/customXml" Target="../ink/ink1878.xml"/><Relationship Id="rId83" Type="http://schemas.openxmlformats.org/officeDocument/2006/relationships/image" Target="../media/image1399.png"/><Relationship Id="rId179" Type="http://schemas.openxmlformats.org/officeDocument/2006/relationships/image" Target="../media/image1445.png"/><Relationship Id="rId365" Type="http://schemas.openxmlformats.org/officeDocument/2006/relationships/image" Target="../media/image1538.png"/><Relationship Id="rId190" Type="http://schemas.openxmlformats.org/officeDocument/2006/relationships/customXml" Target="../ink/ink1942.xml"/><Relationship Id="rId204" Type="http://schemas.openxmlformats.org/officeDocument/2006/relationships/customXml" Target="../ink/ink1949.xml"/><Relationship Id="rId225" Type="http://schemas.openxmlformats.org/officeDocument/2006/relationships/image" Target="../media/image1468.png"/><Relationship Id="rId246" Type="http://schemas.openxmlformats.org/officeDocument/2006/relationships/customXml" Target="../ink/ink1970.xml"/><Relationship Id="rId267" Type="http://schemas.openxmlformats.org/officeDocument/2006/relationships/image" Target="../media/image1489.png"/><Relationship Id="rId288" Type="http://schemas.openxmlformats.org/officeDocument/2006/relationships/customXml" Target="../ink/ink1991.xml"/><Relationship Id="rId106" Type="http://schemas.openxmlformats.org/officeDocument/2006/relationships/customXml" Target="../ink/ink1900.xml"/><Relationship Id="rId127" Type="http://schemas.openxmlformats.org/officeDocument/2006/relationships/image" Target="../media/image1420.png"/><Relationship Id="rId313" Type="http://schemas.openxmlformats.org/officeDocument/2006/relationships/image" Target="../media/image1512.png"/><Relationship Id="rId10" Type="http://schemas.openxmlformats.org/officeDocument/2006/relationships/customXml" Target="../ink/ink1852.xml"/><Relationship Id="rId31" Type="http://schemas.openxmlformats.org/officeDocument/2006/relationships/image" Target="../media/image1374.png"/><Relationship Id="rId52" Type="http://schemas.openxmlformats.org/officeDocument/2006/relationships/customXml" Target="../ink/ink1873.xml"/><Relationship Id="rId73" Type="http://schemas.openxmlformats.org/officeDocument/2006/relationships/image" Target="../media/image1394.png"/><Relationship Id="rId94" Type="http://schemas.openxmlformats.org/officeDocument/2006/relationships/customXml" Target="../ink/ink1894.xml"/><Relationship Id="rId148" Type="http://schemas.openxmlformats.org/officeDocument/2006/relationships/customXml" Target="../ink/ink1921.xml"/><Relationship Id="rId169" Type="http://schemas.openxmlformats.org/officeDocument/2006/relationships/image" Target="../media/image1440.png"/><Relationship Id="rId334" Type="http://schemas.openxmlformats.org/officeDocument/2006/relationships/customXml" Target="../ink/ink2014.xml"/><Relationship Id="rId355" Type="http://schemas.openxmlformats.org/officeDocument/2006/relationships/image" Target="../media/image1533.png"/><Relationship Id="rId376" Type="http://schemas.openxmlformats.org/officeDocument/2006/relationships/customXml" Target="../ink/ink2035.xml"/><Relationship Id="rId4" Type="http://schemas.openxmlformats.org/officeDocument/2006/relationships/customXml" Target="../ink/ink1849.xml"/><Relationship Id="rId180" Type="http://schemas.openxmlformats.org/officeDocument/2006/relationships/customXml" Target="../ink/ink1937.xml"/><Relationship Id="rId215" Type="http://schemas.openxmlformats.org/officeDocument/2006/relationships/image" Target="../media/image1463.png"/><Relationship Id="rId236" Type="http://schemas.openxmlformats.org/officeDocument/2006/relationships/customXml" Target="../ink/ink1965.xml"/><Relationship Id="rId257" Type="http://schemas.openxmlformats.org/officeDocument/2006/relationships/image" Target="../media/image1484.png"/><Relationship Id="rId278" Type="http://schemas.openxmlformats.org/officeDocument/2006/relationships/customXml" Target="../ink/ink1986.xml"/><Relationship Id="rId303" Type="http://schemas.openxmlformats.org/officeDocument/2006/relationships/image" Target="../media/image1507.png"/><Relationship Id="rId42" Type="http://schemas.openxmlformats.org/officeDocument/2006/relationships/customXml" Target="../ink/ink1868.xml"/><Relationship Id="rId84" Type="http://schemas.openxmlformats.org/officeDocument/2006/relationships/customXml" Target="../ink/ink1889.xml"/><Relationship Id="rId138" Type="http://schemas.openxmlformats.org/officeDocument/2006/relationships/customXml" Target="../ink/ink1916.xml"/><Relationship Id="rId345" Type="http://schemas.openxmlformats.org/officeDocument/2006/relationships/image" Target="../media/image1528.png"/><Relationship Id="rId191" Type="http://schemas.openxmlformats.org/officeDocument/2006/relationships/image" Target="../media/image1451.png"/><Relationship Id="rId205" Type="http://schemas.openxmlformats.org/officeDocument/2006/relationships/image" Target="../media/image1458.png"/><Relationship Id="rId247" Type="http://schemas.openxmlformats.org/officeDocument/2006/relationships/image" Target="../media/image1479.png"/><Relationship Id="rId107" Type="http://schemas.openxmlformats.org/officeDocument/2006/relationships/image" Target="../media/image1410.png"/><Relationship Id="rId289" Type="http://schemas.openxmlformats.org/officeDocument/2006/relationships/image" Target="../media/image1500.png"/><Relationship Id="rId11" Type="http://schemas.openxmlformats.org/officeDocument/2006/relationships/image" Target="../media/image1364.png"/><Relationship Id="rId53" Type="http://schemas.openxmlformats.org/officeDocument/2006/relationships/image" Target="../media/image1384.png"/><Relationship Id="rId149" Type="http://schemas.openxmlformats.org/officeDocument/2006/relationships/image" Target="../media/image1431.png"/><Relationship Id="rId314" Type="http://schemas.openxmlformats.org/officeDocument/2006/relationships/customXml" Target="../ink/ink2004.xml"/><Relationship Id="rId356" Type="http://schemas.openxmlformats.org/officeDocument/2006/relationships/customXml" Target="../ink/ink2025.xml"/><Relationship Id="rId95" Type="http://schemas.openxmlformats.org/officeDocument/2006/relationships/image" Target="../media/image1405.png"/><Relationship Id="rId160" Type="http://schemas.openxmlformats.org/officeDocument/2006/relationships/customXml" Target="../ink/ink1927.xml"/><Relationship Id="rId216" Type="http://schemas.openxmlformats.org/officeDocument/2006/relationships/customXml" Target="../ink/ink1955.xml"/><Relationship Id="rId258" Type="http://schemas.openxmlformats.org/officeDocument/2006/relationships/customXml" Target="../ink/ink1976.xml"/><Relationship Id="rId22" Type="http://schemas.openxmlformats.org/officeDocument/2006/relationships/customXml" Target="../ink/ink1858.xml"/><Relationship Id="rId64" Type="http://schemas.openxmlformats.org/officeDocument/2006/relationships/customXml" Target="../ink/ink1879.xml"/><Relationship Id="rId118" Type="http://schemas.openxmlformats.org/officeDocument/2006/relationships/customXml" Target="../ink/ink1906.xml"/><Relationship Id="rId325" Type="http://schemas.openxmlformats.org/officeDocument/2006/relationships/image" Target="../media/image1518.png"/><Relationship Id="rId367" Type="http://schemas.openxmlformats.org/officeDocument/2006/relationships/image" Target="../media/image1539.png"/><Relationship Id="rId171" Type="http://schemas.openxmlformats.org/officeDocument/2006/relationships/image" Target="../media/image1441.png"/><Relationship Id="rId227" Type="http://schemas.openxmlformats.org/officeDocument/2006/relationships/image" Target="../media/image1469.png"/><Relationship Id="rId269" Type="http://schemas.openxmlformats.org/officeDocument/2006/relationships/image" Target="../media/image1490.png"/><Relationship Id="rId33" Type="http://schemas.openxmlformats.org/officeDocument/2006/relationships/image" Target="../media/image1375.png"/><Relationship Id="rId129" Type="http://schemas.openxmlformats.org/officeDocument/2006/relationships/image" Target="../media/image1421.png"/><Relationship Id="rId280" Type="http://schemas.openxmlformats.org/officeDocument/2006/relationships/customXml" Target="../ink/ink1987.xml"/><Relationship Id="rId336" Type="http://schemas.openxmlformats.org/officeDocument/2006/relationships/customXml" Target="../ink/ink2015.xml"/><Relationship Id="rId75" Type="http://schemas.openxmlformats.org/officeDocument/2006/relationships/image" Target="../media/image1395.png"/><Relationship Id="rId140" Type="http://schemas.openxmlformats.org/officeDocument/2006/relationships/customXml" Target="../ink/ink1917.xml"/><Relationship Id="rId182" Type="http://schemas.openxmlformats.org/officeDocument/2006/relationships/customXml" Target="../ink/ink1938.xml"/><Relationship Id="rId378" Type="http://schemas.openxmlformats.org/officeDocument/2006/relationships/customXml" Target="../ink/ink2036.xml"/><Relationship Id="rId6" Type="http://schemas.openxmlformats.org/officeDocument/2006/relationships/customXml" Target="../ink/ink1850.xml"/><Relationship Id="rId238" Type="http://schemas.openxmlformats.org/officeDocument/2006/relationships/customXml" Target="../ink/ink1966.xml"/><Relationship Id="rId291" Type="http://schemas.openxmlformats.org/officeDocument/2006/relationships/image" Target="../media/image1501.png"/><Relationship Id="rId305" Type="http://schemas.openxmlformats.org/officeDocument/2006/relationships/image" Target="../media/image1508.png"/><Relationship Id="rId347" Type="http://schemas.openxmlformats.org/officeDocument/2006/relationships/image" Target="../media/image1529.png"/><Relationship Id="rId44" Type="http://schemas.openxmlformats.org/officeDocument/2006/relationships/customXml" Target="../ink/ink1869.xml"/><Relationship Id="rId86" Type="http://schemas.openxmlformats.org/officeDocument/2006/relationships/customXml" Target="../ink/ink1890.xml"/><Relationship Id="rId151" Type="http://schemas.openxmlformats.org/officeDocument/2006/relationships/image" Target="../media/image1432.png"/><Relationship Id="rId193" Type="http://schemas.openxmlformats.org/officeDocument/2006/relationships/image" Target="../media/image1452.png"/><Relationship Id="rId207" Type="http://schemas.openxmlformats.org/officeDocument/2006/relationships/image" Target="../media/image1459.png"/><Relationship Id="rId249" Type="http://schemas.openxmlformats.org/officeDocument/2006/relationships/image" Target="../media/image1480.png"/><Relationship Id="rId13" Type="http://schemas.openxmlformats.org/officeDocument/2006/relationships/image" Target="../media/image1365.png"/><Relationship Id="rId109" Type="http://schemas.openxmlformats.org/officeDocument/2006/relationships/image" Target="../media/image1411.png"/><Relationship Id="rId260" Type="http://schemas.openxmlformats.org/officeDocument/2006/relationships/customXml" Target="../ink/ink1977.xml"/><Relationship Id="rId316" Type="http://schemas.openxmlformats.org/officeDocument/2006/relationships/customXml" Target="../ink/ink2005.xml"/><Relationship Id="rId55" Type="http://schemas.openxmlformats.org/officeDocument/2006/relationships/image" Target="../media/image1385.png"/><Relationship Id="rId97" Type="http://schemas.openxmlformats.org/officeDocument/2006/relationships/image" Target="../media/image1406.png"/><Relationship Id="rId120" Type="http://schemas.openxmlformats.org/officeDocument/2006/relationships/customXml" Target="../ink/ink1907.xml"/><Relationship Id="rId358" Type="http://schemas.openxmlformats.org/officeDocument/2006/relationships/customXml" Target="../ink/ink2026.xml"/><Relationship Id="rId162" Type="http://schemas.openxmlformats.org/officeDocument/2006/relationships/customXml" Target="../ink/ink1928.xml"/><Relationship Id="rId218" Type="http://schemas.openxmlformats.org/officeDocument/2006/relationships/customXml" Target="../ink/ink1956.xml"/><Relationship Id="rId271" Type="http://schemas.openxmlformats.org/officeDocument/2006/relationships/image" Target="../media/image1491.png"/><Relationship Id="rId24" Type="http://schemas.openxmlformats.org/officeDocument/2006/relationships/customXml" Target="../ink/ink1859.xml"/><Relationship Id="rId66" Type="http://schemas.openxmlformats.org/officeDocument/2006/relationships/customXml" Target="../ink/ink1880.xml"/><Relationship Id="rId131" Type="http://schemas.openxmlformats.org/officeDocument/2006/relationships/image" Target="../media/image1422.png"/><Relationship Id="rId327" Type="http://schemas.openxmlformats.org/officeDocument/2006/relationships/image" Target="../media/image1519.png"/><Relationship Id="rId369" Type="http://schemas.openxmlformats.org/officeDocument/2006/relationships/image" Target="../media/image1540.png"/><Relationship Id="rId173" Type="http://schemas.openxmlformats.org/officeDocument/2006/relationships/image" Target="../media/image1442.png"/><Relationship Id="rId229" Type="http://schemas.openxmlformats.org/officeDocument/2006/relationships/image" Target="../media/image1470.png"/><Relationship Id="rId380" Type="http://schemas.openxmlformats.org/officeDocument/2006/relationships/hyperlink" Target="https://www.ph-heidelberg.de/mathematik/personen/lehrende/spannagel/" TargetMode="External"/><Relationship Id="rId240" Type="http://schemas.openxmlformats.org/officeDocument/2006/relationships/customXml" Target="../ink/ink1967.xml"/><Relationship Id="rId35" Type="http://schemas.openxmlformats.org/officeDocument/2006/relationships/image" Target="../media/image316.png"/><Relationship Id="rId77" Type="http://schemas.openxmlformats.org/officeDocument/2006/relationships/image" Target="../media/image1396.png"/><Relationship Id="rId100" Type="http://schemas.openxmlformats.org/officeDocument/2006/relationships/customXml" Target="../ink/ink1897.xml"/><Relationship Id="rId282" Type="http://schemas.openxmlformats.org/officeDocument/2006/relationships/customXml" Target="../ink/ink1988.xml"/><Relationship Id="rId338" Type="http://schemas.openxmlformats.org/officeDocument/2006/relationships/customXml" Target="../ink/ink2016.xml"/><Relationship Id="rId8" Type="http://schemas.openxmlformats.org/officeDocument/2006/relationships/customXml" Target="../ink/ink1851.xml"/><Relationship Id="rId142" Type="http://schemas.openxmlformats.org/officeDocument/2006/relationships/customXml" Target="../ink/ink1918.xml"/><Relationship Id="rId184" Type="http://schemas.openxmlformats.org/officeDocument/2006/relationships/customXml" Target="../ink/ink1939.xml"/><Relationship Id="rId251" Type="http://schemas.openxmlformats.org/officeDocument/2006/relationships/image" Target="../media/image1481.png"/><Relationship Id="rId46" Type="http://schemas.openxmlformats.org/officeDocument/2006/relationships/customXml" Target="../ink/ink1870.xml"/><Relationship Id="rId293" Type="http://schemas.openxmlformats.org/officeDocument/2006/relationships/image" Target="../media/image1502.png"/><Relationship Id="rId307" Type="http://schemas.openxmlformats.org/officeDocument/2006/relationships/image" Target="../media/image1509.png"/><Relationship Id="rId349" Type="http://schemas.openxmlformats.org/officeDocument/2006/relationships/image" Target="../media/image1530.png"/><Relationship Id="rId88" Type="http://schemas.openxmlformats.org/officeDocument/2006/relationships/customXml" Target="../ink/ink1891.xml"/><Relationship Id="rId111" Type="http://schemas.openxmlformats.org/officeDocument/2006/relationships/image" Target="../media/image1412.png"/><Relationship Id="rId153" Type="http://schemas.openxmlformats.org/officeDocument/2006/relationships/image" Target="../media/image1433.png"/><Relationship Id="rId195" Type="http://schemas.openxmlformats.org/officeDocument/2006/relationships/image" Target="../media/image1453.png"/><Relationship Id="rId209" Type="http://schemas.openxmlformats.org/officeDocument/2006/relationships/image" Target="../media/image1460.png"/><Relationship Id="rId360" Type="http://schemas.openxmlformats.org/officeDocument/2006/relationships/customXml" Target="../ink/ink2027.xml"/><Relationship Id="rId220" Type="http://schemas.openxmlformats.org/officeDocument/2006/relationships/customXml" Target="../ink/ink1957.xml"/><Relationship Id="rId15" Type="http://schemas.openxmlformats.org/officeDocument/2006/relationships/image" Target="../media/image1366.png"/><Relationship Id="rId57" Type="http://schemas.openxmlformats.org/officeDocument/2006/relationships/image" Target="../media/image1386.png"/><Relationship Id="rId262" Type="http://schemas.openxmlformats.org/officeDocument/2006/relationships/customXml" Target="../ink/ink1978.xml"/><Relationship Id="rId318" Type="http://schemas.openxmlformats.org/officeDocument/2006/relationships/customXml" Target="../ink/ink2006.xml"/><Relationship Id="rId99" Type="http://schemas.openxmlformats.org/officeDocument/2006/relationships/image" Target="../media/image1407.png"/><Relationship Id="rId122" Type="http://schemas.openxmlformats.org/officeDocument/2006/relationships/customXml" Target="../ink/ink1908.xml"/><Relationship Id="rId164" Type="http://schemas.openxmlformats.org/officeDocument/2006/relationships/customXml" Target="../ink/ink1929.xml"/><Relationship Id="rId371" Type="http://schemas.openxmlformats.org/officeDocument/2006/relationships/image" Target="../media/image15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Öffentliche Finanzen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Außenwirtschaft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702576" y="1874728"/>
            <a:ext cx="44228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Diese Vorlesung wird in Bild</a:t>
            </a:r>
          </a:p>
          <a:p>
            <a:pPr algn="ctr"/>
            <a:r>
              <a:rPr lang="de-DE" sz="2800" b="1" u="sng" dirty="0"/>
              <a:t>und Ton des</a:t>
            </a:r>
          </a:p>
          <a:p>
            <a:pPr algn="ctr"/>
            <a:r>
              <a:rPr lang="de-DE" sz="2800" b="1" u="sng" dirty="0"/>
              <a:t>Dozenten</a:t>
            </a:r>
          </a:p>
          <a:p>
            <a:pPr algn="ctr"/>
            <a:r>
              <a:rPr lang="de-DE" sz="2800" b="1" u="sng" dirty="0"/>
              <a:t>mitgeschnitten</a:t>
            </a:r>
          </a:p>
          <a:p>
            <a:pPr algn="ctr"/>
            <a:r>
              <a:rPr lang="de-DE" sz="2800" b="1" u="sng" dirty="0"/>
              <a:t>und anschließend online zur</a:t>
            </a:r>
          </a:p>
          <a:p>
            <a:pPr algn="ctr"/>
            <a:r>
              <a:rPr lang="de-DE" sz="2800" b="1" u="sng" dirty="0"/>
              <a:t>Verfügung gestellt</a:t>
            </a:r>
          </a:p>
          <a:p>
            <a:pPr algn="ctr"/>
            <a:endParaRPr lang="de-DE" sz="2800" b="1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C69388E9-D86F-F054-0118-623FAFD138A3}"/>
                  </a:ext>
                </a:extLst>
              </p14:cNvPr>
              <p14:cNvContentPartPr/>
              <p14:nvPr/>
            </p14:nvContentPartPr>
            <p14:xfrm>
              <a:off x="8387084" y="6896062"/>
              <a:ext cx="360" cy="3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C69388E9-D86F-F054-0118-623FAFD138A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78444" y="688706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C4ADCEE0-ADBA-5C6F-648E-E515FB9792FB}"/>
                  </a:ext>
                </a:extLst>
              </p14:cNvPr>
              <p14:cNvContentPartPr/>
              <p14:nvPr/>
            </p14:nvContentPartPr>
            <p14:xfrm>
              <a:off x="4061847" y="3791127"/>
              <a:ext cx="39240" cy="1908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C4ADCEE0-ADBA-5C6F-648E-E515FB9792F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52847" y="3782487"/>
                <a:ext cx="568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165744EE-C3D2-BB34-58A3-5A6EB56ADD5A}"/>
                  </a:ext>
                </a:extLst>
              </p14:cNvPr>
              <p14:cNvContentPartPr/>
              <p14:nvPr/>
            </p14:nvContentPartPr>
            <p14:xfrm>
              <a:off x="329007" y="2545887"/>
              <a:ext cx="392400" cy="14220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165744EE-C3D2-BB34-58A3-5A6EB56ADD5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0367" y="2537247"/>
                <a:ext cx="41004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9337C921-75C4-E334-E9F6-61A0C81627CF}"/>
                  </a:ext>
                </a:extLst>
              </p14:cNvPr>
              <p14:cNvContentPartPr/>
              <p14:nvPr/>
            </p14:nvContentPartPr>
            <p14:xfrm>
              <a:off x="414327" y="2964567"/>
              <a:ext cx="474480" cy="1062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9337C921-75C4-E334-E9F6-61A0C81627C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5687" y="2955927"/>
                <a:ext cx="492120" cy="12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BF971AAB-7133-4EBE-74BC-FB5800929A96}"/>
              </a:ext>
            </a:extLst>
          </p:cNvPr>
          <p:cNvGrpSpPr/>
          <p:nvPr/>
        </p:nvGrpSpPr>
        <p:grpSpPr>
          <a:xfrm>
            <a:off x="2524846" y="2521701"/>
            <a:ext cx="386280" cy="449280"/>
            <a:chOff x="2610687" y="2519247"/>
            <a:chExt cx="386280" cy="44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9CA9397-DC4A-38BB-BAC9-E4ADD6E4D94F}"/>
                    </a:ext>
                  </a:extLst>
                </p14:cNvPr>
                <p14:cNvContentPartPr/>
                <p14:nvPr/>
              </p14:nvContentPartPr>
              <p14:xfrm>
                <a:off x="2610687" y="2519247"/>
                <a:ext cx="386280" cy="3675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9CA9397-DC4A-38BB-BAC9-E4ADD6E4D94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601687" y="2510607"/>
                  <a:ext cx="40392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3D12275-5FFE-9BE9-CC89-12D0BA846E15}"/>
                    </a:ext>
                  </a:extLst>
                </p14:cNvPr>
                <p14:cNvContentPartPr/>
                <p14:nvPr/>
              </p14:nvContentPartPr>
              <p14:xfrm>
                <a:off x="2636607" y="2575047"/>
                <a:ext cx="290880" cy="3934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3D12275-5FFE-9BE9-CC89-12D0BA846E1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627607" y="2566047"/>
                  <a:ext cx="308520" cy="41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F1B0B98C-400A-BFFB-FF08-15F47216B3FD}"/>
                  </a:ext>
                </a:extLst>
              </p14:cNvPr>
              <p14:cNvContentPartPr/>
              <p14:nvPr/>
            </p14:nvContentPartPr>
            <p14:xfrm>
              <a:off x="2460927" y="1647327"/>
              <a:ext cx="752040" cy="21744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F1B0B98C-400A-BFFB-FF08-15F47216B3F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452287" y="1638327"/>
                <a:ext cx="76968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02D40552-AC41-6093-4829-F5891CFB0E2D}"/>
                  </a:ext>
                </a:extLst>
              </p14:cNvPr>
              <p14:cNvContentPartPr/>
              <p14:nvPr/>
            </p14:nvContentPartPr>
            <p14:xfrm>
              <a:off x="3435807" y="1312527"/>
              <a:ext cx="408600" cy="6192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02D40552-AC41-6093-4829-F5891CFB0E2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426807" y="1303527"/>
                <a:ext cx="42624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1CCCB3D6-DF6F-9B90-2050-227C0371F048}"/>
                  </a:ext>
                </a:extLst>
              </p14:cNvPr>
              <p14:cNvContentPartPr/>
              <p14:nvPr/>
            </p14:nvContentPartPr>
            <p14:xfrm>
              <a:off x="2385687" y="1911567"/>
              <a:ext cx="360" cy="36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1CCCB3D6-DF6F-9B90-2050-227C0371F04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377047" y="1902927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34D7E94C-32E6-2CB6-9951-50A74ADFF1EE}"/>
              </a:ext>
            </a:extLst>
          </p:cNvPr>
          <p:cNvGrpSpPr/>
          <p:nvPr/>
        </p:nvGrpSpPr>
        <p:grpSpPr>
          <a:xfrm>
            <a:off x="2436807" y="3705447"/>
            <a:ext cx="265320" cy="316440"/>
            <a:chOff x="2436807" y="3705447"/>
            <a:chExt cx="265320" cy="31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F42BFA5-224E-EE54-CDC5-8D6DCE898CE3}"/>
                    </a:ext>
                  </a:extLst>
                </p14:cNvPr>
                <p14:cNvContentPartPr/>
                <p14:nvPr/>
              </p14:nvContentPartPr>
              <p14:xfrm>
                <a:off x="2436807" y="3759807"/>
                <a:ext cx="228960" cy="2620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F42BFA5-224E-EE54-CDC5-8D6DCE898CE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427807" y="3751167"/>
                  <a:ext cx="2466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0C4BBB76-B831-9BE8-2BDE-79EFF9BFF8D3}"/>
                    </a:ext>
                  </a:extLst>
                </p14:cNvPr>
                <p14:cNvContentPartPr/>
                <p14:nvPr/>
              </p14:nvContentPartPr>
              <p14:xfrm>
                <a:off x="2448327" y="3705447"/>
                <a:ext cx="253800" cy="2563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0C4BBB76-B831-9BE8-2BDE-79EFF9BFF8D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439687" y="3696447"/>
                  <a:ext cx="271440" cy="27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D04BFEA8-5910-0819-CC62-33E25A959D1C}"/>
              </a:ext>
            </a:extLst>
          </p:cNvPr>
          <p:cNvGrpSpPr/>
          <p:nvPr/>
        </p:nvGrpSpPr>
        <p:grpSpPr>
          <a:xfrm>
            <a:off x="1163127" y="3923967"/>
            <a:ext cx="263520" cy="372240"/>
            <a:chOff x="1163127" y="3923967"/>
            <a:chExt cx="263520" cy="37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E6C1A62-C2F5-B322-DFB6-D5A8CA0A8A42}"/>
                    </a:ext>
                  </a:extLst>
                </p14:cNvPr>
                <p14:cNvContentPartPr/>
                <p14:nvPr/>
              </p14:nvContentPartPr>
              <p14:xfrm>
                <a:off x="1171047" y="3923967"/>
                <a:ext cx="255600" cy="3722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E6C1A62-C2F5-B322-DFB6-D5A8CA0A8A4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62047" y="3915327"/>
                  <a:ext cx="27324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3FA0C3D-2BEF-1F9C-A1FE-7815906D9AF1}"/>
                    </a:ext>
                  </a:extLst>
                </p14:cNvPr>
                <p14:cNvContentPartPr/>
                <p14:nvPr/>
              </p14:nvContentPartPr>
              <p14:xfrm>
                <a:off x="1163127" y="3974007"/>
                <a:ext cx="219600" cy="2685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3FA0C3D-2BEF-1F9C-A1FE-7815906D9AF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54487" y="3965367"/>
                  <a:ext cx="237240" cy="28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1646EFCC-2891-65EC-C05A-D8788C0EC246}"/>
              </a:ext>
            </a:extLst>
          </p:cNvPr>
          <p:cNvGrpSpPr/>
          <p:nvPr/>
        </p:nvGrpSpPr>
        <p:grpSpPr>
          <a:xfrm>
            <a:off x="9711571" y="2091012"/>
            <a:ext cx="262080" cy="281520"/>
            <a:chOff x="9711571" y="2091012"/>
            <a:chExt cx="262080" cy="28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E4193CE-757C-E813-C6EC-D147484602FD}"/>
                    </a:ext>
                  </a:extLst>
                </p14:cNvPr>
                <p14:cNvContentPartPr/>
                <p14:nvPr/>
              </p14:nvContentPartPr>
              <p14:xfrm>
                <a:off x="9711571" y="2091012"/>
                <a:ext cx="218520" cy="2815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E4193CE-757C-E813-C6EC-D147484602F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702931" y="2082372"/>
                  <a:ext cx="23616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E997BF2-C66F-212B-DC02-F344DFC90C20}"/>
                    </a:ext>
                  </a:extLst>
                </p14:cNvPr>
                <p14:cNvContentPartPr/>
                <p14:nvPr/>
              </p14:nvContentPartPr>
              <p14:xfrm>
                <a:off x="9741451" y="2155092"/>
                <a:ext cx="232200" cy="1519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E997BF2-C66F-212B-DC02-F344DFC90C2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732451" y="2146452"/>
                  <a:ext cx="24984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DD0B188C-5B13-0254-BE1A-0226F4F0A5B3}"/>
              </a:ext>
            </a:extLst>
          </p:cNvPr>
          <p:cNvGrpSpPr/>
          <p:nvPr/>
        </p:nvGrpSpPr>
        <p:grpSpPr>
          <a:xfrm>
            <a:off x="1243298" y="2641538"/>
            <a:ext cx="200160" cy="241560"/>
            <a:chOff x="1243298" y="2641538"/>
            <a:chExt cx="200160" cy="24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9DB309BF-3D2D-D6A1-1F16-913A19EC11EF}"/>
                    </a:ext>
                  </a:extLst>
                </p14:cNvPr>
                <p14:cNvContentPartPr/>
                <p14:nvPr/>
              </p14:nvContentPartPr>
              <p14:xfrm>
                <a:off x="1243298" y="2641538"/>
                <a:ext cx="200160" cy="2415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9DB309BF-3D2D-D6A1-1F16-913A19EC11E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234658" y="2632538"/>
                  <a:ext cx="2178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B0000BC-C1B6-3ABF-28AD-12C18C0AE545}"/>
                    </a:ext>
                  </a:extLst>
                </p14:cNvPr>
                <p14:cNvContentPartPr/>
                <p14:nvPr/>
              </p14:nvContentPartPr>
              <p14:xfrm>
                <a:off x="1254818" y="2655218"/>
                <a:ext cx="173160" cy="1803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B0000BC-C1B6-3ABF-28AD-12C18C0AE54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246178" y="2646578"/>
                  <a:ext cx="190800" cy="19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3A5AAD13-4088-1B89-63C7-F7A100AE8902}"/>
              </a:ext>
            </a:extLst>
          </p:cNvPr>
          <p:cNvGrpSpPr/>
          <p:nvPr/>
        </p:nvGrpSpPr>
        <p:grpSpPr>
          <a:xfrm>
            <a:off x="1856018" y="4527938"/>
            <a:ext cx="183240" cy="208440"/>
            <a:chOff x="1856018" y="4527938"/>
            <a:chExt cx="183240" cy="20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D9236134-75B0-72EC-8DCA-9A41A39384A5}"/>
                    </a:ext>
                  </a:extLst>
                </p14:cNvPr>
                <p14:cNvContentPartPr/>
                <p14:nvPr/>
              </p14:nvContentPartPr>
              <p14:xfrm>
                <a:off x="1937738" y="4527938"/>
                <a:ext cx="53280" cy="1476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D9236134-75B0-72EC-8DCA-9A41A39384A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929098" y="4519298"/>
                  <a:ext cx="709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3EAAD784-2767-EBB2-DA03-65FC8CBA4EA6}"/>
                    </a:ext>
                  </a:extLst>
                </p14:cNvPr>
                <p14:cNvContentPartPr/>
                <p14:nvPr/>
              </p14:nvContentPartPr>
              <p14:xfrm>
                <a:off x="1856018" y="4635218"/>
                <a:ext cx="183240" cy="1011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3EAAD784-2767-EBB2-DA03-65FC8CBA4EA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847378" y="4626578"/>
                  <a:ext cx="20088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D8B2BC2B-99FF-4677-C757-0B0C6C9DAE3E}"/>
              </a:ext>
            </a:extLst>
          </p:cNvPr>
          <p:cNvGrpSpPr/>
          <p:nvPr/>
        </p:nvGrpSpPr>
        <p:grpSpPr>
          <a:xfrm>
            <a:off x="2501498" y="858818"/>
            <a:ext cx="168840" cy="287280"/>
            <a:chOff x="2501498" y="858818"/>
            <a:chExt cx="168840" cy="28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6598BB2-79EC-764A-76CB-FAF728C9D4B8}"/>
                    </a:ext>
                  </a:extLst>
                </p14:cNvPr>
                <p14:cNvContentPartPr/>
                <p14:nvPr/>
              </p14:nvContentPartPr>
              <p14:xfrm>
                <a:off x="2535338" y="858818"/>
                <a:ext cx="135000" cy="2714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6598BB2-79EC-764A-76CB-FAF728C9D4B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526338" y="849818"/>
                  <a:ext cx="1526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43F52EE-C41E-BC8D-D616-51F0624ED71C}"/>
                    </a:ext>
                  </a:extLst>
                </p14:cNvPr>
                <p14:cNvContentPartPr/>
                <p14:nvPr/>
              </p14:nvContentPartPr>
              <p14:xfrm>
                <a:off x="2501498" y="944138"/>
                <a:ext cx="160920" cy="2019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43F52EE-C41E-BC8D-D616-51F0624ED71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492858" y="935498"/>
                  <a:ext cx="178560" cy="21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AEA2356F-BE94-AADA-09ED-669C67CC3264}"/>
              </a:ext>
            </a:extLst>
          </p:cNvPr>
          <p:cNvGrpSpPr/>
          <p:nvPr/>
        </p:nvGrpSpPr>
        <p:grpSpPr>
          <a:xfrm>
            <a:off x="647053" y="3268000"/>
            <a:ext cx="187560" cy="227880"/>
            <a:chOff x="647053" y="3268000"/>
            <a:chExt cx="187560" cy="22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B8E2693-5DF7-F169-00A8-01354C0886BA}"/>
                    </a:ext>
                  </a:extLst>
                </p14:cNvPr>
                <p14:cNvContentPartPr/>
                <p14:nvPr/>
              </p14:nvContentPartPr>
              <p14:xfrm>
                <a:off x="647053" y="3298960"/>
                <a:ext cx="134280" cy="1969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B8E2693-5DF7-F169-00A8-01354C0886B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38413" y="3290320"/>
                  <a:ext cx="1519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797AE74-3CD4-B549-2DA4-FF622C8CF498}"/>
                    </a:ext>
                  </a:extLst>
                </p14:cNvPr>
                <p14:cNvContentPartPr/>
                <p14:nvPr/>
              </p14:nvContentPartPr>
              <p14:xfrm>
                <a:off x="692413" y="3268000"/>
                <a:ext cx="142200" cy="2098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797AE74-3CD4-B549-2DA4-FF622C8CF49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83413" y="3259360"/>
                  <a:ext cx="159840" cy="22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82C9FA06-A6F6-2841-ADBF-36CDF19FB42F}"/>
                  </a:ext>
                </a:extLst>
              </p14:cNvPr>
              <p14:cNvContentPartPr/>
              <p14:nvPr/>
            </p14:nvContentPartPr>
            <p14:xfrm>
              <a:off x="4698622" y="1550127"/>
              <a:ext cx="2271600" cy="3168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82C9FA06-A6F6-2841-ADBF-36CDF19FB42F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689622" y="1541127"/>
                <a:ext cx="2289240" cy="4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hteck 45">
            <a:extLst>
              <a:ext uri="{FF2B5EF4-FFF2-40B4-BE49-F238E27FC236}">
                <a16:creationId xmlns:a16="http://schemas.microsoft.com/office/drawing/2014/main" id="{C13322D2-7471-4043-FDBD-4FCFF16E6E51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A5C7B04F-00E6-A8D9-6054-2935729E75F9}"/>
                  </a:ext>
                </a:extLst>
              </p14:cNvPr>
              <p14:cNvContentPartPr/>
              <p14:nvPr/>
            </p14:nvContentPartPr>
            <p14:xfrm>
              <a:off x="3147742" y="3034702"/>
              <a:ext cx="69480" cy="29232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A5C7B04F-00E6-A8D9-6054-2935729E75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39102" y="3025702"/>
                <a:ext cx="8712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C18F2F15-9492-FADE-79FE-CF21A53712B8}"/>
                  </a:ext>
                </a:extLst>
              </p14:cNvPr>
              <p14:cNvContentPartPr/>
              <p14:nvPr/>
            </p14:nvContentPartPr>
            <p14:xfrm>
              <a:off x="577702" y="733222"/>
              <a:ext cx="2681280" cy="242280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C18F2F15-9492-FADE-79FE-CF21A53712B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8702" y="724582"/>
                <a:ext cx="2698920" cy="244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C7E8664A-D1BE-BDC3-FD3B-20BF1BAD6330}"/>
                  </a:ext>
                </a:extLst>
              </p14:cNvPr>
              <p14:cNvContentPartPr/>
              <p14:nvPr/>
            </p14:nvContentPartPr>
            <p14:xfrm>
              <a:off x="7433542" y="3322342"/>
              <a:ext cx="32760" cy="756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C7E8664A-D1BE-BDC3-FD3B-20BF1BAD63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24902" y="3313342"/>
                <a:ext cx="504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A8A77560-4166-75FE-ED0C-19998B1E025C}"/>
                  </a:ext>
                </a:extLst>
              </p14:cNvPr>
              <p14:cNvContentPartPr/>
              <p14:nvPr/>
            </p14:nvContentPartPr>
            <p14:xfrm>
              <a:off x="11286622" y="3111742"/>
              <a:ext cx="98640" cy="19692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A8A77560-4166-75FE-ED0C-19998B1E025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277622" y="3102742"/>
                <a:ext cx="11628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F8247262-4D9A-536E-E624-1B104FCEBB75}"/>
                  </a:ext>
                </a:extLst>
              </p14:cNvPr>
              <p14:cNvContentPartPr/>
              <p14:nvPr/>
            </p14:nvContentPartPr>
            <p14:xfrm>
              <a:off x="7568902" y="340102"/>
              <a:ext cx="3404160" cy="277992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F8247262-4D9A-536E-E624-1B104FCEBB7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60262" y="331102"/>
                <a:ext cx="3421800" cy="27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D4F9BF7-1F60-2C91-689B-C0C1AEB76319}"/>
                  </a:ext>
                </a:extLst>
              </p14:cNvPr>
              <p14:cNvContentPartPr/>
              <p14:nvPr/>
            </p14:nvContentPartPr>
            <p14:xfrm>
              <a:off x="526582" y="399142"/>
              <a:ext cx="58680" cy="28562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D4F9BF7-1F60-2C91-689B-C0C1AEB7631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17942" y="390502"/>
                <a:ext cx="76320" cy="28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5CF4803B-1A37-60CE-2A01-C98AAC5C9A4B}"/>
                  </a:ext>
                </a:extLst>
              </p14:cNvPr>
              <p14:cNvContentPartPr/>
              <p14:nvPr/>
            </p14:nvContentPartPr>
            <p14:xfrm>
              <a:off x="4866742" y="3111022"/>
              <a:ext cx="156960" cy="1846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5CF4803B-1A37-60CE-2A01-C98AAC5C9A4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57742" y="3102022"/>
                <a:ext cx="17460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859A473C-690C-EF8D-3BF4-F611053080DC}"/>
                  </a:ext>
                </a:extLst>
              </p14:cNvPr>
              <p14:cNvContentPartPr/>
              <p14:nvPr/>
            </p14:nvContentPartPr>
            <p14:xfrm>
              <a:off x="4692862" y="3339262"/>
              <a:ext cx="119520" cy="1850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859A473C-690C-EF8D-3BF4-F611053080D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684222" y="3330262"/>
                <a:ext cx="13716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C2E01C7D-4E1C-3F15-EC5F-534E189B7683}"/>
                  </a:ext>
                </a:extLst>
              </p14:cNvPr>
              <p14:cNvContentPartPr/>
              <p14:nvPr/>
            </p14:nvContentPartPr>
            <p14:xfrm>
              <a:off x="4850542" y="3319822"/>
              <a:ext cx="19080" cy="18216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C2E01C7D-4E1C-3F15-EC5F-534E189B768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841902" y="3310822"/>
                <a:ext cx="3672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2B7FCA0C-8BC3-D36B-A3C9-DC32EB3F1B50}"/>
                  </a:ext>
                </a:extLst>
              </p14:cNvPr>
              <p14:cNvContentPartPr/>
              <p14:nvPr/>
            </p14:nvContentPartPr>
            <p14:xfrm>
              <a:off x="4745782" y="3429262"/>
              <a:ext cx="127440" cy="2088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2B7FCA0C-8BC3-D36B-A3C9-DC32EB3F1B5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737142" y="3420262"/>
                <a:ext cx="1450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2E8AFEA2-F337-0339-ECEC-4BA4FB9B6987}"/>
                  </a:ext>
                </a:extLst>
              </p14:cNvPr>
              <p14:cNvContentPartPr/>
              <p14:nvPr/>
            </p14:nvContentPartPr>
            <p14:xfrm>
              <a:off x="1349182" y="889462"/>
              <a:ext cx="53640" cy="231876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2E8AFEA2-F337-0339-ECEC-4BA4FB9B698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340542" y="880822"/>
                <a:ext cx="71280" cy="233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2F9181AC-AFDD-9CA0-5024-C9E0E3338BA4}"/>
                  </a:ext>
                </a:extLst>
              </p14:cNvPr>
              <p14:cNvContentPartPr/>
              <p14:nvPr/>
            </p14:nvContentPartPr>
            <p14:xfrm>
              <a:off x="1193302" y="3343582"/>
              <a:ext cx="105120" cy="13716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2F9181AC-AFDD-9CA0-5024-C9E0E3338BA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184662" y="3334942"/>
                <a:ext cx="12276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1946FEB4-4FF1-4332-3730-954E46F5CE93}"/>
                  </a:ext>
                </a:extLst>
              </p14:cNvPr>
              <p14:cNvContentPartPr/>
              <p14:nvPr/>
            </p14:nvContentPartPr>
            <p14:xfrm>
              <a:off x="1294102" y="3449782"/>
              <a:ext cx="20880" cy="9000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1946FEB4-4FF1-4332-3730-954E46F5CE9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285102" y="3440782"/>
                <a:ext cx="3852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99F47A28-4A05-86D9-4462-8C697355D15F}"/>
                  </a:ext>
                </a:extLst>
              </p14:cNvPr>
              <p14:cNvContentPartPr/>
              <p14:nvPr/>
            </p14:nvContentPartPr>
            <p14:xfrm>
              <a:off x="1398142" y="3325582"/>
              <a:ext cx="54720" cy="15156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99F47A28-4A05-86D9-4462-8C697355D15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389502" y="3316582"/>
                <a:ext cx="7236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E7ED1903-82DB-83BE-284A-F701D84DD718}"/>
                  </a:ext>
                </a:extLst>
              </p14:cNvPr>
              <p14:cNvContentPartPr/>
              <p14:nvPr/>
            </p14:nvContentPartPr>
            <p14:xfrm>
              <a:off x="1524502" y="3322702"/>
              <a:ext cx="74160" cy="10260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E7ED1903-82DB-83BE-284A-F701D84DD71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515862" y="3314062"/>
                <a:ext cx="9180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1D33DE4F-26E0-623F-B2B2-7046CCE5F894}"/>
                  </a:ext>
                </a:extLst>
              </p14:cNvPr>
              <p14:cNvContentPartPr/>
              <p14:nvPr/>
            </p14:nvContentPartPr>
            <p14:xfrm>
              <a:off x="1570942" y="3383182"/>
              <a:ext cx="23400" cy="121680"/>
            </p14:xfrm>
          </p:contentPart>
        </mc:Choice>
        <mc:Fallback xmlns=""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1D33DE4F-26E0-623F-B2B2-7046CCE5F89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562302" y="3374542"/>
                <a:ext cx="4104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B5AF83DB-337E-B826-FF3B-8396DAAFCF6A}"/>
                  </a:ext>
                </a:extLst>
              </p14:cNvPr>
              <p14:cNvContentPartPr/>
              <p14:nvPr/>
            </p14:nvContentPartPr>
            <p14:xfrm>
              <a:off x="1342342" y="3666862"/>
              <a:ext cx="10800" cy="87120"/>
            </p14:xfrm>
          </p:contentPart>
        </mc:Choice>
        <mc:Fallback xmlns=""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B5AF83DB-337E-B826-FF3B-8396DAAFCF6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333702" y="3658222"/>
                <a:ext cx="2844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47F03209-318C-0A51-94F5-119CB5EC1A86}"/>
                  </a:ext>
                </a:extLst>
              </p14:cNvPr>
              <p14:cNvContentPartPr/>
              <p14:nvPr/>
            </p14:nvContentPartPr>
            <p14:xfrm>
              <a:off x="1283302" y="3643102"/>
              <a:ext cx="137880" cy="14544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47F03209-318C-0A51-94F5-119CB5EC1A8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274302" y="3634102"/>
                <a:ext cx="15552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DD591D3A-65B1-5245-D7EC-1CF40504E54F}"/>
                  </a:ext>
                </a:extLst>
              </p14:cNvPr>
              <p14:cNvContentPartPr/>
              <p14:nvPr/>
            </p14:nvContentPartPr>
            <p14:xfrm>
              <a:off x="1290862" y="3610342"/>
              <a:ext cx="181080" cy="23652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DD591D3A-65B1-5245-D7EC-1CF40504E54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281862" y="3601702"/>
                <a:ext cx="19872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3956F1D7-EA41-0E60-33D1-07456E7C2B30}"/>
                  </a:ext>
                </a:extLst>
              </p14:cNvPr>
              <p14:cNvContentPartPr/>
              <p14:nvPr/>
            </p14:nvContentPartPr>
            <p14:xfrm>
              <a:off x="1477702" y="3559582"/>
              <a:ext cx="114480" cy="132120"/>
            </p14:xfrm>
          </p:contentPart>
        </mc:Choice>
        <mc:Fallback xmlns=""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3956F1D7-EA41-0E60-33D1-07456E7C2B3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469062" y="3550942"/>
                <a:ext cx="1321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E02D0B75-C967-9604-6D8C-4C6E64F1B142}"/>
                  </a:ext>
                </a:extLst>
              </p14:cNvPr>
              <p14:cNvContentPartPr/>
              <p14:nvPr/>
            </p14:nvContentPartPr>
            <p14:xfrm>
              <a:off x="10658782" y="2910502"/>
              <a:ext cx="402120" cy="31068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E02D0B75-C967-9604-6D8C-4C6E64F1B14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649782" y="2901862"/>
                <a:ext cx="419760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0C0535CD-AF77-3116-8BD9-6A31B92107BC}"/>
                  </a:ext>
                </a:extLst>
              </p14:cNvPr>
              <p14:cNvContentPartPr/>
              <p14:nvPr/>
            </p14:nvContentPartPr>
            <p14:xfrm>
              <a:off x="7060942" y="-45131"/>
              <a:ext cx="8280" cy="2484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0C0535CD-AF77-3116-8BD9-6A31B92107B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052302" y="-54131"/>
                <a:ext cx="259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CC73EB21-EE31-49DE-671D-B6DF0FC446D4}"/>
                  </a:ext>
                </a:extLst>
              </p14:cNvPr>
              <p14:cNvContentPartPr/>
              <p14:nvPr/>
            </p14:nvContentPartPr>
            <p14:xfrm>
              <a:off x="7879222" y="213251"/>
              <a:ext cx="3104640" cy="2877840"/>
            </p14:xfrm>
          </p:contentPart>
        </mc:Choice>
        <mc:Fallback xmlns=""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CC73EB21-EE31-49DE-671D-B6DF0FC446D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870582" y="204611"/>
                <a:ext cx="3122280" cy="28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E4079652-C315-DD9B-9DF9-B0FE5B9B9096}"/>
                  </a:ext>
                </a:extLst>
              </p14:cNvPr>
              <p14:cNvContentPartPr/>
              <p14:nvPr/>
            </p14:nvContentPartPr>
            <p14:xfrm>
              <a:off x="7914502" y="152771"/>
              <a:ext cx="3057480" cy="2951280"/>
            </p14:xfrm>
          </p:contentPart>
        </mc:Choice>
        <mc:Fallback xmlns=""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E4079652-C315-DD9B-9DF9-B0FE5B9B909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905862" y="144131"/>
                <a:ext cx="3075120" cy="296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0" name="Gruppieren 189">
            <a:extLst>
              <a:ext uri="{FF2B5EF4-FFF2-40B4-BE49-F238E27FC236}">
                <a16:creationId xmlns:a16="http://schemas.microsoft.com/office/drawing/2014/main" id="{831DFE1D-3D39-047A-A15B-2E7688A31DB6}"/>
              </a:ext>
            </a:extLst>
          </p:cNvPr>
          <p:cNvGrpSpPr/>
          <p:nvPr/>
        </p:nvGrpSpPr>
        <p:grpSpPr>
          <a:xfrm>
            <a:off x="8491582" y="52691"/>
            <a:ext cx="2087280" cy="1068480"/>
            <a:chOff x="8491582" y="52691"/>
            <a:chExt cx="2087280" cy="106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B44B04A5-316B-B8C3-E74D-0477B467C297}"/>
                    </a:ext>
                  </a:extLst>
                </p14:cNvPr>
                <p14:cNvContentPartPr/>
                <p14:nvPr/>
              </p14:nvContentPartPr>
              <p14:xfrm>
                <a:off x="10472302" y="256811"/>
                <a:ext cx="14400" cy="52056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B44B04A5-316B-B8C3-E74D-0477B467C29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463662" y="248171"/>
                  <a:ext cx="3204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F2D70E47-38AC-0AEE-4297-4729054C6B14}"/>
                    </a:ext>
                  </a:extLst>
                </p14:cNvPr>
                <p14:cNvContentPartPr/>
                <p14:nvPr/>
              </p14:nvContentPartPr>
              <p14:xfrm>
                <a:off x="10374742" y="660371"/>
                <a:ext cx="204120" cy="22536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F2D70E47-38AC-0AEE-4297-4729054C6B1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366102" y="651371"/>
                  <a:ext cx="2217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DBC26C44-66C9-A199-0348-249B845E6AD2}"/>
                    </a:ext>
                  </a:extLst>
                </p14:cNvPr>
                <p14:cNvContentPartPr/>
                <p14:nvPr/>
              </p14:nvContentPartPr>
              <p14:xfrm>
                <a:off x="9754462" y="436811"/>
                <a:ext cx="540720" cy="2052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DBC26C44-66C9-A199-0348-249B845E6AD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745822" y="428171"/>
                  <a:ext cx="558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FD3E828B-1EFF-E188-8A19-ACBD51901A00}"/>
                    </a:ext>
                  </a:extLst>
                </p14:cNvPr>
                <p14:cNvContentPartPr/>
                <p14:nvPr/>
              </p14:nvContentPartPr>
              <p14:xfrm>
                <a:off x="10231462" y="394691"/>
                <a:ext cx="149760" cy="17244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FD3E828B-1EFF-E188-8A19-ACBD51901A0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222822" y="385691"/>
                  <a:ext cx="1674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A1F3D5D2-BAB9-D857-6947-0C115332A93E}"/>
                    </a:ext>
                  </a:extLst>
                </p14:cNvPr>
                <p14:cNvContentPartPr/>
                <p14:nvPr/>
              </p14:nvContentPartPr>
              <p14:xfrm>
                <a:off x="8687422" y="151691"/>
                <a:ext cx="64800" cy="17172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A1F3D5D2-BAB9-D857-6947-0C115332A93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678782" y="142691"/>
                  <a:ext cx="824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7EAA4304-EFD1-DD05-C3D2-7CA925EACE07}"/>
                    </a:ext>
                  </a:extLst>
                </p14:cNvPr>
                <p14:cNvContentPartPr/>
                <p14:nvPr/>
              </p14:nvContentPartPr>
              <p14:xfrm>
                <a:off x="8682382" y="152411"/>
                <a:ext cx="124200" cy="20340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7EAA4304-EFD1-DD05-C3D2-7CA925EACE0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673382" y="143771"/>
                  <a:ext cx="1418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4D5838F3-EA8E-E6F2-7C10-DC1286B03EE1}"/>
                    </a:ext>
                  </a:extLst>
                </p14:cNvPr>
                <p14:cNvContentPartPr/>
                <p14:nvPr/>
              </p14:nvContentPartPr>
              <p14:xfrm>
                <a:off x="8821342" y="151691"/>
                <a:ext cx="90360" cy="1569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4D5838F3-EA8E-E6F2-7C10-DC1286B03EE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812702" y="142691"/>
                  <a:ext cx="1080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05BB2A9F-1422-02B8-DB49-3DC3D30C298D}"/>
                    </a:ext>
                  </a:extLst>
                </p14:cNvPr>
                <p14:cNvContentPartPr/>
                <p14:nvPr/>
              </p14:nvContentPartPr>
              <p14:xfrm>
                <a:off x="8941582" y="192371"/>
                <a:ext cx="52200" cy="1051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05BB2A9F-1422-02B8-DB49-3DC3D30C298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932942" y="183371"/>
                  <a:ext cx="698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A164C12A-B2CF-6A8F-C1EE-6229B2B7910F}"/>
                    </a:ext>
                  </a:extLst>
                </p14:cNvPr>
                <p14:cNvContentPartPr/>
                <p14:nvPr/>
              </p14:nvContentPartPr>
              <p14:xfrm>
                <a:off x="9016102" y="171131"/>
                <a:ext cx="192960" cy="813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A164C12A-B2CF-6A8F-C1EE-6229B2B7910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007462" y="162131"/>
                  <a:ext cx="2106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08347B60-C110-83C2-1A33-90CBB6406294}"/>
                    </a:ext>
                  </a:extLst>
                </p14:cNvPr>
                <p14:cNvContentPartPr/>
                <p14:nvPr/>
              </p14:nvContentPartPr>
              <p14:xfrm>
                <a:off x="9246502" y="92291"/>
                <a:ext cx="124560" cy="16020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08347B60-C110-83C2-1A33-90CBB640629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237502" y="83291"/>
                  <a:ext cx="1422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BA351D5E-3501-6FCD-5776-4F1086C033C8}"/>
                    </a:ext>
                  </a:extLst>
                </p14:cNvPr>
                <p14:cNvContentPartPr/>
                <p14:nvPr/>
              </p14:nvContentPartPr>
              <p14:xfrm>
                <a:off x="9422902" y="160331"/>
                <a:ext cx="240120" cy="14508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BA351D5E-3501-6FCD-5776-4F1086C033C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413902" y="151331"/>
                  <a:ext cx="2577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CB2DD234-AD55-7EA8-A466-F9D49B1A29F9}"/>
                    </a:ext>
                  </a:extLst>
                </p14:cNvPr>
                <p14:cNvContentPartPr/>
                <p14:nvPr/>
              </p14:nvContentPartPr>
              <p14:xfrm>
                <a:off x="9771382" y="52691"/>
                <a:ext cx="144360" cy="16740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CB2DD234-AD55-7EA8-A466-F9D49B1A29F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762742" y="43691"/>
                  <a:ext cx="1620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CB27FE35-8576-0257-E780-5DB4E2FCB48E}"/>
                    </a:ext>
                  </a:extLst>
                </p14:cNvPr>
                <p14:cNvContentPartPr/>
                <p14:nvPr/>
              </p14:nvContentPartPr>
              <p14:xfrm>
                <a:off x="9962902" y="94091"/>
                <a:ext cx="113040" cy="11088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CB27FE35-8576-0257-E780-5DB4E2FCB48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953902" y="85451"/>
                  <a:ext cx="1306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E3DEAC08-5BA9-ADC4-09D2-1262F468E4DB}"/>
                    </a:ext>
                  </a:extLst>
                </p14:cNvPr>
                <p14:cNvContentPartPr/>
                <p14:nvPr/>
              </p14:nvContentPartPr>
              <p14:xfrm>
                <a:off x="8491582" y="558491"/>
                <a:ext cx="114120" cy="18000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E3DEAC08-5BA9-ADC4-09D2-1262F468E4D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482582" y="549491"/>
                  <a:ext cx="1317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6F3D4112-36FD-5F33-EC3F-9FD3CC318E63}"/>
                    </a:ext>
                  </a:extLst>
                </p14:cNvPr>
                <p14:cNvContentPartPr/>
                <p14:nvPr/>
              </p14:nvContentPartPr>
              <p14:xfrm>
                <a:off x="8643862" y="616811"/>
                <a:ext cx="72720" cy="12456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6F3D4112-36FD-5F33-EC3F-9FD3CC318E6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635222" y="608171"/>
                  <a:ext cx="903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67E7AC83-0A50-1F55-CAD9-770EE0138E23}"/>
                    </a:ext>
                  </a:extLst>
                </p14:cNvPr>
                <p14:cNvContentPartPr/>
                <p14:nvPr/>
              </p14:nvContentPartPr>
              <p14:xfrm>
                <a:off x="8693902" y="442571"/>
                <a:ext cx="140040" cy="7452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67E7AC83-0A50-1F55-CAD9-770EE0138E2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685262" y="433571"/>
                  <a:ext cx="1576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86B3E268-FCB2-CC62-FEEA-7751A68CC5AD}"/>
                    </a:ext>
                  </a:extLst>
                </p14:cNvPr>
                <p14:cNvContentPartPr/>
                <p14:nvPr/>
              </p14:nvContentPartPr>
              <p14:xfrm>
                <a:off x="8894422" y="486851"/>
                <a:ext cx="93240" cy="12888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86B3E268-FCB2-CC62-FEEA-7751A68CC5A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885782" y="478211"/>
                  <a:ext cx="1108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C5EDCD11-077E-EF52-8B2D-F486E73C9B54}"/>
                    </a:ext>
                  </a:extLst>
                </p14:cNvPr>
                <p14:cNvContentPartPr/>
                <p14:nvPr/>
              </p14:nvContentPartPr>
              <p14:xfrm>
                <a:off x="9105742" y="459491"/>
                <a:ext cx="109800" cy="26532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C5EDCD11-077E-EF52-8B2D-F486E73C9B5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096742" y="450851"/>
                  <a:ext cx="12744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AE5E39B8-2524-7183-6EAA-022EABD6B121}"/>
                    </a:ext>
                  </a:extLst>
                </p14:cNvPr>
                <p14:cNvContentPartPr/>
                <p14:nvPr/>
              </p14:nvContentPartPr>
              <p14:xfrm>
                <a:off x="9257662" y="514211"/>
                <a:ext cx="34560" cy="13032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AE5E39B8-2524-7183-6EAA-022EABD6B12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249022" y="505571"/>
                  <a:ext cx="522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22AD4E20-D0F7-667B-B4F3-0186BE5C9926}"/>
                    </a:ext>
                  </a:extLst>
                </p14:cNvPr>
                <p14:cNvContentPartPr/>
                <p14:nvPr/>
              </p14:nvContentPartPr>
              <p14:xfrm>
                <a:off x="9246862" y="496571"/>
                <a:ext cx="124560" cy="17964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22AD4E20-D0F7-667B-B4F3-0186BE5C992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237862" y="487571"/>
                  <a:ext cx="1422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808346E6-8EFF-1C99-BE19-6DEC0B8F46D5}"/>
                    </a:ext>
                  </a:extLst>
                </p14:cNvPr>
                <p14:cNvContentPartPr/>
                <p14:nvPr/>
              </p14:nvContentPartPr>
              <p14:xfrm>
                <a:off x="8529382" y="934691"/>
                <a:ext cx="164880" cy="18648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808346E6-8EFF-1C99-BE19-6DEC0B8F46D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520382" y="925691"/>
                  <a:ext cx="1825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D00B8EF7-212F-22FF-DEAA-A17B3E80BA2F}"/>
                    </a:ext>
                  </a:extLst>
                </p14:cNvPr>
                <p14:cNvContentPartPr/>
                <p14:nvPr/>
              </p14:nvContentPartPr>
              <p14:xfrm>
                <a:off x="9145342" y="799691"/>
                <a:ext cx="148320" cy="14220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D00B8EF7-212F-22FF-DEAA-A17B3E80BA2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136342" y="790691"/>
                  <a:ext cx="165960" cy="15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7AC738E9-1377-B645-1F2F-ACACF9E6852C}"/>
                  </a:ext>
                </a:extLst>
              </p14:cNvPr>
              <p14:cNvContentPartPr/>
              <p14:nvPr/>
            </p14:nvContentPartPr>
            <p14:xfrm>
              <a:off x="1374382" y="880691"/>
              <a:ext cx="46080" cy="47880"/>
            </p14:xfrm>
          </p:contentPart>
        </mc:Choice>
        <mc:Fallback xmlns=""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7AC738E9-1377-B645-1F2F-ACACF9E6852C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365742" y="871691"/>
                <a:ext cx="63720" cy="6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0" name="Gruppieren 209">
            <a:extLst>
              <a:ext uri="{FF2B5EF4-FFF2-40B4-BE49-F238E27FC236}">
                <a16:creationId xmlns:a16="http://schemas.microsoft.com/office/drawing/2014/main" id="{14D85681-5435-2D88-9BC1-413505F01F9E}"/>
              </a:ext>
            </a:extLst>
          </p:cNvPr>
          <p:cNvGrpSpPr/>
          <p:nvPr/>
        </p:nvGrpSpPr>
        <p:grpSpPr>
          <a:xfrm>
            <a:off x="7454782" y="2515811"/>
            <a:ext cx="2489760" cy="1037520"/>
            <a:chOff x="7454782" y="2515811"/>
            <a:chExt cx="2489760" cy="103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7D088A30-F877-F2D6-7F95-4CE254DDC00E}"/>
                    </a:ext>
                  </a:extLst>
                </p14:cNvPr>
                <p14:cNvContentPartPr/>
                <p14:nvPr/>
              </p14:nvContentPartPr>
              <p14:xfrm>
                <a:off x="7454782" y="2676011"/>
                <a:ext cx="189720" cy="3852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7D088A30-F877-F2D6-7F95-4CE254DDC00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446142" y="2667371"/>
                  <a:ext cx="2073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4BCE4815-15A2-F236-C80C-C768A96A4DA1}"/>
                    </a:ext>
                  </a:extLst>
                </p14:cNvPr>
                <p14:cNvContentPartPr/>
                <p14:nvPr/>
              </p14:nvContentPartPr>
              <p14:xfrm>
                <a:off x="7833502" y="2605811"/>
                <a:ext cx="750240" cy="6300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4BCE4815-15A2-F236-C80C-C768A96A4DA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824862" y="2597171"/>
                  <a:ext cx="7678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AEB27FCB-C8DE-F423-D753-D751838E13FE}"/>
                    </a:ext>
                  </a:extLst>
                </p14:cNvPr>
                <p14:cNvContentPartPr/>
                <p14:nvPr/>
              </p14:nvContentPartPr>
              <p14:xfrm>
                <a:off x="8896942" y="2515811"/>
                <a:ext cx="382320" cy="5472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AEB27FCB-C8DE-F423-D753-D751838E13F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888302" y="2506811"/>
                  <a:ext cx="3999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31427170-F66C-D2C6-22CB-CDB6A9175116}"/>
                    </a:ext>
                  </a:extLst>
                </p14:cNvPr>
                <p14:cNvContentPartPr/>
                <p14:nvPr/>
              </p14:nvContentPartPr>
              <p14:xfrm>
                <a:off x="9295462" y="2547491"/>
                <a:ext cx="51480" cy="64584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31427170-F66C-D2C6-22CB-CDB6A917511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286462" y="2538851"/>
                  <a:ext cx="69120" cy="66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F0BB8A43-204E-D248-CEB8-6AEED255F1D5}"/>
                    </a:ext>
                  </a:extLst>
                </p14:cNvPr>
                <p14:cNvContentPartPr/>
                <p14:nvPr/>
              </p14:nvContentPartPr>
              <p14:xfrm>
                <a:off x="9256582" y="3355691"/>
                <a:ext cx="146160" cy="17892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F0BB8A43-204E-D248-CEB8-6AEED255F1D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247582" y="3346691"/>
                  <a:ext cx="1638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F2928A53-EED1-B9F4-F760-3C25FE01596A}"/>
                    </a:ext>
                  </a:extLst>
                </p14:cNvPr>
                <p14:cNvContentPartPr/>
                <p14:nvPr/>
              </p14:nvContentPartPr>
              <p14:xfrm>
                <a:off x="9415342" y="3447131"/>
                <a:ext cx="137160" cy="10620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F2928A53-EED1-B9F4-F760-3C25FE01596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406342" y="3438131"/>
                  <a:ext cx="1548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144F4225-BCF9-C781-AC3F-6457034DFC02}"/>
                    </a:ext>
                  </a:extLst>
                </p14:cNvPr>
                <p14:cNvContentPartPr/>
                <p14:nvPr/>
              </p14:nvContentPartPr>
              <p14:xfrm>
                <a:off x="9403822" y="3298091"/>
                <a:ext cx="131040" cy="11232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144F4225-BCF9-C781-AC3F-6457034DFC0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394822" y="3289451"/>
                  <a:ext cx="1486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31E21544-D8A3-B3C5-236B-61D3498812BB}"/>
                    </a:ext>
                  </a:extLst>
                </p14:cNvPr>
                <p14:cNvContentPartPr/>
                <p14:nvPr/>
              </p14:nvContentPartPr>
              <p14:xfrm>
                <a:off x="9587422" y="3344891"/>
                <a:ext cx="99000" cy="4068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31E21544-D8A3-B3C5-236B-61D3498812B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578422" y="3335891"/>
                  <a:ext cx="1166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BCF4F538-74E1-5C14-1076-1C13F1CAA84E}"/>
                    </a:ext>
                  </a:extLst>
                </p14:cNvPr>
                <p14:cNvContentPartPr/>
                <p14:nvPr/>
              </p14:nvContentPartPr>
              <p14:xfrm>
                <a:off x="9601462" y="3365411"/>
                <a:ext cx="89640" cy="5040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BCF4F538-74E1-5C14-1076-1C13F1CAA84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592462" y="3356771"/>
                  <a:ext cx="1072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7BC31218-E1AD-2F86-09FB-0BD3851B10F0}"/>
                    </a:ext>
                  </a:extLst>
                </p14:cNvPr>
                <p14:cNvContentPartPr/>
                <p14:nvPr/>
              </p14:nvContentPartPr>
              <p14:xfrm>
                <a:off x="9752662" y="3234371"/>
                <a:ext cx="131760" cy="15912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7BC31218-E1AD-2F86-09FB-0BD3851B10F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743662" y="3225731"/>
                  <a:ext cx="1494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1AC65BCD-82AD-5893-E05B-8C3DB58BF68D}"/>
                    </a:ext>
                  </a:extLst>
                </p14:cNvPr>
                <p14:cNvContentPartPr/>
                <p14:nvPr/>
              </p14:nvContentPartPr>
              <p14:xfrm>
                <a:off x="9797302" y="3391331"/>
                <a:ext cx="147240" cy="6552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1AC65BCD-82AD-5893-E05B-8C3DB58BF68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788662" y="3382331"/>
                  <a:ext cx="1648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9EB0F0FA-9B95-EDB6-2D94-F77B67F9BB26}"/>
                    </a:ext>
                  </a:extLst>
                </p14:cNvPr>
                <p14:cNvContentPartPr/>
                <p14:nvPr/>
              </p14:nvContentPartPr>
              <p14:xfrm>
                <a:off x="7560982" y="2619851"/>
                <a:ext cx="261360" cy="5040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9EB0F0FA-9B95-EDB6-2D94-F77B67F9BB2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552342" y="2611211"/>
                  <a:ext cx="2790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D2E0B9BF-520F-6043-1890-0EE22C32EDE0}"/>
                    </a:ext>
                  </a:extLst>
                </p14:cNvPr>
                <p14:cNvContentPartPr/>
                <p14:nvPr/>
              </p14:nvContentPartPr>
              <p14:xfrm>
                <a:off x="8235622" y="2632811"/>
                <a:ext cx="180360" cy="3168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D2E0B9BF-520F-6043-1890-0EE22C32EDE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226622" y="2623811"/>
                  <a:ext cx="1980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22CA2A27-B0A8-C17C-4ED7-5DE39F220710}"/>
                    </a:ext>
                  </a:extLst>
                </p14:cNvPr>
                <p14:cNvContentPartPr/>
                <p14:nvPr/>
              </p14:nvContentPartPr>
              <p14:xfrm>
                <a:off x="8856262" y="2557571"/>
                <a:ext cx="408600" cy="3996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22CA2A27-B0A8-C17C-4ED7-5DE39F22071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847262" y="2548571"/>
                  <a:ext cx="42624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uppieren 219">
            <a:extLst>
              <a:ext uri="{FF2B5EF4-FFF2-40B4-BE49-F238E27FC236}">
                <a16:creationId xmlns:a16="http://schemas.microsoft.com/office/drawing/2014/main" id="{AAD5C41F-DA3A-ECCB-FCC1-29758E5ED8EE}"/>
              </a:ext>
            </a:extLst>
          </p:cNvPr>
          <p:cNvGrpSpPr/>
          <p:nvPr/>
        </p:nvGrpSpPr>
        <p:grpSpPr>
          <a:xfrm>
            <a:off x="6352102" y="2590331"/>
            <a:ext cx="912600" cy="420840"/>
            <a:chOff x="6352102" y="2590331"/>
            <a:chExt cx="912600" cy="42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D48887C8-9BF2-2712-CF06-0678A5074826}"/>
                    </a:ext>
                  </a:extLst>
                </p14:cNvPr>
                <p14:cNvContentPartPr/>
                <p14:nvPr/>
              </p14:nvContentPartPr>
              <p14:xfrm>
                <a:off x="6352102" y="2772131"/>
                <a:ext cx="162000" cy="11772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D48887C8-9BF2-2712-CF06-0678A507482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343102" y="2763131"/>
                  <a:ext cx="1796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BB8CFE39-5891-DF8A-F7B3-B2E5548DC4A4}"/>
                    </a:ext>
                  </a:extLst>
                </p14:cNvPr>
                <p14:cNvContentPartPr/>
                <p14:nvPr/>
              </p14:nvContentPartPr>
              <p14:xfrm>
                <a:off x="6521662" y="2828291"/>
                <a:ext cx="151560" cy="10800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BB8CFE39-5891-DF8A-F7B3-B2E5548DC4A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512662" y="2819651"/>
                  <a:ext cx="1692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9E291F4D-7EF7-F40D-2D8F-21C32D503E52}"/>
                    </a:ext>
                  </a:extLst>
                </p14:cNvPr>
                <p14:cNvContentPartPr/>
                <p14:nvPr/>
              </p14:nvContentPartPr>
              <p14:xfrm>
                <a:off x="6638662" y="2639651"/>
                <a:ext cx="105840" cy="13392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9E291F4D-7EF7-F40D-2D8F-21C32D503E5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629662" y="2630651"/>
                  <a:ext cx="1234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3CFCDF38-8F8D-F2E5-5E2D-5350197BACD0}"/>
                    </a:ext>
                  </a:extLst>
                </p14:cNvPr>
                <p14:cNvContentPartPr/>
                <p14:nvPr/>
              </p14:nvContentPartPr>
              <p14:xfrm>
                <a:off x="6768982" y="2786171"/>
                <a:ext cx="97920" cy="720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3CFCDF38-8F8D-F2E5-5E2D-5350197BACD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760342" y="2777171"/>
                  <a:ext cx="1155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C29BA7BB-753A-5CFE-E7CF-B3F5B3A11861}"/>
                    </a:ext>
                  </a:extLst>
                </p14:cNvPr>
                <p14:cNvContentPartPr/>
                <p14:nvPr/>
              </p14:nvContentPartPr>
              <p14:xfrm>
                <a:off x="6787702" y="2820011"/>
                <a:ext cx="74160" cy="1728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C29BA7BB-753A-5CFE-E7CF-B3F5B3A1186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778702" y="2811371"/>
                  <a:ext cx="918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C5EECCE3-DED2-9C03-2B73-DAC88487C692}"/>
                    </a:ext>
                  </a:extLst>
                </p14:cNvPr>
                <p14:cNvContentPartPr/>
                <p14:nvPr/>
              </p14:nvContentPartPr>
              <p14:xfrm>
                <a:off x="6980662" y="2590331"/>
                <a:ext cx="167040" cy="12888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C5EECCE3-DED2-9C03-2B73-DAC88487C69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971662" y="2581331"/>
                  <a:ext cx="1846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B93346C1-0BBD-08BF-D7C4-AB7B6384E319}"/>
                    </a:ext>
                  </a:extLst>
                </p14:cNvPr>
                <p14:cNvContentPartPr/>
                <p14:nvPr/>
              </p14:nvContentPartPr>
              <p14:xfrm>
                <a:off x="6922702" y="2736851"/>
                <a:ext cx="342000" cy="5724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B93346C1-0BBD-08BF-D7C4-AB7B6384E31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914062" y="2728211"/>
                  <a:ext cx="3596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6CAEA4B1-D5B9-0012-C407-F000A95A5E6A}"/>
                    </a:ext>
                  </a:extLst>
                </p14:cNvPr>
                <p14:cNvContentPartPr/>
                <p14:nvPr/>
              </p14:nvContentPartPr>
              <p14:xfrm>
                <a:off x="6963742" y="2760251"/>
                <a:ext cx="249840" cy="25092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6CAEA4B1-D5B9-0012-C407-F000A95A5E6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954742" y="2751611"/>
                  <a:ext cx="2674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BAC9C9F4-300A-4C84-D3C5-0D9BF603D53B}"/>
                    </a:ext>
                  </a:extLst>
                </p14:cNvPr>
                <p14:cNvContentPartPr/>
                <p14:nvPr/>
              </p14:nvContentPartPr>
              <p14:xfrm>
                <a:off x="7078582" y="2867531"/>
                <a:ext cx="88200" cy="12600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BAC9C9F4-300A-4C84-D3C5-0D9BF603D53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069942" y="2858531"/>
                  <a:ext cx="105840" cy="14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918DD7F5-8065-DE33-7CBC-570ACC4430DF}"/>
                  </a:ext>
                </a:extLst>
              </p14:cNvPr>
              <p14:cNvContentPartPr/>
              <p14:nvPr/>
            </p14:nvContentPartPr>
            <p14:xfrm>
              <a:off x="1359982" y="850091"/>
              <a:ext cx="83880" cy="78120"/>
            </p14:xfrm>
          </p:contentPart>
        </mc:Choice>
        <mc:Fallback xmlns=""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918DD7F5-8065-DE33-7CBC-570ACC4430DF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350982" y="841451"/>
                <a:ext cx="10152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1EAA2FBF-2B19-CD7B-0DB3-95C2B2A8DAC9}"/>
                  </a:ext>
                </a:extLst>
              </p14:cNvPr>
              <p14:cNvContentPartPr/>
              <p14:nvPr/>
            </p14:nvContentPartPr>
            <p14:xfrm>
              <a:off x="8760502" y="2252291"/>
              <a:ext cx="89640" cy="57960"/>
            </p14:xfrm>
          </p:contentPart>
        </mc:Choice>
        <mc:Fallback xmlns=""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1EAA2FBF-2B19-CD7B-0DB3-95C2B2A8DAC9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8751502" y="2243651"/>
                <a:ext cx="10728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5ACC5277-72AA-E728-5ED2-2FC9749FA148}"/>
                  </a:ext>
                </a:extLst>
              </p14:cNvPr>
              <p14:cNvContentPartPr/>
              <p14:nvPr/>
            </p14:nvContentPartPr>
            <p14:xfrm>
              <a:off x="1356022" y="832091"/>
              <a:ext cx="90000" cy="114120"/>
            </p14:xfrm>
          </p:contentPart>
        </mc:Choice>
        <mc:Fallback xmlns=""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5ACC5277-72AA-E728-5ED2-2FC9749FA148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347022" y="823091"/>
                <a:ext cx="10764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B1EC5742-1924-1508-58F4-6B681D678902}"/>
                  </a:ext>
                </a:extLst>
              </p14:cNvPr>
              <p14:cNvContentPartPr/>
              <p14:nvPr/>
            </p14:nvContentPartPr>
            <p14:xfrm>
              <a:off x="1381222" y="814091"/>
              <a:ext cx="12240" cy="5040"/>
            </p14:xfrm>
          </p:contentPart>
        </mc:Choice>
        <mc:Fallback xmlns=""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B1EC5742-1924-1508-58F4-6B681D678902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372222" y="805091"/>
                <a:ext cx="2988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CB530E70-BD3A-08CB-0784-4679877A8695}"/>
                  </a:ext>
                </a:extLst>
              </p14:cNvPr>
              <p14:cNvContentPartPr/>
              <p14:nvPr/>
            </p14:nvContentPartPr>
            <p14:xfrm>
              <a:off x="2072062" y="1092731"/>
              <a:ext cx="5400" cy="15840"/>
            </p14:xfrm>
          </p:contentPart>
        </mc:Choice>
        <mc:Fallback xmlns=""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CB530E70-BD3A-08CB-0784-4679877A8695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2063422" y="1083731"/>
                <a:ext cx="2304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BE618E5D-4296-185D-DED2-87B78CB503D1}"/>
                  </a:ext>
                </a:extLst>
              </p14:cNvPr>
              <p14:cNvContentPartPr/>
              <p14:nvPr/>
            </p14:nvContentPartPr>
            <p14:xfrm>
              <a:off x="426142" y="202942"/>
              <a:ext cx="294840" cy="2181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BE618E5D-4296-185D-DED2-87B78CB503D1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417502" y="193942"/>
                <a:ext cx="31248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A4894BA9-3CF3-538A-FF59-D914F5DE7389}"/>
                  </a:ext>
                </a:extLst>
              </p14:cNvPr>
              <p14:cNvContentPartPr/>
              <p14:nvPr/>
            </p14:nvContentPartPr>
            <p14:xfrm>
              <a:off x="232462" y="141382"/>
              <a:ext cx="18000" cy="14544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A4894BA9-3CF3-538A-FF59-D914F5DE7389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223822" y="132742"/>
                <a:ext cx="3564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E85E50D6-6B7E-6E92-FC95-357E73E35019}"/>
                  </a:ext>
                </a:extLst>
              </p14:cNvPr>
              <p14:cNvContentPartPr/>
              <p14:nvPr/>
            </p14:nvContentPartPr>
            <p14:xfrm>
              <a:off x="161542" y="87742"/>
              <a:ext cx="190440" cy="20628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E85E50D6-6B7E-6E92-FC95-357E73E35019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52542" y="79102"/>
                <a:ext cx="20808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D0C86F9B-4E8F-1EFB-B852-CA294E5EE0F4}"/>
                  </a:ext>
                </a:extLst>
              </p14:cNvPr>
              <p14:cNvContentPartPr/>
              <p14:nvPr/>
            </p14:nvContentPartPr>
            <p14:xfrm>
              <a:off x="461422" y="736102"/>
              <a:ext cx="223200" cy="2484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D0C86F9B-4E8F-1EFB-B852-CA294E5EE0F4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452422" y="727462"/>
                <a:ext cx="2408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A147E0C7-6993-655D-6E72-94C7CB8CDF35}"/>
                  </a:ext>
                </a:extLst>
              </p14:cNvPr>
              <p14:cNvContentPartPr/>
              <p14:nvPr/>
            </p14:nvContentPartPr>
            <p14:xfrm>
              <a:off x="231382" y="640702"/>
              <a:ext cx="143640" cy="26136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A147E0C7-6993-655D-6E72-94C7CB8CDF35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222382" y="632062"/>
                <a:ext cx="16128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443199BE-C791-EB49-AB72-1507E4D432A4}"/>
                  </a:ext>
                </a:extLst>
              </p14:cNvPr>
              <p14:cNvContentPartPr/>
              <p14:nvPr/>
            </p14:nvContentPartPr>
            <p14:xfrm>
              <a:off x="571582" y="895582"/>
              <a:ext cx="863640" cy="76680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443199BE-C791-EB49-AB72-1507E4D432A4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562942" y="886942"/>
                <a:ext cx="88128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ACA26934-4C5C-734F-0785-406430BE4794}"/>
                  </a:ext>
                </a:extLst>
              </p14:cNvPr>
              <p14:cNvContentPartPr/>
              <p14:nvPr/>
            </p14:nvContentPartPr>
            <p14:xfrm>
              <a:off x="107542" y="1011142"/>
              <a:ext cx="56160" cy="14364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ACA26934-4C5C-734F-0785-406430BE4794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98542" y="1002142"/>
                <a:ext cx="7380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A4B9A5CD-E6FC-B5AE-29D2-6C008D1E01D9}"/>
                  </a:ext>
                </a:extLst>
              </p14:cNvPr>
              <p14:cNvContentPartPr/>
              <p14:nvPr/>
            </p14:nvContentPartPr>
            <p14:xfrm>
              <a:off x="169102" y="1151182"/>
              <a:ext cx="12240" cy="5436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A4B9A5CD-E6FC-B5AE-29D2-6C008D1E01D9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160462" y="1142182"/>
                <a:ext cx="298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291D38CD-874E-E9D2-6B73-D5DF70DA79F7}"/>
                  </a:ext>
                </a:extLst>
              </p14:cNvPr>
              <p14:cNvContentPartPr/>
              <p14:nvPr/>
            </p14:nvContentPartPr>
            <p14:xfrm>
              <a:off x="246142" y="995302"/>
              <a:ext cx="80280" cy="138960"/>
            </p14:xfrm>
          </p:contentPart>
        </mc:Choice>
        <mc:Fallback xmlns=""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291D38CD-874E-E9D2-6B73-D5DF70DA79F7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237142" y="986302"/>
                <a:ext cx="9792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54E0128C-CE20-4B50-18BA-415C8A4CB2C7}"/>
                  </a:ext>
                </a:extLst>
              </p14:cNvPr>
              <p14:cNvContentPartPr/>
              <p14:nvPr/>
            </p14:nvContentPartPr>
            <p14:xfrm>
              <a:off x="351622" y="996742"/>
              <a:ext cx="50760" cy="164520"/>
            </p14:xfrm>
          </p:contentPart>
        </mc:Choice>
        <mc:Fallback xmlns=""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54E0128C-CE20-4B50-18BA-415C8A4CB2C7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342982" y="988102"/>
                <a:ext cx="6840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114DDC07-139A-D6DB-505E-EDAAED22023D}"/>
                  </a:ext>
                </a:extLst>
              </p14:cNvPr>
              <p14:cNvContentPartPr/>
              <p14:nvPr/>
            </p14:nvContentPartPr>
            <p14:xfrm>
              <a:off x="446662" y="951382"/>
              <a:ext cx="20520" cy="118440"/>
            </p14:xfrm>
          </p:contentPart>
        </mc:Choice>
        <mc:Fallback xmlns=""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114DDC07-139A-D6DB-505E-EDAAED22023D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438022" y="942742"/>
                <a:ext cx="381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0ACBF1A8-48FE-2DD8-D454-9587FCDCB853}"/>
                  </a:ext>
                </a:extLst>
              </p14:cNvPr>
              <p14:cNvContentPartPr/>
              <p14:nvPr/>
            </p14:nvContentPartPr>
            <p14:xfrm>
              <a:off x="409582" y="939502"/>
              <a:ext cx="106200" cy="169560"/>
            </p14:xfrm>
          </p:contentPart>
        </mc:Choice>
        <mc:Fallback xmlns=""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0ACBF1A8-48FE-2DD8-D454-9587FCDCB853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400942" y="930862"/>
                <a:ext cx="12384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021E2447-AA00-18F8-069E-11A5DFE7C553}"/>
                  </a:ext>
                </a:extLst>
              </p14:cNvPr>
              <p14:cNvContentPartPr/>
              <p14:nvPr/>
            </p14:nvContentPartPr>
            <p14:xfrm>
              <a:off x="482662" y="821782"/>
              <a:ext cx="90720" cy="13968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021E2447-AA00-18F8-069E-11A5DFE7C553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474022" y="812782"/>
                <a:ext cx="10836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1C292FEE-1EF2-07C2-B912-98F876894C96}"/>
                  </a:ext>
                </a:extLst>
              </p14:cNvPr>
              <p14:cNvContentPartPr/>
              <p14:nvPr/>
            </p14:nvContentPartPr>
            <p14:xfrm>
              <a:off x="2927422" y="1457411"/>
              <a:ext cx="20880" cy="46800"/>
            </p14:xfrm>
          </p:contentPart>
        </mc:Choice>
        <mc:Fallback xmlns=""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1C292FEE-1EF2-07C2-B912-98F876894C96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2918782" y="1448771"/>
                <a:ext cx="3852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3E503862-225F-DAD3-02E7-80918A8B4ECB}"/>
                  </a:ext>
                </a:extLst>
              </p14:cNvPr>
              <p14:cNvContentPartPr/>
              <p14:nvPr/>
            </p14:nvContentPartPr>
            <p14:xfrm>
              <a:off x="1343782" y="805811"/>
              <a:ext cx="93600" cy="129600"/>
            </p14:xfrm>
          </p:contentPart>
        </mc:Choice>
        <mc:Fallback xmlns=""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3E503862-225F-DAD3-02E7-80918A8B4ECB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1335142" y="797171"/>
                <a:ext cx="11124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58F59AD3-13A5-032C-E525-218C9BB78B3A}"/>
                  </a:ext>
                </a:extLst>
              </p14:cNvPr>
              <p14:cNvContentPartPr/>
              <p14:nvPr/>
            </p14:nvContentPartPr>
            <p14:xfrm>
              <a:off x="768862" y="372371"/>
              <a:ext cx="3316680" cy="1953000"/>
            </p14:xfrm>
          </p:contentPart>
        </mc:Choice>
        <mc:Fallback xmlns=""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58F59AD3-13A5-032C-E525-218C9BB78B3A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760222" y="363371"/>
                <a:ext cx="3334320" cy="197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6" name="Gruppieren 275">
            <a:extLst>
              <a:ext uri="{FF2B5EF4-FFF2-40B4-BE49-F238E27FC236}">
                <a16:creationId xmlns:a16="http://schemas.microsoft.com/office/drawing/2014/main" id="{0AD6AAF3-1B91-4279-3809-A0F261724023}"/>
              </a:ext>
            </a:extLst>
          </p:cNvPr>
          <p:cNvGrpSpPr/>
          <p:nvPr/>
        </p:nvGrpSpPr>
        <p:grpSpPr>
          <a:xfrm>
            <a:off x="4755142" y="2255891"/>
            <a:ext cx="459360" cy="163800"/>
            <a:chOff x="4755142" y="2255891"/>
            <a:chExt cx="459360" cy="16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FD8C642A-C23F-FFAF-37FB-0938E9DD394D}"/>
                    </a:ext>
                  </a:extLst>
                </p14:cNvPr>
                <p14:cNvContentPartPr/>
                <p14:nvPr/>
              </p14:nvContentPartPr>
              <p14:xfrm>
                <a:off x="4755502" y="2324291"/>
                <a:ext cx="180000" cy="540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FD8C642A-C23F-FFAF-37FB-0938E9DD394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746862" y="2315651"/>
                  <a:ext cx="1976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68E71FCF-D063-CDE2-5339-84B488198A0A}"/>
                    </a:ext>
                  </a:extLst>
                </p14:cNvPr>
                <p14:cNvContentPartPr/>
                <p14:nvPr/>
              </p14:nvContentPartPr>
              <p14:xfrm>
                <a:off x="4755142" y="2352011"/>
                <a:ext cx="182880" cy="3816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68E71FCF-D063-CDE2-5339-84B488198A0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746502" y="2343371"/>
                  <a:ext cx="2005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DA0723A3-B187-B583-B20D-9B37335241F5}"/>
                    </a:ext>
                  </a:extLst>
                </p14:cNvPr>
                <p14:cNvContentPartPr/>
                <p14:nvPr/>
              </p14:nvContentPartPr>
              <p14:xfrm>
                <a:off x="5082742" y="2255891"/>
                <a:ext cx="131760" cy="16380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DA0723A3-B187-B583-B20D-9B37335241F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073742" y="2246891"/>
                  <a:ext cx="149400" cy="18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B78F7371-B846-2D17-511E-6A64F64DB010}"/>
                  </a:ext>
                </a:extLst>
              </p14:cNvPr>
              <p14:cNvContentPartPr/>
              <p14:nvPr/>
            </p14:nvContentPartPr>
            <p14:xfrm>
              <a:off x="1354942" y="843611"/>
              <a:ext cx="106920" cy="75600"/>
            </p14:xfrm>
          </p:contentPart>
        </mc:Choice>
        <mc:Fallback xmlns=""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B78F7371-B846-2D17-511E-6A64F64DB010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1345942" y="834971"/>
                <a:ext cx="12456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01E4423F-2E7B-39EB-9A0A-95F2C6B1CE09}"/>
                  </a:ext>
                </a:extLst>
              </p14:cNvPr>
              <p14:cNvContentPartPr/>
              <p14:nvPr/>
            </p14:nvContentPartPr>
            <p14:xfrm>
              <a:off x="2475622" y="1738571"/>
              <a:ext cx="70920" cy="78840"/>
            </p14:xfrm>
          </p:contentPart>
        </mc:Choice>
        <mc:Fallback xmlns=""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01E4423F-2E7B-39EB-9A0A-95F2C6B1CE09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2466622" y="1729931"/>
                <a:ext cx="8856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317" name="Freihand 316">
                <a:extLst>
                  <a:ext uri="{FF2B5EF4-FFF2-40B4-BE49-F238E27FC236}">
                    <a16:creationId xmlns:a16="http://schemas.microsoft.com/office/drawing/2014/main" id="{0C9C9C39-0605-3EFD-C972-AA2D3979E97E}"/>
                  </a:ext>
                </a:extLst>
              </p14:cNvPr>
              <p14:cNvContentPartPr/>
              <p14:nvPr/>
            </p14:nvContentPartPr>
            <p14:xfrm>
              <a:off x="2459782" y="1732811"/>
              <a:ext cx="98280" cy="111600"/>
            </p14:xfrm>
          </p:contentPart>
        </mc:Choice>
        <mc:Fallback xmlns="">
          <p:pic>
            <p:nvPicPr>
              <p:cNvPr id="317" name="Freihand 316">
                <a:extLst>
                  <a:ext uri="{FF2B5EF4-FFF2-40B4-BE49-F238E27FC236}">
                    <a16:creationId xmlns:a16="http://schemas.microsoft.com/office/drawing/2014/main" id="{0C9C9C39-0605-3EFD-C972-AA2D3979E97E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2450782" y="1723811"/>
                <a:ext cx="11592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329" name="Freihand 328">
                <a:extLst>
                  <a:ext uri="{FF2B5EF4-FFF2-40B4-BE49-F238E27FC236}">
                    <a16:creationId xmlns:a16="http://schemas.microsoft.com/office/drawing/2014/main" id="{A908E233-9726-42D6-F958-28151D09A6DC}"/>
                  </a:ext>
                </a:extLst>
              </p14:cNvPr>
              <p14:cNvContentPartPr/>
              <p14:nvPr/>
            </p14:nvContentPartPr>
            <p14:xfrm>
              <a:off x="2453302" y="1761251"/>
              <a:ext cx="86760" cy="74160"/>
            </p14:xfrm>
          </p:contentPart>
        </mc:Choice>
        <mc:Fallback xmlns="">
          <p:pic>
            <p:nvPicPr>
              <p:cNvPr id="329" name="Freihand 328">
                <a:extLst>
                  <a:ext uri="{FF2B5EF4-FFF2-40B4-BE49-F238E27FC236}">
                    <a16:creationId xmlns:a16="http://schemas.microsoft.com/office/drawing/2014/main" id="{A908E233-9726-42D6-F958-28151D09A6DC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2444662" y="1752611"/>
                <a:ext cx="104400" cy="9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4" name="Gruppieren 333">
            <a:extLst>
              <a:ext uri="{FF2B5EF4-FFF2-40B4-BE49-F238E27FC236}">
                <a16:creationId xmlns:a16="http://schemas.microsoft.com/office/drawing/2014/main" id="{8A4FC683-7E31-DD43-B71B-7DA3517710AC}"/>
              </a:ext>
            </a:extLst>
          </p:cNvPr>
          <p:cNvGrpSpPr/>
          <p:nvPr/>
        </p:nvGrpSpPr>
        <p:grpSpPr>
          <a:xfrm>
            <a:off x="47782" y="22091"/>
            <a:ext cx="5333760" cy="3836160"/>
            <a:chOff x="47782" y="22091"/>
            <a:chExt cx="5333760" cy="383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4DDADA9D-75FD-FCE5-1A50-1ED7A61AFBDB}"/>
                    </a:ext>
                  </a:extLst>
                </p14:cNvPr>
                <p14:cNvContentPartPr/>
                <p14:nvPr/>
              </p14:nvContentPartPr>
              <p14:xfrm>
                <a:off x="2426662" y="1722731"/>
                <a:ext cx="81000" cy="152532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4DDADA9D-75FD-FCE5-1A50-1ED7A61AFBDB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417662" y="1714091"/>
                  <a:ext cx="98640" cy="154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4D23CB0D-1519-748E-DCDB-C4D2B936B106}"/>
                    </a:ext>
                  </a:extLst>
                </p14:cNvPr>
                <p14:cNvContentPartPr/>
                <p14:nvPr/>
              </p14:nvContentPartPr>
              <p14:xfrm>
                <a:off x="2228662" y="3352811"/>
                <a:ext cx="107280" cy="12060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4D23CB0D-1519-748E-DCDB-C4D2B936B10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220022" y="3344171"/>
                  <a:ext cx="1249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15C77318-6ADE-890A-6BDD-86F1D7301674}"/>
                    </a:ext>
                  </a:extLst>
                </p14:cNvPr>
                <p14:cNvContentPartPr/>
                <p14:nvPr/>
              </p14:nvContentPartPr>
              <p14:xfrm>
                <a:off x="2360422" y="3438131"/>
                <a:ext cx="12600" cy="13392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15C77318-6ADE-890A-6BDD-86F1D730167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351782" y="3429491"/>
                  <a:ext cx="302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568290A2-C3F0-D06D-45A2-FEF89EAC1801}"/>
                    </a:ext>
                  </a:extLst>
                </p14:cNvPr>
                <p14:cNvContentPartPr/>
                <p14:nvPr/>
              </p14:nvContentPartPr>
              <p14:xfrm>
                <a:off x="2408662" y="3322211"/>
                <a:ext cx="172080" cy="16776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568290A2-C3F0-D06D-45A2-FEF89EAC180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400022" y="3313571"/>
                  <a:ext cx="1897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296F988D-9285-9D55-8BA2-EF23336D1D2E}"/>
                    </a:ext>
                  </a:extLst>
                </p14:cNvPr>
                <p14:cNvContentPartPr/>
                <p14:nvPr/>
              </p14:nvContentPartPr>
              <p14:xfrm>
                <a:off x="2228302" y="3656651"/>
                <a:ext cx="145080" cy="18288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296F988D-9285-9D55-8BA2-EF23336D1D2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219302" y="3647651"/>
                  <a:ext cx="1627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FAB4A4D7-07E0-204B-B2A0-94C48146B2D8}"/>
                    </a:ext>
                  </a:extLst>
                </p14:cNvPr>
                <p14:cNvContentPartPr/>
                <p14:nvPr/>
              </p14:nvContentPartPr>
              <p14:xfrm>
                <a:off x="2296702" y="3751331"/>
                <a:ext cx="86040" cy="2304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FAB4A4D7-07E0-204B-B2A0-94C48146B2D8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287702" y="3742691"/>
                  <a:ext cx="1036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1BEBA46E-39D9-98F2-4969-77489C658AC6}"/>
                    </a:ext>
                  </a:extLst>
                </p14:cNvPr>
                <p14:cNvContentPartPr/>
                <p14:nvPr/>
              </p14:nvContentPartPr>
              <p14:xfrm>
                <a:off x="2416222" y="3746651"/>
                <a:ext cx="101880" cy="11160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1BEBA46E-39D9-98F2-4969-77489C658AC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407222" y="3738011"/>
                  <a:ext cx="1195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C3137980-FBB3-DE67-FD02-1146A11A4C67}"/>
                    </a:ext>
                  </a:extLst>
                </p14:cNvPr>
                <p14:cNvContentPartPr/>
                <p14:nvPr/>
              </p14:nvContentPartPr>
              <p14:xfrm>
                <a:off x="2421262" y="3583931"/>
                <a:ext cx="118080" cy="8316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C3137980-FBB3-DE67-FD02-1146A11A4C6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412622" y="3575291"/>
                  <a:ext cx="1357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7D3CDCB4-0384-CBA1-FAA1-6D6F7537D5BA}"/>
                    </a:ext>
                  </a:extLst>
                </p14:cNvPr>
                <p14:cNvContentPartPr/>
                <p14:nvPr/>
              </p14:nvContentPartPr>
              <p14:xfrm>
                <a:off x="47782" y="1669091"/>
                <a:ext cx="118080" cy="18180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7D3CDCB4-0384-CBA1-FAA1-6D6F7537D5BA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9142" y="1660091"/>
                  <a:ext cx="1357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2DAB2378-5E4A-D769-2B2C-8AFEB0EF65E5}"/>
                    </a:ext>
                  </a:extLst>
                </p14:cNvPr>
                <p14:cNvContentPartPr/>
                <p14:nvPr/>
              </p14:nvContentPartPr>
              <p14:xfrm>
                <a:off x="165502" y="1822091"/>
                <a:ext cx="20880" cy="5256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2DAB2378-5E4A-D769-2B2C-8AFEB0EF65E5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56862" y="1813451"/>
                  <a:ext cx="385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F1CF4ABE-7A88-585F-6226-A382563B54A6}"/>
                    </a:ext>
                  </a:extLst>
                </p14:cNvPr>
                <p14:cNvContentPartPr/>
                <p14:nvPr/>
              </p14:nvContentPartPr>
              <p14:xfrm>
                <a:off x="239302" y="1665491"/>
                <a:ext cx="86760" cy="20016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F1CF4ABE-7A88-585F-6226-A382563B54A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30662" y="1656491"/>
                  <a:ext cx="1044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C30CB913-C18C-764E-2BEE-5239465CEB2A}"/>
                    </a:ext>
                  </a:extLst>
                </p14:cNvPr>
                <p14:cNvContentPartPr/>
                <p14:nvPr/>
              </p14:nvContentPartPr>
              <p14:xfrm>
                <a:off x="356662" y="1714451"/>
                <a:ext cx="83880" cy="12528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C30CB913-C18C-764E-2BEE-5239465CEB2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47662" y="1705451"/>
                  <a:ext cx="1015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9AEB85BD-FE91-61C7-C227-2999F41BE934}"/>
                    </a:ext>
                  </a:extLst>
                </p14:cNvPr>
                <p14:cNvContentPartPr/>
                <p14:nvPr/>
              </p14:nvContentPartPr>
              <p14:xfrm>
                <a:off x="123742" y="2028011"/>
                <a:ext cx="23040" cy="11916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9AEB85BD-FE91-61C7-C227-2999F41BE93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14742" y="2019371"/>
                  <a:ext cx="406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4EC2F975-7829-9953-516B-45B080EBFB24}"/>
                    </a:ext>
                  </a:extLst>
                </p14:cNvPr>
                <p14:cNvContentPartPr/>
                <p14:nvPr/>
              </p14:nvContentPartPr>
              <p14:xfrm>
                <a:off x="97822" y="2001371"/>
                <a:ext cx="116280" cy="21348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4EC2F975-7829-9953-516B-45B080EBFB2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9182" y="1992731"/>
                  <a:ext cx="1339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B28FB504-2867-D26A-CF55-5F18F9A485F8}"/>
                    </a:ext>
                  </a:extLst>
                </p14:cNvPr>
                <p14:cNvContentPartPr/>
                <p14:nvPr/>
              </p14:nvContentPartPr>
              <p14:xfrm>
                <a:off x="241102" y="2117291"/>
                <a:ext cx="103320" cy="11484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B28FB504-2867-D26A-CF55-5F18F9A485F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32462" y="2108651"/>
                  <a:ext cx="1209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BCD6C9E0-9B83-4CD1-2DCC-B65973020F2D}"/>
                    </a:ext>
                  </a:extLst>
                </p14:cNvPr>
                <p14:cNvContentPartPr/>
                <p14:nvPr/>
              </p14:nvContentPartPr>
              <p14:xfrm>
                <a:off x="288262" y="1931171"/>
                <a:ext cx="122400" cy="13680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BCD6C9E0-9B83-4CD1-2DCC-B65973020F2D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79262" y="1922171"/>
                  <a:ext cx="1400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11CE3864-EDA2-B78D-B685-D05803E1A08E}"/>
                    </a:ext>
                  </a:extLst>
                </p14:cNvPr>
                <p14:cNvContentPartPr/>
                <p14:nvPr/>
              </p14:nvContentPartPr>
              <p14:xfrm>
                <a:off x="602182" y="1776731"/>
                <a:ext cx="105120" cy="1620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11CE3864-EDA2-B78D-B685-D05803E1A08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93182" y="1768091"/>
                  <a:ext cx="1227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6BFCCE6E-8405-5326-A700-B5FE8DEE9DB3}"/>
                    </a:ext>
                  </a:extLst>
                </p14:cNvPr>
                <p14:cNvContentPartPr/>
                <p14:nvPr/>
              </p14:nvContentPartPr>
              <p14:xfrm>
                <a:off x="843382" y="1790051"/>
                <a:ext cx="558720" cy="1080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6BFCCE6E-8405-5326-A700-B5FE8DEE9DB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34742" y="1781411"/>
                  <a:ext cx="5763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653A46DC-042A-475F-7E96-C304028BA49B}"/>
                    </a:ext>
                  </a:extLst>
                </p14:cNvPr>
                <p14:cNvContentPartPr/>
                <p14:nvPr/>
              </p14:nvContentPartPr>
              <p14:xfrm>
                <a:off x="1556182" y="1804091"/>
                <a:ext cx="855000" cy="3564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653A46DC-042A-475F-7E96-C304028BA49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547182" y="1795451"/>
                  <a:ext cx="8726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8FB97147-4BCD-0B56-EDC7-66FA2374E4D1}"/>
                    </a:ext>
                  </a:extLst>
                </p14:cNvPr>
                <p14:cNvContentPartPr/>
                <p14:nvPr/>
              </p14:nvContentPartPr>
              <p14:xfrm>
                <a:off x="2482462" y="1786091"/>
                <a:ext cx="9000" cy="432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8FB97147-4BCD-0B56-EDC7-66FA2374E4D1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473462" y="1777091"/>
                  <a:ext cx="266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4F79EC40-5F07-25CF-17AB-9854D387C078}"/>
                    </a:ext>
                  </a:extLst>
                </p14:cNvPr>
                <p14:cNvContentPartPr/>
                <p14:nvPr/>
              </p14:nvContentPartPr>
              <p14:xfrm>
                <a:off x="1236502" y="22091"/>
                <a:ext cx="2392920" cy="304452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4F79EC40-5F07-25CF-17AB-9854D387C078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227862" y="13451"/>
                  <a:ext cx="2410560" cy="30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E78F97D0-8E07-329E-2AFE-E6D7847279BB}"/>
                    </a:ext>
                  </a:extLst>
                </p14:cNvPr>
                <p14:cNvContentPartPr/>
                <p14:nvPr/>
              </p14:nvContentPartPr>
              <p14:xfrm>
                <a:off x="2587582" y="1321331"/>
                <a:ext cx="429840" cy="33264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E78F97D0-8E07-329E-2AFE-E6D7847279BB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578582" y="1312331"/>
                  <a:ext cx="44748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8D4E53EF-59F1-A66A-CF22-FD1A17B62E63}"/>
                    </a:ext>
                  </a:extLst>
                </p14:cNvPr>
                <p14:cNvContentPartPr/>
                <p14:nvPr/>
              </p14:nvContentPartPr>
              <p14:xfrm>
                <a:off x="2534302" y="1543451"/>
                <a:ext cx="234720" cy="23976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8D4E53EF-59F1-A66A-CF22-FD1A17B62E63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525302" y="1534811"/>
                  <a:ext cx="2523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F944896D-40CF-6128-FEF7-0D8DE91361D9}"/>
                    </a:ext>
                  </a:extLst>
                </p14:cNvPr>
                <p14:cNvContentPartPr/>
                <p14:nvPr/>
              </p14:nvContentPartPr>
              <p14:xfrm>
                <a:off x="3224422" y="1026851"/>
                <a:ext cx="88920" cy="18072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F944896D-40CF-6128-FEF7-0D8DE91361D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215422" y="1017851"/>
                  <a:ext cx="1065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4125A06A-B7DD-765F-F435-995CC95C4402}"/>
                    </a:ext>
                  </a:extLst>
                </p14:cNvPr>
                <p14:cNvContentPartPr/>
                <p14:nvPr/>
              </p14:nvContentPartPr>
              <p14:xfrm>
                <a:off x="3267622" y="1119011"/>
                <a:ext cx="73800" cy="3240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4125A06A-B7DD-765F-F435-995CC95C440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258982" y="1110011"/>
                  <a:ext cx="914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D15E1575-DADE-E224-9DC4-669DEE29FB04}"/>
                    </a:ext>
                  </a:extLst>
                </p14:cNvPr>
                <p14:cNvContentPartPr/>
                <p14:nvPr/>
              </p14:nvContentPartPr>
              <p14:xfrm>
                <a:off x="3368782" y="1047371"/>
                <a:ext cx="168840" cy="10476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D15E1575-DADE-E224-9DC4-669DEE29FB0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360142" y="1038371"/>
                  <a:ext cx="1864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A5602839-4C90-49EB-96DF-97AC755E916B}"/>
                    </a:ext>
                  </a:extLst>
                </p14:cNvPr>
                <p14:cNvContentPartPr/>
                <p14:nvPr/>
              </p14:nvContentPartPr>
              <p14:xfrm>
                <a:off x="3597022" y="835691"/>
                <a:ext cx="302400" cy="23580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A5602839-4C90-49EB-96DF-97AC755E916B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588382" y="826691"/>
                  <a:ext cx="3200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E901881D-8A81-A295-1ED5-F4055B1CC5A5}"/>
                    </a:ext>
                  </a:extLst>
                </p14:cNvPr>
                <p14:cNvContentPartPr/>
                <p14:nvPr/>
              </p14:nvContentPartPr>
              <p14:xfrm>
                <a:off x="3959902" y="895451"/>
                <a:ext cx="46800" cy="8820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E901881D-8A81-A295-1ED5-F4055B1CC5A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951262" y="886811"/>
                  <a:ext cx="644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3B901C4C-D4FD-6565-874D-3A516FAAB0A0}"/>
                    </a:ext>
                  </a:extLst>
                </p14:cNvPr>
                <p14:cNvContentPartPr/>
                <p14:nvPr/>
              </p14:nvContentPartPr>
              <p14:xfrm>
                <a:off x="4093822" y="860171"/>
                <a:ext cx="98280" cy="22284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3B901C4C-D4FD-6565-874D-3A516FAAB0A0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085182" y="851171"/>
                  <a:ext cx="1159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1E12A74A-9E0A-850B-B7A9-3C19913CAAF0}"/>
                    </a:ext>
                  </a:extLst>
                </p14:cNvPr>
                <p14:cNvContentPartPr/>
                <p14:nvPr/>
              </p14:nvContentPartPr>
              <p14:xfrm>
                <a:off x="4237102" y="851171"/>
                <a:ext cx="72000" cy="7956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1E12A74A-9E0A-850B-B7A9-3C19913CAAF0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228462" y="842171"/>
                  <a:ext cx="896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59D5782F-39AE-95A1-C89F-1A5B1BCB891B}"/>
                    </a:ext>
                  </a:extLst>
                </p14:cNvPr>
                <p14:cNvContentPartPr/>
                <p14:nvPr/>
              </p14:nvContentPartPr>
              <p14:xfrm>
                <a:off x="4335382" y="827051"/>
                <a:ext cx="59040" cy="8892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59D5782F-39AE-95A1-C89F-1A5B1BCB891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326382" y="818051"/>
                  <a:ext cx="766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85CD38AF-D77B-2C0E-A723-CA8B57A5AED2}"/>
                    </a:ext>
                  </a:extLst>
                </p14:cNvPr>
                <p14:cNvContentPartPr/>
                <p14:nvPr/>
              </p14:nvContentPartPr>
              <p14:xfrm>
                <a:off x="4449502" y="708611"/>
                <a:ext cx="247320" cy="16272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85CD38AF-D77B-2C0E-A723-CA8B57A5AED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440502" y="699611"/>
                  <a:ext cx="2649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56E4C72A-BD54-C650-DA6D-CB1B65A3B474}"/>
                    </a:ext>
                  </a:extLst>
                </p14:cNvPr>
                <p14:cNvContentPartPr/>
                <p14:nvPr/>
              </p14:nvContentPartPr>
              <p14:xfrm>
                <a:off x="4729942" y="608891"/>
                <a:ext cx="263880" cy="18288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56E4C72A-BD54-C650-DA6D-CB1B65A3B474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721302" y="600251"/>
                  <a:ext cx="2815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FDB2BC98-259A-53BB-0135-65C9BA920C61}"/>
                    </a:ext>
                  </a:extLst>
                </p14:cNvPr>
                <p14:cNvContentPartPr/>
                <p14:nvPr/>
              </p14:nvContentPartPr>
              <p14:xfrm>
                <a:off x="4985182" y="626171"/>
                <a:ext cx="43200" cy="4284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FDB2BC98-259A-53BB-0135-65C9BA920C61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976542" y="617531"/>
                  <a:ext cx="608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575AE250-0645-B7A7-0D29-10E325B81430}"/>
                    </a:ext>
                  </a:extLst>
                </p14:cNvPr>
                <p14:cNvContentPartPr/>
                <p14:nvPr/>
              </p14:nvContentPartPr>
              <p14:xfrm>
                <a:off x="5036662" y="639131"/>
                <a:ext cx="236520" cy="8244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575AE250-0645-B7A7-0D29-10E325B81430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027662" y="630131"/>
                  <a:ext cx="2541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889E3917-AB41-E89F-BD2B-5BAAEE7287A2}"/>
                    </a:ext>
                  </a:extLst>
                </p14:cNvPr>
                <p14:cNvContentPartPr/>
                <p14:nvPr/>
              </p14:nvContentPartPr>
              <p14:xfrm>
                <a:off x="5336902" y="642731"/>
                <a:ext cx="44640" cy="1836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889E3917-AB41-E89F-BD2B-5BAAEE7287A2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327902" y="633731"/>
                  <a:ext cx="62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460A9E56-AB97-A026-ED07-A3812C1D8C06}"/>
                    </a:ext>
                  </a:extLst>
                </p14:cNvPr>
                <p14:cNvContentPartPr/>
                <p14:nvPr/>
              </p14:nvContentPartPr>
              <p14:xfrm>
                <a:off x="4351942" y="1131971"/>
                <a:ext cx="95760" cy="26496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460A9E56-AB97-A026-ED07-A3812C1D8C06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343302" y="1123331"/>
                  <a:ext cx="11340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9E2E050C-F1ED-C891-36AE-20AC72F88696}"/>
                    </a:ext>
                  </a:extLst>
                </p14:cNvPr>
                <p14:cNvContentPartPr/>
                <p14:nvPr/>
              </p14:nvContentPartPr>
              <p14:xfrm>
                <a:off x="4525102" y="918491"/>
                <a:ext cx="459000" cy="25128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9E2E050C-F1ED-C891-36AE-20AC72F88696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516462" y="909491"/>
                  <a:ext cx="4766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ADD3E231-D8EB-1569-3483-DF06FF71FE39}"/>
                    </a:ext>
                  </a:extLst>
                </p14:cNvPr>
                <p14:cNvContentPartPr/>
                <p14:nvPr/>
              </p14:nvContentPartPr>
              <p14:xfrm>
                <a:off x="678862" y="297851"/>
                <a:ext cx="797400" cy="53712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ADD3E231-D8EB-1569-3483-DF06FF71FE39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70222" y="288851"/>
                  <a:ext cx="815040" cy="55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7CB03BCD-1D14-39D8-701A-F69D7C5C6E82}"/>
                    </a:ext>
                  </a:extLst>
                </p14:cNvPr>
                <p14:cNvContentPartPr/>
                <p14:nvPr/>
              </p14:nvContentPartPr>
              <p14:xfrm>
                <a:off x="572662" y="688451"/>
                <a:ext cx="1130760" cy="70776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7CB03BCD-1D14-39D8-701A-F69D7C5C6E82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63662" y="679811"/>
                  <a:ext cx="1148400" cy="72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F33E5826-ECF2-FDAA-0C1E-DCA2F269CC81}"/>
                    </a:ext>
                  </a:extLst>
                </p14:cNvPr>
                <p14:cNvContentPartPr/>
                <p14:nvPr/>
              </p14:nvContentPartPr>
              <p14:xfrm>
                <a:off x="812062" y="1121891"/>
                <a:ext cx="1192680" cy="79632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F33E5826-ECF2-FDAA-0C1E-DCA2F269CC81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03422" y="1113251"/>
                  <a:ext cx="1210320" cy="81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01E379FB-8059-F7E6-867D-667C12D89426}"/>
                    </a:ext>
                  </a:extLst>
                </p14:cNvPr>
                <p14:cNvContentPartPr/>
                <p14:nvPr/>
              </p14:nvContentPartPr>
              <p14:xfrm>
                <a:off x="845542" y="1452731"/>
                <a:ext cx="1433160" cy="93348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01E379FB-8059-F7E6-867D-667C12D89426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36902" y="1444091"/>
                  <a:ext cx="1450800" cy="9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3B01CFD7-5726-F9C8-8643-8046484ADAA0}"/>
                    </a:ext>
                  </a:extLst>
                </p14:cNvPr>
                <p14:cNvContentPartPr/>
                <p14:nvPr/>
              </p14:nvContentPartPr>
              <p14:xfrm>
                <a:off x="1251622" y="1870331"/>
                <a:ext cx="1503000" cy="95472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3B01CFD7-5726-F9C8-8643-8046484ADAA0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242622" y="1861331"/>
                  <a:ext cx="1520640" cy="9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174117AE-D29F-9CAE-E5CC-6ADF6E04F871}"/>
                    </a:ext>
                  </a:extLst>
                </p14:cNvPr>
                <p14:cNvContentPartPr/>
                <p14:nvPr/>
              </p14:nvContentPartPr>
              <p14:xfrm>
                <a:off x="1668142" y="2229971"/>
                <a:ext cx="1174320" cy="74844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174117AE-D29F-9CAE-E5CC-6ADF6E04F871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659142" y="2220971"/>
                  <a:ext cx="1191960" cy="76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94115172-240E-3616-CEFF-2C59B71C99C9}"/>
                    </a:ext>
                  </a:extLst>
                </p14:cNvPr>
                <p14:cNvContentPartPr/>
                <p14:nvPr/>
              </p14:nvContentPartPr>
              <p14:xfrm>
                <a:off x="2081782" y="2515091"/>
                <a:ext cx="1059840" cy="68256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94115172-240E-3616-CEFF-2C59B71C99C9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072782" y="2506451"/>
                  <a:ext cx="1077480" cy="70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E1939196-DFEF-18D4-3459-4B0946E669D2}"/>
                    </a:ext>
                  </a:extLst>
                </p14:cNvPr>
                <p14:cNvContentPartPr/>
                <p14:nvPr/>
              </p14:nvContentPartPr>
              <p14:xfrm>
                <a:off x="2514862" y="2675651"/>
                <a:ext cx="774360" cy="46332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E1939196-DFEF-18D4-3459-4B0946E669D2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505862" y="2666651"/>
                  <a:ext cx="79200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8D17DD6A-E4FE-68DB-0CA4-CEC6DA03CEE1}"/>
                    </a:ext>
                  </a:extLst>
                </p14:cNvPr>
                <p14:cNvContentPartPr/>
                <p14:nvPr/>
              </p14:nvContentPartPr>
              <p14:xfrm>
                <a:off x="2892142" y="2867171"/>
                <a:ext cx="545760" cy="27432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8D17DD6A-E4FE-68DB-0CA4-CEC6DA03CEE1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883142" y="2858171"/>
                  <a:ext cx="5634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4A0A14C3-CC1E-4233-B917-77300029463E}"/>
                    </a:ext>
                  </a:extLst>
                </p14:cNvPr>
                <p14:cNvContentPartPr/>
                <p14:nvPr/>
              </p14:nvContentPartPr>
              <p14:xfrm>
                <a:off x="1384822" y="220811"/>
                <a:ext cx="53640" cy="70416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4A0A14C3-CC1E-4233-B917-77300029463E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375822" y="212171"/>
                  <a:ext cx="71280" cy="72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00A1AFB4-40B1-E643-51C9-35B9CD5C13C9}"/>
                    </a:ext>
                  </a:extLst>
                </p14:cNvPr>
                <p14:cNvContentPartPr/>
                <p14:nvPr/>
              </p14:nvContentPartPr>
              <p14:xfrm>
                <a:off x="1435942" y="861971"/>
                <a:ext cx="385200" cy="4284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00A1AFB4-40B1-E643-51C9-35B9CD5C13C9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427302" y="853331"/>
                  <a:ext cx="402840" cy="6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343" name="Freihand 342">
                <a:extLst>
                  <a:ext uri="{FF2B5EF4-FFF2-40B4-BE49-F238E27FC236}">
                    <a16:creationId xmlns:a16="http://schemas.microsoft.com/office/drawing/2014/main" id="{3BA0679B-94EA-C6C0-D120-9F5C700B8F48}"/>
                  </a:ext>
                </a:extLst>
              </p14:cNvPr>
              <p14:cNvContentPartPr/>
              <p14:nvPr/>
            </p14:nvContentPartPr>
            <p14:xfrm>
              <a:off x="1362862" y="868811"/>
              <a:ext cx="64080" cy="48960"/>
            </p14:xfrm>
          </p:contentPart>
        </mc:Choice>
        <mc:Fallback xmlns="">
          <p:pic>
            <p:nvPicPr>
              <p:cNvPr id="343" name="Freihand 342">
                <a:extLst>
                  <a:ext uri="{FF2B5EF4-FFF2-40B4-BE49-F238E27FC236}">
                    <a16:creationId xmlns:a16="http://schemas.microsoft.com/office/drawing/2014/main" id="{3BA0679B-94EA-C6C0-D120-9F5C700B8F48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1353862" y="859811"/>
                <a:ext cx="8172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335" name="Freihand 334">
                <a:extLst>
                  <a:ext uri="{FF2B5EF4-FFF2-40B4-BE49-F238E27FC236}">
                    <a16:creationId xmlns:a16="http://schemas.microsoft.com/office/drawing/2014/main" id="{D313E031-2D3E-3D0B-9B80-F612D0AF6C32}"/>
                  </a:ext>
                </a:extLst>
              </p14:cNvPr>
              <p14:cNvContentPartPr/>
              <p14:nvPr/>
            </p14:nvContentPartPr>
            <p14:xfrm>
              <a:off x="2258902" y="1129811"/>
              <a:ext cx="26640" cy="5400"/>
            </p14:xfrm>
          </p:contentPart>
        </mc:Choice>
        <mc:Fallback xmlns="">
          <p:pic>
            <p:nvPicPr>
              <p:cNvPr id="335" name="Freihand 334">
                <a:extLst>
                  <a:ext uri="{FF2B5EF4-FFF2-40B4-BE49-F238E27FC236}">
                    <a16:creationId xmlns:a16="http://schemas.microsoft.com/office/drawing/2014/main" id="{D313E031-2D3E-3D0B-9B80-F612D0AF6C32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2249902" y="1120811"/>
                <a:ext cx="4428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348" name="Freihand 347">
                <a:extLst>
                  <a:ext uri="{FF2B5EF4-FFF2-40B4-BE49-F238E27FC236}">
                    <a16:creationId xmlns:a16="http://schemas.microsoft.com/office/drawing/2014/main" id="{5BC3108F-6F62-FF1C-8949-C04D6F875BAB}"/>
                  </a:ext>
                </a:extLst>
              </p14:cNvPr>
              <p14:cNvContentPartPr/>
              <p14:nvPr/>
            </p14:nvContentPartPr>
            <p14:xfrm>
              <a:off x="1566622" y="716531"/>
              <a:ext cx="642600" cy="3432960"/>
            </p14:xfrm>
          </p:contentPart>
        </mc:Choice>
        <mc:Fallback xmlns="">
          <p:pic>
            <p:nvPicPr>
              <p:cNvPr id="348" name="Freihand 347">
                <a:extLst>
                  <a:ext uri="{FF2B5EF4-FFF2-40B4-BE49-F238E27FC236}">
                    <a16:creationId xmlns:a16="http://schemas.microsoft.com/office/drawing/2014/main" id="{5BC3108F-6F62-FF1C-8949-C04D6F875BAB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1557982" y="707531"/>
                <a:ext cx="660240" cy="345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349" name="Freihand 348">
                <a:extLst>
                  <a:ext uri="{FF2B5EF4-FFF2-40B4-BE49-F238E27FC236}">
                    <a16:creationId xmlns:a16="http://schemas.microsoft.com/office/drawing/2014/main" id="{F8052C16-109F-9884-8A1E-1240A7BF8A9A}"/>
                  </a:ext>
                </a:extLst>
              </p14:cNvPr>
              <p14:cNvContentPartPr/>
              <p14:nvPr/>
            </p14:nvContentPartPr>
            <p14:xfrm>
              <a:off x="2068462" y="4234811"/>
              <a:ext cx="193320" cy="268200"/>
            </p14:xfrm>
          </p:contentPart>
        </mc:Choice>
        <mc:Fallback xmlns="">
          <p:pic>
            <p:nvPicPr>
              <p:cNvPr id="349" name="Freihand 348">
                <a:extLst>
                  <a:ext uri="{FF2B5EF4-FFF2-40B4-BE49-F238E27FC236}">
                    <a16:creationId xmlns:a16="http://schemas.microsoft.com/office/drawing/2014/main" id="{F8052C16-109F-9884-8A1E-1240A7BF8A9A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2059822" y="4226171"/>
                <a:ext cx="21096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350" name="Freihand 349">
                <a:extLst>
                  <a:ext uri="{FF2B5EF4-FFF2-40B4-BE49-F238E27FC236}">
                    <a16:creationId xmlns:a16="http://schemas.microsoft.com/office/drawing/2014/main" id="{DF190DFA-C2B9-E1EC-3913-C1B3D692C4DB}"/>
                  </a:ext>
                </a:extLst>
              </p14:cNvPr>
              <p14:cNvContentPartPr/>
              <p14:nvPr/>
            </p14:nvContentPartPr>
            <p14:xfrm>
              <a:off x="2197342" y="4389251"/>
              <a:ext cx="78120" cy="42840"/>
            </p14:xfrm>
          </p:contentPart>
        </mc:Choice>
        <mc:Fallback xmlns="">
          <p:pic>
            <p:nvPicPr>
              <p:cNvPr id="350" name="Freihand 349">
                <a:extLst>
                  <a:ext uri="{FF2B5EF4-FFF2-40B4-BE49-F238E27FC236}">
                    <a16:creationId xmlns:a16="http://schemas.microsoft.com/office/drawing/2014/main" id="{DF190DFA-C2B9-E1EC-3913-C1B3D692C4DB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2188702" y="4380251"/>
                <a:ext cx="9576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351" name="Freihand 350">
                <a:extLst>
                  <a:ext uri="{FF2B5EF4-FFF2-40B4-BE49-F238E27FC236}">
                    <a16:creationId xmlns:a16="http://schemas.microsoft.com/office/drawing/2014/main" id="{A6243CDB-FA46-E568-42BE-BEADF52697B2}"/>
                  </a:ext>
                </a:extLst>
              </p14:cNvPr>
              <p14:cNvContentPartPr/>
              <p14:nvPr/>
            </p14:nvContentPartPr>
            <p14:xfrm>
              <a:off x="2346022" y="4313651"/>
              <a:ext cx="250560" cy="116640"/>
            </p14:xfrm>
          </p:contentPart>
        </mc:Choice>
        <mc:Fallback xmlns="">
          <p:pic>
            <p:nvPicPr>
              <p:cNvPr id="351" name="Freihand 350">
                <a:extLst>
                  <a:ext uri="{FF2B5EF4-FFF2-40B4-BE49-F238E27FC236}">
                    <a16:creationId xmlns:a16="http://schemas.microsoft.com/office/drawing/2014/main" id="{A6243CDB-FA46-E568-42BE-BEADF52697B2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2337382" y="4305011"/>
                <a:ext cx="26820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352" name="Freihand 351">
                <a:extLst>
                  <a:ext uri="{FF2B5EF4-FFF2-40B4-BE49-F238E27FC236}">
                    <a16:creationId xmlns:a16="http://schemas.microsoft.com/office/drawing/2014/main" id="{59D8A968-5DB8-19C8-C400-CD428C3654BA}"/>
                  </a:ext>
                </a:extLst>
              </p14:cNvPr>
              <p14:cNvContentPartPr/>
              <p14:nvPr/>
            </p14:nvContentPartPr>
            <p14:xfrm>
              <a:off x="2620342" y="4244531"/>
              <a:ext cx="91440" cy="111600"/>
            </p14:xfrm>
          </p:contentPart>
        </mc:Choice>
        <mc:Fallback xmlns="">
          <p:pic>
            <p:nvPicPr>
              <p:cNvPr id="352" name="Freihand 351">
                <a:extLst>
                  <a:ext uri="{FF2B5EF4-FFF2-40B4-BE49-F238E27FC236}">
                    <a16:creationId xmlns:a16="http://schemas.microsoft.com/office/drawing/2014/main" id="{59D8A968-5DB8-19C8-C400-CD428C3654BA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2611702" y="4235891"/>
                <a:ext cx="10908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353" name="Freihand 352">
                <a:extLst>
                  <a:ext uri="{FF2B5EF4-FFF2-40B4-BE49-F238E27FC236}">
                    <a16:creationId xmlns:a16="http://schemas.microsoft.com/office/drawing/2014/main" id="{8C6EFC3D-A1B4-2937-65A1-6239798A673D}"/>
                  </a:ext>
                </a:extLst>
              </p14:cNvPr>
              <p14:cNvContentPartPr/>
              <p14:nvPr/>
            </p14:nvContentPartPr>
            <p14:xfrm>
              <a:off x="2736622" y="4248131"/>
              <a:ext cx="327960" cy="69840"/>
            </p14:xfrm>
          </p:contentPart>
        </mc:Choice>
        <mc:Fallback xmlns="">
          <p:pic>
            <p:nvPicPr>
              <p:cNvPr id="353" name="Freihand 352">
                <a:extLst>
                  <a:ext uri="{FF2B5EF4-FFF2-40B4-BE49-F238E27FC236}">
                    <a16:creationId xmlns:a16="http://schemas.microsoft.com/office/drawing/2014/main" id="{8C6EFC3D-A1B4-2937-65A1-6239798A673D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2727982" y="4239491"/>
                <a:ext cx="34560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354" name="Freihand 353">
                <a:extLst>
                  <a:ext uri="{FF2B5EF4-FFF2-40B4-BE49-F238E27FC236}">
                    <a16:creationId xmlns:a16="http://schemas.microsoft.com/office/drawing/2014/main" id="{060F7D77-A372-E925-860D-BA86A555C0CB}"/>
                  </a:ext>
                </a:extLst>
              </p14:cNvPr>
              <p14:cNvContentPartPr/>
              <p14:nvPr/>
            </p14:nvContentPartPr>
            <p14:xfrm>
              <a:off x="3143782" y="4168931"/>
              <a:ext cx="172080" cy="99000"/>
            </p14:xfrm>
          </p:contentPart>
        </mc:Choice>
        <mc:Fallback xmlns="">
          <p:pic>
            <p:nvPicPr>
              <p:cNvPr id="354" name="Freihand 353">
                <a:extLst>
                  <a:ext uri="{FF2B5EF4-FFF2-40B4-BE49-F238E27FC236}">
                    <a16:creationId xmlns:a16="http://schemas.microsoft.com/office/drawing/2014/main" id="{060F7D77-A372-E925-860D-BA86A555C0CB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3134782" y="4159931"/>
                <a:ext cx="18972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356" name="Freihand 355">
                <a:extLst>
                  <a:ext uri="{FF2B5EF4-FFF2-40B4-BE49-F238E27FC236}">
                    <a16:creationId xmlns:a16="http://schemas.microsoft.com/office/drawing/2014/main" id="{526E070F-754C-7B6B-234D-3278B06E6CD8}"/>
                  </a:ext>
                </a:extLst>
              </p14:cNvPr>
              <p14:cNvContentPartPr/>
              <p14:nvPr/>
            </p14:nvContentPartPr>
            <p14:xfrm>
              <a:off x="3627622" y="4036091"/>
              <a:ext cx="31680" cy="34920"/>
            </p14:xfrm>
          </p:contentPart>
        </mc:Choice>
        <mc:Fallback xmlns="">
          <p:pic>
            <p:nvPicPr>
              <p:cNvPr id="356" name="Freihand 355">
                <a:extLst>
                  <a:ext uri="{FF2B5EF4-FFF2-40B4-BE49-F238E27FC236}">
                    <a16:creationId xmlns:a16="http://schemas.microsoft.com/office/drawing/2014/main" id="{526E070F-754C-7B6B-234D-3278B06E6CD8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3618982" y="4027451"/>
                <a:ext cx="493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357" name="Freihand 356">
                <a:extLst>
                  <a:ext uri="{FF2B5EF4-FFF2-40B4-BE49-F238E27FC236}">
                    <a16:creationId xmlns:a16="http://schemas.microsoft.com/office/drawing/2014/main" id="{113B3475-DA9C-3274-6AE8-48BA699243E5}"/>
                  </a:ext>
                </a:extLst>
              </p14:cNvPr>
              <p14:cNvContentPartPr/>
              <p14:nvPr/>
            </p14:nvContentPartPr>
            <p14:xfrm>
              <a:off x="3349702" y="3969851"/>
              <a:ext cx="419760" cy="382680"/>
            </p14:xfrm>
          </p:contentPart>
        </mc:Choice>
        <mc:Fallback xmlns="">
          <p:pic>
            <p:nvPicPr>
              <p:cNvPr id="357" name="Freihand 356">
                <a:extLst>
                  <a:ext uri="{FF2B5EF4-FFF2-40B4-BE49-F238E27FC236}">
                    <a16:creationId xmlns:a16="http://schemas.microsoft.com/office/drawing/2014/main" id="{113B3475-DA9C-3274-6AE8-48BA699243E5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3340702" y="3961211"/>
                <a:ext cx="437400" cy="4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358" name="Freihand 357">
                <a:extLst>
                  <a:ext uri="{FF2B5EF4-FFF2-40B4-BE49-F238E27FC236}">
                    <a16:creationId xmlns:a16="http://schemas.microsoft.com/office/drawing/2014/main" id="{D562FB75-8DAA-73CA-7A12-0A6430C3DC0F}"/>
                  </a:ext>
                </a:extLst>
              </p14:cNvPr>
              <p14:cNvContentPartPr/>
              <p14:nvPr/>
            </p14:nvContentPartPr>
            <p14:xfrm>
              <a:off x="3804742" y="3873731"/>
              <a:ext cx="176040" cy="244440"/>
            </p14:xfrm>
          </p:contentPart>
        </mc:Choice>
        <mc:Fallback xmlns="">
          <p:pic>
            <p:nvPicPr>
              <p:cNvPr id="358" name="Freihand 357">
                <a:extLst>
                  <a:ext uri="{FF2B5EF4-FFF2-40B4-BE49-F238E27FC236}">
                    <a16:creationId xmlns:a16="http://schemas.microsoft.com/office/drawing/2014/main" id="{D562FB75-8DAA-73CA-7A12-0A6430C3DC0F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3795742" y="3865091"/>
                <a:ext cx="19368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359" name="Freihand 358">
                <a:extLst>
                  <a:ext uri="{FF2B5EF4-FFF2-40B4-BE49-F238E27FC236}">
                    <a16:creationId xmlns:a16="http://schemas.microsoft.com/office/drawing/2014/main" id="{3D7BE139-AB8E-7E42-60B1-74DD249D1E86}"/>
                  </a:ext>
                </a:extLst>
              </p14:cNvPr>
              <p14:cNvContentPartPr/>
              <p14:nvPr/>
            </p14:nvContentPartPr>
            <p14:xfrm>
              <a:off x="4023982" y="3878411"/>
              <a:ext cx="110880" cy="237240"/>
            </p14:xfrm>
          </p:contentPart>
        </mc:Choice>
        <mc:Fallback xmlns="">
          <p:pic>
            <p:nvPicPr>
              <p:cNvPr id="359" name="Freihand 358">
                <a:extLst>
                  <a:ext uri="{FF2B5EF4-FFF2-40B4-BE49-F238E27FC236}">
                    <a16:creationId xmlns:a16="http://schemas.microsoft.com/office/drawing/2014/main" id="{3D7BE139-AB8E-7E42-60B1-74DD249D1E86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4014982" y="3869411"/>
                <a:ext cx="12852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361" name="Freihand 360">
                <a:extLst>
                  <a:ext uri="{FF2B5EF4-FFF2-40B4-BE49-F238E27FC236}">
                    <a16:creationId xmlns:a16="http://schemas.microsoft.com/office/drawing/2014/main" id="{822E9B5C-5F32-4391-839B-BBE84114397D}"/>
                  </a:ext>
                </a:extLst>
              </p14:cNvPr>
              <p14:cNvContentPartPr/>
              <p14:nvPr/>
            </p14:nvContentPartPr>
            <p14:xfrm>
              <a:off x="4166902" y="3865091"/>
              <a:ext cx="455760" cy="220320"/>
            </p14:xfrm>
          </p:contentPart>
        </mc:Choice>
        <mc:Fallback xmlns="">
          <p:pic>
            <p:nvPicPr>
              <p:cNvPr id="361" name="Freihand 360">
                <a:extLst>
                  <a:ext uri="{FF2B5EF4-FFF2-40B4-BE49-F238E27FC236}">
                    <a16:creationId xmlns:a16="http://schemas.microsoft.com/office/drawing/2014/main" id="{822E9B5C-5F32-4391-839B-BBE84114397D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4158262" y="3856451"/>
                <a:ext cx="47340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362" name="Freihand 361">
                <a:extLst>
                  <a:ext uri="{FF2B5EF4-FFF2-40B4-BE49-F238E27FC236}">
                    <a16:creationId xmlns:a16="http://schemas.microsoft.com/office/drawing/2014/main" id="{C2187E13-2633-2555-876C-AEF9F74B9A86}"/>
                  </a:ext>
                </a:extLst>
              </p14:cNvPr>
              <p14:cNvContentPartPr/>
              <p14:nvPr/>
            </p14:nvContentPartPr>
            <p14:xfrm>
              <a:off x="4297942" y="3738371"/>
              <a:ext cx="21600" cy="9720"/>
            </p14:xfrm>
          </p:contentPart>
        </mc:Choice>
        <mc:Fallback xmlns="">
          <p:pic>
            <p:nvPicPr>
              <p:cNvPr id="362" name="Freihand 361">
                <a:extLst>
                  <a:ext uri="{FF2B5EF4-FFF2-40B4-BE49-F238E27FC236}">
                    <a16:creationId xmlns:a16="http://schemas.microsoft.com/office/drawing/2014/main" id="{C2187E13-2633-2555-876C-AEF9F74B9A86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4289302" y="3729731"/>
                <a:ext cx="3924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364" name="Freihand 363">
                <a:extLst>
                  <a:ext uri="{FF2B5EF4-FFF2-40B4-BE49-F238E27FC236}">
                    <a16:creationId xmlns:a16="http://schemas.microsoft.com/office/drawing/2014/main" id="{5DC0D64A-B3B5-619D-EB4E-9C54E1E766D2}"/>
                  </a:ext>
                </a:extLst>
              </p14:cNvPr>
              <p14:cNvContentPartPr/>
              <p14:nvPr/>
            </p14:nvContentPartPr>
            <p14:xfrm>
              <a:off x="4845502" y="3756731"/>
              <a:ext cx="446760" cy="284040"/>
            </p14:xfrm>
          </p:contentPart>
        </mc:Choice>
        <mc:Fallback xmlns="">
          <p:pic>
            <p:nvPicPr>
              <p:cNvPr id="364" name="Freihand 363">
                <a:extLst>
                  <a:ext uri="{FF2B5EF4-FFF2-40B4-BE49-F238E27FC236}">
                    <a16:creationId xmlns:a16="http://schemas.microsoft.com/office/drawing/2014/main" id="{5DC0D64A-B3B5-619D-EB4E-9C54E1E766D2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4836502" y="3748091"/>
                <a:ext cx="46440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365" name="Freihand 364">
                <a:extLst>
                  <a:ext uri="{FF2B5EF4-FFF2-40B4-BE49-F238E27FC236}">
                    <a16:creationId xmlns:a16="http://schemas.microsoft.com/office/drawing/2014/main" id="{C2DB0FED-0253-64DB-CF4C-600BBED80A41}"/>
                  </a:ext>
                </a:extLst>
              </p14:cNvPr>
              <p14:cNvContentPartPr/>
              <p14:nvPr/>
            </p14:nvContentPartPr>
            <p14:xfrm>
              <a:off x="5227822" y="3698771"/>
              <a:ext cx="24120" cy="15840"/>
            </p14:xfrm>
          </p:contentPart>
        </mc:Choice>
        <mc:Fallback xmlns="">
          <p:pic>
            <p:nvPicPr>
              <p:cNvPr id="365" name="Freihand 364">
                <a:extLst>
                  <a:ext uri="{FF2B5EF4-FFF2-40B4-BE49-F238E27FC236}">
                    <a16:creationId xmlns:a16="http://schemas.microsoft.com/office/drawing/2014/main" id="{C2DB0FED-0253-64DB-CF4C-600BBED80A41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5219182" y="3689771"/>
                <a:ext cx="4176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366" name="Freihand 365">
                <a:extLst>
                  <a:ext uri="{FF2B5EF4-FFF2-40B4-BE49-F238E27FC236}">
                    <a16:creationId xmlns:a16="http://schemas.microsoft.com/office/drawing/2014/main" id="{1DAB2B05-DA36-DBFB-995A-1125CF8C4774}"/>
                  </a:ext>
                </a:extLst>
              </p14:cNvPr>
              <p14:cNvContentPartPr/>
              <p14:nvPr/>
            </p14:nvContentPartPr>
            <p14:xfrm>
              <a:off x="2375542" y="4478891"/>
              <a:ext cx="752040" cy="333720"/>
            </p14:xfrm>
          </p:contentPart>
        </mc:Choice>
        <mc:Fallback xmlns="">
          <p:pic>
            <p:nvPicPr>
              <p:cNvPr id="366" name="Freihand 365">
                <a:extLst>
                  <a:ext uri="{FF2B5EF4-FFF2-40B4-BE49-F238E27FC236}">
                    <a16:creationId xmlns:a16="http://schemas.microsoft.com/office/drawing/2014/main" id="{1DAB2B05-DA36-DBFB-995A-1125CF8C4774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2366902" y="4469891"/>
                <a:ext cx="76968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367" name="Freihand 366">
                <a:extLst>
                  <a:ext uri="{FF2B5EF4-FFF2-40B4-BE49-F238E27FC236}">
                    <a16:creationId xmlns:a16="http://schemas.microsoft.com/office/drawing/2014/main" id="{83500264-2873-1B8A-C24D-6AEE83AF5B52}"/>
                  </a:ext>
                </a:extLst>
              </p14:cNvPr>
              <p14:cNvContentPartPr/>
              <p14:nvPr/>
            </p14:nvContentPartPr>
            <p14:xfrm>
              <a:off x="3322342" y="4570691"/>
              <a:ext cx="41760" cy="146880"/>
            </p14:xfrm>
          </p:contentPart>
        </mc:Choice>
        <mc:Fallback xmlns="">
          <p:pic>
            <p:nvPicPr>
              <p:cNvPr id="367" name="Freihand 366">
                <a:extLst>
                  <a:ext uri="{FF2B5EF4-FFF2-40B4-BE49-F238E27FC236}">
                    <a16:creationId xmlns:a16="http://schemas.microsoft.com/office/drawing/2014/main" id="{83500264-2873-1B8A-C24D-6AEE83AF5B52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3313342" y="4562051"/>
                <a:ext cx="5940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368" name="Freihand 367">
                <a:extLst>
                  <a:ext uri="{FF2B5EF4-FFF2-40B4-BE49-F238E27FC236}">
                    <a16:creationId xmlns:a16="http://schemas.microsoft.com/office/drawing/2014/main" id="{6062AE2F-C454-75D7-D3D2-CD68596A396F}"/>
                  </a:ext>
                </a:extLst>
              </p14:cNvPr>
              <p14:cNvContentPartPr/>
              <p14:nvPr/>
            </p14:nvContentPartPr>
            <p14:xfrm>
              <a:off x="3494062" y="4426691"/>
              <a:ext cx="397800" cy="195120"/>
            </p14:xfrm>
          </p:contentPart>
        </mc:Choice>
        <mc:Fallback xmlns="">
          <p:pic>
            <p:nvPicPr>
              <p:cNvPr id="368" name="Freihand 367">
                <a:extLst>
                  <a:ext uri="{FF2B5EF4-FFF2-40B4-BE49-F238E27FC236}">
                    <a16:creationId xmlns:a16="http://schemas.microsoft.com/office/drawing/2014/main" id="{6062AE2F-C454-75D7-D3D2-CD68596A396F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3485422" y="4418051"/>
                <a:ext cx="41544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369" name="Freihand 368">
                <a:extLst>
                  <a:ext uri="{FF2B5EF4-FFF2-40B4-BE49-F238E27FC236}">
                    <a16:creationId xmlns:a16="http://schemas.microsoft.com/office/drawing/2014/main" id="{0EB63254-057B-75B0-6D30-64791BE6E155}"/>
                  </a:ext>
                </a:extLst>
              </p14:cNvPr>
              <p14:cNvContentPartPr/>
              <p14:nvPr/>
            </p14:nvContentPartPr>
            <p14:xfrm>
              <a:off x="3762622" y="4349291"/>
              <a:ext cx="19080" cy="14400"/>
            </p14:xfrm>
          </p:contentPart>
        </mc:Choice>
        <mc:Fallback xmlns="">
          <p:pic>
            <p:nvPicPr>
              <p:cNvPr id="369" name="Freihand 368">
                <a:extLst>
                  <a:ext uri="{FF2B5EF4-FFF2-40B4-BE49-F238E27FC236}">
                    <a16:creationId xmlns:a16="http://schemas.microsoft.com/office/drawing/2014/main" id="{0EB63254-057B-75B0-6D30-64791BE6E155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3753622" y="4340651"/>
                <a:ext cx="3672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371" name="Freihand 370">
                <a:extLst>
                  <a:ext uri="{FF2B5EF4-FFF2-40B4-BE49-F238E27FC236}">
                    <a16:creationId xmlns:a16="http://schemas.microsoft.com/office/drawing/2014/main" id="{AC3F6F84-0EB7-86EF-0677-8C304E15AA80}"/>
                  </a:ext>
                </a:extLst>
              </p14:cNvPr>
              <p14:cNvContentPartPr/>
              <p14:nvPr/>
            </p14:nvContentPartPr>
            <p14:xfrm>
              <a:off x="4129462" y="4288451"/>
              <a:ext cx="106920" cy="242280"/>
            </p14:xfrm>
          </p:contentPart>
        </mc:Choice>
        <mc:Fallback xmlns="">
          <p:pic>
            <p:nvPicPr>
              <p:cNvPr id="371" name="Freihand 370">
                <a:extLst>
                  <a:ext uri="{FF2B5EF4-FFF2-40B4-BE49-F238E27FC236}">
                    <a16:creationId xmlns:a16="http://schemas.microsoft.com/office/drawing/2014/main" id="{AC3F6F84-0EB7-86EF-0677-8C304E15AA80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4120462" y="4279811"/>
                <a:ext cx="12456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372" name="Freihand 371">
                <a:extLst>
                  <a:ext uri="{FF2B5EF4-FFF2-40B4-BE49-F238E27FC236}">
                    <a16:creationId xmlns:a16="http://schemas.microsoft.com/office/drawing/2014/main" id="{9C356883-2A66-C049-EC2A-FDDCE2BED501}"/>
                  </a:ext>
                </a:extLst>
              </p14:cNvPr>
              <p14:cNvContentPartPr/>
              <p14:nvPr/>
            </p14:nvContentPartPr>
            <p14:xfrm>
              <a:off x="4309822" y="4349291"/>
              <a:ext cx="96840" cy="129960"/>
            </p14:xfrm>
          </p:contentPart>
        </mc:Choice>
        <mc:Fallback xmlns="">
          <p:pic>
            <p:nvPicPr>
              <p:cNvPr id="372" name="Freihand 371">
                <a:extLst>
                  <a:ext uri="{FF2B5EF4-FFF2-40B4-BE49-F238E27FC236}">
                    <a16:creationId xmlns:a16="http://schemas.microsoft.com/office/drawing/2014/main" id="{9C356883-2A66-C049-EC2A-FDDCE2BED501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4301182" y="4340651"/>
                <a:ext cx="11448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373" name="Freihand 372">
                <a:extLst>
                  <a:ext uri="{FF2B5EF4-FFF2-40B4-BE49-F238E27FC236}">
                    <a16:creationId xmlns:a16="http://schemas.microsoft.com/office/drawing/2014/main" id="{91B66FC6-6144-B15D-2DE6-54746AD54A42}"/>
                  </a:ext>
                </a:extLst>
              </p14:cNvPr>
              <p14:cNvContentPartPr/>
              <p14:nvPr/>
            </p14:nvContentPartPr>
            <p14:xfrm>
              <a:off x="4441942" y="4330931"/>
              <a:ext cx="83880" cy="139680"/>
            </p14:xfrm>
          </p:contentPart>
        </mc:Choice>
        <mc:Fallback xmlns="">
          <p:pic>
            <p:nvPicPr>
              <p:cNvPr id="373" name="Freihand 372">
                <a:extLst>
                  <a:ext uri="{FF2B5EF4-FFF2-40B4-BE49-F238E27FC236}">
                    <a16:creationId xmlns:a16="http://schemas.microsoft.com/office/drawing/2014/main" id="{91B66FC6-6144-B15D-2DE6-54746AD54A42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4432942" y="4321931"/>
                <a:ext cx="10152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374" name="Freihand 373">
                <a:extLst>
                  <a:ext uri="{FF2B5EF4-FFF2-40B4-BE49-F238E27FC236}">
                    <a16:creationId xmlns:a16="http://schemas.microsoft.com/office/drawing/2014/main" id="{1D6550AA-46D1-7A4E-C74E-CD4777F4B421}"/>
                  </a:ext>
                </a:extLst>
              </p14:cNvPr>
              <p14:cNvContentPartPr/>
              <p14:nvPr/>
            </p14:nvContentPartPr>
            <p14:xfrm>
              <a:off x="4556422" y="4308611"/>
              <a:ext cx="95400" cy="124920"/>
            </p14:xfrm>
          </p:contentPart>
        </mc:Choice>
        <mc:Fallback xmlns="">
          <p:pic>
            <p:nvPicPr>
              <p:cNvPr id="374" name="Freihand 373">
                <a:extLst>
                  <a:ext uri="{FF2B5EF4-FFF2-40B4-BE49-F238E27FC236}">
                    <a16:creationId xmlns:a16="http://schemas.microsoft.com/office/drawing/2014/main" id="{1D6550AA-46D1-7A4E-C74E-CD4777F4B421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4547782" y="4299611"/>
                <a:ext cx="11304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375" name="Freihand 374">
                <a:extLst>
                  <a:ext uri="{FF2B5EF4-FFF2-40B4-BE49-F238E27FC236}">
                    <a16:creationId xmlns:a16="http://schemas.microsoft.com/office/drawing/2014/main" id="{DD31B342-FA15-D423-EE62-C40A9AFEC511}"/>
                  </a:ext>
                </a:extLst>
              </p14:cNvPr>
              <p14:cNvContentPartPr/>
              <p14:nvPr/>
            </p14:nvContentPartPr>
            <p14:xfrm>
              <a:off x="4727422" y="4289891"/>
              <a:ext cx="187200" cy="99000"/>
            </p14:xfrm>
          </p:contentPart>
        </mc:Choice>
        <mc:Fallback xmlns="">
          <p:pic>
            <p:nvPicPr>
              <p:cNvPr id="375" name="Freihand 374">
                <a:extLst>
                  <a:ext uri="{FF2B5EF4-FFF2-40B4-BE49-F238E27FC236}">
                    <a16:creationId xmlns:a16="http://schemas.microsoft.com/office/drawing/2014/main" id="{DD31B342-FA15-D423-EE62-C40A9AFEC511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4718422" y="4281251"/>
                <a:ext cx="20484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377" name="Freihand 376">
                <a:extLst>
                  <a:ext uri="{FF2B5EF4-FFF2-40B4-BE49-F238E27FC236}">
                    <a16:creationId xmlns:a16="http://schemas.microsoft.com/office/drawing/2014/main" id="{86CB0B96-5E04-334F-1E15-B4E96037B94C}"/>
                  </a:ext>
                </a:extLst>
              </p14:cNvPr>
              <p14:cNvContentPartPr/>
              <p14:nvPr/>
            </p14:nvContentPartPr>
            <p14:xfrm>
              <a:off x="5031622" y="4207451"/>
              <a:ext cx="135000" cy="143280"/>
            </p14:xfrm>
          </p:contentPart>
        </mc:Choice>
        <mc:Fallback xmlns="">
          <p:pic>
            <p:nvPicPr>
              <p:cNvPr id="377" name="Freihand 376">
                <a:extLst>
                  <a:ext uri="{FF2B5EF4-FFF2-40B4-BE49-F238E27FC236}">
                    <a16:creationId xmlns:a16="http://schemas.microsoft.com/office/drawing/2014/main" id="{86CB0B96-5E04-334F-1E15-B4E96037B94C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5022982" y="4198451"/>
                <a:ext cx="15264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378" name="Freihand 377">
                <a:extLst>
                  <a:ext uri="{FF2B5EF4-FFF2-40B4-BE49-F238E27FC236}">
                    <a16:creationId xmlns:a16="http://schemas.microsoft.com/office/drawing/2014/main" id="{570D40E8-DF9D-8B61-9CE9-CCADA55D170C}"/>
                  </a:ext>
                </a:extLst>
              </p14:cNvPr>
              <p14:cNvContentPartPr/>
              <p14:nvPr/>
            </p14:nvContentPartPr>
            <p14:xfrm>
              <a:off x="5206582" y="4204571"/>
              <a:ext cx="275040" cy="105120"/>
            </p14:xfrm>
          </p:contentPart>
        </mc:Choice>
        <mc:Fallback xmlns="">
          <p:pic>
            <p:nvPicPr>
              <p:cNvPr id="378" name="Freihand 377">
                <a:extLst>
                  <a:ext uri="{FF2B5EF4-FFF2-40B4-BE49-F238E27FC236}">
                    <a16:creationId xmlns:a16="http://schemas.microsoft.com/office/drawing/2014/main" id="{570D40E8-DF9D-8B61-9CE9-CCADA55D170C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5197942" y="4195931"/>
                <a:ext cx="29268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379" name="Freihand 378">
                <a:extLst>
                  <a:ext uri="{FF2B5EF4-FFF2-40B4-BE49-F238E27FC236}">
                    <a16:creationId xmlns:a16="http://schemas.microsoft.com/office/drawing/2014/main" id="{4DCB0181-7FD0-0577-3F11-57D1A24C9866}"/>
                  </a:ext>
                </a:extLst>
              </p14:cNvPr>
              <p14:cNvContentPartPr/>
              <p14:nvPr/>
            </p14:nvContentPartPr>
            <p14:xfrm>
              <a:off x="5394502" y="4095491"/>
              <a:ext cx="3960" cy="25560"/>
            </p14:xfrm>
          </p:contentPart>
        </mc:Choice>
        <mc:Fallback xmlns="">
          <p:pic>
            <p:nvPicPr>
              <p:cNvPr id="379" name="Freihand 378">
                <a:extLst>
                  <a:ext uri="{FF2B5EF4-FFF2-40B4-BE49-F238E27FC236}">
                    <a16:creationId xmlns:a16="http://schemas.microsoft.com/office/drawing/2014/main" id="{4DCB0181-7FD0-0577-3F11-57D1A24C9866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5385862" y="4086851"/>
                <a:ext cx="2160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380" name="Freihand 379">
                <a:extLst>
                  <a:ext uri="{FF2B5EF4-FFF2-40B4-BE49-F238E27FC236}">
                    <a16:creationId xmlns:a16="http://schemas.microsoft.com/office/drawing/2014/main" id="{0CD47C0E-C494-7DCF-E464-0D147542BC41}"/>
                  </a:ext>
                </a:extLst>
              </p14:cNvPr>
              <p14:cNvContentPartPr/>
              <p14:nvPr/>
            </p14:nvContentPartPr>
            <p14:xfrm>
              <a:off x="5538502" y="3988931"/>
              <a:ext cx="195120" cy="235440"/>
            </p14:xfrm>
          </p:contentPart>
        </mc:Choice>
        <mc:Fallback xmlns="">
          <p:pic>
            <p:nvPicPr>
              <p:cNvPr id="380" name="Freihand 379">
                <a:extLst>
                  <a:ext uri="{FF2B5EF4-FFF2-40B4-BE49-F238E27FC236}">
                    <a16:creationId xmlns:a16="http://schemas.microsoft.com/office/drawing/2014/main" id="{0CD47C0E-C494-7DCF-E464-0D147542BC41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5529502" y="3979931"/>
                <a:ext cx="21276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381" name="Freihand 380">
                <a:extLst>
                  <a:ext uri="{FF2B5EF4-FFF2-40B4-BE49-F238E27FC236}">
                    <a16:creationId xmlns:a16="http://schemas.microsoft.com/office/drawing/2014/main" id="{4108E8BD-48A4-1D69-8295-E99B12FC05BB}"/>
                  </a:ext>
                </a:extLst>
              </p14:cNvPr>
              <p14:cNvContentPartPr/>
              <p14:nvPr/>
            </p14:nvContentPartPr>
            <p14:xfrm>
              <a:off x="2756062" y="5048411"/>
              <a:ext cx="156960" cy="171360"/>
            </p14:xfrm>
          </p:contentPart>
        </mc:Choice>
        <mc:Fallback xmlns="">
          <p:pic>
            <p:nvPicPr>
              <p:cNvPr id="381" name="Freihand 380">
                <a:extLst>
                  <a:ext uri="{FF2B5EF4-FFF2-40B4-BE49-F238E27FC236}">
                    <a16:creationId xmlns:a16="http://schemas.microsoft.com/office/drawing/2014/main" id="{4108E8BD-48A4-1D69-8295-E99B12FC05BB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2747062" y="5039411"/>
                <a:ext cx="17460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382" name="Freihand 381">
                <a:extLst>
                  <a:ext uri="{FF2B5EF4-FFF2-40B4-BE49-F238E27FC236}">
                    <a16:creationId xmlns:a16="http://schemas.microsoft.com/office/drawing/2014/main" id="{96538964-7685-77AE-C2FA-6E5D529EB269}"/>
                  </a:ext>
                </a:extLst>
              </p14:cNvPr>
              <p14:cNvContentPartPr/>
              <p14:nvPr/>
            </p14:nvContentPartPr>
            <p14:xfrm>
              <a:off x="2940022" y="4909811"/>
              <a:ext cx="42120" cy="218160"/>
            </p14:xfrm>
          </p:contentPart>
        </mc:Choice>
        <mc:Fallback xmlns="">
          <p:pic>
            <p:nvPicPr>
              <p:cNvPr id="382" name="Freihand 381">
                <a:extLst>
                  <a:ext uri="{FF2B5EF4-FFF2-40B4-BE49-F238E27FC236}">
                    <a16:creationId xmlns:a16="http://schemas.microsoft.com/office/drawing/2014/main" id="{96538964-7685-77AE-C2FA-6E5D529EB269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2931022" y="4900811"/>
                <a:ext cx="5976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383" name="Freihand 382">
                <a:extLst>
                  <a:ext uri="{FF2B5EF4-FFF2-40B4-BE49-F238E27FC236}">
                    <a16:creationId xmlns:a16="http://schemas.microsoft.com/office/drawing/2014/main" id="{024D9D5C-456F-7CBB-5F73-B0E7EEE841C5}"/>
                  </a:ext>
                </a:extLst>
              </p14:cNvPr>
              <p14:cNvContentPartPr/>
              <p14:nvPr/>
            </p14:nvContentPartPr>
            <p14:xfrm>
              <a:off x="3052342" y="4997651"/>
              <a:ext cx="127080" cy="109440"/>
            </p14:xfrm>
          </p:contentPart>
        </mc:Choice>
        <mc:Fallback xmlns="">
          <p:pic>
            <p:nvPicPr>
              <p:cNvPr id="383" name="Freihand 382">
                <a:extLst>
                  <a:ext uri="{FF2B5EF4-FFF2-40B4-BE49-F238E27FC236}">
                    <a16:creationId xmlns:a16="http://schemas.microsoft.com/office/drawing/2014/main" id="{024D9D5C-456F-7CBB-5F73-B0E7EEE841C5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3043702" y="4988651"/>
                <a:ext cx="14472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384" name="Freihand 383">
                <a:extLst>
                  <a:ext uri="{FF2B5EF4-FFF2-40B4-BE49-F238E27FC236}">
                    <a16:creationId xmlns:a16="http://schemas.microsoft.com/office/drawing/2014/main" id="{3224540A-7504-958D-0D26-2EF724EB6BAA}"/>
                  </a:ext>
                </a:extLst>
              </p14:cNvPr>
              <p14:cNvContentPartPr/>
              <p14:nvPr/>
            </p14:nvContentPartPr>
            <p14:xfrm>
              <a:off x="3336742" y="4843211"/>
              <a:ext cx="368280" cy="218160"/>
            </p14:xfrm>
          </p:contentPart>
        </mc:Choice>
        <mc:Fallback xmlns="">
          <p:pic>
            <p:nvPicPr>
              <p:cNvPr id="384" name="Freihand 383">
                <a:extLst>
                  <a:ext uri="{FF2B5EF4-FFF2-40B4-BE49-F238E27FC236}">
                    <a16:creationId xmlns:a16="http://schemas.microsoft.com/office/drawing/2014/main" id="{3224540A-7504-958D-0D26-2EF724EB6BAA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3328102" y="4834571"/>
                <a:ext cx="38592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385" name="Freihand 384">
                <a:extLst>
                  <a:ext uri="{FF2B5EF4-FFF2-40B4-BE49-F238E27FC236}">
                    <a16:creationId xmlns:a16="http://schemas.microsoft.com/office/drawing/2014/main" id="{59B3B451-40F4-0DEC-54E6-18F49EDCA130}"/>
                  </a:ext>
                </a:extLst>
              </p14:cNvPr>
              <p14:cNvContentPartPr/>
              <p14:nvPr/>
            </p14:nvContentPartPr>
            <p14:xfrm>
              <a:off x="3902662" y="4725491"/>
              <a:ext cx="165960" cy="213120"/>
            </p14:xfrm>
          </p:contentPart>
        </mc:Choice>
        <mc:Fallback xmlns="">
          <p:pic>
            <p:nvPicPr>
              <p:cNvPr id="385" name="Freihand 384">
                <a:extLst>
                  <a:ext uri="{FF2B5EF4-FFF2-40B4-BE49-F238E27FC236}">
                    <a16:creationId xmlns:a16="http://schemas.microsoft.com/office/drawing/2014/main" id="{59B3B451-40F4-0DEC-54E6-18F49EDCA130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3894022" y="4716851"/>
                <a:ext cx="18360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386" name="Freihand 385">
                <a:extLst>
                  <a:ext uri="{FF2B5EF4-FFF2-40B4-BE49-F238E27FC236}">
                    <a16:creationId xmlns:a16="http://schemas.microsoft.com/office/drawing/2014/main" id="{5A697AB3-8FCB-2A9B-1232-4346545ECDE1}"/>
                  </a:ext>
                </a:extLst>
              </p14:cNvPr>
              <p14:cNvContentPartPr/>
              <p14:nvPr/>
            </p14:nvContentPartPr>
            <p14:xfrm>
              <a:off x="4005982" y="4909811"/>
              <a:ext cx="131760" cy="41040"/>
            </p14:xfrm>
          </p:contentPart>
        </mc:Choice>
        <mc:Fallback xmlns="">
          <p:pic>
            <p:nvPicPr>
              <p:cNvPr id="386" name="Freihand 385">
                <a:extLst>
                  <a:ext uri="{FF2B5EF4-FFF2-40B4-BE49-F238E27FC236}">
                    <a16:creationId xmlns:a16="http://schemas.microsoft.com/office/drawing/2014/main" id="{5A697AB3-8FCB-2A9B-1232-4346545ECDE1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3997342" y="4900811"/>
                <a:ext cx="14940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387" name="Freihand 386">
                <a:extLst>
                  <a:ext uri="{FF2B5EF4-FFF2-40B4-BE49-F238E27FC236}">
                    <a16:creationId xmlns:a16="http://schemas.microsoft.com/office/drawing/2014/main" id="{09A321E2-FCD5-5870-4F40-6AFE24FE215A}"/>
                  </a:ext>
                </a:extLst>
              </p14:cNvPr>
              <p14:cNvContentPartPr/>
              <p14:nvPr/>
            </p14:nvContentPartPr>
            <p14:xfrm>
              <a:off x="4134502" y="4831691"/>
              <a:ext cx="233280" cy="100800"/>
            </p14:xfrm>
          </p:contentPart>
        </mc:Choice>
        <mc:Fallback xmlns="">
          <p:pic>
            <p:nvPicPr>
              <p:cNvPr id="387" name="Freihand 386">
                <a:extLst>
                  <a:ext uri="{FF2B5EF4-FFF2-40B4-BE49-F238E27FC236}">
                    <a16:creationId xmlns:a16="http://schemas.microsoft.com/office/drawing/2014/main" id="{09A321E2-FCD5-5870-4F40-6AFE24FE215A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4125502" y="4823051"/>
                <a:ext cx="25092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388" name="Freihand 387">
                <a:extLst>
                  <a:ext uri="{FF2B5EF4-FFF2-40B4-BE49-F238E27FC236}">
                    <a16:creationId xmlns:a16="http://schemas.microsoft.com/office/drawing/2014/main" id="{CD24D6CC-A44C-1863-4FAE-793371DE5D15}"/>
                  </a:ext>
                </a:extLst>
              </p14:cNvPr>
              <p14:cNvContentPartPr/>
              <p14:nvPr/>
            </p14:nvContentPartPr>
            <p14:xfrm>
              <a:off x="4405942" y="4781291"/>
              <a:ext cx="106560" cy="105120"/>
            </p14:xfrm>
          </p:contentPart>
        </mc:Choice>
        <mc:Fallback xmlns="">
          <p:pic>
            <p:nvPicPr>
              <p:cNvPr id="388" name="Freihand 387">
                <a:extLst>
                  <a:ext uri="{FF2B5EF4-FFF2-40B4-BE49-F238E27FC236}">
                    <a16:creationId xmlns:a16="http://schemas.microsoft.com/office/drawing/2014/main" id="{CD24D6CC-A44C-1863-4FAE-793371DE5D15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4397302" y="4772651"/>
                <a:ext cx="12420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389" name="Freihand 388">
                <a:extLst>
                  <a:ext uri="{FF2B5EF4-FFF2-40B4-BE49-F238E27FC236}">
                    <a16:creationId xmlns:a16="http://schemas.microsoft.com/office/drawing/2014/main" id="{E9975D78-AC00-8AA3-66DF-C396BB027900}"/>
                  </a:ext>
                </a:extLst>
              </p14:cNvPr>
              <p14:cNvContentPartPr/>
              <p14:nvPr/>
            </p14:nvContentPartPr>
            <p14:xfrm>
              <a:off x="4554622" y="4759331"/>
              <a:ext cx="416880" cy="88920"/>
            </p14:xfrm>
          </p:contentPart>
        </mc:Choice>
        <mc:Fallback xmlns="">
          <p:pic>
            <p:nvPicPr>
              <p:cNvPr id="389" name="Freihand 388">
                <a:extLst>
                  <a:ext uri="{FF2B5EF4-FFF2-40B4-BE49-F238E27FC236}">
                    <a16:creationId xmlns:a16="http://schemas.microsoft.com/office/drawing/2014/main" id="{E9975D78-AC00-8AA3-66DF-C396BB027900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4545622" y="4750331"/>
                <a:ext cx="43452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390" name="Freihand 389">
                <a:extLst>
                  <a:ext uri="{FF2B5EF4-FFF2-40B4-BE49-F238E27FC236}">
                    <a16:creationId xmlns:a16="http://schemas.microsoft.com/office/drawing/2014/main" id="{C5CC13A0-2DA9-B7F1-4276-E9527AA21DE5}"/>
                  </a:ext>
                </a:extLst>
              </p14:cNvPr>
              <p14:cNvContentPartPr/>
              <p14:nvPr/>
            </p14:nvContentPartPr>
            <p14:xfrm>
              <a:off x="5132062" y="4646291"/>
              <a:ext cx="363240" cy="107640"/>
            </p14:xfrm>
          </p:contentPart>
        </mc:Choice>
        <mc:Fallback xmlns="">
          <p:pic>
            <p:nvPicPr>
              <p:cNvPr id="390" name="Freihand 389">
                <a:extLst>
                  <a:ext uri="{FF2B5EF4-FFF2-40B4-BE49-F238E27FC236}">
                    <a16:creationId xmlns:a16="http://schemas.microsoft.com/office/drawing/2014/main" id="{C5CC13A0-2DA9-B7F1-4276-E9527AA21DE5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5123422" y="4637291"/>
                <a:ext cx="38088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391" name="Freihand 390">
                <a:extLst>
                  <a:ext uri="{FF2B5EF4-FFF2-40B4-BE49-F238E27FC236}">
                    <a16:creationId xmlns:a16="http://schemas.microsoft.com/office/drawing/2014/main" id="{2481BBE8-747C-79A8-4931-B253FBBA70B7}"/>
                  </a:ext>
                </a:extLst>
              </p14:cNvPr>
              <p14:cNvContentPartPr/>
              <p14:nvPr/>
            </p14:nvContentPartPr>
            <p14:xfrm>
              <a:off x="5532382" y="4485731"/>
              <a:ext cx="280080" cy="175680"/>
            </p14:xfrm>
          </p:contentPart>
        </mc:Choice>
        <mc:Fallback xmlns="">
          <p:pic>
            <p:nvPicPr>
              <p:cNvPr id="391" name="Freihand 390">
                <a:extLst>
                  <a:ext uri="{FF2B5EF4-FFF2-40B4-BE49-F238E27FC236}">
                    <a16:creationId xmlns:a16="http://schemas.microsoft.com/office/drawing/2014/main" id="{2481BBE8-747C-79A8-4931-B253FBBA70B7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5523382" y="4476731"/>
                <a:ext cx="29772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392" name="Freihand 391">
                <a:extLst>
                  <a:ext uri="{FF2B5EF4-FFF2-40B4-BE49-F238E27FC236}">
                    <a16:creationId xmlns:a16="http://schemas.microsoft.com/office/drawing/2014/main" id="{B4B7B29B-68AD-7A38-4DD9-805A741CC7B3}"/>
                  </a:ext>
                </a:extLst>
              </p14:cNvPr>
              <p14:cNvContentPartPr/>
              <p14:nvPr/>
            </p14:nvContentPartPr>
            <p14:xfrm>
              <a:off x="6001102" y="4381331"/>
              <a:ext cx="281520" cy="209160"/>
            </p14:xfrm>
          </p:contentPart>
        </mc:Choice>
        <mc:Fallback xmlns="">
          <p:pic>
            <p:nvPicPr>
              <p:cNvPr id="392" name="Freihand 391">
                <a:extLst>
                  <a:ext uri="{FF2B5EF4-FFF2-40B4-BE49-F238E27FC236}">
                    <a16:creationId xmlns:a16="http://schemas.microsoft.com/office/drawing/2014/main" id="{B4B7B29B-68AD-7A38-4DD9-805A741CC7B3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5992102" y="4372331"/>
                <a:ext cx="29916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393" name="Freihand 392">
                <a:extLst>
                  <a:ext uri="{FF2B5EF4-FFF2-40B4-BE49-F238E27FC236}">
                    <a16:creationId xmlns:a16="http://schemas.microsoft.com/office/drawing/2014/main" id="{DBCC8537-39DD-5629-9A6D-983276868CA8}"/>
                  </a:ext>
                </a:extLst>
              </p14:cNvPr>
              <p14:cNvContentPartPr/>
              <p14:nvPr/>
            </p14:nvContentPartPr>
            <p14:xfrm>
              <a:off x="6289462" y="4296731"/>
              <a:ext cx="152640" cy="252360"/>
            </p14:xfrm>
          </p:contentPart>
        </mc:Choice>
        <mc:Fallback xmlns="">
          <p:pic>
            <p:nvPicPr>
              <p:cNvPr id="393" name="Freihand 392">
                <a:extLst>
                  <a:ext uri="{FF2B5EF4-FFF2-40B4-BE49-F238E27FC236}">
                    <a16:creationId xmlns:a16="http://schemas.microsoft.com/office/drawing/2014/main" id="{DBCC8537-39DD-5629-9A6D-983276868CA8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6280822" y="4288091"/>
                <a:ext cx="17028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394" name="Freihand 393">
                <a:extLst>
                  <a:ext uri="{FF2B5EF4-FFF2-40B4-BE49-F238E27FC236}">
                    <a16:creationId xmlns:a16="http://schemas.microsoft.com/office/drawing/2014/main" id="{4D72F13B-F136-FE90-21C2-08CFDE27740B}"/>
                  </a:ext>
                </a:extLst>
              </p14:cNvPr>
              <p14:cNvContentPartPr/>
              <p14:nvPr/>
            </p14:nvContentPartPr>
            <p14:xfrm>
              <a:off x="6384862" y="4333091"/>
              <a:ext cx="200160" cy="145080"/>
            </p14:xfrm>
          </p:contentPart>
        </mc:Choice>
        <mc:Fallback xmlns="">
          <p:pic>
            <p:nvPicPr>
              <p:cNvPr id="394" name="Freihand 393">
                <a:extLst>
                  <a:ext uri="{FF2B5EF4-FFF2-40B4-BE49-F238E27FC236}">
                    <a16:creationId xmlns:a16="http://schemas.microsoft.com/office/drawing/2014/main" id="{4D72F13B-F136-FE90-21C2-08CFDE27740B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6375862" y="4324451"/>
                <a:ext cx="21780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395" name="Freihand 394">
                <a:extLst>
                  <a:ext uri="{FF2B5EF4-FFF2-40B4-BE49-F238E27FC236}">
                    <a16:creationId xmlns:a16="http://schemas.microsoft.com/office/drawing/2014/main" id="{36619F75-45C2-5D44-691C-580407F665FB}"/>
                  </a:ext>
                </a:extLst>
              </p14:cNvPr>
              <p14:cNvContentPartPr/>
              <p14:nvPr/>
            </p14:nvContentPartPr>
            <p14:xfrm>
              <a:off x="6585382" y="4218971"/>
              <a:ext cx="192600" cy="191880"/>
            </p14:xfrm>
          </p:contentPart>
        </mc:Choice>
        <mc:Fallback xmlns="">
          <p:pic>
            <p:nvPicPr>
              <p:cNvPr id="395" name="Freihand 394">
                <a:extLst>
                  <a:ext uri="{FF2B5EF4-FFF2-40B4-BE49-F238E27FC236}">
                    <a16:creationId xmlns:a16="http://schemas.microsoft.com/office/drawing/2014/main" id="{36619F75-45C2-5D44-691C-580407F665FB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6576742" y="4209971"/>
                <a:ext cx="21024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396" name="Freihand 395">
                <a:extLst>
                  <a:ext uri="{FF2B5EF4-FFF2-40B4-BE49-F238E27FC236}">
                    <a16:creationId xmlns:a16="http://schemas.microsoft.com/office/drawing/2014/main" id="{05C85E55-8FE5-2A81-C736-9A529928BF45}"/>
                  </a:ext>
                </a:extLst>
              </p14:cNvPr>
              <p14:cNvContentPartPr/>
              <p14:nvPr/>
            </p14:nvContentPartPr>
            <p14:xfrm>
              <a:off x="6817942" y="4315811"/>
              <a:ext cx="13320" cy="84960"/>
            </p14:xfrm>
          </p:contentPart>
        </mc:Choice>
        <mc:Fallback xmlns="">
          <p:pic>
            <p:nvPicPr>
              <p:cNvPr id="396" name="Freihand 395">
                <a:extLst>
                  <a:ext uri="{FF2B5EF4-FFF2-40B4-BE49-F238E27FC236}">
                    <a16:creationId xmlns:a16="http://schemas.microsoft.com/office/drawing/2014/main" id="{05C85E55-8FE5-2A81-C736-9A529928BF45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6809302" y="4307171"/>
                <a:ext cx="3096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397" name="Freihand 396">
                <a:extLst>
                  <a:ext uri="{FF2B5EF4-FFF2-40B4-BE49-F238E27FC236}">
                    <a16:creationId xmlns:a16="http://schemas.microsoft.com/office/drawing/2014/main" id="{63E065AA-8F4D-4A92-AF76-112BECD7AD24}"/>
                  </a:ext>
                </a:extLst>
              </p14:cNvPr>
              <p14:cNvContentPartPr/>
              <p14:nvPr/>
            </p14:nvContentPartPr>
            <p14:xfrm>
              <a:off x="6865102" y="4175051"/>
              <a:ext cx="171720" cy="216000"/>
            </p14:xfrm>
          </p:contentPart>
        </mc:Choice>
        <mc:Fallback xmlns="">
          <p:pic>
            <p:nvPicPr>
              <p:cNvPr id="397" name="Freihand 396">
                <a:extLst>
                  <a:ext uri="{FF2B5EF4-FFF2-40B4-BE49-F238E27FC236}">
                    <a16:creationId xmlns:a16="http://schemas.microsoft.com/office/drawing/2014/main" id="{63E065AA-8F4D-4A92-AF76-112BECD7AD24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6856102" y="4166051"/>
                <a:ext cx="18936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398" name="Freihand 397">
                <a:extLst>
                  <a:ext uri="{FF2B5EF4-FFF2-40B4-BE49-F238E27FC236}">
                    <a16:creationId xmlns:a16="http://schemas.microsoft.com/office/drawing/2014/main" id="{00ADA6D0-A311-61A2-D940-61B317299111}"/>
                  </a:ext>
                </a:extLst>
              </p14:cNvPr>
              <p14:cNvContentPartPr/>
              <p14:nvPr/>
            </p14:nvContentPartPr>
            <p14:xfrm>
              <a:off x="6006862" y="4512011"/>
              <a:ext cx="1217880" cy="321840"/>
            </p14:xfrm>
          </p:contentPart>
        </mc:Choice>
        <mc:Fallback xmlns="">
          <p:pic>
            <p:nvPicPr>
              <p:cNvPr id="398" name="Freihand 397">
                <a:extLst>
                  <a:ext uri="{FF2B5EF4-FFF2-40B4-BE49-F238E27FC236}">
                    <a16:creationId xmlns:a16="http://schemas.microsoft.com/office/drawing/2014/main" id="{00ADA6D0-A311-61A2-D940-61B317299111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5997862" y="4503011"/>
                <a:ext cx="1235520" cy="33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01" name="Gruppieren 400">
            <a:extLst>
              <a:ext uri="{FF2B5EF4-FFF2-40B4-BE49-F238E27FC236}">
                <a16:creationId xmlns:a16="http://schemas.microsoft.com/office/drawing/2014/main" id="{844D2EFD-8BB0-DA36-27E4-896C15E7EFB0}"/>
              </a:ext>
            </a:extLst>
          </p:cNvPr>
          <p:cNvGrpSpPr/>
          <p:nvPr/>
        </p:nvGrpSpPr>
        <p:grpSpPr>
          <a:xfrm>
            <a:off x="1375822" y="232331"/>
            <a:ext cx="504000" cy="701640"/>
            <a:chOff x="1375822" y="232331"/>
            <a:chExt cx="504000" cy="70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9DB8820A-468C-CAD0-24CD-900F02B37B49}"/>
                    </a:ext>
                  </a:extLst>
                </p14:cNvPr>
                <p14:cNvContentPartPr/>
                <p14:nvPr/>
              </p14:nvContentPartPr>
              <p14:xfrm>
                <a:off x="1405342" y="244571"/>
                <a:ext cx="417240" cy="66744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9DB8820A-468C-CAD0-24CD-900F02B37B49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396342" y="235571"/>
                  <a:ext cx="434880" cy="68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D9FCF075-353C-F5D5-561B-CE635C36C0F4}"/>
                    </a:ext>
                  </a:extLst>
                </p14:cNvPr>
                <p14:cNvContentPartPr/>
                <p14:nvPr/>
              </p14:nvContentPartPr>
              <p14:xfrm>
                <a:off x="1469062" y="459851"/>
                <a:ext cx="209160" cy="32436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D9FCF075-353C-F5D5-561B-CE635C36C0F4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460422" y="451211"/>
                  <a:ext cx="22680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0EFE21F0-A839-ECEC-65A8-DBC5450CB6BE}"/>
                    </a:ext>
                  </a:extLst>
                </p14:cNvPr>
                <p14:cNvContentPartPr/>
                <p14:nvPr/>
              </p14:nvContentPartPr>
              <p14:xfrm>
                <a:off x="1433782" y="864131"/>
                <a:ext cx="446040" cy="5724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0EFE21F0-A839-ECEC-65A8-DBC5450CB6BE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425142" y="855131"/>
                  <a:ext cx="4636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6C6C40C6-364F-FF09-8E1D-333520720E3A}"/>
                    </a:ext>
                  </a:extLst>
                </p14:cNvPr>
                <p14:cNvContentPartPr/>
                <p14:nvPr/>
              </p14:nvContentPartPr>
              <p14:xfrm>
                <a:off x="1375822" y="232331"/>
                <a:ext cx="33120" cy="70164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6C6C40C6-364F-FF09-8E1D-333520720E3A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367182" y="223331"/>
                  <a:ext cx="50760" cy="71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F6EAE997-8BA1-7125-BF68-D172280C8408}"/>
                    </a:ext>
                  </a:extLst>
                </p14:cNvPr>
                <p14:cNvContentPartPr/>
                <p14:nvPr/>
              </p14:nvContentPartPr>
              <p14:xfrm>
                <a:off x="1434862" y="681611"/>
                <a:ext cx="102600" cy="15552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F6EAE997-8BA1-7125-BF68-D172280C8408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426222" y="672971"/>
                  <a:ext cx="1202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754A766F-280E-99C8-A877-73368AD9E7CA}"/>
                    </a:ext>
                  </a:extLst>
                </p14:cNvPr>
                <p14:cNvContentPartPr/>
                <p14:nvPr/>
              </p14:nvContentPartPr>
              <p14:xfrm>
                <a:off x="1482382" y="566771"/>
                <a:ext cx="145080" cy="18504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754A766F-280E-99C8-A877-73368AD9E7CA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473382" y="558131"/>
                  <a:ext cx="1627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1C96396E-FC71-4F8F-02D6-8C0DEAEE635A}"/>
                    </a:ext>
                  </a:extLst>
                </p14:cNvPr>
                <p14:cNvContentPartPr/>
                <p14:nvPr/>
              </p14:nvContentPartPr>
              <p14:xfrm>
                <a:off x="1553302" y="587291"/>
                <a:ext cx="86400" cy="10368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1C96396E-FC71-4F8F-02D6-8C0DEAEE635A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544302" y="578291"/>
                  <a:ext cx="104040" cy="12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402" name="Freihand 401">
                <a:extLst>
                  <a:ext uri="{FF2B5EF4-FFF2-40B4-BE49-F238E27FC236}">
                    <a16:creationId xmlns:a16="http://schemas.microsoft.com/office/drawing/2014/main" id="{0BDD75AF-EBA8-D48F-D9E2-66A60FC08A3A}"/>
                  </a:ext>
                </a:extLst>
              </p14:cNvPr>
              <p14:cNvContentPartPr/>
              <p14:nvPr/>
            </p14:nvContentPartPr>
            <p14:xfrm>
              <a:off x="2355742" y="1598531"/>
              <a:ext cx="277920" cy="346680"/>
            </p14:xfrm>
          </p:contentPart>
        </mc:Choice>
        <mc:Fallback xmlns="">
          <p:pic>
            <p:nvPicPr>
              <p:cNvPr id="402" name="Freihand 401">
                <a:extLst>
                  <a:ext uri="{FF2B5EF4-FFF2-40B4-BE49-F238E27FC236}">
                    <a16:creationId xmlns:a16="http://schemas.microsoft.com/office/drawing/2014/main" id="{0BDD75AF-EBA8-D48F-D9E2-66A60FC08A3A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2347102" y="1589531"/>
                <a:ext cx="295560" cy="36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07" name="Gruppieren 406">
            <a:extLst>
              <a:ext uri="{FF2B5EF4-FFF2-40B4-BE49-F238E27FC236}">
                <a16:creationId xmlns:a16="http://schemas.microsoft.com/office/drawing/2014/main" id="{A3C11649-B65D-F633-7860-F12C25E7CE11}"/>
              </a:ext>
            </a:extLst>
          </p:cNvPr>
          <p:cNvGrpSpPr/>
          <p:nvPr/>
        </p:nvGrpSpPr>
        <p:grpSpPr>
          <a:xfrm>
            <a:off x="1287982" y="33742"/>
            <a:ext cx="3584160" cy="1030189"/>
            <a:chOff x="1287982" y="33742"/>
            <a:chExt cx="3584160" cy="103018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F8B80A3-186A-F625-3B5A-2F823BD4A5B8}"/>
                    </a:ext>
                  </a:extLst>
                </p14:cNvPr>
                <p14:cNvContentPartPr/>
                <p14:nvPr/>
              </p14:nvContentPartPr>
              <p14:xfrm>
                <a:off x="2653102" y="115102"/>
                <a:ext cx="19800" cy="1922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F8B80A3-186A-F625-3B5A-2F823BD4A5B8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2644102" y="106462"/>
                  <a:ext cx="374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2CD94FF-1C08-18EE-A9D7-330000626CD6}"/>
                    </a:ext>
                  </a:extLst>
                </p14:cNvPr>
                <p14:cNvContentPartPr/>
                <p14:nvPr/>
              </p14:nvContentPartPr>
              <p14:xfrm>
                <a:off x="2580382" y="89182"/>
                <a:ext cx="188280" cy="316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2CD94FF-1C08-18EE-A9D7-330000626CD6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2571382" y="80542"/>
                  <a:ext cx="2059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EA947BC-CC27-A66D-B1BE-C847E5BBB254}"/>
                    </a:ext>
                  </a:extLst>
                </p14:cNvPr>
                <p14:cNvContentPartPr/>
                <p14:nvPr/>
              </p14:nvContentPartPr>
              <p14:xfrm>
                <a:off x="2770822" y="171262"/>
                <a:ext cx="62640" cy="1152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EA947BC-CC27-A66D-B1BE-C847E5BBB254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2761822" y="162622"/>
                  <a:ext cx="802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4B04528-3C76-67BB-8B65-0D5DFC309F9D}"/>
                    </a:ext>
                  </a:extLst>
                </p14:cNvPr>
                <p14:cNvContentPartPr/>
                <p14:nvPr/>
              </p14:nvContentPartPr>
              <p14:xfrm>
                <a:off x="2871982" y="145702"/>
                <a:ext cx="259560" cy="1044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4B04528-3C76-67BB-8B65-0D5DFC309F9D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2862982" y="136702"/>
                  <a:ext cx="2772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28A31EA-F66A-5897-525F-368F12CAB17A}"/>
                    </a:ext>
                  </a:extLst>
                </p14:cNvPr>
                <p14:cNvContentPartPr/>
                <p14:nvPr/>
              </p14:nvContentPartPr>
              <p14:xfrm>
                <a:off x="3195982" y="79462"/>
                <a:ext cx="100440" cy="2160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28A31EA-F66A-5897-525F-368F12CAB17A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3187342" y="70822"/>
                  <a:ext cx="1180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1AB065A-22FC-EDBC-4C75-3FAAE20E757C}"/>
                    </a:ext>
                  </a:extLst>
                </p14:cNvPr>
                <p14:cNvContentPartPr/>
                <p14:nvPr/>
              </p14:nvContentPartPr>
              <p14:xfrm>
                <a:off x="3313702" y="151102"/>
                <a:ext cx="276840" cy="781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1AB065A-22FC-EDBC-4C75-3FAAE20E757C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3305062" y="142462"/>
                  <a:ext cx="2944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446FA01A-50A8-5F2B-F020-A3D874ECAC27}"/>
                    </a:ext>
                  </a:extLst>
                </p14:cNvPr>
                <p14:cNvContentPartPr/>
                <p14:nvPr/>
              </p14:nvContentPartPr>
              <p14:xfrm>
                <a:off x="3631222" y="75862"/>
                <a:ext cx="270000" cy="1263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446FA01A-50A8-5F2B-F020-A3D874ECAC27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3622222" y="67222"/>
                  <a:ext cx="2876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FA663D9-410C-E6F7-21DF-EDB07FCA13AF}"/>
                    </a:ext>
                  </a:extLst>
                </p14:cNvPr>
                <p14:cNvContentPartPr/>
                <p14:nvPr/>
              </p14:nvContentPartPr>
              <p14:xfrm>
                <a:off x="3886462" y="76942"/>
                <a:ext cx="37440" cy="266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FA663D9-410C-E6F7-21DF-EDB07FCA13AF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3877462" y="67942"/>
                  <a:ext cx="550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467F37F3-74A0-3A56-0778-E23E55F09BAE}"/>
                    </a:ext>
                  </a:extLst>
                </p14:cNvPr>
                <p14:cNvContentPartPr/>
                <p14:nvPr/>
              </p14:nvContentPartPr>
              <p14:xfrm>
                <a:off x="3963862" y="106822"/>
                <a:ext cx="223560" cy="982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467F37F3-74A0-3A56-0778-E23E55F09BAE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3955222" y="98182"/>
                  <a:ext cx="2412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AE0FE55-CBE7-E3BA-ABD7-CCD24E32638A}"/>
                    </a:ext>
                  </a:extLst>
                </p14:cNvPr>
                <p14:cNvContentPartPr/>
                <p14:nvPr/>
              </p14:nvContentPartPr>
              <p14:xfrm>
                <a:off x="4256542" y="33742"/>
                <a:ext cx="141840" cy="1569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AE0FE55-CBE7-E3BA-ABD7-CCD24E32638A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4247542" y="24742"/>
                  <a:ext cx="1594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83E4701-E081-6601-0FE9-3AABE35301F2}"/>
                    </a:ext>
                  </a:extLst>
                </p14:cNvPr>
                <p14:cNvContentPartPr/>
                <p14:nvPr/>
              </p14:nvContentPartPr>
              <p14:xfrm>
                <a:off x="4321702" y="61822"/>
                <a:ext cx="550440" cy="1342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83E4701-E081-6601-0FE9-3AABE35301F2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4312702" y="53182"/>
                  <a:ext cx="5680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6A5BD218-67A8-0F76-1376-64E4AB926E8E}"/>
                    </a:ext>
                  </a:extLst>
                </p14:cNvPr>
                <p14:cNvContentPartPr/>
                <p14:nvPr/>
              </p14:nvContentPartPr>
              <p14:xfrm>
                <a:off x="1523422" y="636611"/>
                <a:ext cx="436320" cy="15984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6A5BD218-67A8-0F76-1376-64E4AB926E8E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514782" y="627611"/>
                  <a:ext cx="4539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99FD5A83-C358-E7CD-B3FA-A70CB2BCC701}"/>
                    </a:ext>
                  </a:extLst>
                </p14:cNvPr>
                <p14:cNvContentPartPr/>
                <p14:nvPr/>
              </p14:nvContentPartPr>
              <p14:xfrm>
                <a:off x="1483102" y="665411"/>
                <a:ext cx="234360" cy="17424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99FD5A83-C358-E7CD-B3FA-A70CB2BCC701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474462" y="656771"/>
                  <a:ext cx="2520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156ACD6A-4E08-2211-C0F3-05505975BAA0}"/>
                    </a:ext>
                  </a:extLst>
                </p14:cNvPr>
                <p14:cNvContentPartPr/>
                <p14:nvPr/>
              </p14:nvContentPartPr>
              <p14:xfrm>
                <a:off x="2149102" y="504851"/>
                <a:ext cx="129960" cy="16884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156ACD6A-4E08-2211-C0F3-05505975BAA0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2140462" y="496211"/>
                  <a:ext cx="1476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383E1914-5745-67C6-61B3-A23E7FC49940}"/>
                    </a:ext>
                  </a:extLst>
                </p14:cNvPr>
                <p14:cNvContentPartPr/>
                <p14:nvPr/>
              </p14:nvContentPartPr>
              <p14:xfrm>
                <a:off x="2319382" y="484691"/>
                <a:ext cx="93600" cy="18612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383E1914-5745-67C6-61B3-A23E7FC49940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2310382" y="476051"/>
                  <a:ext cx="1112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E322D1D5-1FAA-2AEE-B6C2-737876BEF383}"/>
                    </a:ext>
                  </a:extLst>
                </p14:cNvPr>
                <p14:cNvContentPartPr/>
                <p14:nvPr/>
              </p14:nvContentPartPr>
              <p14:xfrm>
                <a:off x="2344582" y="504851"/>
                <a:ext cx="123120" cy="15660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E322D1D5-1FAA-2AEE-B6C2-737876BEF383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2335582" y="496211"/>
                  <a:ext cx="1407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F30DAFB5-B5A1-E840-D0EC-F342C7ED4F2C}"/>
                    </a:ext>
                  </a:extLst>
                </p14:cNvPr>
                <p14:cNvContentPartPr/>
                <p14:nvPr/>
              </p14:nvContentPartPr>
              <p14:xfrm>
                <a:off x="2472382" y="421691"/>
                <a:ext cx="90000" cy="21096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F30DAFB5-B5A1-E840-D0EC-F342C7ED4F2C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2463382" y="412691"/>
                  <a:ext cx="1076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15CF99F4-32AE-66A2-0423-7EC0D0427984}"/>
                    </a:ext>
                  </a:extLst>
                </p14:cNvPr>
                <p14:cNvContentPartPr/>
                <p14:nvPr/>
              </p14:nvContentPartPr>
              <p14:xfrm>
                <a:off x="2568502" y="488291"/>
                <a:ext cx="174240" cy="11700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15CF99F4-32AE-66A2-0423-7EC0D0427984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2559502" y="479651"/>
                  <a:ext cx="1918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A12C1226-CA4F-D1AF-EC45-5CF58381DB42}"/>
                    </a:ext>
                  </a:extLst>
                </p14:cNvPr>
                <p14:cNvContentPartPr/>
                <p14:nvPr/>
              </p14:nvContentPartPr>
              <p14:xfrm>
                <a:off x="2769382" y="420971"/>
                <a:ext cx="114840" cy="16128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A12C1226-CA4F-D1AF-EC45-5CF58381DB42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2760742" y="411971"/>
                  <a:ext cx="1324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CBF19243-2BB8-4471-5070-42463CA3B58F}"/>
                    </a:ext>
                  </a:extLst>
                </p14:cNvPr>
                <p14:cNvContentPartPr/>
                <p14:nvPr/>
              </p14:nvContentPartPr>
              <p14:xfrm>
                <a:off x="2832742" y="485771"/>
                <a:ext cx="122760" cy="9432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CBF19243-2BB8-4471-5070-42463CA3B58F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2823742" y="477131"/>
                  <a:ext cx="1404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5B053F44-064C-3895-CF81-AA1DDB74D860}"/>
                    </a:ext>
                  </a:extLst>
                </p14:cNvPr>
                <p14:cNvContentPartPr/>
                <p14:nvPr/>
              </p14:nvContentPartPr>
              <p14:xfrm>
                <a:off x="2966662" y="387851"/>
                <a:ext cx="110160" cy="18252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5B053F44-064C-3895-CF81-AA1DDB74D860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2958022" y="378851"/>
                  <a:ext cx="1278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28E8F0F4-AC6F-436B-86BF-8EEF16619F3F}"/>
                    </a:ext>
                  </a:extLst>
                </p14:cNvPr>
                <p14:cNvContentPartPr/>
                <p14:nvPr/>
              </p14:nvContentPartPr>
              <p14:xfrm>
                <a:off x="3153502" y="458051"/>
                <a:ext cx="124200" cy="21528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28E8F0F4-AC6F-436B-86BF-8EEF16619F3F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3144502" y="449411"/>
                  <a:ext cx="1418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308C52DB-A5B6-A274-5038-9888D9EF031E}"/>
                    </a:ext>
                  </a:extLst>
                </p14:cNvPr>
                <p14:cNvContentPartPr/>
                <p14:nvPr/>
              </p14:nvContentPartPr>
              <p14:xfrm>
                <a:off x="3338902" y="452291"/>
                <a:ext cx="207720" cy="6948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308C52DB-A5B6-A274-5038-9888D9EF031E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3329902" y="443651"/>
                  <a:ext cx="2253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A3F69C3F-33CF-813F-C120-89103DE0C7C0}"/>
                    </a:ext>
                  </a:extLst>
                </p14:cNvPr>
                <p14:cNvContentPartPr/>
                <p14:nvPr/>
              </p14:nvContentPartPr>
              <p14:xfrm>
                <a:off x="3576862" y="325571"/>
                <a:ext cx="154440" cy="17856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A3F69C3F-33CF-813F-C120-89103DE0C7C0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3567862" y="316571"/>
                  <a:ext cx="1720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B8C6E42E-72F5-FFBF-8D8A-10F7154298D8}"/>
                    </a:ext>
                  </a:extLst>
                </p14:cNvPr>
                <p14:cNvContentPartPr/>
                <p14:nvPr/>
              </p14:nvContentPartPr>
              <p14:xfrm>
                <a:off x="1287982" y="766211"/>
                <a:ext cx="247680" cy="29772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B8C6E42E-72F5-FFBF-8D8A-10F7154298D8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279342" y="757571"/>
                  <a:ext cx="265320" cy="31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6" name="Gruppieren 405">
            <a:extLst>
              <a:ext uri="{FF2B5EF4-FFF2-40B4-BE49-F238E27FC236}">
                <a16:creationId xmlns:a16="http://schemas.microsoft.com/office/drawing/2014/main" id="{3143F004-A8DA-6F79-DBA1-9F44325BF5B2}"/>
              </a:ext>
            </a:extLst>
          </p:cNvPr>
          <p:cNvGrpSpPr/>
          <p:nvPr/>
        </p:nvGrpSpPr>
        <p:grpSpPr>
          <a:xfrm>
            <a:off x="6316462" y="10571"/>
            <a:ext cx="5780160" cy="3956891"/>
            <a:chOff x="6316462" y="10571"/>
            <a:chExt cx="5780160" cy="395689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6FF5A7F-8478-2AA3-698C-3E1D64B31402}"/>
                    </a:ext>
                  </a:extLst>
                </p14:cNvPr>
                <p14:cNvContentPartPr/>
                <p14:nvPr/>
              </p14:nvContentPartPr>
              <p14:xfrm>
                <a:off x="9560062" y="3904462"/>
                <a:ext cx="112680" cy="144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6FF5A7F-8478-2AA3-698C-3E1D64B31402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9551062" y="3895462"/>
                  <a:ext cx="1303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BA60CD6C-2351-4F90-163A-D3606722B3A9}"/>
                    </a:ext>
                  </a:extLst>
                </p14:cNvPr>
                <p14:cNvContentPartPr/>
                <p14:nvPr/>
              </p14:nvContentPartPr>
              <p14:xfrm>
                <a:off x="9562222" y="3947662"/>
                <a:ext cx="114480" cy="198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BA60CD6C-2351-4F90-163A-D3606722B3A9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9553222" y="3939022"/>
                  <a:ext cx="1321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9DD3CA21-5AB9-504E-E49B-B24EEA502527}"/>
                    </a:ext>
                  </a:extLst>
                </p14:cNvPr>
                <p14:cNvContentPartPr/>
                <p14:nvPr/>
              </p14:nvContentPartPr>
              <p14:xfrm>
                <a:off x="9767062" y="3860542"/>
                <a:ext cx="108360" cy="982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9DD3CA21-5AB9-504E-E49B-B24EEA502527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9758062" y="3851902"/>
                  <a:ext cx="1260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020268F5-3D01-2823-0D37-1DA9CBC073E9}"/>
                    </a:ext>
                  </a:extLst>
                </p14:cNvPr>
                <p14:cNvContentPartPr/>
                <p14:nvPr/>
              </p14:nvContentPartPr>
              <p14:xfrm>
                <a:off x="7340302" y="380062"/>
                <a:ext cx="150120" cy="30772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020268F5-3D01-2823-0D37-1DA9CBC073E9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7331302" y="371062"/>
                  <a:ext cx="167760" cy="30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FBDF6AC-59D3-B584-8AEF-EBD8ACE37E01}"/>
                    </a:ext>
                  </a:extLst>
                </p14:cNvPr>
                <p14:cNvContentPartPr/>
                <p14:nvPr/>
              </p14:nvContentPartPr>
              <p14:xfrm>
                <a:off x="7281262" y="3211462"/>
                <a:ext cx="4393080" cy="1231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FBDF6AC-59D3-B584-8AEF-EBD8ACE37E01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7272622" y="3202462"/>
                  <a:ext cx="44107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6B55198E-8E08-EDA2-F6B3-098A7522AF50}"/>
                    </a:ext>
                  </a:extLst>
                </p14:cNvPr>
                <p14:cNvContentPartPr/>
                <p14:nvPr/>
              </p14:nvContentPartPr>
              <p14:xfrm>
                <a:off x="11608462" y="3122542"/>
                <a:ext cx="194400" cy="1990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6B55198E-8E08-EDA2-F6B3-098A7522AF50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1599822" y="3113902"/>
                  <a:ext cx="2120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3475D814-7F3B-297E-D541-D45621B0EE02}"/>
                    </a:ext>
                  </a:extLst>
                </p14:cNvPr>
                <p14:cNvContentPartPr/>
                <p14:nvPr/>
              </p14:nvContentPartPr>
              <p14:xfrm>
                <a:off x="7181902" y="153262"/>
                <a:ext cx="290520" cy="2739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3475D814-7F3B-297E-D541-D45621B0EE02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7172902" y="144262"/>
                  <a:ext cx="3081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7F857B79-0465-07E4-C95D-DA5D40E7540A}"/>
                    </a:ext>
                  </a:extLst>
                </p14:cNvPr>
                <p14:cNvContentPartPr/>
                <p14:nvPr/>
              </p14:nvContentPartPr>
              <p14:xfrm>
                <a:off x="11264302" y="168382"/>
                <a:ext cx="70920" cy="33170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7F857B79-0465-07E4-C95D-DA5D40E7540A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1255302" y="159742"/>
                  <a:ext cx="88560" cy="333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10AF3B7-FD8C-DA82-1B5C-F44192190A27}"/>
                    </a:ext>
                  </a:extLst>
                </p14:cNvPr>
                <p14:cNvContentPartPr/>
                <p14:nvPr/>
              </p14:nvContentPartPr>
              <p14:xfrm>
                <a:off x="11142982" y="39862"/>
                <a:ext cx="251280" cy="2030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10AF3B7-FD8C-DA82-1B5C-F44192190A27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1134342" y="30862"/>
                  <a:ext cx="2689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90B0AC7-FA4D-078D-0A6C-D22839EA3A2E}"/>
                    </a:ext>
                  </a:extLst>
                </p14:cNvPr>
                <p14:cNvContentPartPr/>
                <p14:nvPr/>
              </p14:nvContentPartPr>
              <p14:xfrm>
                <a:off x="7494022" y="3230902"/>
                <a:ext cx="21960" cy="2934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90B0AC7-FA4D-078D-0A6C-D22839EA3A2E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7485382" y="3221902"/>
                  <a:ext cx="396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3527BFEA-BA98-2DEC-5B58-377E909301E5}"/>
                    </a:ext>
                  </a:extLst>
                </p14:cNvPr>
                <p14:cNvContentPartPr/>
                <p14:nvPr/>
              </p14:nvContentPartPr>
              <p14:xfrm>
                <a:off x="7572502" y="3608542"/>
                <a:ext cx="2057400" cy="1098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3527BFEA-BA98-2DEC-5B58-377E909301E5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7563502" y="3599902"/>
                  <a:ext cx="20750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1C51C4F-888A-F5D2-73A4-C24708611B3D}"/>
                    </a:ext>
                  </a:extLst>
                </p14:cNvPr>
                <p14:cNvContentPartPr/>
                <p14:nvPr/>
              </p14:nvContentPartPr>
              <p14:xfrm>
                <a:off x="9676702" y="3479662"/>
                <a:ext cx="140040" cy="2548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1C51C4F-888A-F5D2-73A4-C24708611B3D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9668062" y="3471022"/>
                  <a:ext cx="1576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E19AA29-32A5-F29F-28CB-4458D237646A}"/>
                    </a:ext>
                  </a:extLst>
                </p14:cNvPr>
                <p14:cNvContentPartPr/>
                <p14:nvPr/>
              </p14:nvContentPartPr>
              <p14:xfrm>
                <a:off x="9615142" y="3429262"/>
                <a:ext cx="241200" cy="460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E19AA29-32A5-F29F-28CB-4458D237646A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9606502" y="3420622"/>
                  <a:ext cx="2588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6E93576-2D01-331E-D785-53BE1D6E1C50}"/>
                    </a:ext>
                  </a:extLst>
                </p14:cNvPr>
                <p14:cNvContentPartPr/>
                <p14:nvPr/>
              </p14:nvContentPartPr>
              <p14:xfrm>
                <a:off x="10055062" y="3606022"/>
                <a:ext cx="1301760" cy="680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6E93576-2D01-331E-D785-53BE1D6E1C50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0046062" y="3597382"/>
                  <a:ext cx="13194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E0AFC44B-1560-0DA8-0532-B52DDECFF8CA}"/>
                    </a:ext>
                  </a:extLst>
                </p14:cNvPr>
                <p14:cNvContentPartPr/>
                <p14:nvPr/>
              </p14:nvContentPartPr>
              <p14:xfrm>
                <a:off x="11316862" y="3501262"/>
                <a:ext cx="46080" cy="2206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E0AFC44B-1560-0DA8-0532-B52DDECFF8CA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1308222" y="3492622"/>
                  <a:ext cx="637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B221557-F02B-5E42-4526-BE3BC3E9F447}"/>
                    </a:ext>
                  </a:extLst>
                </p14:cNvPr>
                <p14:cNvContentPartPr/>
                <p14:nvPr/>
              </p14:nvContentPartPr>
              <p14:xfrm>
                <a:off x="7066702" y="3139822"/>
                <a:ext cx="282600" cy="3218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B221557-F02B-5E42-4526-BE3BC3E9F447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7058062" y="3130822"/>
                  <a:ext cx="30024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25B01C54-BB2B-F1E2-97FF-D74937C42A28}"/>
                    </a:ext>
                  </a:extLst>
                </p14:cNvPr>
                <p14:cNvContentPartPr/>
                <p14:nvPr/>
              </p14:nvContentPartPr>
              <p14:xfrm>
                <a:off x="7463782" y="3344662"/>
                <a:ext cx="12600" cy="183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25B01C54-BB2B-F1E2-97FF-D74937C42A28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7454782" y="3335662"/>
                  <a:ext cx="302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9EF24FA2-617C-7230-5436-76CB55660FCB}"/>
                    </a:ext>
                  </a:extLst>
                </p14:cNvPr>
                <p14:cNvContentPartPr/>
                <p14:nvPr/>
              </p14:nvContentPartPr>
              <p14:xfrm>
                <a:off x="11249182" y="3202102"/>
                <a:ext cx="128160" cy="579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9EF24FA2-617C-7230-5436-76CB55660FCB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1240182" y="3193462"/>
                  <a:ext cx="1458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697A9FDE-6F74-5086-608A-3F3D3F94CE97}"/>
                    </a:ext>
                  </a:extLst>
                </p14:cNvPr>
                <p14:cNvContentPartPr/>
                <p14:nvPr/>
              </p14:nvContentPartPr>
              <p14:xfrm>
                <a:off x="7631182" y="70822"/>
                <a:ext cx="2877480" cy="29372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697A9FDE-6F74-5086-608A-3F3D3F94CE97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7622542" y="61822"/>
                  <a:ext cx="2895120" cy="29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3AD1FFB4-2209-4E23-B47A-88EFC4A80AC8}"/>
                    </a:ext>
                  </a:extLst>
                </p14:cNvPr>
                <p14:cNvContentPartPr/>
                <p14:nvPr/>
              </p14:nvContentPartPr>
              <p14:xfrm>
                <a:off x="8757262" y="2366182"/>
                <a:ext cx="12600" cy="619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3AD1FFB4-2209-4E23-B47A-88EFC4A80AC8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8748262" y="2357542"/>
                  <a:ext cx="302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12FFB2FF-3C56-8F7D-C45D-86F9135E7EB1}"/>
                    </a:ext>
                  </a:extLst>
                </p14:cNvPr>
                <p14:cNvContentPartPr/>
                <p14:nvPr/>
              </p14:nvContentPartPr>
              <p14:xfrm>
                <a:off x="8773102" y="2673262"/>
                <a:ext cx="3600" cy="900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12FFB2FF-3C56-8F7D-C45D-86F9135E7EB1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8764462" y="2664262"/>
                  <a:ext cx="212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2602B6D-2A49-D680-13AE-13A74943435C}"/>
                    </a:ext>
                  </a:extLst>
                </p14:cNvPr>
                <p14:cNvContentPartPr/>
                <p14:nvPr/>
              </p14:nvContentPartPr>
              <p14:xfrm>
                <a:off x="7579342" y="2298142"/>
                <a:ext cx="160920" cy="1944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2602B6D-2A49-D680-13AE-13A74943435C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7570342" y="2289502"/>
                  <a:ext cx="1785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58247538-8A54-267A-72B6-3887895BAECD}"/>
                    </a:ext>
                  </a:extLst>
                </p14:cNvPr>
                <p14:cNvContentPartPr/>
                <p14:nvPr/>
              </p14:nvContentPartPr>
              <p14:xfrm>
                <a:off x="7987222" y="2242342"/>
                <a:ext cx="149400" cy="514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58247538-8A54-267A-72B6-3887895BAECD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7978582" y="2233702"/>
                  <a:ext cx="1670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08AFB2B4-D35B-742B-1DDB-F4BCE1207B79}"/>
                    </a:ext>
                  </a:extLst>
                </p14:cNvPr>
                <p14:cNvContentPartPr/>
                <p14:nvPr/>
              </p14:nvContentPartPr>
              <p14:xfrm>
                <a:off x="8376382" y="2225782"/>
                <a:ext cx="370080" cy="4752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08AFB2B4-D35B-742B-1DDB-F4BCE1207B79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8367742" y="2217142"/>
                  <a:ext cx="3877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78108999-5A24-8372-1ACF-39DF5E18EF0B}"/>
                    </a:ext>
                  </a:extLst>
                </p14:cNvPr>
                <p14:cNvContentPartPr/>
                <p14:nvPr/>
              </p14:nvContentPartPr>
              <p14:xfrm>
                <a:off x="6868702" y="2197342"/>
                <a:ext cx="288000" cy="3250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78108999-5A24-8372-1ACF-39DF5E18EF0B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6860062" y="2188702"/>
                  <a:ext cx="30564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533F6B2C-4669-49FE-B4A9-8FAE38AF3EC9}"/>
                    </a:ext>
                  </a:extLst>
                </p14:cNvPr>
                <p14:cNvContentPartPr/>
                <p14:nvPr/>
              </p14:nvContentPartPr>
              <p14:xfrm>
                <a:off x="6957982" y="2303902"/>
                <a:ext cx="115560" cy="1879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533F6B2C-4669-49FE-B4A9-8FAE38AF3EC9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6948982" y="2294902"/>
                  <a:ext cx="1332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CA124862-7C57-A7EF-A7A9-BFA0C3D9D673}"/>
                    </a:ext>
                  </a:extLst>
                </p14:cNvPr>
                <p14:cNvContentPartPr/>
                <p14:nvPr/>
              </p14:nvContentPartPr>
              <p14:xfrm>
                <a:off x="6985702" y="2297062"/>
                <a:ext cx="115560" cy="154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CA124862-7C57-A7EF-A7A9-BFA0C3D9D673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6977062" y="2288422"/>
                  <a:ext cx="1332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23929964-8E71-B954-EA57-67D75474901D}"/>
                    </a:ext>
                  </a:extLst>
                </p14:cNvPr>
                <p14:cNvContentPartPr/>
                <p14:nvPr/>
              </p14:nvContentPartPr>
              <p14:xfrm>
                <a:off x="6413662" y="1360571"/>
                <a:ext cx="7920" cy="360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23929964-8E71-B954-EA57-67D75474901D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6404662" y="1351571"/>
                  <a:ext cx="255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1FDB019A-BF0E-F652-7278-1FF270E78E3E}"/>
                    </a:ext>
                  </a:extLst>
                </p14:cNvPr>
                <p14:cNvContentPartPr/>
                <p14:nvPr/>
              </p14:nvContentPartPr>
              <p14:xfrm>
                <a:off x="6316462" y="103909"/>
                <a:ext cx="127440" cy="20376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1FDB019A-BF0E-F652-7278-1FF270E78E3E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6307822" y="95269"/>
                  <a:ext cx="1450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26442B02-E64C-B7EB-435B-85128F2C725A}"/>
                    </a:ext>
                  </a:extLst>
                </p14:cNvPr>
                <p14:cNvContentPartPr/>
                <p14:nvPr/>
              </p14:nvContentPartPr>
              <p14:xfrm>
                <a:off x="6455422" y="214069"/>
                <a:ext cx="30240" cy="738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26442B02-E64C-B7EB-435B-85128F2C725A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6446422" y="205429"/>
                  <a:ext cx="478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B0045FC0-63CB-2E9B-122F-7C63DEEB46BE}"/>
                    </a:ext>
                  </a:extLst>
                </p14:cNvPr>
                <p14:cNvContentPartPr/>
                <p14:nvPr/>
              </p14:nvContentPartPr>
              <p14:xfrm>
                <a:off x="6479542" y="154309"/>
                <a:ext cx="74520" cy="13860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B0045FC0-63CB-2E9B-122F-7C63DEEB46BE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6470902" y="145309"/>
                  <a:ext cx="921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6940BA64-99D5-731E-7551-5546E9CECECA}"/>
                    </a:ext>
                  </a:extLst>
                </p14:cNvPr>
                <p14:cNvContentPartPr/>
                <p14:nvPr/>
              </p14:nvContentPartPr>
              <p14:xfrm>
                <a:off x="6634702" y="60251"/>
                <a:ext cx="83160" cy="18252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6940BA64-99D5-731E-7551-5546E9CECECA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6625702" y="51611"/>
                  <a:ext cx="1008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41EE9BA8-06CF-96AF-FC87-501B44130134}"/>
                    </a:ext>
                  </a:extLst>
                </p14:cNvPr>
                <p14:cNvContentPartPr/>
                <p14:nvPr/>
              </p14:nvContentPartPr>
              <p14:xfrm>
                <a:off x="6676822" y="10571"/>
                <a:ext cx="113400" cy="1591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41EE9BA8-06CF-96AF-FC87-501B44130134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6667822" y="1931"/>
                  <a:ext cx="1310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17E59841-D192-3FA2-C186-17CD861B2E5C}"/>
                    </a:ext>
                  </a:extLst>
                </p14:cNvPr>
                <p14:cNvContentPartPr/>
                <p14:nvPr/>
              </p14:nvContentPartPr>
              <p14:xfrm>
                <a:off x="6826582" y="28211"/>
                <a:ext cx="64080" cy="19764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17E59841-D192-3FA2-C186-17CD861B2E5C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6817582" y="19211"/>
                  <a:ext cx="817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6F2768B0-8523-901F-3D00-E9204435BF0C}"/>
                    </a:ext>
                  </a:extLst>
                </p14:cNvPr>
                <p14:cNvContentPartPr/>
                <p14:nvPr/>
              </p14:nvContentPartPr>
              <p14:xfrm>
                <a:off x="6912622" y="56651"/>
                <a:ext cx="73440" cy="17352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6F2768B0-8523-901F-3D00-E9204435BF0C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6903982" y="47651"/>
                  <a:ext cx="910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55C419B4-745F-BD23-D8C2-A20F095642FB}"/>
                    </a:ext>
                  </a:extLst>
                </p14:cNvPr>
                <p14:cNvContentPartPr/>
                <p14:nvPr/>
              </p14:nvContentPartPr>
              <p14:xfrm>
                <a:off x="6991462" y="134411"/>
                <a:ext cx="72360" cy="1249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55C419B4-745F-BD23-D8C2-A20F095642FB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6982462" y="125771"/>
                  <a:ext cx="900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20507A3A-DDEA-4185-84E7-7D90636C7AE9}"/>
                    </a:ext>
                  </a:extLst>
                </p14:cNvPr>
                <p14:cNvContentPartPr/>
                <p14:nvPr/>
              </p14:nvContentPartPr>
              <p14:xfrm>
                <a:off x="7022422" y="44051"/>
                <a:ext cx="122760" cy="20196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20507A3A-DDEA-4185-84E7-7D90636C7AE9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7013782" y="35411"/>
                  <a:ext cx="1404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47A35539-B28C-4EB8-8D8A-6B925967AB37}"/>
                    </a:ext>
                  </a:extLst>
                </p14:cNvPr>
                <p14:cNvContentPartPr/>
                <p14:nvPr/>
              </p14:nvContentPartPr>
              <p14:xfrm>
                <a:off x="11600182" y="1329611"/>
                <a:ext cx="4320" cy="288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47A35539-B28C-4EB8-8D8A-6B925967AB37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1591542" y="1320611"/>
                  <a:ext cx="219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2DCC1659-F989-B283-81FB-A4096EB5DD34}"/>
                    </a:ext>
                  </a:extLst>
                </p14:cNvPr>
                <p14:cNvContentPartPr/>
                <p14:nvPr/>
              </p14:nvContentPartPr>
              <p14:xfrm>
                <a:off x="11457982" y="73211"/>
                <a:ext cx="70920" cy="19044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2DCC1659-F989-B283-81FB-A4096EB5DD34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11449342" y="64211"/>
                  <a:ext cx="885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6486DFDD-F7E4-7533-526B-84DD775C62A2}"/>
                    </a:ext>
                  </a:extLst>
                </p14:cNvPr>
                <p14:cNvContentPartPr/>
                <p14:nvPr/>
              </p14:nvContentPartPr>
              <p14:xfrm>
                <a:off x="11542582" y="189851"/>
                <a:ext cx="14400" cy="684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6486DFDD-F7E4-7533-526B-84DD775C62A2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11533582" y="180851"/>
                  <a:ext cx="320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AFD707B0-C165-79FE-CC54-9E97CEA3A8EB}"/>
                    </a:ext>
                  </a:extLst>
                </p14:cNvPr>
                <p14:cNvContentPartPr/>
                <p14:nvPr/>
              </p14:nvContentPartPr>
              <p14:xfrm>
                <a:off x="11512342" y="141251"/>
                <a:ext cx="98640" cy="15444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AFD707B0-C165-79FE-CC54-9E97CEA3A8EB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11503342" y="132611"/>
                  <a:ext cx="1162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77803593-58F5-D4E9-E1EE-EA7A6672005A}"/>
                    </a:ext>
                  </a:extLst>
                </p14:cNvPr>
                <p14:cNvContentPartPr/>
                <p14:nvPr/>
              </p14:nvContentPartPr>
              <p14:xfrm>
                <a:off x="11706382" y="88691"/>
                <a:ext cx="26640" cy="12744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77803593-58F5-D4E9-E1EE-EA7A6672005A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11697742" y="79691"/>
                  <a:ext cx="442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85CC1C68-9CAB-8579-2DFC-F9BF6843683C}"/>
                    </a:ext>
                  </a:extLst>
                </p14:cNvPr>
                <p14:cNvContentPartPr/>
                <p14:nvPr/>
              </p14:nvContentPartPr>
              <p14:xfrm>
                <a:off x="11665702" y="75371"/>
                <a:ext cx="86760" cy="1645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85CC1C68-9CAB-8579-2DFC-F9BF6843683C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1657062" y="66371"/>
                  <a:ext cx="1044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9FD1D4A5-4EF0-C67B-249D-63A9604D5A85}"/>
                    </a:ext>
                  </a:extLst>
                </p14:cNvPr>
                <p14:cNvContentPartPr/>
                <p14:nvPr/>
              </p14:nvContentPartPr>
              <p14:xfrm>
                <a:off x="11803222" y="23171"/>
                <a:ext cx="17280" cy="8100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9FD1D4A5-4EF0-C67B-249D-63A9604D5A85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1794222" y="14171"/>
                  <a:ext cx="349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D7BF5579-C161-C96E-65B9-507B435C00AB}"/>
                    </a:ext>
                  </a:extLst>
                </p14:cNvPr>
                <p14:cNvContentPartPr/>
                <p14:nvPr/>
              </p14:nvContentPartPr>
              <p14:xfrm>
                <a:off x="11848222" y="48371"/>
                <a:ext cx="75240" cy="18540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D7BF5579-C161-C96E-65B9-507B435C00AB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1839582" y="39731"/>
                  <a:ext cx="928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AADD2E6E-7808-CD40-CA32-1BF0CF8373EE}"/>
                    </a:ext>
                  </a:extLst>
                </p14:cNvPr>
                <p14:cNvContentPartPr/>
                <p14:nvPr/>
              </p14:nvContentPartPr>
              <p14:xfrm>
                <a:off x="11919142" y="85091"/>
                <a:ext cx="63720" cy="11196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AADD2E6E-7808-CD40-CA32-1BF0CF8373EE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1910142" y="76091"/>
                  <a:ext cx="813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B047DA96-AFB6-4DAE-7B18-C5F35B221A3E}"/>
                    </a:ext>
                  </a:extLst>
                </p14:cNvPr>
                <p14:cNvContentPartPr/>
                <p14:nvPr/>
              </p14:nvContentPartPr>
              <p14:xfrm>
                <a:off x="11960542" y="158171"/>
                <a:ext cx="43560" cy="9828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B047DA96-AFB6-4DAE-7B18-C5F35B221A3E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11951542" y="149531"/>
                  <a:ext cx="612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A440894F-18E3-88FF-D92E-5F202FE58802}"/>
                    </a:ext>
                  </a:extLst>
                </p14:cNvPr>
                <p14:cNvContentPartPr/>
                <p14:nvPr/>
              </p14:nvContentPartPr>
              <p14:xfrm>
                <a:off x="11928502" y="181211"/>
                <a:ext cx="94680" cy="12060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A440894F-18E3-88FF-D92E-5F202FE58802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11919502" y="172571"/>
                  <a:ext cx="1123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59DB907D-32A9-863E-562D-7FF170F1DB51}"/>
                    </a:ext>
                  </a:extLst>
                </p14:cNvPr>
                <p14:cNvContentPartPr/>
                <p14:nvPr/>
              </p14:nvContentPartPr>
              <p14:xfrm>
                <a:off x="12004822" y="93371"/>
                <a:ext cx="91800" cy="25272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59DB907D-32A9-863E-562D-7FF170F1DB51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11995822" y="84371"/>
                  <a:ext cx="1094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BB4D4F19-DA7B-064B-9193-E0C36B049D3A}"/>
                    </a:ext>
                  </a:extLst>
                </p14:cNvPr>
                <p14:cNvContentPartPr/>
                <p14:nvPr/>
              </p14:nvContentPartPr>
              <p14:xfrm>
                <a:off x="6386302" y="2327531"/>
                <a:ext cx="153360" cy="12960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BB4D4F19-DA7B-064B-9193-E0C36B049D3A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6377302" y="2318891"/>
                  <a:ext cx="1710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C6D921DA-99CA-D167-8325-902A1D841B4F}"/>
                    </a:ext>
                  </a:extLst>
                </p14:cNvPr>
                <p14:cNvContentPartPr/>
                <p14:nvPr/>
              </p14:nvContentPartPr>
              <p14:xfrm>
                <a:off x="6577102" y="2160491"/>
                <a:ext cx="128160" cy="1749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C6D921DA-99CA-D167-8325-902A1D841B4F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6568462" y="2151851"/>
                  <a:ext cx="1458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EF905974-6514-B897-1632-D2F8084F9C21}"/>
                    </a:ext>
                  </a:extLst>
                </p14:cNvPr>
                <p14:cNvContentPartPr/>
                <p14:nvPr/>
              </p14:nvContentPartPr>
              <p14:xfrm>
                <a:off x="6627862" y="2373611"/>
                <a:ext cx="94320" cy="7524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EF905974-6514-B897-1632-D2F8084F9C21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6618862" y="2364971"/>
                  <a:ext cx="1119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5B8CE29B-18DB-4832-7889-9FB552F33B91}"/>
                    </a:ext>
                  </a:extLst>
                </p14:cNvPr>
                <p14:cNvContentPartPr/>
                <p14:nvPr/>
              </p14:nvContentPartPr>
              <p14:xfrm>
                <a:off x="8768062" y="2959462"/>
                <a:ext cx="12240" cy="2444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5B8CE29B-18DB-4832-7889-9FB552F33B91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8759062" y="2950822"/>
                  <a:ext cx="298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73AE5ED5-C49E-C42A-8DD1-F562A877E4EB}"/>
                    </a:ext>
                  </a:extLst>
                </p14:cNvPr>
                <p14:cNvContentPartPr/>
                <p14:nvPr/>
              </p14:nvContentPartPr>
              <p14:xfrm>
                <a:off x="8625142" y="3303262"/>
                <a:ext cx="113040" cy="13968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73AE5ED5-C49E-C42A-8DD1-F562A877E4EB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8616502" y="3294262"/>
                  <a:ext cx="1306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8EE646B7-984C-4F5C-6524-D189AF827BCD}"/>
                    </a:ext>
                  </a:extLst>
                </p14:cNvPr>
                <p14:cNvContentPartPr/>
                <p14:nvPr/>
              </p14:nvContentPartPr>
              <p14:xfrm>
                <a:off x="8706142" y="3340342"/>
                <a:ext cx="87120" cy="18576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8EE646B7-984C-4F5C-6524-D189AF827BCD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8697502" y="3331702"/>
                  <a:ext cx="1047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76608E4A-82BF-638C-0D5E-B133B662418E}"/>
                    </a:ext>
                  </a:extLst>
                </p14:cNvPr>
                <p14:cNvContentPartPr/>
                <p14:nvPr/>
              </p14:nvContentPartPr>
              <p14:xfrm>
                <a:off x="8750422" y="3438982"/>
                <a:ext cx="102600" cy="1594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76608E4A-82BF-638C-0D5E-B133B662418E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8741782" y="3429982"/>
                  <a:ext cx="1202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E7842C92-1E9A-BBFB-1B12-AC128518668C}"/>
                    </a:ext>
                  </a:extLst>
                </p14:cNvPr>
                <p14:cNvContentPartPr/>
                <p14:nvPr/>
              </p14:nvContentPartPr>
              <p14:xfrm>
                <a:off x="8791102" y="3424582"/>
                <a:ext cx="128880" cy="230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E7842C92-1E9A-BBFB-1B12-AC128518668C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8782462" y="3415582"/>
                  <a:ext cx="1465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714EE5A2-02C0-409D-4517-682067478A90}"/>
                    </a:ext>
                  </a:extLst>
                </p14:cNvPr>
                <p14:cNvContentPartPr/>
                <p14:nvPr/>
              </p14:nvContentPartPr>
              <p14:xfrm>
                <a:off x="8982622" y="3397811"/>
                <a:ext cx="83880" cy="15696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714EE5A2-02C0-409D-4517-682067478A90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8973982" y="3388811"/>
                  <a:ext cx="1015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5BD3991D-5B6B-A06A-ED46-630C1E795015}"/>
                    </a:ext>
                  </a:extLst>
                </p14:cNvPr>
                <p14:cNvContentPartPr/>
                <p14:nvPr/>
              </p14:nvContentPartPr>
              <p14:xfrm>
                <a:off x="9087382" y="3398891"/>
                <a:ext cx="90720" cy="7776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5BD3991D-5B6B-A06A-ED46-630C1E795015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9078382" y="3389891"/>
                  <a:ext cx="1083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7F3EDAF1-1153-450F-C590-AA425699D9C3}"/>
                    </a:ext>
                  </a:extLst>
                </p14:cNvPr>
                <p14:cNvContentPartPr/>
                <p14:nvPr/>
              </p14:nvContentPartPr>
              <p14:xfrm>
                <a:off x="8900542" y="3490331"/>
                <a:ext cx="50760" cy="1080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7F3EDAF1-1153-450F-C590-AA425699D9C3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8891902" y="3481331"/>
                  <a:ext cx="684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FA21E9B1-81C7-2B7A-0805-67380BE09AD5}"/>
                    </a:ext>
                  </a:extLst>
                </p14:cNvPr>
                <p14:cNvContentPartPr/>
                <p14:nvPr/>
              </p14:nvContentPartPr>
              <p14:xfrm>
                <a:off x="8905942" y="3518771"/>
                <a:ext cx="43560" cy="2268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FA21E9B1-81C7-2B7A-0805-67380BE09AD5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8896942" y="3509771"/>
                  <a:ext cx="612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FC6D8C1C-3DDD-091D-8565-CB3092D0DA49}"/>
                    </a:ext>
                  </a:extLst>
                </p14:cNvPr>
                <p14:cNvContentPartPr/>
                <p14:nvPr/>
              </p14:nvContentPartPr>
              <p14:xfrm>
                <a:off x="6656662" y="409451"/>
                <a:ext cx="156240" cy="11304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FC6D8C1C-3DDD-091D-8565-CB3092D0DA49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6647662" y="400811"/>
                  <a:ext cx="1738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3971969C-2912-D443-51AC-B58A57B966F1}"/>
                    </a:ext>
                  </a:extLst>
                </p14:cNvPr>
                <p14:cNvContentPartPr/>
                <p14:nvPr/>
              </p14:nvContentPartPr>
              <p14:xfrm>
                <a:off x="11500102" y="374531"/>
                <a:ext cx="174600" cy="7020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3971969C-2912-D443-51AC-B58A57B966F1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11491462" y="365531"/>
                  <a:ext cx="1922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0B5416EC-A620-5AF6-FFF0-A2E564B3CF78}"/>
                    </a:ext>
                  </a:extLst>
                </p14:cNvPr>
                <p14:cNvContentPartPr/>
                <p14:nvPr/>
              </p14:nvContentPartPr>
              <p14:xfrm>
                <a:off x="8647102" y="2138531"/>
                <a:ext cx="271080" cy="34524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0B5416EC-A620-5AF6-FFF0-A2E564B3CF78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8638462" y="2129891"/>
                  <a:ext cx="28872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11CF96CF-8B7F-0B34-F304-143FC2399173}"/>
                    </a:ext>
                  </a:extLst>
                </p14:cNvPr>
                <p14:cNvContentPartPr/>
                <p14:nvPr/>
              </p14:nvContentPartPr>
              <p14:xfrm>
                <a:off x="9183502" y="2394851"/>
                <a:ext cx="290160" cy="34272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11CF96CF-8B7F-0B34-F304-143FC2399173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9174502" y="2386211"/>
                  <a:ext cx="307800" cy="36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15">
            <p14:nvContentPartPr>
              <p14:cNvPr id="408" name="Freihand 407">
                <a:extLst>
                  <a:ext uri="{FF2B5EF4-FFF2-40B4-BE49-F238E27FC236}">
                    <a16:creationId xmlns:a16="http://schemas.microsoft.com/office/drawing/2014/main" id="{AAA8E65F-17C6-A7F7-DA61-BDF657A506D7}"/>
                  </a:ext>
                </a:extLst>
              </p14:cNvPr>
              <p14:cNvContentPartPr/>
              <p14:nvPr/>
            </p14:nvContentPartPr>
            <p14:xfrm>
              <a:off x="2493262" y="1810211"/>
              <a:ext cx="3960" cy="2520"/>
            </p14:xfrm>
          </p:contentPart>
        </mc:Choice>
        <mc:Fallback xmlns="">
          <p:pic>
            <p:nvPicPr>
              <p:cNvPr id="408" name="Freihand 407">
                <a:extLst>
                  <a:ext uri="{FF2B5EF4-FFF2-40B4-BE49-F238E27FC236}">
                    <a16:creationId xmlns:a16="http://schemas.microsoft.com/office/drawing/2014/main" id="{AAA8E65F-17C6-A7F7-DA61-BDF657A506D7}"/>
                  </a:ext>
                </a:extLst>
              </p:cNvPr>
              <p:cNvPicPr/>
              <p:nvPr/>
            </p:nvPicPr>
            <p:blipFill>
              <a:blip r:embed="rId560"/>
              <a:stretch>
                <a:fillRect/>
              </a:stretch>
            </p:blipFill>
            <p:spPr>
              <a:xfrm>
                <a:off x="2484262" y="1801571"/>
                <a:ext cx="21600" cy="2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90" name="Gruppieren 489">
            <a:extLst>
              <a:ext uri="{FF2B5EF4-FFF2-40B4-BE49-F238E27FC236}">
                <a16:creationId xmlns:a16="http://schemas.microsoft.com/office/drawing/2014/main" id="{C8073F9F-0669-6CFD-2ACE-0DB6BC866168}"/>
              </a:ext>
            </a:extLst>
          </p:cNvPr>
          <p:cNvGrpSpPr/>
          <p:nvPr/>
        </p:nvGrpSpPr>
        <p:grpSpPr>
          <a:xfrm>
            <a:off x="381142" y="5184131"/>
            <a:ext cx="8052840" cy="1469160"/>
            <a:chOff x="381142" y="5184131"/>
            <a:chExt cx="8052840" cy="146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6A275E80-F5A4-5B4A-E263-9030F224047B}"/>
                    </a:ext>
                  </a:extLst>
                </p14:cNvPr>
                <p14:cNvContentPartPr/>
                <p14:nvPr/>
              </p14:nvContentPartPr>
              <p14:xfrm>
                <a:off x="6706342" y="5286011"/>
                <a:ext cx="351000" cy="21744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6A275E80-F5A4-5B4A-E263-9030F224047B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6697342" y="5277371"/>
                  <a:ext cx="3686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E7BFA745-8A2B-5EC7-01D1-0FE592CAC020}"/>
                    </a:ext>
                  </a:extLst>
                </p14:cNvPr>
                <p14:cNvContentPartPr/>
                <p14:nvPr/>
              </p14:nvContentPartPr>
              <p14:xfrm>
                <a:off x="7084342" y="5336771"/>
                <a:ext cx="250560" cy="10404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E7BFA745-8A2B-5EC7-01D1-0FE592CAC020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7075702" y="5328131"/>
                  <a:ext cx="2682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79D3C0D2-16F0-784F-A825-AAB37EF41F0B}"/>
                    </a:ext>
                  </a:extLst>
                </p14:cNvPr>
                <p14:cNvContentPartPr/>
                <p14:nvPr/>
              </p14:nvContentPartPr>
              <p14:xfrm>
                <a:off x="6883822" y="5184131"/>
                <a:ext cx="136440" cy="1440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79D3C0D2-16F0-784F-A825-AAB37EF41F0B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6874822" y="5175491"/>
                  <a:ext cx="1540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E5933828-309F-052E-A8B7-8A4393F3E62A}"/>
                    </a:ext>
                  </a:extLst>
                </p14:cNvPr>
                <p14:cNvContentPartPr/>
                <p14:nvPr/>
              </p14:nvContentPartPr>
              <p14:xfrm>
                <a:off x="2998702" y="5552051"/>
                <a:ext cx="212040" cy="18864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E5933828-309F-052E-A8B7-8A4393F3E62A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2990062" y="5543051"/>
                  <a:ext cx="2296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5CB2941C-E67F-29F2-3E3D-2F1295E74FEE}"/>
                    </a:ext>
                  </a:extLst>
                </p14:cNvPr>
                <p14:cNvContentPartPr/>
                <p14:nvPr/>
              </p14:nvContentPartPr>
              <p14:xfrm>
                <a:off x="3212542" y="5628731"/>
                <a:ext cx="304560" cy="9036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5CB2941C-E67F-29F2-3E3D-2F1295E74FEE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3203902" y="5619731"/>
                  <a:ext cx="3222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518D68B9-B1DC-9FF8-29B1-F9EBE7204321}"/>
                    </a:ext>
                  </a:extLst>
                </p14:cNvPr>
                <p14:cNvContentPartPr/>
                <p14:nvPr/>
              </p14:nvContentPartPr>
              <p14:xfrm>
                <a:off x="3556342" y="5501291"/>
                <a:ext cx="388440" cy="19476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518D68B9-B1DC-9FF8-29B1-F9EBE7204321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3547702" y="5492291"/>
                  <a:ext cx="4060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288F450A-1749-6A25-3215-3666E26A769F}"/>
                    </a:ext>
                  </a:extLst>
                </p14:cNvPr>
                <p14:cNvContentPartPr/>
                <p14:nvPr/>
              </p14:nvContentPartPr>
              <p14:xfrm>
                <a:off x="3979342" y="5516051"/>
                <a:ext cx="118440" cy="15588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288F450A-1749-6A25-3215-3666E26A769F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3970702" y="5507051"/>
                  <a:ext cx="1360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02CE7328-51DD-F81E-E775-9DB398666CF2}"/>
                    </a:ext>
                  </a:extLst>
                </p14:cNvPr>
                <p14:cNvContentPartPr/>
                <p14:nvPr/>
              </p14:nvContentPartPr>
              <p14:xfrm>
                <a:off x="4112902" y="5514971"/>
                <a:ext cx="151920" cy="27792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02CE7328-51DD-F81E-E775-9DB398666CF2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4104262" y="5505971"/>
                  <a:ext cx="1695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02BD1E4F-4D2C-C5FC-7D8E-895197E672A9}"/>
                    </a:ext>
                  </a:extLst>
                </p14:cNvPr>
                <p14:cNvContentPartPr/>
                <p14:nvPr/>
              </p14:nvContentPartPr>
              <p14:xfrm>
                <a:off x="4319182" y="5390771"/>
                <a:ext cx="472680" cy="22284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02BD1E4F-4D2C-C5FC-7D8E-895197E672A9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4310182" y="5381771"/>
                  <a:ext cx="4903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58D27969-1790-34AC-813B-B177F6C97789}"/>
                    </a:ext>
                  </a:extLst>
                </p14:cNvPr>
                <p14:cNvContentPartPr/>
                <p14:nvPr/>
              </p14:nvContentPartPr>
              <p14:xfrm>
                <a:off x="4896982" y="5422091"/>
                <a:ext cx="131760" cy="14832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58D27969-1790-34AC-813B-B177F6C97789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4887982" y="5413091"/>
                  <a:ext cx="1494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7F368549-9FDB-1676-438C-5AEF0955FC41}"/>
                    </a:ext>
                  </a:extLst>
                </p14:cNvPr>
                <p14:cNvContentPartPr/>
                <p14:nvPr/>
              </p14:nvContentPartPr>
              <p14:xfrm>
                <a:off x="5103982" y="5459891"/>
                <a:ext cx="236880" cy="9972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7F368549-9FDB-1676-438C-5AEF0955FC41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5094982" y="5450891"/>
                  <a:ext cx="2545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52F3E258-F7AB-5733-0BC8-2CDF56D19F3D}"/>
                    </a:ext>
                  </a:extLst>
                </p14:cNvPr>
                <p14:cNvContentPartPr/>
                <p14:nvPr/>
              </p14:nvContentPartPr>
              <p14:xfrm>
                <a:off x="5238622" y="5331731"/>
                <a:ext cx="23400" cy="540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52F3E258-F7AB-5733-0BC8-2CDF56D19F3D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5229982" y="5323091"/>
                  <a:ext cx="410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00473162-9644-DCDA-DDA6-559AADA6DAB5}"/>
                    </a:ext>
                  </a:extLst>
                </p14:cNvPr>
                <p14:cNvContentPartPr/>
                <p14:nvPr/>
              </p14:nvContentPartPr>
              <p14:xfrm>
                <a:off x="5416822" y="5360891"/>
                <a:ext cx="164160" cy="16884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00473162-9644-DCDA-DDA6-559AADA6DAB5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5408182" y="5351891"/>
                  <a:ext cx="1818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22061FFF-0F0A-3A18-2F1B-25713EE576D1}"/>
                    </a:ext>
                  </a:extLst>
                </p14:cNvPr>
                <p14:cNvContentPartPr/>
                <p14:nvPr/>
              </p14:nvContentPartPr>
              <p14:xfrm>
                <a:off x="5792662" y="5440811"/>
                <a:ext cx="350280" cy="9144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22061FFF-0F0A-3A18-2F1B-25713EE576D1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5783662" y="5432171"/>
                  <a:ext cx="3679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F4BE7104-2F72-499F-15EA-2E4A78F887F4}"/>
                    </a:ext>
                  </a:extLst>
                </p14:cNvPr>
                <p14:cNvContentPartPr/>
                <p14:nvPr/>
              </p14:nvContentPartPr>
              <p14:xfrm>
                <a:off x="6246622" y="5282411"/>
                <a:ext cx="223200" cy="23796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F4BE7104-2F72-499F-15EA-2E4A78F887F4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6237622" y="5273771"/>
                  <a:ext cx="2408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A640DB66-1B43-BE99-54E4-797CBCD9CBA6}"/>
                    </a:ext>
                  </a:extLst>
                </p14:cNvPr>
                <p14:cNvContentPartPr/>
                <p14:nvPr/>
              </p14:nvContentPartPr>
              <p14:xfrm>
                <a:off x="381142" y="5664371"/>
                <a:ext cx="194400" cy="24156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A640DB66-1B43-BE99-54E4-797CBCD9CBA6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372142" y="5655371"/>
                  <a:ext cx="2120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2F6FEC75-4A00-A735-D784-07A51625E82D}"/>
                    </a:ext>
                  </a:extLst>
                </p14:cNvPr>
                <p14:cNvContentPartPr/>
                <p14:nvPr/>
              </p14:nvContentPartPr>
              <p14:xfrm>
                <a:off x="611902" y="5674451"/>
                <a:ext cx="195840" cy="21240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2F6FEC75-4A00-A735-D784-07A51625E82D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602902" y="5665451"/>
                  <a:ext cx="2134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2BCE059A-8E10-A41C-1661-9E5B1ADD2675}"/>
                    </a:ext>
                  </a:extLst>
                </p14:cNvPr>
                <p14:cNvContentPartPr/>
                <p14:nvPr/>
              </p14:nvContentPartPr>
              <p14:xfrm>
                <a:off x="783262" y="5645651"/>
                <a:ext cx="87480" cy="18108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2BCE059A-8E10-A41C-1661-9E5B1ADD2675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774262" y="5636651"/>
                  <a:ext cx="1051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F4A1B73A-FA70-F981-594F-556E71B0F3EC}"/>
                    </a:ext>
                  </a:extLst>
                </p14:cNvPr>
                <p14:cNvContentPartPr/>
                <p14:nvPr/>
              </p14:nvContentPartPr>
              <p14:xfrm>
                <a:off x="857422" y="5716211"/>
                <a:ext cx="159840" cy="10080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F4A1B73A-FA70-F981-594F-556E71B0F3EC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848422" y="5707211"/>
                  <a:ext cx="1774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2C5087CD-AA2B-7D93-3108-60C96B3F307B}"/>
                    </a:ext>
                  </a:extLst>
                </p14:cNvPr>
                <p14:cNvContentPartPr/>
                <p14:nvPr/>
              </p14:nvContentPartPr>
              <p14:xfrm>
                <a:off x="1080622" y="5616491"/>
                <a:ext cx="82800" cy="18108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2C5087CD-AA2B-7D93-3108-60C96B3F307B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1071982" y="5607851"/>
                  <a:ext cx="1004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FDD0E42B-A217-AA9B-5428-B8E701D5FFB5}"/>
                    </a:ext>
                  </a:extLst>
                </p14:cNvPr>
                <p14:cNvContentPartPr/>
                <p14:nvPr/>
              </p14:nvContentPartPr>
              <p14:xfrm>
                <a:off x="1126342" y="5798651"/>
                <a:ext cx="65880" cy="5292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FDD0E42B-A217-AA9B-5428-B8E701D5FFB5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1117342" y="5790011"/>
                  <a:ext cx="835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EFAF2C33-085D-1F9A-44A3-90C604AB9FEA}"/>
                    </a:ext>
                  </a:extLst>
                </p14:cNvPr>
                <p14:cNvContentPartPr/>
                <p14:nvPr/>
              </p14:nvContentPartPr>
              <p14:xfrm>
                <a:off x="1219582" y="5626211"/>
                <a:ext cx="176400" cy="20232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EFAF2C33-085D-1F9A-44A3-90C604AB9FEA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1210942" y="5617571"/>
                  <a:ext cx="1940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25392C5A-B377-6731-36F0-090B6E36F376}"/>
                    </a:ext>
                  </a:extLst>
                </p14:cNvPr>
                <p14:cNvContentPartPr/>
                <p14:nvPr/>
              </p14:nvContentPartPr>
              <p14:xfrm>
                <a:off x="1466182" y="5711171"/>
                <a:ext cx="86760" cy="23976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25392C5A-B377-6731-36F0-090B6E36F376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1457182" y="5702531"/>
                  <a:ext cx="1044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307912ED-0CAB-545F-0F63-71CCCEB9E582}"/>
                    </a:ext>
                  </a:extLst>
                </p14:cNvPr>
                <p14:cNvContentPartPr/>
                <p14:nvPr/>
              </p14:nvContentPartPr>
              <p14:xfrm>
                <a:off x="1672102" y="5714771"/>
                <a:ext cx="171720" cy="6840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307912ED-0CAB-545F-0F63-71CCCEB9E582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1663102" y="5705771"/>
                  <a:ext cx="1893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96502EA1-1D5B-34C5-971B-F66313287EC7}"/>
                    </a:ext>
                  </a:extLst>
                </p14:cNvPr>
                <p14:cNvContentPartPr/>
                <p14:nvPr/>
              </p14:nvContentPartPr>
              <p14:xfrm>
                <a:off x="1870102" y="5576171"/>
                <a:ext cx="187920" cy="21492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96502EA1-1D5B-34C5-971B-F66313287EC7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1861102" y="5567171"/>
                  <a:ext cx="2055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8D0F16A9-E3A6-A637-00E7-AF1A7BB2E0AA}"/>
                    </a:ext>
                  </a:extLst>
                </p14:cNvPr>
                <p14:cNvContentPartPr/>
                <p14:nvPr/>
              </p14:nvContentPartPr>
              <p14:xfrm>
                <a:off x="2294182" y="5628731"/>
                <a:ext cx="372600" cy="14904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8D0F16A9-E3A6-A637-00E7-AF1A7BB2E0AA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2285182" y="5619731"/>
                  <a:ext cx="3902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526E02C8-B651-50E1-844F-ACA367F15C8E}"/>
                    </a:ext>
                  </a:extLst>
                </p14:cNvPr>
                <p14:cNvContentPartPr/>
                <p14:nvPr/>
              </p14:nvContentPartPr>
              <p14:xfrm>
                <a:off x="460702" y="6085211"/>
                <a:ext cx="351000" cy="13788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526E02C8-B651-50E1-844F-ACA367F15C8E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452062" y="6076211"/>
                  <a:ext cx="3686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129D7D09-4FDF-0BFB-7B72-B718C0EDABDA}"/>
                    </a:ext>
                  </a:extLst>
                </p14:cNvPr>
                <p14:cNvContentPartPr/>
                <p14:nvPr/>
              </p14:nvContentPartPr>
              <p14:xfrm>
                <a:off x="769222" y="6031931"/>
                <a:ext cx="7560" cy="1440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129D7D09-4FDF-0BFB-7B72-B718C0EDABDA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760582" y="6023291"/>
                  <a:ext cx="252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B77DBB91-4EF7-88A4-DCED-2E10B4E44070}"/>
                    </a:ext>
                  </a:extLst>
                </p14:cNvPr>
                <p14:cNvContentPartPr/>
                <p14:nvPr/>
              </p14:nvContentPartPr>
              <p14:xfrm>
                <a:off x="1066222" y="5987651"/>
                <a:ext cx="122760" cy="22716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B77DBB91-4EF7-88A4-DCED-2E10B4E44070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1057582" y="5978651"/>
                  <a:ext cx="1404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E5B62C9C-BD94-92A6-D219-68CF172CEA42}"/>
                    </a:ext>
                  </a:extLst>
                </p14:cNvPr>
                <p14:cNvContentPartPr/>
                <p14:nvPr/>
              </p14:nvContentPartPr>
              <p14:xfrm>
                <a:off x="1007182" y="5981891"/>
                <a:ext cx="218520" cy="3024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E5B62C9C-BD94-92A6-D219-68CF172CEA42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998182" y="5972891"/>
                  <a:ext cx="236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50AB0FD4-AA09-A9A4-3108-302C0DABAD91}"/>
                    </a:ext>
                  </a:extLst>
                </p14:cNvPr>
                <p14:cNvContentPartPr/>
                <p14:nvPr/>
              </p14:nvContentPartPr>
              <p14:xfrm>
                <a:off x="1239022" y="6067571"/>
                <a:ext cx="621000" cy="27072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50AB0FD4-AA09-A9A4-3108-302C0DABAD91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1230022" y="6058571"/>
                  <a:ext cx="63864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F70450E4-4883-251C-0E05-E0FC39AFF7C4}"/>
                    </a:ext>
                  </a:extLst>
                </p14:cNvPr>
                <p14:cNvContentPartPr/>
                <p14:nvPr/>
              </p14:nvContentPartPr>
              <p14:xfrm>
                <a:off x="1899262" y="5966051"/>
                <a:ext cx="186120" cy="17460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F70450E4-4883-251C-0E05-E0FC39AFF7C4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1890622" y="5957051"/>
                  <a:ext cx="2037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059AD0E4-E689-E275-CA33-3B37DC0EBFF0}"/>
                    </a:ext>
                  </a:extLst>
                </p14:cNvPr>
                <p14:cNvContentPartPr/>
                <p14:nvPr/>
              </p14:nvContentPartPr>
              <p14:xfrm>
                <a:off x="2028142" y="5932211"/>
                <a:ext cx="26280" cy="2880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059AD0E4-E689-E275-CA33-3B37DC0EBFF0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2019502" y="5923571"/>
                  <a:ext cx="439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12F28486-3D7A-2142-EF7B-BC6773F13341}"/>
                    </a:ext>
                  </a:extLst>
                </p14:cNvPr>
                <p14:cNvContentPartPr/>
                <p14:nvPr/>
              </p14:nvContentPartPr>
              <p14:xfrm>
                <a:off x="2120302" y="5893331"/>
                <a:ext cx="255600" cy="17568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12F28486-3D7A-2142-EF7B-BC6773F13341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2111302" y="5884331"/>
                  <a:ext cx="2732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795AEAE8-11E4-59F7-4C5A-237861ECF0E8}"/>
                    </a:ext>
                  </a:extLst>
                </p14:cNvPr>
                <p14:cNvContentPartPr/>
                <p14:nvPr/>
              </p14:nvContentPartPr>
              <p14:xfrm>
                <a:off x="2457262" y="5855891"/>
                <a:ext cx="166320" cy="18504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795AEAE8-11E4-59F7-4C5A-237861ECF0E8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2448622" y="5847251"/>
                  <a:ext cx="1839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1EE2474F-743D-8CD0-01CA-7BB6B6534321}"/>
                    </a:ext>
                  </a:extLst>
                </p14:cNvPr>
                <p14:cNvContentPartPr/>
                <p14:nvPr/>
              </p14:nvContentPartPr>
              <p14:xfrm>
                <a:off x="2637262" y="5950931"/>
                <a:ext cx="156960" cy="9000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1EE2474F-743D-8CD0-01CA-7BB6B6534321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2628262" y="5942291"/>
                  <a:ext cx="1746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81A6B792-13A3-3AA9-CA95-8371BDE0B076}"/>
                    </a:ext>
                  </a:extLst>
                </p14:cNvPr>
                <p14:cNvContentPartPr/>
                <p14:nvPr/>
              </p14:nvContentPartPr>
              <p14:xfrm>
                <a:off x="2792062" y="5883971"/>
                <a:ext cx="257400" cy="14832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81A6B792-13A3-3AA9-CA95-8371BDE0B076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2783422" y="5875331"/>
                  <a:ext cx="2750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5689A2D8-480F-EB79-85F0-82ABD5D6DD63}"/>
                    </a:ext>
                  </a:extLst>
                </p14:cNvPr>
                <p14:cNvContentPartPr/>
                <p14:nvPr/>
              </p14:nvContentPartPr>
              <p14:xfrm>
                <a:off x="3292102" y="5947331"/>
                <a:ext cx="242640" cy="12996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5689A2D8-480F-EB79-85F0-82ABD5D6DD63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3283102" y="5938331"/>
                  <a:ext cx="2602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8F15B8A8-E22C-43ED-9580-DEA1B6F74EF9}"/>
                    </a:ext>
                  </a:extLst>
                </p14:cNvPr>
                <p14:cNvContentPartPr/>
                <p14:nvPr/>
              </p14:nvContentPartPr>
              <p14:xfrm>
                <a:off x="3691702" y="5853011"/>
                <a:ext cx="131400" cy="20484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8F15B8A8-E22C-43ED-9580-DEA1B6F74EF9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3683062" y="5844011"/>
                  <a:ext cx="1490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47DE5A1B-1EB3-F8C0-B093-C54CCFEE46C0}"/>
                    </a:ext>
                  </a:extLst>
                </p14:cNvPr>
                <p14:cNvContentPartPr/>
                <p14:nvPr/>
              </p14:nvContentPartPr>
              <p14:xfrm>
                <a:off x="3894022" y="5916731"/>
                <a:ext cx="124560" cy="10116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47DE5A1B-1EB3-F8C0-B093-C54CCFEE46C0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3885382" y="5908091"/>
                  <a:ext cx="1422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138C187D-4066-2DFE-3DC0-3EA9D01887A1}"/>
                    </a:ext>
                  </a:extLst>
                </p14:cNvPr>
                <p14:cNvContentPartPr/>
                <p14:nvPr/>
              </p14:nvContentPartPr>
              <p14:xfrm>
                <a:off x="4027222" y="5915291"/>
                <a:ext cx="114840" cy="14184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138C187D-4066-2DFE-3DC0-3EA9D01887A1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4018222" y="5906651"/>
                  <a:ext cx="1324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84E611BE-CC56-3D8A-BC00-F261C97C0F89}"/>
                    </a:ext>
                  </a:extLst>
                </p14:cNvPr>
                <p14:cNvContentPartPr/>
                <p14:nvPr/>
              </p14:nvContentPartPr>
              <p14:xfrm>
                <a:off x="4209022" y="5829611"/>
                <a:ext cx="418320" cy="16200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84E611BE-CC56-3D8A-BC00-F261C97C0F89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4200382" y="5820971"/>
                  <a:ext cx="4359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8F1058B5-A2C5-6A36-EF4A-607728F66B15}"/>
                    </a:ext>
                  </a:extLst>
                </p14:cNvPr>
                <p14:cNvContentPartPr/>
                <p14:nvPr/>
              </p14:nvContentPartPr>
              <p14:xfrm>
                <a:off x="4530142" y="5851211"/>
                <a:ext cx="8640" cy="2304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8F1058B5-A2C5-6A36-EF4A-607728F66B15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4521502" y="5842571"/>
                  <a:ext cx="262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E6E59F56-1A72-B9B0-7069-3B50ACA89AFD}"/>
                    </a:ext>
                  </a:extLst>
                </p14:cNvPr>
                <p14:cNvContentPartPr/>
                <p14:nvPr/>
              </p14:nvContentPartPr>
              <p14:xfrm>
                <a:off x="4642822" y="5881451"/>
                <a:ext cx="301320" cy="9432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E6E59F56-1A72-B9B0-7069-3B50ACA89AFD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4634182" y="5872811"/>
                  <a:ext cx="3189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D007336B-B8A9-01D4-6453-7F3002AEBE9E}"/>
                    </a:ext>
                  </a:extLst>
                </p14:cNvPr>
                <p14:cNvContentPartPr/>
                <p14:nvPr/>
              </p14:nvContentPartPr>
              <p14:xfrm>
                <a:off x="5004622" y="5824571"/>
                <a:ext cx="287640" cy="14112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D007336B-B8A9-01D4-6453-7F3002AEBE9E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4995622" y="5815931"/>
                  <a:ext cx="3052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093FAE17-2479-41EC-5139-2F9CE82D747A}"/>
                    </a:ext>
                  </a:extLst>
                </p14:cNvPr>
                <p14:cNvContentPartPr/>
                <p14:nvPr/>
              </p14:nvContentPartPr>
              <p14:xfrm>
                <a:off x="5667022" y="5792531"/>
                <a:ext cx="28440" cy="20304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093FAE17-2479-41EC-5139-2F9CE82D747A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5658022" y="5783531"/>
                  <a:ext cx="460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4846FCFB-F9F3-FB99-C484-0D6A10AC0901}"/>
                    </a:ext>
                  </a:extLst>
                </p14:cNvPr>
                <p14:cNvContentPartPr/>
                <p14:nvPr/>
              </p14:nvContentPartPr>
              <p14:xfrm>
                <a:off x="5611222" y="5715851"/>
                <a:ext cx="192960" cy="15516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4846FCFB-F9F3-FB99-C484-0D6A10AC0901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5602582" y="5707211"/>
                  <a:ext cx="2106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E69252BB-180A-9B19-8195-17BEE17E73CB}"/>
                    </a:ext>
                  </a:extLst>
                </p14:cNvPr>
                <p14:cNvContentPartPr/>
                <p14:nvPr/>
              </p14:nvContentPartPr>
              <p14:xfrm>
                <a:off x="5790862" y="5830691"/>
                <a:ext cx="271080" cy="12420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E69252BB-180A-9B19-8195-17BEE17E73CB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5781862" y="5822051"/>
                  <a:ext cx="2887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5B45A251-540D-766F-88B3-119889865073}"/>
                    </a:ext>
                  </a:extLst>
                </p14:cNvPr>
                <p14:cNvContentPartPr/>
                <p14:nvPr/>
              </p14:nvContentPartPr>
              <p14:xfrm>
                <a:off x="6057622" y="5745011"/>
                <a:ext cx="165960" cy="20916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5B45A251-540D-766F-88B3-119889865073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6048622" y="5736371"/>
                  <a:ext cx="1836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D1213087-F9DE-3701-79F2-0871DA356AD9}"/>
                    </a:ext>
                  </a:extLst>
                </p14:cNvPr>
                <p14:cNvContentPartPr/>
                <p14:nvPr/>
              </p14:nvContentPartPr>
              <p14:xfrm>
                <a:off x="6317182" y="5759411"/>
                <a:ext cx="259560" cy="16416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D1213087-F9DE-3701-79F2-0871DA356AD9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6308542" y="5750771"/>
                  <a:ext cx="2772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89747D63-4E51-2900-6FD6-3DC24B031EAD}"/>
                    </a:ext>
                  </a:extLst>
                </p14:cNvPr>
                <p14:cNvContentPartPr/>
                <p14:nvPr/>
              </p14:nvContentPartPr>
              <p14:xfrm>
                <a:off x="6592942" y="5658251"/>
                <a:ext cx="138240" cy="227520"/>
              </p14:xfrm>
            </p:contentPart>
          </mc:Choice>
          <mc:Fallback xmlns=""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89747D63-4E51-2900-6FD6-3DC24B031EAD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6584302" y="5649611"/>
                  <a:ext cx="1558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264BA417-05EB-87C6-BE74-EA00A6DE4E2D}"/>
                    </a:ext>
                  </a:extLst>
                </p14:cNvPr>
                <p14:cNvContentPartPr/>
                <p14:nvPr/>
              </p14:nvContentPartPr>
              <p14:xfrm>
                <a:off x="6762502" y="5629451"/>
                <a:ext cx="393840" cy="24876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264BA417-05EB-87C6-BE74-EA00A6DE4E2D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6753862" y="5620451"/>
                  <a:ext cx="4114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1799FB92-B3A7-504F-D24C-FB3CFE99E2A8}"/>
                    </a:ext>
                  </a:extLst>
                </p14:cNvPr>
                <p14:cNvContentPartPr/>
                <p14:nvPr/>
              </p14:nvContentPartPr>
              <p14:xfrm>
                <a:off x="7247062" y="5713331"/>
                <a:ext cx="244080" cy="9828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1799FB92-B3A7-504F-D24C-FB3CFE99E2A8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7238422" y="5704331"/>
                  <a:ext cx="2617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AB0D4665-418E-50C5-58D6-1E63918CFD7F}"/>
                    </a:ext>
                  </a:extLst>
                </p14:cNvPr>
                <p14:cNvContentPartPr/>
                <p14:nvPr/>
              </p14:nvContentPartPr>
              <p14:xfrm>
                <a:off x="7465582" y="5623691"/>
                <a:ext cx="89640" cy="5976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AB0D4665-418E-50C5-58D6-1E63918CFD7F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7456942" y="5615051"/>
                  <a:ext cx="1072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07F9D0BC-17A8-39AC-579B-C2EC22C40370}"/>
                    </a:ext>
                  </a:extLst>
                </p14:cNvPr>
                <p14:cNvContentPartPr/>
                <p14:nvPr/>
              </p14:nvContentPartPr>
              <p14:xfrm>
                <a:off x="7559902" y="5687411"/>
                <a:ext cx="85680" cy="120600"/>
              </p14:xfrm>
            </p:contentPart>
          </mc:Choice>
          <mc:Fallback xmlns=""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07F9D0BC-17A8-39AC-579B-C2EC22C40370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7551262" y="5678411"/>
                  <a:ext cx="1033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14B84C28-B2C3-A15C-5092-35C0551F1C6C}"/>
                    </a:ext>
                  </a:extLst>
                </p14:cNvPr>
                <p14:cNvContentPartPr/>
                <p14:nvPr/>
              </p14:nvContentPartPr>
              <p14:xfrm>
                <a:off x="5703022" y="6231731"/>
                <a:ext cx="250560" cy="1476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14B84C28-B2C3-A15C-5092-35C0551F1C6C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5694382" y="6222731"/>
                  <a:ext cx="2682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5A52636F-FED3-2FDE-0606-7B395587E579}"/>
                    </a:ext>
                  </a:extLst>
                </p14:cNvPr>
                <p14:cNvContentPartPr/>
                <p14:nvPr/>
              </p14:nvContentPartPr>
              <p14:xfrm>
                <a:off x="5741182" y="6278171"/>
                <a:ext cx="236520" cy="23040"/>
              </p14:xfrm>
            </p:contentPart>
          </mc:Choice>
          <mc:Fallback xmlns=""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5A52636F-FED3-2FDE-0606-7B395587E579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5732542" y="6269171"/>
                  <a:ext cx="2541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38D55C35-0398-72D4-50C0-2281D4C05C95}"/>
                    </a:ext>
                  </a:extLst>
                </p14:cNvPr>
                <p14:cNvContentPartPr/>
                <p14:nvPr/>
              </p14:nvContentPartPr>
              <p14:xfrm>
                <a:off x="6101902" y="6153251"/>
                <a:ext cx="124920" cy="159480"/>
              </p14:xfrm>
            </p:contentPart>
          </mc:Choice>
          <mc:Fallback xmlns=""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38D55C35-0398-72D4-50C0-2281D4C05C95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6092902" y="6144251"/>
                  <a:ext cx="1425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96F6FBF3-58F2-4561-77F6-870C809AA54D}"/>
                    </a:ext>
                  </a:extLst>
                </p14:cNvPr>
                <p14:cNvContentPartPr/>
                <p14:nvPr/>
              </p14:nvContentPartPr>
              <p14:xfrm>
                <a:off x="6291262" y="6124091"/>
                <a:ext cx="262440" cy="19224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96F6FBF3-58F2-4561-77F6-870C809AA54D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6282622" y="6115091"/>
                  <a:ext cx="2800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1FC751C6-0952-CAB7-FADD-A1BE291A6F5A}"/>
                    </a:ext>
                  </a:extLst>
                </p14:cNvPr>
                <p14:cNvContentPartPr/>
                <p14:nvPr/>
              </p14:nvContentPartPr>
              <p14:xfrm>
                <a:off x="6531382" y="6129491"/>
                <a:ext cx="19080" cy="46440"/>
              </p14:xfrm>
            </p:contentPart>
          </mc:Choice>
          <mc:Fallback xmlns=""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1FC751C6-0952-CAB7-FADD-A1BE291A6F5A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6522382" y="6120491"/>
                  <a:ext cx="367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D4001A5F-F215-A2ED-664C-CA801531EAC2}"/>
                    </a:ext>
                  </a:extLst>
                </p14:cNvPr>
                <p14:cNvContentPartPr/>
                <p14:nvPr/>
              </p14:nvContentPartPr>
              <p14:xfrm>
                <a:off x="6577462" y="6172331"/>
                <a:ext cx="320760" cy="22032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D4001A5F-F215-A2ED-664C-CA801531EAC2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6568822" y="6163691"/>
                  <a:ext cx="3384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A2F8FD61-E5A4-CE4A-BE99-57EE600BC0D8}"/>
                    </a:ext>
                  </a:extLst>
                </p14:cNvPr>
                <p14:cNvContentPartPr/>
                <p14:nvPr/>
              </p14:nvContentPartPr>
              <p14:xfrm>
                <a:off x="7046902" y="6066131"/>
                <a:ext cx="312120" cy="168120"/>
              </p14:xfrm>
            </p:contentPart>
          </mc:Choice>
          <mc:Fallback xmlns=""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A2F8FD61-E5A4-CE4A-BE99-57EE600BC0D8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7037902" y="6057491"/>
                  <a:ext cx="3297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A43C5FFE-EDF5-8265-C708-32B389313DE7}"/>
                    </a:ext>
                  </a:extLst>
                </p14:cNvPr>
                <p14:cNvContentPartPr/>
                <p14:nvPr/>
              </p14:nvContentPartPr>
              <p14:xfrm>
                <a:off x="7557382" y="5998451"/>
                <a:ext cx="10800" cy="205560"/>
              </p14:xfrm>
            </p:contentPart>
          </mc:Choice>
          <mc:Fallback xmlns=""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A43C5FFE-EDF5-8265-C708-32B389313DE7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7548742" y="5989451"/>
                  <a:ext cx="284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91D75A0E-7001-98B6-9CA7-6F9C159A0F45}"/>
                    </a:ext>
                  </a:extLst>
                </p14:cNvPr>
                <p14:cNvContentPartPr/>
                <p14:nvPr/>
              </p14:nvContentPartPr>
              <p14:xfrm>
                <a:off x="7445062" y="5999531"/>
                <a:ext cx="209880" cy="27720"/>
              </p14:xfrm>
            </p:contentPart>
          </mc:Choice>
          <mc:Fallback xmlns=""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91D75A0E-7001-98B6-9CA7-6F9C159A0F45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7436062" y="5990531"/>
                  <a:ext cx="2275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AF56B557-558F-ED15-1D07-270BE00A880A}"/>
                    </a:ext>
                  </a:extLst>
                </p14:cNvPr>
                <p14:cNvContentPartPr/>
                <p14:nvPr/>
              </p14:nvContentPartPr>
              <p14:xfrm>
                <a:off x="7688422" y="6101411"/>
                <a:ext cx="331200" cy="111600"/>
              </p14:xfrm>
            </p:contentPart>
          </mc:Choice>
          <mc:Fallback xmlns=""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AF56B557-558F-ED15-1D07-270BE00A880A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7679782" y="6092771"/>
                  <a:ext cx="3488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B1689F79-CF85-0EDF-1E8A-14A5932994E4}"/>
                    </a:ext>
                  </a:extLst>
                </p14:cNvPr>
                <p14:cNvContentPartPr/>
                <p14:nvPr/>
              </p14:nvContentPartPr>
              <p14:xfrm>
                <a:off x="8010622" y="6069011"/>
                <a:ext cx="77760" cy="115560"/>
              </p14:xfrm>
            </p:contentPart>
          </mc:Choice>
          <mc:Fallback xmlns=""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B1689F79-CF85-0EDF-1E8A-14A5932994E4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8001622" y="6060371"/>
                  <a:ext cx="954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0056C004-9A6E-4CEA-68A4-83CB7A372AAA}"/>
                    </a:ext>
                  </a:extLst>
                </p14:cNvPr>
                <p14:cNvContentPartPr/>
                <p14:nvPr/>
              </p14:nvContentPartPr>
              <p14:xfrm>
                <a:off x="8118262" y="6080531"/>
                <a:ext cx="102600" cy="24120"/>
              </p14:xfrm>
            </p:contentPart>
          </mc:Choice>
          <mc:Fallback xmlns=""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0056C004-9A6E-4CEA-68A4-83CB7A372AAA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8109622" y="6071531"/>
                  <a:ext cx="1202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876E0CBB-FAA8-4018-1594-CE527BEA18AD}"/>
                    </a:ext>
                  </a:extLst>
                </p14:cNvPr>
                <p14:cNvContentPartPr/>
                <p14:nvPr/>
              </p14:nvContentPartPr>
              <p14:xfrm>
                <a:off x="6189022" y="6423611"/>
                <a:ext cx="146520" cy="229680"/>
              </p14:xfrm>
            </p:contentPart>
          </mc:Choice>
          <mc:Fallback xmlns=""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876E0CBB-FAA8-4018-1594-CE527BEA18AD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6180022" y="6414611"/>
                  <a:ext cx="1641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7647717D-DEE9-47FF-0247-EA8838631AB9}"/>
                    </a:ext>
                  </a:extLst>
                </p14:cNvPr>
                <p14:cNvContentPartPr/>
                <p14:nvPr/>
              </p14:nvContentPartPr>
              <p14:xfrm>
                <a:off x="6349222" y="6516491"/>
                <a:ext cx="376200" cy="80640"/>
              </p14:xfrm>
            </p:contentPart>
          </mc:Choice>
          <mc:Fallback xmlns=""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7647717D-DEE9-47FF-0247-EA8838631AB9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6340582" y="6507491"/>
                  <a:ext cx="3938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31C9E42F-79CC-1375-7BDB-5A70AD661B2A}"/>
                    </a:ext>
                  </a:extLst>
                </p14:cNvPr>
                <p14:cNvContentPartPr/>
                <p14:nvPr/>
              </p14:nvContentPartPr>
              <p14:xfrm>
                <a:off x="6780502" y="6409211"/>
                <a:ext cx="342360" cy="180720"/>
              </p14:xfrm>
            </p:contentPart>
          </mc:Choice>
          <mc:Fallback xmlns=""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31C9E42F-79CC-1375-7BDB-5A70AD661B2A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6771862" y="6400571"/>
                  <a:ext cx="3600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A6405385-AB96-92C9-F3A0-1F2D7CA185B3}"/>
                    </a:ext>
                  </a:extLst>
                </p14:cNvPr>
                <p14:cNvContentPartPr/>
                <p14:nvPr/>
              </p14:nvContentPartPr>
              <p14:xfrm>
                <a:off x="7098742" y="6387611"/>
                <a:ext cx="7560" cy="32760"/>
              </p14:xfrm>
            </p:contentPart>
          </mc:Choice>
          <mc:Fallback xmlns=""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A6405385-AB96-92C9-F3A0-1F2D7CA185B3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7090102" y="6378611"/>
                  <a:ext cx="252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218A8BD5-E73F-809B-361D-68E04247D44D}"/>
                    </a:ext>
                  </a:extLst>
                </p14:cNvPr>
                <p14:cNvContentPartPr/>
                <p14:nvPr/>
              </p14:nvContentPartPr>
              <p14:xfrm>
                <a:off x="7173982" y="6413171"/>
                <a:ext cx="246600" cy="12456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218A8BD5-E73F-809B-361D-68E04247D44D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7165342" y="6404531"/>
                  <a:ext cx="2642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863AC7C2-D575-E01E-2329-6DC90B9419DC}"/>
                    </a:ext>
                  </a:extLst>
                </p14:cNvPr>
                <p14:cNvContentPartPr/>
                <p14:nvPr/>
              </p14:nvContentPartPr>
              <p14:xfrm>
                <a:off x="7453342" y="6301211"/>
                <a:ext cx="138960" cy="195120"/>
              </p14:xfrm>
            </p:contentPart>
          </mc:Choice>
          <mc:Fallback xmlns=""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863AC7C2-D575-E01E-2329-6DC90B9419DC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7444702" y="6292571"/>
                  <a:ext cx="1566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7FB1BDEC-009D-3F90-D51B-E93EA5397D7B}"/>
                    </a:ext>
                  </a:extLst>
                </p14:cNvPr>
                <p14:cNvContentPartPr/>
                <p14:nvPr/>
              </p14:nvContentPartPr>
              <p14:xfrm>
                <a:off x="7555942" y="6387611"/>
                <a:ext cx="505440" cy="139320"/>
              </p14:xfrm>
            </p:contentPart>
          </mc:Choice>
          <mc:Fallback xmlns=""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7FB1BDEC-009D-3F90-D51B-E93EA5397D7B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7547302" y="6378971"/>
                  <a:ext cx="5230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81FD83C3-612D-941C-F60F-A2AFCF85807F}"/>
                    </a:ext>
                  </a:extLst>
                </p14:cNvPr>
                <p14:cNvContentPartPr/>
                <p14:nvPr/>
              </p14:nvContentPartPr>
              <p14:xfrm>
                <a:off x="5498182" y="5527931"/>
                <a:ext cx="2935800" cy="1123920"/>
              </p14:xfrm>
            </p:contentPart>
          </mc:Choice>
          <mc:Fallback xmlns=""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81FD83C3-612D-941C-F60F-A2AFCF85807F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5489182" y="5518931"/>
                  <a:ext cx="2953440" cy="114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6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09C02818-71D9-E5F4-96BB-C67C14523CFD}"/>
                  </a:ext>
                </a:extLst>
              </p14:cNvPr>
              <p14:cNvContentPartPr/>
              <p14:nvPr/>
            </p14:nvContentPartPr>
            <p14:xfrm>
              <a:off x="624142" y="756131"/>
              <a:ext cx="2633760" cy="238500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09C02818-71D9-E5F4-96BB-C67C14523CFD}"/>
                  </a:ext>
                </a:extLst>
              </p:cNvPr>
              <p:cNvPicPr/>
              <p:nvPr/>
            </p:nvPicPr>
            <p:blipFill>
              <a:blip r:embed="rId767"/>
              <a:stretch>
                <a:fillRect/>
              </a:stretch>
            </p:blipFill>
            <p:spPr>
              <a:xfrm>
                <a:off x="615502" y="747491"/>
                <a:ext cx="2651400" cy="240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8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08DA9C24-B620-53E5-989F-759C460EC270}"/>
                  </a:ext>
                </a:extLst>
              </p14:cNvPr>
              <p14:cNvContentPartPr/>
              <p14:nvPr/>
            </p14:nvContentPartPr>
            <p14:xfrm>
              <a:off x="626662" y="703211"/>
              <a:ext cx="2559240" cy="24339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08DA9C24-B620-53E5-989F-759C460EC270}"/>
                  </a:ext>
                </a:extLst>
              </p:cNvPr>
              <p:cNvPicPr/>
              <p:nvPr/>
            </p:nvPicPr>
            <p:blipFill>
              <a:blip r:embed="rId769"/>
              <a:stretch>
                <a:fillRect/>
              </a:stretch>
            </p:blipFill>
            <p:spPr>
              <a:xfrm>
                <a:off x="617662" y="694211"/>
                <a:ext cx="2576880" cy="245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0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EADA3300-B15A-941F-1B01-39D8795E7945}"/>
                  </a:ext>
                </a:extLst>
              </p14:cNvPr>
              <p14:cNvContentPartPr/>
              <p14:nvPr/>
            </p14:nvContentPartPr>
            <p14:xfrm>
              <a:off x="1372222" y="815171"/>
              <a:ext cx="85320" cy="10116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EADA3300-B15A-941F-1B01-39D8795E7945}"/>
                  </a:ext>
                </a:extLst>
              </p:cNvPr>
              <p:cNvPicPr/>
              <p:nvPr/>
            </p:nvPicPr>
            <p:blipFill>
              <a:blip r:embed="rId771"/>
              <a:stretch>
                <a:fillRect/>
              </a:stretch>
            </p:blipFill>
            <p:spPr>
              <a:xfrm>
                <a:off x="1363222" y="806531"/>
                <a:ext cx="1029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2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BE7064E3-0BC2-5E16-B891-1EED5DCF4938}"/>
                  </a:ext>
                </a:extLst>
              </p14:cNvPr>
              <p14:cNvContentPartPr/>
              <p14:nvPr/>
            </p14:nvContentPartPr>
            <p14:xfrm>
              <a:off x="601462" y="742091"/>
              <a:ext cx="2595240" cy="242208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BE7064E3-0BC2-5E16-B891-1EED5DCF4938}"/>
                  </a:ext>
                </a:extLst>
              </p:cNvPr>
              <p:cNvPicPr/>
              <p:nvPr/>
            </p:nvPicPr>
            <p:blipFill>
              <a:blip r:embed="rId773"/>
              <a:stretch>
                <a:fillRect/>
              </a:stretch>
            </p:blipFill>
            <p:spPr>
              <a:xfrm>
                <a:off x="592822" y="733091"/>
                <a:ext cx="2612880" cy="243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4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157D0501-DDB5-C553-12E3-0425D8093730}"/>
                  </a:ext>
                </a:extLst>
              </p14:cNvPr>
              <p14:cNvContentPartPr/>
              <p14:nvPr/>
            </p14:nvContentPartPr>
            <p14:xfrm>
              <a:off x="1430542" y="838931"/>
              <a:ext cx="23760" cy="8892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157D0501-DDB5-C553-12E3-0425D8093730}"/>
                  </a:ext>
                </a:extLst>
              </p:cNvPr>
              <p:cNvPicPr/>
              <p:nvPr/>
            </p:nvPicPr>
            <p:blipFill>
              <a:blip r:embed="rId775"/>
              <a:stretch>
                <a:fillRect/>
              </a:stretch>
            </p:blipFill>
            <p:spPr>
              <a:xfrm>
                <a:off x="1421902" y="830291"/>
                <a:ext cx="4140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6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A86530F9-1A13-9626-C0DA-0582D8CE2A01}"/>
                  </a:ext>
                </a:extLst>
              </p14:cNvPr>
              <p14:cNvContentPartPr/>
              <p14:nvPr/>
            </p14:nvContentPartPr>
            <p14:xfrm>
              <a:off x="148222" y="1198931"/>
              <a:ext cx="268560" cy="3024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A86530F9-1A13-9626-C0DA-0582D8CE2A01}"/>
                  </a:ext>
                </a:extLst>
              </p:cNvPr>
              <p:cNvPicPr/>
              <p:nvPr/>
            </p:nvPicPr>
            <p:blipFill>
              <a:blip r:embed="rId777"/>
              <a:stretch>
                <a:fillRect/>
              </a:stretch>
            </p:blipFill>
            <p:spPr>
              <a:xfrm>
                <a:off x="139222" y="1189931"/>
                <a:ext cx="2862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8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BC93404E-DAC4-B4F6-6618-85783ED9C652}"/>
                  </a:ext>
                </a:extLst>
              </p14:cNvPr>
              <p14:cNvContentPartPr/>
              <p14:nvPr/>
            </p14:nvContentPartPr>
            <p14:xfrm>
              <a:off x="1172782" y="3920531"/>
              <a:ext cx="294120" cy="3960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BC93404E-DAC4-B4F6-6618-85783ED9C652}"/>
                  </a:ext>
                </a:extLst>
              </p:cNvPr>
              <p:cNvPicPr/>
              <p:nvPr/>
            </p:nvPicPr>
            <p:blipFill>
              <a:blip r:embed="rId779"/>
              <a:stretch>
                <a:fillRect/>
              </a:stretch>
            </p:blipFill>
            <p:spPr>
              <a:xfrm>
                <a:off x="1163782" y="3911531"/>
                <a:ext cx="3117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0">
            <p14:nvContentPartPr>
              <p14:cNvPr id="510" name="Freihand 509">
                <a:extLst>
                  <a:ext uri="{FF2B5EF4-FFF2-40B4-BE49-F238E27FC236}">
                    <a16:creationId xmlns:a16="http://schemas.microsoft.com/office/drawing/2014/main" id="{02E33A78-F3C4-572C-C974-A0C04591711E}"/>
                  </a:ext>
                </a:extLst>
              </p14:cNvPr>
              <p14:cNvContentPartPr/>
              <p14:nvPr/>
            </p14:nvContentPartPr>
            <p14:xfrm>
              <a:off x="2466982" y="1687091"/>
              <a:ext cx="106200" cy="107640"/>
            </p14:xfrm>
          </p:contentPart>
        </mc:Choice>
        <mc:Fallback xmlns="">
          <p:pic>
            <p:nvPicPr>
              <p:cNvPr id="510" name="Freihand 509">
                <a:extLst>
                  <a:ext uri="{FF2B5EF4-FFF2-40B4-BE49-F238E27FC236}">
                    <a16:creationId xmlns:a16="http://schemas.microsoft.com/office/drawing/2014/main" id="{02E33A78-F3C4-572C-C974-A0C04591711E}"/>
                  </a:ext>
                </a:extLst>
              </p:cNvPr>
              <p:cNvPicPr/>
              <p:nvPr/>
            </p:nvPicPr>
            <p:blipFill>
              <a:blip r:embed="rId781"/>
              <a:stretch>
                <a:fillRect/>
              </a:stretch>
            </p:blipFill>
            <p:spPr>
              <a:xfrm>
                <a:off x="2458342" y="1678091"/>
                <a:ext cx="123840" cy="12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2EBF1E94-C3E0-5923-44EB-36E62B347142}"/>
              </a:ext>
            </a:extLst>
          </p:cNvPr>
          <p:cNvGrpSpPr/>
          <p:nvPr/>
        </p:nvGrpSpPr>
        <p:grpSpPr>
          <a:xfrm>
            <a:off x="6068062" y="2363171"/>
            <a:ext cx="197280" cy="401760"/>
            <a:chOff x="6068062" y="2363171"/>
            <a:chExt cx="197280" cy="40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2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49C60B68-F42A-0896-307B-97836B0D69C1}"/>
                    </a:ext>
                  </a:extLst>
                </p14:cNvPr>
                <p14:cNvContentPartPr/>
                <p14:nvPr/>
              </p14:nvContentPartPr>
              <p14:xfrm>
                <a:off x="6197302" y="2520851"/>
                <a:ext cx="15480" cy="2440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49C60B68-F42A-0896-307B-97836B0D69C1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6188662" y="2511851"/>
                  <a:ext cx="331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4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DE26B2D5-D447-747D-28FB-7F2BFF3F0C92}"/>
                    </a:ext>
                  </a:extLst>
                </p14:cNvPr>
                <p14:cNvContentPartPr/>
                <p14:nvPr/>
              </p14:nvContentPartPr>
              <p14:xfrm>
                <a:off x="6068062" y="2363171"/>
                <a:ext cx="197280" cy="2329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DE26B2D5-D447-747D-28FB-7F2BFF3F0C92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6059062" y="2354171"/>
                  <a:ext cx="214920" cy="25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uppieren 150">
            <a:extLst>
              <a:ext uri="{FF2B5EF4-FFF2-40B4-BE49-F238E27FC236}">
                <a16:creationId xmlns:a16="http://schemas.microsoft.com/office/drawing/2014/main" id="{E9118A19-978E-B06D-6143-42145F2DCEE8}"/>
              </a:ext>
            </a:extLst>
          </p:cNvPr>
          <p:cNvGrpSpPr/>
          <p:nvPr/>
        </p:nvGrpSpPr>
        <p:grpSpPr>
          <a:xfrm>
            <a:off x="4261582" y="2078411"/>
            <a:ext cx="408240" cy="660240"/>
            <a:chOff x="4261582" y="2078411"/>
            <a:chExt cx="408240" cy="66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6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61A07EB4-D029-810C-5CC6-7AA48E1FBFA6}"/>
                    </a:ext>
                  </a:extLst>
                </p14:cNvPr>
                <p14:cNvContentPartPr/>
                <p14:nvPr/>
              </p14:nvContentPartPr>
              <p14:xfrm>
                <a:off x="4367062" y="2200811"/>
                <a:ext cx="19080" cy="9540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61A07EB4-D029-810C-5CC6-7AA48E1FBFA6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4358422" y="2192171"/>
                  <a:ext cx="367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8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73428750-625D-2B0F-D213-E3A25E2B5591}"/>
                    </a:ext>
                  </a:extLst>
                </p14:cNvPr>
                <p14:cNvContentPartPr/>
                <p14:nvPr/>
              </p14:nvContentPartPr>
              <p14:xfrm>
                <a:off x="4261582" y="2078411"/>
                <a:ext cx="165240" cy="1627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73428750-625D-2B0F-D213-E3A25E2B5591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4252582" y="2069771"/>
                  <a:ext cx="1828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0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F9761C59-06E9-1E8E-E0A4-E5842C50158D}"/>
                    </a:ext>
                  </a:extLst>
                </p14:cNvPr>
                <p14:cNvContentPartPr/>
                <p14:nvPr/>
              </p14:nvContentPartPr>
              <p14:xfrm>
                <a:off x="4434382" y="2239331"/>
                <a:ext cx="77760" cy="1112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F9761C59-06E9-1E8E-E0A4-E5842C50158D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4425382" y="2230691"/>
                  <a:ext cx="954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2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3A074FD2-9709-D006-AB77-6A891389CF8B}"/>
                    </a:ext>
                  </a:extLst>
                </p14:cNvPr>
                <p14:cNvContentPartPr/>
                <p14:nvPr/>
              </p14:nvContentPartPr>
              <p14:xfrm>
                <a:off x="4455982" y="2289731"/>
                <a:ext cx="67320" cy="126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3A074FD2-9709-D006-AB77-6A891389CF8B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4446982" y="2280731"/>
                  <a:ext cx="849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4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AC0EF1D6-9C68-5BA7-B7BF-E15F7EE445D2}"/>
                    </a:ext>
                  </a:extLst>
                </p14:cNvPr>
                <p14:cNvContentPartPr/>
                <p14:nvPr/>
              </p14:nvContentPartPr>
              <p14:xfrm>
                <a:off x="4334302" y="2397371"/>
                <a:ext cx="194760" cy="27180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AC0EF1D6-9C68-5BA7-B7BF-E15F7EE445D2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4325302" y="2388731"/>
                  <a:ext cx="21240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6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CE766303-9F96-BAB7-3B79-736F1C2DF892}"/>
                    </a:ext>
                  </a:extLst>
                </p14:cNvPr>
                <p14:cNvContentPartPr/>
                <p14:nvPr/>
              </p14:nvContentPartPr>
              <p14:xfrm>
                <a:off x="4350862" y="2473331"/>
                <a:ext cx="167040" cy="738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CE766303-9F96-BAB7-3B79-736F1C2DF892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4341862" y="2464691"/>
                  <a:ext cx="1846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8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53EA3745-EB2A-BCFE-9BEB-DBD9ADC60C66}"/>
                    </a:ext>
                  </a:extLst>
                </p14:cNvPr>
                <p14:cNvContentPartPr/>
                <p14:nvPr/>
              </p14:nvContentPartPr>
              <p14:xfrm>
                <a:off x="4550302" y="2567651"/>
                <a:ext cx="57240" cy="12096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53EA3745-EB2A-BCFE-9BEB-DBD9ADC60C66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4541662" y="2559011"/>
                  <a:ext cx="748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0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A10DBA70-BCC1-40A0-9755-B9CD97335B71}"/>
                    </a:ext>
                  </a:extLst>
                </p14:cNvPr>
                <p14:cNvContentPartPr/>
                <p14:nvPr/>
              </p14:nvContentPartPr>
              <p14:xfrm>
                <a:off x="4523662" y="2532371"/>
                <a:ext cx="146160" cy="20628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A10DBA70-BCC1-40A0-9755-B9CD97335B71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4514662" y="2523371"/>
                  <a:ext cx="163800" cy="22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2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E3F9A432-06E1-D7DF-0FD4-636994E6A533}"/>
                  </a:ext>
                </a:extLst>
              </p14:cNvPr>
              <p14:cNvContentPartPr/>
              <p14:nvPr/>
            </p14:nvContentPartPr>
            <p14:xfrm>
              <a:off x="3123982" y="1794731"/>
              <a:ext cx="2539800" cy="1667160"/>
            </p14:xfrm>
          </p:contentPart>
        </mc:Choice>
        <mc:Fallback xmlns=""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E3F9A432-06E1-D7DF-0FD4-636994E6A533}"/>
                  </a:ext>
                </a:extLst>
              </p:cNvPr>
              <p:cNvPicPr/>
              <p:nvPr/>
            </p:nvPicPr>
            <p:blipFill>
              <a:blip r:embed="rId803"/>
              <a:stretch>
                <a:fillRect/>
              </a:stretch>
            </p:blipFill>
            <p:spPr>
              <a:xfrm>
                <a:off x="3114982" y="1786091"/>
                <a:ext cx="2557440" cy="168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6" name="Gruppieren 255">
            <a:extLst>
              <a:ext uri="{FF2B5EF4-FFF2-40B4-BE49-F238E27FC236}">
                <a16:creationId xmlns:a16="http://schemas.microsoft.com/office/drawing/2014/main" id="{6F080A5D-AE04-A2C9-0BA0-29DABC381A71}"/>
              </a:ext>
            </a:extLst>
          </p:cNvPr>
          <p:cNvGrpSpPr/>
          <p:nvPr/>
        </p:nvGrpSpPr>
        <p:grpSpPr>
          <a:xfrm>
            <a:off x="153622" y="1234211"/>
            <a:ext cx="183240" cy="361080"/>
            <a:chOff x="153622" y="1234211"/>
            <a:chExt cx="183240" cy="36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4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4961EE32-EA22-2A48-9D85-8C96D913C42B}"/>
                    </a:ext>
                  </a:extLst>
                </p14:cNvPr>
                <p14:cNvContentPartPr/>
                <p14:nvPr/>
              </p14:nvContentPartPr>
              <p14:xfrm>
                <a:off x="223822" y="1234211"/>
                <a:ext cx="36360" cy="3204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4961EE32-EA22-2A48-9D85-8C96D913C42B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215182" y="1225571"/>
                  <a:ext cx="5400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6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684C84F8-8786-6C98-B834-ACCC898CADD3}"/>
                    </a:ext>
                  </a:extLst>
                </p14:cNvPr>
                <p14:cNvContentPartPr/>
                <p14:nvPr/>
              </p14:nvContentPartPr>
              <p14:xfrm>
                <a:off x="167302" y="1393331"/>
                <a:ext cx="157320" cy="2019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684C84F8-8786-6C98-B834-ACCC898CADD3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158662" y="1384331"/>
                  <a:ext cx="1749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8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FBE470E5-0B14-105D-A3C0-D9A64C63D88C}"/>
                    </a:ext>
                  </a:extLst>
                </p14:cNvPr>
                <p14:cNvContentPartPr/>
                <p14:nvPr/>
              </p14:nvContentPartPr>
              <p14:xfrm>
                <a:off x="234622" y="1264091"/>
                <a:ext cx="32400" cy="26712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FBE470E5-0B14-105D-A3C0-D9A64C63D88C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225982" y="1255091"/>
                  <a:ext cx="5004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0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CA0CD936-F2BB-0F3D-74CB-3DEBE4712338}"/>
                    </a:ext>
                  </a:extLst>
                </p14:cNvPr>
                <p14:cNvContentPartPr/>
                <p14:nvPr/>
              </p14:nvContentPartPr>
              <p14:xfrm>
                <a:off x="153622" y="1376411"/>
                <a:ext cx="183240" cy="21708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CA0CD936-F2BB-0F3D-74CB-3DEBE4712338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144622" y="1367411"/>
                  <a:ext cx="200880" cy="23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0" name="Gruppieren 279">
            <a:extLst>
              <a:ext uri="{FF2B5EF4-FFF2-40B4-BE49-F238E27FC236}">
                <a16:creationId xmlns:a16="http://schemas.microsoft.com/office/drawing/2014/main" id="{557D153B-3689-CF2B-AA6B-C09C2E5E168F}"/>
              </a:ext>
            </a:extLst>
          </p:cNvPr>
          <p:cNvGrpSpPr/>
          <p:nvPr/>
        </p:nvGrpSpPr>
        <p:grpSpPr>
          <a:xfrm>
            <a:off x="1222822" y="851"/>
            <a:ext cx="3555000" cy="3504600"/>
            <a:chOff x="1222822" y="851"/>
            <a:chExt cx="3555000" cy="350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2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CE3D98A1-A7C3-B5FB-4AE3-ED42C5DFCCB5}"/>
                    </a:ext>
                  </a:extLst>
                </p14:cNvPr>
                <p14:cNvContentPartPr/>
                <p14:nvPr/>
              </p14:nvContentPartPr>
              <p14:xfrm>
                <a:off x="3995182" y="2867891"/>
                <a:ext cx="124560" cy="91800"/>
              </p14:xfrm>
            </p:contentPart>
          </mc:Choice>
          <mc:Fallback xmlns=""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CE3D98A1-A7C3-B5FB-4AE3-ED42C5DFCCB5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3986182" y="2859251"/>
                  <a:ext cx="1422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4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DE3E662F-C6D6-95B4-1143-38B889D95B79}"/>
                    </a:ext>
                  </a:extLst>
                </p14:cNvPr>
                <p14:cNvContentPartPr/>
                <p14:nvPr/>
              </p14:nvContentPartPr>
              <p14:xfrm>
                <a:off x="4161142" y="2773571"/>
                <a:ext cx="58320" cy="170280"/>
              </p14:xfrm>
            </p:contentPart>
          </mc:Choice>
          <mc:Fallback xmlns=""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DE3E662F-C6D6-95B4-1143-38B889D95B79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4152502" y="2764931"/>
                  <a:ext cx="759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6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270ABAFF-8BA9-F1C2-1B6B-548CF3DD526E}"/>
                    </a:ext>
                  </a:extLst>
                </p14:cNvPr>
                <p14:cNvContentPartPr/>
                <p14:nvPr/>
              </p14:nvContentPartPr>
              <p14:xfrm>
                <a:off x="3676222" y="2768531"/>
                <a:ext cx="32400" cy="14112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270ABAFF-8BA9-F1C2-1B6B-548CF3DD526E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3667582" y="2759531"/>
                  <a:ext cx="500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8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51CE2D95-8C9F-74BC-2584-DAFD13ECCA1E}"/>
                    </a:ext>
                  </a:extLst>
                </p14:cNvPr>
                <p14:cNvContentPartPr/>
                <p14:nvPr/>
              </p14:nvContentPartPr>
              <p14:xfrm>
                <a:off x="3591262" y="2699411"/>
                <a:ext cx="155520" cy="12024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51CE2D95-8C9F-74BC-2584-DAFD13ECCA1E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3582262" y="2690411"/>
                  <a:ext cx="1731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0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7E1F1654-B4E8-E4B2-786B-003477E4E427}"/>
                    </a:ext>
                  </a:extLst>
                </p14:cNvPr>
                <p14:cNvContentPartPr/>
                <p14:nvPr/>
              </p14:nvContentPartPr>
              <p14:xfrm>
                <a:off x="3739582" y="2791571"/>
                <a:ext cx="31680" cy="16272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7E1F1654-B4E8-E4B2-786B-003477E4E427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3730582" y="2782931"/>
                  <a:ext cx="493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2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CB6E9CE6-A3C3-A0BC-45FF-5136811D4C89}"/>
                    </a:ext>
                  </a:extLst>
                </p14:cNvPr>
                <p14:cNvContentPartPr/>
                <p14:nvPr/>
              </p14:nvContentPartPr>
              <p14:xfrm>
                <a:off x="3694942" y="2808131"/>
                <a:ext cx="128160" cy="20376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CB6E9CE6-A3C3-A0BC-45FF-5136811D4C89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3685942" y="2799491"/>
                  <a:ext cx="1458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4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D5FFE59F-B520-2FE6-9AF2-2F55C9EBC4BA}"/>
                    </a:ext>
                  </a:extLst>
                </p14:cNvPr>
                <p14:cNvContentPartPr/>
                <p14:nvPr/>
              </p14:nvContentPartPr>
              <p14:xfrm>
                <a:off x="3766582" y="3095771"/>
                <a:ext cx="7200" cy="15012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D5FFE59F-B520-2FE6-9AF2-2F55C9EBC4BA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3757942" y="3086771"/>
                  <a:ext cx="248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6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4AB4C603-CACA-664A-F0FE-BC87B2A55A49}"/>
                    </a:ext>
                  </a:extLst>
                </p14:cNvPr>
                <p14:cNvContentPartPr/>
                <p14:nvPr/>
              </p14:nvContentPartPr>
              <p14:xfrm>
                <a:off x="3699982" y="3025931"/>
                <a:ext cx="133560" cy="11736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4AB4C603-CACA-664A-F0FE-BC87B2A55A49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3691342" y="3016931"/>
                  <a:ext cx="1512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8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428C5516-9D4F-B024-C71F-103B8423D6B3}"/>
                    </a:ext>
                  </a:extLst>
                </p14:cNvPr>
                <p14:cNvContentPartPr/>
                <p14:nvPr/>
              </p14:nvContentPartPr>
              <p14:xfrm>
                <a:off x="3895462" y="3205931"/>
                <a:ext cx="26640" cy="9792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428C5516-9D4F-B024-C71F-103B8423D6B3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3886822" y="3197291"/>
                  <a:ext cx="442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0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ECEB44F6-4BED-0052-6CD2-42C05F0EAB2A}"/>
                    </a:ext>
                  </a:extLst>
                </p14:cNvPr>
                <p14:cNvContentPartPr/>
                <p14:nvPr/>
              </p14:nvContentPartPr>
              <p14:xfrm>
                <a:off x="3816262" y="3164531"/>
                <a:ext cx="167040" cy="18432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ECEB44F6-4BED-0052-6CD2-42C05F0EAB2A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3807262" y="3155891"/>
                  <a:ext cx="1846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2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9F45A10F-FC09-8B97-8D25-00050BBB66E9}"/>
                    </a:ext>
                  </a:extLst>
                </p14:cNvPr>
                <p14:cNvContentPartPr/>
                <p14:nvPr/>
              </p14:nvContentPartPr>
              <p14:xfrm>
                <a:off x="3511702" y="2576651"/>
                <a:ext cx="537480" cy="92880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9F45A10F-FC09-8B97-8D25-00050BBB66E9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3503062" y="2567651"/>
                  <a:ext cx="555120" cy="9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4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8B7F9469-3228-8481-2BAB-CA10E6264898}"/>
                    </a:ext>
                  </a:extLst>
                </p14:cNvPr>
                <p14:cNvContentPartPr/>
                <p14:nvPr/>
              </p14:nvContentPartPr>
              <p14:xfrm>
                <a:off x="4209382" y="1968611"/>
                <a:ext cx="568440" cy="91944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8B7F9469-3228-8481-2BAB-CA10E6264898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4200382" y="1959971"/>
                  <a:ext cx="586080" cy="9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6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4629FDBB-8CA8-6E31-3B38-87B8F2B28E92}"/>
                    </a:ext>
                  </a:extLst>
                </p14:cNvPr>
                <p14:cNvContentPartPr/>
                <p14:nvPr/>
              </p14:nvContentPartPr>
              <p14:xfrm>
                <a:off x="2525662" y="1756571"/>
                <a:ext cx="22680" cy="2736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4629FDBB-8CA8-6E31-3B38-87B8F2B28E92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2517022" y="1747571"/>
                  <a:ext cx="403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8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171EF34A-1832-F44C-C8E3-289AB8452C38}"/>
                    </a:ext>
                  </a:extLst>
                </p14:cNvPr>
                <p14:cNvContentPartPr/>
                <p14:nvPr/>
              </p14:nvContentPartPr>
              <p14:xfrm>
                <a:off x="1451422" y="858011"/>
                <a:ext cx="12960" cy="4896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171EF34A-1832-F44C-C8E3-289AB8452C38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1442782" y="849011"/>
                  <a:ext cx="306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0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701798A6-3007-4AA8-64FB-85B27F5A240B}"/>
                    </a:ext>
                  </a:extLst>
                </p14:cNvPr>
                <p14:cNvContentPartPr/>
                <p14:nvPr/>
              </p14:nvContentPartPr>
              <p14:xfrm>
                <a:off x="1693342" y="3283691"/>
                <a:ext cx="324360" cy="15480"/>
              </p14:xfrm>
            </p:contentPart>
          </mc:Choice>
          <mc:Fallback xmlns=""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701798A6-3007-4AA8-64FB-85B27F5A240B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1684342" y="3274691"/>
                  <a:ext cx="3420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CFC92A3D-53B1-8502-5237-58038B10535F}"/>
                    </a:ext>
                  </a:extLst>
                </p14:cNvPr>
                <p14:cNvContentPartPr/>
                <p14:nvPr/>
              </p14:nvContentPartPr>
              <p14:xfrm>
                <a:off x="1987102" y="3227531"/>
                <a:ext cx="124560" cy="1612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CFC92A3D-53B1-8502-5237-58038B10535F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1978102" y="3218891"/>
                  <a:ext cx="1422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4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68E274C1-76FE-5E40-F998-3AC2E7DA2F6C}"/>
                    </a:ext>
                  </a:extLst>
                </p14:cNvPr>
                <p14:cNvContentPartPr/>
                <p14:nvPr/>
              </p14:nvContentPartPr>
              <p14:xfrm>
                <a:off x="1705582" y="3278651"/>
                <a:ext cx="361800" cy="2952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68E274C1-76FE-5E40-F998-3AC2E7DA2F6C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1696942" y="3270011"/>
                  <a:ext cx="3794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6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384B9926-DC54-0126-B4DE-36E2154EA7F8}"/>
                    </a:ext>
                  </a:extLst>
                </p14:cNvPr>
                <p14:cNvContentPartPr/>
                <p14:nvPr/>
              </p14:nvContentPartPr>
              <p14:xfrm>
                <a:off x="1959742" y="3210251"/>
                <a:ext cx="173880" cy="20016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384B9926-DC54-0126-B4DE-36E2154EA7F8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1950742" y="3201251"/>
                  <a:ext cx="1915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8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8133E10C-D346-2798-4623-0994E6187BB7}"/>
                    </a:ext>
                  </a:extLst>
                </p14:cNvPr>
                <p14:cNvContentPartPr/>
                <p14:nvPr/>
              </p14:nvContentPartPr>
              <p14:xfrm>
                <a:off x="1222822" y="851"/>
                <a:ext cx="2461320" cy="318636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8133E10C-D346-2798-4623-0994E6187BB7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1213822" y="-7789"/>
                  <a:ext cx="2478960" cy="320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3" name="Gruppieren 312">
            <a:extLst>
              <a:ext uri="{FF2B5EF4-FFF2-40B4-BE49-F238E27FC236}">
                <a16:creationId xmlns:a16="http://schemas.microsoft.com/office/drawing/2014/main" id="{5CDB5439-E293-370D-3EB2-D8ADAB575E9A}"/>
              </a:ext>
            </a:extLst>
          </p:cNvPr>
          <p:cNvGrpSpPr/>
          <p:nvPr/>
        </p:nvGrpSpPr>
        <p:grpSpPr>
          <a:xfrm>
            <a:off x="1983502" y="1889771"/>
            <a:ext cx="1077120" cy="1136880"/>
            <a:chOff x="1983502" y="1889771"/>
            <a:chExt cx="1077120" cy="113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0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CAC80382-CFE9-1085-074C-E383C6B2D041}"/>
                    </a:ext>
                  </a:extLst>
                </p14:cNvPr>
                <p14:cNvContentPartPr/>
                <p14:nvPr/>
              </p14:nvContentPartPr>
              <p14:xfrm>
                <a:off x="2363662" y="2558651"/>
                <a:ext cx="696960" cy="46800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CAC80382-CFE9-1085-074C-E383C6B2D041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2354662" y="2549651"/>
                  <a:ext cx="71460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2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AF3C977A-6E65-6C4A-4214-682CFD55034D}"/>
                    </a:ext>
                  </a:extLst>
                </p14:cNvPr>
                <p14:cNvContentPartPr/>
                <p14:nvPr/>
              </p14:nvContentPartPr>
              <p14:xfrm>
                <a:off x="2803582" y="2327171"/>
                <a:ext cx="360" cy="36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AF3C977A-6E65-6C4A-4214-682CFD55034D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2794942" y="231853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4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64973FE5-B9AD-852D-6450-DCF4EA0D9876}"/>
                    </a:ext>
                  </a:extLst>
                </p14:cNvPr>
                <p14:cNvContentPartPr/>
                <p14:nvPr/>
              </p14:nvContentPartPr>
              <p14:xfrm>
                <a:off x="1983502" y="2249771"/>
                <a:ext cx="784080" cy="40860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64973FE5-B9AD-852D-6450-DCF4EA0D9876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1974502" y="2241131"/>
                  <a:ext cx="80172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6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291BC54A-C2AE-7D26-AE8D-AA0CFB5A1F49}"/>
                    </a:ext>
                  </a:extLst>
                </p14:cNvPr>
                <p14:cNvContentPartPr/>
                <p14:nvPr/>
              </p14:nvContentPartPr>
              <p14:xfrm>
                <a:off x="2074222" y="1889771"/>
                <a:ext cx="475200" cy="38052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291BC54A-C2AE-7D26-AE8D-AA0CFB5A1F49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2065222" y="1881131"/>
                  <a:ext cx="492840" cy="39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58">
            <p14:nvContentPartPr>
              <p14:cNvPr id="316" name="Freihand 315">
                <a:extLst>
                  <a:ext uri="{FF2B5EF4-FFF2-40B4-BE49-F238E27FC236}">
                    <a16:creationId xmlns:a16="http://schemas.microsoft.com/office/drawing/2014/main" id="{1A5E8C6B-A50F-2EDC-2EC7-79838BF4B0CF}"/>
                  </a:ext>
                </a:extLst>
              </p14:cNvPr>
              <p14:cNvContentPartPr/>
              <p14:nvPr/>
            </p14:nvContentPartPr>
            <p14:xfrm>
              <a:off x="1882342" y="1184531"/>
              <a:ext cx="9000" cy="3960"/>
            </p14:xfrm>
          </p:contentPart>
        </mc:Choice>
        <mc:Fallback xmlns="">
          <p:pic>
            <p:nvPicPr>
              <p:cNvPr id="316" name="Freihand 315">
                <a:extLst>
                  <a:ext uri="{FF2B5EF4-FFF2-40B4-BE49-F238E27FC236}">
                    <a16:creationId xmlns:a16="http://schemas.microsoft.com/office/drawing/2014/main" id="{1A5E8C6B-A50F-2EDC-2EC7-79838BF4B0CF}"/>
                  </a:ext>
                </a:extLst>
              </p:cNvPr>
              <p:cNvPicPr/>
              <p:nvPr/>
            </p:nvPicPr>
            <p:blipFill>
              <a:blip r:embed="rId859"/>
              <a:stretch>
                <a:fillRect/>
              </a:stretch>
            </p:blipFill>
            <p:spPr>
              <a:xfrm>
                <a:off x="1873342" y="1175531"/>
                <a:ext cx="2664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0">
            <p14:nvContentPartPr>
              <p14:cNvPr id="340" name="Freihand 339">
                <a:extLst>
                  <a:ext uri="{FF2B5EF4-FFF2-40B4-BE49-F238E27FC236}">
                    <a16:creationId xmlns:a16="http://schemas.microsoft.com/office/drawing/2014/main" id="{9775E770-E572-B454-6F1A-76CBCCFC1D25}"/>
                  </a:ext>
                </a:extLst>
              </p14:cNvPr>
              <p14:cNvContentPartPr/>
              <p14:nvPr/>
            </p14:nvContentPartPr>
            <p14:xfrm>
              <a:off x="1313542" y="800051"/>
              <a:ext cx="131400" cy="105480"/>
            </p14:xfrm>
          </p:contentPart>
        </mc:Choice>
        <mc:Fallback xmlns="">
          <p:pic>
            <p:nvPicPr>
              <p:cNvPr id="340" name="Freihand 339">
                <a:extLst>
                  <a:ext uri="{FF2B5EF4-FFF2-40B4-BE49-F238E27FC236}">
                    <a16:creationId xmlns:a16="http://schemas.microsoft.com/office/drawing/2014/main" id="{9775E770-E572-B454-6F1A-76CBCCFC1D25}"/>
                  </a:ext>
                </a:extLst>
              </p:cNvPr>
              <p:cNvPicPr/>
              <p:nvPr/>
            </p:nvPicPr>
            <p:blipFill>
              <a:blip r:embed="rId861"/>
              <a:stretch>
                <a:fillRect/>
              </a:stretch>
            </p:blipFill>
            <p:spPr>
              <a:xfrm>
                <a:off x="1304542" y="791411"/>
                <a:ext cx="14904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2">
            <p14:nvContentPartPr>
              <p14:cNvPr id="344" name="Freihand 343">
                <a:extLst>
                  <a:ext uri="{FF2B5EF4-FFF2-40B4-BE49-F238E27FC236}">
                    <a16:creationId xmlns:a16="http://schemas.microsoft.com/office/drawing/2014/main" id="{734C1864-B21C-8F6C-1087-065014A41ACD}"/>
                  </a:ext>
                </a:extLst>
              </p14:cNvPr>
              <p14:cNvContentPartPr/>
              <p14:nvPr/>
            </p14:nvContentPartPr>
            <p14:xfrm>
              <a:off x="1512622" y="596291"/>
              <a:ext cx="58680" cy="106560"/>
            </p14:xfrm>
          </p:contentPart>
        </mc:Choice>
        <mc:Fallback xmlns="">
          <p:pic>
            <p:nvPicPr>
              <p:cNvPr id="344" name="Freihand 343">
                <a:extLst>
                  <a:ext uri="{FF2B5EF4-FFF2-40B4-BE49-F238E27FC236}">
                    <a16:creationId xmlns:a16="http://schemas.microsoft.com/office/drawing/2014/main" id="{734C1864-B21C-8F6C-1087-065014A41ACD}"/>
                  </a:ext>
                </a:extLst>
              </p:cNvPr>
              <p:cNvPicPr/>
              <p:nvPr/>
            </p:nvPicPr>
            <p:blipFill>
              <a:blip r:embed="rId863"/>
              <a:stretch>
                <a:fillRect/>
              </a:stretch>
            </p:blipFill>
            <p:spPr>
              <a:xfrm>
                <a:off x="1503622" y="587651"/>
                <a:ext cx="7632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4">
            <p14:nvContentPartPr>
              <p14:cNvPr id="355" name="Freihand 354">
                <a:extLst>
                  <a:ext uri="{FF2B5EF4-FFF2-40B4-BE49-F238E27FC236}">
                    <a16:creationId xmlns:a16="http://schemas.microsoft.com/office/drawing/2014/main" id="{B85FABE6-838E-1916-9073-1FC5E3D4B2DE}"/>
                  </a:ext>
                </a:extLst>
              </p14:cNvPr>
              <p14:cNvContentPartPr/>
              <p14:nvPr/>
            </p14:nvContentPartPr>
            <p14:xfrm>
              <a:off x="1426582" y="267971"/>
              <a:ext cx="455760" cy="653760"/>
            </p14:xfrm>
          </p:contentPart>
        </mc:Choice>
        <mc:Fallback xmlns="">
          <p:pic>
            <p:nvPicPr>
              <p:cNvPr id="355" name="Freihand 354">
                <a:extLst>
                  <a:ext uri="{FF2B5EF4-FFF2-40B4-BE49-F238E27FC236}">
                    <a16:creationId xmlns:a16="http://schemas.microsoft.com/office/drawing/2014/main" id="{B85FABE6-838E-1916-9073-1FC5E3D4B2DE}"/>
                  </a:ext>
                </a:extLst>
              </p:cNvPr>
              <p:cNvPicPr/>
              <p:nvPr/>
            </p:nvPicPr>
            <p:blipFill>
              <a:blip r:embed="rId865"/>
              <a:stretch>
                <a:fillRect/>
              </a:stretch>
            </p:blipFill>
            <p:spPr>
              <a:xfrm>
                <a:off x="1417942" y="259331"/>
                <a:ext cx="473400" cy="67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6" name="Gruppieren 375">
            <a:extLst>
              <a:ext uri="{FF2B5EF4-FFF2-40B4-BE49-F238E27FC236}">
                <a16:creationId xmlns:a16="http://schemas.microsoft.com/office/drawing/2014/main" id="{099D1AEF-0AFB-46CE-A699-8265AF1BC860}"/>
              </a:ext>
            </a:extLst>
          </p:cNvPr>
          <p:cNvGrpSpPr/>
          <p:nvPr/>
        </p:nvGrpSpPr>
        <p:grpSpPr>
          <a:xfrm>
            <a:off x="1406422" y="256451"/>
            <a:ext cx="487440" cy="676080"/>
            <a:chOff x="1406422" y="256451"/>
            <a:chExt cx="487440" cy="67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6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5798D156-95CB-C5C1-2684-872D25D5AFD2}"/>
                    </a:ext>
                  </a:extLst>
                </p14:cNvPr>
                <p14:cNvContentPartPr/>
                <p14:nvPr/>
              </p14:nvContentPartPr>
              <p14:xfrm>
                <a:off x="1410022" y="287771"/>
                <a:ext cx="398520" cy="64476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5798D156-95CB-C5C1-2684-872D25D5AFD2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1401382" y="278771"/>
                  <a:ext cx="416160" cy="66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8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2DECAA8F-7E55-7DA5-C817-3A5C8EC7A6CC}"/>
                    </a:ext>
                  </a:extLst>
                </p14:cNvPr>
                <p14:cNvContentPartPr/>
                <p14:nvPr/>
              </p14:nvContentPartPr>
              <p14:xfrm>
                <a:off x="1440622" y="292091"/>
                <a:ext cx="426600" cy="62496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2DECAA8F-7E55-7DA5-C817-3A5C8EC7A6CC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1431982" y="283091"/>
                  <a:ext cx="444240" cy="64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0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12FA2F38-DBE8-332F-D738-92696CDF3692}"/>
                    </a:ext>
                  </a:extLst>
                </p14:cNvPr>
                <p14:cNvContentPartPr/>
                <p14:nvPr/>
              </p14:nvContentPartPr>
              <p14:xfrm>
                <a:off x="1512262" y="877811"/>
                <a:ext cx="288000" cy="3780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12FA2F38-DBE8-332F-D738-92696CDF3692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1503262" y="869171"/>
                  <a:ext cx="3056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2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5EC76BA1-BBCB-4A56-67EC-B7784FE9BEF0}"/>
                    </a:ext>
                  </a:extLst>
                </p14:cNvPr>
                <p14:cNvContentPartPr/>
                <p14:nvPr/>
              </p14:nvContentPartPr>
              <p14:xfrm>
                <a:off x="1586422" y="644891"/>
                <a:ext cx="61920" cy="16956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5EC76BA1-BBCB-4A56-67EC-B7784FE9BEF0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1577782" y="635891"/>
                  <a:ext cx="795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4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5FF7CF5F-B7B7-DBE5-4D25-0E46B549C5F1}"/>
                    </a:ext>
                  </a:extLst>
                </p14:cNvPr>
                <p14:cNvContentPartPr/>
                <p14:nvPr/>
              </p14:nvContentPartPr>
              <p14:xfrm>
                <a:off x="1406422" y="256451"/>
                <a:ext cx="41760" cy="6696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5FF7CF5F-B7B7-DBE5-4D25-0E46B549C5F1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1397782" y="247451"/>
                  <a:ext cx="594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6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59E17D7B-D3B6-F6FE-566B-C923CC5B1DF0}"/>
                    </a:ext>
                  </a:extLst>
                </p14:cNvPr>
                <p14:cNvContentPartPr/>
                <p14:nvPr/>
              </p14:nvContentPartPr>
              <p14:xfrm>
                <a:off x="1828342" y="848651"/>
                <a:ext cx="65520" cy="6372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59E17D7B-D3B6-F6FE-566B-C923CC5B1DF0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1819702" y="840011"/>
                  <a:ext cx="83160" cy="81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9228579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hteck 45">
            <a:extLst>
              <a:ext uri="{FF2B5EF4-FFF2-40B4-BE49-F238E27FC236}">
                <a16:creationId xmlns:a16="http://schemas.microsoft.com/office/drawing/2014/main" id="{C13322D2-7471-4043-FDBD-4FCFF16E6E51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C531CF8-8EFB-9FCD-6DF2-B43A80CC4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335732" cy="22976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92D76BD0-8873-66B2-F6D7-7126A3F67125}"/>
                  </a:ext>
                </a:extLst>
              </p14:cNvPr>
              <p14:cNvContentPartPr/>
              <p14:nvPr/>
            </p14:nvContentPartPr>
            <p14:xfrm>
              <a:off x="2067742" y="355582"/>
              <a:ext cx="737640" cy="5904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92D76BD0-8873-66B2-F6D7-7126A3F6712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59102" y="346582"/>
                <a:ext cx="75528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F0980FA9-DF88-1172-E37F-4CE948334C8D}"/>
                  </a:ext>
                </a:extLst>
              </p14:cNvPr>
              <p14:cNvContentPartPr/>
              <p14:nvPr/>
            </p14:nvContentPartPr>
            <p14:xfrm>
              <a:off x="1164502" y="530542"/>
              <a:ext cx="561600" cy="2880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F0980FA9-DF88-1172-E37F-4CE948334C8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55862" y="521542"/>
                <a:ext cx="5792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74" name="Freihand 473">
                <a:extLst>
                  <a:ext uri="{FF2B5EF4-FFF2-40B4-BE49-F238E27FC236}">
                    <a16:creationId xmlns:a16="http://schemas.microsoft.com/office/drawing/2014/main" id="{3B265D2D-A5D6-6C4B-176E-5113F209F637}"/>
                  </a:ext>
                </a:extLst>
              </p14:cNvPr>
              <p14:cNvContentPartPr/>
              <p14:nvPr/>
            </p14:nvContentPartPr>
            <p14:xfrm>
              <a:off x="5882662" y="1078462"/>
              <a:ext cx="2896920" cy="108720"/>
            </p14:xfrm>
          </p:contentPart>
        </mc:Choice>
        <mc:Fallback xmlns="">
          <p:pic>
            <p:nvPicPr>
              <p:cNvPr id="474" name="Freihand 473">
                <a:extLst>
                  <a:ext uri="{FF2B5EF4-FFF2-40B4-BE49-F238E27FC236}">
                    <a16:creationId xmlns:a16="http://schemas.microsoft.com/office/drawing/2014/main" id="{3B265D2D-A5D6-6C4B-176E-5113F209F63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73662" y="1069462"/>
                <a:ext cx="291456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82" name="Freihand 481">
                <a:extLst>
                  <a:ext uri="{FF2B5EF4-FFF2-40B4-BE49-F238E27FC236}">
                    <a16:creationId xmlns:a16="http://schemas.microsoft.com/office/drawing/2014/main" id="{67F2E970-2FEB-96BC-0342-025ED1A28C77}"/>
                  </a:ext>
                </a:extLst>
              </p14:cNvPr>
              <p14:cNvContentPartPr/>
              <p14:nvPr/>
            </p14:nvContentPartPr>
            <p14:xfrm>
              <a:off x="7114222" y="832222"/>
              <a:ext cx="155520" cy="156960"/>
            </p14:xfrm>
          </p:contentPart>
        </mc:Choice>
        <mc:Fallback xmlns="">
          <p:pic>
            <p:nvPicPr>
              <p:cNvPr id="482" name="Freihand 481">
                <a:extLst>
                  <a:ext uri="{FF2B5EF4-FFF2-40B4-BE49-F238E27FC236}">
                    <a16:creationId xmlns:a16="http://schemas.microsoft.com/office/drawing/2014/main" id="{67F2E970-2FEB-96BC-0342-025ED1A28C7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05582" y="823582"/>
                <a:ext cx="17316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86" name="Freihand 485">
                <a:extLst>
                  <a:ext uri="{FF2B5EF4-FFF2-40B4-BE49-F238E27FC236}">
                    <a16:creationId xmlns:a16="http://schemas.microsoft.com/office/drawing/2014/main" id="{55E53F07-0D75-996E-8C40-4755249E9A92}"/>
                  </a:ext>
                </a:extLst>
              </p14:cNvPr>
              <p14:cNvContentPartPr/>
              <p14:nvPr/>
            </p14:nvContentPartPr>
            <p14:xfrm>
              <a:off x="6497902" y="1293742"/>
              <a:ext cx="132120" cy="167040"/>
            </p14:xfrm>
          </p:contentPart>
        </mc:Choice>
        <mc:Fallback xmlns="">
          <p:pic>
            <p:nvPicPr>
              <p:cNvPr id="486" name="Freihand 485">
                <a:extLst>
                  <a:ext uri="{FF2B5EF4-FFF2-40B4-BE49-F238E27FC236}">
                    <a16:creationId xmlns:a16="http://schemas.microsoft.com/office/drawing/2014/main" id="{55E53F07-0D75-996E-8C40-4755249E9A9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88902" y="1284742"/>
                <a:ext cx="14976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E507058D-547C-22FA-C1AB-E85CDD5A7EA1}"/>
                  </a:ext>
                </a:extLst>
              </p14:cNvPr>
              <p14:cNvContentPartPr/>
              <p14:nvPr/>
            </p14:nvContentPartPr>
            <p14:xfrm>
              <a:off x="7980742" y="1525222"/>
              <a:ext cx="11880" cy="3852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E507058D-547C-22FA-C1AB-E85CDD5A7EA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971742" y="1516582"/>
                <a:ext cx="295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BECF8CA6-B23B-7475-C746-0F05BA08D859}"/>
                  </a:ext>
                </a:extLst>
              </p14:cNvPr>
              <p14:cNvContentPartPr/>
              <p14:nvPr/>
            </p14:nvContentPartPr>
            <p14:xfrm>
              <a:off x="7927822" y="-8378"/>
              <a:ext cx="437040" cy="30168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BECF8CA6-B23B-7475-C746-0F05BA08D85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918822" y="-17018"/>
                <a:ext cx="454680" cy="31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uppieren 140">
            <a:extLst>
              <a:ext uri="{FF2B5EF4-FFF2-40B4-BE49-F238E27FC236}">
                <a16:creationId xmlns:a16="http://schemas.microsoft.com/office/drawing/2014/main" id="{C26E96A9-406D-FB9C-F778-011820AFFF80}"/>
              </a:ext>
            </a:extLst>
          </p:cNvPr>
          <p:cNvGrpSpPr/>
          <p:nvPr/>
        </p:nvGrpSpPr>
        <p:grpSpPr>
          <a:xfrm>
            <a:off x="2963062" y="471109"/>
            <a:ext cx="2633760" cy="245880"/>
            <a:chOff x="2963062" y="471109"/>
            <a:chExt cx="2633760" cy="24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63E3CEEA-7089-C6B0-0881-729CEA8CB920}"/>
                    </a:ext>
                  </a:extLst>
                </p14:cNvPr>
                <p14:cNvContentPartPr/>
                <p14:nvPr/>
              </p14:nvContentPartPr>
              <p14:xfrm>
                <a:off x="2963062" y="576949"/>
                <a:ext cx="102960" cy="1584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63E3CEEA-7089-C6B0-0881-729CEA8CB92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54422" y="567949"/>
                  <a:ext cx="120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96C540D4-F8CF-47EE-05A7-3885148B5668}"/>
                    </a:ext>
                  </a:extLst>
                </p14:cNvPr>
                <p14:cNvContentPartPr/>
                <p14:nvPr/>
              </p14:nvContentPartPr>
              <p14:xfrm>
                <a:off x="3080782" y="540229"/>
                <a:ext cx="75960" cy="1245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96C540D4-F8CF-47EE-05A7-3885148B566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72142" y="531229"/>
                  <a:ext cx="936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6287BA90-71AC-3AC9-8647-9E623D8ED7AF}"/>
                    </a:ext>
                  </a:extLst>
                </p14:cNvPr>
                <p14:cNvContentPartPr/>
                <p14:nvPr/>
              </p14:nvContentPartPr>
              <p14:xfrm>
                <a:off x="3263662" y="519709"/>
                <a:ext cx="262080" cy="1483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6287BA90-71AC-3AC9-8647-9E623D8ED7A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254662" y="510709"/>
                  <a:ext cx="2797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4CD11868-2CB9-E701-8C41-63C69142C054}"/>
                    </a:ext>
                  </a:extLst>
                </p14:cNvPr>
                <p14:cNvContentPartPr/>
                <p14:nvPr/>
              </p14:nvContentPartPr>
              <p14:xfrm>
                <a:off x="3490102" y="554989"/>
                <a:ext cx="34560" cy="64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4CD11868-2CB9-E701-8C41-63C69142C05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481102" y="546349"/>
                  <a:ext cx="522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402DC2DC-1790-07B4-07E9-1707408173F9}"/>
                    </a:ext>
                  </a:extLst>
                </p14:cNvPr>
                <p14:cNvContentPartPr/>
                <p14:nvPr/>
              </p14:nvContentPartPr>
              <p14:xfrm>
                <a:off x="3587302" y="596389"/>
                <a:ext cx="73800" cy="795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402DC2DC-1790-07B4-07E9-1707408173F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578662" y="587389"/>
                  <a:ext cx="914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E02E96FA-EAEB-A0A2-596A-07071C05603D}"/>
                    </a:ext>
                  </a:extLst>
                </p14:cNvPr>
                <p14:cNvContentPartPr/>
                <p14:nvPr/>
              </p14:nvContentPartPr>
              <p14:xfrm>
                <a:off x="3667942" y="569389"/>
                <a:ext cx="180000" cy="813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E02E96FA-EAEB-A0A2-596A-07071C05603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658942" y="560749"/>
                  <a:ext cx="1976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A304866C-312C-C52E-E875-D8F002797BB4}"/>
                    </a:ext>
                  </a:extLst>
                </p14:cNvPr>
                <p14:cNvContentPartPr/>
                <p14:nvPr/>
              </p14:nvContentPartPr>
              <p14:xfrm>
                <a:off x="4054942" y="566149"/>
                <a:ext cx="20880" cy="12060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A304866C-312C-C52E-E875-D8F002797BB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46302" y="557149"/>
                  <a:ext cx="385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8DC9FD63-729A-0EC1-A8D9-55EBF76393DF}"/>
                    </a:ext>
                  </a:extLst>
                </p14:cNvPr>
                <p14:cNvContentPartPr/>
                <p14:nvPr/>
              </p14:nvContentPartPr>
              <p14:xfrm>
                <a:off x="3986902" y="513229"/>
                <a:ext cx="219600" cy="18180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8DC9FD63-729A-0EC1-A8D9-55EBF76393D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978262" y="504229"/>
                  <a:ext cx="2372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7498E6E4-F545-0D6F-CE3E-0AEE1D1D6666}"/>
                    </a:ext>
                  </a:extLst>
                </p14:cNvPr>
                <p14:cNvContentPartPr/>
                <p14:nvPr/>
              </p14:nvContentPartPr>
              <p14:xfrm>
                <a:off x="4258342" y="585229"/>
                <a:ext cx="14400" cy="1332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7498E6E4-F545-0D6F-CE3E-0AEE1D1D666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49342" y="576589"/>
                  <a:ext cx="320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C8D5FEC0-5182-F0CA-6AFB-24B6577DC927}"/>
                    </a:ext>
                  </a:extLst>
                </p14:cNvPr>
                <p14:cNvContentPartPr/>
                <p14:nvPr/>
              </p14:nvContentPartPr>
              <p14:xfrm>
                <a:off x="4246102" y="590629"/>
                <a:ext cx="101880" cy="9000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C8D5FEC0-5182-F0CA-6AFB-24B6577DC92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237462" y="581989"/>
                  <a:ext cx="1195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F9B0AA1A-258D-0FE5-81C2-79909F64BF2A}"/>
                    </a:ext>
                  </a:extLst>
                </p14:cNvPr>
                <p14:cNvContentPartPr/>
                <p14:nvPr/>
              </p14:nvContentPartPr>
              <p14:xfrm>
                <a:off x="4358422" y="522589"/>
                <a:ext cx="115920" cy="15948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F9B0AA1A-258D-0FE5-81C2-79909F64BF2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349782" y="513589"/>
                  <a:ext cx="1335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64B452D7-FF99-8DE3-FFE7-443224F130BA}"/>
                    </a:ext>
                  </a:extLst>
                </p14:cNvPr>
                <p14:cNvContentPartPr/>
                <p14:nvPr/>
              </p14:nvContentPartPr>
              <p14:xfrm>
                <a:off x="4533382" y="624469"/>
                <a:ext cx="115560" cy="3276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64B452D7-FF99-8DE3-FFE7-443224F130B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524382" y="615469"/>
                  <a:ext cx="1332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B6A65557-6B69-0B67-5BA7-03DA8057EB09}"/>
                    </a:ext>
                  </a:extLst>
                </p14:cNvPr>
                <p14:cNvContentPartPr/>
                <p14:nvPr/>
              </p14:nvContentPartPr>
              <p14:xfrm>
                <a:off x="4726702" y="529429"/>
                <a:ext cx="155160" cy="15696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B6A65557-6B69-0B67-5BA7-03DA8057EB0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718062" y="520429"/>
                  <a:ext cx="1728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D55F534C-EF95-1D57-2DFC-B7EDEA522F33}"/>
                    </a:ext>
                  </a:extLst>
                </p14:cNvPr>
                <p14:cNvContentPartPr/>
                <p14:nvPr/>
              </p14:nvContentPartPr>
              <p14:xfrm>
                <a:off x="4900582" y="569749"/>
                <a:ext cx="87120" cy="9720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D55F534C-EF95-1D57-2DFC-B7EDEA522F3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891582" y="560749"/>
                  <a:ext cx="1047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B4F666C5-34B0-980A-0C7A-F15CEC687130}"/>
                    </a:ext>
                  </a:extLst>
                </p14:cNvPr>
                <p14:cNvContentPartPr/>
                <p14:nvPr/>
              </p14:nvContentPartPr>
              <p14:xfrm>
                <a:off x="4962142" y="509269"/>
                <a:ext cx="150480" cy="16128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B4F666C5-34B0-980A-0C7A-F15CEC68713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953502" y="500269"/>
                  <a:ext cx="1681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7310AF71-F104-1FED-8C7A-219E3DAECF9A}"/>
                    </a:ext>
                  </a:extLst>
                </p14:cNvPr>
                <p14:cNvContentPartPr/>
                <p14:nvPr/>
              </p14:nvContentPartPr>
              <p14:xfrm>
                <a:off x="5152942" y="517549"/>
                <a:ext cx="365760" cy="1994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7310AF71-F104-1FED-8C7A-219E3DAECF9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144302" y="508549"/>
                  <a:ext cx="3834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47BF6BB2-9C13-E2B3-8C55-6C45C37016CC}"/>
                    </a:ext>
                  </a:extLst>
                </p14:cNvPr>
                <p14:cNvContentPartPr/>
                <p14:nvPr/>
              </p14:nvContentPartPr>
              <p14:xfrm>
                <a:off x="5528782" y="541309"/>
                <a:ext cx="68040" cy="8856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47BF6BB2-9C13-E2B3-8C55-6C45C37016C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519782" y="532309"/>
                  <a:ext cx="856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0871DA8C-39E9-7B46-461F-7FE6C257F039}"/>
                    </a:ext>
                  </a:extLst>
                </p14:cNvPr>
                <p14:cNvContentPartPr/>
                <p14:nvPr/>
              </p14:nvContentPartPr>
              <p14:xfrm>
                <a:off x="5545342" y="471109"/>
                <a:ext cx="14400" cy="360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0871DA8C-39E9-7B46-461F-7FE6C257F03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536342" y="462109"/>
                  <a:ext cx="32040" cy="2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E6CEE8CA-DBCB-1B31-0A8C-C4A5B3401397}"/>
                  </a:ext>
                </a:extLst>
              </p14:cNvPr>
              <p14:cNvContentPartPr/>
              <p14:nvPr/>
            </p14:nvContentPartPr>
            <p14:xfrm>
              <a:off x="7703182" y="929389"/>
              <a:ext cx="324000" cy="14184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E6CEE8CA-DBCB-1B31-0A8C-C4A5B340139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694182" y="920389"/>
                <a:ext cx="34164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754A8C60-DF23-9336-FD31-6BF908060580}"/>
                  </a:ext>
                </a:extLst>
              </p14:cNvPr>
              <p14:cNvContentPartPr/>
              <p14:nvPr/>
            </p14:nvContentPartPr>
            <p14:xfrm>
              <a:off x="8314462" y="1430869"/>
              <a:ext cx="361080" cy="175680"/>
            </p14:xfrm>
          </p:contentPart>
        </mc:Choice>
        <mc:Fallback xmlns=""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754A8C60-DF23-9336-FD31-6BF90806058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305822" y="1421869"/>
                <a:ext cx="37872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63369B75-A4BE-5E59-D8A8-A834D23C891B}"/>
                  </a:ext>
                </a:extLst>
              </p14:cNvPr>
              <p14:cNvContentPartPr/>
              <p14:nvPr/>
            </p14:nvContentPartPr>
            <p14:xfrm>
              <a:off x="789382" y="5453869"/>
              <a:ext cx="882000" cy="81684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63369B75-A4BE-5E59-D8A8-A834D23C891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80382" y="5445229"/>
                <a:ext cx="899640" cy="83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16CC3A4A-4AD4-B254-3673-3B081694904D}"/>
                  </a:ext>
                </a:extLst>
              </p14:cNvPr>
              <p14:cNvContentPartPr/>
              <p14:nvPr/>
            </p14:nvContentPartPr>
            <p14:xfrm>
              <a:off x="5562262" y="1561189"/>
              <a:ext cx="28080" cy="22680"/>
            </p14:xfrm>
          </p:contentPart>
        </mc:Choice>
        <mc:Fallback xmlns=""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16CC3A4A-4AD4-B254-3673-3B081694904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553262" y="1552549"/>
                <a:ext cx="4572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4D268C75-6DF7-6D0A-65BC-2839BCAABD4B}"/>
                  </a:ext>
                </a:extLst>
              </p14:cNvPr>
              <p14:cNvContentPartPr/>
              <p14:nvPr/>
            </p14:nvContentPartPr>
            <p14:xfrm>
              <a:off x="3086902" y="6153349"/>
              <a:ext cx="35640" cy="200520"/>
            </p14:xfrm>
          </p:contentPart>
        </mc:Choice>
        <mc:Fallback xmlns=""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4D268C75-6DF7-6D0A-65BC-2839BCAABD4B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078262" y="6144709"/>
                <a:ext cx="5328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10A7D8E6-83F9-DC00-4B18-96A4641AC0B1}"/>
                  </a:ext>
                </a:extLst>
              </p14:cNvPr>
              <p14:cNvContentPartPr/>
              <p14:nvPr/>
            </p14:nvContentPartPr>
            <p14:xfrm>
              <a:off x="807382" y="5432989"/>
              <a:ext cx="2304000" cy="823680"/>
            </p14:xfrm>
          </p:contentPart>
        </mc:Choice>
        <mc:Fallback xmlns=""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10A7D8E6-83F9-DC00-4B18-96A4641AC0B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98742" y="5424349"/>
                <a:ext cx="2321640" cy="84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65" name="Freihand 664">
                <a:extLst>
                  <a:ext uri="{FF2B5EF4-FFF2-40B4-BE49-F238E27FC236}">
                    <a16:creationId xmlns:a16="http://schemas.microsoft.com/office/drawing/2014/main" id="{6C5510C5-741A-B9C2-4F5F-81DCE39F722A}"/>
                  </a:ext>
                </a:extLst>
              </p14:cNvPr>
              <p14:cNvContentPartPr/>
              <p14:nvPr/>
            </p14:nvContentPartPr>
            <p14:xfrm>
              <a:off x="5233942" y="2593669"/>
              <a:ext cx="537840" cy="93240"/>
            </p14:xfrm>
          </p:contentPart>
        </mc:Choice>
        <mc:Fallback xmlns="">
          <p:pic>
            <p:nvPicPr>
              <p:cNvPr id="665" name="Freihand 664">
                <a:extLst>
                  <a:ext uri="{FF2B5EF4-FFF2-40B4-BE49-F238E27FC236}">
                    <a16:creationId xmlns:a16="http://schemas.microsoft.com/office/drawing/2014/main" id="{6C5510C5-741A-B9C2-4F5F-81DCE39F722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224942" y="2585029"/>
                <a:ext cx="55548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67" name="Freihand 666">
                <a:extLst>
                  <a:ext uri="{FF2B5EF4-FFF2-40B4-BE49-F238E27FC236}">
                    <a16:creationId xmlns:a16="http://schemas.microsoft.com/office/drawing/2014/main" id="{AB7E868F-F489-29B9-E7B5-5D8B862CF939}"/>
                  </a:ext>
                </a:extLst>
              </p14:cNvPr>
              <p14:cNvContentPartPr/>
              <p14:nvPr/>
            </p14:nvContentPartPr>
            <p14:xfrm>
              <a:off x="4020382" y="4121509"/>
              <a:ext cx="418680" cy="67320"/>
            </p14:xfrm>
          </p:contentPart>
        </mc:Choice>
        <mc:Fallback xmlns="">
          <p:pic>
            <p:nvPicPr>
              <p:cNvPr id="667" name="Freihand 666">
                <a:extLst>
                  <a:ext uri="{FF2B5EF4-FFF2-40B4-BE49-F238E27FC236}">
                    <a16:creationId xmlns:a16="http://schemas.microsoft.com/office/drawing/2014/main" id="{AB7E868F-F489-29B9-E7B5-5D8B862CF93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011742" y="4112869"/>
                <a:ext cx="43632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35" name="Freihand 834">
                <a:extLst>
                  <a:ext uri="{FF2B5EF4-FFF2-40B4-BE49-F238E27FC236}">
                    <a16:creationId xmlns:a16="http://schemas.microsoft.com/office/drawing/2014/main" id="{95D9F8E0-A585-446F-64C7-E98780C6FEAB}"/>
                  </a:ext>
                </a:extLst>
              </p14:cNvPr>
              <p14:cNvContentPartPr/>
              <p14:nvPr/>
            </p14:nvContentPartPr>
            <p14:xfrm>
              <a:off x="5313142" y="3769069"/>
              <a:ext cx="4992120" cy="154440"/>
            </p14:xfrm>
          </p:contentPart>
        </mc:Choice>
        <mc:Fallback xmlns="">
          <p:pic>
            <p:nvPicPr>
              <p:cNvPr id="835" name="Freihand 834">
                <a:extLst>
                  <a:ext uri="{FF2B5EF4-FFF2-40B4-BE49-F238E27FC236}">
                    <a16:creationId xmlns:a16="http://schemas.microsoft.com/office/drawing/2014/main" id="{95D9F8E0-A585-446F-64C7-E98780C6FEA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304502" y="3760429"/>
                <a:ext cx="50097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59" name="Freihand 858">
                <a:extLst>
                  <a:ext uri="{FF2B5EF4-FFF2-40B4-BE49-F238E27FC236}">
                    <a16:creationId xmlns:a16="http://schemas.microsoft.com/office/drawing/2014/main" id="{234EA3E2-491E-8666-27D5-32E1A7C8D5FD}"/>
                  </a:ext>
                </a:extLst>
              </p14:cNvPr>
              <p14:cNvContentPartPr/>
              <p14:nvPr/>
            </p14:nvContentPartPr>
            <p14:xfrm>
              <a:off x="323182" y="1563709"/>
              <a:ext cx="3188880" cy="119520"/>
            </p14:xfrm>
          </p:contentPart>
        </mc:Choice>
        <mc:Fallback xmlns="">
          <p:pic>
            <p:nvPicPr>
              <p:cNvPr id="859" name="Freihand 858">
                <a:extLst>
                  <a:ext uri="{FF2B5EF4-FFF2-40B4-BE49-F238E27FC236}">
                    <a16:creationId xmlns:a16="http://schemas.microsoft.com/office/drawing/2014/main" id="{234EA3E2-491E-8666-27D5-32E1A7C8D5F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14182" y="1555069"/>
                <a:ext cx="320652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73" name="Freihand 872">
                <a:extLst>
                  <a:ext uri="{FF2B5EF4-FFF2-40B4-BE49-F238E27FC236}">
                    <a16:creationId xmlns:a16="http://schemas.microsoft.com/office/drawing/2014/main" id="{01ED1008-435B-AD41-5C27-2822AFC1A22D}"/>
                  </a:ext>
                </a:extLst>
              </p14:cNvPr>
              <p14:cNvContentPartPr/>
              <p14:nvPr/>
            </p14:nvContentPartPr>
            <p14:xfrm>
              <a:off x="818542" y="4589869"/>
              <a:ext cx="44280" cy="61920"/>
            </p14:xfrm>
          </p:contentPart>
        </mc:Choice>
        <mc:Fallback xmlns="">
          <p:pic>
            <p:nvPicPr>
              <p:cNvPr id="873" name="Freihand 872">
                <a:extLst>
                  <a:ext uri="{FF2B5EF4-FFF2-40B4-BE49-F238E27FC236}">
                    <a16:creationId xmlns:a16="http://schemas.microsoft.com/office/drawing/2014/main" id="{01ED1008-435B-AD41-5C27-2822AFC1A22D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09542" y="4581229"/>
                <a:ext cx="6192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75" name="Freihand 874">
                <a:extLst>
                  <a:ext uri="{FF2B5EF4-FFF2-40B4-BE49-F238E27FC236}">
                    <a16:creationId xmlns:a16="http://schemas.microsoft.com/office/drawing/2014/main" id="{AB847B73-6E50-892E-4170-A1288D7C8C5B}"/>
                  </a:ext>
                </a:extLst>
              </p14:cNvPr>
              <p14:cNvContentPartPr/>
              <p14:nvPr/>
            </p14:nvContentPartPr>
            <p14:xfrm>
              <a:off x="828622" y="4620469"/>
              <a:ext cx="2274480" cy="761760"/>
            </p14:xfrm>
          </p:contentPart>
        </mc:Choice>
        <mc:Fallback xmlns="">
          <p:pic>
            <p:nvPicPr>
              <p:cNvPr id="875" name="Freihand 874">
                <a:extLst>
                  <a:ext uri="{FF2B5EF4-FFF2-40B4-BE49-F238E27FC236}">
                    <a16:creationId xmlns:a16="http://schemas.microsoft.com/office/drawing/2014/main" id="{AB847B73-6E50-892E-4170-A1288D7C8C5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819622" y="4611469"/>
                <a:ext cx="2292120" cy="77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77" name="Freihand 876">
                <a:extLst>
                  <a:ext uri="{FF2B5EF4-FFF2-40B4-BE49-F238E27FC236}">
                    <a16:creationId xmlns:a16="http://schemas.microsoft.com/office/drawing/2014/main" id="{19F0D129-FB7C-DCCF-5ABC-827B96D3DC0F}"/>
                  </a:ext>
                </a:extLst>
              </p14:cNvPr>
              <p14:cNvContentPartPr/>
              <p14:nvPr/>
            </p14:nvContentPartPr>
            <p14:xfrm>
              <a:off x="802702" y="4599229"/>
              <a:ext cx="42480" cy="44280"/>
            </p14:xfrm>
          </p:contentPart>
        </mc:Choice>
        <mc:Fallback xmlns="">
          <p:pic>
            <p:nvPicPr>
              <p:cNvPr id="877" name="Freihand 876">
                <a:extLst>
                  <a:ext uri="{FF2B5EF4-FFF2-40B4-BE49-F238E27FC236}">
                    <a16:creationId xmlns:a16="http://schemas.microsoft.com/office/drawing/2014/main" id="{19F0D129-FB7C-DCCF-5ABC-827B96D3DC0F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94062" y="4590229"/>
                <a:ext cx="6012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96" name="Freihand 495">
                <a:extLst>
                  <a:ext uri="{FF2B5EF4-FFF2-40B4-BE49-F238E27FC236}">
                    <a16:creationId xmlns:a16="http://schemas.microsoft.com/office/drawing/2014/main" id="{BC8325DB-B1D9-5F27-0072-31F9D16AF01F}"/>
                  </a:ext>
                </a:extLst>
              </p14:cNvPr>
              <p14:cNvContentPartPr/>
              <p14:nvPr/>
            </p14:nvContentPartPr>
            <p14:xfrm>
              <a:off x="747982" y="3943702"/>
              <a:ext cx="109800" cy="2398320"/>
            </p14:xfrm>
          </p:contentPart>
        </mc:Choice>
        <mc:Fallback xmlns="">
          <p:pic>
            <p:nvPicPr>
              <p:cNvPr id="496" name="Freihand 495">
                <a:extLst>
                  <a:ext uri="{FF2B5EF4-FFF2-40B4-BE49-F238E27FC236}">
                    <a16:creationId xmlns:a16="http://schemas.microsoft.com/office/drawing/2014/main" id="{BC8325DB-B1D9-5F27-0072-31F9D16AF01F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39342" y="3934702"/>
                <a:ext cx="127440" cy="241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97" name="Freihand 496">
                <a:extLst>
                  <a:ext uri="{FF2B5EF4-FFF2-40B4-BE49-F238E27FC236}">
                    <a16:creationId xmlns:a16="http://schemas.microsoft.com/office/drawing/2014/main" id="{89F414E5-29D2-E2FB-2A48-14EB10E6B4FC}"/>
                  </a:ext>
                </a:extLst>
              </p14:cNvPr>
              <p14:cNvContentPartPr/>
              <p14:nvPr/>
            </p14:nvContentPartPr>
            <p14:xfrm>
              <a:off x="574102" y="6227542"/>
              <a:ext cx="4412880" cy="65880"/>
            </p14:xfrm>
          </p:contentPart>
        </mc:Choice>
        <mc:Fallback xmlns="">
          <p:pic>
            <p:nvPicPr>
              <p:cNvPr id="497" name="Freihand 496">
                <a:extLst>
                  <a:ext uri="{FF2B5EF4-FFF2-40B4-BE49-F238E27FC236}">
                    <a16:creationId xmlns:a16="http://schemas.microsoft.com/office/drawing/2014/main" id="{89F414E5-29D2-E2FB-2A48-14EB10E6B4F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65462" y="6218902"/>
                <a:ext cx="443052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98" name="Freihand 497">
                <a:extLst>
                  <a:ext uri="{FF2B5EF4-FFF2-40B4-BE49-F238E27FC236}">
                    <a16:creationId xmlns:a16="http://schemas.microsoft.com/office/drawing/2014/main" id="{87E13C06-76CE-0063-5350-4FFE19CB80BE}"/>
                  </a:ext>
                </a:extLst>
              </p14:cNvPr>
              <p14:cNvContentPartPr/>
              <p14:nvPr/>
            </p14:nvContentPartPr>
            <p14:xfrm>
              <a:off x="5011102" y="6107662"/>
              <a:ext cx="113400" cy="216000"/>
            </p14:xfrm>
          </p:contentPart>
        </mc:Choice>
        <mc:Fallback xmlns="">
          <p:pic>
            <p:nvPicPr>
              <p:cNvPr id="498" name="Freihand 497">
                <a:extLst>
                  <a:ext uri="{FF2B5EF4-FFF2-40B4-BE49-F238E27FC236}">
                    <a16:creationId xmlns:a16="http://schemas.microsoft.com/office/drawing/2014/main" id="{87E13C06-76CE-0063-5350-4FFE19CB80BE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002102" y="6098662"/>
                <a:ext cx="13104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00" name="Freihand 499">
                <a:extLst>
                  <a:ext uri="{FF2B5EF4-FFF2-40B4-BE49-F238E27FC236}">
                    <a16:creationId xmlns:a16="http://schemas.microsoft.com/office/drawing/2014/main" id="{6934C665-1E6D-2E0A-61E6-A5648B235209}"/>
                  </a:ext>
                </a:extLst>
              </p14:cNvPr>
              <p14:cNvContentPartPr/>
              <p14:nvPr/>
            </p14:nvContentPartPr>
            <p14:xfrm>
              <a:off x="730702" y="3766222"/>
              <a:ext cx="209520" cy="189360"/>
            </p14:xfrm>
          </p:contentPart>
        </mc:Choice>
        <mc:Fallback xmlns="">
          <p:pic>
            <p:nvPicPr>
              <p:cNvPr id="500" name="Freihand 499">
                <a:extLst>
                  <a:ext uri="{FF2B5EF4-FFF2-40B4-BE49-F238E27FC236}">
                    <a16:creationId xmlns:a16="http://schemas.microsoft.com/office/drawing/2014/main" id="{6934C665-1E6D-2E0A-61E6-A5648B23520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22062" y="3757222"/>
                <a:ext cx="22716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01" name="Freihand 500">
                <a:extLst>
                  <a:ext uri="{FF2B5EF4-FFF2-40B4-BE49-F238E27FC236}">
                    <a16:creationId xmlns:a16="http://schemas.microsoft.com/office/drawing/2014/main" id="{C1DD0DEA-CF88-2F22-7DD6-18B6F20CF7C8}"/>
                  </a:ext>
                </a:extLst>
              </p14:cNvPr>
              <p14:cNvContentPartPr/>
              <p14:nvPr/>
            </p14:nvContentPartPr>
            <p14:xfrm>
              <a:off x="386542" y="3550942"/>
              <a:ext cx="99360" cy="219240"/>
            </p14:xfrm>
          </p:contentPart>
        </mc:Choice>
        <mc:Fallback xmlns="">
          <p:pic>
            <p:nvPicPr>
              <p:cNvPr id="501" name="Freihand 500">
                <a:extLst>
                  <a:ext uri="{FF2B5EF4-FFF2-40B4-BE49-F238E27FC236}">
                    <a16:creationId xmlns:a16="http://schemas.microsoft.com/office/drawing/2014/main" id="{C1DD0DEA-CF88-2F22-7DD6-18B6F20CF7C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77902" y="3541942"/>
                <a:ext cx="1170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02" name="Freihand 501">
                <a:extLst>
                  <a:ext uri="{FF2B5EF4-FFF2-40B4-BE49-F238E27FC236}">
                    <a16:creationId xmlns:a16="http://schemas.microsoft.com/office/drawing/2014/main" id="{05C476C1-9F26-4E5E-07A6-C28D6B3502CF}"/>
                  </a:ext>
                </a:extLst>
              </p14:cNvPr>
              <p14:cNvContentPartPr/>
              <p14:nvPr/>
            </p14:nvContentPartPr>
            <p14:xfrm>
              <a:off x="498862" y="3552022"/>
              <a:ext cx="47880" cy="202680"/>
            </p14:xfrm>
          </p:contentPart>
        </mc:Choice>
        <mc:Fallback xmlns="">
          <p:pic>
            <p:nvPicPr>
              <p:cNvPr id="502" name="Freihand 501">
                <a:extLst>
                  <a:ext uri="{FF2B5EF4-FFF2-40B4-BE49-F238E27FC236}">
                    <a16:creationId xmlns:a16="http://schemas.microsoft.com/office/drawing/2014/main" id="{05C476C1-9F26-4E5E-07A6-C28D6B3502CF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90222" y="3543022"/>
                <a:ext cx="6552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03" name="Freihand 502">
                <a:extLst>
                  <a:ext uri="{FF2B5EF4-FFF2-40B4-BE49-F238E27FC236}">
                    <a16:creationId xmlns:a16="http://schemas.microsoft.com/office/drawing/2014/main" id="{6E7762FE-F4CE-781F-3BCB-C01757604B84}"/>
                  </a:ext>
                </a:extLst>
              </p14:cNvPr>
              <p14:cNvContentPartPr/>
              <p14:nvPr/>
            </p14:nvContentPartPr>
            <p14:xfrm>
              <a:off x="415342" y="3666862"/>
              <a:ext cx="138600" cy="21960"/>
            </p14:xfrm>
          </p:contentPart>
        </mc:Choice>
        <mc:Fallback xmlns="">
          <p:pic>
            <p:nvPicPr>
              <p:cNvPr id="503" name="Freihand 502">
                <a:extLst>
                  <a:ext uri="{FF2B5EF4-FFF2-40B4-BE49-F238E27FC236}">
                    <a16:creationId xmlns:a16="http://schemas.microsoft.com/office/drawing/2014/main" id="{6E7762FE-F4CE-781F-3BCB-C01757604B84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06342" y="3658222"/>
                <a:ext cx="15624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04" name="Freihand 503">
                <a:extLst>
                  <a:ext uri="{FF2B5EF4-FFF2-40B4-BE49-F238E27FC236}">
                    <a16:creationId xmlns:a16="http://schemas.microsoft.com/office/drawing/2014/main" id="{9F943A44-E324-76FF-EF8A-B29196D3913E}"/>
                  </a:ext>
                </a:extLst>
              </p14:cNvPr>
              <p14:cNvContentPartPr/>
              <p14:nvPr/>
            </p14:nvContentPartPr>
            <p14:xfrm>
              <a:off x="4888702" y="6406102"/>
              <a:ext cx="230040" cy="157680"/>
            </p14:xfrm>
          </p:contentPart>
        </mc:Choice>
        <mc:Fallback xmlns="">
          <p:pic>
            <p:nvPicPr>
              <p:cNvPr id="504" name="Freihand 503">
                <a:extLst>
                  <a:ext uri="{FF2B5EF4-FFF2-40B4-BE49-F238E27FC236}">
                    <a16:creationId xmlns:a16="http://schemas.microsoft.com/office/drawing/2014/main" id="{9F943A44-E324-76FF-EF8A-B29196D3913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879702" y="6397102"/>
                <a:ext cx="24768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8A1AE95C-F749-FE6A-411E-6BA8CDBDAC6D}"/>
                  </a:ext>
                </a:extLst>
              </p14:cNvPr>
              <p14:cNvContentPartPr/>
              <p14:nvPr/>
            </p14:nvContentPartPr>
            <p14:xfrm>
              <a:off x="1170262" y="6192982"/>
              <a:ext cx="16200" cy="14148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8A1AE95C-F749-FE6A-411E-6BA8CDBDAC6D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161262" y="6184342"/>
                <a:ext cx="3384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C8427A57-FA5F-AA37-21F4-27E412AD0670}"/>
                  </a:ext>
                </a:extLst>
              </p14:cNvPr>
              <p14:cNvContentPartPr/>
              <p14:nvPr/>
            </p14:nvContentPartPr>
            <p14:xfrm>
              <a:off x="1107262" y="6425542"/>
              <a:ext cx="119520" cy="11556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C8427A57-FA5F-AA37-21F4-27E412AD0670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098262" y="6416902"/>
                <a:ext cx="13716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4CB48675-6707-36C1-4D1C-0D5221051424}"/>
                  </a:ext>
                </a:extLst>
              </p14:cNvPr>
              <p14:cNvContentPartPr/>
              <p14:nvPr/>
            </p14:nvContentPartPr>
            <p14:xfrm>
              <a:off x="1631062" y="6196222"/>
              <a:ext cx="20880" cy="16272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4CB48675-6707-36C1-4D1C-0D5221051424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622062" y="6187582"/>
                <a:ext cx="3852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E07DD3C0-9808-7477-EC0D-C32C34D802B6}"/>
                  </a:ext>
                </a:extLst>
              </p14:cNvPr>
              <p14:cNvContentPartPr/>
              <p14:nvPr/>
            </p14:nvContentPartPr>
            <p14:xfrm>
              <a:off x="1609822" y="6434182"/>
              <a:ext cx="70920" cy="11016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E07DD3C0-9808-7477-EC0D-C32C34D802B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600822" y="6425182"/>
                <a:ext cx="8856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11484415-5D6B-52CB-FFB5-94AADD734FA7}"/>
                  </a:ext>
                </a:extLst>
              </p14:cNvPr>
              <p14:cNvContentPartPr/>
              <p14:nvPr/>
            </p14:nvContentPartPr>
            <p14:xfrm>
              <a:off x="1688662" y="6477382"/>
              <a:ext cx="10800" cy="9648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11484415-5D6B-52CB-FFB5-94AADD734FA7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680022" y="6468742"/>
                <a:ext cx="2844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9CD836E2-69E3-88FC-C739-DBD201476782}"/>
                  </a:ext>
                </a:extLst>
              </p14:cNvPr>
              <p14:cNvContentPartPr/>
              <p14:nvPr/>
            </p14:nvContentPartPr>
            <p14:xfrm>
              <a:off x="2135062" y="6184342"/>
              <a:ext cx="10800" cy="18756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9CD836E2-69E3-88FC-C739-DBD201476782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126062" y="6175702"/>
                <a:ext cx="2844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7196E0F9-D579-B358-9ACB-807D47C7C202}"/>
                  </a:ext>
                </a:extLst>
              </p14:cNvPr>
              <p14:cNvContentPartPr/>
              <p14:nvPr/>
            </p14:nvContentPartPr>
            <p14:xfrm>
              <a:off x="2103742" y="6420502"/>
              <a:ext cx="68400" cy="14544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7196E0F9-D579-B358-9ACB-807D47C7C202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094742" y="6411502"/>
                <a:ext cx="8604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072C136E-5BAF-E7B9-7A44-1C18F9F376ED}"/>
                  </a:ext>
                </a:extLst>
              </p14:cNvPr>
              <p14:cNvContentPartPr/>
              <p14:nvPr/>
            </p14:nvContentPartPr>
            <p14:xfrm>
              <a:off x="2599102" y="6176782"/>
              <a:ext cx="15840" cy="17568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072C136E-5BAF-E7B9-7A44-1C18F9F376ED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590102" y="6167782"/>
                <a:ext cx="3348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AC2732E0-47F3-A0A3-926F-5DF035945F81}"/>
                  </a:ext>
                </a:extLst>
              </p14:cNvPr>
              <p14:cNvContentPartPr/>
              <p14:nvPr/>
            </p14:nvContentPartPr>
            <p14:xfrm>
              <a:off x="2589382" y="6383422"/>
              <a:ext cx="64440" cy="20124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AC2732E0-47F3-A0A3-926F-5DF035945F81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580742" y="6374782"/>
                <a:ext cx="8208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DBD63B11-68FA-2C16-D4E6-A732F289FEC5}"/>
                  </a:ext>
                </a:extLst>
              </p14:cNvPr>
              <p14:cNvContentPartPr/>
              <p14:nvPr/>
            </p14:nvContentPartPr>
            <p14:xfrm>
              <a:off x="3711142" y="6177502"/>
              <a:ext cx="19440" cy="17316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DBD63B11-68FA-2C16-D4E6-A732F289FEC5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702142" y="6168862"/>
                <a:ext cx="3708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C5EB382B-A4CA-FE55-92A4-0E03B7EF22D4}"/>
                  </a:ext>
                </a:extLst>
              </p14:cNvPr>
              <p14:cNvContentPartPr/>
              <p14:nvPr/>
            </p14:nvContentPartPr>
            <p14:xfrm>
              <a:off x="3543022" y="6426622"/>
              <a:ext cx="120960" cy="13212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C5EB382B-A4CA-FE55-92A4-0E03B7EF22D4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534382" y="6417982"/>
                <a:ext cx="13860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F3122751-2FF5-7767-3D46-41EF1B490F74}"/>
                  </a:ext>
                </a:extLst>
              </p14:cNvPr>
              <p14:cNvContentPartPr/>
              <p14:nvPr/>
            </p14:nvContentPartPr>
            <p14:xfrm>
              <a:off x="3711862" y="6437782"/>
              <a:ext cx="88200" cy="12708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F3122751-2FF5-7767-3D46-41EF1B490F74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703222" y="6428782"/>
                <a:ext cx="10584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35E22E4F-9384-4632-3D15-D2F6B75A0393}"/>
                  </a:ext>
                </a:extLst>
              </p14:cNvPr>
              <p14:cNvContentPartPr/>
              <p14:nvPr/>
            </p14:nvContentPartPr>
            <p14:xfrm>
              <a:off x="4243222" y="6182182"/>
              <a:ext cx="29520" cy="16236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35E22E4F-9384-4632-3D15-D2F6B75A0393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234582" y="6173542"/>
                <a:ext cx="4716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5B473CB5-F358-E045-59F7-CCF6EB6BA0D4}"/>
                  </a:ext>
                </a:extLst>
              </p14:cNvPr>
              <p14:cNvContentPartPr/>
              <p14:nvPr/>
            </p14:nvContentPartPr>
            <p14:xfrm>
              <a:off x="4120822" y="6416182"/>
              <a:ext cx="78480" cy="14580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5B473CB5-F358-E045-59F7-CCF6EB6BA0D4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111822" y="6407542"/>
                <a:ext cx="9612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67AE73CB-168B-77B4-1F20-E3DDA40DDE13}"/>
                  </a:ext>
                </a:extLst>
              </p14:cNvPr>
              <p14:cNvContentPartPr/>
              <p14:nvPr/>
            </p14:nvContentPartPr>
            <p14:xfrm>
              <a:off x="4261582" y="6370102"/>
              <a:ext cx="86760" cy="12276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67AE73CB-168B-77B4-1F20-E3DDA40DDE13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252942" y="6361462"/>
                <a:ext cx="10440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9501EA7A-B91C-59E7-C833-4075C710F636}"/>
                  </a:ext>
                </a:extLst>
              </p14:cNvPr>
              <p14:cNvContentPartPr/>
              <p14:nvPr/>
            </p14:nvContentPartPr>
            <p14:xfrm>
              <a:off x="4341502" y="6386662"/>
              <a:ext cx="25560" cy="13356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9501EA7A-B91C-59E7-C833-4075C710F636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332502" y="6377662"/>
                <a:ext cx="4320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BC6CAD78-D3EB-9DD9-F057-52BD40072B6E}"/>
                  </a:ext>
                </a:extLst>
              </p14:cNvPr>
              <p14:cNvContentPartPr/>
              <p14:nvPr/>
            </p14:nvContentPartPr>
            <p14:xfrm>
              <a:off x="3100582" y="6165262"/>
              <a:ext cx="20520" cy="15984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BC6CAD78-D3EB-9DD9-F057-52BD40072B6E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3091582" y="6156622"/>
                <a:ext cx="3816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9F281B68-7F72-49B0-AFA8-7B4E63206281}"/>
                  </a:ext>
                </a:extLst>
              </p14:cNvPr>
              <p14:cNvContentPartPr/>
              <p14:nvPr/>
            </p14:nvContentPartPr>
            <p14:xfrm>
              <a:off x="3023182" y="6428782"/>
              <a:ext cx="49680" cy="11628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9F281B68-7F72-49B0-AFA8-7B4E63206281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014542" y="6419782"/>
                <a:ext cx="6732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3452DC50-1653-DC5C-BE12-3213DD82D2A4}"/>
                  </a:ext>
                </a:extLst>
              </p14:cNvPr>
              <p14:cNvContentPartPr/>
              <p14:nvPr/>
            </p14:nvContentPartPr>
            <p14:xfrm>
              <a:off x="3152062" y="6436342"/>
              <a:ext cx="82800" cy="9396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3452DC50-1653-DC5C-BE12-3213DD82D2A4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143062" y="6427342"/>
                <a:ext cx="10044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9D3485E2-CCBC-B303-3362-6E71976D9982}"/>
                  </a:ext>
                </a:extLst>
              </p14:cNvPr>
              <p14:cNvContentPartPr/>
              <p14:nvPr/>
            </p14:nvContentPartPr>
            <p14:xfrm>
              <a:off x="1922302" y="1464611"/>
              <a:ext cx="4320" cy="900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9D3485E2-CCBC-B303-3362-6E71976D9982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913662" y="1455971"/>
                <a:ext cx="2196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378C0710-012C-76A0-A790-CE270A1FD21B}"/>
                  </a:ext>
                </a:extLst>
              </p14:cNvPr>
              <p14:cNvContentPartPr/>
              <p14:nvPr/>
            </p14:nvContentPartPr>
            <p14:xfrm>
              <a:off x="3075742" y="236422"/>
              <a:ext cx="1026720" cy="4320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378C0710-012C-76A0-A790-CE270A1FD21B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066742" y="227422"/>
                <a:ext cx="104436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BEE66201-2752-65BD-8F19-DC0DC980318F}"/>
                  </a:ext>
                </a:extLst>
              </p14:cNvPr>
              <p14:cNvContentPartPr/>
              <p14:nvPr/>
            </p14:nvContentPartPr>
            <p14:xfrm>
              <a:off x="5924422" y="1967269"/>
              <a:ext cx="130680" cy="221760"/>
            </p14:xfrm>
          </p:contentPart>
        </mc:Choice>
        <mc:Fallback xmlns=""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BEE66201-2752-65BD-8F19-DC0DC980318F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915782" y="1958629"/>
                <a:ext cx="14832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EAF9886D-34F1-DB41-AE4C-950958A9DCB8}"/>
                  </a:ext>
                </a:extLst>
              </p14:cNvPr>
              <p14:cNvContentPartPr/>
              <p14:nvPr/>
            </p14:nvContentPartPr>
            <p14:xfrm>
              <a:off x="6068422" y="1988149"/>
              <a:ext cx="52560" cy="192600"/>
            </p14:xfrm>
          </p:contentPart>
        </mc:Choice>
        <mc:Fallback xmlns=""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EAF9886D-34F1-DB41-AE4C-950958A9DCB8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059422" y="1979149"/>
                <a:ext cx="7020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487C8698-112E-25DB-E909-CA632663DC5B}"/>
                  </a:ext>
                </a:extLst>
              </p14:cNvPr>
              <p14:cNvContentPartPr/>
              <p14:nvPr/>
            </p14:nvContentPartPr>
            <p14:xfrm>
              <a:off x="5967262" y="2115589"/>
              <a:ext cx="99360" cy="6480"/>
            </p14:xfrm>
          </p:contentPart>
        </mc:Choice>
        <mc:Fallback xmlns=""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487C8698-112E-25DB-E909-CA632663DC5B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958262" y="2106589"/>
                <a:ext cx="1170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4474ED0C-0E04-A93C-C679-49CFA993466F}"/>
                  </a:ext>
                </a:extLst>
              </p14:cNvPr>
              <p14:cNvContentPartPr/>
              <p14:nvPr/>
            </p14:nvContentPartPr>
            <p14:xfrm>
              <a:off x="6191182" y="1973389"/>
              <a:ext cx="76320" cy="174960"/>
            </p14:xfrm>
          </p:contentPart>
        </mc:Choice>
        <mc:Fallback xmlns=""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4474ED0C-0E04-A93C-C679-49CFA993466F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6182182" y="1964749"/>
                <a:ext cx="9396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7423A98A-9E93-66F2-9151-6AF89BA18BA5}"/>
                  </a:ext>
                </a:extLst>
              </p14:cNvPr>
              <p14:cNvContentPartPr/>
              <p14:nvPr/>
            </p14:nvContentPartPr>
            <p14:xfrm>
              <a:off x="6309262" y="2044309"/>
              <a:ext cx="81000" cy="90720"/>
            </p14:xfrm>
          </p:contentPart>
        </mc:Choice>
        <mc:Fallback xmlns=""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7423A98A-9E93-66F2-9151-6AF89BA18BA5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300262" y="2035309"/>
                <a:ext cx="9864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A782A1B4-E090-5712-4528-BE4E962E6AE3}"/>
                  </a:ext>
                </a:extLst>
              </p14:cNvPr>
              <p14:cNvContentPartPr/>
              <p14:nvPr/>
            </p14:nvContentPartPr>
            <p14:xfrm>
              <a:off x="6425902" y="1910749"/>
              <a:ext cx="480960" cy="227160"/>
            </p14:xfrm>
          </p:contentPart>
        </mc:Choice>
        <mc:Fallback xmlns=""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A782A1B4-E090-5712-4528-BE4E962E6AE3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416902" y="1902109"/>
                <a:ext cx="49860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C6C679CC-09DC-A590-12CF-EF8EC4DCC24B}"/>
                  </a:ext>
                </a:extLst>
              </p14:cNvPr>
              <p14:cNvContentPartPr/>
              <p14:nvPr/>
            </p14:nvContentPartPr>
            <p14:xfrm>
              <a:off x="7013782" y="1977709"/>
              <a:ext cx="20880" cy="6120"/>
            </p14:xfrm>
          </p:contentPart>
        </mc:Choice>
        <mc:Fallback xmlns=""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C6C679CC-09DC-A590-12CF-EF8EC4DCC24B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004782" y="1968709"/>
                <a:ext cx="385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CD8A65B1-9F14-420B-3954-9388C4CB465F}"/>
                  </a:ext>
                </a:extLst>
              </p14:cNvPr>
              <p14:cNvContentPartPr/>
              <p14:nvPr/>
            </p14:nvContentPartPr>
            <p14:xfrm>
              <a:off x="7011982" y="2087149"/>
              <a:ext cx="8280" cy="4320"/>
            </p14:xfrm>
          </p:contentPart>
        </mc:Choice>
        <mc:Fallback xmlns=""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CD8A65B1-9F14-420B-3954-9388C4CB465F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7003342" y="2078149"/>
                <a:ext cx="2592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00815E77-D064-4270-E4AA-431EE6C67DEF}"/>
                  </a:ext>
                </a:extLst>
              </p14:cNvPr>
              <p14:cNvContentPartPr/>
              <p14:nvPr/>
            </p14:nvContentPartPr>
            <p14:xfrm>
              <a:off x="7306822" y="1878709"/>
              <a:ext cx="18360" cy="186120"/>
            </p14:xfrm>
          </p:contentPart>
        </mc:Choice>
        <mc:Fallback xmlns=""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00815E77-D064-4270-E4AA-431EE6C67DEF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7297822" y="1869709"/>
                <a:ext cx="3600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4365A7A6-F8D7-00DF-51C8-9F37A727A333}"/>
                  </a:ext>
                </a:extLst>
              </p14:cNvPr>
              <p14:cNvContentPartPr/>
              <p14:nvPr/>
            </p14:nvContentPartPr>
            <p14:xfrm>
              <a:off x="7267582" y="1881949"/>
              <a:ext cx="101880" cy="181800"/>
            </p14:xfrm>
          </p:contentPart>
        </mc:Choice>
        <mc:Fallback xmlns=""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4365A7A6-F8D7-00DF-51C8-9F37A727A333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258582" y="1872949"/>
                <a:ext cx="11952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3AE69D42-69C6-CCE6-9FA5-68763A207A0B}"/>
                  </a:ext>
                </a:extLst>
              </p14:cNvPr>
              <p14:cNvContentPartPr/>
              <p14:nvPr/>
            </p14:nvContentPartPr>
            <p14:xfrm>
              <a:off x="7406182" y="1915429"/>
              <a:ext cx="241920" cy="114840"/>
            </p14:xfrm>
          </p:contentPart>
        </mc:Choice>
        <mc:Fallback xmlns=""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3AE69D42-69C6-CCE6-9FA5-68763A207A0B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397542" y="1906429"/>
                <a:ext cx="25956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0E5867E2-636F-3FFC-1C40-527BC3690858}"/>
                  </a:ext>
                </a:extLst>
              </p14:cNvPr>
              <p14:cNvContentPartPr/>
              <p14:nvPr/>
            </p14:nvContentPartPr>
            <p14:xfrm>
              <a:off x="7624702" y="1851709"/>
              <a:ext cx="19440" cy="9720"/>
            </p14:xfrm>
          </p:contentPart>
        </mc:Choice>
        <mc:Fallback xmlns=""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0E5867E2-636F-3FFC-1C40-527BC3690858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7615702" y="1843069"/>
                <a:ext cx="3708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DF4738E5-8426-0A2F-1798-D338B64BE4C9}"/>
                  </a:ext>
                </a:extLst>
              </p14:cNvPr>
              <p14:cNvContentPartPr/>
              <p14:nvPr/>
            </p14:nvContentPartPr>
            <p14:xfrm>
              <a:off x="7856542" y="1783669"/>
              <a:ext cx="108360" cy="235800"/>
            </p14:xfrm>
          </p:contentPart>
        </mc:Choice>
        <mc:Fallback xmlns=""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DF4738E5-8426-0A2F-1798-D338B64BE4C9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7847542" y="1775029"/>
                <a:ext cx="12600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F7CB8F92-A78B-4F63-0913-C8A4209794E2}"/>
                  </a:ext>
                </a:extLst>
              </p14:cNvPr>
              <p14:cNvContentPartPr/>
              <p14:nvPr/>
            </p14:nvContentPartPr>
            <p14:xfrm>
              <a:off x="8010622" y="1812829"/>
              <a:ext cx="213480" cy="176040"/>
            </p14:xfrm>
          </p:contentPart>
        </mc:Choice>
        <mc:Fallback xmlns=""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F7CB8F92-A78B-4F63-0913-C8A4209794E2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8001622" y="1804189"/>
                <a:ext cx="23112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CB2EE48E-55FD-2AB7-E529-FD2F39033319}"/>
                  </a:ext>
                </a:extLst>
              </p14:cNvPr>
              <p14:cNvContentPartPr/>
              <p14:nvPr/>
            </p14:nvContentPartPr>
            <p14:xfrm>
              <a:off x="8405182" y="1777909"/>
              <a:ext cx="127800" cy="164160"/>
            </p14:xfrm>
          </p:contentPart>
        </mc:Choice>
        <mc:Fallback xmlns=""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CB2EE48E-55FD-2AB7-E529-FD2F39033319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8396182" y="1769269"/>
                <a:ext cx="14544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3BFF0561-12DE-9DA4-3FC3-EF2A4CE3809A}"/>
                  </a:ext>
                </a:extLst>
              </p14:cNvPr>
              <p14:cNvContentPartPr/>
              <p14:nvPr/>
            </p14:nvContentPartPr>
            <p14:xfrm>
              <a:off x="8487982" y="1892029"/>
              <a:ext cx="43560" cy="59040"/>
            </p14:xfrm>
          </p:contentPart>
        </mc:Choice>
        <mc:Fallback xmlns=""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3BFF0561-12DE-9DA4-3FC3-EF2A4CE3809A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8478982" y="1883029"/>
                <a:ext cx="6120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55BC7033-596D-6B1D-5F7D-2338FB5CC8D6}"/>
                  </a:ext>
                </a:extLst>
              </p14:cNvPr>
              <p14:cNvContentPartPr/>
              <p14:nvPr/>
            </p14:nvContentPartPr>
            <p14:xfrm>
              <a:off x="8547382" y="1856389"/>
              <a:ext cx="227880" cy="73800"/>
            </p14:xfrm>
          </p:contentPart>
        </mc:Choice>
        <mc:Fallback xmlns=""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55BC7033-596D-6B1D-5F7D-2338FB5CC8D6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8538742" y="1847389"/>
                <a:ext cx="24552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14927215-056F-7EC3-0A23-5F886F0F2391}"/>
                  </a:ext>
                </a:extLst>
              </p14:cNvPr>
              <p14:cNvContentPartPr/>
              <p14:nvPr/>
            </p14:nvContentPartPr>
            <p14:xfrm>
              <a:off x="8742142" y="1820749"/>
              <a:ext cx="62280" cy="36360"/>
            </p14:xfrm>
          </p:contentPart>
        </mc:Choice>
        <mc:Fallback xmlns=""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14927215-056F-7EC3-0A23-5F886F0F2391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8733502" y="1812109"/>
                <a:ext cx="7992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A652E121-B27B-6360-822B-EE6C28360411}"/>
                  </a:ext>
                </a:extLst>
              </p14:cNvPr>
              <p14:cNvContentPartPr/>
              <p14:nvPr/>
            </p14:nvContentPartPr>
            <p14:xfrm>
              <a:off x="8828182" y="1856029"/>
              <a:ext cx="143640" cy="44640"/>
            </p14:xfrm>
          </p:contentPart>
        </mc:Choice>
        <mc:Fallback xmlns=""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A652E121-B27B-6360-822B-EE6C28360411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8819182" y="1847029"/>
                <a:ext cx="16128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C5FE4699-0690-0042-7650-0745438D4887}"/>
                  </a:ext>
                </a:extLst>
              </p14:cNvPr>
              <p14:cNvContentPartPr/>
              <p14:nvPr/>
            </p14:nvContentPartPr>
            <p14:xfrm>
              <a:off x="9176662" y="1822909"/>
              <a:ext cx="324000" cy="91080"/>
            </p14:xfrm>
          </p:contentPart>
        </mc:Choice>
        <mc:Fallback xmlns=""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C5FE4699-0690-0042-7650-0745438D4887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9167662" y="1814269"/>
                <a:ext cx="34164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FB45A6FC-6AA6-ACDE-8B3E-68F13F0F3C02}"/>
                  </a:ext>
                </a:extLst>
              </p14:cNvPr>
              <p14:cNvContentPartPr/>
              <p14:nvPr/>
            </p14:nvContentPartPr>
            <p14:xfrm>
              <a:off x="9510022" y="1818589"/>
              <a:ext cx="39600" cy="15840"/>
            </p14:xfrm>
          </p:contentPart>
        </mc:Choice>
        <mc:Fallback xmlns=""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FB45A6FC-6AA6-ACDE-8B3E-68F13F0F3C02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9501022" y="1809949"/>
                <a:ext cx="5724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5E90AC43-9666-E391-0BFE-8770FBD3B2D5}"/>
                  </a:ext>
                </a:extLst>
              </p14:cNvPr>
              <p14:cNvContentPartPr/>
              <p14:nvPr/>
            </p14:nvContentPartPr>
            <p14:xfrm>
              <a:off x="9576622" y="1846669"/>
              <a:ext cx="179640" cy="45000"/>
            </p14:xfrm>
          </p:contentPart>
        </mc:Choice>
        <mc:Fallback xmlns=""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5E90AC43-9666-E391-0BFE-8770FBD3B2D5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9567622" y="1837669"/>
                <a:ext cx="1972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50E041BE-F8BB-2F93-4B70-A3578F568CF0}"/>
                  </a:ext>
                </a:extLst>
              </p14:cNvPr>
              <p14:cNvContentPartPr/>
              <p14:nvPr/>
            </p14:nvContentPartPr>
            <p14:xfrm>
              <a:off x="9931942" y="1735069"/>
              <a:ext cx="200880" cy="153000"/>
            </p14:xfrm>
          </p:contentPart>
        </mc:Choice>
        <mc:Fallback xmlns=""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50E041BE-F8BB-2F93-4B70-A3578F568CF0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9922942" y="1726429"/>
                <a:ext cx="21852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86A4F6EF-F0CB-7720-4E43-6A79783564A0}"/>
                  </a:ext>
                </a:extLst>
              </p14:cNvPr>
              <p14:cNvContentPartPr/>
              <p14:nvPr/>
            </p14:nvContentPartPr>
            <p14:xfrm>
              <a:off x="10166302" y="1785469"/>
              <a:ext cx="85320" cy="85320"/>
            </p14:xfrm>
          </p:contentPart>
        </mc:Choice>
        <mc:Fallback xmlns=""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86A4F6EF-F0CB-7720-4E43-6A79783564A0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10157302" y="1776829"/>
                <a:ext cx="10296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E97766C2-D4D6-789E-463F-CB3FC154446E}"/>
                  </a:ext>
                </a:extLst>
              </p14:cNvPr>
              <p14:cNvContentPartPr/>
              <p14:nvPr/>
            </p14:nvContentPartPr>
            <p14:xfrm>
              <a:off x="10333342" y="1856029"/>
              <a:ext cx="5400" cy="3600"/>
            </p14:xfrm>
          </p:contentPart>
        </mc:Choice>
        <mc:Fallback xmlns=""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E97766C2-D4D6-789E-463F-CB3FC154446E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10324702" y="1847029"/>
                <a:ext cx="2304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E1F23B50-03DB-D0A4-73CA-09A269A13391}"/>
                  </a:ext>
                </a:extLst>
              </p14:cNvPr>
              <p14:cNvContentPartPr/>
              <p14:nvPr/>
            </p14:nvContentPartPr>
            <p14:xfrm>
              <a:off x="10500022" y="1692229"/>
              <a:ext cx="105840" cy="164160"/>
            </p14:xfrm>
          </p:contentPart>
        </mc:Choice>
        <mc:Fallback xmlns=""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E1F23B50-03DB-D0A4-73CA-09A269A13391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10491382" y="1683229"/>
                <a:ext cx="12348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01232B07-E040-C903-9D96-0F5B500242D3}"/>
                  </a:ext>
                </a:extLst>
              </p14:cNvPr>
              <p14:cNvContentPartPr/>
              <p14:nvPr/>
            </p14:nvContentPartPr>
            <p14:xfrm>
              <a:off x="10604062" y="1759909"/>
              <a:ext cx="196920" cy="101160"/>
            </p14:xfrm>
          </p:contentPart>
        </mc:Choice>
        <mc:Fallback xmlns=""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01232B07-E040-C903-9D96-0F5B500242D3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0595062" y="1751269"/>
                <a:ext cx="2145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1FF226AA-EDA9-AFB1-9F7C-5D879A8C0500}"/>
                  </a:ext>
                </a:extLst>
              </p14:cNvPr>
              <p14:cNvContentPartPr/>
              <p14:nvPr/>
            </p14:nvContentPartPr>
            <p14:xfrm>
              <a:off x="10815742" y="1650469"/>
              <a:ext cx="295200" cy="195480"/>
            </p14:xfrm>
          </p:contentPart>
        </mc:Choice>
        <mc:Fallback xmlns=""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1FF226AA-EDA9-AFB1-9F7C-5D879A8C0500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10807102" y="1641829"/>
                <a:ext cx="31284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1E26AE8A-95DC-13B0-5650-CED28B295679}"/>
                  </a:ext>
                </a:extLst>
              </p14:cNvPr>
              <p14:cNvContentPartPr/>
              <p14:nvPr/>
            </p14:nvContentPartPr>
            <p14:xfrm>
              <a:off x="11010142" y="1563349"/>
              <a:ext cx="4320" cy="13320"/>
            </p14:xfrm>
          </p:contentPart>
        </mc:Choice>
        <mc:Fallback xmlns=""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1E26AE8A-95DC-13B0-5650-CED28B295679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11001142" y="1554709"/>
                <a:ext cx="219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0B564C2C-5403-D755-29DE-6B9FC45C278C}"/>
                  </a:ext>
                </a:extLst>
              </p14:cNvPr>
              <p14:cNvContentPartPr/>
              <p14:nvPr/>
            </p14:nvContentPartPr>
            <p14:xfrm>
              <a:off x="11211742" y="1791949"/>
              <a:ext cx="9720" cy="81720"/>
            </p14:xfrm>
          </p:contentPart>
        </mc:Choice>
        <mc:Fallback xmlns=""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0B564C2C-5403-D755-29DE-6B9FC45C278C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11202742" y="1782949"/>
                <a:ext cx="2736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208C29E5-BBF5-39AB-D5FF-E7F9F304170E}"/>
                  </a:ext>
                </a:extLst>
              </p14:cNvPr>
              <p14:cNvContentPartPr/>
              <p14:nvPr/>
            </p14:nvContentPartPr>
            <p14:xfrm>
              <a:off x="11335942" y="1655509"/>
              <a:ext cx="137160" cy="122760"/>
            </p14:xfrm>
          </p:contentPart>
        </mc:Choice>
        <mc:Fallback xmlns=""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208C29E5-BBF5-39AB-D5FF-E7F9F304170E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11326942" y="1646869"/>
                <a:ext cx="15480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60D0FD46-A457-7B56-BFA8-B0FEACF678DE}"/>
                  </a:ext>
                </a:extLst>
              </p14:cNvPr>
              <p14:cNvContentPartPr/>
              <p14:nvPr/>
            </p14:nvContentPartPr>
            <p14:xfrm>
              <a:off x="11494342" y="1689709"/>
              <a:ext cx="140760" cy="93960"/>
            </p14:xfrm>
          </p:contentPart>
        </mc:Choice>
        <mc:Fallback xmlns=""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60D0FD46-A457-7B56-BFA8-B0FEACF678DE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11485702" y="1681069"/>
                <a:ext cx="15840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2860F1C0-EC65-4EF2-86BD-8B01CFF56925}"/>
                  </a:ext>
                </a:extLst>
              </p14:cNvPr>
              <p14:cNvContentPartPr/>
              <p14:nvPr/>
            </p14:nvContentPartPr>
            <p14:xfrm>
              <a:off x="7343182" y="2160949"/>
              <a:ext cx="72720" cy="192960"/>
            </p14:xfrm>
          </p:contentPart>
        </mc:Choice>
        <mc:Fallback xmlns=""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2860F1C0-EC65-4EF2-86BD-8B01CFF56925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7334182" y="2151949"/>
                <a:ext cx="9036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95969423-A713-3D8C-9417-606025EF25EF}"/>
                  </a:ext>
                </a:extLst>
              </p14:cNvPr>
              <p14:cNvContentPartPr/>
              <p14:nvPr/>
            </p14:nvContentPartPr>
            <p14:xfrm>
              <a:off x="7449382" y="2243389"/>
              <a:ext cx="177840" cy="79200"/>
            </p14:xfrm>
          </p:contentPart>
        </mc:Choice>
        <mc:Fallback xmlns=""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95969423-A713-3D8C-9417-606025EF25EF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7440382" y="2234749"/>
                <a:ext cx="19548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A7B234FB-DBD3-5C4A-5F6F-5CD60B1EC2B1}"/>
                  </a:ext>
                </a:extLst>
              </p14:cNvPr>
              <p14:cNvContentPartPr/>
              <p14:nvPr/>
            </p14:nvContentPartPr>
            <p14:xfrm>
              <a:off x="7585822" y="2121709"/>
              <a:ext cx="5400" cy="6480"/>
            </p14:xfrm>
          </p:contentPart>
        </mc:Choice>
        <mc:Fallback xmlns=""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A7B234FB-DBD3-5C4A-5F6F-5CD60B1EC2B1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7577182" y="2112709"/>
                <a:ext cx="2304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66283549-EE96-7B45-9898-5917167858D8}"/>
                  </a:ext>
                </a:extLst>
              </p14:cNvPr>
              <p14:cNvContentPartPr/>
              <p14:nvPr/>
            </p14:nvContentPartPr>
            <p14:xfrm>
              <a:off x="7685902" y="2142229"/>
              <a:ext cx="172080" cy="154440"/>
            </p14:xfrm>
          </p:contentPart>
        </mc:Choice>
        <mc:Fallback xmlns=""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66283549-EE96-7B45-9898-5917167858D8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7676902" y="2133589"/>
                <a:ext cx="18972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C1297D43-C0C9-300A-BD75-6B8F9F902CFF}"/>
                  </a:ext>
                </a:extLst>
              </p14:cNvPr>
              <p14:cNvContentPartPr/>
              <p14:nvPr/>
            </p14:nvContentPartPr>
            <p14:xfrm>
              <a:off x="8032942" y="2124949"/>
              <a:ext cx="87840" cy="165960"/>
            </p14:xfrm>
          </p:contentPart>
        </mc:Choice>
        <mc:Fallback xmlns=""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C1297D43-C0C9-300A-BD75-6B8F9F902CFF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8023942" y="2116309"/>
                <a:ext cx="10548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DCC77928-E325-F952-5B01-3CB2D612F38B}"/>
                  </a:ext>
                </a:extLst>
              </p14:cNvPr>
              <p14:cNvContentPartPr/>
              <p14:nvPr/>
            </p14:nvContentPartPr>
            <p14:xfrm>
              <a:off x="8172982" y="2176069"/>
              <a:ext cx="122040" cy="96120"/>
            </p14:xfrm>
          </p:contentPart>
        </mc:Choice>
        <mc:Fallback xmlns=""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DCC77928-E325-F952-5B01-3CB2D612F38B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8164342" y="2167429"/>
                <a:ext cx="13968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C6ABB795-0206-7481-C138-ED66924E8298}"/>
                  </a:ext>
                </a:extLst>
              </p14:cNvPr>
              <p14:cNvContentPartPr/>
              <p14:nvPr/>
            </p14:nvContentPartPr>
            <p14:xfrm>
              <a:off x="8297542" y="2091109"/>
              <a:ext cx="6480" cy="9720"/>
            </p14:xfrm>
          </p:contentPart>
        </mc:Choice>
        <mc:Fallback xmlns=""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C6ABB795-0206-7481-C138-ED66924E8298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8288542" y="2082469"/>
                <a:ext cx="241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7B49E545-79F1-9A40-E959-27D041ACA87D}"/>
                  </a:ext>
                </a:extLst>
              </p14:cNvPr>
              <p14:cNvContentPartPr/>
              <p14:nvPr/>
            </p14:nvContentPartPr>
            <p14:xfrm>
              <a:off x="8484382" y="2072029"/>
              <a:ext cx="131400" cy="167760"/>
            </p14:xfrm>
          </p:contentPart>
        </mc:Choice>
        <mc:Fallback xmlns=""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7B49E545-79F1-9A40-E959-27D041ACA87D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8475742" y="2063029"/>
                <a:ext cx="14904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A6BB3E9F-70DC-6D1C-59EF-AAEBE47F99C6}"/>
                  </a:ext>
                </a:extLst>
              </p14:cNvPr>
              <p14:cNvContentPartPr/>
              <p14:nvPr/>
            </p14:nvContentPartPr>
            <p14:xfrm>
              <a:off x="8566102" y="2120989"/>
              <a:ext cx="91800" cy="100080"/>
            </p14:xfrm>
          </p:contentPart>
        </mc:Choice>
        <mc:Fallback xmlns=""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A6BB3E9F-70DC-6D1C-59EF-AAEBE47F99C6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8557102" y="2111989"/>
                <a:ext cx="10944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C44E041F-B7D5-C5F4-8813-4BFF8B261267}"/>
                  </a:ext>
                </a:extLst>
              </p14:cNvPr>
              <p14:cNvContentPartPr/>
              <p14:nvPr/>
            </p14:nvContentPartPr>
            <p14:xfrm>
              <a:off x="8683102" y="2065909"/>
              <a:ext cx="91080" cy="138240"/>
            </p14:xfrm>
          </p:contentPart>
        </mc:Choice>
        <mc:Fallback xmlns=""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C44E041F-B7D5-C5F4-8813-4BFF8B261267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8674102" y="2056909"/>
                <a:ext cx="1087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E0FD3720-4420-D9D0-B0FC-3A15E2F8F657}"/>
                  </a:ext>
                </a:extLst>
              </p14:cNvPr>
              <p14:cNvContentPartPr/>
              <p14:nvPr/>
            </p14:nvContentPartPr>
            <p14:xfrm>
              <a:off x="8784982" y="2107309"/>
              <a:ext cx="202680" cy="78480"/>
            </p14:xfrm>
          </p:contentPart>
        </mc:Choice>
        <mc:Fallback xmlns=""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E0FD3720-4420-D9D0-B0FC-3A15E2F8F657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8775982" y="2098309"/>
                <a:ext cx="22032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id="{454A07A9-F55B-5A06-66A9-AA3D2D627839}"/>
                  </a:ext>
                </a:extLst>
              </p14:cNvPr>
              <p14:cNvContentPartPr/>
              <p14:nvPr/>
            </p14:nvContentPartPr>
            <p14:xfrm>
              <a:off x="9004222" y="2101909"/>
              <a:ext cx="83520" cy="81720"/>
            </p14:xfrm>
          </p:contentPart>
        </mc:Choice>
        <mc:Fallback xmlns=""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454A07A9-F55B-5A06-66A9-AA3D2D627839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8995582" y="2092909"/>
                <a:ext cx="10116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70F7DC4E-9C8F-B5DC-39AC-70E7DACC1811}"/>
                  </a:ext>
                </a:extLst>
              </p14:cNvPr>
              <p14:cNvContentPartPr/>
              <p14:nvPr/>
            </p14:nvContentPartPr>
            <p14:xfrm>
              <a:off x="9123022" y="2038549"/>
              <a:ext cx="83880" cy="120600"/>
            </p14:xfrm>
          </p:contentPart>
        </mc:Choice>
        <mc:Fallback xmlns=""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70F7DC4E-9C8F-B5DC-39AC-70E7DACC1811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9114022" y="2029909"/>
                <a:ext cx="10152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313" name="Freihand 312">
                <a:extLst>
                  <a:ext uri="{FF2B5EF4-FFF2-40B4-BE49-F238E27FC236}">
                    <a16:creationId xmlns:a16="http://schemas.microsoft.com/office/drawing/2014/main" id="{E9822B76-4881-1F1C-7126-0D2BBBA8782A}"/>
                  </a:ext>
                </a:extLst>
              </p14:cNvPr>
              <p14:cNvContentPartPr/>
              <p14:nvPr/>
            </p14:nvContentPartPr>
            <p14:xfrm>
              <a:off x="9426142" y="2030269"/>
              <a:ext cx="142920" cy="120240"/>
            </p14:xfrm>
          </p:contentPart>
        </mc:Choice>
        <mc:Fallback xmlns="">
          <p:pic>
            <p:nvPicPr>
              <p:cNvPr id="313" name="Freihand 312">
                <a:extLst>
                  <a:ext uri="{FF2B5EF4-FFF2-40B4-BE49-F238E27FC236}">
                    <a16:creationId xmlns:a16="http://schemas.microsoft.com/office/drawing/2014/main" id="{E9822B76-4881-1F1C-7126-0D2BBBA8782A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9417502" y="2021629"/>
                <a:ext cx="16056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AB60CB7C-E626-FD79-8A15-FA303A25B916}"/>
                  </a:ext>
                </a:extLst>
              </p14:cNvPr>
              <p14:cNvContentPartPr/>
              <p14:nvPr/>
            </p14:nvContentPartPr>
            <p14:xfrm>
              <a:off x="9510022" y="2089669"/>
              <a:ext cx="18360" cy="83880"/>
            </p14:xfrm>
          </p:contentPart>
        </mc:Choice>
        <mc:Fallback xmlns=""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AB60CB7C-E626-FD79-8A15-FA303A25B916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9501022" y="2080669"/>
                <a:ext cx="3600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318" name="Freihand 317">
                <a:extLst>
                  <a:ext uri="{FF2B5EF4-FFF2-40B4-BE49-F238E27FC236}">
                    <a16:creationId xmlns:a16="http://schemas.microsoft.com/office/drawing/2014/main" id="{6BBC15F0-B35A-0994-E94F-DE1198724D08}"/>
                  </a:ext>
                </a:extLst>
              </p14:cNvPr>
              <p14:cNvContentPartPr/>
              <p14:nvPr/>
            </p14:nvContentPartPr>
            <p14:xfrm>
              <a:off x="9685702" y="2025229"/>
              <a:ext cx="412920" cy="143280"/>
            </p14:xfrm>
          </p:contentPart>
        </mc:Choice>
        <mc:Fallback xmlns="">
          <p:pic>
            <p:nvPicPr>
              <p:cNvPr id="318" name="Freihand 317">
                <a:extLst>
                  <a:ext uri="{FF2B5EF4-FFF2-40B4-BE49-F238E27FC236}">
                    <a16:creationId xmlns:a16="http://schemas.microsoft.com/office/drawing/2014/main" id="{6BBC15F0-B35A-0994-E94F-DE1198724D08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9677062" y="2016229"/>
                <a:ext cx="43056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99E0BF29-0E41-76F0-F2E1-16B5945BBE76}"/>
                  </a:ext>
                </a:extLst>
              </p14:cNvPr>
              <p14:cNvContentPartPr/>
              <p14:nvPr/>
            </p14:nvContentPartPr>
            <p14:xfrm>
              <a:off x="10119502" y="2069869"/>
              <a:ext cx="70920" cy="75960"/>
            </p14:xfrm>
          </p:contentPart>
        </mc:Choice>
        <mc:Fallback xmlns=""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99E0BF29-0E41-76F0-F2E1-16B5945BBE76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10110502" y="2061229"/>
                <a:ext cx="8856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D38883C4-1E38-27E8-8F18-7E9B955AC6B1}"/>
                  </a:ext>
                </a:extLst>
              </p14:cNvPr>
              <p14:cNvContentPartPr/>
              <p14:nvPr/>
            </p14:nvContentPartPr>
            <p14:xfrm>
              <a:off x="10269622" y="2064829"/>
              <a:ext cx="318240" cy="227880"/>
            </p14:xfrm>
          </p:contentPart>
        </mc:Choice>
        <mc:Fallback xmlns=""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D38883C4-1E38-27E8-8F18-7E9B955AC6B1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10260982" y="2055829"/>
                <a:ext cx="33588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4B0A05F6-AB6C-1380-7057-0E23B3C59214}"/>
                  </a:ext>
                </a:extLst>
              </p14:cNvPr>
              <p14:cNvContentPartPr/>
              <p14:nvPr/>
            </p14:nvContentPartPr>
            <p14:xfrm>
              <a:off x="10716022" y="1969429"/>
              <a:ext cx="72000" cy="285480"/>
            </p14:xfrm>
          </p:contentPart>
        </mc:Choice>
        <mc:Fallback xmlns=""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4B0A05F6-AB6C-1380-7057-0E23B3C59214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10707022" y="1960429"/>
                <a:ext cx="8964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323" name="Freihand 322">
                <a:extLst>
                  <a:ext uri="{FF2B5EF4-FFF2-40B4-BE49-F238E27FC236}">
                    <a16:creationId xmlns:a16="http://schemas.microsoft.com/office/drawing/2014/main" id="{32FE5B89-D304-62EB-5197-99A338D71131}"/>
                  </a:ext>
                </a:extLst>
              </p14:cNvPr>
              <p14:cNvContentPartPr/>
              <p14:nvPr/>
            </p14:nvContentPartPr>
            <p14:xfrm>
              <a:off x="10788382" y="2025589"/>
              <a:ext cx="275040" cy="90000"/>
            </p14:xfrm>
          </p:contentPart>
        </mc:Choice>
        <mc:Fallback xmlns="">
          <p:pic>
            <p:nvPicPr>
              <p:cNvPr id="323" name="Freihand 322">
                <a:extLst>
                  <a:ext uri="{FF2B5EF4-FFF2-40B4-BE49-F238E27FC236}">
                    <a16:creationId xmlns:a16="http://schemas.microsoft.com/office/drawing/2014/main" id="{32FE5B89-D304-62EB-5197-99A338D71131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10779382" y="2016589"/>
                <a:ext cx="29268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EC8ED385-2A5A-F8CE-DFD0-22CB28219ABC}"/>
                  </a:ext>
                </a:extLst>
              </p14:cNvPr>
              <p14:cNvContentPartPr/>
              <p14:nvPr/>
            </p14:nvContentPartPr>
            <p14:xfrm>
              <a:off x="11134342" y="2008669"/>
              <a:ext cx="129960" cy="224280"/>
            </p14:xfrm>
          </p:contentPart>
        </mc:Choice>
        <mc:Fallback xmlns=""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EC8ED385-2A5A-F8CE-DFD0-22CB28219ABC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11125342" y="1999669"/>
                <a:ext cx="14760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329" name="Freihand 328">
                <a:extLst>
                  <a:ext uri="{FF2B5EF4-FFF2-40B4-BE49-F238E27FC236}">
                    <a16:creationId xmlns:a16="http://schemas.microsoft.com/office/drawing/2014/main" id="{4509667A-AD62-1290-313E-0CE127843744}"/>
                  </a:ext>
                </a:extLst>
              </p14:cNvPr>
              <p14:cNvContentPartPr/>
              <p14:nvPr/>
            </p14:nvContentPartPr>
            <p14:xfrm>
              <a:off x="11294182" y="1992109"/>
              <a:ext cx="63000" cy="102240"/>
            </p14:xfrm>
          </p:contentPart>
        </mc:Choice>
        <mc:Fallback xmlns="">
          <p:pic>
            <p:nvPicPr>
              <p:cNvPr id="329" name="Freihand 328">
                <a:extLst>
                  <a:ext uri="{FF2B5EF4-FFF2-40B4-BE49-F238E27FC236}">
                    <a16:creationId xmlns:a16="http://schemas.microsoft.com/office/drawing/2014/main" id="{4509667A-AD62-1290-313E-0CE127843744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11285182" y="1983469"/>
                <a:ext cx="8064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332" name="Freihand 331">
                <a:extLst>
                  <a:ext uri="{FF2B5EF4-FFF2-40B4-BE49-F238E27FC236}">
                    <a16:creationId xmlns:a16="http://schemas.microsoft.com/office/drawing/2014/main" id="{51535483-0F2F-5C94-20DC-D3D85570458B}"/>
                  </a:ext>
                </a:extLst>
              </p14:cNvPr>
              <p14:cNvContentPartPr/>
              <p14:nvPr/>
            </p14:nvContentPartPr>
            <p14:xfrm>
              <a:off x="11349262" y="2000749"/>
              <a:ext cx="63000" cy="94320"/>
            </p14:xfrm>
          </p:contentPart>
        </mc:Choice>
        <mc:Fallback xmlns="">
          <p:pic>
            <p:nvPicPr>
              <p:cNvPr id="332" name="Freihand 331">
                <a:extLst>
                  <a:ext uri="{FF2B5EF4-FFF2-40B4-BE49-F238E27FC236}">
                    <a16:creationId xmlns:a16="http://schemas.microsoft.com/office/drawing/2014/main" id="{51535483-0F2F-5C94-20DC-D3D85570458B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11340262" y="1992109"/>
                <a:ext cx="8064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336" name="Freihand 335">
                <a:extLst>
                  <a:ext uri="{FF2B5EF4-FFF2-40B4-BE49-F238E27FC236}">
                    <a16:creationId xmlns:a16="http://schemas.microsoft.com/office/drawing/2014/main" id="{DB4B55EF-B55C-8778-1E6E-BAA2BB826EDC}"/>
                  </a:ext>
                </a:extLst>
              </p14:cNvPr>
              <p14:cNvContentPartPr/>
              <p14:nvPr/>
            </p14:nvContentPartPr>
            <p14:xfrm>
              <a:off x="11425222" y="1938469"/>
              <a:ext cx="97920" cy="143640"/>
            </p14:xfrm>
          </p:contentPart>
        </mc:Choice>
        <mc:Fallback xmlns="">
          <p:pic>
            <p:nvPicPr>
              <p:cNvPr id="336" name="Freihand 335">
                <a:extLst>
                  <a:ext uri="{FF2B5EF4-FFF2-40B4-BE49-F238E27FC236}">
                    <a16:creationId xmlns:a16="http://schemas.microsoft.com/office/drawing/2014/main" id="{DB4B55EF-B55C-8778-1E6E-BAA2BB826EDC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11416582" y="1929829"/>
                <a:ext cx="11556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343" name="Freihand 342">
                <a:extLst>
                  <a:ext uri="{FF2B5EF4-FFF2-40B4-BE49-F238E27FC236}">
                    <a16:creationId xmlns:a16="http://schemas.microsoft.com/office/drawing/2014/main" id="{917E0424-7EE0-A3C8-7828-64196F547882}"/>
                  </a:ext>
                </a:extLst>
              </p14:cNvPr>
              <p14:cNvContentPartPr/>
              <p14:nvPr/>
            </p14:nvContentPartPr>
            <p14:xfrm>
              <a:off x="11588302" y="2072029"/>
              <a:ext cx="13680" cy="4320"/>
            </p14:xfrm>
          </p:contentPart>
        </mc:Choice>
        <mc:Fallback xmlns="">
          <p:pic>
            <p:nvPicPr>
              <p:cNvPr id="343" name="Freihand 342">
                <a:extLst>
                  <a:ext uri="{FF2B5EF4-FFF2-40B4-BE49-F238E27FC236}">
                    <a16:creationId xmlns:a16="http://schemas.microsoft.com/office/drawing/2014/main" id="{917E0424-7EE0-A3C8-7828-64196F547882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11579662" y="2063389"/>
                <a:ext cx="3132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345" name="Freihand 344">
                <a:extLst>
                  <a:ext uri="{FF2B5EF4-FFF2-40B4-BE49-F238E27FC236}">
                    <a16:creationId xmlns:a16="http://schemas.microsoft.com/office/drawing/2014/main" id="{FB2DD712-60FB-CCFC-EBCA-0C2179C2EEAE}"/>
                  </a:ext>
                </a:extLst>
              </p14:cNvPr>
              <p14:cNvContentPartPr/>
              <p14:nvPr/>
            </p14:nvContentPartPr>
            <p14:xfrm>
              <a:off x="11668942" y="1908589"/>
              <a:ext cx="131760" cy="167040"/>
            </p14:xfrm>
          </p:contentPart>
        </mc:Choice>
        <mc:Fallback xmlns="">
          <p:pic>
            <p:nvPicPr>
              <p:cNvPr id="345" name="Freihand 344">
                <a:extLst>
                  <a:ext uri="{FF2B5EF4-FFF2-40B4-BE49-F238E27FC236}">
                    <a16:creationId xmlns:a16="http://schemas.microsoft.com/office/drawing/2014/main" id="{FB2DD712-60FB-CCFC-EBCA-0C2179C2EEAE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11660302" y="1899589"/>
                <a:ext cx="14940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352" name="Freihand 351">
                <a:extLst>
                  <a:ext uri="{FF2B5EF4-FFF2-40B4-BE49-F238E27FC236}">
                    <a16:creationId xmlns:a16="http://schemas.microsoft.com/office/drawing/2014/main" id="{A404D4F4-E186-853E-E9AF-2976207900F0}"/>
                  </a:ext>
                </a:extLst>
              </p14:cNvPr>
              <p14:cNvContentPartPr/>
              <p14:nvPr/>
            </p14:nvContentPartPr>
            <p14:xfrm>
              <a:off x="11728702" y="2042509"/>
              <a:ext cx="55080" cy="33840"/>
            </p14:xfrm>
          </p:contentPart>
        </mc:Choice>
        <mc:Fallback xmlns="">
          <p:pic>
            <p:nvPicPr>
              <p:cNvPr id="352" name="Freihand 351">
                <a:extLst>
                  <a:ext uri="{FF2B5EF4-FFF2-40B4-BE49-F238E27FC236}">
                    <a16:creationId xmlns:a16="http://schemas.microsoft.com/office/drawing/2014/main" id="{A404D4F4-E186-853E-E9AF-2976207900F0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11720062" y="2033869"/>
                <a:ext cx="7272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353" name="Freihand 352">
                <a:extLst>
                  <a:ext uri="{FF2B5EF4-FFF2-40B4-BE49-F238E27FC236}">
                    <a16:creationId xmlns:a16="http://schemas.microsoft.com/office/drawing/2014/main" id="{6811A0E1-6313-D32C-045A-279681858B06}"/>
                  </a:ext>
                </a:extLst>
              </p14:cNvPr>
              <p14:cNvContentPartPr/>
              <p14:nvPr/>
            </p14:nvContentPartPr>
            <p14:xfrm>
              <a:off x="11783422" y="2021269"/>
              <a:ext cx="306360" cy="78840"/>
            </p14:xfrm>
          </p:contentPart>
        </mc:Choice>
        <mc:Fallback xmlns="">
          <p:pic>
            <p:nvPicPr>
              <p:cNvPr id="353" name="Freihand 352">
                <a:extLst>
                  <a:ext uri="{FF2B5EF4-FFF2-40B4-BE49-F238E27FC236}">
                    <a16:creationId xmlns:a16="http://schemas.microsoft.com/office/drawing/2014/main" id="{6811A0E1-6313-D32C-045A-279681858B06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11774422" y="2012269"/>
                <a:ext cx="32400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354" name="Freihand 353">
                <a:extLst>
                  <a:ext uri="{FF2B5EF4-FFF2-40B4-BE49-F238E27FC236}">
                    <a16:creationId xmlns:a16="http://schemas.microsoft.com/office/drawing/2014/main" id="{B1553E3D-C7CC-EF6D-5928-B3AE8AE7C851}"/>
                  </a:ext>
                </a:extLst>
              </p14:cNvPr>
              <p14:cNvContentPartPr/>
              <p14:nvPr/>
            </p14:nvContentPartPr>
            <p14:xfrm>
              <a:off x="11905102" y="1912549"/>
              <a:ext cx="81360" cy="4320"/>
            </p14:xfrm>
          </p:contentPart>
        </mc:Choice>
        <mc:Fallback xmlns="">
          <p:pic>
            <p:nvPicPr>
              <p:cNvPr id="354" name="Freihand 353">
                <a:extLst>
                  <a:ext uri="{FF2B5EF4-FFF2-40B4-BE49-F238E27FC236}">
                    <a16:creationId xmlns:a16="http://schemas.microsoft.com/office/drawing/2014/main" id="{B1553E3D-C7CC-EF6D-5928-B3AE8AE7C851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11896462" y="1903909"/>
                <a:ext cx="990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357" name="Freihand 356">
                <a:extLst>
                  <a:ext uri="{FF2B5EF4-FFF2-40B4-BE49-F238E27FC236}">
                    <a16:creationId xmlns:a16="http://schemas.microsoft.com/office/drawing/2014/main" id="{F9992C1A-41DE-C8B5-616C-244E11C5B36A}"/>
                  </a:ext>
                </a:extLst>
              </p14:cNvPr>
              <p14:cNvContentPartPr/>
              <p14:nvPr/>
            </p14:nvContentPartPr>
            <p14:xfrm>
              <a:off x="7127542" y="2050429"/>
              <a:ext cx="48960" cy="8640"/>
            </p14:xfrm>
          </p:contentPart>
        </mc:Choice>
        <mc:Fallback xmlns="">
          <p:pic>
            <p:nvPicPr>
              <p:cNvPr id="357" name="Freihand 356">
                <a:extLst>
                  <a:ext uri="{FF2B5EF4-FFF2-40B4-BE49-F238E27FC236}">
                    <a16:creationId xmlns:a16="http://schemas.microsoft.com/office/drawing/2014/main" id="{F9992C1A-41DE-C8B5-616C-244E11C5B36A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7118902" y="2041429"/>
                <a:ext cx="6660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420" name="Freihand 419">
                <a:extLst>
                  <a:ext uri="{FF2B5EF4-FFF2-40B4-BE49-F238E27FC236}">
                    <a16:creationId xmlns:a16="http://schemas.microsoft.com/office/drawing/2014/main" id="{5BA146D9-5DEC-D7C3-223D-85033DB275E9}"/>
                  </a:ext>
                </a:extLst>
              </p14:cNvPr>
              <p14:cNvContentPartPr/>
              <p14:nvPr/>
            </p14:nvContentPartPr>
            <p14:xfrm>
              <a:off x="10114102" y="2498989"/>
              <a:ext cx="114840" cy="68400"/>
            </p14:xfrm>
          </p:contentPart>
        </mc:Choice>
        <mc:Fallback xmlns="">
          <p:pic>
            <p:nvPicPr>
              <p:cNvPr id="420" name="Freihand 419">
                <a:extLst>
                  <a:ext uri="{FF2B5EF4-FFF2-40B4-BE49-F238E27FC236}">
                    <a16:creationId xmlns:a16="http://schemas.microsoft.com/office/drawing/2014/main" id="{5BA146D9-5DEC-D7C3-223D-85033DB275E9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10105462" y="2490349"/>
                <a:ext cx="13248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422" name="Freihand 421">
                <a:extLst>
                  <a:ext uri="{FF2B5EF4-FFF2-40B4-BE49-F238E27FC236}">
                    <a16:creationId xmlns:a16="http://schemas.microsoft.com/office/drawing/2014/main" id="{A4AA7F39-4536-C183-4492-F5486ACEEE06}"/>
                  </a:ext>
                </a:extLst>
              </p14:cNvPr>
              <p14:cNvContentPartPr/>
              <p14:nvPr/>
            </p14:nvContentPartPr>
            <p14:xfrm>
              <a:off x="10286182" y="2424829"/>
              <a:ext cx="74520" cy="133200"/>
            </p14:xfrm>
          </p:contentPart>
        </mc:Choice>
        <mc:Fallback xmlns="">
          <p:pic>
            <p:nvPicPr>
              <p:cNvPr id="422" name="Freihand 421">
                <a:extLst>
                  <a:ext uri="{FF2B5EF4-FFF2-40B4-BE49-F238E27FC236}">
                    <a16:creationId xmlns:a16="http://schemas.microsoft.com/office/drawing/2014/main" id="{A4AA7F39-4536-C183-4492-F5486ACEEE06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10277542" y="2416189"/>
                <a:ext cx="9216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423" name="Freihand 422">
                <a:extLst>
                  <a:ext uri="{FF2B5EF4-FFF2-40B4-BE49-F238E27FC236}">
                    <a16:creationId xmlns:a16="http://schemas.microsoft.com/office/drawing/2014/main" id="{CAFF7DEF-1F8F-C9B6-0CC2-A6F8669BAFF7}"/>
                  </a:ext>
                </a:extLst>
              </p14:cNvPr>
              <p14:cNvContentPartPr/>
              <p14:nvPr/>
            </p14:nvContentPartPr>
            <p14:xfrm>
              <a:off x="10357102" y="2499349"/>
              <a:ext cx="116640" cy="57600"/>
            </p14:xfrm>
          </p:contentPart>
        </mc:Choice>
        <mc:Fallback xmlns="">
          <p:pic>
            <p:nvPicPr>
              <p:cNvPr id="423" name="Freihand 422">
                <a:extLst>
                  <a:ext uri="{FF2B5EF4-FFF2-40B4-BE49-F238E27FC236}">
                    <a16:creationId xmlns:a16="http://schemas.microsoft.com/office/drawing/2014/main" id="{CAFF7DEF-1F8F-C9B6-0CC2-A6F8669BAFF7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10348102" y="2490349"/>
                <a:ext cx="13428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428" name="Freihand 427">
                <a:extLst>
                  <a:ext uri="{FF2B5EF4-FFF2-40B4-BE49-F238E27FC236}">
                    <a16:creationId xmlns:a16="http://schemas.microsoft.com/office/drawing/2014/main" id="{29CDA106-E9C6-B693-90C9-1932B647A283}"/>
                  </a:ext>
                </a:extLst>
              </p14:cNvPr>
              <p14:cNvContentPartPr/>
              <p14:nvPr/>
            </p14:nvContentPartPr>
            <p14:xfrm>
              <a:off x="10485262" y="2410069"/>
              <a:ext cx="533520" cy="155880"/>
            </p14:xfrm>
          </p:contentPart>
        </mc:Choice>
        <mc:Fallback xmlns="">
          <p:pic>
            <p:nvPicPr>
              <p:cNvPr id="428" name="Freihand 427">
                <a:extLst>
                  <a:ext uri="{FF2B5EF4-FFF2-40B4-BE49-F238E27FC236}">
                    <a16:creationId xmlns:a16="http://schemas.microsoft.com/office/drawing/2014/main" id="{29CDA106-E9C6-B693-90C9-1932B647A283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10476262" y="2401429"/>
                <a:ext cx="55116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429" name="Freihand 428">
                <a:extLst>
                  <a:ext uri="{FF2B5EF4-FFF2-40B4-BE49-F238E27FC236}">
                    <a16:creationId xmlns:a16="http://schemas.microsoft.com/office/drawing/2014/main" id="{8CC66588-8981-A386-483A-ECEBFED08DDC}"/>
                  </a:ext>
                </a:extLst>
              </p14:cNvPr>
              <p14:cNvContentPartPr/>
              <p14:nvPr/>
            </p14:nvContentPartPr>
            <p14:xfrm>
              <a:off x="11133262" y="2375149"/>
              <a:ext cx="143280" cy="186120"/>
            </p14:xfrm>
          </p:contentPart>
        </mc:Choice>
        <mc:Fallback xmlns="">
          <p:pic>
            <p:nvPicPr>
              <p:cNvPr id="429" name="Freihand 428">
                <a:extLst>
                  <a:ext uri="{FF2B5EF4-FFF2-40B4-BE49-F238E27FC236}">
                    <a16:creationId xmlns:a16="http://schemas.microsoft.com/office/drawing/2014/main" id="{8CC66588-8981-A386-483A-ECEBFED08DDC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11124622" y="2366509"/>
                <a:ext cx="16092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431" name="Freihand 430">
                <a:extLst>
                  <a:ext uri="{FF2B5EF4-FFF2-40B4-BE49-F238E27FC236}">
                    <a16:creationId xmlns:a16="http://schemas.microsoft.com/office/drawing/2014/main" id="{CE3C57CC-BA02-3E3B-8DE1-86A97409D131}"/>
                  </a:ext>
                </a:extLst>
              </p14:cNvPr>
              <p14:cNvContentPartPr/>
              <p14:nvPr/>
            </p14:nvContentPartPr>
            <p14:xfrm>
              <a:off x="11235142" y="2375149"/>
              <a:ext cx="351000" cy="178560"/>
            </p14:xfrm>
          </p:contentPart>
        </mc:Choice>
        <mc:Fallback xmlns="">
          <p:pic>
            <p:nvPicPr>
              <p:cNvPr id="431" name="Freihand 430">
                <a:extLst>
                  <a:ext uri="{FF2B5EF4-FFF2-40B4-BE49-F238E27FC236}">
                    <a16:creationId xmlns:a16="http://schemas.microsoft.com/office/drawing/2014/main" id="{CE3C57CC-BA02-3E3B-8DE1-86A97409D131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11226142" y="2366149"/>
                <a:ext cx="36864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432" name="Freihand 431">
                <a:extLst>
                  <a:ext uri="{FF2B5EF4-FFF2-40B4-BE49-F238E27FC236}">
                    <a16:creationId xmlns:a16="http://schemas.microsoft.com/office/drawing/2014/main" id="{A547AD7F-4DE2-3D65-1AEA-B2DE6EC3E4F0}"/>
                  </a:ext>
                </a:extLst>
              </p14:cNvPr>
              <p14:cNvContentPartPr/>
              <p14:nvPr/>
            </p14:nvContentPartPr>
            <p14:xfrm>
              <a:off x="11584342" y="2365069"/>
              <a:ext cx="16920" cy="23040"/>
            </p14:xfrm>
          </p:contentPart>
        </mc:Choice>
        <mc:Fallback xmlns="">
          <p:pic>
            <p:nvPicPr>
              <p:cNvPr id="432" name="Freihand 431">
                <a:extLst>
                  <a:ext uri="{FF2B5EF4-FFF2-40B4-BE49-F238E27FC236}">
                    <a16:creationId xmlns:a16="http://schemas.microsoft.com/office/drawing/2014/main" id="{A547AD7F-4DE2-3D65-1AEA-B2DE6EC3E4F0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11575342" y="2356429"/>
                <a:ext cx="345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435" name="Freihand 434">
                <a:extLst>
                  <a:ext uri="{FF2B5EF4-FFF2-40B4-BE49-F238E27FC236}">
                    <a16:creationId xmlns:a16="http://schemas.microsoft.com/office/drawing/2014/main" id="{46A7ED07-B3F3-5AD0-D608-8358266237E7}"/>
                  </a:ext>
                </a:extLst>
              </p14:cNvPr>
              <p14:cNvContentPartPr/>
              <p14:nvPr/>
            </p14:nvContentPartPr>
            <p14:xfrm>
              <a:off x="11582902" y="2366869"/>
              <a:ext cx="114120" cy="178560"/>
            </p14:xfrm>
          </p:contentPart>
        </mc:Choice>
        <mc:Fallback xmlns="">
          <p:pic>
            <p:nvPicPr>
              <p:cNvPr id="435" name="Freihand 434">
                <a:extLst>
                  <a:ext uri="{FF2B5EF4-FFF2-40B4-BE49-F238E27FC236}">
                    <a16:creationId xmlns:a16="http://schemas.microsoft.com/office/drawing/2014/main" id="{46A7ED07-B3F3-5AD0-D608-8358266237E7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11574262" y="2357869"/>
                <a:ext cx="13176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441" name="Freihand 440">
                <a:extLst>
                  <a:ext uri="{FF2B5EF4-FFF2-40B4-BE49-F238E27FC236}">
                    <a16:creationId xmlns:a16="http://schemas.microsoft.com/office/drawing/2014/main" id="{3709BDCA-1DDC-0CB9-CC05-06F11458F41A}"/>
                  </a:ext>
                </a:extLst>
              </p14:cNvPr>
              <p14:cNvContentPartPr/>
              <p14:nvPr/>
            </p14:nvContentPartPr>
            <p14:xfrm>
              <a:off x="11722582" y="2546149"/>
              <a:ext cx="68040" cy="114480"/>
            </p14:xfrm>
          </p:contentPart>
        </mc:Choice>
        <mc:Fallback xmlns="">
          <p:pic>
            <p:nvPicPr>
              <p:cNvPr id="441" name="Freihand 440">
                <a:extLst>
                  <a:ext uri="{FF2B5EF4-FFF2-40B4-BE49-F238E27FC236}">
                    <a16:creationId xmlns:a16="http://schemas.microsoft.com/office/drawing/2014/main" id="{3709BDCA-1DDC-0CB9-CC05-06F11458F41A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11713582" y="2537509"/>
                <a:ext cx="8568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527" name="Freihand 526">
                <a:extLst>
                  <a:ext uri="{FF2B5EF4-FFF2-40B4-BE49-F238E27FC236}">
                    <a16:creationId xmlns:a16="http://schemas.microsoft.com/office/drawing/2014/main" id="{AC90B096-CF90-323C-3F79-305F46DF1049}"/>
                  </a:ext>
                </a:extLst>
              </p14:cNvPr>
              <p14:cNvContentPartPr/>
              <p14:nvPr/>
            </p14:nvContentPartPr>
            <p14:xfrm>
              <a:off x="9932302" y="2812549"/>
              <a:ext cx="141480" cy="206280"/>
            </p14:xfrm>
          </p:contentPart>
        </mc:Choice>
        <mc:Fallback xmlns="">
          <p:pic>
            <p:nvPicPr>
              <p:cNvPr id="527" name="Freihand 526">
                <a:extLst>
                  <a:ext uri="{FF2B5EF4-FFF2-40B4-BE49-F238E27FC236}">
                    <a16:creationId xmlns:a16="http://schemas.microsoft.com/office/drawing/2014/main" id="{AC90B096-CF90-323C-3F79-305F46DF1049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9923662" y="2803909"/>
                <a:ext cx="15912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528" name="Freihand 527">
                <a:extLst>
                  <a:ext uri="{FF2B5EF4-FFF2-40B4-BE49-F238E27FC236}">
                    <a16:creationId xmlns:a16="http://schemas.microsoft.com/office/drawing/2014/main" id="{D4BE2394-D6E8-3027-6291-1BD66F175F68}"/>
                  </a:ext>
                </a:extLst>
              </p14:cNvPr>
              <p14:cNvContentPartPr/>
              <p14:nvPr/>
            </p14:nvContentPartPr>
            <p14:xfrm>
              <a:off x="10110862" y="2797789"/>
              <a:ext cx="157320" cy="123120"/>
            </p14:xfrm>
          </p:contentPart>
        </mc:Choice>
        <mc:Fallback xmlns="">
          <p:pic>
            <p:nvPicPr>
              <p:cNvPr id="528" name="Freihand 527">
                <a:extLst>
                  <a:ext uri="{FF2B5EF4-FFF2-40B4-BE49-F238E27FC236}">
                    <a16:creationId xmlns:a16="http://schemas.microsoft.com/office/drawing/2014/main" id="{D4BE2394-D6E8-3027-6291-1BD66F175F68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10102222" y="2789149"/>
                <a:ext cx="17496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529" name="Freihand 528">
                <a:extLst>
                  <a:ext uri="{FF2B5EF4-FFF2-40B4-BE49-F238E27FC236}">
                    <a16:creationId xmlns:a16="http://schemas.microsoft.com/office/drawing/2014/main" id="{F9CE2267-8973-2847-B4F8-900542C1C5C3}"/>
                  </a:ext>
                </a:extLst>
              </p14:cNvPr>
              <p14:cNvContentPartPr/>
              <p14:nvPr/>
            </p14:nvContentPartPr>
            <p14:xfrm>
              <a:off x="10369702" y="2733709"/>
              <a:ext cx="418680" cy="259200"/>
            </p14:xfrm>
          </p:contentPart>
        </mc:Choice>
        <mc:Fallback xmlns="">
          <p:pic>
            <p:nvPicPr>
              <p:cNvPr id="529" name="Freihand 528">
                <a:extLst>
                  <a:ext uri="{FF2B5EF4-FFF2-40B4-BE49-F238E27FC236}">
                    <a16:creationId xmlns:a16="http://schemas.microsoft.com/office/drawing/2014/main" id="{F9CE2267-8973-2847-B4F8-900542C1C5C3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10360702" y="2725069"/>
                <a:ext cx="43632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531" name="Freihand 530">
                <a:extLst>
                  <a:ext uri="{FF2B5EF4-FFF2-40B4-BE49-F238E27FC236}">
                    <a16:creationId xmlns:a16="http://schemas.microsoft.com/office/drawing/2014/main" id="{CAA7AB6E-47FC-9E93-954F-F36282423B45}"/>
                  </a:ext>
                </a:extLst>
              </p14:cNvPr>
              <p14:cNvContentPartPr/>
              <p14:nvPr/>
            </p14:nvContentPartPr>
            <p14:xfrm>
              <a:off x="10938862" y="2735869"/>
              <a:ext cx="468360" cy="134640"/>
            </p14:xfrm>
          </p:contentPart>
        </mc:Choice>
        <mc:Fallback xmlns="">
          <p:pic>
            <p:nvPicPr>
              <p:cNvPr id="531" name="Freihand 530">
                <a:extLst>
                  <a:ext uri="{FF2B5EF4-FFF2-40B4-BE49-F238E27FC236}">
                    <a16:creationId xmlns:a16="http://schemas.microsoft.com/office/drawing/2014/main" id="{CAA7AB6E-47FC-9E93-954F-F36282423B45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10929862" y="2727229"/>
                <a:ext cx="48600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532" name="Freihand 531">
                <a:extLst>
                  <a:ext uri="{FF2B5EF4-FFF2-40B4-BE49-F238E27FC236}">
                    <a16:creationId xmlns:a16="http://schemas.microsoft.com/office/drawing/2014/main" id="{7530C7F1-8333-B0EB-C67D-0E1788EB63ED}"/>
                  </a:ext>
                </a:extLst>
              </p14:cNvPr>
              <p14:cNvContentPartPr/>
              <p14:nvPr/>
            </p14:nvContentPartPr>
            <p14:xfrm>
              <a:off x="11518462" y="2746309"/>
              <a:ext cx="231840" cy="99000"/>
            </p14:xfrm>
          </p:contentPart>
        </mc:Choice>
        <mc:Fallback xmlns="">
          <p:pic>
            <p:nvPicPr>
              <p:cNvPr id="532" name="Freihand 531">
                <a:extLst>
                  <a:ext uri="{FF2B5EF4-FFF2-40B4-BE49-F238E27FC236}">
                    <a16:creationId xmlns:a16="http://schemas.microsoft.com/office/drawing/2014/main" id="{7530C7F1-8333-B0EB-C67D-0E1788EB63ED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11509462" y="2737309"/>
                <a:ext cx="2494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361" name="Freihand 360">
                <a:extLst>
                  <a:ext uri="{FF2B5EF4-FFF2-40B4-BE49-F238E27FC236}">
                    <a16:creationId xmlns:a16="http://schemas.microsoft.com/office/drawing/2014/main" id="{C15DD316-9CBE-010D-7A81-C513876EA7FC}"/>
                  </a:ext>
                </a:extLst>
              </p14:cNvPr>
              <p14:cNvContentPartPr/>
              <p14:nvPr/>
            </p14:nvContentPartPr>
            <p14:xfrm>
              <a:off x="7069222" y="2655589"/>
              <a:ext cx="127440" cy="47880"/>
            </p14:xfrm>
          </p:contentPart>
        </mc:Choice>
        <mc:Fallback xmlns="">
          <p:pic>
            <p:nvPicPr>
              <p:cNvPr id="361" name="Freihand 360">
                <a:extLst>
                  <a:ext uri="{FF2B5EF4-FFF2-40B4-BE49-F238E27FC236}">
                    <a16:creationId xmlns:a16="http://schemas.microsoft.com/office/drawing/2014/main" id="{C15DD316-9CBE-010D-7A81-C513876EA7FC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7060582" y="2646949"/>
                <a:ext cx="14508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362" name="Freihand 361">
                <a:extLst>
                  <a:ext uri="{FF2B5EF4-FFF2-40B4-BE49-F238E27FC236}">
                    <a16:creationId xmlns:a16="http://schemas.microsoft.com/office/drawing/2014/main" id="{E74ECEC2-9CA4-7C0A-903E-05595EAA2A57}"/>
                  </a:ext>
                </a:extLst>
              </p14:cNvPr>
              <p14:cNvContentPartPr/>
              <p14:nvPr/>
            </p14:nvContentPartPr>
            <p14:xfrm>
              <a:off x="7370902" y="2610589"/>
              <a:ext cx="7560" cy="100080"/>
            </p14:xfrm>
          </p:contentPart>
        </mc:Choice>
        <mc:Fallback xmlns="">
          <p:pic>
            <p:nvPicPr>
              <p:cNvPr id="362" name="Freihand 361">
                <a:extLst>
                  <a:ext uri="{FF2B5EF4-FFF2-40B4-BE49-F238E27FC236}">
                    <a16:creationId xmlns:a16="http://schemas.microsoft.com/office/drawing/2014/main" id="{E74ECEC2-9CA4-7C0A-903E-05595EAA2A57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7361902" y="2601949"/>
                <a:ext cx="2520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363" name="Freihand 362">
                <a:extLst>
                  <a:ext uri="{FF2B5EF4-FFF2-40B4-BE49-F238E27FC236}">
                    <a16:creationId xmlns:a16="http://schemas.microsoft.com/office/drawing/2014/main" id="{680DE5AA-7988-6ED0-8A0C-53A38B7FB8F8}"/>
                  </a:ext>
                </a:extLst>
              </p14:cNvPr>
              <p14:cNvContentPartPr/>
              <p14:nvPr/>
            </p14:nvContentPartPr>
            <p14:xfrm>
              <a:off x="7317622" y="2570269"/>
              <a:ext cx="118440" cy="172440"/>
            </p14:xfrm>
          </p:contentPart>
        </mc:Choice>
        <mc:Fallback xmlns="">
          <p:pic>
            <p:nvPicPr>
              <p:cNvPr id="363" name="Freihand 362">
                <a:extLst>
                  <a:ext uri="{FF2B5EF4-FFF2-40B4-BE49-F238E27FC236}">
                    <a16:creationId xmlns:a16="http://schemas.microsoft.com/office/drawing/2014/main" id="{680DE5AA-7988-6ED0-8A0C-53A38B7FB8F8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7308622" y="2561269"/>
                <a:ext cx="13608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374" name="Freihand 373">
                <a:extLst>
                  <a:ext uri="{FF2B5EF4-FFF2-40B4-BE49-F238E27FC236}">
                    <a16:creationId xmlns:a16="http://schemas.microsoft.com/office/drawing/2014/main" id="{A470345F-3FEF-94F0-39E1-E4DE56D2F629}"/>
                  </a:ext>
                </a:extLst>
              </p14:cNvPr>
              <p14:cNvContentPartPr/>
              <p14:nvPr/>
            </p14:nvContentPartPr>
            <p14:xfrm>
              <a:off x="7491502" y="2541469"/>
              <a:ext cx="174600" cy="184320"/>
            </p14:xfrm>
          </p:contentPart>
        </mc:Choice>
        <mc:Fallback xmlns="">
          <p:pic>
            <p:nvPicPr>
              <p:cNvPr id="374" name="Freihand 373">
                <a:extLst>
                  <a:ext uri="{FF2B5EF4-FFF2-40B4-BE49-F238E27FC236}">
                    <a16:creationId xmlns:a16="http://schemas.microsoft.com/office/drawing/2014/main" id="{A470345F-3FEF-94F0-39E1-E4DE56D2F629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7482502" y="2532829"/>
                <a:ext cx="19224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375" name="Freihand 374">
                <a:extLst>
                  <a:ext uri="{FF2B5EF4-FFF2-40B4-BE49-F238E27FC236}">
                    <a16:creationId xmlns:a16="http://schemas.microsoft.com/office/drawing/2014/main" id="{8B59B05A-53E9-E188-3FB8-DBAFC712CC0E}"/>
                  </a:ext>
                </a:extLst>
              </p14:cNvPr>
              <p14:cNvContentPartPr/>
              <p14:nvPr/>
            </p14:nvContentPartPr>
            <p14:xfrm>
              <a:off x="7869862" y="2544709"/>
              <a:ext cx="235440" cy="128160"/>
            </p14:xfrm>
          </p:contentPart>
        </mc:Choice>
        <mc:Fallback xmlns="">
          <p:pic>
            <p:nvPicPr>
              <p:cNvPr id="375" name="Freihand 374">
                <a:extLst>
                  <a:ext uri="{FF2B5EF4-FFF2-40B4-BE49-F238E27FC236}">
                    <a16:creationId xmlns:a16="http://schemas.microsoft.com/office/drawing/2014/main" id="{8B59B05A-53E9-E188-3FB8-DBAFC712CC0E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7860862" y="2536069"/>
                <a:ext cx="25308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386" name="Freihand 385">
                <a:extLst>
                  <a:ext uri="{FF2B5EF4-FFF2-40B4-BE49-F238E27FC236}">
                    <a16:creationId xmlns:a16="http://schemas.microsoft.com/office/drawing/2014/main" id="{F216BC66-68BA-405F-1FA1-D38BA0F1EF6F}"/>
                  </a:ext>
                </a:extLst>
              </p14:cNvPr>
              <p14:cNvContentPartPr/>
              <p14:nvPr/>
            </p14:nvContentPartPr>
            <p14:xfrm>
              <a:off x="8298982" y="2523829"/>
              <a:ext cx="120600" cy="140760"/>
            </p14:xfrm>
          </p:contentPart>
        </mc:Choice>
        <mc:Fallback xmlns="">
          <p:pic>
            <p:nvPicPr>
              <p:cNvPr id="386" name="Freihand 385">
                <a:extLst>
                  <a:ext uri="{FF2B5EF4-FFF2-40B4-BE49-F238E27FC236}">
                    <a16:creationId xmlns:a16="http://schemas.microsoft.com/office/drawing/2014/main" id="{F216BC66-68BA-405F-1FA1-D38BA0F1EF6F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8289982" y="2515189"/>
                <a:ext cx="13824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388" name="Freihand 387">
                <a:extLst>
                  <a:ext uri="{FF2B5EF4-FFF2-40B4-BE49-F238E27FC236}">
                    <a16:creationId xmlns:a16="http://schemas.microsoft.com/office/drawing/2014/main" id="{47A6D282-F30F-7A50-31BE-A483DD01214E}"/>
                  </a:ext>
                </a:extLst>
              </p14:cNvPr>
              <p14:cNvContentPartPr/>
              <p14:nvPr/>
            </p14:nvContentPartPr>
            <p14:xfrm>
              <a:off x="8452342" y="2442829"/>
              <a:ext cx="245880" cy="209520"/>
            </p14:xfrm>
          </p:contentPart>
        </mc:Choice>
        <mc:Fallback xmlns="">
          <p:pic>
            <p:nvPicPr>
              <p:cNvPr id="388" name="Freihand 387">
                <a:extLst>
                  <a:ext uri="{FF2B5EF4-FFF2-40B4-BE49-F238E27FC236}">
                    <a16:creationId xmlns:a16="http://schemas.microsoft.com/office/drawing/2014/main" id="{47A6D282-F30F-7A50-31BE-A483DD01214E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8443702" y="2433829"/>
                <a:ext cx="26352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392" name="Freihand 391">
                <a:extLst>
                  <a:ext uri="{FF2B5EF4-FFF2-40B4-BE49-F238E27FC236}">
                    <a16:creationId xmlns:a16="http://schemas.microsoft.com/office/drawing/2014/main" id="{9166CD5F-CCE1-EF75-EA80-98DB2A7CCE15}"/>
                  </a:ext>
                </a:extLst>
              </p14:cNvPr>
              <p14:cNvContentPartPr/>
              <p14:nvPr/>
            </p14:nvContentPartPr>
            <p14:xfrm>
              <a:off x="8869582" y="2459029"/>
              <a:ext cx="142200" cy="140040"/>
            </p14:xfrm>
          </p:contentPart>
        </mc:Choice>
        <mc:Fallback xmlns="">
          <p:pic>
            <p:nvPicPr>
              <p:cNvPr id="392" name="Freihand 391">
                <a:extLst>
                  <a:ext uri="{FF2B5EF4-FFF2-40B4-BE49-F238E27FC236}">
                    <a16:creationId xmlns:a16="http://schemas.microsoft.com/office/drawing/2014/main" id="{9166CD5F-CCE1-EF75-EA80-98DB2A7CCE15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8860942" y="2450389"/>
                <a:ext cx="15984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394" name="Freihand 393">
                <a:extLst>
                  <a:ext uri="{FF2B5EF4-FFF2-40B4-BE49-F238E27FC236}">
                    <a16:creationId xmlns:a16="http://schemas.microsoft.com/office/drawing/2014/main" id="{7F8C5B1F-D0ED-629E-70AA-66EB68CB01FE}"/>
                  </a:ext>
                </a:extLst>
              </p14:cNvPr>
              <p14:cNvContentPartPr/>
              <p14:nvPr/>
            </p14:nvContentPartPr>
            <p14:xfrm>
              <a:off x="9041662" y="2429509"/>
              <a:ext cx="130680" cy="200880"/>
            </p14:xfrm>
          </p:contentPart>
        </mc:Choice>
        <mc:Fallback xmlns="">
          <p:pic>
            <p:nvPicPr>
              <p:cNvPr id="394" name="Freihand 393">
                <a:extLst>
                  <a:ext uri="{FF2B5EF4-FFF2-40B4-BE49-F238E27FC236}">
                    <a16:creationId xmlns:a16="http://schemas.microsoft.com/office/drawing/2014/main" id="{7F8C5B1F-D0ED-629E-70AA-66EB68CB01FE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9033022" y="2420869"/>
                <a:ext cx="14832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395" name="Freihand 394">
                <a:extLst>
                  <a:ext uri="{FF2B5EF4-FFF2-40B4-BE49-F238E27FC236}">
                    <a16:creationId xmlns:a16="http://schemas.microsoft.com/office/drawing/2014/main" id="{12B5DD1C-AA04-69BA-FAF4-45FD709186C5}"/>
                  </a:ext>
                </a:extLst>
              </p14:cNvPr>
              <p14:cNvContentPartPr/>
              <p14:nvPr/>
            </p14:nvContentPartPr>
            <p14:xfrm>
              <a:off x="9204382" y="2452909"/>
              <a:ext cx="140760" cy="177120"/>
            </p14:xfrm>
          </p:contentPart>
        </mc:Choice>
        <mc:Fallback xmlns="">
          <p:pic>
            <p:nvPicPr>
              <p:cNvPr id="395" name="Freihand 394">
                <a:extLst>
                  <a:ext uri="{FF2B5EF4-FFF2-40B4-BE49-F238E27FC236}">
                    <a16:creationId xmlns:a16="http://schemas.microsoft.com/office/drawing/2014/main" id="{12B5DD1C-AA04-69BA-FAF4-45FD709186C5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9195742" y="2443909"/>
                <a:ext cx="15840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397" name="Freihand 396">
                <a:extLst>
                  <a:ext uri="{FF2B5EF4-FFF2-40B4-BE49-F238E27FC236}">
                    <a16:creationId xmlns:a16="http://schemas.microsoft.com/office/drawing/2014/main" id="{5B1223A0-F712-96C9-DC1D-582D28B6FDEF}"/>
                  </a:ext>
                </a:extLst>
              </p14:cNvPr>
              <p14:cNvContentPartPr/>
              <p14:nvPr/>
            </p14:nvContentPartPr>
            <p14:xfrm>
              <a:off x="9510382" y="2462629"/>
              <a:ext cx="118800" cy="115200"/>
            </p14:xfrm>
          </p:contentPart>
        </mc:Choice>
        <mc:Fallback xmlns="">
          <p:pic>
            <p:nvPicPr>
              <p:cNvPr id="397" name="Freihand 396">
                <a:extLst>
                  <a:ext uri="{FF2B5EF4-FFF2-40B4-BE49-F238E27FC236}">
                    <a16:creationId xmlns:a16="http://schemas.microsoft.com/office/drawing/2014/main" id="{5B1223A0-F712-96C9-DC1D-582D28B6FDEF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9501382" y="2453989"/>
                <a:ext cx="13644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400" name="Freihand 399">
                <a:extLst>
                  <a:ext uri="{FF2B5EF4-FFF2-40B4-BE49-F238E27FC236}">
                    <a16:creationId xmlns:a16="http://schemas.microsoft.com/office/drawing/2014/main" id="{98A1EE26-F4B4-0BDF-C1F6-0310F76302DD}"/>
                  </a:ext>
                </a:extLst>
              </p14:cNvPr>
              <p14:cNvContentPartPr/>
              <p14:nvPr/>
            </p14:nvContentPartPr>
            <p14:xfrm>
              <a:off x="9668422" y="2509789"/>
              <a:ext cx="215280" cy="65160"/>
            </p14:xfrm>
          </p:contentPart>
        </mc:Choice>
        <mc:Fallback xmlns="">
          <p:pic>
            <p:nvPicPr>
              <p:cNvPr id="400" name="Freihand 399">
                <a:extLst>
                  <a:ext uri="{FF2B5EF4-FFF2-40B4-BE49-F238E27FC236}">
                    <a16:creationId xmlns:a16="http://schemas.microsoft.com/office/drawing/2014/main" id="{98A1EE26-F4B4-0BDF-C1F6-0310F76302DD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9659422" y="2500789"/>
                <a:ext cx="23292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442" name="Freihand 441">
                <a:extLst>
                  <a:ext uri="{FF2B5EF4-FFF2-40B4-BE49-F238E27FC236}">
                    <a16:creationId xmlns:a16="http://schemas.microsoft.com/office/drawing/2014/main" id="{E8A9F82E-E54E-7F98-5D5E-94F0279AB223}"/>
                  </a:ext>
                </a:extLst>
              </p14:cNvPr>
              <p14:cNvContentPartPr/>
              <p14:nvPr/>
            </p14:nvContentPartPr>
            <p14:xfrm>
              <a:off x="7400422" y="2858269"/>
              <a:ext cx="106560" cy="149040"/>
            </p14:xfrm>
          </p:contentPart>
        </mc:Choice>
        <mc:Fallback xmlns="">
          <p:pic>
            <p:nvPicPr>
              <p:cNvPr id="442" name="Freihand 441">
                <a:extLst>
                  <a:ext uri="{FF2B5EF4-FFF2-40B4-BE49-F238E27FC236}">
                    <a16:creationId xmlns:a16="http://schemas.microsoft.com/office/drawing/2014/main" id="{E8A9F82E-E54E-7F98-5D5E-94F0279AB223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7391782" y="2849629"/>
                <a:ext cx="12420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444" name="Freihand 443">
                <a:extLst>
                  <a:ext uri="{FF2B5EF4-FFF2-40B4-BE49-F238E27FC236}">
                    <a16:creationId xmlns:a16="http://schemas.microsoft.com/office/drawing/2014/main" id="{722E2E81-8DFC-308B-0E24-FBB79DC5B00F}"/>
                  </a:ext>
                </a:extLst>
              </p14:cNvPr>
              <p14:cNvContentPartPr/>
              <p14:nvPr/>
            </p14:nvContentPartPr>
            <p14:xfrm>
              <a:off x="7537942" y="2891389"/>
              <a:ext cx="104040" cy="126360"/>
            </p14:xfrm>
          </p:contentPart>
        </mc:Choice>
        <mc:Fallback xmlns="">
          <p:pic>
            <p:nvPicPr>
              <p:cNvPr id="444" name="Freihand 443">
                <a:extLst>
                  <a:ext uri="{FF2B5EF4-FFF2-40B4-BE49-F238E27FC236}">
                    <a16:creationId xmlns:a16="http://schemas.microsoft.com/office/drawing/2014/main" id="{722E2E81-8DFC-308B-0E24-FBB79DC5B00F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7528942" y="2882749"/>
                <a:ext cx="1216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514" name="Freihand 513">
                <a:extLst>
                  <a:ext uri="{FF2B5EF4-FFF2-40B4-BE49-F238E27FC236}">
                    <a16:creationId xmlns:a16="http://schemas.microsoft.com/office/drawing/2014/main" id="{7C566884-27D4-5613-3F53-6DFC1CD6C8D9}"/>
                  </a:ext>
                </a:extLst>
              </p14:cNvPr>
              <p14:cNvContentPartPr/>
              <p14:nvPr/>
            </p14:nvContentPartPr>
            <p14:xfrm>
              <a:off x="7701022" y="2932789"/>
              <a:ext cx="104400" cy="104040"/>
            </p14:xfrm>
          </p:contentPart>
        </mc:Choice>
        <mc:Fallback xmlns="">
          <p:pic>
            <p:nvPicPr>
              <p:cNvPr id="514" name="Freihand 513">
                <a:extLst>
                  <a:ext uri="{FF2B5EF4-FFF2-40B4-BE49-F238E27FC236}">
                    <a16:creationId xmlns:a16="http://schemas.microsoft.com/office/drawing/2014/main" id="{7C566884-27D4-5613-3F53-6DFC1CD6C8D9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7692022" y="2923789"/>
                <a:ext cx="12204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515" name="Freihand 514">
                <a:extLst>
                  <a:ext uri="{FF2B5EF4-FFF2-40B4-BE49-F238E27FC236}">
                    <a16:creationId xmlns:a16="http://schemas.microsoft.com/office/drawing/2014/main" id="{BDA1AF84-34A7-F0A2-234E-C7F7139651A1}"/>
                  </a:ext>
                </a:extLst>
              </p14:cNvPr>
              <p14:cNvContentPartPr/>
              <p14:nvPr/>
            </p14:nvContentPartPr>
            <p14:xfrm>
              <a:off x="7936822" y="2870149"/>
              <a:ext cx="127080" cy="147600"/>
            </p14:xfrm>
          </p:contentPart>
        </mc:Choice>
        <mc:Fallback xmlns="">
          <p:pic>
            <p:nvPicPr>
              <p:cNvPr id="515" name="Freihand 514">
                <a:extLst>
                  <a:ext uri="{FF2B5EF4-FFF2-40B4-BE49-F238E27FC236}">
                    <a16:creationId xmlns:a16="http://schemas.microsoft.com/office/drawing/2014/main" id="{BDA1AF84-34A7-F0A2-234E-C7F7139651A1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7928182" y="2861149"/>
                <a:ext cx="14472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516" name="Freihand 515">
                <a:extLst>
                  <a:ext uri="{FF2B5EF4-FFF2-40B4-BE49-F238E27FC236}">
                    <a16:creationId xmlns:a16="http://schemas.microsoft.com/office/drawing/2014/main" id="{65FACDA1-B168-6B12-FCCF-6F24CFFBDC46}"/>
                  </a:ext>
                </a:extLst>
              </p14:cNvPr>
              <p14:cNvContentPartPr/>
              <p14:nvPr/>
            </p14:nvContentPartPr>
            <p14:xfrm>
              <a:off x="7685182" y="2847469"/>
              <a:ext cx="381960" cy="201240"/>
            </p14:xfrm>
          </p:contentPart>
        </mc:Choice>
        <mc:Fallback xmlns="">
          <p:pic>
            <p:nvPicPr>
              <p:cNvPr id="516" name="Freihand 515">
                <a:extLst>
                  <a:ext uri="{FF2B5EF4-FFF2-40B4-BE49-F238E27FC236}">
                    <a16:creationId xmlns:a16="http://schemas.microsoft.com/office/drawing/2014/main" id="{65FACDA1-B168-6B12-FCCF-6F24CFFBDC46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7676542" y="2838829"/>
                <a:ext cx="3996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517" name="Freihand 516">
                <a:extLst>
                  <a:ext uri="{FF2B5EF4-FFF2-40B4-BE49-F238E27FC236}">
                    <a16:creationId xmlns:a16="http://schemas.microsoft.com/office/drawing/2014/main" id="{D4012AD9-9B79-0685-5208-249FBA26E929}"/>
                  </a:ext>
                </a:extLst>
              </p14:cNvPr>
              <p14:cNvContentPartPr/>
              <p14:nvPr/>
            </p14:nvContentPartPr>
            <p14:xfrm>
              <a:off x="8040142" y="2781589"/>
              <a:ext cx="9720" cy="23400"/>
            </p14:xfrm>
          </p:contentPart>
        </mc:Choice>
        <mc:Fallback xmlns="">
          <p:pic>
            <p:nvPicPr>
              <p:cNvPr id="517" name="Freihand 516">
                <a:extLst>
                  <a:ext uri="{FF2B5EF4-FFF2-40B4-BE49-F238E27FC236}">
                    <a16:creationId xmlns:a16="http://schemas.microsoft.com/office/drawing/2014/main" id="{D4012AD9-9B79-0685-5208-249FBA26E929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8031142" y="2772589"/>
                <a:ext cx="2736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518" name="Freihand 517">
                <a:extLst>
                  <a:ext uri="{FF2B5EF4-FFF2-40B4-BE49-F238E27FC236}">
                    <a16:creationId xmlns:a16="http://schemas.microsoft.com/office/drawing/2014/main" id="{FD416387-A65C-8071-0A8B-8577D94DDBD8}"/>
                  </a:ext>
                </a:extLst>
              </p14:cNvPr>
              <p14:cNvContentPartPr/>
              <p14:nvPr/>
            </p14:nvContentPartPr>
            <p14:xfrm>
              <a:off x="8226982" y="2829109"/>
              <a:ext cx="136080" cy="164160"/>
            </p14:xfrm>
          </p:contentPart>
        </mc:Choice>
        <mc:Fallback xmlns="">
          <p:pic>
            <p:nvPicPr>
              <p:cNvPr id="518" name="Freihand 517">
                <a:extLst>
                  <a:ext uri="{FF2B5EF4-FFF2-40B4-BE49-F238E27FC236}">
                    <a16:creationId xmlns:a16="http://schemas.microsoft.com/office/drawing/2014/main" id="{FD416387-A65C-8071-0A8B-8577D94DDBD8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8217982" y="2820469"/>
                <a:ext cx="15372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519" name="Freihand 518">
                <a:extLst>
                  <a:ext uri="{FF2B5EF4-FFF2-40B4-BE49-F238E27FC236}">
                    <a16:creationId xmlns:a16="http://schemas.microsoft.com/office/drawing/2014/main" id="{E65E1E52-C546-D34F-99D2-1FF6A38121FE}"/>
                  </a:ext>
                </a:extLst>
              </p14:cNvPr>
              <p14:cNvContentPartPr/>
              <p14:nvPr/>
            </p14:nvContentPartPr>
            <p14:xfrm>
              <a:off x="8418862" y="2804989"/>
              <a:ext cx="241560" cy="190440"/>
            </p14:xfrm>
          </p:contentPart>
        </mc:Choice>
        <mc:Fallback xmlns="">
          <p:pic>
            <p:nvPicPr>
              <p:cNvPr id="519" name="Freihand 518">
                <a:extLst>
                  <a:ext uri="{FF2B5EF4-FFF2-40B4-BE49-F238E27FC236}">
                    <a16:creationId xmlns:a16="http://schemas.microsoft.com/office/drawing/2014/main" id="{E65E1E52-C546-D34F-99D2-1FF6A38121FE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8410222" y="2796349"/>
                <a:ext cx="25920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520" name="Freihand 519">
                <a:extLst>
                  <a:ext uri="{FF2B5EF4-FFF2-40B4-BE49-F238E27FC236}">
                    <a16:creationId xmlns:a16="http://schemas.microsoft.com/office/drawing/2014/main" id="{A4D3B60D-05B8-8C16-D677-BC896C632076}"/>
                  </a:ext>
                </a:extLst>
              </p14:cNvPr>
              <p14:cNvContentPartPr/>
              <p14:nvPr/>
            </p14:nvContentPartPr>
            <p14:xfrm>
              <a:off x="8603542" y="2807869"/>
              <a:ext cx="72720" cy="194040"/>
            </p14:xfrm>
          </p:contentPart>
        </mc:Choice>
        <mc:Fallback xmlns="">
          <p:pic>
            <p:nvPicPr>
              <p:cNvPr id="520" name="Freihand 519">
                <a:extLst>
                  <a:ext uri="{FF2B5EF4-FFF2-40B4-BE49-F238E27FC236}">
                    <a16:creationId xmlns:a16="http://schemas.microsoft.com/office/drawing/2014/main" id="{A4D3B60D-05B8-8C16-D677-BC896C632076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8594902" y="2799229"/>
                <a:ext cx="9036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521" name="Freihand 520">
                <a:extLst>
                  <a:ext uri="{FF2B5EF4-FFF2-40B4-BE49-F238E27FC236}">
                    <a16:creationId xmlns:a16="http://schemas.microsoft.com/office/drawing/2014/main" id="{ED209231-79CB-D3D5-68C6-BDF0188DFAF2}"/>
                  </a:ext>
                </a:extLst>
              </p14:cNvPr>
              <p14:cNvContentPartPr/>
              <p14:nvPr/>
            </p14:nvContentPartPr>
            <p14:xfrm>
              <a:off x="8897302" y="2744149"/>
              <a:ext cx="396720" cy="233640"/>
            </p14:xfrm>
          </p:contentPart>
        </mc:Choice>
        <mc:Fallback xmlns="">
          <p:pic>
            <p:nvPicPr>
              <p:cNvPr id="521" name="Freihand 520">
                <a:extLst>
                  <a:ext uri="{FF2B5EF4-FFF2-40B4-BE49-F238E27FC236}">
                    <a16:creationId xmlns:a16="http://schemas.microsoft.com/office/drawing/2014/main" id="{ED209231-79CB-D3D5-68C6-BDF0188DFAF2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8888662" y="2735509"/>
                <a:ext cx="41436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522" name="Freihand 521">
                <a:extLst>
                  <a:ext uri="{FF2B5EF4-FFF2-40B4-BE49-F238E27FC236}">
                    <a16:creationId xmlns:a16="http://schemas.microsoft.com/office/drawing/2014/main" id="{F2D8FCDB-B7BD-0AA9-BADF-79BA5D008B73}"/>
                  </a:ext>
                </a:extLst>
              </p14:cNvPr>
              <p14:cNvContentPartPr/>
              <p14:nvPr/>
            </p14:nvContentPartPr>
            <p14:xfrm>
              <a:off x="9205102" y="2686189"/>
              <a:ext cx="10080" cy="6480"/>
            </p14:xfrm>
          </p:contentPart>
        </mc:Choice>
        <mc:Fallback xmlns="">
          <p:pic>
            <p:nvPicPr>
              <p:cNvPr id="522" name="Freihand 521">
                <a:extLst>
                  <a:ext uri="{FF2B5EF4-FFF2-40B4-BE49-F238E27FC236}">
                    <a16:creationId xmlns:a16="http://schemas.microsoft.com/office/drawing/2014/main" id="{F2D8FCDB-B7BD-0AA9-BADF-79BA5D008B73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9196102" y="2677189"/>
                <a:ext cx="277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524" name="Freihand 523">
                <a:extLst>
                  <a:ext uri="{FF2B5EF4-FFF2-40B4-BE49-F238E27FC236}">
                    <a16:creationId xmlns:a16="http://schemas.microsoft.com/office/drawing/2014/main" id="{C53C1867-D901-845A-8937-A124EE0879AF}"/>
                  </a:ext>
                </a:extLst>
              </p14:cNvPr>
              <p14:cNvContentPartPr/>
              <p14:nvPr/>
            </p14:nvContentPartPr>
            <p14:xfrm>
              <a:off x="9534862" y="2779429"/>
              <a:ext cx="129240" cy="169200"/>
            </p14:xfrm>
          </p:contentPart>
        </mc:Choice>
        <mc:Fallback xmlns="">
          <p:pic>
            <p:nvPicPr>
              <p:cNvPr id="524" name="Freihand 523">
                <a:extLst>
                  <a:ext uri="{FF2B5EF4-FFF2-40B4-BE49-F238E27FC236}">
                    <a16:creationId xmlns:a16="http://schemas.microsoft.com/office/drawing/2014/main" id="{C53C1867-D901-845A-8937-A124EE0879AF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9525862" y="2770429"/>
                <a:ext cx="14688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525" name="Freihand 524">
                <a:extLst>
                  <a:ext uri="{FF2B5EF4-FFF2-40B4-BE49-F238E27FC236}">
                    <a16:creationId xmlns:a16="http://schemas.microsoft.com/office/drawing/2014/main" id="{32397998-6C70-65BD-DBD3-97AEC9FBBC74}"/>
                  </a:ext>
                </a:extLst>
              </p14:cNvPr>
              <p14:cNvContentPartPr/>
              <p14:nvPr/>
            </p14:nvContentPartPr>
            <p14:xfrm>
              <a:off x="9707302" y="2784109"/>
              <a:ext cx="96480" cy="132480"/>
            </p14:xfrm>
          </p:contentPart>
        </mc:Choice>
        <mc:Fallback xmlns="">
          <p:pic>
            <p:nvPicPr>
              <p:cNvPr id="525" name="Freihand 524">
                <a:extLst>
                  <a:ext uri="{FF2B5EF4-FFF2-40B4-BE49-F238E27FC236}">
                    <a16:creationId xmlns:a16="http://schemas.microsoft.com/office/drawing/2014/main" id="{32397998-6C70-65BD-DBD3-97AEC9FBBC74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9698302" y="2775469"/>
                <a:ext cx="11412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534" name="Freihand 533">
                <a:extLst>
                  <a:ext uri="{FF2B5EF4-FFF2-40B4-BE49-F238E27FC236}">
                    <a16:creationId xmlns:a16="http://schemas.microsoft.com/office/drawing/2014/main" id="{7233C4D9-05E8-A129-8C27-55A592154F45}"/>
                  </a:ext>
                </a:extLst>
              </p14:cNvPr>
              <p14:cNvContentPartPr/>
              <p14:nvPr/>
            </p14:nvContentPartPr>
            <p14:xfrm>
              <a:off x="7428862" y="3216829"/>
              <a:ext cx="87480" cy="186480"/>
            </p14:xfrm>
          </p:contentPart>
        </mc:Choice>
        <mc:Fallback xmlns="">
          <p:pic>
            <p:nvPicPr>
              <p:cNvPr id="534" name="Freihand 533">
                <a:extLst>
                  <a:ext uri="{FF2B5EF4-FFF2-40B4-BE49-F238E27FC236}">
                    <a16:creationId xmlns:a16="http://schemas.microsoft.com/office/drawing/2014/main" id="{7233C4D9-05E8-A129-8C27-55A592154F45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7419862" y="3208189"/>
                <a:ext cx="10512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535" name="Freihand 534">
                <a:extLst>
                  <a:ext uri="{FF2B5EF4-FFF2-40B4-BE49-F238E27FC236}">
                    <a16:creationId xmlns:a16="http://schemas.microsoft.com/office/drawing/2014/main" id="{63C1B870-D23F-3F3D-1F2C-32286865B822}"/>
                  </a:ext>
                </a:extLst>
              </p14:cNvPr>
              <p14:cNvContentPartPr/>
              <p14:nvPr/>
            </p14:nvContentPartPr>
            <p14:xfrm>
              <a:off x="7553422" y="3249949"/>
              <a:ext cx="46800" cy="67680"/>
            </p14:xfrm>
          </p:contentPart>
        </mc:Choice>
        <mc:Fallback xmlns="">
          <p:pic>
            <p:nvPicPr>
              <p:cNvPr id="535" name="Freihand 534">
                <a:extLst>
                  <a:ext uri="{FF2B5EF4-FFF2-40B4-BE49-F238E27FC236}">
                    <a16:creationId xmlns:a16="http://schemas.microsoft.com/office/drawing/2014/main" id="{63C1B870-D23F-3F3D-1F2C-32286865B822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7544422" y="3240949"/>
                <a:ext cx="6444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536" name="Freihand 535">
                <a:extLst>
                  <a:ext uri="{FF2B5EF4-FFF2-40B4-BE49-F238E27FC236}">
                    <a16:creationId xmlns:a16="http://schemas.microsoft.com/office/drawing/2014/main" id="{A02CB9A9-6BA4-07BB-0F6E-35B17B548CED}"/>
                  </a:ext>
                </a:extLst>
              </p14:cNvPr>
              <p14:cNvContentPartPr/>
              <p14:nvPr/>
            </p14:nvContentPartPr>
            <p14:xfrm>
              <a:off x="7620022" y="3232309"/>
              <a:ext cx="88920" cy="94680"/>
            </p14:xfrm>
          </p:contentPart>
        </mc:Choice>
        <mc:Fallback xmlns="">
          <p:pic>
            <p:nvPicPr>
              <p:cNvPr id="536" name="Freihand 535">
                <a:extLst>
                  <a:ext uri="{FF2B5EF4-FFF2-40B4-BE49-F238E27FC236}">
                    <a16:creationId xmlns:a16="http://schemas.microsoft.com/office/drawing/2014/main" id="{A02CB9A9-6BA4-07BB-0F6E-35B17B548CED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7611022" y="3223309"/>
                <a:ext cx="10656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537" name="Freihand 536">
                <a:extLst>
                  <a:ext uri="{FF2B5EF4-FFF2-40B4-BE49-F238E27FC236}">
                    <a16:creationId xmlns:a16="http://schemas.microsoft.com/office/drawing/2014/main" id="{CC154F09-87DA-FE27-C447-E52E933E303F}"/>
                  </a:ext>
                </a:extLst>
              </p14:cNvPr>
              <p14:cNvContentPartPr/>
              <p14:nvPr/>
            </p14:nvContentPartPr>
            <p14:xfrm>
              <a:off x="7753582" y="3182989"/>
              <a:ext cx="246960" cy="112320"/>
            </p14:xfrm>
          </p:contentPart>
        </mc:Choice>
        <mc:Fallback xmlns="">
          <p:pic>
            <p:nvPicPr>
              <p:cNvPr id="537" name="Freihand 536">
                <a:extLst>
                  <a:ext uri="{FF2B5EF4-FFF2-40B4-BE49-F238E27FC236}">
                    <a16:creationId xmlns:a16="http://schemas.microsoft.com/office/drawing/2014/main" id="{CC154F09-87DA-FE27-C447-E52E933E303F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7744942" y="3173989"/>
                <a:ext cx="26460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538" name="Freihand 537">
                <a:extLst>
                  <a:ext uri="{FF2B5EF4-FFF2-40B4-BE49-F238E27FC236}">
                    <a16:creationId xmlns:a16="http://schemas.microsoft.com/office/drawing/2014/main" id="{1DE66377-6AB7-AD3E-7D6D-50A53A973507}"/>
                  </a:ext>
                </a:extLst>
              </p14:cNvPr>
              <p14:cNvContentPartPr/>
              <p14:nvPr/>
            </p14:nvContentPartPr>
            <p14:xfrm>
              <a:off x="8048422" y="3212869"/>
              <a:ext cx="121680" cy="85320"/>
            </p14:xfrm>
          </p:contentPart>
        </mc:Choice>
        <mc:Fallback xmlns="">
          <p:pic>
            <p:nvPicPr>
              <p:cNvPr id="538" name="Freihand 537">
                <a:extLst>
                  <a:ext uri="{FF2B5EF4-FFF2-40B4-BE49-F238E27FC236}">
                    <a16:creationId xmlns:a16="http://schemas.microsoft.com/office/drawing/2014/main" id="{1DE66377-6AB7-AD3E-7D6D-50A53A973507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8039422" y="3203869"/>
                <a:ext cx="1393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539" name="Freihand 538">
                <a:extLst>
                  <a:ext uri="{FF2B5EF4-FFF2-40B4-BE49-F238E27FC236}">
                    <a16:creationId xmlns:a16="http://schemas.microsoft.com/office/drawing/2014/main" id="{2AECF718-4D4B-4D32-7006-ADC83C2B57FE}"/>
                  </a:ext>
                </a:extLst>
              </p14:cNvPr>
              <p14:cNvContentPartPr/>
              <p14:nvPr/>
            </p14:nvContentPartPr>
            <p14:xfrm>
              <a:off x="8086942" y="3240589"/>
              <a:ext cx="69480" cy="19800"/>
            </p14:xfrm>
          </p:contentPart>
        </mc:Choice>
        <mc:Fallback xmlns="">
          <p:pic>
            <p:nvPicPr>
              <p:cNvPr id="539" name="Freihand 538">
                <a:extLst>
                  <a:ext uri="{FF2B5EF4-FFF2-40B4-BE49-F238E27FC236}">
                    <a16:creationId xmlns:a16="http://schemas.microsoft.com/office/drawing/2014/main" id="{2AECF718-4D4B-4D32-7006-ADC83C2B57FE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8077942" y="3231949"/>
                <a:ext cx="8712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540" name="Freihand 539">
                <a:extLst>
                  <a:ext uri="{FF2B5EF4-FFF2-40B4-BE49-F238E27FC236}">
                    <a16:creationId xmlns:a16="http://schemas.microsoft.com/office/drawing/2014/main" id="{03979F49-B6F3-9FD7-2E05-56BB0547FFA3}"/>
                  </a:ext>
                </a:extLst>
              </p14:cNvPr>
              <p14:cNvContentPartPr/>
              <p14:nvPr/>
            </p14:nvContentPartPr>
            <p14:xfrm>
              <a:off x="8179822" y="3159589"/>
              <a:ext cx="287640" cy="133200"/>
            </p14:xfrm>
          </p:contentPart>
        </mc:Choice>
        <mc:Fallback xmlns="">
          <p:pic>
            <p:nvPicPr>
              <p:cNvPr id="540" name="Freihand 539">
                <a:extLst>
                  <a:ext uri="{FF2B5EF4-FFF2-40B4-BE49-F238E27FC236}">
                    <a16:creationId xmlns:a16="http://schemas.microsoft.com/office/drawing/2014/main" id="{03979F49-B6F3-9FD7-2E05-56BB0547FFA3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8171182" y="3150949"/>
                <a:ext cx="30528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541" name="Freihand 540">
                <a:extLst>
                  <a:ext uri="{FF2B5EF4-FFF2-40B4-BE49-F238E27FC236}">
                    <a16:creationId xmlns:a16="http://schemas.microsoft.com/office/drawing/2014/main" id="{E283489B-9201-560C-59A1-16C879E47527}"/>
                  </a:ext>
                </a:extLst>
              </p14:cNvPr>
              <p14:cNvContentPartPr/>
              <p14:nvPr/>
            </p14:nvContentPartPr>
            <p14:xfrm>
              <a:off x="8518222" y="3224029"/>
              <a:ext cx="192960" cy="51840"/>
            </p14:xfrm>
          </p:contentPart>
        </mc:Choice>
        <mc:Fallback xmlns="">
          <p:pic>
            <p:nvPicPr>
              <p:cNvPr id="541" name="Freihand 540">
                <a:extLst>
                  <a:ext uri="{FF2B5EF4-FFF2-40B4-BE49-F238E27FC236}">
                    <a16:creationId xmlns:a16="http://schemas.microsoft.com/office/drawing/2014/main" id="{E283489B-9201-560C-59A1-16C879E47527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8509222" y="3215389"/>
                <a:ext cx="21060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542" name="Freihand 541">
                <a:extLst>
                  <a:ext uri="{FF2B5EF4-FFF2-40B4-BE49-F238E27FC236}">
                    <a16:creationId xmlns:a16="http://schemas.microsoft.com/office/drawing/2014/main" id="{A25EE534-F5A6-D509-BE6B-DEAB78F36AA9}"/>
                  </a:ext>
                </a:extLst>
              </p14:cNvPr>
              <p14:cNvContentPartPr/>
              <p14:nvPr/>
            </p14:nvContentPartPr>
            <p14:xfrm>
              <a:off x="8863822" y="3119629"/>
              <a:ext cx="141840" cy="134280"/>
            </p14:xfrm>
          </p:contentPart>
        </mc:Choice>
        <mc:Fallback xmlns="">
          <p:pic>
            <p:nvPicPr>
              <p:cNvPr id="542" name="Freihand 541">
                <a:extLst>
                  <a:ext uri="{FF2B5EF4-FFF2-40B4-BE49-F238E27FC236}">
                    <a16:creationId xmlns:a16="http://schemas.microsoft.com/office/drawing/2014/main" id="{A25EE534-F5A6-D509-BE6B-DEAB78F36AA9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8855182" y="3110989"/>
                <a:ext cx="15948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543" name="Freihand 542">
                <a:extLst>
                  <a:ext uri="{FF2B5EF4-FFF2-40B4-BE49-F238E27FC236}">
                    <a16:creationId xmlns:a16="http://schemas.microsoft.com/office/drawing/2014/main" id="{9DBF110E-2856-6728-D8D7-D7B59E14A9C5}"/>
                  </a:ext>
                </a:extLst>
              </p14:cNvPr>
              <p14:cNvContentPartPr/>
              <p14:nvPr/>
            </p14:nvContentPartPr>
            <p14:xfrm>
              <a:off x="8939422" y="3248509"/>
              <a:ext cx="76680" cy="19440"/>
            </p14:xfrm>
          </p:contentPart>
        </mc:Choice>
        <mc:Fallback xmlns="">
          <p:pic>
            <p:nvPicPr>
              <p:cNvPr id="543" name="Freihand 542">
                <a:extLst>
                  <a:ext uri="{FF2B5EF4-FFF2-40B4-BE49-F238E27FC236}">
                    <a16:creationId xmlns:a16="http://schemas.microsoft.com/office/drawing/2014/main" id="{9DBF110E-2856-6728-D8D7-D7B59E14A9C5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8930422" y="3239509"/>
                <a:ext cx="9432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544" name="Freihand 543">
                <a:extLst>
                  <a:ext uri="{FF2B5EF4-FFF2-40B4-BE49-F238E27FC236}">
                    <a16:creationId xmlns:a16="http://schemas.microsoft.com/office/drawing/2014/main" id="{9A1DA6EC-FE96-4422-0D0C-813808C72FCC}"/>
                  </a:ext>
                </a:extLst>
              </p14:cNvPr>
              <p14:cNvContentPartPr/>
              <p14:nvPr/>
            </p14:nvContentPartPr>
            <p14:xfrm>
              <a:off x="9042742" y="3192709"/>
              <a:ext cx="332280" cy="63360"/>
            </p14:xfrm>
          </p:contentPart>
        </mc:Choice>
        <mc:Fallback xmlns="">
          <p:pic>
            <p:nvPicPr>
              <p:cNvPr id="544" name="Freihand 543">
                <a:extLst>
                  <a:ext uri="{FF2B5EF4-FFF2-40B4-BE49-F238E27FC236}">
                    <a16:creationId xmlns:a16="http://schemas.microsoft.com/office/drawing/2014/main" id="{9A1DA6EC-FE96-4422-0D0C-813808C72FCC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9034102" y="3184069"/>
                <a:ext cx="34992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545" name="Freihand 544">
                <a:extLst>
                  <a:ext uri="{FF2B5EF4-FFF2-40B4-BE49-F238E27FC236}">
                    <a16:creationId xmlns:a16="http://schemas.microsoft.com/office/drawing/2014/main" id="{18D172DF-C4A5-B259-EC75-95DB30C2D656}"/>
                  </a:ext>
                </a:extLst>
              </p14:cNvPr>
              <p14:cNvContentPartPr/>
              <p14:nvPr/>
            </p14:nvContentPartPr>
            <p14:xfrm>
              <a:off x="9404182" y="3209629"/>
              <a:ext cx="134640" cy="59760"/>
            </p14:xfrm>
          </p:contentPart>
        </mc:Choice>
        <mc:Fallback xmlns="">
          <p:pic>
            <p:nvPicPr>
              <p:cNvPr id="545" name="Freihand 544">
                <a:extLst>
                  <a:ext uri="{FF2B5EF4-FFF2-40B4-BE49-F238E27FC236}">
                    <a16:creationId xmlns:a16="http://schemas.microsoft.com/office/drawing/2014/main" id="{18D172DF-C4A5-B259-EC75-95DB30C2D656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9395542" y="3200989"/>
                <a:ext cx="15228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546" name="Freihand 545">
                <a:extLst>
                  <a:ext uri="{FF2B5EF4-FFF2-40B4-BE49-F238E27FC236}">
                    <a16:creationId xmlns:a16="http://schemas.microsoft.com/office/drawing/2014/main" id="{358C02F5-CB3E-B020-2C8D-8900A1CB3881}"/>
                  </a:ext>
                </a:extLst>
              </p14:cNvPr>
              <p14:cNvContentPartPr/>
              <p14:nvPr/>
            </p14:nvContentPartPr>
            <p14:xfrm>
              <a:off x="9606862" y="3222589"/>
              <a:ext cx="154080" cy="36360"/>
            </p14:xfrm>
          </p:contentPart>
        </mc:Choice>
        <mc:Fallback xmlns="">
          <p:pic>
            <p:nvPicPr>
              <p:cNvPr id="546" name="Freihand 545">
                <a:extLst>
                  <a:ext uri="{FF2B5EF4-FFF2-40B4-BE49-F238E27FC236}">
                    <a16:creationId xmlns:a16="http://schemas.microsoft.com/office/drawing/2014/main" id="{358C02F5-CB3E-B020-2C8D-8900A1CB3881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9598222" y="3213949"/>
                <a:ext cx="17172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547" name="Freihand 546">
                <a:extLst>
                  <a:ext uri="{FF2B5EF4-FFF2-40B4-BE49-F238E27FC236}">
                    <a16:creationId xmlns:a16="http://schemas.microsoft.com/office/drawing/2014/main" id="{FAF9A681-ED6F-F88A-025F-DC4C8BC978CF}"/>
                  </a:ext>
                </a:extLst>
              </p14:cNvPr>
              <p14:cNvContentPartPr/>
              <p14:nvPr/>
            </p14:nvContentPartPr>
            <p14:xfrm>
              <a:off x="9269182" y="3056989"/>
              <a:ext cx="87480" cy="10800"/>
            </p14:xfrm>
          </p:contentPart>
        </mc:Choice>
        <mc:Fallback xmlns="">
          <p:pic>
            <p:nvPicPr>
              <p:cNvPr id="547" name="Freihand 546">
                <a:extLst>
                  <a:ext uri="{FF2B5EF4-FFF2-40B4-BE49-F238E27FC236}">
                    <a16:creationId xmlns:a16="http://schemas.microsoft.com/office/drawing/2014/main" id="{FAF9A681-ED6F-F88A-025F-DC4C8BC978CF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9260182" y="3048349"/>
                <a:ext cx="10512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549" name="Freihand 548">
                <a:extLst>
                  <a:ext uri="{FF2B5EF4-FFF2-40B4-BE49-F238E27FC236}">
                    <a16:creationId xmlns:a16="http://schemas.microsoft.com/office/drawing/2014/main" id="{949EBEE8-F743-E826-B8C9-FECA8DD5EBD9}"/>
                  </a:ext>
                </a:extLst>
              </p14:cNvPr>
              <p14:cNvContentPartPr/>
              <p14:nvPr/>
            </p14:nvContentPartPr>
            <p14:xfrm>
              <a:off x="10014382" y="3078589"/>
              <a:ext cx="230040" cy="182160"/>
            </p14:xfrm>
          </p:contentPart>
        </mc:Choice>
        <mc:Fallback xmlns="">
          <p:pic>
            <p:nvPicPr>
              <p:cNvPr id="549" name="Freihand 548">
                <a:extLst>
                  <a:ext uri="{FF2B5EF4-FFF2-40B4-BE49-F238E27FC236}">
                    <a16:creationId xmlns:a16="http://schemas.microsoft.com/office/drawing/2014/main" id="{949EBEE8-F743-E826-B8C9-FECA8DD5EBD9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10005382" y="3069949"/>
                <a:ext cx="24768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550" name="Freihand 549">
                <a:extLst>
                  <a:ext uri="{FF2B5EF4-FFF2-40B4-BE49-F238E27FC236}">
                    <a16:creationId xmlns:a16="http://schemas.microsoft.com/office/drawing/2014/main" id="{7876F4F7-F16F-CCF0-57F7-0F5F0B1C5D4D}"/>
                  </a:ext>
                </a:extLst>
              </p14:cNvPr>
              <p14:cNvContentPartPr/>
              <p14:nvPr/>
            </p14:nvContentPartPr>
            <p14:xfrm>
              <a:off x="10289782" y="3143389"/>
              <a:ext cx="109080" cy="105480"/>
            </p14:xfrm>
          </p:contentPart>
        </mc:Choice>
        <mc:Fallback xmlns="">
          <p:pic>
            <p:nvPicPr>
              <p:cNvPr id="550" name="Freihand 549">
                <a:extLst>
                  <a:ext uri="{FF2B5EF4-FFF2-40B4-BE49-F238E27FC236}">
                    <a16:creationId xmlns:a16="http://schemas.microsoft.com/office/drawing/2014/main" id="{7876F4F7-F16F-CCF0-57F7-0F5F0B1C5D4D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10281142" y="3134389"/>
                <a:ext cx="12672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551" name="Freihand 550">
                <a:extLst>
                  <a:ext uri="{FF2B5EF4-FFF2-40B4-BE49-F238E27FC236}">
                    <a16:creationId xmlns:a16="http://schemas.microsoft.com/office/drawing/2014/main" id="{EDA8EF87-6DE1-2AC1-9E3C-F41054C14E47}"/>
                  </a:ext>
                </a:extLst>
              </p14:cNvPr>
              <p14:cNvContentPartPr/>
              <p14:nvPr/>
            </p14:nvContentPartPr>
            <p14:xfrm>
              <a:off x="10655902" y="3110269"/>
              <a:ext cx="62280" cy="145800"/>
            </p14:xfrm>
          </p:contentPart>
        </mc:Choice>
        <mc:Fallback xmlns="">
          <p:pic>
            <p:nvPicPr>
              <p:cNvPr id="551" name="Freihand 550">
                <a:extLst>
                  <a:ext uri="{FF2B5EF4-FFF2-40B4-BE49-F238E27FC236}">
                    <a16:creationId xmlns:a16="http://schemas.microsoft.com/office/drawing/2014/main" id="{EDA8EF87-6DE1-2AC1-9E3C-F41054C14E47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10647262" y="3101269"/>
                <a:ext cx="7992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552" name="Freihand 551">
                <a:extLst>
                  <a:ext uri="{FF2B5EF4-FFF2-40B4-BE49-F238E27FC236}">
                    <a16:creationId xmlns:a16="http://schemas.microsoft.com/office/drawing/2014/main" id="{355CBD1A-8601-6687-F0C0-4D71A08C07C0}"/>
                  </a:ext>
                </a:extLst>
              </p14:cNvPr>
              <p14:cNvContentPartPr/>
              <p14:nvPr/>
            </p14:nvContentPartPr>
            <p14:xfrm>
              <a:off x="10588942" y="3058069"/>
              <a:ext cx="178560" cy="193680"/>
            </p14:xfrm>
          </p:contentPart>
        </mc:Choice>
        <mc:Fallback xmlns="">
          <p:pic>
            <p:nvPicPr>
              <p:cNvPr id="552" name="Freihand 551">
                <a:extLst>
                  <a:ext uri="{FF2B5EF4-FFF2-40B4-BE49-F238E27FC236}">
                    <a16:creationId xmlns:a16="http://schemas.microsoft.com/office/drawing/2014/main" id="{355CBD1A-8601-6687-F0C0-4D71A08C07C0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10579942" y="3049069"/>
                <a:ext cx="19620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553" name="Freihand 552">
                <a:extLst>
                  <a:ext uri="{FF2B5EF4-FFF2-40B4-BE49-F238E27FC236}">
                    <a16:creationId xmlns:a16="http://schemas.microsoft.com/office/drawing/2014/main" id="{BD198209-B639-29DD-8D3E-A0E1C254CB86}"/>
                  </a:ext>
                </a:extLst>
              </p14:cNvPr>
              <p14:cNvContentPartPr/>
              <p14:nvPr/>
            </p14:nvContentPartPr>
            <p14:xfrm>
              <a:off x="10889902" y="3026389"/>
              <a:ext cx="416160" cy="208800"/>
            </p14:xfrm>
          </p:contentPart>
        </mc:Choice>
        <mc:Fallback xmlns="">
          <p:pic>
            <p:nvPicPr>
              <p:cNvPr id="553" name="Freihand 552">
                <a:extLst>
                  <a:ext uri="{FF2B5EF4-FFF2-40B4-BE49-F238E27FC236}">
                    <a16:creationId xmlns:a16="http://schemas.microsoft.com/office/drawing/2014/main" id="{BD198209-B639-29DD-8D3E-A0E1C254CB86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10880902" y="3017749"/>
                <a:ext cx="43380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554" name="Freihand 553">
                <a:extLst>
                  <a:ext uri="{FF2B5EF4-FFF2-40B4-BE49-F238E27FC236}">
                    <a16:creationId xmlns:a16="http://schemas.microsoft.com/office/drawing/2014/main" id="{0D7236F1-029D-E5F5-DD92-AD92469FFD30}"/>
                  </a:ext>
                </a:extLst>
              </p14:cNvPr>
              <p14:cNvContentPartPr/>
              <p14:nvPr/>
            </p14:nvContentPartPr>
            <p14:xfrm>
              <a:off x="11202382" y="2975989"/>
              <a:ext cx="21960" cy="13680"/>
            </p14:xfrm>
          </p:contentPart>
        </mc:Choice>
        <mc:Fallback xmlns="">
          <p:pic>
            <p:nvPicPr>
              <p:cNvPr id="554" name="Freihand 553">
                <a:extLst>
                  <a:ext uri="{FF2B5EF4-FFF2-40B4-BE49-F238E27FC236}">
                    <a16:creationId xmlns:a16="http://schemas.microsoft.com/office/drawing/2014/main" id="{0D7236F1-029D-E5F5-DD92-AD92469FFD30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11193742" y="2967349"/>
                <a:ext cx="396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555" name="Freihand 554">
                <a:extLst>
                  <a:ext uri="{FF2B5EF4-FFF2-40B4-BE49-F238E27FC236}">
                    <a16:creationId xmlns:a16="http://schemas.microsoft.com/office/drawing/2014/main" id="{40530561-4823-5C33-1F7B-24B813231F14}"/>
                  </a:ext>
                </a:extLst>
              </p14:cNvPr>
              <p14:cNvContentPartPr/>
              <p14:nvPr/>
            </p14:nvContentPartPr>
            <p14:xfrm>
              <a:off x="11388862" y="2991469"/>
              <a:ext cx="114480" cy="260280"/>
            </p14:xfrm>
          </p:contentPart>
        </mc:Choice>
        <mc:Fallback xmlns="">
          <p:pic>
            <p:nvPicPr>
              <p:cNvPr id="555" name="Freihand 554">
                <a:extLst>
                  <a:ext uri="{FF2B5EF4-FFF2-40B4-BE49-F238E27FC236}">
                    <a16:creationId xmlns:a16="http://schemas.microsoft.com/office/drawing/2014/main" id="{40530561-4823-5C33-1F7B-24B813231F14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11380222" y="2982829"/>
                <a:ext cx="13212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913424FB-B8E9-1B45-CB9A-EA82D31F95BE}"/>
                  </a:ext>
                </a:extLst>
              </p14:cNvPr>
              <p14:cNvContentPartPr/>
              <p14:nvPr/>
            </p14:nvContentPartPr>
            <p14:xfrm>
              <a:off x="6521302" y="84142"/>
              <a:ext cx="167400" cy="12744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913424FB-B8E9-1B45-CB9A-EA82D31F95BE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6512662" y="75142"/>
                <a:ext cx="18504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63A2469B-509D-2DB1-D9D8-135CB785ED28}"/>
                  </a:ext>
                </a:extLst>
              </p14:cNvPr>
              <p14:cNvContentPartPr/>
              <p14:nvPr/>
            </p14:nvContentPartPr>
            <p14:xfrm>
              <a:off x="6786622" y="75142"/>
              <a:ext cx="101520" cy="14076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63A2469B-509D-2DB1-D9D8-135CB785ED28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6777622" y="66502"/>
                <a:ext cx="11916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110C64D2-B8A3-004A-85A3-FFDC42CD5A4D}"/>
                  </a:ext>
                </a:extLst>
              </p14:cNvPr>
              <p14:cNvContentPartPr/>
              <p14:nvPr/>
            </p14:nvContentPartPr>
            <p14:xfrm>
              <a:off x="7040422" y="77662"/>
              <a:ext cx="77040" cy="13392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110C64D2-B8A3-004A-85A3-FFDC42CD5A4D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7031422" y="69022"/>
                <a:ext cx="9468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0F08219C-70CD-28F7-3F48-9368AD5EEFCA}"/>
                  </a:ext>
                </a:extLst>
              </p14:cNvPr>
              <p14:cNvContentPartPr/>
              <p14:nvPr/>
            </p14:nvContentPartPr>
            <p14:xfrm>
              <a:off x="7046182" y="130942"/>
              <a:ext cx="86040" cy="2664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0F08219C-70CD-28F7-3F48-9368AD5EEFCA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7037182" y="122302"/>
                <a:ext cx="1036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D1FDFD70-0A67-1033-4D3B-4C1E0B93F28A}"/>
                  </a:ext>
                </a:extLst>
              </p14:cNvPr>
              <p14:cNvContentPartPr/>
              <p14:nvPr/>
            </p14:nvContentPartPr>
            <p14:xfrm>
              <a:off x="8115382" y="84502"/>
              <a:ext cx="16920" cy="10764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D1FDFD70-0A67-1033-4D3B-4C1E0B93F28A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8106382" y="75862"/>
                <a:ext cx="3456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74BD3B0E-DA8A-F246-FFB6-DD69D97EB820}"/>
                  </a:ext>
                </a:extLst>
              </p14:cNvPr>
              <p14:cNvContentPartPr/>
              <p14:nvPr/>
            </p14:nvContentPartPr>
            <p14:xfrm>
              <a:off x="8026462" y="61822"/>
              <a:ext cx="242280" cy="14076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74BD3B0E-DA8A-F246-FFB6-DD69D97EB820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8017822" y="53182"/>
                <a:ext cx="25992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449" name="Freihand 448">
                <a:extLst>
                  <a:ext uri="{FF2B5EF4-FFF2-40B4-BE49-F238E27FC236}">
                    <a16:creationId xmlns:a16="http://schemas.microsoft.com/office/drawing/2014/main" id="{F530B81E-B718-4675-B642-87B1A6FE2C76}"/>
                  </a:ext>
                </a:extLst>
              </p14:cNvPr>
              <p14:cNvContentPartPr/>
              <p14:nvPr/>
            </p14:nvContentPartPr>
            <p14:xfrm>
              <a:off x="7462702" y="71902"/>
              <a:ext cx="105840" cy="1044000"/>
            </p14:xfrm>
          </p:contentPart>
        </mc:Choice>
        <mc:Fallback xmlns="">
          <p:pic>
            <p:nvPicPr>
              <p:cNvPr id="449" name="Freihand 448">
                <a:extLst>
                  <a:ext uri="{FF2B5EF4-FFF2-40B4-BE49-F238E27FC236}">
                    <a16:creationId xmlns:a16="http://schemas.microsoft.com/office/drawing/2014/main" id="{F530B81E-B718-4675-B642-87B1A6FE2C76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7453702" y="62902"/>
                <a:ext cx="123480" cy="10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451" name="Freihand 450">
                <a:extLst>
                  <a:ext uri="{FF2B5EF4-FFF2-40B4-BE49-F238E27FC236}">
                    <a16:creationId xmlns:a16="http://schemas.microsoft.com/office/drawing/2014/main" id="{6F6556C6-F590-46DF-2952-972AB4392B88}"/>
                  </a:ext>
                </a:extLst>
              </p14:cNvPr>
              <p14:cNvContentPartPr/>
              <p14:nvPr/>
            </p14:nvContentPartPr>
            <p14:xfrm>
              <a:off x="5778262" y="279262"/>
              <a:ext cx="2708280" cy="98640"/>
            </p14:xfrm>
          </p:contentPart>
        </mc:Choice>
        <mc:Fallback xmlns="">
          <p:pic>
            <p:nvPicPr>
              <p:cNvPr id="451" name="Freihand 450">
                <a:extLst>
                  <a:ext uri="{FF2B5EF4-FFF2-40B4-BE49-F238E27FC236}">
                    <a16:creationId xmlns:a16="http://schemas.microsoft.com/office/drawing/2014/main" id="{6F6556C6-F590-46DF-2952-972AB4392B88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5769622" y="270262"/>
                <a:ext cx="272592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453" name="Freihand 452">
                <a:extLst>
                  <a:ext uri="{FF2B5EF4-FFF2-40B4-BE49-F238E27FC236}">
                    <a16:creationId xmlns:a16="http://schemas.microsoft.com/office/drawing/2014/main" id="{B4B40A22-6507-7055-EC66-9CA4730E0A77}"/>
                  </a:ext>
                </a:extLst>
              </p14:cNvPr>
              <p14:cNvContentPartPr/>
              <p14:nvPr/>
            </p14:nvContentPartPr>
            <p14:xfrm>
              <a:off x="6282622" y="57862"/>
              <a:ext cx="64440" cy="1059480"/>
            </p14:xfrm>
          </p:contentPart>
        </mc:Choice>
        <mc:Fallback xmlns="">
          <p:pic>
            <p:nvPicPr>
              <p:cNvPr id="453" name="Freihand 452">
                <a:extLst>
                  <a:ext uri="{FF2B5EF4-FFF2-40B4-BE49-F238E27FC236}">
                    <a16:creationId xmlns:a16="http://schemas.microsoft.com/office/drawing/2014/main" id="{B4B40A22-6507-7055-EC66-9CA4730E0A77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6273622" y="48862"/>
                <a:ext cx="82080" cy="10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455" name="Freihand 454">
                <a:extLst>
                  <a:ext uri="{FF2B5EF4-FFF2-40B4-BE49-F238E27FC236}">
                    <a16:creationId xmlns:a16="http://schemas.microsoft.com/office/drawing/2014/main" id="{28A389F7-A96D-8891-E20A-0E332B342193}"/>
                  </a:ext>
                </a:extLst>
              </p14:cNvPr>
              <p14:cNvContentPartPr/>
              <p14:nvPr/>
            </p14:nvContentPartPr>
            <p14:xfrm>
              <a:off x="5814262" y="710182"/>
              <a:ext cx="2799360" cy="88560"/>
            </p14:xfrm>
          </p:contentPart>
        </mc:Choice>
        <mc:Fallback xmlns="">
          <p:pic>
            <p:nvPicPr>
              <p:cNvPr id="455" name="Freihand 454">
                <a:extLst>
                  <a:ext uri="{FF2B5EF4-FFF2-40B4-BE49-F238E27FC236}">
                    <a16:creationId xmlns:a16="http://schemas.microsoft.com/office/drawing/2014/main" id="{28A389F7-A96D-8891-E20A-0E332B342193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5805622" y="701182"/>
                <a:ext cx="281700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459" name="Freihand 458">
                <a:extLst>
                  <a:ext uri="{FF2B5EF4-FFF2-40B4-BE49-F238E27FC236}">
                    <a16:creationId xmlns:a16="http://schemas.microsoft.com/office/drawing/2014/main" id="{7AEC7436-3D65-6639-35AE-70531B509AD1}"/>
                  </a:ext>
                </a:extLst>
              </p14:cNvPr>
              <p14:cNvContentPartPr/>
              <p14:nvPr/>
            </p14:nvContentPartPr>
            <p14:xfrm>
              <a:off x="8558182" y="708022"/>
              <a:ext cx="312120" cy="25920"/>
            </p14:xfrm>
          </p:contentPart>
        </mc:Choice>
        <mc:Fallback xmlns="">
          <p:pic>
            <p:nvPicPr>
              <p:cNvPr id="459" name="Freihand 458">
                <a:extLst>
                  <a:ext uri="{FF2B5EF4-FFF2-40B4-BE49-F238E27FC236}">
                    <a16:creationId xmlns:a16="http://schemas.microsoft.com/office/drawing/2014/main" id="{7AEC7436-3D65-6639-35AE-70531B509AD1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8549182" y="699382"/>
                <a:ext cx="32976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460" name="Freihand 459">
                <a:extLst>
                  <a:ext uri="{FF2B5EF4-FFF2-40B4-BE49-F238E27FC236}">
                    <a16:creationId xmlns:a16="http://schemas.microsoft.com/office/drawing/2014/main" id="{87E007EF-50D5-B2F5-D195-563BF7663721}"/>
                  </a:ext>
                </a:extLst>
              </p14:cNvPr>
              <p14:cNvContentPartPr/>
              <p14:nvPr/>
            </p14:nvContentPartPr>
            <p14:xfrm>
              <a:off x="8461342" y="256222"/>
              <a:ext cx="414000" cy="32400"/>
            </p14:xfrm>
          </p:contentPart>
        </mc:Choice>
        <mc:Fallback xmlns="">
          <p:pic>
            <p:nvPicPr>
              <p:cNvPr id="460" name="Freihand 459">
                <a:extLst>
                  <a:ext uri="{FF2B5EF4-FFF2-40B4-BE49-F238E27FC236}">
                    <a16:creationId xmlns:a16="http://schemas.microsoft.com/office/drawing/2014/main" id="{87E007EF-50D5-B2F5-D195-563BF7663721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8452702" y="247222"/>
                <a:ext cx="4316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462" name="Freihand 461">
                <a:extLst>
                  <a:ext uri="{FF2B5EF4-FFF2-40B4-BE49-F238E27FC236}">
                    <a16:creationId xmlns:a16="http://schemas.microsoft.com/office/drawing/2014/main" id="{AAFAFAC8-6970-6F4B-DACC-B6611BE44AED}"/>
                  </a:ext>
                </a:extLst>
              </p14:cNvPr>
              <p14:cNvContentPartPr/>
              <p14:nvPr/>
            </p14:nvContentPartPr>
            <p14:xfrm>
              <a:off x="6456142" y="461062"/>
              <a:ext cx="149400" cy="227520"/>
            </p14:xfrm>
          </p:contentPart>
        </mc:Choice>
        <mc:Fallback xmlns="">
          <p:pic>
            <p:nvPicPr>
              <p:cNvPr id="462" name="Freihand 461">
                <a:extLst>
                  <a:ext uri="{FF2B5EF4-FFF2-40B4-BE49-F238E27FC236}">
                    <a16:creationId xmlns:a16="http://schemas.microsoft.com/office/drawing/2014/main" id="{AAFAFAC8-6970-6F4B-DACC-B6611BE44AED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6447502" y="452422"/>
                <a:ext cx="16704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463" name="Freihand 462">
                <a:extLst>
                  <a:ext uri="{FF2B5EF4-FFF2-40B4-BE49-F238E27FC236}">
                    <a16:creationId xmlns:a16="http://schemas.microsoft.com/office/drawing/2014/main" id="{A5B2A111-9352-7780-A7FD-E48056AB9E31}"/>
                  </a:ext>
                </a:extLst>
              </p14:cNvPr>
              <p14:cNvContentPartPr/>
              <p14:nvPr/>
            </p14:nvContentPartPr>
            <p14:xfrm>
              <a:off x="6572422" y="497062"/>
              <a:ext cx="26280" cy="151200"/>
            </p14:xfrm>
          </p:contentPart>
        </mc:Choice>
        <mc:Fallback xmlns="">
          <p:pic>
            <p:nvPicPr>
              <p:cNvPr id="463" name="Freihand 462">
                <a:extLst>
                  <a:ext uri="{FF2B5EF4-FFF2-40B4-BE49-F238E27FC236}">
                    <a16:creationId xmlns:a16="http://schemas.microsoft.com/office/drawing/2014/main" id="{A5B2A111-9352-7780-A7FD-E48056AB9E31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6563782" y="488422"/>
                <a:ext cx="4392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464" name="Freihand 463">
                <a:extLst>
                  <a:ext uri="{FF2B5EF4-FFF2-40B4-BE49-F238E27FC236}">
                    <a16:creationId xmlns:a16="http://schemas.microsoft.com/office/drawing/2014/main" id="{4894F2A8-1EAD-1FF5-DC00-E19ACC8C5F8D}"/>
                  </a:ext>
                </a:extLst>
              </p14:cNvPr>
              <p14:cNvContentPartPr/>
              <p14:nvPr/>
            </p14:nvContentPartPr>
            <p14:xfrm>
              <a:off x="6520222" y="557902"/>
              <a:ext cx="116280" cy="15480"/>
            </p14:xfrm>
          </p:contentPart>
        </mc:Choice>
        <mc:Fallback xmlns="">
          <p:pic>
            <p:nvPicPr>
              <p:cNvPr id="464" name="Freihand 463">
                <a:extLst>
                  <a:ext uri="{FF2B5EF4-FFF2-40B4-BE49-F238E27FC236}">
                    <a16:creationId xmlns:a16="http://schemas.microsoft.com/office/drawing/2014/main" id="{4894F2A8-1EAD-1FF5-DC00-E19ACC8C5F8D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6511582" y="548902"/>
                <a:ext cx="1339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465" name="Freihand 464">
                <a:extLst>
                  <a:ext uri="{FF2B5EF4-FFF2-40B4-BE49-F238E27FC236}">
                    <a16:creationId xmlns:a16="http://schemas.microsoft.com/office/drawing/2014/main" id="{EB7C4950-984F-CC55-9A90-BF79B3E7837D}"/>
                  </a:ext>
                </a:extLst>
              </p14:cNvPr>
              <p14:cNvContentPartPr/>
              <p14:nvPr/>
            </p14:nvContentPartPr>
            <p14:xfrm>
              <a:off x="6895702" y="419302"/>
              <a:ext cx="25920" cy="316080"/>
            </p14:xfrm>
          </p:contentPart>
        </mc:Choice>
        <mc:Fallback xmlns="">
          <p:pic>
            <p:nvPicPr>
              <p:cNvPr id="465" name="Freihand 464">
                <a:extLst>
                  <a:ext uri="{FF2B5EF4-FFF2-40B4-BE49-F238E27FC236}">
                    <a16:creationId xmlns:a16="http://schemas.microsoft.com/office/drawing/2014/main" id="{EB7C4950-984F-CC55-9A90-BF79B3E7837D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6886702" y="410662"/>
                <a:ext cx="4356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466" name="Freihand 465">
                <a:extLst>
                  <a:ext uri="{FF2B5EF4-FFF2-40B4-BE49-F238E27FC236}">
                    <a16:creationId xmlns:a16="http://schemas.microsoft.com/office/drawing/2014/main" id="{0054A339-A2DC-59C4-C0A8-83B1B6629220}"/>
                  </a:ext>
                </a:extLst>
              </p14:cNvPr>
              <p14:cNvContentPartPr/>
              <p14:nvPr/>
            </p14:nvContentPartPr>
            <p14:xfrm>
              <a:off x="7060582" y="486262"/>
              <a:ext cx="222480" cy="101520"/>
            </p14:xfrm>
          </p:contentPart>
        </mc:Choice>
        <mc:Fallback xmlns="">
          <p:pic>
            <p:nvPicPr>
              <p:cNvPr id="466" name="Freihand 465">
                <a:extLst>
                  <a:ext uri="{FF2B5EF4-FFF2-40B4-BE49-F238E27FC236}">
                    <a16:creationId xmlns:a16="http://schemas.microsoft.com/office/drawing/2014/main" id="{0054A339-A2DC-59C4-C0A8-83B1B6629220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7051942" y="477262"/>
                <a:ext cx="24012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467" name="Freihand 466">
                <a:extLst>
                  <a:ext uri="{FF2B5EF4-FFF2-40B4-BE49-F238E27FC236}">
                    <a16:creationId xmlns:a16="http://schemas.microsoft.com/office/drawing/2014/main" id="{E2B90A41-35E6-F107-5B70-8A3A4E969484}"/>
                  </a:ext>
                </a:extLst>
              </p14:cNvPr>
              <p14:cNvContentPartPr/>
              <p14:nvPr/>
            </p14:nvContentPartPr>
            <p14:xfrm>
              <a:off x="7779862" y="460342"/>
              <a:ext cx="133560" cy="183240"/>
            </p14:xfrm>
          </p:contentPart>
        </mc:Choice>
        <mc:Fallback xmlns="">
          <p:pic>
            <p:nvPicPr>
              <p:cNvPr id="467" name="Freihand 466">
                <a:extLst>
                  <a:ext uri="{FF2B5EF4-FFF2-40B4-BE49-F238E27FC236}">
                    <a16:creationId xmlns:a16="http://schemas.microsoft.com/office/drawing/2014/main" id="{E2B90A41-35E6-F107-5B70-8A3A4E969484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7770862" y="451342"/>
                <a:ext cx="15120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468" name="Freihand 467">
                <a:extLst>
                  <a:ext uri="{FF2B5EF4-FFF2-40B4-BE49-F238E27FC236}">
                    <a16:creationId xmlns:a16="http://schemas.microsoft.com/office/drawing/2014/main" id="{2982D184-5C11-7B7E-E66A-B6418BA3F6CF}"/>
                  </a:ext>
                </a:extLst>
              </p14:cNvPr>
              <p14:cNvContentPartPr/>
              <p14:nvPr/>
            </p14:nvContentPartPr>
            <p14:xfrm>
              <a:off x="7851502" y="472942"/>
              <a:ext cx="156240" cy="182160"/>
            </p14:xfrm>
          </p:contentPart>
        </mc:Choice>
        <mc:Fallback xmlns="">
          <p:pic>
            <p:nvPicPr>
              <p:cNvPr id="468" name="Freihand 467">
                <a:extLst>
                  <a:ext uri="{FF2B5EF4-FFF2-40B4-BE49-F238E27FC236}">
                    <a16:creationId xmlns:a16="http://schemas.microsoft.com/office/drawing/2014/main" id="{2982D184-5C11-7B7E-E66A-B6418BA3F6CF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7842862" y="464302"/>
                <a:ext cx="17388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469" name="Freihand 468">
                <a:extLst>
                  <a:ext uri="{FF2B5EF4-FFF2-40B4-BE49-F238E27FC236}">
                    <a16:creationId xmlns:a16="http://schemas.microsoft.com/office/drawing/2014/main" id="{D3BE7296-0EB2-6615-D4BA-1E5D8480B503}"/>
                  </a:ext>
                </a:extLst>
              </p14:cNvPr>
              <p14:cNvContentPartPr/>
              <p14:nvPr/>
            </p14:nvContentPartPr>
            <p14:xfrm>
              <a:off x="8247502" y="328942"/>
              <a:ext cx="41400" cy="367920"/>
            </p14:xfrm>
          </p:contentPart>
        </mc:Choice>
        <mc:Fallback xmlns="">
          <p:pic>
            <p:nvPicPr>
              <p:cNvPr id="469" name="Freihand 468">
                <a:extLst>
                  <a:ext uri="{FF2B5EF4-FFF2-40B4-BE49-F238E27FC236}">
                    <a16:creationId xmlns:a16="http://schemas.microsoft.com/office/drawing/2014/main" id="{D3BE7296-0EB2-6615-D4BA-1E5D8480B503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8238502" y="320302"/>
                <a:ext cx="59040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470" name="Freihand 469">
                <a:extLst>
                  <a:ext uri="{FF2B5EF4-FFF2-40B4-BE49-F238E27FC236}">
                    <a16:creationId xmlns:a16="http://schemas.microsoft.com/office/drawing/2014/main" id="{44ACB284-CC1E-D6C8-8247-8C02C11A228B}"/>
                  </a:ext>
                </a:extLst>
              </p14:cNvPr>
              <p14:cNvContentPartPr/>
              <p14:nvPr/>
            </p14:nvContentPartPr>
            <p14:xfrm>
              <a:off x="8499502" y="433342"/>
              <a:ext cx="255240" cy="144720"/>
            </p14:xfrm>
          </p:contentPart>
        </mc:Choice>
        <mc:Fallback xmlns="">
          <p:pic>
            <p:nvPicPr>
              <p:cNvPr id="470" name="Freihand 469">
                <a:extLst>
                  <a:ext uri="{FF2B5EF4-FFF2-40B4-BE49-F238E27FC236}">
                    <a16:creationId xmlns:a16="http://schemas.microsoft.com/office/drawing/2014/main" id="{44ACB284-CC1E-D6C8-8247-8C02C11A228B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8490862" y="424702"/>
                <a:ext cx="27288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457" name="Freihand 456">
                <a:extLst>
                  <a:ext uri="{FF2B5EF4-FFF2-40B4-BE49-F238E27FC236}">
                    <a16:creationId xmlns:a16="http://schemas.microsoft.com/office/drawing/2014/main" id="{6DCBEC54-35CB-376F-2F30-A8A2C5474485}"/>
                  </a:ext>
                </a:extLst>
              </p14:cNvPr>
              <p14:cNvContentPartPr/>
              <p14:nvPr/>
            </p14:nvContentPartPr>
            <p14:xfrm>
              <a:off x="6272902" y="1106902"/>
              <a:ext cx="13320" cy="294840"/>
            </p14:xfrm>
          </p:contentPart>
        </mc:Choice>
        <mc:Fallback xmlns="">
          <p:pic>
            <p:nvPicPr>
              <p:cNvPr id="457" name="Freihand 456">
                <a:extLst>
                  <a:ext uri="{FF2B5EF4-FFF2-40B4-BE49-F238E27FC236}">
                    <a16:creationId xmlns:a16="http://schemas.microsoft.com/office/drawing/2014/main" id="{6DCBEC54-35CB-376F-2F30-A8A2C5474485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6263902" y="1097902"/>
                <a:ext cx="3096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458" name="Freihand 457">
                <a:extLst>
                  <a:ext uri="{FF2B5EF4-FFF2-40B4-BE49-F238E27FC236}">
                    <a16:creationId xmlns:a16="http://schemas.microsoft.com/office/drawing/2014/main" id="{80DEE9AB-1F77-E71B-063E-DE3135714FD9}"/>
                  </a:ext>
                </a:extLst>
              </p14:cNvPr>
              <p14:cNvContentPartPr/>
              <p14:nvPr/>
            </p14:nvContentPartPr>
            <p14:xfrm>
              <a:off x="7454422" y="1093942"/>
              <a:ext cx="44640" cy="307080"/>
            </p14:xfrm>
          </p:contentPart>
        </mc:Choice>
        <mc:Fallback xmlns="">
          <p:pic>
            <p:nvPicPr>
              <p:cNvPr id="458" name="Freihand 457">
                <a:extLst>
                  <a:ext uri="{FF2B5EF4-FFF2-40B4-BE49-F238E27FC236}">
                    <a16:creationId xmlns:a16="http://schemas.microsoft.com/office/drawing/2014/main" id="{80DEE9AB-1F77-E71B-063E-DE3135714FD9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7445422" y="1085302"/>
                <a:ext cx="6228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472" name="Freihand 471">
                <a:extLst>
                  <a:ext uri="{FF2B5EF4-FFF2-40B4-BE49-F238E27FC236}">
                    <a16:creationId xmlns:a16="http://schemas.microsoft.com/office/drawing/2014/main" id="{FD0F5705-F1A5-9444-656C-8FF3CFF0D19C}"/>
                  </a:ext>
                </a:extLst>
              </p14:cNvPr>
              <p14:cNvContentPartPr/>
              <p14:nvPr/>
            </p14:nvContentPartPr>
            <p14:xfrm>
              <a:off x="7440382" y="1071262"/>
              <a:ext cx="25200" cy="350640"/>
            </p14:xfrm>
          </p:contentPart>
        </mc:Choice>
        <mc:Fallback xmlns="">
          <p:pic>
            <p:nvPicPr>
              <p:cNvPr id="472" name="Freihand 471">
                <a:extLst>
                  <a:ext uri="{FF2B5EF4-FFF2-40B4-BE49-F238E27FC236}">
                    <a16:creationId xmlns:a16="http://schemas.microsoft.com/office/drawing/2014/main" id="{FD0F5705-F1A5-9444-656C-8FF3CFF0D19C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7431742" y="1062262"/>
                <a:ext cx="4284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473" name="Freihand 472">
                <a:extLst>
                  <a:ext uri="{FF2B5EF4-FFF2-40B4-BE49-F238E27FC236}">
                    <a16:creationId xmlns:a16="http://schemas.microsoft.com/office/drawing/2014/main" id="{9471CEE5-351B-2585-27DD-C916E4DA39BE}"/>
                  </a:ext>
                </a:extLst>
              </p14:cNvPr>
              <p14:cNvContentPartPr/>
              <p14:nvPr/>
            </p14:nvContentPartPr>
            <p14:xfrm>
              <a:off x="6268582" y="1307422"/>
              <a:ext cx="15840" cy="212760"/>
            </p14:xfrm>
          </p:contentPart>
        </mc:Choice>
        <mc:Fallback xmlns="">
          <p:pic>
            <p:nvPicPr>
              <p:cNvPr id="473" name="Freihand 472">
                <a:extLst>
                  <a:ext uri="{FF2B5EF4-FFF2-40B4-BE49-F238E27FC236}">
                    <a16:creationId xmlns:a16="http://schemas.microsoft.com/office/drawing/2014/main" id="{9471CEE5-351B-2585-27DD-C916E4DA39BE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6259942" y="1298782"/>
                <a:ext cx="3348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476" name="Freihand 475">
                <a:extLst>
                  <a:ext uri="{FF2B5EF4-FFF2-40B4-BE49-F238E27FC236}">
                    <a16:creationId xmlns:a16="http://schemas.microsoft.com/office/drawing/2014/main" id="{CD6918BB-CE3C-092D-23AD-5C01DADB8FA5}"/>
                  </a:ext>
                </a:extLst>
              </p14:cNvPr>
              <p14:cNvContentPartPr/>
              <p14:nvPr/>
            </p14:nvContentPartPr>
            <p14:xfrm>
              <a:off x="6895342" y="745822"/>
              <a:ext cx="20520" cy="803880"/>
            </p14:xfrm>
          </p:contentPart>
        </mc:Choice>
        <mc:Fallback xmlns="">
          <p:pic>
            <p:nvPicPr>
              <p:cNvPr id="476" name="Freihand 475">
                <a:extLst>
                  <a:ext uri="{FF2B5EF4-FFF2-40B4-BE49-F238E27FC236}">
                    <a16:creationId xmlns:a16="http://schemas.microsoft.com/office/drawing/2014/main" id="{CD6918BB-CE3C-092D-23AD-5C01DADB8FA5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6886702" y="737182"/>
                <a:ext cx="38160" cy="82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477" name="Freihand 476">
                <a:extLst>
                  <a:ext uri="{FF2B5EF4-FFF2-40B4-BE49-F238E27FC236}">
                    <a16:creationId xmlns:a16="http://schemas.microsoft.com/office/drawing/2014/main" id="{611F16B9-5E24-5966-B2B1-B9EFCFCCAB53}"/>
                  </a:ext>
                </a:extLst>
              </p14:cNvPr>
              <p14:cNvContentPartPr/>
              <p14:nvPr/>
            </p14:nvContentPartPr>
            <p14:xfrm>
              <a:off x="8182342" y="707302"/>
              <a:ext cx="107280" cy="702720"/>
            </p14:xfrm>
          </p:contentPart>
        </mc:Choice>
        <mc:Fallback xmlns="">
          <p:pic>
            <p:nvPicPr>
              <p:cNvPr id="477" name="Freihand 476">
                <a:extLst>
                  <a:ext uri="{FF2B5EF4-FFF2-40B4-BE49-F238E27FC236}">
                    <a16:creationId xmlns:a16="http://schemas.microsoft.com/office/drawing/2014/main" id="{611F16B9-5E24-5966-B2B1-B9EFCFCCAB53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8173702" y="698662"/>
                <a:ext cx="124920" cy="72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479" name="Freihand 478">
                <a:extLst>
                  <a:ext uri="{FF2B5EF4-FFF2-40B4-BE49-F238E27FC236}">
                    <a16:creationId xmlns:a16="http://schemas.microsoft.com/office/drawing/2014/main" id="{1A2AEE3E-4905-02CB-E202-C4F04FB41BFC}"/>
                  </a:ext>
                </a:extLst>
              </p14:cNvPr>
              <p14:cNvContentPartPr/>
              <p14:nvPr/>
            </p14:nvContentPartPr>
            <p14:xfrm>
              <a:off x="6442102" y="861022"/>
              <a:ext cx="85680" cy="120600"/>
            </p14:xfrm>
          </p:contentPart>
        </mc:Choice>
        <mc:Fallback xmlns="">
          <p:pic>
            <p:nvPicPr>
              <p:cNvPr id="479" name="Freihand 478">
                <a:extLst>
                  <a:ext uri="{FF2B5EF4-FFF2-40B4-BE49-F238E27FC236}">
                    <a16:creationId xmlns:a16="http://schemas.microsoft.com/office/drawing/2014/main" id="{1A2AEE3E-4905-02CB-E202-C4F04FB41BFC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6433102" y="852382"/>
                <a:ext cx="10332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5">
            <p14:nvContentPartPr>
              <p14:cNvPr id="480" name="Freihand 479">
                <a:extLst>
                  <a:ext uri="{FF2B5EF4-FFF2-40B4-BE49-F238E27FC236}">
                    <a16:creationId xmlns:a16="http://schemas.microsoft.com/office/drawing/2014/main" id="{AF7078BF-85ED-6D1F-FBA6-84EB4D14FD08}"/>
                  </a:ext>
                </a:extLst>
              </p14:cNvPr>
              <p14:cNvContentPartPr/>
              <p14:nvPr/>
            </p14:nvContentPartPr>
            <p14:xfrm>
              <a:off x="6504742" y="883342"/>
              <a:ext cx="24480" cy="167400"/>
            </p14:xfrm>
          </p:contentPart>
        </mc:Choice>
        <mc:Fallback xmlns="">
          <p:pic>
            <p:nvPicPr>
              <p:cNvPr id="480" name="Freihand 479">
                <a:extLst>
                  <a:ext uri="{FF2B5EF4-FFF2-40B4-BE49-F238E27FC236}">
                    <a16:creationId xmlns:a16="http://schemas.microsoft.com/office/drawing/2014/main" id="{AF7078BF-85ED-6D1F-FBA6-84EB4D14FD08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6496102" y="874702"/>
                <a:ext cx="4212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7">
            <p14:nvContentPartPr>
              <p14:cNvPr id="487" name="Freihand 486">
                <a:extLst>
                  <a:ext uri="{FF2B5EF4-FFF2-40B4-BE49-F238E27FC236}">
                    <a16:creationId xmlns:a16="http://schemas.microsoft.com/office/drawing/2014/main" id="{F8885D21-B6A4-BEDD-1498-12C7CD3A96AA}"/>
                  </a:ext>
                </a:extLst>
              </p14:cNvPr>
              <p14:cNvContentPartPr/>
              <p14:nvPr/>
            </p14:nvContentPartPr>
            <p14:xfrm>
              <a:off x="7757542" y="803422"/>
              <a:ext cx="106920" cy="189000"/>
            </p14:xfrm>
          </p:contentPart>
        </mc:Choice>
        <mc:Fallback xmlns="">
          <p:pic>
            <p:nvPicPr>
              <p:cNvPr id="487" name="Freihand 486">
                <a:extLst>
                  <a:ext uri="{FF2B5EF4-FFF2-40B4-BE49-F238E27FC236}">
                    <a16:creationId xmlns:a16="http://schemas.microsoft.com/office/drawing/2014/main" id="{F8885D21-B6A4-BEDD-1498-12C7CD3A96AA}"/>
                  </a:ext>
                </a:extLst>
              </p:cNvPr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7748542" y="794782"/>
                <a:ext cx="1245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9">
            <p14:nvContentPartPr>
              <p14:cNvPr id="488" name="Freihand 487">
                <a:extLst>
                  <a:ext uri="{FF2B5EF4-FFF2-40B4-BE49-F238E27FC236}">
                    <a16:creationId xmlns:a16="http://schemas.microsoft.com/office/drawing/2014/main" id="{2EF7C48B-2498-A4F0-D34B-748BFD9B4451}"/>
                  </a:ext>
                </a:extLst>
              </p14:cNvPr>
              <p14:cNvContentPartPr/>
              <p14:nvPr/>
            </p14:nvContentPartPr>
            <p14:xfrm>
              <a:off x="8445502" y="835462"/>
              <a:ext cx="102240" cy="134640"/>
            </p14:xfrm>
          </p:contentPart>
        </mc:Choice>
        <mc:Fallback xmlns="">
          <p:pic>
            <p:nvPicPr>
              <p:cNvPr id="488" name="Freihand 487">
                <a:extLst>
                  <a:ext uri="{FF2B5EF4-FFF2-40B4-BE49-F238E27FC236}">
                    <a16:creationId xmlns:a16="http://schemas.microsoft.com/office/drawing/2014/main" id="{2EF7C48B-2498-A4F0-D34B-748BFD9B4451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8436502" y="826462"/>
                <a:ext cx="11988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1">
            <p14:nvContentPartPr>
              <p14:cNvPr id="489" name="Freihand 488">
                <a:extLst>
                  <a:ext uri="{FF2B5EF4-FFF2-40B4-BE49-F238E27FC236}">
                    <a16:creationId xmlns:a16="http://schemas.microsoft.com/office/drawing/2014/main" id="{A9496A95-FCF1-00E0-5CD7-2C416BD268C5}"/>
                  </a:ext>
                </a:extLst>
              </p14:cNvPr>
              <p14:cNvContentPartPr/>
              <p14:nvPr/>
            </p14:nvContentPartPr>
            <p14:xfrm>
              <a:off x="7787782" y="1256302"/>
              <a:ext cx="105120" cy="149400"/>
            </p14:xfrm>
          </p:contentPart>
        </mc:Choice>
        <mc:Fallback xmlns="">
          <p:pic>
            <p:nvPicPr>
              <p:cNvPr id="489" name="Freihand 488">
                <a:extLst>
                  <a:ext uri="{FF2B5EF4-FFF2-40B4-BE49-F238E27FC236}">
                    <a16:creationId xmlns:a16="http://schemas.microsoft.com/office/drawing/2014/main" id="{A9496A95-FCF1-00E0-5CD7-2C416BD268C5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7778782" y="1247662"/>
                <a:ext cx="12276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3">
            <p14:nvContentPartPr>
              <p14:cNvPr id="490" name="Freihand 489">
                <a:extLst>
                  <a:ext uri="{FF2B5EF4-FFF2-40B4-BE49-F238E27FC236}">
                    <a16:creationId xmlns:a16="http://schemas.microsoft.com/office/drawing/2014/main" id="{9E67C489-ED95-A13A-971A-3B2CEFB70E64}"/>
                  </a:ext>
                </a:extLst>
              </p14:cNvPr>
              <p14:cNvContentPartPr/>
              <p14:nvPr/>
            </p14:nvContentPartPr>
            <p14:xfrm>
              <a:off x="8395102" y="1215262"/>
              <a:ext cx="124200" cy="178920"/>
            </p14:xfrm>
          </p:contentPart>
        </mc:Choice>
        <mc:Fallback xmlns="">
          <p:pic>
            <p:nvPicPr>
              <p:cNvPr id="490" name="Freihand 489">
                <a:extLst>
                  <a:ext uri="{FF2B5EF4-FFF2-40B4-BE49-F238E27FC236}">
                    <a16:creationId xmlns:a16="http://schemas.microsoft.com/office/drawing/2014/main" id="{9E67C489-ED95-A13A-971A-3B2CEFB70E64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8386102" y="1206262"/>
                <a:ext cx="14184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5">
            <p14:nvContentPartPr>
              <p14:cNvPr id="491" name="Freihand 490">
                <a:extLst>
                  <a:ext uri="{FF2B5EF4-FFF2-40B4-BE49-F238E27FC236}">
                    <a16:creationId xmlns:a16="http://schemas.microsoft.com/office/drawing/2014/main" id="{A57CBC55-7395-702A-43C3-33E19D86C352}"/>
                  </a:ext>
                </a:extLst>
              </p14:cNvPr>
              <p14:cNvContentPartPr/>
              <p14:nvPr/>
            </p14:nvContentPartPr>
            <p14:xfrm>
              <a:off x="8468902" y="1276462"/>
              <a:ext cx="35280" cy="175680"/>
            </p14:xfrm>
          </p:contentPart>
        </mc:Choice>
        <mc:Fallback xmlns="">
          <p:pic>
            <p:nvPicPr>
              <p:cNvPr id="491" name="Freihand 490">
                <a:extLst>
                  <a:ext uri="{FF2B5EF4-FFF2-40B4-BE49-F238E27FC236}">
                    <a16:creationId xmlns:a16="http://schemas.microsoft.com/office/drawing/2014/main" id="{A57CBC55-7395-702A-43C3-33E19D86C352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8459902" y="1267822"/>
                <a:ext cx="5292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494" name="Freihand 493">
                <a:extLst>
                  <a:ext uri="{FF2B5EF4-FFF2-40B4-BE49-F238E27FC236}">
                    <a16:creationId xmlns:a16="http://schemas.microsoft.com/office/drawing/2014/main" id="{EA2CEC5F-30D6-66B7-64A6-F4596D292B3B}"/>
                  </a:ext>
                </a:extLst>
              </p14:cNvPr>
              <p14:cNvContentPartPr/>
              <p14:nvPr/>
            </p14:nvContentPartPr>
            <p14:xfrm>
              <a:off x="6250942" y="1446022"/>
              <a:ext cx="20520" cy="230400"/>
            </p14:xfrm>
          </p:contentPart>
        </mc:Choice>
        <mc:Fallback xmlns="">
          <p:pic>
            <p:nvPicPr>
              <p:cNvPr id="494" name="Freihand 493">
                <a:extLst>
                  <a:ext uri="{FF2B5EF4-FFF2-40B4-BE49-F238E27FC236}">
                    <a16:creationId xmlns:a16="http://schemas.microsoft.com/office/drawing/2014/main" id="{EA2CEC5F-30D6-66B7-64A6-F4596D292B3B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6241942" y="1437022"/>
                <a:ext cx="3816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9">
            <p14:nvContentPartPr>
              <p14:cNvPr id="572" name="Freihand 571">
                <a:extLst>
                  <a:ext uri="{FF2B5EF4-FFF2-40B4-BE49-F238E27FC236}">
                    <a16:creationId xmlns:a16="http://schemas.microsoft.com/office/drawing/2014/main" id="{354C552F-B5BE-F550-60E0-21CC0C9E9533}"/>
                  </a:ext>
                </a:extLst>
              </p14:cNvPr>
              <p14:cNvContentPartPr/>
              <p14:nvPr/>
            </p14:nvContentPartPr>
            <p14:xfrm>
              <a:off x="6333382" y="802669"/>
              <a:ext cx="285840" cy="330120"/>
            </p14:xfrm>
          </p:contentPart>
        </mc:Choice>
        <mc:Fallback xmlns="">
          <p:pic>
            <p:nvPicPr>
              <p:cNvPr id="572" name="Freihand 571">
                <a:extLst>
                  <a:ext uri="{FF2B5EF4-FFF2-40B4-BE49-F238E27FC236}">
                    <a16:creationId xmlns:a16="http://schemas.microsoft.com/office/drawing/2014/main" id="{354C552F-B5BE-F550-60E0-21CC0C9E9533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6324742" y="794029"/>
                <a:ext cx="30348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1">
            <p14:nvContentPartPr>
              <p14:cNvPr id="483" name="Freihand 482">
                <a:extLst>
                  <a:ext uri="{FF2B5EF4-FFF2-40B4-BE49-F238E27FC236}">
                    <a16:creationId xmlns:a16="http://schemas.microsoft.com/office/drawing/2014/main" id="{8EEBE460-5987-0C84-2752-122301E6D718}"/>
                  </a:ext>
                </a:extLst>
              </p14:cNvPr>
              <p14:cNvContentPartPr/>
              <p14:nvPr/>
            </p14:nvContentPartPr>
            <p14:xfrm>
              <a:off x="7013782" y="1302742"/>
              <a:ext cx="101880" cy="170640"/>
            </p14:xfrm>
          </p:contentPart>
        </mc:Choice>
        <mc:Fallback xmlns="">
          <p:pic>
            <p:nvPicPr>
              <p:cNvPr id="483" name="Freihand 482">
                <a:extLst>
                  <a:ext uri="{FF2B5EF4-FFF2-40B4-BE49-F238E27FC236}">
                    <a16:creationId xmlns:a16="http://schemas.microsoft.com/office/drawing/2014/main" id="{8EEBE460-5987-0C84-2752-122301E6D718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7005142" y="1294102"/>
                <a:ext cx="11952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484" name="Freihand 483">
                <a:extLst>
                  <a:ext uri="{FF2B5EF4-FFF2-40B4-BE49-F238E27FC236}">
                    <a16:creationId xmlns:a16="http://schemas.microsoft.com/office/drawing/2014/main" id="{4355F644-29C9-5CB3-2917-7AB6290C2F24}"/>
                  </a:ext>
                </a:extLst>
              </p14:cNvPr>
              <p14:cNvContentPartPr/>
              <p14:nvPr/>
            </p14:nvContentPartPr>
            <p14:xfrm>
              <a:off x="7190542" y="1259902"/>
              <a:ext cx="108360" cy="164160"/>
            </p14:xfrm>
          </p:contentPart>
        </mc:Choice>
        <mc:Fallback xmlns="">
          <p:pic>
            <p:nvPicPr>
              <p:cNvPr id="484" name="Freihand 483">
                <a:extLst>
                  <a:ext uri="{FF2B5EF4-FFF2-40B4-BE49-F238E27FC236}">
                    <a16:creationId xmlns:a16="http://schemas.microsoft.com/office/drawing/2014/main" id="{4355F644-29C9-5CB3-2917-7AB6290C2F24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7181902" y="1251262"/>
                <a:ext cx="12600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492" name="Freihand 491">
                <a:extLst>
                  <a:ext uri="{FF2B5EF4-FFF2-40B4-BE49-F238E27FC236}">
                    <a16:creationId xmlns:a16="http://schemas.microsoft.com/office/drawing/2014/main" id="{B937536A-2051-243D-9A46-751FAE0C4757}"/>
                  </a:ext>
                </a:extLst>
              </p14:cNvPr>
              <p14:cNvContentPartPr/>
              <p14:nvPr/>
            </p14:nvContentPartPr>
            <p14:xfrm>
              <a:off x="7422382" y="1166662"/>
              <a:ext cx="52920" cy="427680"/>
            </p14:xfrm>
          </p:contentPart>
        </mc:Choice>
        <mc:Fallback xmlns="">
          <p:pic>
            <p:nvPicPr>
              <p:cNvPr id="492" name="Freihand 491">
                <a:extLst>
                  <a:ext uri="{FF2B5EF4-FFF2-40B4-BE49-F238E27FC236}">
                    <a16:creationId xmlns:a16="http://schemas.microsoft.com/office/drawing/2014/main" id="{B937536A-2051-243D-9A46-751FAE0C4757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7413382" y="1157662"/>
                <a:ext cx="70560" cy="44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7">
            <p14:nvContentPartPr>
              <p14:cNvPr id="493" name="Freihand 492">
                <a:extLst>
                  <a:ext uri="{FF2B5EF4-FFF2-40B4-BE49-F238E27FC236}">
                    <a16:creationId xmlns:a16="http://schemas.microsoft.com/office/drawing/2014/main" id="{68F40621-E68D-BE57-FAFC-840B207EA174}"/>
                  </a:ext>
                </a:extLst>
              </p14:cNvPr>
              <p14:cNvContentPartPr/>
              <p14:nvPr/>
            </p14:nvContentPartPr>
            <p14:xfrm>
              <a:off x="6910102" y="1453582"/>
              <a:ext cx="1440" cy="133920"/>
            </p14:xfrm>
          </p:contentPart>
        </mc:Choice>
        <mc:Fallback xmlns="">
          <p:pic>
            <p:nvPicPr>
              <p:cNvPr id="493" name="Freihand 492">
                <a:extLst>
                  <a:ext uri="{FF2B5EF4-FFF2-40B4-BE49-F238E27FC236}">
                    <a16:creationId xmlns:a16="http://schemas.microsoft.com/office/drawing/2014/main" id="{68F40621-E68D-BE57-FAFC-840B207EA174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6901462" y="1444582"/>
                <a:ext cx="1908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9">
            <p14:nvContentPartPr>
              <p14:cNvPr id="573" name="Freihand 572">
                <a:extLst>
                  <a:ext uri="{FF2B5EF4-FFF2-40B4-BE49-F238E27FC236}">
                    <a16:creationId xmlns:a16="http://schemas.microsoft.com/office/drawing/2014/main" id="{7E4D967F-9A0C-FEBC-E027-BDC1C6A6CA20}"/>
                  </a:ext>
                </a:extLst>
              </p14:cNvPr>
              <p14:cNvContentPartPr/>
              <p14:nvPr/>
            </p14:nvContentPartPr>
            <p14:xfrm>
              <a:off x="6943222" y="1189669"/>
              <a:ext cx="433800" cy="410400"/>
            </p14:xfrm>
          </p:contentPart>
        </mc:Choice>
        <mc:Fallback xmlns="">
          <p:pic>
            <p:nvPicPr>
              <p:cNvPr id="573" name="Freihand 572">
                <a:extLst>
                  <a:ext uri="{FF2B5EF4-FFF2-40B4-BE49-F238E27FC236}">
                    <a16:creationId xmlns:a16="http://schemas.microsoft.com/office/drawing/2014/main" id="{7E4D967F-9A0C-FEBC-E027-BDC1C6A6CA20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6934582" y="1180669"/>
                <a:ext cx="45144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1">
            <p14:nvContentPartPr>
              <p14:cNvPr id="558" name="Freihand 557">
                <a:extLst>
                  <a:ext uri="{FF2B5EF4-FFF2-40B4-BE49-F238E27FC236}">
                    <a16:creationId xmlns:a16="http://schemas.microsoft.com/office/drawing/2014/main" id="{1A01FAA0-50CF-9C8D-6336-2F2739DB2D22}"/>
                  </a:ext>
                </a:extLst>
              </p14:cNvPr>
              <p14:cNvContentPartPr/>
              <p14:nvPr/>
            </p14:nvContentPartPr>
            <p14:xfrm>
              <a:off x="1971982" y="2313949"/>
              <a:ext cx="106200" cy="171720"/>
            </p14:xfrm>
          </p:contentPart>
        </mc:Choice>
        <mc:Fallback xmlns="">
          <p:pic>
            <p:nvPicPr>
              <p:cNvPr id="558" name="Freihand 557">
                <a:extLst>
                  <a:ext uri="{FF2B5EF4-FFF2-40B4-BE49-F238E27FC236}">
                    <a16:creationId xmlns:a16="http://schemas.microsoft.com/office/drawing/2014/main" id="{1A01FAA0-50CF-9C8D-6336-2F2739DB2D22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1963342" y="2304949"/>
                <a:ext cx="12384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3">
            <p14:nvContentPartPr>
              <p14:cNvPr id="559" name="Freihand 558">
                <a:extLst>
                  <a:ext uri="{FF2B5EF4-FFF2-40B4-BE49-F238E27FC236}">
                    <a16:creationId xmlns:a16="http://schemas.microsoft.com/office/drawing/2014/main" id="{99B2015B-698D-8EAF-520A-521648D9F2E3}"/>
                  </a:ext>
                </a:extLst>
              </p14:cNvPr>
              <p14:cNvContentPartPr/>
              <p14:nvPr/>
            </p14:nvContentPartPr>
            <p14:xfrm>
              <a:off x="2031742" y="2392429"/>
              <a:ext cx="65520" cy="75240"/>
            </p14:xfrm>
          </p:contentPart>
        </mc:Choice>
        <mc:Fallback xmlns="">
          <p:pic>
            <p:nvPicPr>
              <p:cNvPr id="559" name="Freihand 558">
                <a:extLst>
                  <a:ext uri="{FF2B5EF4-FFF2-40B4-BE49-F238E27FC236}">
                    <a16:creationId xmlns:a16="http://schemas.microsoft.com/office/drawing/2014/main" id="{99B2015B-698D-8EAF-520A-521648D9F2E3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2023102" y="2383789"/>
                <a:ext cx="8316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5">
            <p14:nvContentPartPr>
              <p14:cNvPr id="560" name="Freihand 559">
                <a:extLst>
                  <a:ext uri="{FF2B5EF4-FFF2-40B4-BE49-F238E27FC236}">
                    <a16:creationId xmlns:a16="http://schemas.microsoft.com/office/drawing/2014/main" id="{7A5F8D3F-E1E8-C7DA-38A3-8F7D2D85E5F2}"/>
                  </a:ext>
                </a:extLst>
              </p14:cNvPr>
              <p14:cNvContentPartPr/>
              <p14:nvPr/>
            </p14:nvContentPartPr>
            <p14:xfrm>
              <a:off x="2141542" y="2381629"/>
              <a:ext cx="309960" cy="185040"/>
            </p14:xfrm>
          </p:contentPart>
        </mc:Choice>
        <mc:Fallback xmlns="">
          <p:pic>
            <p:nvPicPr>
              <p:cNvPr id="560" name="Freihand 559">
                <a:extLst>
                  <a:ext uri="{FF2B5EF4-FFF2-40B4-BE49-F238E27FC236}">
                    <a16:creationId xmlns:a16="http://schemas.microsoft.com/office/drawing/2014/main" id="{7A5F8D3F-E1E8-C7DA-38A3-8F7D2D85E5F2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2132542" y="2372629"/>
                <a:ext cx="32760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7">
            <p14:nvContentPartPr>
              <p14:cNvPr id="561" name="Freihand 560">
                <a:extLst>
                  <a:ext uri="{FF2B5EF4-FFF2-40B4-BE49-F238E27FC236}">
                    <a16:creationId xmlns:a16="http://schemas.microsoft.com/office/drawing/2014/main" id="{413BEC07-A380-D348-3440-C7186D131471}"/>
                  </a:ext>
                </a:extLst>
              </p14:cNvPr>
              <p14:cNvContentPartPr/>
              <p14:nvPr/>
            </p14:nvContentPartPr>
            <p14:xfrm>
              <a:off x="2517382" y="2418709"/>
              <a:ext cx="3960" cy="26640"/>
            </p14:xfrm>
          </p:contentPart>
        </mc:Choice>
        <mc:Fallback xmlns="">
          <p:pic>
            <p:nvPicPr>
              <p:cNvPr id="561" name="Freihand 560">
                <a:extLst>
                  <a:ext uri="{FF2B5EF4-FFF2-40B4-BE49-F238E27FC236}">
                    <a16:creationId xmlns:a16="http://schemas.microsoft.com/office/drawing/2014/main" id="{413BEC07-A380-D348-3440-C7186D131471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2508742" y="2410069"/>
                <a:ext cx="216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9">
            <p14:nvContentPartPr>
              <p14:cNvPr id="563" name="Freihand 562">
                <a:extLst>
                  <a:ext uri="{FF2B5EF4-FFF2-40B4-BE49-F238E27FC236}">
                    <a16:creationId xmlns:a16="http://schemas.microsoft.com/office/drawing/2014/main" id="{F929CA1B-7A41-54A7-D1F1-E92E325B090C}"/>
                  </a:ext>
                </a:extLst>
              </p14:cNvPr>
              <p14:cNvContentPartPr/>
              <p14:nvPr/>
            </p14:nvContentPartPr>
            <p14:xfrm>
              <a:off x="2640862" y="2266069"/>
              <a:ext cx="129960" cy="131400"/>
            </p14:xfrm>
          </p:contentPart>
        </mc:Choice>
        <mc:Fallback xmlns="">
          <p:pic>
            <p:nvPicPr>
              <p:cNvPr id="563" name="Freihand 562">
                <a:extLst>
                  <a:ext uri="{FF2B5EF4-FFF2-40B4-BE49-F238E27FC236}">
                    <a16:creationId xmlns:a16="http://schemas.microsoft.com/office/drawing/2014/main" id="{F929CA1B-7A41-54A7-D1F1-E92E325B090C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2632222" y="2257429"/>
                <a:ext cx="14760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1">
            <p14:nvContentPartPr>
              <p14:cNvPr id="564" name="Freihand 563">
                <a:extLst>
                  <a:ext uri="{FF2B5EF4-FFF2-40B4-BE49-F238E27FC236}">
                    <a16:creationId xmlns:a16="http://schemas.microsoft.com/office/drawing/2014/main" id="{EA9B6BB3-A1C0-F516-9E70-419FC41AF7B3}"/>
                  </a:ext>
                </a:extLst>
              </p14:cNvPr>
              <p14:cNvContentPartPr/>
              <p14:nvPr/>
            </p14:nvContentPartPr>
            <p14:xfrm>
              <a:off x="2747782" y="2261389"/>
              <a:ext cx="318600" cy="138960"/>
            </p14:xfrm>
          </p:contentPart>
        </mc:Choice>
        <mc:Fallback xmlns="">
          <p:pic>
            <p:nvPicPr>
              <p:cNvPr id="564" name="Freihand 563">
                <a:extLst>
                  <a:ext uri="{FF2B5EF4-FFF2-40B4-BE49-F238E27FC236}">
                    <a16:creationId xmlns:a16="http://schemas.microsoft.com/office/drawing/2014/main" id="{EA9B6BB3-A1C0-F516-9E70-419FC41AF7B3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2738782" y="2252389"/>
                <a:ext cx="33624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3">
            <p14:nvContentPartPr>
              <p14:cNvPr id="565" name="Freihand 564">
                <a:extLst>
                  <a:ext uri="{FF2B5EF4-FFF2-40B4-BE49-F238E27FC236}">
                    <a16:creationId xmlns:a16="http://schemas.microsoft.com/office/drawing/2014/main" id="{501E0354-E113-C995-8735-2733CD8D4272}"/>
                  </a:ext>
                </a:extLst>
              </p14:cNvPr>
              <p14:cNvContentPartPr/>
              <p14:nvPr/>
            </p14:nvContentPartPr>
            <p14:xfrm>
              <a:off x="3041182" y="2210989"/>
              <a:ext cx="15480" cy="4320"/>
            </p14:xfrm>
          </p:contentPart>
        </mc:Choice>
        <mc:Fallback xmlns="">
          <p:pic>
            <p:nvPicPr>
              <p:cNvPr id="565" name="Freihand 564">
                <a:extLst>
                  <a:ext uri="{FF2B5EF4-FFF2-40B4-BE49-F238E27FC236}">
                    <a16:creationId xmlns:a16="http://schemas.microsoft.com/office/drawing/2014/main" id="{501E0354-E113-C995-8735-2733CD8D4272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3032182" y="2201989"/>
                <a:ext cx="3312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566" name="Freihand 565">
                <a:extLst>
                  <a:ext uri="{FF2B5EF4-FFF2-40B4-BE49-F238E27FC236}">
                    <a16:creationId xmlns:a16="http://schemas.microsoft.com/office/drawing/2014/main" id="{BF58606B-4F97-4B42-0806-108D9A5AAC88}"/>
                  </a:ext>
                </a:extLst>
              </p14:cNvPr>
              <p14:cNvContentPartPr/>
              <p14:nvPr/>
            </p14:nvContentPartPr>
            <p14:xfrm>
              <a:off x="3082942" y="2188309"/>
              <a:ext cx="28080" cy="195840"/>
            </p14:xfrm>
          </p:contentPart>
        </mc:Choice>
        <mc:Fallback xmlns="">
          <p:pic>
            <p:nvPicPr>
              <p:cNvPr id="566" name="Freihand 565">
                <a:extLst>
                  <a:ext uri="{FF2B5EF4-FFF2-40B4-BE49-F238E27FC236}">
                    <a16:creationId xmlns:a16="http://schemas.microsoft.com/office/drawing/2014/main" id="{BF58606B-4F97-4B42-0806-108D9A5AAC88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3074302" y="2179309"/>
                <a:ext cx="4572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7">
            <p14:nvContentPartPr>
              <p14:cNvPr id="567" name="Freihand 566">
                <a:extLst>
                  <a:ext uri="{FF2B5EF4-FFF2-40B4-BE49-F238E27FC236}">
                    <a16:creationId xmlns:a16="http://schemas.microsoft.com/office/drawing/2014/main" id="{F9F6008D-5076-25A1-68AA-4C2901D18727}"/>
                  </a:ext>
                </a:extLst>
              </p14:cNvPr>
              <p14:cNvContentPartPr/>
              <p14:nvPr/>
            </p14:nvContentPartPr>
            <p14:xfrm>
              <a:off x="3137662" y="2296669"/>
              <a:ext cx="97920" cy="85320"/>
            </p14:xfrm>
          </p:contentPart>
        </mc:Choice>
        <mc:Fallback xmlns="">
          <p:pic>
            <p:nvPicPr>
              <p:cNvPr id="567" name="Freihand 566">
                <a:extLst>
                  <a:ext uri="{FF2B5EF4-FFF2-40B4-BE49-F238E27FC236}">
                    <a16:creationId xmlns:a16="http://schemas.microsoft.com/office/drawing/2014/main" id="{F9F6008D-5076-25A1-68AA-4C2901D18727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3128662" y="2288029"/>
                <a:ext cx="11556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9">
            <p14:nvContentPartPr>
              <p14:cNvPr id="568" name="Freihand 567">
                <a:extLst>
                  <a:ext uri="{FF2B5EF4-FFF2-40B4-BE49-F238E27FC236}">
                    <a16:creationId xmlns:a16="http://schemas.microsoft.com/office/drawing/2014/main" id="{0CA4917C-FA56-6C80-DF17-A337D98141C2}"/>
                  </a:ext>
                </a:extLst>
              </p14:cNvPr>
              <p14:cNvContentPartPr/>
              <p14:nvPr/>
            </p14:nvContentPartPr>
            <p14:xfrm>
              <a:off x="3434302" y="2305309"/>
              <a:ext cx="25200" cy="7920"/>
            </p14:xfrm>
          </p:contentPart>
        </mc:Choice>
        <mc:Fallback xmlns="">
          <p:pic>
            <p:nvPicPr>
              <p:cNvPr id="568" name="Freihand 567">
                <a:extLst>
                  <a:ext uri="{FF2B5EF4-FFF2-40B4-BE49-F238E27FC236}">
                    <a16:creationId xmlns:a16="http://schemas.microsoft.com/office/drawing/2014/main" id="{0CA4917C-FA56-6C80-DF17-A337D98141C2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3425302" y="2296669"/>
                <a:ext cx="4284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1">
            <p14:nvContentPartPr>
              <p14:cNvPr id="569" name="Freihand 568">
                <a:extLst>
                  <a:ext uri="{FF2B5EF4-FFF2-40B4-BE49-F238E27FC236}">
                    <a16:creationId xmlns:a16="http://schemas.microsoft.com/office/drawing/2014/main" id="{1E315CD2-EFAC-BCEB-42B6-F41C05409F22}"/>
                  </a:ext>
                </a:extLst>
              </p14:cNvPr>
              <p14:cNvContentPartPr/>
              <p14:nvPr/>
            </p14:nvContentPartPr>
            <p14:xfrm>
              <a:off x="3440422" y="2363629"/>
              <a:ext cx="24120" cy="18360"/>
            </p14:xfrm>
          </p:contentPart>
        </mc:Choice>
        <mc:Fallback xmlns="">
          <p:pic>
            <p:nvPicPr>
              <p:cNvPr id="569" name="Freihand 568">
                <a:extLst>
                  <a:ext uri="{FF2B5EF4-FFF2-40B4-BE49-F238E27FC236}">
                    <a16:creationId xmlns:a16="http://schemas.microsoft.com/office/drawing/2014/main" id="{1E315CD2-EFAC-BCEB-42B6-F41C05409F22}"/>
                  </a:ext>
                </a:extLst>
              </p:cNvPr>
              <p:cNvPicPr/>
              <p:nvPr/>
            </p:nvPicPr>
            <p:blipFill>
              <a:blip r:embed="rId482"/>
              <a:stretch>
                <a:fillRect/>
              </a:stretch>
            </p:blipFill>
            <p:spPr>
              <a:xfrm>
                <a:off x="3431782" y="2354629"/>
                <a:ext cx="41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3">
            <p14:nvContentPartPr>
              <p14:cNvPr id="576" name="Freihand 575">
                <a:extLst>
                  <a:ext uri="{FF2B5EF4-FFF2-40B4-BE49-F238E27FC236}">
                    <a16:creationId xmlns:a16="http://schemas.microsoft.com/office/drawing/2014/main" id="{A3A82C6F-99AE-23A2-9587-9C3525810AA2}"/>
                  </a:ext>
                </a:extLst>
              </p14:cNvPr>
              <p14:cNvContentPartPr/>
              <p14:nvPr/>
            </p14:nvContentPartPr>
            <p14:xfrm>
              <a:off x="1951102" y="2618149"/>
              <a:ext cx="148320" cy="126720"/>
            </p14:xfrm>
          </p:contentPart>
        </mc:Choice>
        <mc:Fallback xmlns="">
          <p:pic>
            <p:nvPicPr>
              <p:cNvPr id="576" name="Freihand 575">
                <a:extLst>
                  <a:ext uri="{FF2B5EF4-FFF2-40B4-BE49-F238E27FC236}">
                    <a16:creationId xmlns:a16="http://schemas.microsoft.com/office/drawing/2014/main" id="{A3A82C6F-99AE-23A2-9587-9C3525810AA2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1942102" y="2609509"/>
                <a:ext cx="16596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5">
            <p14:nvContentPartPr>
              <p14:cNvPr id="577" name="Freihand 576">
                <a:extLst>
                  <a:ext uri="{FF2B5EF4-FFF2-40B4-BE49-F238E27FC236}">
                    <a16:creationId xmlns:a16="http://schemas.microsoft.com/office/drawing/2014/main" id="{11B89BB3-76C8-4D8D-7881-6E2F0C9BB48E}"/>
                  </a:ext>
                </a:extLst>
              </p14:cNvPr>
              <p14:cNvContentPartPr/>
              <p14:nvPr/>
            </p14:nvContentPartPr>
            <p14:xfrm>
              <a:off x="2134342" y="2567029"/>
              <a:ext cx="117000" cy="177120"/>
            </p14:xfrm>
          </p:contentPart>
        </mc:Choice>
        <mc:Fallback xmlns="">
          <p:pic>
            <p:nvPicPr>
              <p:cNvPr id="577" name="Freihand 576">
                <a:extLst>
                  <a:ext uri="{FF2B5EF4-FFF2-40B4-BE49-F238E27FC236}">
                    <a16:creationId xmlns:a16="http://schemas.microsoft.com/office/drawing/2014/main" id="{11B89BB3-76C8-4D8D-7881-6E2F0C9BB48E}"/>
                  </a:ext>
                </a:extLst>
              </p:cNvPr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2125342" y="2558029"/>
                <a:ext cx="13464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7">
            <p14:nvContentPartPr>
              <p14:cNvPr id="578" name="Freihand 577">
                <a:extLst>
                  <a:ext uri="{FF2B5EF4-FFF2-40B4-BE49-F238E27FC236}">
                    <a16:creationId xmlns:a16="http://schemas.microsoft.com/office/drawing/2014/main" id="{9555F491-47E7-A1DC-8279-4B09770001E8}"/>
                  </a:ext>
                </a:extLst>
              </p14:cNvPr>
              <p14:cNvContentPartPr/>
              <p14:nvPr/>
            </p14:nvContentPartPr>
            <p14:xfrm>
              <a:off x="2298142" y="2566309"/>
              <a:ext cx="137880" cy="154080"/>
            </p14:xfrm>
          </p:contentPart>
        </mc:Choice>
        <mc:Fallback xmlns="">
          <p:pic>
            <p:nvPicPr>
              <p:cNvPr id="578" name="Freihand 577">
                <a:extLst>
                  <a:ext uri="{FF2B5EF4-FFF2-40B4-BE49-F238E27FC236}">
                    <a16:creationId xmlns:a16="http://schemas.microsoft.com/office/drawing/2014/main" id="{9555F491-47E7-A1DC-8279-4B09770001E8}"/>
                  </a:ext>
                </a:extLst>
              </p:cNvPr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2289502" y="2557669"/>
                <a:ext cx="15552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9">
            <p14:nvContentPartPr>
              <p14:cNvPr id="580" name="Freihand 579">
                <a:extLst>
                  <a:ext uri="{FF2B5EF4-FFF2-40B4-BE49-F238E27FC236}">
                    <a16:creationId xmlns:a16="http://schemas.microsoft.com/office/drawing/2014/main" id="{0F6C5FE0-E7B7-6C39-9C7D-FD124737C04B}"/>
                  </a:ext>
                </a:extLst>
              </p14:cNvPr>
              <p14:cNvContentPartPr/>
              <p14:nvPr/>
            </p14:nvContentPartPr>
            <p14:xfrm>
              <a:off x="2650222" y="2542549"/>
              <a:ext cx="267840" cy="183960"/>
            </p14:xfrm>
          </p:contentPart>
        </mc:Choice>
        <mc:Fallback xmlns="">
          <p:pic>
            <p:nvPicPr>
              <p:cNvPr id="580" name="Freihand 579">
                <a:extLst>
                  <a:ext uri="{FF2B5EF4-FFF2-40B4-BE49-F238E27FC236}">
                    <a16:creationId xmlns:a16="http://schemas.microsoft.com/office/drawing/2014/main" id="{0F6C5FE0-E7B7-6C39-9C7D-FD124737C04B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2641582" y="2533909"/>
                <a:ext cx="28548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1">
            <p14:nvContentPartPr>
              <p14:cNvPr id="581" name="Freihand 580">
                <a:extLst>
                  <a:ext uri="{FF2B5EF4-FFF2-40B4-BE49-F238E27FC236}">
                    <a16:creationId xmlns:a16="http://schemas.microsoft.com/office/drawing/2014/main" id="{CBBA5F80-92CC-492B-FBE9-C5D5DFACBF8B}"/>
                  </a:ext>
                </a:extLst>
              </p14:cNvPr>
              <p14:cNvContentPartPr/>
              <p14:nvPr/>
            </p14:nvContentPartPr>
            <p14:xfrm>
              <a:off x="2836342" y="2509069"/>
              <a:ext cx="20880" cy="6480"/>
            </p14:xfrm>
          </p:contentPart>
        </mc:Choice>
        <mc:Fallback xmlns="">
          <p:pic>
            <p:nvPicPr>
              <p:cNvPr id="581" name="Freihand 580">
                <a:extLst>
                  <a:ext uri="{FF2B5EF4-FFF2-40B4-BE49-F238E27FC236}">
                    <a16:creationId xmlns:a16="http://schemas.microsoft.com/office/drawing/2014/main" id="{CBBA5F80-92CC-492B-FBE9-C5D5DFACBF8B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2827342" y="2500429"/>
                <a:ext cx="385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3">
            <p14:nvContentPartPr>
              <p14:cNvPr id="582" name="Freihand 581">
                <a:extLst>
                  <a:ext uri="{FF2B5EF4-FFF2-40B4-BE49-F238E27FC236}">
                    <a16:creationId xmlns:a16="http://schemas.microsoft.com/office/drawing/2014/main" id="{0A0E1A3B-23F9-7ED2-14A4-F6E505F7D84B}"/>
                  </a:ext>
                </a:extLst>
              </p14:cNvPr>
              <p14:cNvContentPartPr/>
              <p14:nvPr/>
            </p14:nvContentPartPr>
            <p14:xfrm>
              <a:off x="3105982" y="2536069"/>
              <a:ext cx="138960" cy="146160"/>
            </p14:xfrm>
          </p:contentPart>
        </mc:Choice>
        <mc:Fallback xmlns="">
          <p:pic>
            <p:nvPicPr>
              <p:cNvPr id="582" name="Freihand 581">
                <a:extLst>
                  <a:ext uri="{FF2B5EF4-FFF2-40B4-BE49-F238E27FC236}">
                    <a16:creationId xmlns:a16="http://schemas.microsoft.com/office/drawing/2014/main" id="{0A0E1A3B-23F9-7ED2-14A4-F6E505F7D84B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3097342" y="2527069"/>
                <a:ext cx="15660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5">
            <p14:nvContentPartPr>
              <p14:cNvPr id="583" name="Freihand 582">
                <a:extLst>
                  <a:ext uri="{FF2B5EF4-FFF2-40B4-BE49-F238E27FC236}">
                    <a16:creationId xmlns:a16="http://schemas.microsoft.com/office/drawing/2014/main" id="{1154AA63-8A03-77BE-20CB-BA5491E903AE}"/>
                  </a:ext>
                </a:extLst>
              </p14:cNvPr>
              <p14:cNvContentPartPr/>
              <p14:nvPr/>
            </p14:nvContentPartPr>
            <p14:xfrm>
              <a:off x="3365182" y="2515909"/>
              <a:ext cx="85680" cy="138960"/>
            </p14:xfrm>
          </p:contentPart>
        </mc:Choice>
        <mc:Fallback xmlns="">
          <p:pic>
            <p:nvPicPr>
              <p:cNvPr id="583" name="Freihand 582">
                <a:extLst>
                  <a:ext uri="{FF2B5EF4-FFF2-40B4-BE49-F238E27FC236}">
                    <a16:creationId xmlns:a16="http://schemas.microsoft.com/office/drawing/2014/main" id="{1154AA63-8A03-77BE-20CB-BA5491E903AE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3356182" y="2507269"/>
                <a:ext cx="10332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7">
            <p14:nvContentPartPr>
              <p14:cNvPr id="584" name="Freihand 583">
                <a:extLst>
                  <a:ext uri="{FF2B5EF4-FFF2-40B4-BE49-F238E27FC236}">
                    <a16:creationId xmlns:a16="http://schemas.microsoft.com/office/drawing/2014/main" id="{79C507E2-9CDE-2CC5-CF11-EA45487D5735}"/>
                  </a:ext>
                </a:extLst>
              </p14:cNvPr>
              <p14:cNvContentPartPr/>
              <p14:nvPr/>
            </p14:nvContentPartPr>
            <p14:xfrm>
              <a:off x="3405502" y="2501869"/>
              <a:ext cx="99360" cy="138240"/>
            </p14:xfrm>
          </p:contentPart>
        </mc:Choice>
        <mc:Fallback xmlns="">
          <p:pic>
            <p:nvPicPr>
              <p:cNvPr id="584" name="Freihand 583">
                <a:extLst>
                  <a:ext uri="{FF2B5EF4-FFF2-40B4-BE49-F238E27FC236}">
                    <a16:creationId xmlns:a16="http://schemas.microsoft.com/office/drawing/2014/main" id="{79C507E2-9CDE-2CC5-CF11-EA45487D5735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3396502" y="2493229"/>
                <a:ext cx="11700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9">
            <p14:nvContentPartPr>
              <p14:cNvPr id="620" name="Freihand 619">
                <a:extLst>
                  <a:ext uri="{FF2B5EF4-FFF2-40B4-BE49-F238E27FC236}">
                    <a16:creationId xmlns:a16="http://schemas.microsoft.com/office/drawing/2014/main" id="{BCED7BE2-B710-2128-1818-B4694E23B4AB}"/>
                  </a:ext>
                </a:extLst>
              </p14:cNvPr>
              <p14:cNvContentPartPr/>
              <p14:nvPr/>
            </p14:nvContentPartPr>
            <p14:xfrm>
              <a:off x="2517742" y="2655589"/>
              <a:ext cx="14760" cy="16920"/>
            </p14:xfrm>
          </p:contentPart>
        </mc:Choice>
        <mc:Fallback xmlns="">
          <p:pic>
            <p:nvPicPr>
              <p:cNvPr id="620" name="Freihand 619">
                <a:extLst>
                  <a:ext uri="{FF2B5EF4-FFF2-40B4-BE49-F238E27FC236}">
                    <a16:creationId xmlns:a16="http://schemas.microsoft.com/office/drawing/2014/main" id="{BCED7BE2-B710-2128-1818-B4694E23B4AB}"/>
                  </a:ext>
                </a:extLst>
              </p:cNvPr>
              <p:cNvPicPr/>
              <p:nvPr/>
            </p:nvPicPr>
            <p:blipFill>
              <a:blip r:embed="rId500"/>
              <a:stretch>
                <a:fillRect/>
              </a:stretch>
            </p:blipFill>
            <p:spPr>
              <a:xfrm>
                <a:off x="2509102" y="2646949"/>
                <a:ext cx="3240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1">
            <p14:nvContentPartPr>
              <p14:cNvPr id="621" name="Freihand 620">
                <a:extLst>
                  <a:ext uri="{FF2B5EF4-FFF2-40B4-BE49-F238E27FC236}">
                    <a16:creationId xmlns:a16="http://schemas.microsoft.com/office/drawing/2014/main" id="{FE2ED9C1-84E5-52F3-9481-57A24C876B91}"/>
                  </a:ext>
                </a:extLst>
              </p14:cNvPr>
              <p14:cNvContentPartPr/>
              <p14:nvPr/>
            </p14:nvContentPartPr>
            <p14:xfrm>
              <a:off x="2535382" y="2728309"/>
              <a:ext cx="20520" cy="20880"/>
            </p14:xfrm>
          </p:contentPart>
        </mc:Choice>
        <mc:Fallback xmlns="">
          <p:pic>
            <p:nvPicPr>
              <p:cNvPr id="621" name="Freihand 620">
                <a:extLst>
                  <a:ext uri="{FF2B5EF4-FFF2-40B4-BE49-F238E27FC236}">
                    <a16:creationId xmlns:a16="http://schemas.microsoft.com/office/drawing/2014/main" id="{FE2ED9C1-84E5-52F3-9481-57A24C876B91}"/>
                  </a:ext>
                </a:extLst>
              </p:cNvPr>
              <p:cNvPicPr/>
              <p:nvPr/>
            </p:nvPicPr>
            <p:blipFill>
              <a:blip r:embed="rId502"/>
              <a:stretch>
                <a:fillRect/>
              </a:stretch>
            </p:blipFill>
            <p:spPr>
              <a:xfrm>
                <a:off x="2526742" y="2719669"/>
                <a:ext cx="3816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3">
            <p14:nvContentPartPr>
              <p14:cNvPr id="623" name="Freihand 622">
                <a:extLst>
                  <a:ext uri="{FF2B5EF4-FFF2-40B4-BE49-F238E27FC236}">
                    <a16:creationId xmlns:a16="http://schemas.microsoft.com/office/drawing/2014/main" id="{82EDF194-8734-E5EB-EDAD-5DF7473CE3AD}"/>
                  </a:ext>
                </a:extLst>
              </p14:cNvPr>
              <p14:cNvContentPartPr/>
              <p14:nvPr/>
            </p14:nvContentPartPr>
            <p14:xfrm>
              <a:off x="2730502" y="3074989"/>
              <a:ext cx="311760" cy="311760"/>
            </p14:xfrm>
          </p:contentPart>
        </mc:Choice>
        <mc:Fallback xmlns="">
          <p:pic>
            <p:nvPicPr>
              <p:cNvPr id="623" name="Freihand 622">
                <a:extLst>
                  <a:ext uri="{FF2B5EF4-FFF2-40B4-BE49-F238E27FC236}">
                    <a16:creationId xmlns:a16="http://schemas.microsoft.com/office/drawing/2014/main" id="{82EDF194-8734-E5EB-EDAD-5DF7473CE3AD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2721862" y="3066349"/>
                <a:ext cx="32940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5">
            <p14:nvContentPartPr>
              <p14:cNvPr id="624" name="Freihand 623">
                <a:extLst>
                  <a:ext uri="{FF2B5EF4-FFF2-40B4-BE49-F238E27FC236}">
                    <a16:creationId xmlns:a16="http://schemas.microsoft.com/office/drawing/2014/main" id="{31DF1B68-A847-FDFA-258D-1C395C8137B4}"/>
                  </a:ext>
                </a:extLst>
              </p14:cNvPr>
              <p14:cNvContentPartPr/>
              <p14:nvPr/>
            </p14:nvContentPartPr>
            <p14:xfrm>
              <a:off x="2933902" y="3037549"/>
              <a:ext cx="24480" cy="9000"/>
            </p14:xfrm>
          </p:contentPart>
        </mc:Choice>
        <mc:Fallback xmlns="">
          <p:pic>
            <p:nvPicPr>
              <p:cNvPr id="624" name="Freihand 623">
                <a:extLst>
                  <a:ext uri="{FF2B5EF4-FFF2-40B4-BE49-F238E27FC236}">
                    <a16:creationId xmlns:a16="http://schemas.microsoft.com/office/drawing/2014/main" id="{31DF1B68-A847-FDFA-258D-1C395C8137B4}"/>
                  </a:ext>
                </a:extLst>
              </p:cNvPr>
              <p:cNvPicPr/>
              <p:nvPr/>
            </p:nvPicPr>
            <p:blipFill>
              <a:blip r:embed="rId506"/>
              <a:stretch>
                <a:fillRect/>
              </a:stretch>
            </p:blipFill>
            <p:spPr>
              <a:xfrm>
                <a:off x="2924902" y="3028549"/>
                <a:ext cx="4212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7">
            <p14:nvContentPartPr>
              <p14:cNvPr id="626" name="Freihand 625">
                <a:extLst>
                  <a:ext uri="{FF2B5EF4-FFF2-40B4-BE49-F238E27FC236}">
                    <a16:creationId xmlns:a16="http://schemas.microsoft.com/office/drawing/2014/main" id="{53760E8D-63CE-3DB9-3546-7D1CE6024759}"/>
                  </a:ext>
                </a:extLst>
              </p14:cNvPr>
              <p14:cNvContentPartPr/>
              <p14:nvPr/>
            </p14:nvContentPartPr>
            <p14:xfrm>
              <a:off x="3289582" y="3077869"/>
              <a:ext cx="132480" cy="167760"/>
            </p14:xfrm>
          </p:contentPart>
        </mc:Choice>
        <mc:Fallback xmlns="">
          <p:pic>
            <p:nvPicPr>
              <p:cNvPr id="626" name="Freihand 625">
                <a:extLst>
                  <a:ext uri="{FF2B5EF4-FFF2-40B4-BE49-F238E27FC236}">
                    <a16:creationId xmlns:a16="http://schemas.microsoft.com/office/drawing/2014/main" id="{53760E8D-63CE-3DB9-3546-7D1CE6024759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3280942" y="3069229"/>
                <a:ext cx="15012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9">
            <p14:nvContentPartPr>
              <p14:cNvPr id="627" name="Freihand 626">
                <a:extLst>
                  <a:ext uri="{FF2B5EF4-FFF2-40B4-BE49-F238E27FC236}">
                    <a16:creationId xmlns:a16="http://schemas.microsoft.com/office/drawing/2014/main" id="{ACF77FF6-4B8A-1EE1-B61C-7024A33A3D76}"/>
                  </a:ext>
                </a:extLst>
              </p14:cNvPr>
              <p14:cNvContentPartPr/>
              <p14:nvPr/>
            </p14:nvContentPartPr>
            <p14:xfrm>
              <a:off x="3544822" y="3108829"/>
              <a:ext cx="187560" cy="126720"/>
            </p14:xfrm>
          </p:contentPart>
        </mc:Choice>
        <mc:Fallback xmlns="">
          <p:pic>
            <p:nvPicPr>
              <p:cNvPr id="627" name="Freihand 626">
                <a:extLst>
                  <a:ext uri="{FF2B5EF4-FFF2-40B4-BE49-F238E27FC236}">
                    <a16:creationId xmlns:a16="http://schemas.microsoft.com/office/drawing/2014/main" id="{ACF77FF6-4B8A-1EE1-B61C-7024A33A3D76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3535822" y="3099829"/>
                <a:ext cx="20520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1">
            <p14:nvContentPartPr>
              <p14:cNvPr id="629" name="Freihand 628">
                <a:extLst>
                  <a:ext uri="{FF2B5EF4-FFF2-40B4-BE49-F238E27FC236}">
                    <a16:creationId xmlns:a16="http://schemas.microsoft.com/office/drawing/2014/main" id="{190B928D-AE34-E571-E829-275118048E34}"/>
                  </a:ext>
                </a:extLst>
              </p14:cNvPr>
              <p14:cNvContentPartPr/>
              <p14:nvPr/>
            </p14:nvContentPartPr>
            <p14:xfrm>
              <a:off x="3889342" y="3144829"/>
              <a:ext cx="141840" cy="28080"/>
            </p14:xfrm>
          </p:contentPart>
        </mc:Choice>
        <mc:Fallback xmlns="">
          <p:pic>
            <p:nvPicPr>
              <p:cNvPr id="629" name="Freihand 628">
                <a:extLst>
                  <a:ext uri="{FF2B5EF4-FFF2-40B4-BE49-F238E27FC236}">
                    <a16:creationId xmlns:a16="http://schemas.microsoft.com/office/drawing/2014/main" id="{190B928D-AE34-E571-E829-275118048E34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3880342" y="3136189"/>
                <a:ext cx="1594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3">
            <p14:nvContentPartPr>
              <p14:cNvPr id="630" name="Freihand 629">
                <a:extLst>
                  <a:ext uri="{FF2B5EF4-FFF2-40B4-BE49-F238E27FC236}">
                    <a16:creationId xmlns:a16="http://schemas.microsoft.com/office/drawing/2014/main" id="{0C7FB333-2576-ACFC-3E8B-8B33CCBBFC48}"/>
                  </a:ext>
                </a:extLst>
              </p14:cNvPr>
              <p14:cNvContentPartPr/>
              <p14:nvPr/>
            </p14:nvContentPartPr>
            <p14:xfrm>
              <a:off x="3878902" y="3198829"/>
              <a:ext cx="124560" cy="24480"/>
            </p14:xfrm>
          </p:contentPart>
        </mc:Choice>
        <mc:Fallback xmlns="">
          <p:pic>
            <p:nvPicPr>
              <p:cNvPr id="630" name="Freihand 629">
                <a:extLst>
                  <a:ext uri="{FF2B5EF4-FFF2-40B4-BE49-F238E27FC236}">
                    <a16:creationId xmlns:a16="http://schemas.microsoft.com/office/drawing/2014/main" id="{0C7FB333-2576-ACFC-3E8B-8B33CCBBFC48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3870262" y="3190189"/>
                <a:ext cx="14220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5">
            <p14:nvContentPartPr>
              <p14:cNvPr id="631" name="Freihand 630">
                <a:extLst>
                  <a:ext uri="{FF2B5EF4-FFF2-40B4-BE49-F238E27FC236}">
                    <a16:creationId xmlns:a16="http://schemas.microsoft.com/office/drawing/2014/main" id="{8D8BC493-CB20-A3A2-A98B-38B49861F708}"/>
                  </a:ext>
                </a:extLst>
              </p14:cNvPr>
              <p14:cNvContentPartPr/>
              <p14:nvPr/>
            </p14:nvContentPartPr>
            <p14:xfrm>
              <a:off x="3870262" y="2990389"/>
              <a:ext cx="145080" cy="138960"/>
            </p14:xfrm>
          </p:contentPart>
        </mc:Choice>
        <mc:Fallback xmlns="">
          <p:pic>
            <p:nvPicPr>
              <p:cNvPr id="631" name="Freihand 630">
                <a:extLst>
                  <a:ext uri="{FF2B5EF4-FFF2-40B4-BE49-F238E27FC236}">
                    <a16:creationId xmlns:a16="http://schemas.microsoft.com/office/drawing/2014/main" id="{8D8BC493-CB20-A3A2-A98B-38B49861F708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3861262" y="2981389"/>
                <a:ext cx="16272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7">
            <p14:nvContentPartPr>
              <p14:cNvPr id="633" name="Freihand 632">
                <a:extLst>
                  <a:ext uri="{FF2B5EF4-FFF2-40B4-BE49-F238E27FC236}">
                    <a16:creationId xmlns:a16="http://schemas.microsoft.com/office/drawing/2014/main" id="{1D59055E-92BB-11FA-996F-C85B782E84BC}"/>
                  </a:ext>
                </a:extLst>
              </p14:cNvPr>
              <p14:cNvContentPartPr/>
              <p14:nvPr/>
            </p14:nvContentPartPr>
            <p14:xfrm>
              <a:off x="4177342" y="3071749"/>
              <a:ext cx="113040" cy="129240"/>
            </p14:xfrm>
          </p:contentPart>
        </mc:Choice>
        <mc:Fallback xmlns="">
          <p:pic>
            <p:nvPicPr>
              <p:cNvPr id="633" name="Freihand 632">
                <a:extLst>
                  <a:ext uri="{FF2B5EF4-FFF2-40B4-BE49-F238E27FC236}">
                    <a16:creationId xmlns:a16="http://schemas.microsoft.com/office/drawing/2014/main" id="{1D59055E-92BB-11FA-996F-C85B782E84BC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4168702" y="3063109"/>
                <a:ext cx="13068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9">
            <p14:nvContentPartPr>
              <p14:cNvPr id="634" name="Freihand 633">
                <a:extLst>
                  <a:ext uri="{FF2B5EF4-FFF2-40B4-BE49-F238E27FC236}">
                    <a16:creationId xmlns:a16="http://schemas.microsoft.com/office/drawing/2014/main" id="{852E3FAF-8B35-6E50-44AA-2D31C2ED8EE7}"/>
                  </a:ext>
                </a:extLst>
              </p14:cNvPr>
              <p14:cNvContentPartPr/>
              <p14:nvPr/>
            </p14:nvContentPartPr>
            <p14:xfrm>
              <a:off x="4295062" y="3162829"/>
              <a:ext cx="38880" cy="91800"/>
            </p14:xfrm>
          </p:contentPart>
        </mc:Choice>
        <mc:Fallback xmlns="">
          <p:pic>
            <p:nvPicPr>
              <p:cNvPr id="634" name="Freihand 633">
                <a:extLst>
                  <a:ext uri="{FF2B5EF4-FFF2-40B4-BE49-F238E27FC236}">
                    <a16:creationId xmlns:a16="http://schemas.microsoft.com/office/drawing/2014/main" id="{852E3FAF-8B35-6E50-44AA-2D31C2ED8EE7}"/>
                  </a:ext>
                </a:extLst>
              </p:cNvPr>
              <p:cNvPicPr/>
              <p:nvPr/>
            </p:nvPicPr>
            <p:blipFill>
              <a:blip r:embed="rId520"/>
              <a:stretch>
                <a:fillRect/>
              </a:stretch>
            </p:blipFill>
            <p:spPr>
              <a:xfrm>
                <a:off x="4286062" y="3154189"/>
                <a:ext cx="5652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1">
            <p14:nvContentPartPr>
              <p14:cNvPr id="635" name="Freihand 634">
                <a:extLst>
                  <a:ext uri="{FF2B5EF4-FFF2-40B4-BE49-F238E27FC236}">
                    <a16:creationId xmlns:a16="http://schemas.microsoft.com/office/drawing/2014/main" id="{3BE339BD-08E2-5C63-A04C-FA7ED039B94A}"/>
                  </a:ext>
                </a:extLst>
              </p14:cNvPr>
              <p14:cNvContentPartPr/>
              <p14:nvPr/>
            </p14:nvContentPartPr>
            <p14:xfrm>
              <a:off x="4380382" y="3036829"/>
              <a:ext cx="106200" cy="168120"/>
            </p14:xfrm>
          </p:contentPart>
        </mc:Choice>
        <mc:Fallback xmlns="">
          <p:pic>
            <p:nvPicPr>
              <p:cNvPr id="635" name="Freihand 634">
                <a:extLst>
                  <a:ext uri="{FF2B5EF4-FFF2-40B4-BE49-F238E27FC236}">
                    <a16:creationId xmlns:a16="http://schemas.microsoft.com/office/drawing/2014/main" id="{3BE339BD-08E2-5C63-A04C-FA7ED039B94A}"/>
                  </a:ext>
                </a:extLst>
              </p:cNvPr>
              <p:cNvPicPr/>
              <p:nvPr/>
            </p:nvPicPr>
            <p:blipFill>
              <a:blip r:embed="rId522"/>
              <a:stretch>
                <a:fillRect/>
              </a:stretch>
            </p:blipFill>
            <p:spPr>
              <a:xfrm>
                <a:off x="4371382" y="3028189"/>
                <a:ext cx="12384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3">
            <p14:nvContentPartPr>
              <p14:cNvPr id="637" name="Freihand 636">
                <a:extLst>
                  <a:ext uri="{FF2B5EF4-FFF2-40B4-BE49-F238E27FC236}">
                    <a16:creationId xmlns:a16="http://schemas.microsoft.com/office/drawing/2014/main" id="{EF27C009-3891-E921-BFDB-B2D22E1AFFD5}"/>
                  </a:ext>
                </a:extLst>
              </p14:cNvPr>
              <p14:cNvContentPartPr/>
              <p14:nvPr/>
            </p14:nvContentPartPr>
            <p14:xfrm>
              <a:off x="4575142" y="3054109"/>
              <a:ext cx="142560" cy="168120"/>
            </p14:xfrm>
          </p:contentPart>
        </mc:Choice>
        <mc:Fallback xmlns="">
          <p:pic>
            <p:nvPicPr>
              <p:cNvPr id="637" name="Freihand 636">
                <a:extLst>
                  <a:ext uri="{FF2B5EF4-FFF2-40B4-BE49-F238E27FC236}">
                    <a16:creationId xmlns:a16="http://schemas.microsoft.com/office/drawing/2014/main" id="{EF27C009-3891-E921-BFDB-B2D22E1AFFD5}"/>
                  </a:ext>
                </a:extLst>
              </p:cNvPr>
              <p:cNvPicPr/>
              <p:nvPr/>
            </p:nvPicPr>
            <p:blipFill>
              <a:blip r:embed="rId524"/>
              <a:stretch>
                <a:fillRect/>
              </a:stretch>
            </p:blipFill>
            <p:spPr>
              <a:xfrm>
                <a:off x="4566502" y="3045109"/>
                <a:ext cx="16020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5">
            <p14:nvContentPartPr>
              <p14:cNvPr id="638" name="Freihand 637">
                <a:extLst>
                  <a:ext uri="{FF2B5EF4-FFF2-40B4-BE49-F238E27FC236}">
                    <a16:creationId xmlns:a16="http://schemas.microsoft.com/office/drawing/2014/main" id="{C3D12CA7-5122-61BC-C281-3B999B959842}"/>
                  </a:ext>
                </a:extLst>
              </p14:cNvPr>
              <p14:cNvContentPartPr/>
              <p14:nvPr/>
            </p14:nvContentPartPr>
            <p14:xfrm>
              <a:off x="4632742" y="3134029"/>
              <a:ext cx="60120" cy="19440"/>
            </p14:xfrm>
          </p:contentPart>
        </mc:Choice>
        <mc:Fallback xmlns="">
          <p:pic>
            <p:nvPicPr>
              <p:cNvPr id="638" name="Freihand 637">
                <a:extLst>
                  <a:ext uri="{FF2B5EF4-FFF2-40B4-BE49-F238E27FC236}">
                    <a16:creationId xmlns:a16="http://schemas.microsoft.com/office/drawing/2014/main" id="{C3D12CA7-5122-61BC-C281-3B999B959842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4624102" y="3125029"/>
                <a:ext cx="7776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7">
            <p14:nvContentPartPr>
              <p14:cNvPr id="640" name="Freihand 639">
                <a:extLst>
                  <a:ext uri="{FF2B5EF4-FFF2-40B4-BE49-F238E27FC236}">
                    <a16:creationId xmlns:a16="http://schemas.microsoft.com/office/drawing/2014/main" id="{38187A28-95CC-E848-1967-BEA40B4F9B7B}"/>
                  </a:ext>
                </a:extLst>
              </p14:cNvPr>
              <p14:cNvContentPartPr/>
              <p14:nvPr/>
            </p14:nvContentPartPr>
            <p14:xfrm>
              <a:off x="2224342" y="3675829"/>
              <a:ext cx="25560" cy="149400"/>
            </p14:xfrm>
          </p:contentPart>
        </mc:Choice>
        <mc:Fallback xmlns="">
          <p:pic>
            <p:nvPicPr>
              <p:cNvPr id="640" name="Freihand 639">
                <a:extLst>
                  <a:ext uri="{FF2B5EF4-FFF2-40B4-BE49-F238E27FC236}">
                    <a16:creationId xmlns:a16="http://schemas.microsoft.com/office/drawing/2014/main" id="{38187A28-95CC-E848-1967-BEA40B4F9B7B}"/>
                  </a:ext>
                </a:extLst>
              </p:cNvPr>
              <p:cNvPicPr/>
              <p:nvPr/>
            </p:nvPicPr>
            <p:blipFill>
              <a:blip r:embed="rId528"/>
              <a:stretch>
                <a:fillRect/>
              </a:stretch>
            </p:blipFill>
            <p:spPr>
              <a:xfrm>
                <a:off x="2215342" y="3666829"/>
                <a:ext cx="4320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9">
            <p14:nvContentPartPr>
              <p14:cNvPr id="641" name="Freihand 640">
                <a:extLst>
                  <a:ext uri="{FF2B5EF4-FFF2-40B4-BE49-F238E27FC236}">
                    <a16:creationId xmlns:a16="http://schemas.microsoft.com/office/drawing/2014/main" id="{945ECBFD-23E0-916E-40FD-593BAAFA84A0}"/>
                  </a:ext>
                </a:extLst>
              </p14:cNvPr>
              <p14:cNvContentPartPr/>
              <p14:nvPr/>
            </p14:nvContentPartPr>
            <p14:xfrm>
              <a:off x="2121382" y="3681949"/>
              <a:ext cx="194760" cy="191160"/>
            </p14:xfrm>
          </p:contentPart>
        </mc:Choice>
        <mc:Fallback xmlns="">
          <p:pic>
            <p:nvPicPr>
              <p:cNvPr id="641" name="Freihand 640">
                <a:extLst>
                  <a:ext uri="{FF2B5EF4-FFF2-40B4-BE49-F238E27FC236}">
                    <a16:creationId xmlns:a16="http://schemas.microsoft.com/office/drawing/2014/main" id="{945ECBFD-23E0-916E-40FD-593BAAFA84A0}"/>
                  </a:ext>
                </a:extLst>
              </p:cNvPr>
              <p:cNvPicPr/>
              <p:nvPr/>
            </p:nvPicPr>
            <p:blipFill>
              <a:blip r:embed="rId530"/>
              <a:stretch>
                <a:fillRect/>
              </a:stretch>
            </p:blipFill>
            <p:spPr>
              <a:xfrm>
                <a:off x="2112742" y="3673309"/>
                <a:ext cx="21240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1">
            <p14:nvContentPartPr>
              <p14:cNvPr id="642" name="Freihand 641">
                <a:extLst>
                  <a:ext uri="{FF2B5EF4-FFF2-40B4-BE49-F238E27FC236}">
                    <a16:creationId xmlns:a16="http://schemas.microsoft.com/office/drawing/2014/main" id="{3F5BB0E8-CD6E-1EEA-D95E-BA28A93F8039}"/>
                  </a:ext>
                </a:extLst>
              </p14:cNvPr>
              <p14:cNvContentPartPr/>
              <p14:nvPr/>
            </p14:nvContentPartPr>
            <p14:xfrm>
              <a:off x="2535382" y="3698509"/>
              <a:ext cx="10800" cy="18360"/>
            </p14:xfrm>
          </p:contentPart>
        </mc:Choice>
        <mc:Fallback xmlns="">
          <p:pic>
            <p:nvPicPr>
              <p:cNvPr id="642" name="Freihand 641">
                <a:extLst>
                  <a:ext uri="{FF2B5EF4-FFF2-40B4-BE49-F238E27FC236}">
                    <a16:creationId xmlns:a16="http://schemas.microsoft.com/office/drawing/2014/main" id="{3F5BB0E8-CD6E-1EEA-D95E-BA28A93F8039}"/>
                  </a:ext>
                </a:extLst>
              </p:cNvPr>
              <p:cNvPicPr/>
              <p:nvPr/>
            </p:nvPicPr>
            <p:blipFill>
              <a:blip r:embed="rId532"/>
              <a:stretch>
                <a:fillRect/>
              </a:stretch>
            </p:blipFill>
            <p:spPr>
              <a:xfrm>
                <a:off x="2526742" y="3689509"/>
                <a:ext cx="284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3">
            <p14:nvContentPartPr>
              <p14:cNvPr id="643" name="Freihand 642">
                <a:extLst>
                  <a:ext uri="{FF2B5EF4-FFF2-40B4-BE49-F238E27FC236}">
                    <a16:creationId xmlns:a16="http://schemas.microsoft.com/office/drawing/2014/main" id="{9C2EDC50-A29D-5431-B7D5-27BB5640AE67}"/>
                  </a:ext>
                </a:extLst>
              </p14:cNvPr>
              <p14:cNvContentPartPr/>
              <p14:nvPr/>
            </p14:nvContentPartPr>
            <p14:xfrm>
              <a:off x="2523502" y="3834229"/>
              <a:ext cx="15840" cy="25200"/>
            </p14:xfrm>
          </p:contentPart>
        </mc:Choice>
        <mc:Fallback xmlns="">
          <p:pic>
            <p:nvPicPr>
              <p:cNvPr id="643" name="Freihand 642">
                <a:extLst>
                  <a:ext uri="{FF2B5EF4-FFF2-40B4-BE49-F238E27FC236}">
                    <a16:creationId xmlns:a16="http://schemas.microsoft.com/office/drawing/2014/main" id="{9C2EDC50-A29D-5431-B7D5-27BB5640AE67}"/>
                  </a:ext>
                </a:extLst>
              </p:cNvPr>
              <p:cNvPicPr/>
              <p:nvPr/>
            </p:nvPicPr>
            <p:blipFill>
              <a:blip r:embed="rId534"/>
              <a:stretch>
                <a:fillRect/>
              </a:stretch>
            </p:blipFill>
            <p:spPr>
              <a:xfrm>
                <a:off x="2514862" y="3825229"/>
                <a:ext cx="3348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5">
            <p14:nvContentPartPr>
              <p14:cNvPr id="645" name="Freihand 644">
                <a:extLst>
                  <a:ext uri="{FF2B5EF4-FFF2-40B4-BE49-F238E27FC236}">
                    <a16:creationId xmlns:a16="http://schemas.microsoft.com/office/drawing/2014/main" id="{CE5DC1E2-8DB8-916C-A226-69AB0F153C8C}"/>
                  </a:ext>
                </a:extLst>
              </p14:cNvPr>
              <p14:cNvContentPartPr/>
              <p14:nvPr/>
            </p14:nvContentPartPr>
            <p14:xfrm>
              <a:off x="3024262" y="3638749"/>
              <a:ext cx="152280" cy="153720"/>
            </p14:xfrm>
          </p:contentPart>
        </mc:Choice>
        <mc:Fallback xmlns="">
          <p:pic>
            <p:nvPicPr>
              <p:cNvPr id="645" name="Freihand 644">
                <a:extLst>
                  <a:ext uri="{FF2B5EF4-FFF2-40B4-BE49-F238E27FC236}">
                    <a16:creationId xmlns:a16="http://schemas.microsoft.com/office/drawing/2014/main" id="{CE5DC1E2-8DB8-916C-A226-69AB0F153C8C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3015262" y="3630109"/>
                <a:ext cx="16992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7">
            <p14:nvContentPartPr>
              <p14:cNvPr id="646" name="Freihand 645">
                <a:extLst>
                  <a:ext uri="{FF2B5EF4-FFF2-40B4-BE49-F238E27FC236}">
                    <a16:creationId xmlns:a16="http://schemas.microsoft.com/office/drawing/2014/main" id="{D7AA104C-AF96-7D46-87EC-942629A70C91}"/>
                  </a:ext>
                </a:extLst>
              </p14:cNvPr>
              <p14:cNvContentPartPr/>
              <p14:nvPr/>
            </p14:nvContentPartPr>
            <p14:xfrm>
              <a:off x="3292102" y="3635509"/>
              <a:ext cx="196920" cy="116280"/>
            </p14:xfrm>
          </p:contentPart>
        </mc:Choice>
        <mc:Fallback xmlns="">
          <p:pic>
            <p:nvPicPr>
              <p:cNvPr id="646" name="Freihand 645">
                <a:extLst>
                  <a:ext uri="{FF2B5EF4-FFF2-40B4-BE49-F238E27FC236}">
                    <a16:creationId xmlns:a16="http://schemas.microsoft.com/office/drawing/2014/main" id="{D7AA104C-AF96-7D46-87EC-942629A70C91}"/>
                  </a:ext>
                </a:extLst>
              </p:cNvPr>
              <p:cNvPicPr/>
              <p:nvPr/>
            </p:nvPicPr>
            <p:blipFill>
              <a:blip r:embed="rId538"/>
              <a:stretch>
                <a:fillRect/>
              </a:stretch>
            </p:blipFill>
            <p:spPr>
              <a:xfrm>
                <a:off x="3283462" y="3626509"/>
                <a:ext cx="2145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9">
            <p14:nvContentPartPr>
              <p14:cNvPr id="647" name="Freihand 646">
                <a:extLst>
                  <a:ext uri="{FF2B5EF4-FFF2-40B4-BE49-F238E27FC236}">
                    <a16:creationId xmlns:a16="http://schemas.microsoft.com/office/drawing/2014/main" id="{69308369-E9C1-5F88-000E-F308114E8017}"/>
                  </a:ext>
                </a:extLst>
              </p14:cNvPr>
              <p14:cNvContentPartPr/>
              <p14:nvPr/>
            </p14:nvContentPartPr>
            <p14:xfrm>
              <a:off x="3672622" y="3696349"/>
              <a:ext cx="140400" cy="11520"/>
            </p14:xfrm>
          </p:contentPart>
        </mc:Choice>
        <mc:Fallback xmlns="">
          <p:pic>
            <p:nvPicPr>
              <p:cNvPr id="647" name="Freihand 646">
                <a:extLst>
                  <a:ext uri="{FF2B5EF4-FFF2-40B4-BE49-F238E27FC236}">
                    <a16:creationId xmlns:a16="http://schemas.microsoft.com/office/drawing/2014/main" id="{69308369-E9C1-5F88-000E-F308114E8017}"/>
                  </a:ext>
                </a:extLst>
              </p:cNvPr>
              <p:cNvPicPr/>
              <p:nvPr/>
            </p:nvPicPr>
            <p:blipFill>
              <a:blip r:embed="rId540"/>
              <a:stretch>
                <a:fillRect/>
              </a:stretch>
            </p:blipFill>
            <p:spPr>
              <a:xfrm>
                <a:off x="3663982" y="3687709"/>
                <a:ext cx="15804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1">
            <p14:nvContentPartPr>
              <p14:cNvPr id="648" name="Freihand 647">
                <a:extLst>
                  <a:ext uri="{FF2B5EF4-FFF2-40B4-BE49-F238E27FC236}">
                    <a16:creationId xmlns:a16="http://schemas.microsoft.com/office/drawing/2014/main" id="{7568B0C6-D3F3-66D8-77C4-55A234E5EC66}"/>
                  </a:ext>
                </a:extLst>
              </p14:cNvPr>
              <p14:cNvContentPartPr/>
              <p14:nvPr/>
            </p14:nvContentPartPr>
            <p14:xfrm>
              <a:off x="3686662" y="3742429"/>
              <a:ext cx="108720" cy="29880"/>
            </p14:xfrm>
          </p:contentPart>
        </mc:Choice>
        <mc:Fallback xmlns="">
          <p:pic>
            <p:nvPicPr>
              <p:cNvPr id="648" name="Freihand 647">
                <a:extLst>
                  <a:ext uri="{FF2B5EF4-FFF2-40B4-BE49-F238E27FC236}">
                    <a16:creationId xmlns:a16="http://schemas.microsoft.com/office/drawing/2014/main" id="{7568B0C6-D3F3-66D8-77C4-55A234E5EC66}"/>
                  </a:ext>
                </a:extLst>
              </p:cNvPr>
              <p:cNvPicPr/>
              <p:nvPr/>
            </p:nvPicPr>
            <p:blipFill>
              <a:blip r:embed="rId542"/>
              <a:stretch>
                <a:fillRect/>
              </a:stretch>
            </p:blipFill>
            <p:spPr>
              <a:xfrm>
                <a:off x="3677662" y="3733429"/>
                <a:ext cx="12636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3">
            <p14:nvContentPartPr>
              <p14:cNvPr id="649" name="Freihand 648">
                <a:extLst>
                  <a:ext uri="{FF2B5EF4-FFF2-40B4-BE49-F238E27FC236}">
                    <a16:creationId xmlns:a16="http://schemas.microsoft.com/office/drawing/2014/main" id="{66C37C14-F2A8-C26A-AE21-9EC3202A5BFD}"/>
                  </a:ext>
                </a:extLst>
              </p14:cNvPr>
              <p14:cNvContentPartPr/>
              <p14:nvPr/>
            </p14:nvContentPartPr>
            <p14:xfrm>
              <a:off x="3681982" y="3510589"/>
              <a:ext cx="133200" cy="141840"/>
            </p14:xfrm>
          </p:contentPart>
        </mc:Choice>
        <mc:Fallback xmlns="">
          <p:pic>
            <p:nvPicPr>
              <p:cNvPr id="649" name="Freihand 648">
                <a:extLst>
                  <a:ext uri="{FF2B5EF4-FFF2-40B4-BE49-F238E27FC236}">
                    <a16:creationId xmlns:a16="http://schemas.microsoft.com/office/drawing/2014/main" id="{66C37C14-F2A8-C26A-AE21-9EC3202A5BFD}"/>
                  </a:ext>
                </a:extLst>
              </p:cNvPr>
              <p:cNvPicPr/>
              <p:nvPr/>
            </p:nvPicPr>
            <p:blipFill>
              <a:blip r:embed="rId544"/>
              <a:stretch>
                <a:fillRect/>
              </a:stretch>
            </p:blipFill>
            <p:spPr>
              <a:xfrm>
                <a:off x="3672982" y="3501589"/>
                <a:ext cx="15084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5">
            <p14:nvContentPartPr>
              <p14:cNvPr id="650" name="Freihand 649">
                <a:extLst>
                  <a:ext uri="{FF2B5EF4-FFF2-40B4-BE49-F238E27FC236}">
                    <a16:creationId xmlns:a16="http://schemas.microsoft.com/office/drawing/2014/main" id="{BDABDB4D-BEBC-8109-5F34-696CB0E9B9FC}"/>
                  </a:ext>
                </a:extLst>
              </p14:cNvPr>
              <p14:cNvContentPartPr/>
              <p14:nvPr/>
            </p14:nvContentPartPr>
            <p14:xfrm>
              <a:off x="3980782" y="3616069"/>
              <a:ext cx="147600" cy="144360"/>
            </p14:xfrm>
          </p:contentPart>
        </mc:Choice>
        <mc:Fallback xmlns="">
          <p:pic>
            <p:nvPicPr>
              <p:cNvPr id="650" name="Freihand 649">
                <a:extLst>
                  <a:ext uri="{FF2B5EF4-FFF2-40B4-BE49-F238E27FC236}">
                    <a16:creationId xmlns:a16="http://schemas.microsoft.com/office/drawing/2014/main" id="{BDABDB4D-BEBC-8109-5F34-696CB0E9B9FC}"/>
                  </a:ext>
                </a:extLst>
              </p:cNvPr>
              <p:cNvPicPr/>
              <p:nvPr/>
            </p:nvPicPr>
            <p:blipFill>
              <a:blip r:embed="rId546"/>
              <a:stretch>
                <a:fillRect/>
              </a:stretch>
            </p:blipFill>
            <p:spPr>
              <a:xfrm>
                <a:off x="3971782" y="3607069"/>
                <a:ext cx="16524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7">
            <p14:nvContentPartPr>
              <p14:cNvPr id="651" name="Freihand 650">
                <a:extLst>
                  <a:ext uri="{FF2B5EF4-FFF2-40B4-BE49-F238E27FC236}">
                    <a16:creationId xmlns:a16="http://schemas.microsoft.com/office/drawing/2014/main" id="{BCD53BFB-DDBA-D29E-C3F5-F2C0AAD8D5C4}"/>
                  </a:ext>
                </a:extLst>
              </p14:cNvPr>
              <p14:cNvContentPartPr/>
              <p14:nvPr/>
            </p14:nvContentPartPr>
            <p14:xfrm>
              <a:off x="4223062" y="3560629"/>
              <a:ext cx="135720" cy="172440"/>
            </p14:xfrm>
          </p:contentPart>
        </mc:Choice>
        <mc:Fallback xmlns="">
          <p:pic>
            <p:nvPicPr>
              <p:cNvPr id="651" name="Freihand 650">
                <a:extLst>
                  <a:ext uri="{FF2B5EF4-FFF2-40B4-BE49-F238E27FC236}">
                    <a16:creationId xmlns:a16="http://schemas.microsoft.com/office/drawing/2014/main" id="{BCD53BFB-DDBA-D29E-C3F5-F2C0AAD8D5C4}"/>
                  </a:ext>
                </a:extLst>
              </p:cNvPr>
              <p:cNvPicPr/>
              <p:nvPr/>
            </p:nvPicPr>
            <p:blipFill>
              <a:blip r:embed="rId548"/>
              <a:stretch>
                <a:fillRect/>
              </a:stretch>
            </p:blipFill>
            <p:spPr>
              <a:xfrm>
                <a:off x="4214422" y="3551989"/>
                <a:ext cx="15336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9">
            <p14:nvContentPartPr>
              <p14:cNvPr id="652" name="Freihand 651">
                <a:extLst>
                  <a:ext uri="{FF2B5EF4-FFF2-40B4-BE49-F238E27FC236}">
                    <a16:creationId xmlns:a16="http://schemas.microsoft.com/office/drawing/2014/main" id="{ECD994B8-1695-5CCD-6B31-C20BEF410F2F}"/>
                  </a:ext>
                </a:extLst>
              </p14:cNvPr>
              <p14:cNvContentPartPr/>
              <p14:nvPr/>
            </p14:nvContentPartPr>
            <p14:xfrm>
              <a:off x="4278862" y="3656749"/>
              <a:ext cx="103680" cy="6480"/>
            </p14:xfrm>
          </p:contentPart>
        </mc:Choice>
        <mc:Fallback xmlns="">
          <p:pic>
            <p:nvPicPr>
              <p:cNvPr id="652" name="Freihand 651">
                <a:extLst>
                  <a:ext uri="{FF2B5EF4-FFF2-40B4-BE49-F238E27FC236}">
                    <a16:creationId xmlns:a16="http://schemas.microsoft.com/office/drawing/2014/main" id="{ECD994B8-1695-5CCD-6B31-C20BEF410F2F}"/>
                  </a:ext>
                </a:extLst>
              </p:cNvPr>
              <p:cNvPicPr/>
              <p:nvPr/>
            </p:nvPicPr>
            <p:blipFill>
              <a:blip r:embed="rId550"/>
              <a:stretch>
                <a:fillRect/>
              </a:stretch>
            </p:blipFill>
            <p:spPr>
              <a:xfrm>
                <a:off x="4270222" y="3647749"/>
                <a:ext cx="1213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1">
            <p14:nvContentPartPr>
              <p14:cNvPr id="655" name="Freihand 654">
                <a:extLst>
                  <a:ext uri="{FF2B5EF4-FFF2-40B4-BE49-F238E27FC236}">
                    <a16:creationId xmlns:a16="http://schemas.microsoft.com/office/drawing/2014/main" id="{734C4D41-9CD1-5966-30E7-F49BA57AAA56}"/>
                  </a:ext>
                </a:extLst>
              </p14:cNvPr>
              <p14:cNvContentPartPr/>
              <p14:nvPr/>
            </p14:nvContentPartPr>
            <p14:xfrm>
              <a:off x="3050542" y="4008109"/>
              <a:ext cx="116640" cy="159840"/>
            </p14:xfrm>
          </p:contentPart>
        </mc:Choice>
        <mc:Fallback xmlns="">
          <p:pic>
            <p:nvPicPr>
              <p:cNvPr id="655" name="Freihand 654">
                <a:extLst>
                  <a:ext uri="{FF2B5EF4-FFF2-40B4-BE49-F238E27FC236}">
                    <a16:creationId xmlns:a16="http://schemas.microsoft.com/office/drawing/2014/main" id="{734C4D41-9CD1-5966-30E7-F49BA57AAA56}"/>
                  </a:ext>
                </a:extLst>
              </p:cNvPr>
              <p:cNvPicPr/>
              <p:nvPr/>
            </p:nvPicPr>
            <p:blipFill>
              <a:blip r:embed="rId552"/>
              <a:stretch>
                <a:fillRect/>
              </a:stretch>
            </p:blipFill>
            <p:spPr>
              <a:xfrm>
                <a:off x="3041902" y="3999109"/>
                <a:ext cx="13428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3">
            <p14:nvContentPartPr>
              <p14:cNvPr id="656" name="Freihand 655">
                <a:extLst>
                  <a:ext uri="{FF2B5EF4-FFF2-40B4-BE49-F238E27FC236}">
                    <a16:creationId xmlns:a16="http://schemas.microsoft.com/office/drawing/2014/main" id="{C49744BC-9110-3D04-7908-1FCE815AC1E6}"/>
                  </a:ext>
                </a:extLst>
              </p14:cNvPr>
              <p14:cNvContentPartPr/>
              <p14:nvPr/>
            </p14:nvContentPartPr>
            <p14:xfrm>
              <a:off x="3279862" y="3975709"/>
              <a:ext cx="80280" cy="166680"/>
            </p14:xfrm>
          </p:contentPart>
        </mc:Choice>
        <mc:Fallback xmlns="">
          <p:pic>
            <p:nvPicPr>
              <p:cNvPr id="656" name="Freihand 655">
                <a:extLst>
                  <a:ext uri="{FF2B5EF4-FFF2-40B4-BE49-F238E27FC236}">
                    <a16:creationId xmlns:a16="http://schemas.microsoft.com/office/drawing/2014/main" id="{C49744BC-9110-3D04-7908-1FCE815AC1E6}"/>
                  </a:ext>
                </a:extLst>
              </p:cNvPr>
              <p:cNvPicPr/>
              <p:nvPr/>
            </p:nvPicPr>
            <p:blipFill>
              <a:blip r:embed="rId554"/>
              <a:stretch>
                <a:fillRect/>
              </a:stretch>
            </p:blipFill>
            <p:spPr>
              <a:xfrm>
                <a:off x="3270862" y="3966709"/>
                <a:ext cx="9792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5">
            <p14:nvContentPartPr>
              <p14:cNvPr id="657" name="Freihand 656">
                <a:extLst>
                  <a:ext uri="{FF2B5EF4-FFF2-40B4-BE49-F238E27FC236}">
                    <a16:creationId xmlns:a16="http://schemas.microsoft.com/office/drawing/2014/main" id="{D3467FCD-1193-C8A5-C170-A601FC12DDB8}"/>
                  </a:ext>
                </a:extLst>
              </p14:cNvPr>
              <p14:cNvContentPartPr/>
              <p14:nvPr/>
            </p14:nvContentPartPr>
            <p14:xfrm>
              <a:off x="3319822" y="3964189"/>
              <a:ext cx="78120" cy="171720"/>
            </p14:xfrm>
          </p:contentPart>
        </mc:Choice>
        <mc:Fallback xmlns="">
          <p:pic>
            <p:nvPicPr>
              <p:cNvPr id="657" name="Freihand 656">
                <a:extLst>
                  <a:ext uri="{FF2B5EF4-FFF2-40B4-BE49-F238E27FC236}">
                    <a16:creationId xmlns:a16="http://schemas.microsoft.com/office/drawing/2014/main" id="{D3467FCD-1193-C8A5-C170-A601FC12DDB8}"/>
                  </a:ext>
                </a:extLst>
              </p:cNvPr>
              <p:cNvPicPr/>
              <p:nvPr/>
            </p:nvPicPr>
            <p:blipFill>
              <a:blip r:embed="rId556"/>
              <a:stretch>
                <a:fillRect/>
              </a:stretch>
            </p:blipFill>
            <p:spPr>
              <a:xfrm>
                <a:off x="3310822" y="3955189"/>
                <a:ext cx="9576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7">
            <p14:nvContentPartPr>
              <p14:cNvPr id="587" name="Freihand 586">
                <a:extLst>
                  <a:ext uri="{FF2B5EF4-FFF2-40B4-BE49-F238E27FC236}">
                    <a16:creationId xmlns:a16="http://schemas.microsoft.com/office/drawing/2014/main" id="{ECF91D81-A779-2EE4-62C6-B2D9769575FB}"/>
                  </a:ext>
                </a:extLst>
              </p14:cNvPr>
              <p14:cNvContentPartPr/>
              <p14:nvPr/>
            </p14:nvContentPartPr>
            <p14:xfrm>
              <a:off x="3671902" y="2553709"/>
              <a:ext cx="208440" cy="104760"/>
            </p14:xfrm>
          </p:contentPart>
        </mc:Choice>
        <mc:Fallback xmlns="">
          <p:pic>
            <p:nvPicPr>
              <p:cNvPr id="587" name="Freihand 586">
                <a:extLst>
                  <a:ext uri="{FF2B5EF4-FFF2-40B4-BE49-F238E27FC236}">
                    <a16:creationId xmlns:a16="http://schemas.microsoft.com/office/drawing/2014/main" id="{ECF91D81-A779-2EE4-62C6-B2D9769575FB}"/>
                  </a:ext>
                </a:extLst>
              </p:cNvPr>
              <p:cNvPicPr/>
              <p:nvPr/>
            </p:nvPicPr>
            <p:blipFill>
              <a:blip r:embed="rId558"/>
              <a:stretch>
                <a:fillRect/>
              </a:stretch>
            </p:blipFill>
            <p:spPr>
              <a:xfrm>
                <a:off x="3663262" y="2545069"/>
                <a:ext cx="22608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9">
            <p14:nvContentPartPr>
              <p14:cNvPr id="588" name="Freihand 587">
                <a:extLst>
                  <a:ext uri="{FF2B5EF4-FFF2-40B4-BE49-F238E27FC236}">
                    <a16:creationId xmlns:a16="http://schemas.microsoft.com/office/drawing/2014/main" id="{3D791657-88A0-25F5-23D4-31D78A857264}"/>
                  </a:ext>
                </a:extLst>
              </p14:cNvPr>
              <p14:cNvContentPartPr/>
              <p14:nvPr/>
            </p14:nvContentPartPr>
            <p14:xfrm>
              <a:off x="3920302" y="2555509"/>
              <a:ext cx="6120" cy="5040"/>
            </p14:xfrm>
          </p:contentPart>
        </mc:Choice>
        <mc:Fallback xmlns="">
          <p:pic>
            <p:nvPicPr>
              <p:cNvPr id="588" name="Freihand 587">
                <a:extLst>
                  <a:ext uri="{FF2B5EF4-FFF2-40B4-BE49-F238E27FC236}">
                    <a16:creationId xmlns:a16="http://schemas.microsoft.com/office/drawing/2014/main" id="{3D791657-88A0-25F5-23D4-31D78A857264}"/>
                  </a:ext>
                </a:extLst>
              </p:cNvPr>
              <p:cNvPicPr/>
              <p:nvPr/>
            </p:nvPicPr>
            <p:blipFill>
              <a:blip r:embed="rId560"/>
              <a:stretch>
                <a:fillRect/>
              </a:stretch>
            </p:blipFill>
            <p:spPr>
              <a:xfrm>
                <a:off x="3911662" y="2546869"/>
                <a:ext cx="2376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1">
            <p14:nvContentPartPr>
              <p14:cNvPr id="589" name="Freihand 588">
                <a:extLst>
                  <a:ext uri="{FF2B5EF4-FFF2-40B4-BE49-F238E27FC236}">
                    <a16:creationId xmlns:a16="http://schemas.microsoft.com/office/drawing/2014/main" id="{D62DB5DF-B7EB-656F-C0C0-188AC7D1243A}"/>
                  </a:ext>
                </a:extLst>
              </p14:cNvPr>
              <p14:cNvContentPartPr/>
              <p14:nvPr/>
            </p14:nvContentPartPr>
            <p14:xfrm>
              <a:off x="3860902" y="2533549"/>
              <a:ext cx="89280" cy="78120"/>
            </p14:xfrm>
          </p:contentPart>
        </mc:Choice>
        <mc:Fallback xmlns="">
          <p:pic>
            <p:nvPicPr>
              <p:cNvPr id="589" name="Freihand 588">
                <a:extLst>
                  <a:ext uri="{FF2B5EF4-FFF2-40B4-BE49-F238E27FC236}">
                    <a16:creationId xmlns:a16="http://schemas.microsoft.com/office/drawing/2014/main" id="{D62DB5DF-B7EB-656F-C0C0-188AC7D1243A}"/>
                  </a:ext>
                </a:extLst>
              </p:cNvPr>
              <p:cNvPicPr/>
              <p:nvPr/>
            </p:nvPicPr>
            <p:blipFill>
              <a:blip r:embed="rId562"/>
              <a:stretch>
                <a:fillRect/>
              </a:stretch>
            </p:blipFill>
            <p:spPr>
              <a:xfrm>
                <a:off x="3851902" y="2524549"/>
                <a:ext cx="10692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3">
            <p14:nvContentPartPr>
              <p14:cNvPr id="590" name="Freihand 589">
                <a:extLst>
                  <a:ext uri="{FF2B5EF4-FFF2-40B4-BE49-F238E27FC236}">
                    <a16:creationId xmlns:a16="http://schemas.microsoft.com/office/drawing/2014/main" id="{B517179C-100A-3711-FFD5-C29E9514551B}"/>
                  </a:ext>
                </a:extLst>
              </p14:cNvPr>
              <p14:cNvContentPartPr/>
              <p14:nvPr/>
            </p14:nvContentPartPr>
            <p14:xfrm>
              <a:off x="3958102" y="2464789"/>
              <a:ext cx="164160" cy="263880"/>
            </p14:xfrm>
          </p:contentPart>
        </mc:Choice>
        <mc:Fallback xmlns="">
          <p:pic>
            <p:nvPicPr>
              <p:cNvPr id="590" name="Freihand 589">
                <a:extLst>
                  <a:ext uri="{FF2B5EF4-FFF2-40B4-BE49-F238E27FC236}">
                    <a16:creationId xmlns:a16="http://schemas.microsoft.com/office/drawing/2014/main" id="{B517179C-100A-3711-FFD5-C29E9514551B}"/>
                  </a:ext>
                </a:extLst>
              </p:cNvPr>
              <p:cNvPicPr/>
              <p:nvPr/>
            </p:nvPicPr>
            <p:blipFill>
              <a:blip r:embed="rId564"/>
              <a:stretch>
                <a:fillRect/>
              </a:stretch>
            </p:blipFill>
            <p:spPr>
              <a:xfrm>
                <a:off x="3949462" y="2456149"/>
                <a:ext cx="18180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5">
            <p14:nvContentPartPr>
              <p14:cNvPr id="591" name="Freihand 590">
                <a:extLst>
                  <a:ext uri="{FF2B5EF4-FFF2-40B4-BE49-F238E27FC236}">
                    <a16:creationId xmlns:a16="http://schemas.microsoft.com/office/drawing/2014/main" id="{2681E693-54A2-EFD3-32F4-D462F5A571DF}"/>
                  </a:ext>
                </a:extLst>
              </p14:cNvPr>
              <p14:cNvContentPartPr/>
              <p14:nvPr/>
            </p14:nvContentPartPr>
            <p14:xfrm>
              <a:off x="4277062" y="2524189"/>
              <a:ext cx="168840" cy="51480"/>
            </p14:xfrm>
          </p:contentPart>
        </mc:Choice>
        <mc:Fallback xmlns="">
          <p:pic>
            <p:nvPicPr>
              <p:cNvPr id="591" name="Freihand 590">
                <a:extLst>
                  <a:ext uri="{FF2B5EF4-FFF2-40B4-BE49-F238E27FC236}">
                    <a16:creationId xmlns:a16="http://schemas.microsoft.com/office/drawing/2014/main" id="{2681E693-54A2-EFD3-32F4-D462F5A571DF}"/>
                  </a:ext>
                </a:extLst>
              </p:cNvPr>
              <p:cNvPicPr/>
              <p:nvPr/>
            </p:nvPicPr>
            <p:blipFill>
              <a:blip r:embed="rId566"/>
              <a:stretch>
                <a:fillRect/>
              </a:stretch>
            </p:blipFill>
            <p:spPr>
              <a:xfrm>
                <a:off x="4268422" y="2515189"/>
                <a:ext cx="18648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7">
            <p14:nvContentPartPr>
              <p14:cNvPr id="592" name="Freihand 591">
                <a:extLst>
                  <a:ext uri="{FF2B5EF4-FFF2-40B4-BE49-F238E27FC236}">
                    <a16:creationId xmlns:a16="http://schemas.microsoft.com/office/drawing/2014/main" id="{6EE9FDA1-EE6F-A7C2-76A8-80A3A3DE6D33}"/>
                  </a:ext>
                </a:extLst>
              </p14:cNvPr>
              <p14:cNvContentPartPr/>
              <p14:nvPr/>
            </p14:nvContentPartPr>
            <p14:xfrm>
              <a:off x="4481182" y="2513749"/>
              <a:ext cx="176760" cy="50400"/>
            </p14:xfrm>
          </p:contentPart>
        </mc:Choice>
        <mc:Fallback xmlns="">
          <p:pic>
            <p:nvPicPr>
              <p:cNvPr id="592" name="Freihand 591">
                <a:extLst>
                  <a:ext uri="{FF2B5EF4-FFF2-40B4-BE49-F238E27FC236}">
                    <a16:creationId xmlns:a16="http://schemas.microsoft.com/office/drawing/2014/main" id="{6EE9FDA1-EE6F-A7C2-76A8-80A3A3DE6D33}"/>
                  </a:ext>
                </a:extLst>
              </p:cNvPr>
              <p:cNvPicPr/>
              <p:nvPr/>
            </p:nvPicPr>
            <p:blipFill>
              <a:blip r:embed="rId568"/>
              <a:stretch>
                <a:fillRect/>
              </a:stretch>
            </p:blipFill>
            <p:spPr>
              <a:xfrm>
                <a:off x="4472182" y="2505109"/>
                <a:ext cx="19440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9">
            <p14:nvContentPartPr>
              <p14:cNvPr id="593" name="Freihand 592">
                <a:extLst>
                  <a:ext uri="{FF2B5EF4-FFF2-40B4-BE49-F238E27FC236}">
                    <a16:creationId xmlns:a16="http://schemas.microsoft.com/office/drawing/2014/main" id="{DE1B0BE3-8BED-59F1-E271-856F61F80D0F}"/>
                  </a:ext>
                </a:extLst>
              </p14:cNvPr>
              <p14:cNvContentPartPr/>
              <p14:nvPr/>
            </p14:nvContentPartPr>
            <p14:xfrm>
              <a:off x="4792222" y="2484589"/>
              <a:ext cx="270360" cy="268560"/>
            </p14:xfrm>
          </p:contentPart>
        </mc:Choice>
        <mc:Fallback xmlns="">
          <p:pic>
            <p:nvPicPr>
              <p:cNvPr id="593" name="Freihand 592">
                <a:extLst>
                  <a:ext uri="{FF2B5EF4-FFF2-40B4-BE49-F238E27FC236}">
                    <a16:creationId xmlns:a16="http://schemas.microsoft.com/office/drawing/2014/main" id="{DE1B0BE3-8BED-59F1-E271-856F61F80D0F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4783222" y="2475589"/>
                <a:ext cx="28800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1">
            <p14:nvContentPartPr>
              <p14:cNvPr id="595" name="Freihand 594">
                <a:extLst>
                  <a:ext uri="{FF2B5EF4-FFF2-40B4-BE49-F238E27FC236}">
                    <a16:creationId xmlns:a16="http://schemas.microsoft.com/office/drawing/2014/main" id="{10FE8DA7-181E-89D2-B1DF-C4934706DF5F}"/>
                  </a:ext>
                </a:extLst>
              </p14:cNvPr>
              <p14:cNvContentPartPr/>
              <p14:nvPr/>
            </p14:nvContentPartPr>
            <p14:xfrm>
              <a:off x="5228182" y="2456509"/>
              <a:ext cx="115560" cy="107640"/>
            </p14:xfrm>
          </p:contentPart>
        </mc:Choice>
        <mc:Fallback xmlns="">
          <p:pic>
            <p:nvPicPr>
              <p:cNvPr id="595" name="Freihand 594">
                <a:extLst>
                  <a:ext uri="{FF2B5EF4-FFF2-40B4-BE49-F238E27FC236}">
                    <a16:creationId xmlns:a16="http://schemas.microsoft.com/office/drawing/2014/main" id="{10FE8DA7-181E-89D2-B1DF-C4934706DF5F}"/>
                  </a:ext>
                </a:extLst>
              </p:cNvPr>
              <p:cNvPicPr/>
              <p:nvPr/>
            </p:nvPicPr>
            <p:blipFill>
              <a:blip r:embed="rId572"/>
              <a:stretch>
                <a:fillRect/>
              </a:stretch>
            </p:blipFill>
            <p:spPr>
              <a:xfrm>
                <a:off x="5219182" y="2447869"/>
                <a:ext cx="13320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3">
            <p14:nvContentPartPr>
              <p14:cNvPr id="596" name="Freihand 595">
                <a:extLst>
                  <a:ext uri="{FF2B5EF4-FFF2-40B4-BE49-F238E27FC236}">
                    <a16:creationId xmlns:a16="http://schemas.microsoft.com/office/drawing/2014/main" id="{49E79737-5C75-0B2C-C12F-82649615B87A}"/>
                  </a:ext>
                </a:extLst>
              </p14:cNvPr>
              <p14:cNvContentPartPr/>
              <p14:nvPr/>
            </p14:nvContentPartPr>
            <p14:xfrm>
              <a:off x="5352382" y="2551549"/>
              <a:ext cx="20880" cy="65520"/>
            </p14:xfrm>
          </p:contentPart>
        </mc:Choice>
        <mc:Fallback xmlns="">
          <p:pic>
            <p:nvPicPr>
              <p:cNvPr id="596" name="Freihand 595">
                <a:extLst>
                  <a:ext uri="{FF2B5EF4-FFF2-40B4-BE49-F238E27FC236}">
                    <a16:creationId xmlns:a16="http://schemas.microsoft.com/office/drawing/2014/main" id="{49E79737-5C75-0B2C-C12F-82649615B87A}"/>
                  </a:ext>
                </a:extLst>
              </p:cNvPr>
              <p:cNvPicPr/>
              <p:nvPr/>
            </p:nvPicPr>
            <p:blipFill>
              <a:blip r:embed="rId574"/>
              <a:stretch>
                <a:fillRect/>
              </a:stretch>
            </p:blipFill>
            <p:spPr>
              <a:xfrm>
                <a:off x="5343382" y="2542549"/>
                <a:ext cx="3852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5">
            <p14:nvContentPartPr>
              <p14:cNvPr id="597" name="Freihand 596">
                <a:extLst>
                  <a:ext uri="{FF2B5EF4-FFF2-40B4-BE49-F238E27FC236}">
                    <a16:creationId xmlns:a16="http://schemas.microsoft.com/office/drawing/2014/main" id="{D1860326-14FA-C4C2-92C7-65A82047C87C}"/>
                  </a:ext>
                </a:extLst>
              </p14:cNvPr>
              <p14:cNvContentPartPr/>
              <p14:nvPr/>
            </p14:nvContentPartPr>
            <p14:xfrm>
              <a:off x="5413222" y="2396029"/>
              <a:ext cx="162720" cy="173160"/>
            </p14:xfrm>
          </p:contentPart>
        </mc:Choice>
        <mc:Fallback xmlns="">
          <p:pic>
            <p:nvPicPr>
              <p:cNvPr id="597" name="Freihand 596">
                <a:extLst>
                  <a:ext uri="{FF2B5EF4-FFF2-40B4-BE49-F238E27FC236}">
                    <a16:creationId xmlns:a16="http://schemas.microsoft.com/office/drawing/2014/main" id="{D1860326-14FA-C4C2-92C7-65A82047C87C}"/>
                  </a:ext>
                </a:extLst>
              </p:cNvPr>
              <p:cNvPicPr/>
              <p:nvPr/>
            </p:nvPicPr>
            <p:blipFill>
              <a:blip r:embed="rId576"/>
              <a:stretch>
                <a:fillRect/>
              </a:stretch>
            </p:blipFill>
            <p:spPr>
              <a:xfrm>
                <a:off x="5404222" y="2387389"/>
                <a:ext cx="18036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7">
            <p14:nvContentPartPr>
              <p14:cNvPr id="599" name="Freihand 598">
                <a:extLst>
                  <a:ext uri="{FF2B5EF4-FFF2-40B4-BE49-F238E27FC236}">
                    <a16:creationId xmlns:a16="http://schemas.microsoft.com/office/drawing/2014/main" id="{7F0482B6-9CA7-2959-E6D7-AB503408FB6C}"/>
                  </a:ext>
                </a:extLst>
              </p14:cNvPr>
              <p14:cNvContentPartPr/>
              <p14:nvPr/>
            </p14:nvContentPartPr>
            <p14:xfrm>
              <a:off x="5643262" y="2439229"/>
              <a:ext cx="166320" cy="108720"/>
            </p14:xfrm>
          </p:contentPart>
        </mc:Choice>
        <mc:Fallback xmlns="">
          <p:pic>
            <p:nvPicPr>
              <p:cNvPr id="599" name="Freihand 598">
                <a:extLst>
                  <a:ext uri="{FF2B5EF4-FFF2-40B4-BE49-F238E27FC236}">
                    <a16:creationId xmlns:a16="http://schemas.microsoft.com/office/drawing/2014/main" id="{7F0482B6-9CA7-2959-E6D7-AB503408FB6C}"/>
                  </a:ext>
                </a:extLst>
              </p:cNvPr>
              <p:cNvPicPr/>
              <p:nvPr/>
            </p:nvPicPr>
            <p:blipFill>
              <a:blip r:embed="rId578"/>
              <a:stretch>
                <a:fillRect/>
              </a:stretch>
            </p:blipFill>
            <p:spPr>
              <a:xfrm>
                <a:off x="5634622" y="2430229"/>
                <a:ext cx="18396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9">
            <p14:nvContentPartPr>
              <p14:cNvPr id="601" name="Freihand 600">
                <a:extLst>
                  <a:ext uri="{FF2B5EF4-FFF2-40B4-BE49-F238E27FC236}">
                    <a16:creationId xmlns:a16="http://schemas.microsoft.com/office/drawing/2014/main" id="{A0F7E835-57FA-A65E-0E82-A731C1F6C097}"/>
                  </a:ext>
                </a:extLst>
              </p14:cNvPr>
              <p14:cNvContentPartPr/>
              <p14:nvPr/>
            </p14:nvContentPartPr>
            <p14:xfrm>
              <a:off x="5927302" y="2424829"/>
              <a:ext cx="271080" cy="137160"/>
            </p14:xfrm>
          </p:contentPart>
        </mc:Choice>
        <mc:Fallback xmlns="">
          <p:pic>
            <p:nvPicPr>
              <p:cNvPr id="601" name="Freihand 600">
                <a:extLst>
                  <a:ext uri="{FF2B5EF4-FFF2-40B4-BE49-F238E27FC236}">
                    <a16:creationId xmlns:a16="http://schemas.microsoft.com/office/drawing/2014/main" id="{A0F7E835-57FA-A65E-0E82-A731C1F6C097}"/>
                  </a:ext>
                </a:extLst>
              </p:cNvPr>
              <p:cNvPicPr/>
              <p:nvPr/>
            </p:nvPicPr>
            <p:blipFill>
              <a:blip r:embed="rId580"/>
              <a:stretch>
                <a:fillRect/>
              </a:stretch>
            </p:blipFill>
            <p:spPr>
              <a:xfrm>
                <a:off x="5918302" y="2415829"/>
                <a:ext cx="28872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1">
            <p14:nvContentPartPr>
              <p14:cNvPr id="602" name="Freihand 601">
                <a:extLst>
                  <a:ext uri="{FF2B5EF4-FFF2-40B4-BE49-F238E27FC236}">
                    <a16:creationId xmlns:a16="http://schemas.microsoft.com/office/drawing/2014/main" id="{3D3B7E64-9ABB-6F1F-B8E3-730AAEC1C281}"/>
                  </a:ext>
                </a:extLst>
              </p14:cNvPr>
              <p14:cNvContentPartPr/>
              <p14:nvPr/>
            </p14:nvContentPartPr>
            <p14:xfrm>
              <a:off x="6130342" y="2443549"/>
              <a:ext cx="120600" cy="71640"/>
            </p14:xfrm>
          </p:contentPart>
        </mc:Choice>
        <mc:Fallback xmlns="">
          <p:pic>
            <p:nvPicPr>
              <p:cNvPr id="602" name="Freihand 601">
                <a:extLst>
                  <a:ext uri="{FF2B5EF4-FFF2-40B4-BE49-F238E27FC236}">
                    <a16:creationId xmlns:a16="http://schemas.microsoft.com/office/drawing/2014/main" id="{3D3B7E64-9ABB-6F1F-B8E3-730AAEC1C281}"/>
                  </a:ext>
                </a:extLst>
              </p:cNvPr>
              <p:cNvPicPr/>
              <p:nvPr/>
            </p:nvPicPr>
            <p:blipFill>
              <a:blip r:embed="rId582"/>
              <a:stretch>
                <a:fillRect/>
              </a:stretch>
            </p:blipFill>
            <p:spPr>
              <a:xfrm>
                <a:off x="6121342" y="2434909"/>
                <a:ext cx="13824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3">
            <p14:nvContentPartPr>
              <p14:cNvPr id="603" name="Freihand 602">
                <a:extLst>
                  <a:ext uri="{FF2B5EF4-FFF2-40B4-BE49-F238E27FC236}">
                    <a16:creationId xmlns:a16="http://schemas.microsoft.com/office/drawing/2014/main" id="{F485D316-E3BA-98F8-B5E9-D4BC04DC5CFB}"/>
                  </a:ext>
                </a:extLst>
              </p14:cNvPr>
              <p14:cNvContentPartPr/>
              <p14:nvPr/>
            </p14:nvContentPartPr>
            <p14:xfrm>
              <a:off x="6253102" y="2384869"/>
              <a:ext cx="6480" cy="28080"/>
            </p14:xfrm>
          </p:contentPart>
        </mc:Choice>
        <mc:Fallback xmlns="">
          <p:pic>
            <p:nvPicPr>
              <p:cNvPr id="603" name="Freihand 602">
                <a:extLst>
                  <a:ext uri="{FF2B5EF4-FFF2-40B4-BE49-F238E27FC236}">
                    <a16:creationId xmlns:a16="http://schemas.microsoft.com/office/drawing/2014/main" id="{F485D316-E3BA-98F8-B5E9-D4BC04DC5CFB}"/>
                  </a:ext>
                </a:extLst>
              </p:cNvPr>
              <p:cNvPicPr/>
              <p:nvPr/>
            </p:nvPicPr>
            <p:blipFill>
              <a:blip r:embed="rId584"/>
              <a:stretch>
                <a:fillRect/>
              </a:stretch>
            </p:blipFill>
            <p:spPr>
              <a:xfrm>
                <a:off x="6244462" y="2375869"/>
                <a:ext cx="241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5">
            <p14:nvContentPartPr>
              <p14:cNvPr id="604" name="Freihand 603">
                <a:extLst>
                  <a:ext uri="{FF2B5EF4-FFF2-40B4-BE49-F238E27FC236}">
                    <a16:creationId xmlns:a16="http://schemas.microsoft.com/office/drawing/2014/main" id="{993DA71C-8FAE-1CDF-7992-9E6E3B8C9720}"/>
                  </a:ext>
                </a:extLst>
              </p14:cNvPr>
              <p14:cNvContentPartPr/>
              <p14:nvPr/>
            </p14:nvContentPartPr>
            <p14:xfrm>
              <a:off x="6294502" y="2339869"/>
              <a:ext cx="119880" cy="194400"/>
            </p14:xfrm>
          </p:contentPart>
        </mc:Choice>
        <mc:Fallback xmlns="">
          <p:pic>
            <p:nvPicPr>
              <p:cNvPr id="604" name="Freihand 603">
                <a:extLst>
                  <a:ext uri="{FF2B5EF4-FFF2-40B4-BE49-F238E27FC236}">
                    <a16:creationId xmlns:a16="http://schemas.microsoft.com/office/drawing/2014/main" id="{993DA71C-8FAE-1CDF-7992-9E6E3B8C9720}"/>
                  </a:ext>
                </a:extLst>
              </p:cNvPr>
              <p:cNvPicPr/>
              <p:nvPr/>
            </p:nvPicPr>
            <p:blipFill>
              <a:blip r:embed="rId586"/>
              <a:stretch>
                <a:fillRect/>
              </a:stretch>
            </p:blipFill>
            <p:spPr>
              <a:xfrm>
                <a:off x="6285862" y="2330869"/>
                <a:ext cx="13752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7">
            <p14:nvContentPartPr>
              <p14:cNvPr id="605" name="Freihand 604">
                <a:extLst>
                  <a:ext uri="{FF2B5EF4-FFF2-40B4-BE49-F238E27FC236}">
                    <a16:creationId xmlns:a16="http://schemas.microsoft.com/office/drawing/2014/main" id="{1265CA42-18B8-0B35-38E9-D83C047A05DC}"/>
                  </a:ext>
                </a:extLst>
              </p14:cNvPr>
              <p14:cNvContentPartPr/>
              <p14:nvPr/>
            </p14:nvContentPartPr>
            <p14:xfrm>
              <a:off x="6461542" y="2345629"/>
              <a:ext cx="191520" cy="190440"/>
            </p14:xfrm>
          </p:contentPart>
        </mc:Choice>
        <mc:Fallback xmlns="">
          <p:pic>
            <p:nvPicPr>
              <p:cNvPr id="605" name="Freihand 604">
                <a:extLst>
                  <a:ext uri="{FF2B5EF4-FFF2-40B4-BE49-F238E27FC236}">
                    <a16:creationId xmlns:a16="http://schemas.microsoft.com/office/drawing/2014/main" id="{1265CA42-18B8-0B35-38E9-D83C047A05DC}"/>
                  </a:ext>
                </a:extLst>
              </p:cNvPr>
              <p:cNvPicPr/>
              <p:nvPr/>
            </p:nvPicPr>
            <p:blipFill>
              <a:blip r:embed="rId588"/>
              <a:stretch>
                <a:fillRect/>
              </a:stretch>
            </p:blipFill>
            <p:spPr>
              <a:xfrm>
                <a:off x="6452542" y="2336629"/>
                <a:ext cx="20916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9">
            <p14:nvContentPartPr>
              <p14:cNvPr id="607" name="Freihand 606">
                <a:extLst>
                  <a:ext uri="{FF2B5EF4-FFF2-40B4-BE49-F238E27FC236}">
                    <a16:creationId xmlns:a16="http://schemas.microsoft.com/office/drawing/2014/main" id="{8BECAED5-F434-21B8-C2D8-6A3BA4125C31}"/>
                  </a:ext>
                </a:extLst>
              </p14:cNvPr>
              <p14:cNvContentPartPr/>
              <p14:nvPr/>
            </p14:nvContentPartPr>
            <p14:xfrm>
              <a:off x="4421422" y="2765029"/>
              <a:ext cx="146160" cy="158760"/>
            </p14:xfrm>
          </p:contentPart>
        </mc:Choice>
        <mc:Fallback xmlns="">
          <p:pic>
            <p:nvPicPr>
              <p:cNvPr id="607" name="Freihand 606">
                <a:extLst>
                  <a:ext uri="{FF2B5EF4-FFF2-40B4-BE49-F238E27FC236}">
                    <a16:creationId xmlns:a16="http://schemas.microsoft.com/office/drawing/2014/main" id="{8BECAED5-F434-21B8-C2D8-6A3BA4125C31}"/>
                  </a:ext>
                </a:extLst>
              </p:cNvPr>
              <p:cNvPicPr/>
              <p:nvPr/>
            </p:nvPicPr>
            <p:blipFill>
              <a:blip r:embed="rId590"/>
              <a:stretch>
                <a:fillRect/>
              </a:stretch>
            </p:blipFill>
            <p:spPr>
              <a:xfrm>
                <a:off x="4412782" y="2756389"/>
                <a:ext cx="16380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1">
            <p14:nvContentPartPr>
              <p14:cNvPr id="608" name="Freihand 607">
                <a:extLst>
                  <a:ext uri="{FF2B5EF4-FFF2-40B4-BE49-F238E27FC236}">
                    <a16:creationId xmlns:a16="http://schemas.microsoft.com/office/drawing/2014/main" id="{9B510A78-99A4-4AD3-C996-64BDE4F103B4}"/>
                  </a:ext>
                </a:extLst>
              </p14:cNvPr>
              <p14:cNvContentPartPr/>
              <p14:nvPr/>
            </p14:nvContentPartPr>
            <p14:xfrm>
              <a:off x="4631662" y="2724349"/>
              <a:ext cx="137880" cy="166680"/>
            </p14:xfrm>
          </p:contentPart>
        </mc:Choice>
        <mc:Fallback xmlns="">
          <p:pic>
            <p:nvPicPr>
              <p:cNvPr id="608" name="Freihand 607">
                <a:extLst>
                  <a:ext uri="{FF2B5EF4-FFF2-40B4-BE49-F238E27FC236}">
                    <a16:creationId xmlns:a16="http://schemas.microsoft.com/office/drawing/2014/main" id="{9B510A78-99A4-4AD3-C996-64BDE4F103B4}"/>
                  </a:ext>
                </a:extLst>
              </p:cNvPr>
              <p:cNvPicPr/>
              <p:nvPr/>
            </p:nvPicPr>
            <p:blipFill>
              <a:blip r:embed="rId592"/>
              <a:stretch>
                <a:fillRect/>
              </a:stretch>
            </p:blipFill>
            <p:spPr>
              <a:xfrm>
                <a:off x="4623022" y="2715709"/>
                <a:ext cx="15552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3">
            <p14:nvContentPartPr>
              <p14:cNvPr id="609" name="Freihand 608">
                <a:extLst>
                  <a:ext uri="{FF2B5EF4-FFF2-40B4-BE49-F238E27FC236}">
                    <a16:creationId xmlns:a16="http://schemas.microsoft.com/office/drawing/2014/main" id="{F44A4FEB-8FED-280B-3B07-541A39928678}"/>
                  </a:ext>
                </a:extLst>
              </p14:cNvPr>
              <p14:cNvContentPartPr/>
              <p14:nvPr/>
            </p14:nvContentPartPr>
            <p14:xfrm>
              <a:off x="4951702" y="2803909"/>
              <a:ext cx="145440" cy="16920"/>
            </p14:xfrm>
          </p:contentPart>
        </mc:Choice>
        <mc:Fallback xmlns="">
          <p:pic>
            <p:nvPicPr>
              <p:cNvPr id="609" name="Freihand 608">
                <a:extLst>
                  <a:ext uri="{FF2B5EF4-FFF2-40B4-BE49-F238E27FC236}">
                    <a16:creationId xmlns:a16="http://schemas.microsoft.com/office/drawing/2014/main" id="{F44A4FEB-8FED-280B-3B07-541A39928678}"/>
                  </a:ext>
                </a:extLst>
              </p:cNvPr>
              <p:cNvPicPr/>
              <p:nvPr/>
            </p:nvPicPr>
            <p:blipFill>
              <a:blip r:embed="rId594"/>
              <a:stretch>
                <a:fillRect/>
              </a:stretch>
            </p:blipFill>
            <p:spPr>
              <a:xfrm>
                <a:off x="4943062" y="2794909"/>
                <a:ext cx="16308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5">
            <p14:nvContentPartPr>
              <p14:cNvPr id="610" name="Freihand 609">
                <a:extLst>
                  <a:ext uri="{FF2B5EF4-FFF2-40B4-BE49-F238E27FC236}">
                    <a16:creationId xmlns:a16="http://schemas.microsoft.com/office/drawing/2014/main" id="{4BC6FD96-1BD5-3C8F-2482-02263C0470CF}"/>
                  </a:ext>
                </a:extLst>
              </p14:cNvPr>
              <p14:cNvContentPartPr/>
              <p14:nvPr/>
            </p14:nvContentPartPr>
            <p14:xfrm>
              <a:off x="4934422" y="2825869"/>
              <a:ext cx="138600" cy="42840"/>
            </p14:xfrm>
          </p:contentPart>
        </mc:Choice>
        <mc:Fallback xmlns="">
          <p:pic>
            <p:nvPicPr>
              <p:cNvPr id="610" name="Freihand 609">
                <a:extLst>
                  <a:ext uri="{FF2B5EF4-FFF2-40B4-BE49-F238E27FC236}">
                    <a16:creationId xmlns:a16="http://schemas.microsoft.com/office/drawing/2014/main" id="{4BC6FD96-1BD5-3C8F-2482-02263C0470CF}"/>
                  </a:ext>
                </a:extLst>
              </p:cNvPr>
              <p:cNvPicPr/>
              <p:nvPr/>
            </p:nvPicPr>
            <p:blipFill>
              <a:blip r:embed="rId596"/>
              <a:stretch>
                <a:fillRect/>
              </a:stretch>
            </p:blipFill>
            <p:spPr>
              <a:xfrm>
                <a:off x="4925422" y="2817229"/>
                <a:ext cx="15624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7">
            <p14:nvContentPartPr>
              <p14:cNvPr id="611" name="Freihand 610">
                <a:extLst>
                  <a:ext uri="{FF2B5EF4-FFF2-40B4-BE49-F238E27FC236}">
                    <a16:creationId xmlns:a16="http://schemas.microsoft.com/office/drawing/2014/main" id="{6D8DA5B4-F0D2-CD80-EAF3-0A66DD4B6795}"/>
                  </a:ext>
                </a:extLst>
              </p14:cNvPr>
              <p14:cNvContentPartPr/>
              <p14:nvPr/>
            </p14:nvContentPartPr>
            <p14:xfrm>
              <a:off x="4935502" y="2649109"/>
              <a:ext cx="164160" cy="137880"/>
            </p14:xfrm>
          </p:contentPart>
        </mc:Choice>
        <mc:Fallback xmlns="">
          <p:pic>
            <p:nvPicPr>
              <p:cNvPr id="611" name="Freihand 610">
                <a:extLst>
                  <a:ext uri="{FF2B5EF4-FFF2-40B4-BE49-F238E27FC236}">
                    <a16:creationId xmlns:a16="http://schemas.microsoft.com/office/drawing/2014/main" id="{6D8DA5B4-F0D2-CD80-EAF3-0A66DD4B6795}"/>
                  </a:ext>
                </a:extLst>
              </p:cNvPr>
              <p:cNvPicPr/>
              <p:nvPr/>
            </p:nvPicPr>
            <p:blipFill>
              <a:blip r:embed="rId598"/>
              <a:stretch>
                <a:fillRect/>
              </a:stretch>
            </p:blipFill>
            <p:spPr>
              <a:xfrm>
                <a:off x="4926862" y="2640469"/>
                <a:ext cx="18180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9">
            <p14:nvContentPartPr>
              <p14:cNvPr id="613" name="Freihand 612">
                <a:extLst>
                  <a:ext uri="{FF2B5EF4-FFF2-40B4-BE49-F238E27FC236}">
                    <a16:creationId xmlns:a16="http://schemas.microsoft.com/office/drawing/2014/main" id="{B198DFAE-D724-B613-95A5-3A013357B920}"/>
                  </a:ext>
                </a:extLst>
              </p14:cNvPr>
              <p14:cNvContentPartPr/>
              <p14:nvPr/>
            </p14:nvContentPartPr>
            <p14:xfrm>
              <a:off x="5182102" y="2749189"/>
              <a:ext cx="140040" cy="125280"/>
            </p14:xfrm>
          </p:contentPart>
        </mc:Choice>
        <mc:Fallback xmlns="">
          <p:pic>
            <p:nvPicPr>
              <p:cNvPr id="613" name="Freihand 612">
                <a:extLst>
                  <a:ext uri="{FF2B5EF4-FFF2-40B4-BE49-F238E27FC236}">
                    <a16:creationId xmlns:a16="http://schemas.microsoft.com/office/drawing/2014/main" id="{B198DFAE-D724-B613-95A5-3A013357B920}"/>
                  </a:ext>
                </a:extLst>
              </p:cNvPr>
              <p:cNvPicPr/>
              <p:nvPr/>
            </p:nvPicPr>
            <p:blipFill>
              <a:blip r:embed="rId600"/>
              <a:stretch>
                <a:fillRect/>
              </a:stretch>
            </p:blipFill>
            <p:spPr>
              <a:xfrm>
                <a:off x="5173102" y="2740189"/>
                <a:ext cx="15768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1">
            <p14:nvContentPartPr>
              <p14:cNvPr id="614" name="Freihand 613">
                <a:extLst>
                  <a:ext uri="{FF2B5EF4-FFF2-40B4-BE49-F238E27FC236}">
                    <a16:creationId xmlns:a16="http://schemas.microsoft.com/office/drawing/2014/main" id="{6A4CEFFC-78EB-C9F8-F68E-5189E958A378}"/>
                  </a:ext>
                </a:extLst>
              </p14:cNvPr>
              <p14:cNvContentPartPr/>
              <p14:nvPr/>
            </p14:nvContentPartPr>
            <p14:xfrm>
              <a:off x="5241142" y="2734069"/>
              <a:ext cx="127800" cy="158400"/>
            </p14:xfrm>
          </p:contentPart>
        </mc:Choice>
        <mc:Fallback xmlns="">
          <p:pic>
            <p:nvPicPr>
              <p:cNvPr id="614" name="Freihand 613">
                <a:extLst>
                  <a:ext uri="{FF2B5EF4-FFF2-40B4-BE49-F238E27FC236}">
                    <a16:creationId xmlns:a16="http://schemas.microsoft.com/office/drawing/2014/main" id="{6A4CEFFC-78EB-C9F8-F68E-5189E958A378}"/>
                  </a:ext>
                </a:extLst>
              </p:cNvPr>
              <p:cNvPicPr/>
              <p:nvPr/>
            </p:nvPicPr>
            <p:blipFill>
              <a:blip r:embed="rId602"/>
              <a:stretch>
                <a:fillRect/>
              </a:stretch>
            </p:blipFill>
            <p:spPr>
              <a:xfrm>
                <a:off x="5232142" y="2725429"/>
                <a:ext cx="14544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3">
            <p14:nvContentPartPr>
              <p14:cNvPr id="615" name="Freihand 614">
                <a:extLst>
                  <a:ext uri="{FF2B5EF4-FFF2-40B4-BE49-F238E27FC236}">
                    <a16:creationId xmlns:a16="http://schemas.microsoft.com/office/drawing/2014/main" id="{8ACD4EAA-35C2-7993-1BB8-DE9BCE2B794D}"/>
                  </a:ext>
                </a:extLst>
              </p14:cNvPr>
              <p14:cNvContentPartPr/>
              <p14:nvPr/>
            </p14:nvContentPartPr>
            <p14:xfrm>
              <a:off x="5408902" y="2720749"/>
              <a:ext cx="122400" cy="154800"/>
            </p14:xfrm>
          </p:contentPart>
        </mc:Choice>
        <mc:Fallback xmlns="">
          <p:pic>
            <p:nvPicPr>
              <p:cNvPr id="615" name="Freihand 614">
                <a:extLst>
                  <a:ext uri="{FF2B5EF4-FFF2-40B4-BE49-F238E27FC236}">
                    <a16:creationId xmlns:a16="http://schemas.microsoft.com/office/drawing/2014/main" id="{8ACD4EAA-35C2-7993-1BB8-DE9BCE2B794D}"/>
                  </a:ext>
                </a:extLst>
              </p:cNvPr>
              <p:cNvPicPr/>
              <p:nvPr/>
            </p:nvPicPr>
            <p:blipFill>
              <a:blip r:embed="rId604"/>
              <a:stretch>
                <a:fillRect/>
              </a:stretch>
            </p:blipFill>
            <p:spPr>
              <a:xfrm>
                <a:off x="5399902" y="2711749"/>
                <a:ext cx="14004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5">
            <p14:nvContentPartPr>
              <p14:cNvPr id="616" name="Freihand 615">
                <a:extLst>
                  <a:ext uri="{FF2B5EF4-FFF2-40B4-BE49-F238E27FC236}">
                    <a16:creationId xmlns:a16="http://schemas.microsoft.com/office/drawing/2014/main" id="{1DAAD9BF-C0DE-7333-C543-7F637B309ED9}"/>
                  </a:ext>
                </a:extLst>
              </p14:cNvPr>
              <p14:cNvContentPartPr/>
              <p14:nvPr/>
            </p14:nvContentPartPr>
            <p14:xfrm>
              <a:off x="5378302" y="2829109"/>
              <a:ext cx="21960" cy="129960"/>
            </p14:xfrm>
          </p:contentPart>
        </mc:Choice>
        <mc:Fallback xmlns="">
          <p:pic>
            <p:nvPicPr>
              <p:cNvPr id="616" name="Freihand 615">
                <a:extLst>
                  <a:ext uri="{FF2B5EF4-FFF2-40B4-BE49-F238E27FC236}">
                    <a16:creationId xmlns:a16="http://schemas.microsoft.com/office/drawing/2014/main" id="{1DAAD9BF-C0DE-7333-C543-7F637B309ED9}"/>
                  </a:ext>
                </a:extLst>
              </p:cNvPr>
              <p:cNvPicPr/>
              <p:nvPr/>
            </p:nvPicPr>
            <p:blipFill>
              <a:blip r:embed="rId606"/>
              <a:stretch>
                <a:fillRect/>
              </a:stretch>
            </p:blipFill>
            <p:spPr>
              <a:xfrm>
                <a:off x="5369302" y="2820469"/>
                <a:ext cx="3960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7">
            <p14:nvContentPartPr>
              <p14:cNvPr id="617" name="Freihand 616">
                <a:extLst>
                  <a:ext uri="{FF2B5EF4-FFF2-40B4-BE49-F238E27FC236}">
                    <a16:creationId xmlns:a16="http://schemas.microsoft.com/office/drawing/2014/main" id="{41733B33-C45D-4CBB-22B5-C79CF57A6EB9}"/>
                  </a:ext>
                </a:extLst>
              </p14:cNvPr>
              <p14:cNvContentPartPr/>
              <p14:nvPr/>
            </p14:nvContentPartPr>
            <p14:xfrm>
              <a:off x="5478022" y="2716069"/>
              <a:ext cx="84960" cy="19800"/>
            </p14:xfrm>
          </p:contentPart>
        </mc:Choice>
        <mc:Fallback xmlns="">
          <p:pic>
            <p:nvPicPr>
              <p:cNvPr id="617" name="Freihand 616">
                <a:extLst>
                  <a:ext uri="{FF2B5EF4-FFF2-40B4-BE49-F238E27FC236}">
                    <a16:creationId xmlns:a16="http://schemas.microsoft.com/office/drawing/2014/main" id="{41733B33-C45D-4CBB-22B5-C79CF57A6EB9}"/>
                  </a:ext>
                </a:extLst>
              </p:cNvPr>
              <p:cNvPicPr/>
              <p:nvPr/>
            </p:nvPicPr>
            <p:blipFill>
              <a:blip r:embed="rId608"/>
              <a:stretch>
                <a:fillRect/>
              </a:stretch>
            </p:blipFill>
            <p:spPr>
              <a:xfrm>
                <a:off x="5469382" y="2707069"/>
                <a:ext cx="10260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9">
            <p14:nvContentPartPr>
              <p14:cNvPr id="618" name="Freihand 617">
                <a:extLst>
                  <a:ext uri="{FF2B5EF4-FFF2-40B4-BE49-F238E27FC236}">
                    <a16:creationId xmlns:a16="http://schemas.microsoft.com/office/drawing/2014/main" id="{53C66FCA-175C-C261-3882-8F240B9BC6C5}"/>
                  </a:ext>
                </a:extLst>
              </p14:cNvPr>
              <p14:cNvContentPartPr/>
              <p14:nvPr/>
            </p14:nvContentPartPr>
            <p14:xfrm>
              <a:off x="5622382" y="2722189"/>
              <a:ext cx="204120" cy="94320"/>
            </p14:xfrm>
          </p:contentPart>
        </mc:Choice>
        <mc:Fallback xmlns="">
          <p:pic>
            <p:nvPicPr>
              <p:cNvPr id="618" name="Freihand 617">
                <a:extLst>
                  <a:ext uri="{FF2B5EF4-FFF2-40B4-BE49-F238E27FC236}">
                    <a16:creationId xmlns:a16="http://schemas.microsoft.com/office/drawing/2014/main" id="{53C66FCA-175C-C261-3882-8F240B9BC6C5}"/>
                  </a:ext>
                </a:extLst>
              </p:cNvPr>
              <p:cNvPicPr/>
              <p:nvPr/>
            </p:nvPicPr>
            <p:blipFill>
              <a:blip r:embed="rId610"/>
              <a:stretch>
                <a:fillRect/>
              </a:stretch>
            </p:blipFill>
            <p:spPr>
              <a:xfrm>
                <a:off x="5613742" y="2713549"/>
                <a:ext cx="22176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1">
            <p14:nvContentPartPr>
              <p14:cNvPr id="658" name="Freihand 657">
                <a:extLst>
                  <a:ext uri="{FF2B5EF4-FFF2-40B4-BE49-F238E27FC236}">
                    <a16:creationId xmlns:a16="http://schemas.microsoft.com/office/drawing/2014/main" id="{12AEED8E-7055-DDF0-E90C-18683D6C5B04}"/>
                  </a:ext>
                </a:extLst>
              </p14:cNvPr>
              <p14:cNvContentPartPr/>
              <p14:nvPr/>
            </p14:nvContentPartPr>
            <p14:xfrm>
              <a:off x="3703582" y="4049149"/>
              <a:ext cx="133560" cy="16200"/>
            </p14:xfrm>
          </p:contentPart>
        </mc:Choice>
        <mc:Fallback xmlns="">
          <p:pic>
            <p:nvPicPr>
              <p:cNvPr id="658" name="Freihand 657">
                <a:extLst>
                  <a:ext uri="{FF2B5EF4-FFF2-40B4-BE49-F238E27FC236}">
                    <a16:creationId xmlns:a16="http://schemas.microsoft.com/office/drawing/2014/main" id="{12AEED8E-7055-DDF0-E90C-18683D6C5B04}"/>
                  </a:ext>
                </a:extLst>
              </p:cNvPr>
              <p:cNvPicPr/>
              <p:nvPr/>
            </p:nvPicPr>
            <p:blipFill>
              <a:blip r:embed="rId612"/>
              <a:stretch>
                <a:fillRect/>
              </a:stretch>
            </p:blipFill>
            <p:spPr>
              <a:xfrm>
                <a:off x="3694942" y="4040509"/>
                <a:ext cx="15120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3">
            <p14:nvContentPartPr>
              <p14:cNvPr id="659" name="Freihand 658">
                <a:extLst>
                  <a:ext uri="{FF2B5EF4-FFF2-40B4-BE49-F238E27FC236}">
                    <a16:creationId xmlns:a16="http://schemas.microsoft.com/office/drawing/2014/main" id="{1BF7F43E-EE9E-A8DE-69AB-F0530F55BB9A}"/>
                  </a:ext>
                </a:extLst>
              </p14:cNvPr>
              <p14:cNvContentPartPr/>
              <p14:nvPr/>
            </p14:nvContentPartPr>
            <p14:xfrm>
              <a:off x="3720142" y="4093789"/>
              <a:ext cx="111960" cy="32760"/>
            </p14:xfrm>
          </p:contentPart>
        </mc:Choice>
        <mc:Fallback xmlns="">
          <p:pic>
            <p:nvPicPr>
              <p:cNvPr id="659" name="Freihand 658">
                <a:extLst>
                  <a:ext uri="{FF2B5EF4-FFF2-40B4-BE49-F238E27FC236}">
                    <a16:creationId xmlns:a16="http://schemas.microsoft.com/office/drawing/2014/main" id="{1BF7F43E-EE9E-A8DE-69AB-F0530F55BB9A}"/>
                  </a:ext>
                </a:extLst>
              </p:cNvPr>
              <p:cNvPicPr/>
              <p:nvPr/>
            </p:nvPicPr>
            <p:blipFill>
              <a:blip r:embed="rId614"/>
              <a:stretch>
                <a:fillRect/>
              </a:stretch>
            </p:blipFill>
            <p:spPr>
              <a:xfrm>
                <a:off x="3711502" y="4084789"/>
                <a:ext cx="12960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5">
            <p14:nvContentPartPr>
              <p14:cNvPr id="660" name="Freihand 659">
                <a:extLst>
                  <a:ext uri="{FF2B5EF4-FFF2-40B4-BE49-F238E27FC236}">
                    <a16:creationId xmlns:a16="http://schemas.microsoft.com/office/drawing/2014/main" id="{223687B6-860E-6536-B0E7-6F09B090BD3E}"/>
                  </a:ext>
                </a:extLst>
              </p14:cNvPr>
              <p14:cNvContentPartPr/>
              <p14:nvPr/>
            </p14:nvContentPartPr>
            <p14:xfrm>
              <a:off x="3720502" y="3896149"/>
              <a:ext cx="108360" cy="81720"/>
            </p14:xfrm>
          </p:contentPart>
        </mc:Choice>
        <mc:Fallback xmlns="">
          <p:pic>
            <p:nvPicPr>
              <p:cNvPr id="660" name="Freihand 659">
                <a:extLst>
                  <a:ext uri="{FF2B5EF4-FFF2-40B4-BE49-F238E27FC236}">
                    <a16:creationId xmlns:a16="http://schemas.microsoft.com/office/drawing/2014/main" id="{223687B6-860E-6536-B0E7-6F09B090BD3E}"/>
                  </a:ext>
                </a:extLst>
              </p:cNvPr>
              <p:cNvPicPr/>
              <p:nvPr/>
            </p:nvPicPr>
            <p:blipFill>
              <a:blip r:embed="rId616"/>
              <a:stretch>
                <a:fillRect/>
              </a:stretch>
            </p:blipFill>
            <p:spPr>
              <a:xfrm>
                <a:off x="3711862" y="3887149"/>
                <a:ext cx="12600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7">
            <p14:nvContentPartPr>
              <p14:cNvPr id="661" name="Freihand 660">
                <a:extLst>
                  <a:ext uri="{FF2B5EF4-FFF2-40B4-BE49-F238E27FC236}">
                    <a16:creationId xmlns:a16="http://schemas.microsoft.com/office/drawing/2014/main" id="{BB5E1BAE-863F-9CB9-1194-F8130477963F}"/>
                  </a:ext>
                </a:extLst>
              </p14:cNvPr>
              <p14:cNvContentPartPr/>
              <p14:nvPr/>
            </p14:nvContentPartPr>
            <p14:xfrm>
              <a:off x="3990862" y="3949789"/>
              <a:ext cx="142560" cy="148680"/>
            </p14:xfrm>
          </p:contentPart>
        </mc:Choice>
        <mc:Fallback xmlns="">
          <p:pic>
            <p:nvPicPr>
              <p:cNvPr id="661" name="Freihand 660">
                <a:extLst>
                  <a:ext uri="{FF2B5EF4-FFF2-40B4-BE49-F238E27FC236}">
                    <a16:creationId xmlns:a16="http://schemas.microsoft.com/office/drawing/2014/main" id="{BB5E1BAE-863F-9CB9-1194-F8130477963F}"/>
                  </a:ext>
                </a:extLst>
              </p:cNvPr>
              <p:cNvPicPr/>
              <p:nvPr/>
            </p:nvPicPr>
            <p:blipFill>
              <a:blip r:embed="rId618"/>
              <a:stretch>
                <a:fillRect/>
              </a:stretch>
            </p:blipFill>
            <p:spPr>
              <a:xfrm>
                <a:off x="3982222" y="3941149"/>
                <a:ext cx="16020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9">
            <p14:nvContentPartPr>
              <p14:cNvPr id="662" name="Freihand 661">
                <a:extLst>
                  <a:ext uri="{FF2B5EF4-FFF2-40B4-BE49-F238E27FC236}">
                    <a16:creationId xmlns:a16="http://schemas.microsoft.com/office/drawing/2014/main" id="{38C1BC86-D11E-2DD7-D564-36F1AB1763A3}"/>
                  </a:ext>
                </a:extLst>
              </p14:cNvPr>
              <p14:cNvContentPartPr/>
              <p14:nvPr/>
            </p14:nvContentPartPr>
            <p14:xfrm>
              <a:off x="4243222" y="3934669"/>
              <a:ext cx="237600" cy="124200"/>
            </p14:xfrm>
          </p:contentPart>
        </mc:Choice>
        <mc:Fallback xmlns="">
          <p:pic>
            <p:nvPicPr>
              <p:cNvPr id="662" name="Freihand 661">
                <a:extLst>
                  <a:ext uri="{FF2B5EF4-FFF2-40B4-BE49-F238E27FC236}">
                    <a16:creationId xmlns:a16="http://schemas.microsoft.com/office/drawing/2014/main" id="{38C1BC86-D11E-2DD7-D564-36F1AB1763A3}"/>
                  </a:ext>
                </a:extLst>
              </p:cNvPr>
              <p:cNvPicPr/>
              <p:nvPr/>
            </p:nvPicPr>
            <p:blipFill>
              <a:blip r:embed="rId620"/>
              <a:stretch>
                <a:fillRect/>
              </a:stretch>
            </p:blipFill>
            <p:spPr>
              <a:xfrm>
                <a:off x="4234582" y="3925669"/>
                <a:ext cx="25524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1">
            <p14:nvContentPartPr>
              <p14:cNvPr id="669" name="Freihand 668">
                <a:extLst>
                  <a:ext uri="{FF2B5EF4-FFF2-40B4-BE49-F238E27FC236}">
                    <a16:creationId xmlns:a16="http://schemas.microsoft.com/office/drawing/2014/main" id="{1FF55C00-3D14-090A-385F-DA95D484A65A}"/>
                  </a:ext>
                </a:extLst>
              </p14:cNvPr>
              <p14:cNvContentPartPr/>
              <p14:nvPr/>
            </p14:nvContentPartPr>
            <p14:xfrm>
              <a:off x="4508542" y="2338069"/>
              <a:ext cx="2212200" cy="1861560"/>
            </p14:xfrm>
          </p:contentPart>
        </mc:Choice>
        <mc:Fallback xmlns="">
          <p:pic>
            <p:nvPicPr>
              <p:cNvPr id="669" name="Freihand 668">
                <a:extLst>
                  <a:ext uri="{FF2B5EF4-FFF2-40B4-BE49-F238E27FC236}">
                    <a16:creationId xmlns:a16="http://schemas.microsoft.com/office/drawing/2014/main" id="{1FF55C00-3D14-090A-385F-DA95D484A65A}"/>
                  </a:ext>
                </a:extLst>
              </p:cNvPr>
              <p:cNvPicPr/>
              <p:nvPr/>
            </p:nvPicPr>
            <p:blipFill>
              <a:blip r:embed="rId622"/>
              <a:stretch>
                <a:fillRect/>
              </a:stretch>
            </p:blipFill>
            <p:spPr>
              <a:xfrm>
                <a:off x="4499902" y="2329429"/>
                <a:ext cx="2229840" cy="18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3">
            <p14:nvContentPartPr>
              <p14:cNvPr id="670" name="Freihand 669">
                <a:extLst>
                  <a:ext uri="{FF2B5EF4-FFF2-40B4-BE49-F238E27FC236}">
                    <a16:creationId xmlns:a16="http://schemas.microsoft.com/office/drawing/2014/main" id="{C3FA91E9-4CD9-613D-C328-05A020B6FA29}"/>
                  </a:ext>
                </a:extLst>
              </p14:cNvPr>
              <p14:cNvContentPartPr/>
              <p14:nvPr/>
            </p14:nvContentPartPr>
            <p14:xfrm>
              <a:off x="5475142" y="3285589"/>
              <a:ext cx="131040" cy="38880"/>
            </p14:xfrm>
          </p:contentPart>
        </mc:Choice>
        <mc:Fallback xmlns="">
          <p:pic>
            <p:nvPicPr>
              <p:cNvPr id="670" name="Freihand 669">
                <a:extLst>
                  <a:ext uri="{FF2B5EF4-FFF2-40B4-BE49-F238E27FC236}">
                    <a16:creationId xmlns:a16="http://schemas.microsoft.com/office/drawing/2014/main" id="{C3FA91E9-4CD9-613D-C328-05A020B6FA29}"/>
                  </a:ext>
                </a:extLst>
              </p:cNvPr>
              <p:cNvPicPr/>
              <p:nvPr/>
            </p:nvPicPr>
            <p:blipFill>
              <a:blip r:embed="rId624"/>
              <a:stretch>
                <a:fillRect/>
              </a:stretch>
            </p:blipFill>
            <p:spPr>
              <a:xfrm>
                <a:off x="5466142" y="3276949"/>
                <a:ext cx="1486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5">
            <p14:nvContentPartPr>
              <p14:cNvPr id="671" name="Freihand 670">
                <a:extLst>
                  <a:ext uri="{FF2B5EF4-FFF2-40B4-BE49-F238E27FC236}">
                    <a16:creationId xmlns:a16="http://schemas.microsoft.com/office/drawing/2014/main" id="{9281A745-F67D-B4E7-A452-7BC97E58D51E}"/>
                  </a:ext>
                </a:extLst>
              </p14:cNvPr>
              <p14:cNvContentPartPr/>
              <p14:nvPr/>
            </p14:nvContentPartPr>
            <p14:xfrm>
              <a:off x="5427982" y="3377389"/>
              <a:ext cx="157680" cy="16200"/>
            </p14:xfrm>
          </p:contentPart>
        </mc:Choice>
        <mc:Fallback xmlns="">
          <p:pic>
            <p:nvPicPr>
              <p:cNvPr id="671" name="Freihand 670">
                <a:extLst>
                  <a:ext uri="{FF2B5EF4-FFF2-40B4-BE49-F238E27FC236}">
                    <a16:creationId xmlns:a16="http://schemas.microsoft.com/office/drawing/2014/main" id="{9281A745-F67D-B4E7-A452-7BC97E58D51E}"/>
                  </a:ext>
                </a:extLst>
              </p:cNvPr>
              <p:cNvPicPr/>
              <p:nvPr/>
            </p:nvPicPr>
            <p:blipFill>
              <a:blip r:embed="rId626"/>
              <a:stretch>
                <a:fillRect/>
              </a:stretch>
            </p:blipFill>
            <p:spPr>
              <a:xfrm>
                <a:off x="5419342" y="3368749"/>
                <a:ext cx="17532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7">
            <p14:nvContentPartPr>
              <p14:cNvPr id="672" name="Freihand 671">
                <a:extLst>
                  <a:ext uri="{FF2B5EF4-FFF2-40B4-BE49-F238E27FC236}">
                    <a16:creationId xmlns:a16="http://schemas.microsoft.com/office/drawing/2014/main" id="{65891C7E-6AAC-FC21-301E-D3E11537E6EE}"/>
                  </a:ext>
                </a:extLst>
              </p14:cNvPr>
              <p14:cNvContentPartPr/>
              <p14:nvPr/>
            </p14:nvContentPartPr>
            <p14:xfrm>
              <a:off x="5585302" y="3255709"/>
              <a:ext cx="110520" cy="203040"/>
            </p14:xfrm>
          </p:contentPart>
        </mc:Choice>
        <mc:Fallback xmlns="">
          <p:pic>
            <p:nvPicPr>
              <p:cNvPr id="672" name="Freihand 671">
                <a:extLst>
                  <a:ext uri="{FF2B5EF4-FFF2-40B4-BE49-F238E27FC236}">
                    <a16:creationId xmlns:a16="http://schemas.microsoft.com/office/drawing/2014/main" id="{65891C7E-6AAC-FC21-301E-D3E11537E6EE}"/>
                  </a:ext>
                </a:extLst>
              </p:cNvPr>
              <p:cNvPicPr/>
              <p:nvPr/>
            </p:nvPicPr>
            <p:blipFill>
              <a:blip r:embed="rId628"/>
              <a:stretch>
                <a:fillRect/>
              </a:stretch>
            </p:blipFill>
            <p:spPr>
              <a:xfrm>
                <a:off x="5576662" y="3247069"/>
                <a:ext cx="12816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9">
            <p14:nvContentPartPr>
              <p14:cNvPr id="674" name="Freihand 673">
                <a:extLst>
                  <a:ext uri="{FF2B5EF4-FFF2-40B4-BE49-F238E27FC236}">
                    <a16:creationId xmlns:a16="http://schemas.microsoft.com/office/drawing/2014/main" id="{5FCB844D-872B-0179-BE69-C85885440D15}"/>
                  </a:ext>
                </a:extLst>
              </p14:cNvPr>
              <p14:cNvContentPartPr/>
              <p14:nvPr/>
            </p14:nvContentPartPr>
            <p14:xfrm>
              <a:off x="5852782" y="3281989"/>
              <a:ext cx="16200" cy="151920"/>
            </p14:xfrm>
          </p:contentPart>
        </mc:Choice>
        <mc:Fallback xmlns="">
          <p:pic>
            <p:nvPicPr>
              <p:cNvPr id="674" name="Freihand 673">
                <a:extLst>
                  <a:ext uri="{FF2B5EF4-FFF2-40B4-BE49-F238E27FC236}">
                    <a16:creationId xmlns:a16="http://schemas.microsoft.com/office/drawing/2014/main" id="{5FCB844D-872B-0179-BE69-C85885440D15}"/>
                  </a:ext>
                </a:extLst>
              </p:cNvPr>
              <p:cNvPicPr/>
              <p:nvPr/>
            </p:nvPicPr>
            <p:blipFill>
              <a:blip r:embed="rId630"/>
              <a:stretch>
                <a:fillRect/>
              </a:stretch>
            </p:blipFill>
            <p:spPr>
              <a:xfrm>
                <a:off x="5843782" y="3273349"/>
                <a:ext cx="3384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1">
            <p14:nvContentPartPr>
              <p14:cNvPr id="675" name="Freihand 674">
                <a:extLst>
                  <a:ext uri="{FF2B5EF4-FFF2-40B4-BE49-F238E27FC236}">
                    <a16:creationId xmlns:a16="http://schemas.microsoft.com/office/drawing/2014/main" id="{8F766EB6-D0C9-8DE5-3138-7164C888F8E2}"/>
                  </a:ext>
                </a:extLst>
              </p14:cNvPr>
              <p14:cNvContentPartPr/>
              <p14:nvPr/>
            </p14:nvContentPartPr>
            <p14:xfrm>
              <a:off x="5724622" y="3266149"/>
              <a:ext cx="222840" cy="174960"/>
            </p14:xfrm>
          </p:contentPart>
        </mc:Choice>
        <mc:Fallback xmlns="">
          <p:pic>
            <p:nvPicPr>
              <p:cNvPr id="675" name="Freihand 674">
                <a:extLst>
                  <a:ext uri="{FF2B5EF4-FFF2-40B4-BE49-F238E27FC236}">
                    <a16:creationId xmlns:a16="http://schemas.microsoft.com/office/drawing/2014/main" id="{8F766EB6-D0C9-8DE5-3138-7164C888F8E2}"/>
                  </a:ext>
                </a:extLst>
              </p:cNvPr>
              <p:cNvPicPr/>
              <p:nvPr/>
            </p:nvPicPr>
            <p:blipFill>
              <a:blip r:embed="rId632"/>
              <a:stretch>
                <a:fillRect/>
              </a:stretch>
            </p:blipFill>
            <p:spPr>
              <a:xfrm>
                <a:off x="5715982" y="3257149"/>
                <a:ext cx="24048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3">
            <p14:nvContentPartPr>
              <p14:cNvPr id="677" name="Freihand 676">
                <a:extLst>
                  <a:ext uri="{FF2B5EF4-FFF2-40B4-BE49-F238E27FC236}">
                    <a16:creationId xmlns:a16="http://schemas.microsoft.com/office/drawing/2014/main" id="{22DE2096-42C0-698D-FD8D-504EA7D5243C}"/>
                  </a:ext>
                </a:extLst>
              </p14:cNvPr>
              <p14:cNvContentPartPr/>
              <p14:nvPr/>
            </p14:nvContentPartPr>
            <p14:xfrm>
              <a:off x="6042862" y="3245269"/>
              <a:ext cx="126000" cy="179280"/>
            </p14:xfrm>
          </p:contentPart>
        </mc:Choice>
        <mc:Fallback xmlns="">
          <p:pic>
            <p:nvPicPr>
              <p:cNvPr id="677" name="Freihand 676">
                <a:extLst>
                  <a:ext uri="{FF2B5EF4-FFF2-40B4-BE49-F238E27FC236}">
                    <a16:creationId xmlns:a16="http://schemas.microsoft.com/office/drawing/2014/main" id="{22DE2096-42C0-698D-FD8D-504EA7D5243C}"/>
                  </a:ext>
                </a:extLst>
              </p:cNvPr>
              <p:cNvPicPr/>
              <p:nvPr/>
            </p:nvPicPr>
            <p:blipFill>
              <a:blip r:embed="rId634"/>
              <a:stretch>
                <a:fillRect/>
              </a:stretch>
            </p:blipFill>
            <p:spPr>
              <a:xfrm>
                <a:off x="6033862" y="3236629"/>
                <a:ext cx="14364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5">
            <p14:nvContentPartPr>
              <p14:cNvPr id="678" name="Freihand 677">
                <a:extLst>
                  <a:ext uri="{FF2B5EF4-FFF2-40B4-BE49-F238E27FC236}">
                    <a16:creationId xmlns:a16="http://schemas.microsoft.com/office/drawing/2014/main" id="{EB28E8F9-0A98-BC5F-9D8F-FF8DBCD3D43B}"/>
                  </a:ext>
                </a:extLst>
              </p14:cNvPr>
              <p14:cNvContentPartPr/>
              <p14:nvPr/>
            </p14:nvContentPartPr>
            <p14:xfrm>
              <a:off x="6219262" y="3212869"/>
              <a:ext cx="225720" cy="194760"/>
            </p14:xfrm>
          </p:contentPart>
        </mc:Choice>
        <mc:Fallback xmlns="">
          <p:pic>
            <p:nvPicPr>
              <p:cNvPr id="678" name="Freihand 677">
                <a:extLst>
                  <a:ext uri="{FF2B5EF4-FFF2-40B4-BE49-F238E27FC236}">
                    <a16:creationId xmlns:a16="http://schemas.microsoft.com/office/drawing/2014/main" id="{EB28E8F9-0A98-BC5F-9D8F-FF8DBCD3D43B}"/>
                  </a:ext>
                </a:extLst>
              </p:cNvPr>
              <p:cNvPicPr/>
              <p:nvPr/>
            </p:nvPicPr>
            <p:blipFill>
              <a:blip r:embed="rId636"/>
              <a:stretch>
                <a:fillRect/>
              </a:stretch>
            </p:blipFill>
            <p:spPr>
              <a:xfrm>
                <a:off x="6210262" y="3204229"/>
                <a:ext cx="24336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7">
            <p14:nvContentPartPr>
              <p14:cNvPr id="686" name="Freihand 685">
                <a:extLst>
                  <a:ext uri="{FF2B5EF4-FFF2-40B4-BE49-F238E27FC236}">
                    <a16:creationId xmlns:a16="http://schemas.microsoft.com/office/drawing/2014/main" id="{10ADD380-3DDF-97CD-9DEF-649CBFDF5B80}"/>
                  </a:ext>
                </a:extLst>
              </p14:cNvPr>
              <p14:cNvContentPartPr/>
              <p14:nvPr/>
            </p14:nvContentPartPr>
            <p14:xfrm>
              <a:off x="6730462" y="3554869"/>
              <a:ext cx="208800" cy="188280"/>
            </p14:xfrm>
          </p:contentPart>
        </mc:Choice>
        <mc:Fallback xmlns="">
          <p:pic>
            <p:nvPicPr>
              <p:cNvPr id="686" name="Freihand 685">
                <a:extLst>
                  <a:ext uri="{FF2B5EF4-FFF2-40B4-BE49-F238E27FC236}">
                    <a16:creationId xmlns:a16="http://schemas.microsoft.com/office/drawing/2014/main" id="{10ADD380-3DDF-97CD-9DEF-649CBFDF5B80}"/>
                  </a:ext>
                </a:extLst>
              </p:cNvPr>
              <p:cNvPicPr/>
              <p:nvPr/>
            </p:nvPicPr>
            <p:blipFill>
              <a:blip r:embed="rId638"/>
              <a:stretch>
                <a:fillRect/>
              </a:stretch>
            </p:blipFill>
            <p:spPr>
              <a:xfrm>
                <a:off x="6721822" y="3546229"/>
                <a:ext cx="22644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9">
            <p14:nvContentPartPr>
              <p14:cNvPr id="687" name="Freihand 686">
                <a:extLst>
                  <a:ext uri="{FF2B5EF4-FFF2-40B4-BE49-F238E27FC236}">
                    <a16:creationId xmlns:a16="http://schemas.microsoft.com/office/drawing/2014/main" id="{90920460-B4E4-BC57-83D0-71DB54675358}"/>
                  </a:ext>
                </a:extLst>
              </p14:cNvPr>
              <p14:cNvContentPartPr/>
              <p14:nvPr/>
            </p14:nvContentPartPr>
            <p14:xfrm>
              <a:off x="6900022" y="3540469"/>
              <a:ext cx="214920" cy="180720"/>
            </p14:xfrm>
          </p:contentPart>
        </mc:Choice>
        <mc:Fallback xmlns="">
          <p:pic>
            <p:nvPicPr>
              <p:cNvPr id="687" name="Freihand 686">
                <a:extLst>
                  <a:ext uri="{FF2B5EF4-FFF2-40B4-BE49-F238E27FC236}">
                    <a16:creationId xmlns:a16="http://schemas.microsoft.com/office/drawing/2014/main" id="{90920460-B4E4-BC57-83D0-71DB54675358}"/>
                  </a:ext>
                </a:extLst>
              </p:cNvPr>
              <p:cNvPicPr/>
              <p:nvPr/>
            </p:nvPicPr>
            <p:blipFill>
              <a:blip r:embed="rId640"/>
              <a:stretch>
                <a:fillRect/>
              </a:stretch>
            </p:blipFill>
            <p:spPr>
              <a:xfrm>
                <a:off x="6891382" y="3531829"/>
                <a:ext cx="23256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1">
            <p14:nvContentPartPr>
              <p14:cNvPr id="688" name="Freihand 687">
                <a:extLst>
                  <a:ext uri="{FF2B5EF4-FFF2-40B4-BE49-F238E27FC236}">
                    <a16:creationId xmlns:a16="http://schemas.microsoft.com/office/drawing/2014/main" id="{E1B2EFFE-30E6-1A94-110C-F1180F48DF7C}"/>
                  </a:ext>
                </a:extLst>
              </p14:cNvPr>
              <p14:cNvContentPartPr/>
              <p14:nvPr/>
            </p14:nvContentPartPr>
            <p14:xfrm>
              <a:off x="7127542" y="3496549"/>
              <a:ext cx="303120" cy="226800"/>
            </p14:xfrm>
          </p:contentPart>
        </mc:Choice>
        <mc:Fallback xmlns="">
          <p:pic>
            <p:nvPicPr>
              <p:cNvPr id="688" name="Freihand 687">
                <a:extLst>
                  <a:ext uri="{FF2B5EF4-FFF2-40B4-BE49-F238E27FC236}">
                    <a16:creationId xmlns:a16="http://schemas.microsoft.com/office/drawing/2014/main" id="{E1B2EFFE-30E6-1A94-110C-F1180F48DF7C}"/>
                  </a:ext>
                </a:extLst>
              </p:cNvPr>
              <p:cNvPicPr/>
              <p:nvPr/>
            </p:nvPicPr>
            <p:blipFill>
              <a:blip r:embed="rId642"/>
              <a:stretch>
                <a:fillRect/>
              </a:stretch>
            </p:blipFill>
            <p:spPr>
              <a:xfrm>
                <a:off x="7118542" y="3487909"/>
                <a:ext cx="32076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3">
            <p14:nvContentPartPr>
              <p14:cNvPr id="689" name="Freihand 688">
                <a:extLst>
                  <a:ext uri="{FF2B5EF4-FFF2-40B4-BE49-F238E27FC236}">
                    <a16:creationId xmlns:a16="http://schemas.microsoft.com/office/drawing/2014/main" id="{2A0BCC8C-18CA-467E-D076-E822AD6B633A}"/>
                  </a:ext>
                </a:extLst>
              </p14:cNvPr>
              <p14:cNvContentPartPr/>
              <p14:nvPr/>
            </p14:nvContentPartPr>
            <p14:xfrm>
              <a:off x="7335622" y="3488269"/>
              <a:ext cx="7560" cy="1800"/>
            </p14:xfrm>
          </p:contentPart>
        </mc:Choice>
        <mc:Fallback xmlns="">
          <p:pic>
            <p:nvPicPr>
              <p:cNvPr id="689" name="Freihand 688">
                <a:extLst>
                  <a:ext uri="{FF2B5EF4-FFF2-40B4-BE49-F238E27FC236}">
                    <a16:creationId xmlns:a16="http://schemas.microsoft.com/office/drawing/2014/main" id="{2A0BCC8C-18CA-467E-D076-E822AD6B633A}"/>
                  </a:ext>
                </a:extLst>
              </p:cNvPr>
              <p:cNvPicPr/>
              <p:nvPr/>
            </p:nvPicPr>
            <p:blipFill>
              <a:blip r:embed="rId644"/>
              <a:stretch>
                <a:fillRect/>
              </a:stretch>
            </p:blipFill>
            <p:spPr>
              <a:xfrm>
                <a:off x="7326982" y="3479629"/>
                <a:ext cx="2520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5">
            <p14:nvContentPartPr>
              <p14:cNvPr id="690" name="Freihand 689">
                <a:extLst>
                  <a:ext uri="{FF2B5EF4-FFF2-40B4-BE49-F238E27FC236}">
                    <a16:creationId xmlns:a16="http://schemas.microsoft.com/office/drawing/2014/main" id="{C8868E55-9EA9-2D00-4000-E322AF09EB86}"/>
                  </a:ext>
                </a:extLst>
              </p14:cNvPr>
              <p14:cNvContentPartPr/>
              <p14:nvPr/>
            </p14:nvContentPartPr>
            <p14:xfrm>
              <a:off x="7292422" y="3392509"/>
              <a:ext cx="4419360" cy="63360"/>
            </p14:xfrm>
          </p:contentPart>
        </mc:Choice>
        <mc:Fallback xmlns="">
          <p:pic>
            <p:nvPicPr>
              <p:cNvPr id="690" name="Freihand 689">
                <a:extLst>
                  <a:ext uri="{FF2B5EF4-FFF2-40B4-BE49-F238E27FC236}">
                    <a16:creationId xmlns:a16="http://schemas.microsoft.com/office/drawing/2014/main" id="{C8868E55-9EA9-2D00-4000-E322AF09EB86}"/>
                  </a:ext>
                </a:extLst>
              </p:cNvPr>
              <p:cNvPicPr/>
              <p:nvPr/>
            </p:nvPicPr>
            <p:blipFill>
              <a:blip r:embed="rId646"/>
              <a:stretch>
                <a:fillRect/>
              </a:stretch>
            </p:blipFill>
            <p:spPr>
              <a:xfrm>
                <a:off x="7283422" y="3383509"/>
                <a:ext cx="44370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7">
            <p14:nvContentPartPr>
              <p14:cNvPr id="692" name="Freihand 691">
                <a:extLst>
                  <a:ext uri="{FF2B5EF4-FFF2-40B4-BE49-F238E27FC236}">
                    <a16:creationId xmlns:a16="http://schemas.microsoft.com/office/drawing/2014/main" id="{AB4D7145-B8AE-0FF0-6A41-9DBAE36F7843}"/>
                  </a:ext>
                </a:extLst>
              </p14:cNvPr>
              <p14:cNvContentPartPr/>
              <p14:nvPr/>
            </p14:nvContentPartPr>
            <p14:xfrm>
              <a:off x="7560262" y="3648109"/>
              <a:ext cx="217800" cy="56160"/>
            </p14:xfrm>
          </p:contentPart>
        </mc:Choice>
        <mc:Fallback xmlns="">
          <p:pic>
            <p:nvPicPr>
              <p:cNvPr id="692" name="Freihand 691">
                <a:extLst>
                  <a:ext uri="{FF2B5EF4-FFF2-40B4-BE49-F238E27FC236}">
                    <a16:creationId xmlns:a16="http://schemas.microsoft.com/office/drawing/2014/main" id="{AB4D7145-B8AE-0FF0-6A41-9DBAE36F7843}"/>
                  </a:ext>
                </a:extLst>
              </p:cNvPr>
              <p:cNvPicPr/>
              <p:nvPr/>
            </p:nvPicPr>
            <p:blipFill>
              <a:blip r:embed="rId648"/>
              <a:stretch>
                <a:fillRect/>
              </a:stretch>
            </p:blipFill>
            <p:spPr>
              <a:xfrm>
                <a:off x="7551262" y="3639469"/>
                <a:ext cx="23544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9">
            <p14:nvContentPartPr>
              <p14:cNvPr id="693" name="Freihand 692">
                <a:extLst>
                  <a:ext uri="{FF2B5EF4-FFF2-40B4-BE49-F238E27FC236}">
                    <a16:creationId xmlns:a16="http://schemas.microsoft.com/office/drawing/2014/main" id="{37D4F3A8-D448-8CA7-CDA9-2BA2CA72BA45}"/>
                  </a:ext>
                </a:extLst>
              </p14:cNvPr>
              <p14:cNvContentPartPr/>
              <p14:nvPr/>
            </p14:nvContentPartPr>
            <p14:xfrm>
              <a:off x="7760782" y="3575749"/>
              <a:ext cx="29160" cy="14400"/>
            </p14:xfrm>
          </p:contentPart>
        </mc:Choice>
        <mc:Fallback xmlns="">
          <p:pic>
            <p:nvPicPr>
              <p:cNvPr id="693" name="Freihand 692">
                <a:extLst>
                  <a:ext uri="{FF2B5EF4-FFF2-40B4-BE49-F238E27FC236}">
                    <a16:creationId xmlns:a16="http://schemas.microsoft.com/office/drawing/2014/main" id="{37D4F3A8-D448-8CA7-CDA9-2BA2CA72BA45}"/>
                  </a:ext>
                </a:extLst>
              </p:cNvPr>
              <p:cNvPicPr/>
              <p:nvPr/>
            </p:nvPicPr>
            <p:blipFill>
              <a:blip r:embed="rId650"/>
              <a:stretch>
                <a:fillRect/>
              </a:stretch>
            </p:blipFill>
            <p:spPr>
              <a:xfrm>
                <a:off x="7752142" y="3566749"/>
                <a:ext cx="4680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1">
            <p14:nvContentPartPr>
              <p14:cNvPr id="694" name="Freihand 693">
                <a:extLst>
                  <a:ext uri="{FF2B5EF4-FFF2-40B4-BE49-F238E27FC236}">
                    <a16:creationId xmlns:a16="http://schemas.microsoft.com/office/drawing/2014/main" id="{A8B786A2-94CC-7F89-081E-DBEC1F71FD37}"/>
                  </a:ext>
                </a:extLst>
              </p14:cNvPr>
              <p14:cNvContentPartPr/>
              <p14:nvPr/>
            </p14:nvContentPartPr>
            <p14:xfrm>
              <a:off x="7877782" y="3553069"/>
              <a:ext cx="320400" cy="134640"/>
            </p14:xfrm>
          </p:contentPart>
        </mc:Choice>
        <mc:Fallback xmlns="">
          <p:pic>
            <p:nvPicPr>
              <p:cNvPr id="694" name="Freihand 693">
                <a:extLst>
                  <a:ext uri="{FF2B5EF4-FFF2-40B4-BE49-F238E27FC236}">
                    <a16:creationId xmlns:a16="http://schemas.microsoft.com/office/drawing/2014/main" id="{A8B786A2-94CC-7F89-081E-DBEC1F71FD37}"/>
                  </a:ext>
                </a:extLst>
              </p:cNvPr>
              <p:cNvPicPr/>
              <p:nvPr/>
            </p:nvPicPr>
            <p:blipFill>
              <a:blip r:embed="rId652"/>
              <a:stretch>
                <a:fillRect/>
              </a:stretch>
            </p:blipFill>
            <p:spPr>
              <a:xfrm>
                <a:off x="7869142" y="3544429"/>
                <a:ext cx="33804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3">
            <p14:nvContentPartPr>
              <p14:cNvPr id="696" name="Freihand 695">
                <a:extLst>
                  <a:ext uri="{FF2B5EF4-FFF2-40B4-BE49-F238E27FC236}">
                    <a16:creationId xmlns:a16="http://schemas.microsoft.com/office/drawing/2014/main" id="{73A9676D-5444-8EA6-0628-1D38DDA7535B}"/>
                  </a:ext>
                </a:extLst>
              </p14:cNvPr>
              <p14:cNvContentPartPr/>
              <p14:nvPr/>
            </p14:nvContentPartPr>
            <p14:xfrm>
              <a:off x="8391862" y="3502669"/>
              <a:ext cx="177840" cy="225000"/>
            </p14:xfrm>
          </p:contentPart>
        </mc:Choice>
        <mc:Fallback xmlns="">
          <p:pic>
            <p:nvPicPr>
              <p:cNvPr id="696" name="Freihand 695">
                <a:extLst>
                  <a:ext uri="{FF2B5EF4-FFF2-40B4-BE49-F238E27FC236}">
                    <a16:creationId xmlns:a16="http://schemas.microsoft.com/office/drawing/2014/main" id="{73A9676D-5444-8EA6-0628-1D38DDA7535B}"/>
                  </a:ext>
                </a:extLst>
              </p:cNvPr>
              <p:cNvPicPr/>
              <p:nvPr/>
            </p:nvPicPr>
            <p:blipFill>
              <a:blip r:embed="rId654"/>
              <a:stretch>
                <a:fillRect/>
              </a:stretch>
            </p:blipFill>
            <p:spPr>
              <a:xfrm>
                <a:off x="8383222" y="3494029"/>
                <a:ext cx="19548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5">
            <p14:nvContentPartPr>
              <p14:cNvPr id="697" name="Freihand 696">
                <a:extLst>
                  <a:ext uri="{FF2B5EF4-FFF2-40B4-BE49-F238E27FC236}">
                    <a16:creationId xmlns:a16="http://schemas.microsoft.com/office/drawing/2014/main" id="{2B0FB7E9-8651-1A60-F01A-2F1797B0F5D2}"/>
                  </a:ext>
                </a:extLst>
              </p14:cNvPr>
              <p14:cNvContentPartPr/>
              <p14:nvPr/>
            </p14:nvContentPartPr>
            <p14:xfrm>
              <a:off x="8586622" y="3619309"/>
              <a:ext cx="94320" cy="85320"/>
            </p14:xfrm>
          </p:contentPart>
        </mc:Choice>
        <mc:Fallback xmlns="">
          <p:pic>
            <p:nvPicPr>
              <p:cNvPr id="697" name="Freihand 696">
                <a:extLst>
                  <a:ext uri="{FF2B5EF4-FFF2-40B4-BE49-F238E27FC236}">
                    <a16:creationId xmlns:a16="http://schemas.microsoft.com/office/drawing/2014/main" id="{2B0FB7E9-8651-1A60-F01A-2F1797B0F5D2}"/>
                  </a:ext>
                </a:extLst>
              </p:cNvPr>
              <p:cNvPicPr/>
              <p:nvPr/>
            </p:nvPicPr>
            <p:blipFill>
              <a:blip r:embed="rId656"/>
              <a:stretch>
                <a:fillRect/>
              </a:stretch>
            </p:blipFill>
            <p:spPr>
              <a:xfrm>
                <a:off x="8577622" y="3610309"/>
                <a:ext cx="11196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7">
            <p14:nvContentPartPr>
              <p14:cNvPr id="698" name="Freihand 697">
                <a:extLst>
                  <a:ext uri="{FF2B5EF4-FFF2-40B4-BE49-F238E27FC236}">
                    <a16:creationId xmlns:a16="http://schemas.microsoft.com/office/drawing/2014/main" id="{E6697059-B192-159D-D29C-FE96661F6267}"/>
                  </a:ext>
                </a:extLst>
              </p14:cNvPr>
              <p14:cNvContentPartPr/>
              <p14:nvPr/>
            </p14:nvContentPartPr>
            <p14:xfrm>
              <a:off x="8715142" y="3512749"/>
              <a:ext cx="169200" cy="189720"/>
            </p14:xfrm>
          </p:contentPart>
        </mc:Choice>
        <mc:Fallback xmlns="">
          <p:pic>
            <p:nvPicPr>
              <p:cNvPr id="698" name="Freihand 697">
                <a:extLst>
                  <a:ext uri="{FF2B5EF4-FFF2-40B4-BE49-F238E27FC236}">
                    <a16:creationId xmlns:a16="http://schemas.microsoft.com/office/drawing/2014/main" id="{E6697059-B192-159D-D29C-FE96661F6267}"/>
                  </a:ext>
                </a:extLst>
              </p:cNvPr>
              <p:cNvPicPr/>
              <p:nvPr/>
            </p:nvPicPr>
            <p:blipFill>
              <a:blip r:embed="rId658"/>
              <a:stretch>
                <a:fillRect/>
              </a:stretch>
            </p:blipFill>
            <p:spPr>
              <a:xfrm>
                <a:off x="8706502" y="3503749"/>
                <a:ext cx="18684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9">
            <p14:nvContentPartPr>
              <p14:cNvPr id="699" name="Freihand 698">
                <a:extLst>
                  <a:ext uri="{FF2B5EF4-FFF2-40B4-BE49-F238E27FC236}">
                    <a16:creationId xmlns:a16="http://schemas.microsoft.com/office/drawing/2014/main" id="{84D8B30E-F07C-78D3-8C32-6218C21758AA}"/>
                  </a:ext>
                </a:extLst>
              </p14:cNvPr>
              <p14:cNvContentPartPr/>
              <p14:nvPr/>
            </p14:nvContentPartPr>
            <p14:xfrm>
              <a:off x="8935822" y="3655669"/>
              <a:ext cx="15480" cy="26640"/>
            </p14:xfrm>
          </p:contentPart>
        </mc:Choice>
        <mc:Fallback xmlns="">
          <p:pic>
            <p:nvPicPr>
              <p:cNvPr id="699" name="Freihand 698">
                <a:extLst>
                  <a:ext uri="{FF2B5EF4-FFF2-40B4-BE49-F238E27FC236}">
                    <a16:creationId xmlns:a16="http://schemas.microsoft.com/office/drawing/2014/main" id="{84D8B30E-F07C-78D3-8C32-6218C21758AA}"/>
                  </a:ext>
                </a:extLst>
              </p:cNvPr>
              <p:cNvPicPr/>
              <p:nvPr/>
            </p:nvPicPr>
            <p:blipFill>
              <a:blip r:embed="rId660"/>
              <a:stretch>
                <a:fillRect/>
              </a:stretch>
            </p:blipFill>
            <p:spPr>
              <a:xfrm>
                <a:off x="8926822" y="3646669"/>
                <a:ext cx="331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1">
            <p14:nvContentPartPr>
              <p14:cNvPr id="700" name="Freihand 699">
                <a:extLst>
                  <a:ext uri="{FF2B5EF4-FFF2-40B4-BE49-F238E27FC236}">
                    <a16:creationId xmlns:a16="http://schemas.microsoft.com/office/drawing/2014/main" id="{318B6127-8FE7-7D31-F8D5-59AC56A3F94B}"/>
                  </a:ext>
                </a:extLst>
              </p14:cNvPr>
              <p14:cNvContentPartPr/>
              <p14:nvPr/>
            </p14:nvContentPartPr>
            <p14:xfrm>
              <a:off x="9125182" y="3610669"/>
              <a:ext cx="135720" cy="91440"/>
            </p14:xfrm>
          </p:contentPart>
        </mc:Choice>
        <mc:Fallback xmlns="">
          <p:pic>
            <p:nvPicPr>
              <p:cNvPr id="700" name="Freihand 699">
                <a:extLst>
                  <a:ext uri="{FF2B5EF4-FFF2-40B4-BE49-F238E27FC236}">
                    <a16:creationId xmlns:a16="http://schemas.microsoft.com/office/drawing/2014/main" id="{318B6127-8FE7-7D31-F8D5-59AC56A3F94B}"/>
                  </a:ext>
                </a:extLst>
              </p:cNvPr>
              <p:cNvPicPr/>
              <p:nvPr/>
            </p:nvPicPr>
            <p:blipFill>
              <a:blip r:embed="rId662"/>
              <a:stretch>
                <a:fillRect/>
              </a:stretch>
            </p:blipFill>
            <p:spPr>
              <a:xfrm>
                <a:off x="9116182" y="3602029"/>
                <a:ext cx="15336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3">
            <p14:nvContentPartPr>
              <p14:cNvPr id="701" name="Freihand 700">
                <a:extLst>
                  <a:ext uri="{FF2B5EF4-FFF2-40B4-BE49-F238E27FC236}">
                    <a16:creationId xmlns:a16="http://schemas.microsoft.com/office/drawing/2014/main" id="{8036FA68-373C-1CDD-6F44-CA63102E063D}"/>
                  </a:ext>
                </a:extLst>
              </p14:cNvPr>
              <p14:cNvContentPartPr/>
              <p14:nvPr/>
            </p14:nvContentPartPr>
            <p14:xfrm>
              <a:off x="9306982" y="3625069"/>
              <a:ext cx="169200" cy="56520"/>
            </p14:xfrm>
          </p:contentPart>
        </mc:Choice>
        <mc:Fallback xmlns="">
          <p:pic>
            <p:nvPicPr>
              <p:cNvPr id="701" name="Freihand 700">
                <a:extLst>
                  <a:ext uri="{FF2B5EF4-FFF2-40B4-BE49-F238E27FC236}">
                    <a16:creationId xmlns:a16="http://schemas.microsoft.com/office/drawing/2014/main" id="{8036FA68-373C-1CDD-6F44-CA63102E063D}"/>
                  </a:ext>
                </a:extLst>
              </p:cNvPr>
              <p:cNvPicPr/>
              <p:nvPr/>
            </p:nvPicPr>
            <p:blipFill>
              <a:blip r:embed="rId664"/>
              <a:stretch>
                <a:fillRect/>
              </a:stretch>
            </p:blipFill>
            <p:spPr>
              <a:xfrm>
                <a:off x="9297982" y="3616429"/>
                <a:ext cx="18684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5">
            <p14:nvContentPartPr>
              <p14:cNvPr id="702" name="Freihand 701">
                <a:extLst>
                  <a:ext uri="{FF2B5EF4-FFF2-40B4-BE49-F238E27FC236}">
                    <a16:creationId xmlns:a16="http://schemas.microsoft.com/office/drawing/2014/main" id="{F2461A69-9A0B-F2C3-38C9-5401AA0BE0FB}"/>
                  </a:ext>
                </a:extLst>
              </p14:cNvPr>
              <p14:cNvContentPartPr/>
              <p14:nvPr/>
            </p14:nvContentPartPr>
            <p14:xfrm>
              <a:off x="9746542" y="3473509"/>
              <a:ext cx="489240" cy="221400"/>
            </p14:xfrm>
          </p:contentPart>
        </mc:Choice>
        <mc:Fallback xmlns="">
          <p:pic>
            <p:nvPicPr>
              <p:cNvPr id="702" name="Freihand 701">
                <a:extLst>
                  <a:ext uri="{FF2B5EF4-FFF2-40B4-BE49-F238E27FC236}">
                    <a16:creationId xmlns:a16="http://schemas.microsoft.com/office/drawing/2014/main" id="{F2461A69-9A0B-F2C3-38C9-5401AA0BE0FB}"/>
                  </a:ext>
                </a:extLst>
              </p:cNvPr>
              <p:cNvPicPr/>
              <p:nvPr/>
            </p:nvPicPr>
            <p:blipFill>
              <a:blip r:embed="rId666"/>
              <a:stretch>
                <a:fillRect/>
              </a:stretch>
            </p:blipFill>
            <p:spPr>
              <a:xfrm>
                <a:off x="9737542" y="3464509"/>
                <a:ext cx="50688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7">
            <p14:nvContentPartPr>
              <p14:cNvPr id="703" name="Freihand 702">
                <a:extLst>
                  <a:ext uri="{FF2B5EF4-FFF2-40B4-BE49-F238E27FC236}">
                    <a16:creationId xmlns:a16="http://schemas.microsoft.com/office/drawing/2014/main" id="{C866ADAE-131C-5A7E-48FB-236C50AE7025}"/>
                  </a:ext>
                </a:extLst>
              </p14:cNvPr>
              <p14:cNvContentPartPr/>
              <p14:nvPr/>
            </p14:nvContentPartPr>
            <p14:xfrm>
              <a:off x="10273222" y="3550189"/>
              <a:ext cx="83880" cy="133200"/>
            </p14:xfrm>
          </p:contentPart>
        </mc:Choice>
        <mc:Fallback xmlns="">
          <p:pic>
            <p:nvPicPr>
              <p:cNvPr id="703" name="Freihand 702">
                <a:extLst>
                  <a:ext uri="{FF2B5EF4-FFF2-40B4-BE49-F238E27FC236}">
                    <a16:creationId xmlns:a16="http://schemas.microsoft.com/office/drawing/2014/main" id="{C866ADAE-131C-5A7E-48FB-236C50AE7025}"/>
                  </a:ext>
                </a:extLst>
              </p:cNvPr>
              <p:cNvPicPr/>
              <p:nvPr/>
            </p:nvPicPr>
            <p:blipFill>
              <a:blip r:embed="rId668"/>
              <a:stretch>
                <a:fillRect/>
              </a:stretch>
            </p:blipFill>
            <p:spPr>
              <a:xfrm>
                <a:off x="10264582" y="3541549"/>
                <a:ext cx="10152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9">
            <p14:nvContentPartPr>
              <p14:cNvPr id="706" name="Freihand 705">
                <a:extLst>
                  <a:ext uri="{FF2B5EF4-FFF2-40B4-BE49-F238E27FC236}">
                    <a16:creationId xmlns:a16="http://schemas.microsoft.com/office/drawing/2014/main" id="{1FEBE61D-E160-1713-15D4-A14DB09574DF}"/>
                  </a:ext>
                </a:extLst>
              </p14:cNvPr>
              <p14:cNvContentPartPr/>
              <p14:nvPr/>
            </p14:nvContentPartPr>
            <p14:xfrm>
              <a:off x="10477342" y="3666469"/>
              <a:ext cx="12240" cy="89280"/>
            </p14:xfrm>
          </p:contentPart>
        </mc:Choice>
        <mc:Fallback xmlns="">
          <p:pic>
            <p:nvPicPr>
              <p:cNvPr id="706" name="Freihand 705">
                <a:extLst>
                  <a:ext uri="{FF2B5EF4-FFF2-40B4-BE49-F238E27FC236}">
                    <a16:creationId xmlns:a16="http://schemas.microsoft.com/office/drawing/2014/main" id="{1FEBE61D-E160-1713-15D4-A14DB09574DF}"/>
                  </a:ext>
                </a:extLst>
              </p:cNvPr>
              <p:cNvPicPr/>
              <p:nvPr/>
            </p:nvPicPr>
            <p:blipFill>
              <a:blip r:embed="rId670"/>
              <a:stretch>
                <a:fillRect/>
              </a:stretch>
            </p:blipFill>
            <p:spPr>
              <a:xfrm>
                <a:off x="10468702" y="3657469"/>
                <a:ext cx="2988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1">
            <p14:nvContentPartPr>
              <p14:cNvPr id="707" name="Freihand 706">
                <a:extLst>
                  <a:ext uri="{FF2B5EF4-FFF2-40B4-BE49-F238E27FC236}">
                    <a16:creationId xmlns:a16="http://schemas.microsoft.com/office/drawing/2014/main" id="{A8A4DEAA-E092-E518-A1A7-49EE8758FF9E}"/>
                  </a:ext>
                </a:extLst>
              </p14:cNvPr>
              <p14:cNvContentPartPr/>
              <p14:nvPr/>
            </p14:nvContentPartPr>
            <p14:xfrm>
              <a:off x="10620262" y="3512749"/>
              <a:ext cx="199080" cy="173880"/>
            </p14:xfrm>
          </p:contentPart>
        </mc:Choice>
        <mc:Fallback xmlns="">
          <p:pic>
            <p:nvPicPr>
              <p:cNvPr id="707" name="Freihand 706">
                <a:extLst>
                  <a:ext uri="{FF2B5EF4-FFF2-40B4-BE49-F238E27FC236}">
                    <a16:creationId xmlns:a16="http://schemas.microsoft.com/office/drawing/2014/main" id="{A8A4DEAA-E092-E518-A1A7-49EE8758FF9E}"/>
                  </a:ext>
                </a:extLst>
              </p:cNvPr>
              <p:cNvPicPr/>
              <p:nvPr/>
            </p:nvPicPr>
            <p:blipFill>
              <a:blip r:embed="rId672"/>
              <a:stretch>
                <a:fillRect/>
              </a:stretch>
            </p:blipFill>
            <p:spPr>
              <a:xfrm>
                <a:off x="10611622" y="3504109"/>
                <a:ext cx="21672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3">
            <p14:nvContentPartPr>
              <p14:cNvPr id="708" name="Freihand 707">
                <a:extLst>
                  <a:ext uri="{FF2B5EF4-FFF2-40B4-BE49-F238E27FC236}">
                    <a16:creationId xmlns:a16="http://schemas.microsoft.com/office/drawing/2014/main" id="{7D27E58D-184E-5C2A-5F04-698BE47DB9E5}"/>
                  </a:ext>
                </a:extLst>
              </p14:cNvPr>
              <p14:cNvContentPartPr/>
              <p14:nvPr/>
            </p14:nvContentPartPr>
            <p14:xfrm>
              <a:off x="10828342" y="3586549"/>
              <a:ext cx="136440" cy="91800"/>
            </p14:xfrm>
          </p:contentPart>
        </mc:Choice>
        <mc:Fallback xmlns="">
          <p:pic>
            <p:nvPicPr>
              <p:cNvPr id="708" name="Freihand 707">
                <a:extLst>
                  <a:ext uri="{FF2B5EF4-FFF2-40B4-BE49-F238E27FC236}">
                    <a16:creationId xmlns:a16="http://schemas.microsoft.com/office/drawing/2014/main" id="{7D27E58D-184E-5C2A-5F04-698BE47DB9E5}"/>
                  </a:ext>
                </a:extLst>
              </p:cNvPr>
              <p:cNvPicPr/>
              <p:nvPr/>
            </p:nvPicPr>
            <p:blipFill>
              <a:blip r:embed="rId674"/>
              <a:stretch>
                <a:fillRect/>
              </a:stretch>
            </p:blipFill>
            <p:spPr>
              <a:xfrm>
                <a:off x="10819342" y="3577549"/>
                <a:ext cx="15408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5">
            <p14:nvContentPartPr>
              <p14:cNvPr id="709" name="Freihand 708">
                <a:extLst>
                  <a:ext uri="{FF2B5EF4-FFF2-40B4-BE49-F238E27FC236}">
                    <a16:creationId xmlns:a16="http://schemas.microsoft.com/office/drawing/2014/main" id="{9168BA8F-6AF2-050E-81D4-7A95258B3639}"/>
                  </a:ext>
                </a:extLst>
              </p14:cNvPr>
              <p14:cNvContentPartPr/>
              <p14:nvPr/>
            </p14:nvContentPartPr>
            <p14:xfrm>
              <a:off x="11265742" y="3541549"/>
              <a:ext cx="5400" cy="143640"/>
            </p14:xfrm>
          </p:contentPart>
        </mc:Choice>
        <mc:Fallback xmlns="">
          <p:pic>
            <p:nvPicPr>
              <p:cNvPr id="709" name="Freihand 708">
                <a:extLst>
                  <a:ext uri="{FF2B5EF4-FFF2-40B4-BE49-F238E27FC236}">
                    <a16:creationId xmlns:a16="http://schemas.microsoft.com/office/drawing/2014/main" id="{9168BA8F-6AF2-050E-81D4-7A95258B3639}"/>
                  </a:ext>
                </a:extLst>
              </p:cNvPr>
              <p:cNvPicPr/>
              <p:nvPr/>
            </p:nvPicPr>
            <p:blipFill>
              <a:blip r:embed="rId676"/>
              <a:stretch>
                <a:fillRect/>
              </a:stretch>
            </p:blipFill>
            <p:spPr>
              <a:xfrm>
                <a:off x="11257102" y="3532909"/>
                <a:ext cx="2304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7">
            <p14:nvContentPartPr>
              <p14:cNvPr id="710" name="Freihand 709">
                <a:extLst>
                  <a:ext uri="{FF2B5EF4-FFF2-40B4-BE49-F238E27FC236}">
                    <a16:creationId xmlns:a16="http://schemas.microsoft.com/office/drawing/2014/main" id="{7C0DEB21-1EA1-04E0-9032-451E92BD954E}"/>
                  </a:ext>
                </a:extLst>
              </p14:cNvPr>
              <p14:cNvContentPartPr/>
              <p14:nvPr/>
            </p14:nvContentPartPr>
            <p14:xfrm>
              <a:off x="11110942" y="3500509"/>
              <a:ext cx="282240" cy="212400"/>
            </p14:xfrm>
          </p:contentPart>
        </mc:Choice>
        <mc:Fallback xmlns="">
          <p:pic>
            <p:nvPicPr>
              <p:cNvPr id="710" name="Freihand 709">
                <a:extLst>
                  <a:ext uri="{FF2B5EF4-FFF2-40B4-BE49-F238E27FC236}">
                    <a16:creationId xmlns:a16="http://schemas.microsoft.com/office/drawing/2014/main" id="{7C0DEB21-1EA1-04E0-9032-451E92BD954E}"/>
                  </a:ext>
                </a:extLst>
              </p:cNvPr>
              <p:cNvPicPr/>
              <p:nvPr/>
            </p:nvPicPr>
            <p:blipFill>
              <a:blip r:embed="rId678"/>
              <a:stretch>
                <a:fillRect/>
              </a:stretch>
            </p:blipFill>
            <p:spPr>
              <a:xfrm>
                <a:off x="11102302" y="3491509"/>
                <a:ext cx="29988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9">
            <p14:nvContentPartPr>
              <p14:cNvPr id="729" name="Freihand 728">
                <a:extLst>
                  <a:ext uri="{FF2B5EF4-FFF2-40B4-BE49-F238E27FC236}">
                    <a16:creationId xmlns:a16="http://schemas.microsoft.com/office/drawing/2014/main" id="{8754866C-0194-0281-CAFE-AB008DC302AF}"/>
                  </a:ext>
                </a:extLst>
              </p14:cNvPr>
              <p14:cNvContentPartPr/>
              <p14:nvPr/>
            </p14:nvContentPartPr>
            <p14:xfrm>
              <a:off x="8758342" y="3813349"/>
              <a:ext cx="221760" cy="170640"/>
            </p14:xfrm>
          </p:contentPart>
        </mc:Choice>
        <mc:Fallback xmlns="">
          <p:pic>
            <p:nvPicPr>
              <p:cNvPr id="729" name="Freihand 728">
                <a:extLst>
                  <a:ext uri="{FF2B5EF4-FFF2-40B4-BE49-F238E27FC236}">
                    <a16:creationId xmlns:a16="http://schemas.microsoft.com/office/drawing/2014/main" id="{8754866C-0194-0281-CAFE-AB008DC302AF}"/>
                  </a:ext>
                </a:extLst>
              </p:cNvPr>
              <p:cNvPicPr/>
              <p:nvPr/>
            </p:nvPicPr>
            <p:blipFill>
              <a:blip r:embed="rId680"/>
              <a:stretch>
                <a:fillRect/>
              </a:stretch>
            </p:blipFill>
            <p:spPr>
              <a:xfrm>
                <a:off x="8749702" y="3804709"/>
                <a:ext cx="23940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1">
            <p14:nvContentPartPr>
              <p14:cNvPr id="730" name="Freihand 729">
                <a:extLst>
                  <a:ext uri="{FF2B5EF4-FFF2-40B4-BE49-F238E27FC236}">
                    <a16:creationId xmlns:a16="http://schemas.microsoft.com/office/drawing/2014/main" id="{8AD0D668-33C6-7E64-1BF2-D9227FD7BC17}"/>
                  </a:ext>
                </a:extLst>
              </p14:cNvPr>
              <p14:cNvContentPartPr/>
              <p14:nvPr/>
            </p14:nvContentPartPr>
            <p14:xfrm>
              <a:off x="8994862" y="3875629"/>
              <a:ext cx="82800" cy="86040"/>
            </p14:xfrm>
          </p:contentPart>
        </mc:Choice>
        <mc:Fallback xmlns="">
          <p:pic>
            <p:nvPicPr>
              <p:cNvPr id="730" name="Freihand 729">
                <a:extLst>
                  <a:ext uri="{FF2B5EF4-FFF2-40B4-BE49-F238E27FC236}">
                    <a16:creationId xmlns:a16="http://schemas.microsoft.com/office/drawing/2014/main" id="{8AD0D668-33C6-7E64-1BF2-D9227FD7BC17}"/>
                  </a:ext>
                </a:extLst>
              </p:cNvPr>
              <p:cNvPicPr/>
              <p:nvPr/>
            </p:nvPicPr>
            <p:blipFill>
              <a:blip r:embed="rId682"/>
              <a:stretch>
                <a:fillRect/>
              </a:stretch>
            </p:blipFill>
            <p:spPr>
              <a:xfrm>
                <a:off x="8985862" y="3866629"/>
                <a:ext cx="10044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3">
            <p14:nvContentPartPr>
              <p14:cNvPr id="731" name="Freihand 730">
                <a:extLst>
                  <a:ext uri="{FF2B5EF4-FFF2-40B4-BE49-F238E27FC236}">
                    <a16:creationId xmlns:a16="http://schemas.microsoft.com/office/drawing/2014/main" id="{50B9D3C8-F3F1-757D-9359-9C06FDCB053A}"/>
                  </a:ext>
                </a:extLst>
              </p14:cNvPr>
              <p14:cNvContentPartPr/>
              <p14:nvPr/>
            </p14:nvContentPartPr>
            <p14:xfrm>
              <a:off x="9221302" y="3843949"/>
              <a:ext cx="271080" cy="119160"/>
            </p14:xfrm>
          </p:contentPart>
        </mc:Choice>
        <mc:Fallback xmlns="">
          <p:pic>
            <p:nvPicPr>
              <p:cNvPr id="731" name="Freihand 730">
                <a:extLst>
                  <a:ext uri="{FF2B5EF4-FFF2-40B4-BE49-F238E27FC236}">
                    <a16:creationId xmlns:a16="http://schemas.microsoft.com/office/drawing/2014/main" id="{50B9D3C8-F3F1-757D-9359-9C06FDCB053A}"/>
                  </a:ext>
                </a:extLst>
              </p:cNvPr>
              <p:cNvPicPr/>
              <p:nvPr/>
            </p:nvPicPr>
            <p:blipFill>
              <a:blip r:embed="rId684"/>
              <a:stretch>
                <a:fillRect/>
              </a:stretch>
            </p:blipFill>
            <p:spPr>
              <a:xfrm>
                <a:off x="9212302" y="3835309"/>
                <a:ext cx="28872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5">
            <p14:nvContentPartPr>
              <p14:cNvPr id="732" name="Freihand 731">
                <a:extLst>
                  <a:ext uri="{FF2B5EF4-FFF2-40B4-BE49-F238E27FC236}">
                    <a16:creationId xmlns:a16="http://schemas.microsoft.com/office/drawing/2014/main" id="{1E0CC4FD-0580-3893-4942-A239231693BF}"/>
                  </a:ext>
                </a:extLst>
              </p14:cNvPr>
              <p14:cNvContentPartPr/>
              <p14:nvPr/>
            </p14:nvContentPartPr>
            <p14:xfrm>
              <a:off x="9469702" y="3785629"/>
              <a:ext cx="6120" cy="13680"/>
            </p14:xfrm>
          </p:contentPart>
        </mc:Choice>
        <mc:Fallback xmlns="">
          <p:pic>
            <p:nvPicPr>
              <p:cNvPr id="732" name="Freihand 731">
                <a:extLst>
                  <a:ext uri="{FF2B5EF4-FFF2-40B4-BE49-F238E27FC236}">
                    <a16:creationId xmlns:a16="http://schemas.microsoft.com/office/drawing/2014/main" id="{1E0CC4FD-0580-3893-4942-A239231693BF}"/>
                  </a:ext>
                </a:extLst>
              </p:cNvPr>
              <p:cNvPicPr/>
              <p:nvPr/>
            </p:nvPicPr>
            <p:blipFill>
              <a:blip r:embed="rId686"/>
              <a:stretch>
                <a:fillRect/>
              </a:stretch>
            </p:blipFill>
            <p:spPr>
              <a:xfrm>
                <a:off x="9461062" y="3776629"/>
                <a:ext cx="237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7">
            <p14:nvContentPartPr>
              <p14:cNvPr id="733" name="Freihand 732">
                <a:extLst>
                  <a:ext uri="{FF2B5EF4-FFF2-40B4-BE49-F238E27FC236}">
                    <a16:creationId xmlns:a16="http://schemas.microsoft.com/office/drawing/2014/main" id="{CC2C31D1-1613-BAAD-19F3-3B2BB5754918}"/>
                  </a:ext>
                </a:extLst>
              </p14:cNvPr>
              <p14:cNvContentPartPr/>
              <p14:nvPr/>
            </p14:nvContentPartPr>
            <p14:xfrm>
              <a:off x="9638542" y="3812989"/>
              <a:ext cx="149040" cy="114840"/>
            </p14:xfrm>
          </p:contentPart>
        </mc:Choice>
        <mc:Fallback xmlns="">
          <p:pic>
            <p:nvPicPr>
              <p:cNvPr id="733" name="Freihand 732">
                <a:extLst>
                  <a:ext uri="{FF2B5EF4-FFF2-40B4-BE49-F238E27FC236}">
                    <a16:creationId xmlns:a16="http://schemas.microsoft.com/office/drawing/2014/main" id="{CC2C31D1-1613-BAAD-19F3-3B2BB5754918}"/>
                  </a:ext>
                </a:extLst>
              </p:cNvPr>
              <p:cNvPicPr/>
              <p:nvPr/>
            </p:nvPicPr>
            <p:blipFill>
              <a:blip r:embed="rId688"/>
              <a:stretch>
                <a:fillRect/>
              </a:stretch>
            </p:blipFill>
            <p:spPr>
              <a:xfrm>
                <a:off x="9629542" y="3803989"/>
                <a:ext cx="16668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9">
            <p14:nvContentPartPr>
              <p14:cNvPr id="734" name="Freihand 733">
                <a:extLst>
                  <a:ext uri="{FF2B5EF4-FFF2-40B4-BE49-F238E27FC236}">
                    <a16:creationId xmlns:a16="http://schemas.microsoft.com/office/drawing/2014/main" id="{E4FCA633-0F6A-21E2-06DA-3211824EA72A}"/>
                  </a:ext>
                </a:extLst>
              </p14:cNvPr>
              <p14:cNvContentPartPr/>
              <p14:nvPr/>
            </p14:nvContentPartPr>
            <p14:xfrm>
              <a:off x="9823942" y="3802549"/>
              <a:ext cx="78480" cy="135000"/>
            </p14:xfrm>
          </p:contentPart>
        </mc:Choice>
        <mc:Fallback xmlns="">
          <p:pic>
            <p:nvPicPr>
              <p:cNvPr id="734" name="Freihand 733">
                <a:extLst>
                  <a:ext uri="{FF2B5EF4-FFF2-40B4-BE49-F238E27FC236}">
                    <a16:creationId xmlns:a16="http://schemas.microsoft.com/office/drawing/2014/main" id="{E4FCA633-0F6A-21E2-06DA-3211824EA72A}"/>
                  </a:ext>
                </a:extLst>
              </p:cNvPr>
              <p:cNvPicPr/>
              <p:nvPr/>
            </p:nvPicPr>
            <p:blipFill>
              <a:blip r:embed="rId690"/>
              <a:stretch>
                <a:fillRect/>
              </a:stretch>
            </p:blipFill>
            <p:spPr>
              <a:xfrm>
                <a:off x="9814942" y="3793909"/>
                <a:ext cx="9612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1">
            <p14:nvContentPartPr>
              <p14:cNvPr id="735" name="Freihand 734">
                <a:extLst>
                  <a:ext uri="{FF2B5EF4-FFF2-40B4-BE49-F238E27FC236}">
                    <a16:creationId xmlns:a16="http://schemas.microsoft.com/office/drawing/2014/main" id="{052A4835-1967-F60C-7C78-142B4F76767F}"/>
                  </a:ext>
                </a:extLst>
              </p14:cNvPr>
              <p14:cNvContentPartPr/>
              <p14:nvPr/>
            </p14:nvContentPartPr>
            <p14:xfrm>
              <a:off x="9930502" y="3808669"/>
              <a:ext cx="142920" cy="124560"/>
            </p14:xfrm>
          </p:contentPart>
        </mc:Choice>
        <mc:Fallback xmlns="">
          <p:pic>
            <p:nvPicPr>
              <p:cNvPr id="735" name="Freihand 734">
                <a:extLst>
                  <a:ext uri="{FF2B5EF4-FFF2-40B4-BE49-F238E27FC236}">
                    <a16:creationId xmlns:a16="http://schemas.microsoft.com/office/drawing/2014/main" id="{052A4835-1967-F60C-7C78-142B4F76767F}"/>
                  </a:ext>
                </a:extLst>
              </p:cNvPr>
              <p:cNvPicPr/>
              <p:nvPr/>
            </p:nvPicPr>
            <p:blipFill>
              <a:blip r:embed="rId692"/>
              <a:stretch>
                <a:fillRect/>
              </a:stretch>
            </p:blipFill>
            <p:spPr>
              <a:xfrm>
                <a:off x="9921862" y="3800029"/>
                <a:ext cx="16056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3">
            <p14:nvContentPartPr>
              <p14:cNvPr id="737" name="Freihand 736">
                <a:extLst>
                  <a:ext uri="{FF2B5EF4-FFF2-40B4-BE49-F238E27FC236}">
                    <a16:creationId xmlns:a16="http://schemas.microsoft.com/office/drawing/2014/main" id="{71D22D83-E81D-AFED-74E0-904B260BDEF4}"/>
                  </a:ext>
                </a:extLst>
              </p14:cNvPr>
              <p14:cNvContentPartPr/>
              <p14:nvPr/>
            </p14:nvContentPartPr>
            <p14:xfrm>
              <a:off x="10214902" y="3783829"/>
              <a:ext cx="102240" cy="159840"/>
            </p14:xfrm>
          </p:contentPart>
        </mc:Choice>
        <mc:Fallback xmlns="">
          <p:pic>
            <p:nvPicPr>
              <p:cNvPr id="737" name="Freihand 736">
                <a:extLst>
                  <a:ext uri="{FF2B5EF4-FFF2-40B4-BE49-F238E27FC236}">
                    <a16:creationId xmlns:a16="http://schemas.microsoft.com/office/drawing/2014/main" id="{71D22D83-E81D-AFED-74E0-904B260BDEF4}"/>
                  </a:ext>
                </a:extLst>
              </p:cNvPr>
              <p:cNvPicPr/>
              <p:nvPr/>
            </p:nvPicPr>
            <p:blipFill>
              <a:blip r:embed="rId694"/>
              <a:stretch>
                <a:fillRect/>
              </a:stretch>
            </p:blipFill>
            <p:spPr>
              <a:xfrm>
                <a:off x="10205902" y="3774829"/>
                <a:ext cx="11988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5">
            <p14:nvContentPartPr>
              <p14:cNvPr id="738" name="Freihand 737">
                <a:extLst>
                  <a:ext uri="{FF2B5EF4-FFF2-40B4-BE49-F238E27FC236}">
                    <a16:creationId xmlns:a16="http://schemas.microsoft.com/office/drawing/2014/main" id="{F3B2852C-85DE-42B3-5AA0-AFB2ACE4E63B}"/>
                  </a:ext>
                </a:extLst>
              </p14:cNvPr>
              <p14:cNvContentPartPr/>
              <p14:nvPr/>
            </p14:nvContentPartPr>
            <p14:xfrm>
              <a:off x="10436662" y="3845749"/>
              <a:ext cx="124560" cy="90720"/>
            </p14:xfrm>
          </p:contentPart>
        </mc:Choice>
        <mc:Fallback xmlns="">
          <p:pic>
            <p:nvPicPr>
              <p:cNvPr id="738" name="Freihand 737">
                <a:extLst>
                  <a:ext uri="{FF2B5EF4-FFF2-40B4-BE49-F238E27FC236}">
                    <a16:creationId xmlns:a16="http://schemas.microsoft.com/office/drawing/2014/main" id="{F3B2852C-85DE-42B3-5AA0-AFB2ACE4E63B}"/>
                  </a:ext>
                </a:extLst>
              </p:cNvPr>
              <p:cNvPicPr/>
              <p:nvPr/>
            </p:nvPicPr>
            <p:blipFill>
              <a:blip r:embed="rId696"/>
              <a:stretch>
                <a:fillRect/>
              </a:stretch>
            </p:blipFill>
            <p:spPr>
              <a:xfrm>
                <a:off x="10428022" y="3837109"/>
                <a:ext cx="14220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7">
            <p14:nvContentPartPr>
              <p14:cNvPr id="740" name="Freihand 739">
                <a:extLst>
                  <a:ext uri="{FF2B5EF4-FFF2-40B4-BE49-F238E27FC236}">
                    <a16:creationId xmlns:a16="http://schemas.microsoft.com/office/drawing/2014/main" id="{7E7A0450-2B3A-A6D5-566E-42E6A5DB7930}"/>
                  </a:ext>
                </a:extLst>
              </p14:cNvPr>
              <p14:cNvContentPartPr/>
              <p14:nvPr/>
            </p14:nvContentPartPr>
            <p14:xfrm>
              <a:off x="10604782" y="3926389"/>
              <a:ext cx="12600" cy="67320"/>
            </p14:xfrm>
          </p:contentPart>
        </mc:Choice>
        <mc:Fallback xmlns="">
          <p:pic>
            <p:nvPicPr>
              <p:cNvPr id="740" name="Freihand 739">
                <a:extLst>
                  <a:ext uri="{FF2B5EF4-FFF2-40B4-BE49-F238E27FC236}">
                    <a16:creationId xmlns:a16="http://schemas.microsoft.com/office/drawing/2014/main" id="{7E7A0450-2B3A-A6D5-566E-42E6A5DB7930}"/>
                  </a:ext>
                </a:extLst>
              </p:cNvPr>
              <p:cNvPicPr/>
              <p:nvPr/>
            </p:nvPicPr>
            <p:blipFill>
              <a:blip r:embed="rId698"/>
              <a:stretch>
                <a:fillRect/>
              </a:stretch>
            </p:blipFill>
            <p:spPr>
              <a:xfrm>
                <a:off x="10596142" y="3917749"/>
                <a:ext cx="3024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9">
            <p14:nvContentPartPr>
              <p14:cNvPr id="741" name="Freihand 740">
                <a:extLst>
                  <a:ext uri="{FF2B5EF4-FFF2-40B4-BE49-F238E27FC236}">
                    <a16:creationId xmlns:a16="http://schemas.microsoft.com/office/drawing/2014/main" id="{58270C99-78C8-E042-D3BF-8DCB13D2D3A5}"/>
                  </a:ext>
                </a:extLst>
              </p14:cNvPr>
              <p14:cNvContentPartPr/>
              <p14:nvPr/>
            </p14:nvContentPartPr>
            <p14:xfrm>
              <a:off x="10685422" y="3852229"/>
              <a:ext cx="127800" cy="111960"/>
            </p14:xfrm>
          </p:contentPart>
        </mc:Choice>
        <mc:Fallback xmlns="">
          <p:pic>
            <p:nvPicPr>
              <p:cNvPr id="741" name="Freihand 740">
                <a:extLst>
                  <a:ext uri="{FF2B5EF4-FFF2-40B4-BE49-F238E27FC236}">
                    <a16:creationId xmlns:a16="http://schemas.microsoft.com/office/drawing/2014/main" id="{58270C99-78C8-E042-D3BF-8DCB13D2D3A5}"/>
                  </a:ext>
                </a:extLst>
              </p:cNvPr>
              <p:cNvPicPr/>
              <p:nvPr/>
            </p:nvPicPr>
            <p:blipFill>
              <a:blip r:embed="rId700"/>
              <a:stretch>
                <a:fillRect/>
              </a:stretch>
            </p:blipFill>
            <p:spPr>
              <a:xfrm>
                <a:off x="10676422" y="3843229"/>
                <a:ext cx="14544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1">
            <p14:nvContentPartPr>
              <p14:cNvPr id="742" name="Freihand 741">
                <a:extLst>
                  <a:ext uri="{FF2B5EF4-FFF2-40B4-BE49-F238E27FC236}">
                    <a16:creationId xmlns:a16="http://schemas.microsoft.com/office/drawing/2014/main" id="{E6C0746F-5C9C-24FE-28E5-0A3FBDC5B926}"/>
                  </a:ext>
                </a:extLst>
              </p14:cNvPr>
              <p14:cNvContentPartPr/>
              <p14:nvPr/>
            </p14:nvContentPartPr>
            <p14:xfrm>
              <a:off x="10841662" y="3843949"/>
              <a:ext cx="184320" cy="97920"/>
            </p14:xfrm>
          </p:contentPart>
        </mc:Choice>
        <mc:Fallback xmlns="">
          <p:pic>
            <p:nvPicPr>
              <p:cNvPr id="742" name="Freihand 741">
                <a:extLst>
                  <a:ext uri="{FF2B5EF4-FFF2-40B4-BE49-F238E27FC236}">
                    <a16:creationId xmlns:a16="http://schemas.microsoft.com/office/drawing/2014/main" id="{E6C0746F-5C9C-24FE-28E5-0A3FBDC5B926}"/>
                  </a:ext>
                </a:extLst>
              </p:cNvPr>
              <p:cNvPicPr/>
              <p:nvPr/>
            </p:nvPicPr>
            <p:blipFill>
              <a:blip r:embed="rId702"/>
              <a:stretch>
                <a:fillRect/>
              </a:stretch>
            </p:blipFill>
            <p:spPr>
              <a:xfrm>
                <a:off x="10832662" y="3834949"/>
                <a:ext cx="20196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3">
            <p14:nvContentPartPr>
              <p14:cNvPr id="743" name="Freihand 742">
                <a:extLst>
                  <a:ext uri="{FF2B5EF4-FFF2-40B4-BE49-F238E27FC236}">
                    <a16:creationId xmlns:a16="http://schemas.microsoft.com/office/drawing/2014/main" id="{C1652153-7AE6-317E-828D-495A8B6D6F9F}"/>
                  </a:ext>
                </a:extLst>
              </p14:cNvPr>
              <p14:cNvContentPartPr/>
              <p14:nvPr/>
            </p14:nvContentPartPr>
            <p14:xfrm>
              <a:off x="11045062" y="3816589"/>
              <a:ext cx="107640" cy="178200"/>
            </p14:xfrm>
          </p:contentPart>
        </mc:Choice>
        <mc:Fallback xmlns="">
          <p:pic>
            <p:nvPicPr>
              <p:cNvPr id="743" name="Freihand 742">
                <a:extLst>
                  <a:ext uri="{FF2B5EF4-FFF2-40B4-BE49-F238E27FC236}">
                    <a16:creationId xmlns:a16="http://schemas.microsoft.com/office/drawing/2014/main" id="{C1652153-7AE6-317E-828D-495A8B6D6F9F}"/>
                  </a:ext>
                </a:extLst>
              </p:cNvPr>
              <p:cNvPicPr/>
              <p:nvPr/>
            </p:nvPicPr>
            <p:blipFill>
              <a:blip r:embed="rId704"/>
              <a:stretch>
                <a:fillRect/>
              </a:stretch>
            </p:blipFill>
            <p:spPr>
              <a:xfrm>
                <a:off x="11036422" y="3807589"/>
                <a:ext cx="12528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5">
            <p14:nvContentPartPr>
              <p14:cNvPr id="745" name="Freihand 744">
                <a:extLst>
                  <a:ext uri="{FF2B5EF4-FFF2-40B4-BE49-F238E27FC236}">
                    <a16:creationId xmlns:a16="http://schemas.microsoft.com/office/drawing/2014/main" id="{7966A07E-294A-975D-4451-5CE048057F3E}"/>
                  </a:ext>
                </a:extLst>
              </p14:cNvPr>
              <p14:cNvContentPartPr/>
              <p14:nvPr/>
            </p14:nvContentPartPr>
            <p14:xfrm>
              <a:off x="5199022" y="4236709"/>
              <a:ext cx="452160" cy="256680"/>
            </p14:xfrm>
          </p:contentPart>
        </mc:Choice>
        <mc:Fallback xmlns="">
          <p:pic>
            <p:nvPicPr>
              <p:cNvPr id="745" name="Freihand 744">
                <a:extLst>
                  <a:ext uri="{FF2B5EF4-FFF2-40B4-BE49-F238E27FC236}">
                    <a16:creationId xmlns:a16="http://schemas.microsoft.com/office/drawing/2014/main" id="{7966A07E-294A-975D-4451-5CE048057F3E}"/>
                  </a:ext>
                </a:extLst>
              </p:cNvPr>
              <p:cNvPicPr/>
              <p:nvPr/>
            </p:nvPicPr>
            <p:blipFill>
              <a:blip r:embed="rId706"/>
              <a:stretch>
                <a:fillRect/>
              </a:stretch>
            </p:blipFill>
            <p:spPr>
              <a:xfrm>
                <a:off x="5190382" y="4228069"/>
                <a:ext cx="46980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7">
            <p14:nvContentPartPr>
              <p14:cNvPr id="746" name="Freihand 745">
                <a:extLst>
                  <a:ext uri="{FF2B5EF4-FFF2-40B4-BE49-F238E27FC236}">
                    <a16:creationId xmlns:a16="http://schemas.microsoft.com/office/drawing/2014/main" id="{FA723A37-FBBF-FAAC-9C38-DD10F87B447E}"/>
                  </a:ext>
                </a:extLst>
              </p14:cNvPr>
              <p14:cNvContentPartPr/>
              <p14:nvPr/>
            </p14:nvContentPartPr>
            <p14:xfrm>
              <a:off x="5563342" y="4241749"/>
              <a:ext cx="22680" cy="6120"/>
            </p14:xfrm>
          </p:contentPart>
        </mc:Choice>
        <mc:Fallback xmlns="">
          <p:pic>
            <p:nvPicPr>
              <p:cNvPr id="746" name="Freihand 745">
                <a:extLst>
                  <a:ext uri="{FF2B5EF4-FFF2-40B4-BE49-F238E27FC236}">
                    <a16:creationId xmlns:a16="http://schemas.microsoft.com/office/drawing/2014/main" id="{FA723A37-FBBF-FAAC-9C38-DD10F87B447E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5554342" y="4232749"/>
                <a:ext cx="403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8">
            <p14:nvContentPartPr>
              <p14:cNvPr id="748" name="Freihand 747">
                <a:extLst>
                  <a:ext uri="{FF2B5EF4-FFF2-40B4-BE49-F238E27FC236}">
                    <a16:creationId xmlns:a16="http://schemas.microsoft.com/office/drawing/2014/main" id="{460D88E2-9AE8-00FA-42C7-9EE8C4DC56BD}"/>
                  </a:ext>
                </a:extLst>
              </p14:cNvPr>
              <p14:cNvContentPartPr/>
              <p14:nvPr/>
            </p14:nvContentPartPr>
            <p14:xfrm>
              <a:off x="5789062" y="4304749"/>
              <a:ext cx="204120" cy="95760"/>
            </p14:xfrm>
          </p:contentPart>
        </mc:Choice>
        <mc:Fallback xmlns="">
          <p:pic>
            <p:nvPicPr>
              <p:cNvPr id="748" name="Freihand 747">
                <a:extLst>
                  <a:ext uri="{FF2B5EF4-FFF2-40B4-BE49-F238E27FC236}">
                    <a16:creationId xmlns:a16="http://schemas.microsoft.com/office/drawing/2014/main" id="{460D88E2-9AE8-00FA-42C7-9EE8C4DC56BD}"/>
                  </a:ext>
                </a:extLst>
              </p:cNvPr>
              <p:cNvPicPr/>
              <p:nvPr/>
            </p:nvPicPr>
            <p:blipFill>
              <a:blip r:embed="rId709"/>
              <a:stretch>
                <a:fillRect/>
              </a:stretch>
            </p:blipFill>
            <p:spPr>
              <a:xfrm>
                <a:off x="5780062" y="4296109"/>
                <a:ext cx="22176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0">
            <p14:nvContentPartPr>
              <p14:cNvPr id="750" name="Freihand 749">
                <a:extLst>
                  <a:ext uri="{FF2B5EF4-FFF2-40B4-BE49-F238E27FC236}">
                    <a16:creationId xmlns:a16="http://schemas.microsoft.com/office/drawing/2014/main" id="{BEE467E6-2810-4E25-FA28-E0344AA467F6}"/>
                  </a:ext>
                </a:extLst>
              </p14:cNvPr>
              <p14:cNvContentPartPr/>
              <p14:nvPr/>
            </p14:nvContentPartPr>
            <p14:xfrm>
              <a:off x="5744422" y="4261549"/>
              <a:ext cx="240120" cy="200520"/>
            </p14:xfrm>
          </p:contentPart>
        </mc:Choice>
        <mc:Fallback xmlns="">
          <p:pic>
            <p:nvPicPr>
              <p:cNvPr id="750" name="Freihand 749">
                <a:extLst>
                  <a:ext uri="{FF2B5EF4-FFF2-40B4-BE49-F238E27FC236}">
                    <a16:creationId xmlns:a16="http://schemas.microsoft.com/office/drawing/2014/main" id="{BEE467E6-2810-4E25-FA28-E0344AA467F6}"/>
                  </a:ext>
                </a:extLst>
              </p:cNvPr>
              <p:cNvPicPr/>
              <p:nvPr/>
            </p:nvPicPr>
            <p:blipFill>
              <a:blip r:embed="rId711"/>
              <a:stretch>
                <a:fillRect/>
              </a:stretch>
            </p:blipFill>
            <p:spPr>
              <a:xfrm>
                <a:off x="5735422" y="4252909"/>
                <a:ext cx="25776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2">
            <p14:nvContentPartPr>
              <p14:cNvPr id="751" name="Freihand 750">
                <a:extLst>
                  <a:ext uri="{FF2B5EF4-FFF2-40B4-BE49-F238E27FC236}">
                    <a16:creationId xmlns:a16="http://schemas.microsoft.com/office/drawing/2014/main" id="{F4ADC019-C3F4-DBD2-F61F-AFF0842A77F1}"/>
                  </a:ext>
                </a:extLst>
              </p14:cNvPr>
              <p14:cNvContentPartPr/>
              <p14:nvPr/>
            </p14:nvContentPartPr>
            <p14:xfrm>
              <a:off x="6061942" y="4235629"/>
              <a:ext cx="137160" cy="182880"/>
            </p14:xfrm>
          </p:contentPart>
        </mc:Choice>
        <mc:Fallback xmlns="">
          <p:pic>
            <p:nvPicPr>
              <p:cNvPr id="751" name="Freihand 750">
                <a:extLst>
                  <a:ext uri="{FF2B5EF4-FFF2-40B4-BE49-F238E27FC236}">
                    <a16:creationId xmlns:a16="http://schemas.microsoft.com/office/drawing/2014/main" id="{F4ADC019-C3F4-DBD2-F61F-AFF0842A77F1}"/>
                  </a:ext>
                </a:extLst>
              </p:cNvPr>
              <p:cNvPicPr/>
              <p:nvPr/>
            </p:nvPicPr>
            <p:blipFill>
              <a:blip r:embed="rId713"/>
              <a:stretch>
                <a:fillRect/>
              </a:stretch>
            </p:blipFill>
            <p:spPr>
              <a:xfrm>
                <a:off x="6053302" y="4226989"/>
                <a:ext cx="15480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4">
            <p14:nvContentPartPr>
              <p14:cNvPr id="752" name="Freihand 751">
                <a:extLst>
                  <a:ext uri="{FF2B5EF4-FFF2-40B4-BE49-F238E27FC236}">
                    <a16:creationId xmlns:a16="http://schemas.microsoft.com/office/drawing/2014/main" id="{5D8E9A2E-8446-4297-0849-730262163504}"/>
                  </a:ext>
                </a:extLst>
              </p14:cNvPr>
              <p14:cNvContentPartPr/>
              <p14:nvPr/>
            </p14:nvContentPartPr>
            <p14:xfrm>
              <a:off x="6147622" y="4212949"/>
              <a:ext cx="90360" cy="199080"/>
            </p14:xfrm>
          </p:contentPart>
        </mc:Choice>
        <mc:Fallback xmlns="">
          <p:pic>
            <p:nvPicPr>
              <p:cNvPr id="752" name="Freihand 751">
                <a:extLst>
                  <a:ext uri="{FF2B5EF4-FFF2-40B4-BE49-F238E27FC236}">
                    <a16:creationId xmlns:a16="http://schemas.microsoft.com/office/drawing/2014/main" id="{5D8E9A2E-8446-4297-0849-730262163504}"/>
                  </a:ext>
                </a:extLst>
              </p:cNvPr>
              <p:cNvPicPr/>
              <p:nvPr/>
            </p:nvPicPr>
            <p:blipFill>
              <a:blip r:embed="rId715"/>
              <a:stretch>
                <a:fillRect/>
              </a:stretch>
            </p:blipFill>
            <p:spPr>
              <a:xfrm>
                <a:off x="6138982" y="4203949"/>
                <a:ext cx="10800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6">
            <p14:nvContentPartPr>
              <p14:cNvPr id="718" name="Freihand 717">
                <a:extLst>
                  <a:ext uri="{FF2B5EF4-FFF2-40B4-BE49-F238E27FC236}">
                    <a16:creationId xmlns:a16="http://schemas.microsoft.com/office/drawing/2014/main" id="{685886C6-860B-A3C1-CD93-AE7F51ADE70D}"/>
                  </a:ext>
                </a:extLst>
              </p14:cNvPr>
              <p14:cNvContentPartPr/>
              <p14:nvPr/>
            </p14:nvContentPartPr>
            <p14:xfrm>
              <a:off x="6453262" y="3925669"/>
              <a:ext cx="302760" cy="295200"/>
            </p14:xfrm>
          </p:contentPart>
        </mc:Choice>
        <mc:Fallback xmlns="">
          <p:pic>
            <p:nvPicPr>
              <p:cNvPr id="718" name="Freihand 717">
                <a:extLst>
                  <a:ext uri="{FF2B5EF4-FFF2-40B4-BE49-F238E27FC236}">
                    <a16:creationId xmlns:a16="http://schemas.microsoft.com/office/drawing/2014/main" id="{685886C6-860B-A3C1-CD93-AE7F51ADE70D}"/>
                  </a:ext>
                </a:extLst>
              </p:cNvPr>
              <p:cNvPicPr/>
              <p:nvPr/>
            </p:nvPicPr>
            <p:blipFill>
              <a:blip r:embed="rId717"/>
              <a:stretch>
                <a:fillRect/>
              </a:stretch>
            </p:blipFill>
            <p:spPr>
              <a:xfrm>
                <a:off x="6444262" y="3917029"/>
                <a:ext cx="32040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8">
            <p14:nvContentPartPr>
              <p14:cNvPr id="719" name="Freihand 718">
                <a:extLst>
                  <a:ext uri="{FF2B5EF4-FFF2-40B4-BE49-F238E27FC236}">
                    <a16:creationId xmlns:a16="http://schemas.microsoft.com/office/drawing/2014/main" id="{4FE633E8-78D6-D803-A610-77BD7AA307C5}"/>
                  </a:ext>
                </a:extLst>
              </p14:cNvPr>
              <p14:cNvContentPartPr/>
              <p14:nvPr/>
            </p14:nvContentPartPr>
            <p14:xfrm>
              <a:off x="6917302" y="3957709"/>
              <a:ext cx="478440" cy="141480"/>
            </p14:xfrm>
          </p:contentPart>
        </mc:Choice>
        <mc:Fallback xmlns="">
          <p:pic>
            <p:nvPicPr>
              <p:cNvPr id="719" name="Freihand 718">
                <a:extLst>
                  <a:ext uri="{FF2B5EF4-FFF2-40B4-BE49-F238E27FC236}">
                    <a16:creationId xmlns:a16="http://schemas.microsoft.com/office/drawing/2014/main" id="{4FE633E8-78D6-D803-A610-77BD7AA307C5}"/>
                  </a:ext>
                </a:extLst>
              </p:cNvPr>
              <p:cNvPicPr/>
              <p:nvPr/>
            </p:nvPicPr>
            <p:blipFill>
              <a:blip r:embed="rId719"/>
              <a:stretch>
                <a:fillRect/>
              </a:stretch>
            </p:blipFill>
            <p:spPr>
              <a:xfrm>
                <a:off x="6908662" y="3948709"/>
                <a:ext cx="49608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0">
            <p14:nvContentPartPr>
              <p14:cNvPr id="720" name="Freihand 719">
                <a:extLst>
                  <a:ext uri="{FF2B5EF4-FFF2-40B4-BE49-F238E27FC236}">
                    <a16:creationId xmlns:a16="http://schemas.microsoft.com/office/drawing/2014/main" id="{24C76E99-42EA-3CA0-534A-99777115F7F2}"/>
                  </a:ext>
                </a:extLst>
              </p14:cNvPr>
              <p14:cNvContentPartPr/>
              <p14:nvPr/>
            </p14:nvContentPartPr>
            <p14:xfrm>
              <a:off x="7429942" y="3891829"/>
              <a:ext cx="7200" cy="37440"/>
            </p14:xfrm>
          </p:contentPart>
        </mc:Choice>
        <mc:Fallback xmlns="">
          <p:pic>
            <p:nvPicPr>
              <p:cNvPr id="720" name="Freihand 719">
                <a:extLst>
                  <a:ext uri="{FF2B5EF4-FFF2-40B4-BE49-F238E27FC236}">
                    <a16:creationId xmlns:a16="http://schemas.microsoft.com/office/drawing/2014/main" id="{24C76E99-42EA-3CA0-534A-99777115F7F2}"/>
                  </a:ext>
                </a:extLst>
              </p:cNvPr>
              <p:cNvPicPr/>
              <p:nvPr/>
            </p:nvPicPr>
            <p:blipFill>
              <a:blip r:embed="rId721"/>
              <a:stretch>
                <a:fillRect/>
              </a:stretch>
            </p:blipFill>
            <p:spPr>
              <a:xfrm>
                <a:off x="7421302" y="3883189"/>
                <a:ext cx="248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2">
            <p14:nvContentPartPr>
              <p14:cNvPr id="721" name="Freihand 720">
                <a:extLst>
                  <a:ext uri="{FF2B5EF4-FFF2-40B4-BE49-F238E27FC236}">
                    <a16:creationId xmlns:a16="http://schemas.microsoft.com/office/drawing/2014/main" id="{CE341A54-D31A-BCAD-4195-5BB925398D8C}"/>
                  </a:ext>
                </a:extLst>
              </p14:cNvPr>
              <p14:cNvContentPartPr/>
              <p14:nvPr/>
            </p14:nvContentPartPr>
            <p14:xfrm>
              <a:off x="7410142" y="3937549"/>
              <a:ext cx="244080" cy="236880"/>
            </p14:xfrm>
          </p:contentPart>
        </mc:Choice>
        <mc:Fallback xmlns="">
          <p:pic>
            <p:nvPicPr>
              <p:cNvPr id="721" name="Freihand 720">
                <a:extLst>
                  <a:ext uri="{FF2B5EF4-FFF2-40B4-BE49-F238E27FC236}">
                    <a16:creationId xmlns:a16="http://schemas.microsoft.com/office/drawing/2014/main" id="{CE341A54-D31A-BCAD-4195-5BB925398D8C}"/>
                  </a:ext>
                </a:extLst>
              </p:cNvPr>
              <p:cNvPicPr/>
              <p:nvPr/>
            </p:nvPicPr>
            <p:blipFill>
              <a:blip r:embed="rId723"/>
              <a:stretch>
                <a:fillRect/>
              </a:stretch>
            </p:blipFill>
            <p:spPr>
              <a:xfrm>
                <a:off x="7401502" y="3928549"/>
                <a:ext cx="26172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4">
            <p14:nvContentPartPr>
              <p14:cNvPr id="723" name="Freihand 722">
                <a:extLst>
                  <a:ext uri="{FF2B5EF4-FFF2-40B4-BE49-F238E27FC236}">
                    <a16:creationId xmlns:a16="http://schemas.microsoft.com/office/drawing/2014/main" id="{04198186-C938-83F4-02E3-FCC489D732A3}"/>
                  </a:ext>
                </a:extLst>
              </p14:cNvPr>
              <p14:cNvContentPartPr/>
              <p14:nvPr/>
            </p14:nvContentPartPr>
            <p14:xfrm>
              <a:off x="7831342" y="3873829"/>
              <a:ext cx="195840" cy="114120"/>
            </p14:xfrm>
          </p:contentPart>
        </mc:Choice>
        <mc:Fallback xmlns="">
          <p:pic>
            <p:nvPicPr>
              <p:cNvPr id="723" name="Freihand 722">
                <a:extLst>
                  <a:ext uri="{FF2B5EF4-FFF2-40B4-BE49-F238E27FC236}">
                    <a16:creationId xmlns:a16="http://schemas.microsoft.com/office/drawing/2014/main" id="{04198186-C938-83F4-02E3-FCC489D732A3}"/>
                  </a:ext>
                </a:extLst>
              </p:cNvPr>
              <p:cNvPicPr/>
              <p:nvPr/>
            </p:nvPicPr>
            <p:blipFill>
              <a:blip r:embed="rId725"/>
              <a:stretch>
                <a:fillRect/>
              </a:stretch>
            </p:blipFill>
            <p:spPr>
              <a:xfrm>
                <a:off x="7822342" y="3864829"/>
                <a:ext cx="21348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6">
            <p14:nvContentPartPr>
              <p14:cNvPr id="724" name="Freihand 723">
                <a:extLst>
                  <a:ext uri="{FF2B5EF4-FFF2-40B4-BE49-F238E27FC236}">
                    <a16:creationId xmlns:a16="http://schemas.microsoft.com/office/drawing/2014/main" id="{2D91A9C9-0CEF-A706-E2D7-F83E5D624E41}"/>
                  </a:ext>
                </a:extLst>
              </p14:cNvPr>
              <p14:cNvContentPartPr/>
              <p14:nvPr/>
            </p14:nvContentPartPr>
            <p14:xfrm>
              <a:off x="8058862" y="3918109"/>
              <a:ext cx="164520" cy="56160"/>
            </p14:xfrm>
          </p:contentPart>
        </mc:Choice>
        <mc:Fallback xmlns="">
          <p:pic>
            <p:nvPicPr>
              <p:cNvPr id="724" name="Freihand 723">
                <a:extLst>
                  <a:ext uri="{FF2B5EF4-FFF2-40B4-BE49-F238E27FC236}">
                    <a16:creationId xmlns:a16="http://schemas.microsoft.com/office/drawing/2014/main" id="{2D91A9C9-0CEF-A706-E2D7-F83E5D624E41}"/>
                  </a:ext>
                </a:extLst>
              </p:cNvPr>
              <p:cNvPicPr/>
              <p:nvPr/>
            </p:nvPicPr>
            <p:blipFill>
              <a:blip r:embed="rId727"/>
              <a:stretch>
                <a:fillRect/>
              </a:stretch>
            </p:blipFill>
            <p:spPr>
              <a:xfrm>
                <a:off x="8050222" y="3909469"/>
                <a:ext cx="18216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8">
            <p14:nvContentPartPr>
              <p14:cNvPr id="725" name="Freihand 724">
                <a:extLst>
                  <a:ext uri="{FF2B5EF4-FFF2-40B4-BE49-F238E27FC236}">
                    <a16:creationId xmlns:a16="http://schemas.microsoft.com/office/drawing/2014/main" id="{A0CA2FDF-2CC6-8CB2-FC63-AD14CDCB4BAF}"/>
                  </a:ext>
                </a:extLst>
              </p14:cNvPr>
              <p14:cNvContentPartPr/>
              <p14:nvPr/>
            </p14:nvContentPartPr>
            <p14:xfrm>
              <a:off x="8194222" y="3858709"/>
              <a:ext cx="41040" cy="33480"/>
            </p14:xfrm>
          </p:contentPart>
        </mc:Choice>
        <mc:Fallback xmlns="">
          <p:pic>
            <p:nvPicPr>
              <p:cNvPr id="725" name="Freihand 724">
                <a:extLst>
                  <a:ext uri="{FF2B5EF4-FFF2-40B4-BE49-F238E27FC236}">
                    <a16:creationId xmlns:a16="http://schemas.microsoft.com/office/drawing/2014/main" id="{A0CA2FDF-2CC6-8CB2-FC63-AD14CDCB4BAF}"/>
                  </a:ext>
                </a:extLst>
              </p:cNvPr>
              <p:cNvPicPr/>
              <p:nvPr/>
            </p:nvPicPr>
            <p:blipFill>
              <a:blip r:embed="rId729"/>
              <a:stretch>
                <a:fillRect/>
              </a:stretch>
            </p:blipFill>
            <p:spPr>
              <a:xfrm>
                <a:off x="8185582" y="3850069"/>
                <a:ext cx="5868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0">
            <p14:nvContentPartPr>
              <p14:cNvPr id="726" name="Freihand 725">
                <a:extLst>
                  <a:ext uri="{FF2B5EF4-FFF2-40B4-BE49-F238E27FC236}">
                    <a16:creationId xmlns:a16="http://schemas.microsoft.com/office/drawing/2014/main" id="{408C93F0-24BC-AF1E-6E2E-98F23EE4DF47}"/>
                  </a:ext>
                </a:extLst>
              </p14:cNvPr>
              <p14:cNvContentPartPr/>
              <p14:nvPr/>
            </p14:nvContentPartPr>
            <p14:xfrm>
              <a:off x="8247862" y="3890389"/>
              <a:ext cx="118080" cy="86760"/>
            </p14:xfrm>
          </p:contentPart>
        </mc:Choice>
        <mc:Fallback xmlns="">
          <p:pic>
            <p:nvPicPr>
              <p:cNvPr id="726" name="Freihand 725">
                <a:extLst>
                  <a:ext uri="{FF2B5EF4-FFF2-40B4-BE49-F238E27FC236}">
                    <a16:creationId xmlns:a16="http://schemas.microsoft.com/office/drawing/2014/main" id="{408C93F0-24BC-AF1E-6E2E-98F23EE4DF47}"/>
                  </a:ext>
                </a:extLst>
              </p:cNvPr>
              <p:cNvPicPr/>
              <p:nvPr/>
            </p:nvPicPr>
            <p:blipFill>
              <a:blip r:embed="rId731"/>
              <a:stretch>
                <a:fillRect/>
              </a:stretch>
            </p:blipFill>
            <p:spPr>
              <a:xfrm>
                <a:off x="8239222" y="3881389"/>
                <a:ext cx="13572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2">
            <p14:nvContentPartPr>
              <p14:cNvPr id="727" name="Freihand 726">
                <a:extLst>
                  <a:ext uri="{FF2B5EF4-FFF2-40B4-BE49-F238E27FC236}">
                    <a16:creationId xmlns:a16="http://schemas.microsoft.com/office/drawing/2014/main" id="{D6E1C367-B296-AFE6-A60D-5CFDB8F8D139}"/>
                  </a:ext>
                </a:extLst>
              </p14:cNvPr>
              <p14:cNvContentPartPr/>
              <p14:nvPr/>
            </p14:nvContentPartPr>
            <p14:xfrm>
              <a:off x="8403382" y="3903709"/>
              <a:ext cx="201960" cy="57960"/>
            </p14:xfrm>
          </p:contentPart>
        </mc:Choice>
        <mc:Fallback xmlns="">
          <p:pic>
            <p:nvPicPr>
              <p:cNvPr id="727" name="Freihand 726">
                <a:extLst>
                  <a:ext uri="{FF2B5EF4-FFF2-40B4-BE49-F238E27FC236}">
                    <a16:creationId xmlns:a16="http://schemas.microsoft.com/office/drawing/2014/main" id="{D6E1C367-B296-AFE6-A60D-5CFDB8F8D139}"/>
                  </a:ext>
                </a:extLst>
              </p:cNvPr>
              <p:cNvPicPr/>
              <p:nvPr/>
            </p:nvPicPr>
            <p:blipFill>
              <a:blip r:embed="rId733"/>
              <a:stretch>
                <a:fillRect/>
              </a:stretch>
            </p:blipFill>
            <p:spPr>
              <a:xfrm>
                <a:off x="8394382" y="3894709"/>
                <a:ext cx="21960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4">
            <p14:nvContentPartPr>
              <p14:cNvPr id="754" name="Freihand 753">
                <a:extLst>
                  <a:ext uri="{FF2B5EF4-FFF2-40B4-BE49-F238E27FC236}">
                    <a16:creationId xmlns:a16="http://schemas.microsoft.com/office/drawing/2014/main" id="{8D6E8DB7-B591-FF0B-FF2C-1B330FDB9D4D}"/>
                  </a:ext>
                </a:extLst>
              </p14:cNvPr>
              <p14:cNvContentPartPr/>
              <p14:nvPr/>
            </p14:nvContentPartPr>
            <p14:xfrm>
              <a:off x="6489622" y="4296469"/>
              <a:ext cx="455760" cy="111960"/>
            </p14:xfrm>
          </p:contentPart>
        </mc:Choice>
        <mc:Fallback xmlns="">
          <p:pic>
            <p:nvPicPr>
              <p:cNvPr id="754" name="Freihand 753">
                <a:extLst>
                  <a:ext uri="{FF2B5EF4-FFF2-40B4-BE49-F238E27FC236}">
                    <a16:creationId xmlns:a16="http://schemas.microsoft.com/office/drawing/2014/main" id="{8D6E8DB7-B591-FF0B-FF2C-1B330FDB9D4D}"/>
                  </a:ext>
                </a:extLst>
              </p:cNvPr>
              <p:cNvPicPr/>
              <p:nvPr/>
            </p:nvPicPr>
            <p:blipFill>
              <a:blip r:embed="rId735"/>
              <a:stretch>
                <a:fillRect/>
              </a:stretch>
            </p:blipFill>
            <p:spPr>
              <a:xfrm>
                <a:off x="6480982" y="4287469"/>
                <a:ext cx="47340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6">
            <p14:nvContentPartPr>
              <p14:cNvPr id="755" name="Freihand 754">
                <a:extLst>
                  <a:ext uri="{FF2B5EF4-FFF2-40B4-BE49-F238E27FC236}">
                    <a16:creationId xmlns:a16="http://schemas.microsoft.com/office/drawing/2014/main" id="{111156CD-C791-D7C5-1FBC-E6061E33E6F0}"/>
                  </a:ext>
                </a:extLst>
              </p14:cNvPr>
              <p14:cNvContentPartPr/>
              <p14:nvPr/>
            </p14:nvContentPartPr>
            <p14:xfrm>
              <a:off x="6862942" y="4329949"/>
              <a:ext cx="109080" cy="25200"/>
            </p14:xfrm>
          </p:contentPart>
        </mc:Choice>
        <mc:Fallback xmlns="">
          <p:pic>
            <p:nvPicPr>
              <p:cNvPr id="755" name="Freihand 754">
                <a:extLst>
                  <a:ext uri="{FF2B5EF4-FFF2-40B4-BE49-F238E27FC236}">
                    <a16:creationId xmlns:a16="http://schemas.microsoft.com/office/drawing/2014/main" id="{111156CD-C791-D7C5-1FBC-E6061E33E6F0}"/>
                  </a:ext>
                </a:extLst>
              </p:cNvPr>
              <p:cNvPicPr/>
              <p:nvPr/>
            </p:nvPicPr>
            <p:blipFill>
              <a:blip r:embed="rId737"/>
              <a:stretch>
                <a:fillRect/>
              </a:stretch>
            </p:blipFill>
            <p:spPr>
              <a:xfrm>
                <a:off x="6854302" y="4320949"/>
                <a:ext cx="1267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8">
            <p14:nvContentPartPr>
              <p14:cNvPr id="756" name="Freihand 755">
                <a:extLst>
                  <a:ext uri="{FF2B5EF4-FFF2-40B4-BE49-F238E27FC236}">
                    <a16:creationId xmlns:a16="http://schemas.microsoft.com/office/drawing/2014/main" id="{790A5319-BF44-7934-FA87-B743BD07FD2E}"/>
                  </a:ext>
                </a:extLst>
              </p14:cNvPr>
              <p14:cNvContentPartPr/>
              <p14:nvPr/>
            </p14:nvContentPartPr>
            <p14:xfrm>
              <a:off x="7014142" y="4237429"/>
              <a:ext cx="88560" cy="136440"/>
            </p14:xfrm>
          </p:contentPart>
        </mc:Choice>
        <mc:Fallback xmlns="">
          <p:pic>
            <p:nvPicPr>
              <p:cNvPr id="756" name="Freihand 755">
                <a:extLst>
                  <a:ext uri="{FF2B5EF4-FFF2-40B4-BE49-F238E27FC236}">
                    <a16:creationId xmlns:a16="http://schemas.microsoft.com/office/drawing/2014/main" id="{790A5319-BF44-7934-FA87-B743BD07FD2E}"/>
                  </a:ext>
                </a:extLst>
              </p:cNvPr>
              <p:cNvPicPr/>
              <p:nvPr/>
            </p:nvPicPr>
            <p:blipFill>
              <a:blip r:embed="rId739"/>
              <a:stretch>
                <a:fillRect/>
              </a:stretch>
            </p:blipFill>
            <p:spPr>
              <a:xfrm>
                <a:off x="7005142" y="4228789"/>
                <a:ext cx="10620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0">
            <p14:nvContentPartPr>
              <p14:cNvPr id="757" name="Freihand 756">
                <a:extLst>
                  <a:ext uri="{FF2B5EF4-FFF2-40B4-BE49-F238E27FC236}">
                    <a16:creationId xmlns:a16="http://schemas.microsoft.com/office/drawing/2014/main" id="{13DBC3C8-7EDD-7859-1814-52FF03B7D4F1}"/>
                  </a:ext>
                </a:extLst>
              </p14:cNvPr>
              <p14:cNvContentPartPr/>
              <p14:nvPr/>
            </p14:nvContentPartPr>
            <p14:xfrm>
              <a:off x="7043662" y="4184869"/>
              <a:ext cx="241200" cy="178920"/>
            </p14:xfrm>
          </p:contentPart>
        </mc:Choice>
        <mc:Fallback xmlns="">
          <p:pic>
            <p:nvPicPr>
              <p:cNvPr id="757" name="Freihand 756">
                <a:extLst>
                  <a:ext uri="{FF2B5EF4-FFF2-40B4-BE49-F238E27FC236}">
                    <a16:creationId xmlns:a16="http://schemas.microsoft.com/office/drawing/2014/main" id="{13DBC3C8-7EDD-7859-1814-52FF03B7D4F1}"/>
                  </a:ext>
                </a:extLst>
              </p:cNvPr>
              <p:cNvPicPr/>
              <p:nvPr/>
            </p:nvPicPr>
            <p:blipFill>
              <a:blip r:embed="rId741"/>
              <a:stretch>
                <a:fillRect/>
              </a:stretch>
            </p:blipFill>
            <p:spPr>
              <a:xfrm>
                <a:off x="7035022" y="4175869"/>
                <a:ext cx="25884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2">
            <p14:nvContentPartPr>
              <p14:cNvPr id="759" name="Freihand 758">
                <a:extLst>
                  <a:ext uri="{FF2B5EF4-FFF2-40B4-BE49-F238E27FC236}">
                    <a16:creationId xmlns:a16="http://schemas.microsoft.com/office/drawing/2014/main" id="{DFABB948-7EB2-4056-5E3C-FF23F9BFB8BE}"/>
                  </a:ext>
                </a:extLst>
              </p14:cNvPr>
              <p14:cNvContentPartPr/>
              <p14:nvPr/>
            </p14:nvContentPartPr>
            <p14:xfrm>
              <a:off x="7307182" y="4185589"/>
              <a:ext cx="230760" cy="180360"/>
            </p14:xfrm>
          </p:contentPart>
        </mc:Choice>
        <mc:Fallback xmlns="">
          <p:pic>
            <p:nvPicPr>
              <p:cNvPr id="759" name="Freihand 758">
                <a:extLst>
                  <a:ext uri="{FF2B5EF4-FFF2-40B4-BE49-F238E27FC236}">
                    <a16:creationId xmlns:a16="http://schemas.microsoft.com/office/drawing/2014/main" id="{DFABB948-7EB2-4056-5E3C-FF23F9BFB8BE}"/>
                  </a:ext>
                </a:extLst>
              </p:cNvPr>
              <p:cNvPicPr/>
              <p:nvPr/>
            </p:nvPicPr>
            <p:blipFill>
              <a:blip r:embed="rId743"/>
              <a:stretch>
                <a:fillRect/>
              </a:stretch>
            </p:blipFill>
            <p:spPr>
              <a:xfrm>
                <a:off x="7298182" y="4176589"/>
                <a:ext cx="24840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4">
            <p14:nvContentPartPr>
              <p14:cNvPr id="760" name="Freihand 759">
                <a:extLst>
                  <a:ext uri="{FF2B5EF4-FFF2-40B4-BE49-F238E27FC236}">
                    <a16:creationId xmlns:a16="http://schemas.microsoft.com/office/drawing/2014/main" id="{C5091632-87A4-71C9-62CB-89290EDC6709}"/>
                  </a:ext>
                </a:extLst>
              </p14:cNvPr>
              <p14:cNvContentPartPr/>
              <p14:nvPr/>
            </p14:nvContentPartPr>
            <p14:xfrm>
              <a:off x="7005862" y="4148509"/>
              <a:ext cx="59760" cy="3960"/>
            </p14:xfrm>
          </p:contentPart>
        </mc:Choice>
        <mc:Fallback xmlns="">
          <p:pic>
            <p:nvPicPr>
              <p:cNvPr id="760" name="Freihand 759">
                <a:extLst>
                  <a:ext uri="{FF2B5EF4-FFF2-40B4-BE49-F238E27FC236}">
                    <a16:creationId xmlns:a16="http://schemas.microsoft.com/office/drawing/2014/main" id="{C5091632-87A4-71C9-62CB-89290EDC6709}"/>
                  </a:ext>
                </a:extLst>
              </p:cNvPr>
              <p:cNvPicPr/>
              <p:nvPr/>
            </p:nvPicPr>
            <p:blipFill>
              <a:blip r:embed="rId745"/>
              <a:stretch>
                <a:fillRect/>
              </a:stretch>
            </p:blipFill>
            <p:spPr>
              <a:xfrm>
                <a:off x="6997222" y="4139509"/>
                <a:ext cx="7740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6">
            <p14:nvContentPartPr>
              <p14:cNvPr id="761" name="Freihand 760">
                <a:extLst>
                  <a:ext uri="{FF2B5EF4-FFF2-40B4-BE49-F238E27FC236}">
                    <a16:creationId xmlns:a16="http://schemas.microsoft.com/office/drawing/2014/main" id="{B2106929-FDAC-710F-3470-DF5DC632324E}"/>
                  </a:ext>
                </a:extLst>
              </p14:cNvPr>
              <p14:cNvContentPartPr/>
              <p14:nvPr/>
            </p14:nvContentPartPr>
            <p14:xfrm>
              <a:off x="7651342" y="4255789"/>
              <a:ext cx="312840" cy="111960"/>
            </p14:xfrm>
          </p:contentPart>
        </mc:Choice>
        <mc:Fallback xmlns="">
          <p:pic>
            <p:nvPicPr>
              <p:cNvPr id="761" name="Freihand 760">
                <a:extLst>
                  <a:ext uri="{FF2B5EF4-FFF2-40B4-BE49-F238E27FC236}">
                    <a16:creationId xmlns:a16="http://schemas.microsoft.com/office/drawing/2014/main" id="{B2106929-FDAC-710F-3470-DF5DC632324E}"/>
                  </a:ext>
                </a:extLst>
              </p:cNvPr>
              <p:cNvPicPr/>
              <p:nvPr/>
            </p:nvPicPr>
            <p:blipFill>
              <a:blip r:embed="rId747"/>
              <a:stretch>
                <a:fillRect/>
              </a:stretch>
            </p:blipFill>
            <p:spPr>
              <a:xfrm>
                <a:off x="7642702" y="4246789"/>
                <a:ext cx="33048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8">
            <p14:nvContentPartPr>
              <p14:cNvPr id="762" name="Freihand 761">
                <a:extLst>
                  <a:ext uri="{FF2B5EF4-FFF2-40B4-BE49-F238E27FC236}">
                    <a16:creationId xmlns:a16="http://schemas.microsoft.com/office/drawing/2014/main" id="{1860F75B-EE92-3676-8192-3364F60C32A1}"/>
                  </a:ext>
                </a:extLst>
              </p14:cNvPr>
              <p14:cNvContentPartPr/>
              <p14:nvPr/>
            </p14:nvContentPartPr>
            <p14:xfrm>
              <a:off x="7961662" y="4178749"/>
              <a:ext cx="37080" cy="22680"/>
            </p14:xfrm>
          </p:contentPart>
        </mc:Choice>
        <mc:Fallback xmlns="">
          <p:pic>
            <p:nvPicPr>
              <p:cNvPr id="762" name="Freihand 761">
                <a:extLst>
                  <a:ext uri="{FF2B5EF4-FFF2-40B4-BE49-F238E27FC236}">
                    <a16:creationId xmlns:a16="http://schemas.microsoft.com/office/drawing/2014/main" id="{1860F75B-EE92-3676-8192-3364F60C32A1}"/>
                  </a:ext>
                </a:extLst>
              </p:cNvPr>
              <p:cNvPicPr/>
              <p:nvPr/>
            </p:nvPicPr>
            <p:blipFill>
              <a:blip r:embed="rId749"/>
              <a:stretch>
                <a:fillRect/>
              </a:stretch>
            </p:blipFill>
            <p:spPr>
              <a:xfrm>
                <a:off x="7952662" y="4170109"/>
                <a:ext cx="5472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0">
            <p14:nvContentPartPr>
              <p14:cNvPr id="763" name="Freihand 762">
                <a:extLst>
                  <a:ext uri="{FF2B5EF4-FFF2-40B4-BE49-F238E27FC236}">
                    <a16:creationId xmlns:a16="http://schemas.microsoft.com/office/drawing/2014/main" id="{F0671F3C-B4F5-6FAB-200D-00221D87A214}"/>
                  </a:ext>
                </a:extLst>
              </p14:cNvPr>
              <p14:cNvContentPartPr/>
              <p14:nvPr/>
            </p14:nvContentPartPr>
            <p14:xfrm>
              <a:off x="8038342" y="4229869"/>
              <a:ext cx="94320" cy="123120"/>
            </p14:xfrm>
          </p:contentPart>
        </mc:Choice>
        <mc:Fallback xmlns="">
          <p:pic>
            <p:nvPicPr>
              <p:cNvPr id="763" name="Freihand 762">
                <a:extLst>
                  <a:ext uri="{FF2B5EF4-FFF2-40B4-BE49-F238E27FC236}">
                    <a16:creationId xmlns:a16="http://schemas.microsoft.com/office/drawing/2014/main" id="{F0671F3C-B4F5-6FAB-200D-00221D87A214}"/>
                  </a:ext>
                </a:extLst>
              </p:cNvPr>
              <p:cNvPicPr/>
              <p:nvPr/>
            </p:nvPicPr>
            <p:blipFill>
              <a:blip r:embed="rId751"/>
              <a:stretch>
                <a:fillRect/>
              </a:stretch>
            </p:blipFill>
            <p:spPr>
              <a:xfrm>
                <a:off x="8029342" y="4220869"/>
                <a:ext cx="11196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2">
            <p14:nvContentPartPr>
              <p14:cNvPr id="764" name="Freihand 763">
                <a:extLst>
                  <a:ext uri="{FF2B5EF4-FFF2-40B4-BE49-F238E27FC236}">
                    <a16:creationId xmlns:a16="http://schemas.microsoft.com/office/drawing/2014/main" id="{125D8257-E8DB-712E-8392-81E074D0D405}"/>
                  </a:ext>
                </a:extLst>
              </p14:cNvPr>
              <p14:cNvContentPartPr/>
              <p14:nvPr/>
            </p14:nvContentPartPr>
            <p14:xfrm>
              <a:off x="8171182" y="4219069"/>
              <a:ext cx="59760" cy="120960"/>
            </p14:xfrm>
          </p:contentPart>
        </mc:Choice>
        <mc:Fallback xmlns="">
          <p:pic>
            <p:nvPicPr>
              <p:cNvPr id="764" name="Freihand 763">
                <a:extLst>
                  <a:ext uri="{FF2B5EF4-FFF2-40B4-BE49-F238E27FC236}">
                    <a16:creationId xmlns:a16="http://schemas.microsoft.com/office/drawing/2014/main" id="{125D8257-E8DB-712E-8392-81E074D0D405}"/>
                  </a:ext>
                </a:extLst>
              </p:cNvPr>
              <p:cNvPicPr/>
              <p:nvPr/>
            </p:nvPicPr>
            <p:blipFill>
              <a:blip r:embed="rId753"/>
              <a:stretch>
                <a:fillRect/>
              </a:stretch>
            </p:blipFill>
            <p:spPr>
              <a:xfrm>
                <a:off x="8162542" y="4210069"/>
                <a:ext cx="7740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4">
            <p14:nvContentPartPr>
              <p14:cNvPr id="765" name="Freihand 764">
                <a:extLst>
                  <a:ext uri="{FF2B5EF4-FFF2-40B4-BE49-F238E27FC236}">
                    <a16:creationId xmlns:a16="http://schemas.microsoft.com/office/drawing/2014/main" id="{3BFC9108-93E3-65C6-CA7E-FCBE0CDED7B1}"/>
                  </a:ext>
                </a:extLst>
              </p14:cNvPr>
              <p14:cNvContentPartPr/>
              <p14:nvPr/>
            </p14:nvContentPartPr>
            <p14:xfrm>
              <a:off x="8263702" y="4219069"/>
              <a:ext cx="216720" cy="115200"/>
            </p14:xfrm>
          </p:contentPart>
        </mc:Choice>
        <mc:Fallback xmlns="">
          <p:pic>
            <p:nvPicPr>
              <p:cNvPr id="765" name="Freihand 764">
                <a:extLst>
                  <a:ext uri="{FF2B5EF4-FFF2-40B4-BE49-F238E27FC236}">
                    <a16:creationId xmlns:a16="http://schemas.microsoft.com/office/drawing/2014/main" id="{3BFC9108-93E3-65C6-CA7E-FCBE0CDED7B1}"/>
                  </a:ext>
                </a:extLst>
              </p:cNvPr>
              <p:cNvPicPr/>
              <p:nvPr/>
            </p:nvPicPr>
            <p:blipFill>
              <a:blip r:embed="rId755"/>
              <a:stretch>
                <a:fillRect/>
              </a:stretch>
            </p:blipFill>
            <p:spPr>
              <a:xfrm>
                <a:off x="8254702" y="4210069"/>
                <a:ext cx="23436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6">
            <p14:nvContentPartPr>
              <p14:cNvPr id="766" name="Freihand 765">
                <a:extLst>
                  <a:ext uri="{FF2B5EF4-FFF2-40B4-BE49-F238E27FC236}">
                    <a16:creationId xmlns:a16="http://schemas.microsoft.com/office/drawing/2014/main" id="{94343788-59DE-2982-7BD1-DE27B64A748A}"/>
                  </a:ext>
                </a:extLst>
              </p14:cNvPr>
              <p14:cNvContentPartPr/>
              <p14:nvPr/>
            </p14:nvContentPartPr>
            <p14:xfrm>
              <a:off x="7932502" y="4166869"/>
              <a:ext cx="113400" cy="7200"/>
            </p14:xfrm>
          </p:contentPart>
        </mc:Choice>
        <mc:Fallback xmlns="">
          <p:pic>
            <p:nvPicPr>
              <p:cNvPr id="766" name="Freihand 765">
                <a:extLst>
                  <a:ext uri="{FF2B5EF4-FFF2-40B4-BE49-F238E27FC236}">
                    <a16:creationId xmlns:a16="http://schemas.microsoft.com/office/drawing/2014/main" id="{94343788-59DE-2982-7BD1-DE27B64A748A}"/>
                  </a:ext>
                </a:extLst>
              </p:cNvPr>
              <p:cNvPicPr/>
              <p:nvPr/>
            </p:nvPicPr>
            <p:blipFill>
              <a:blip r:embed="rId757"/>
              <a:stretch>
                <a:fillRect/>
              </a:stretch>
            </p:blipFill>
            <p:spPr>
              <a:xfrm>
                <a:off x="7923862" y="4158229"/>
                <a:ext cx="1310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8">
            <p14:nvContentPartPr>
              <p14:cNvPr id="680" name="Freihand 679">
                <a:extLst>
                  <a:ext uri="{FF2B5EF4-FFF2-40B4-BE49-F238E27FC236}">
                    <a16:creationId xmlns:a16="http://schemas.microsoft.com/office/drawing/2014/main" id="{659D91F3-87B0-77B3-9D37-6639AA86FBB5}"/>
                  </a:ext>
                </a:extLst>
              </p14:cNvPr>
              <p14:cNvContentPartPr/>
              <p14:nvPr/>
            </p14:nvContentPartPr>
            <p14:xfrm>
              <a:off x="5226382" y="3623269"/>
              <a:ext cx="132120" cy="169200"/>
            </p14:xfrm>
          </p:contentPart>
        </mc:Choice>
        <mc:Fallback xmlns="">
          <p:pic>
            <p:nvPicPr>
              <p:cNvPr id="680" name="Freihand 679">
                <a:extLst>
                  <a:ext uri="{FF2B5EF4-FFF2-40B4-BE49-F238E27FC236}">
                    <a16:creationId xmlns:a16="http://schemas.microsoft.com/office/drawing/2014/main" id="{659D91F3-87B0-77B3-9D37-6639AA86FBB5}"/>
                  </a:ext>
                </a:extLst>
              </p:cNvPr>
              <p:cNvPicPr/>
              <p:nvPr/>
            </p:nvPicPr>
            <p:blipFill>
              <a:blip r:embed="rId759"/>
              <a:stretch>
                <a:fillRect/>
              </a:stretch>
            </p:blipFill>
            <p:spPr>
              <a:xfrm>
                <a:off x="5217382" y="3614269"/>
                <a:ext cx="14976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0">
            <p14:nvContentPartPr>
              <p14:cNvPr id="681" name="Freihand 680">
                <a:extLst>
                  <a:ext uri="{FF2B5EF4-FFF2-40B4-BE49-F238E27FC236}">
                    <a16:creationId xmlns:a16="http://schemas.microsoft.com/office/drawing/2014/main" id="{04D973A2-F8B4-2E73-CFB5-0B2D7488F481}"/>
                  </a:ext>
                </a:extLst>
              </p14:cNvPr>
              <p14:cNvContentPartPr/>
              <p14:nvPr/>
            </p14:nvContentPartPr>
            <p14:xfrm>
              <a:off x="5287582" y="3758629"/>
              <a:ext cx="88200" cy="30960"/>
            </p14:xfrm>
          </p:contentPart>
        </mc:Choice>
        <mc:Fallback xmlns="">
          <p:pic>
            <p:nvPicPr>
              <p:cNvPr id="681" name="Freihand 680">
                <a:extLst>
                  <a:ext uri="{FF2B5EF4-FFF2-40B4-BE49-F238E27FC236}">
                    <a16:creationId xmlns:a16="http://schemas.microsoft.com/office/drawing/2014/main" id="{04D973A2-F8B4-2E73-CFB5-0B2D7488F481}"/>
                  </a:ext>
                </a:extLst>
              </p:cNvPr>
              <p:cNvPicPr/>
              <p:nvPr/>
            </p:nvPicPr>
            <p:blipFill>
              <a:blip r:embed="rId761"/>
              <a:stretch>
                <a:fillRect/>
              </a:stretch>
            </p:blipFill>
            <p:spPr>
              <a:xfrm>
                <a:off x="5278942" y="3749989"/>
                <a:ext cx="10584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2">
            <p14:nvContentPartPr>
              <p14:cNvPr id="682" name="Freihand 681">
                <a:extLst>
                  <a:ext uri="{FF2B5EF4-FFF2-40B4-BE49-F238E27FC236}">
                    <a16:creationId xmlns:a16="http://schemas.microsoft.com/office/drawing/2014/main" id="{019E9050-AB64-FC9D-A7A1-46F3F099D144}"/>
                  </a:ext>
                </a:extLst>
              </p14:cNvPr>
              <p14:cNvContentPartPr/>
              <p14:nvPr/>
            </p14:nvContentPartPr>
            <p14:xfrm>
              <a:off x="5382262" y="3692389"/>
              <a:ext cx="373320" cy="201240"/>
            </p14:xfrm>
          </p:contentPart>
        </mc:Choice>
        <mc:Fallback xmlns="">
          <p:pic>
            <p:nvPicPr>
              <p:cNvPr id="682" name="Freihand 681">
                <a:extLst>
                  <a:ext uri="{FF2B5EF4-FFF2-40B4-BE49-F238E27FC236}">
                    <a16:creationId xmlns:a16="http://schemas.microsoft.com/office/drawing/2014/main" id="{019E9050-AB64-FC9D-A7A1-46F3F099D144}"/>
                  </a:ext>
                </a:extLst>
              </p:cNvPr>
              <p:cNvPicPr/>
              <p:nvPr/>
            </p:nvPicPr>
            <p:blipFill>
              <a:blip r:embed="rId763"/>
              <a:stretch>
                <a:fillRect/>
              </a:stretch>
            </p:blipFill>
            <p:spPr>
              <a:xfrm>
                <a:off x="5373622" y="3683389"/>
                <a:ext cx="3909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4">
            <p14:nvContentPartPr>
              <p14:cNvPr id="683" name="Freihand 682">
                <a:extLst>
                  <a:ext uri="{FF2B5EF4-FFF2-40B4-BE49-F238E27FC236}">
                    <a16:creationId xmlns:a16="http://schemas.microsoft.com/office/drawing/2014/main" id="{E15EC3A2-817F-34F0-FBE8-586DA75E7E0B}"/>
                  </a:ext>
                </a:extLst>
              </p14:cNvPr>
              <p14:cNvContentPartPr/>
              <p14:nvPr/>
            </p14:nvContentPartPr>
            <p14:xfrm>
              <a:off x="5794822" y="3598429"/>
              <a:ext cx="513360" cy="136080"/>
            </p14:xfrm>
          </p:contentPart>
        </mc:Choice>
        <mc:Fallback xmlns="">
          <p:pic>
            <p:nvPicPr>
              <p:cNvPr id="683" name="Freihand 682">
                <a:extLst>
                  <a:ext uri="{FF2B5EF4-FFF2-40B4-BE49-F238E27FC236}">
                    <a16:creationId xmlns:a16="http://schemas.microsoft.com/office/drawing/2014/main" id="{E15EC3A2-817F-34F0-FBE8-586DA75E7E0B}"/>
                  </a:ext>
                </a:extLst>
              </p:cNvPr>
              <p:cNvPicPr/>
              <p:nvPr/>
            </p:nvPicPr>
            <p:blipFill>
              <a:blip r:embed="rId765"/>
              <a:stretch>
                <a:fillRect/>
              </a:stretch>
            </p:blipFill>
            <p:spPr>
              <a:xfrm>
                <a:off x="5786182" y="3589789"/>
                <a:ext cx="53100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6">
            <p14:nvContentPartPr>
              <p14:cNvPr id="684" name="Freihand 683">
                <a:extLst>
                  <a:ext uri="{FF2B5EF4-FFF2-40B4-BE49-F238E27FC236}">
                    <a16:creationId xmlns:a16="http://schemas.microsoft.com/office/drawing/2014/main" id="{397AD931-C227-12BB-A4E5-F42792BFAD52}"/>
                  </a:ext>
                </a:extLst>
              </p14:cNvPr>
              <p14:cNvContentPartPr/>
              <p14:nvPr/>
            </p14:nvContentPartPr>
            <p14:xfrm>
              <a:off x="6261742" y="3597709"/>
              <a:ext cx="48960" cy="23040"/>
            </p14:xfrm>
          </p:contentPart>
        </mc:Choice>
        <mc:Fallback xmlns="">
          <p:pic>
            <p:nvPicPr>
              <p:cNvPr id="684" name="Freihand 683">
                <a:extLst>
                  <a:ext uri="{FF2B5EF4-FFF2-40B4-BE49-F238E27FC236}">
                    <a16:creationId xmlns:a16="http://schemas.microsoft.com/office/drawing/2014/main" id="{397AD931-C227-12BB-A4E5-F42792BFAD52}"/>
                  </a:ext>
                </a:extLst>
              </p:cNvPr>
              <p:cNvPicPr/>
              <p:nvPr/>
            </p:nvPicPr>
            <p:blipFill>
              <a:blip r:embed="rId767"/>
              <a:stretch>
                <a:fillRect/>
              </a:stretch>
            </p:blipFill>
            <p:spPr>
              <a:xfrm>
                <a:off x="6253102" y="3589069"/>
                <a:ext cx="666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8">
            <p14:nvContentPartPr>
              <p14:cNvPr id="685" name="Freihand 684">
                <a:extLst>
                  <a:ext uri="{FF2B5EF4-FFF2-40B4-BE49-F238E27FC236}">
                    <a16:creationId xmlns:a16="http://schemas.microsoft.com/office/drawing/2014/main" id="{2684B05D-2C7F-3953-C92E-8FF6976D40E8}"/>
                  </a:ext>
                </a:extLst>
              </p14:cNvPr>
              <p14:cNvContentPartPr/>
              <p14:nvPr/>
            </p14:nvContentPartPr>
            <p14:xfrm>
              <a:off x="6352102" y="3672229"/>
              <a:ext cx="141120" cy="63360"/>
            </p14:xfrm>
          </p:contentPart>
        </mc:Choice>
        <mc:Fallback xmlns="">
          <p:pic>
            <p:nvPicPr>
              <p:cNvPr id="685" name="Freihand 684">
                <a:extLst>
                  <a:ext uri="{FF2B5EF4-FFF2-40B4-BE49-F238E27FC236}">
                    <a16:creationId xmlns:a16="http://schemas.microsoft.com/office/drawing/2014/main" id="{2684B05D-2C7F-3953-C92E-8FF6976D40E8}"/>
                  </a:ext>
                </a:extLst>
              </p:cNvPr>
              <p:cNvPicPr/>
              <p:nvPr/>
            </p:nvPicPr>
            <p:blipFill>
              <a:blip r:embed="rId769"/>
              <a:stretch>
                <a:fillRect/>
              </a:stretch>
            </p:blipFill>
            <p:spPr>
              <a:xfrm>
                <a:off x="6343462" y="3663589"/>
                <a:ext cx="15876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0">
            <p14:nvContentPartPr>
              <p14:cNvPr id="712" name="Freihand 711">
                <a:extLst>
                  <a:ext uri="{FF2B5EF4-FFF2-40B4-BE49-F238E27FC236}">
                    <a16:creationId xmlns:a16="http://schemas.microsoft.com/office/drawing/2014/main" id="{04560255-C4A0-D8F5-A5EF-538A996E0765}"/>
                  </a:ext>
                </a:extLst>
              </p14:cNvPr>
              <p14:cNvContentPartPr/>
              <p14:nvPr/>
            </p14:nvContentPartPr>
            <p14:xfrm>
              <a:off x="5293342" y="4002709"/>
              <a:ext cx="241560" cy="132480"/>
            </p14:xfrm>
          </p:contentPart>
        </mc:Choice>
        <mc:Fallback xmlns="">
          <p:pic>
            <p:nvPicPr>
              <p:cNvPr id="712" name="Freihand 711">
                <a:extLst>
                  <a:ext uri="{FF2B5EF4-FFF2-40B4-BE49-F238E27FC236}">
                    <a16:creationId xmlns:a16="http://schemas.microsoft.com/office/drawing/2014/main" id="{04560255-C4A0-D8F5-A5EF-538A996E0765}"/>
                  </a:ext>
                </a:extLst>
              </p:cNvPr>
              <p:cNvPicPr/>
              <p:nvPr/>
            </p:nvPicPr>
            <p:blipFill>
              <a:blip r:embed="rId771"/>
              <a:stretch>
                <a:fillRect/>
              </a:stretch>
            </p:blipFill>
            <p:spPr>
              <a:xfrm>
                <a:off x="5284342" y="3994069"/>
                <a:ext cx="25920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2">
            <p14:nvContentPartPr>
              <p14:cNvPr id="713" name="Freihand 712">
                <a:extLst>
                  <a:ext uri="{FF2B5EF4-FFF2-40B4-BE49-F238E27FC236}">
                    <a16:creationId xmlns:a16="http://schemas.microsoft.com/office/drawing/2014/main" id="{6058BCB3-61F6-5CD0-CF09-8101EC593AD7}"/>
                  </a:ext>
                </a:extLst>
              </p14:cNvPr>
              <p14:cNvContentPartPr/>
              <p14:nvPr/>
            </p14:nvContentPartPr>
            <p14:xfrm>
              <a:off x="5590342" y="3927109"/>
              <a:ext cx="70920" cy="203040"/>
            </p14:xfrm>
          </p:contentPart>
        </mc:Choice>
        <mc:Fallback xmlns="">
          <p:pic>
            <p:nvPicPr>
              <p:cNvPr id="713" name="Freihand 712">
                <a:extLst>
                  <a:ext uri="{FF2B5EF4-FFF2-40B4-BE49-F238E27FC236}">
                    <a16:creationId xmlns:a16="http://schemas.microsoft.com/office/drawing/2014/main" id="{6058BCB3-61F6-5CD0-CF09-8101EC593AD7}"/>
                  </a:ext>
                </a:extLst>
              </p:cNvPr>
              <p:cNvPicPr/>
              <p:nvPr/>
            </p:nvPicPr>
            <p:blipFill>
              <a:blip r:embed="rId773"/>
              <a:stretch>
                <a:fillRect/>
              </a:stretch>
            </p:blipFill>
            <p:spPr>
              <a:xfrm>
                <a:off x="5581342" y="3918469"/>
                <a:ext cx="8856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4">
            <p14:nvContentPartPr>
              <p14:cNvPr id="714" name="Freihand 713">
                <a:extLst>
                  <a:ext uri="{FF2B5EF4-FFF2-40B4-BE49-F238E27FC236}">
                    <a16:creationId xmlns:a16="http://schemas.microsoft.com/office/drawing/2014/main" id="{EA3770FE-EDEB-C5CE-812D-2B2CBFF19D94}"/>
                  </a:ext>
                </a:extLst>
              </p14:cNvPr>
              <p14:cNvContentPartPr/>
              <p14:nvPr/>
            </p14:nvContentPartPr>
            <p14:xfrm>
              <a:off x="5552542" y="3928909"/>
              <a:ext cx="5400" cy="7920"/>
            </p14:xfrm>
          </p:contentPart>
        </mc:Choice>
        <mc:Fallback xmlns="">
          <p:pic>
            <p:nvPicPr>
              <p:cNvPr id="714" name="Freihand 713">
                <a:extLst>
                  <a:ext uri="{FF2B5EF4-FFF2-40B4-BE49-F238E27FC236}">
                    <a16:creationId xmlns:a16="http://schemas.microsoft.com/office/drawing/2014/main" id="{EA3770FE-EDEB-C5CE-812D-2B2CBFF19D94}"/>
                  </a:ext>
                </a:extLst>
              </p:cNvPr>
              <p:cNvPicPr/>
              <p:nvPr/>
            </p:nvPicPr>
            <p:blipFill>
              <a:blip r:embed="rId775"/>
              <a:stretch>
                <a:fillRect/>
              </a:stretch>
            </p:blipFill>
            <p:spPr>
              <a:xfrm>
                <a:off x="5543542" y="3920269"/>
                <a:ext cx="2304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6">
            <p14:nvContentPartPr>
              <p14:cNvPr id="715" name="Freihand 714">
                <a:extLst>
                  <a:ext uri="{FF2B5EF4-FFF2-40B4-BE49-F238E27FC236}">
                    <a16:creationId xmlns:a16="http://schemas.microsoft.com/office/drawing/2014/main" id="{3B56ECFB-D29B-33A0-A078-C4303F2671EB}"/>
                  </a:ext>
                </a:extLst>
              </p14:cNvPr>
              <p14:cNvContentPartPr/>
              <p14:nvPr/>
            </p14:nvContentPartPr>
            <p14:xfrm>
              <a:off x="5843062" y="3941509"/>
              <a:ext cx="172080" cy="178920"/>
            </p14:xfrm>
          </p:contentPart>
        </mc:Choice>
        <mc:Fallback xmlns="">
          <p:pic>
            <p:nvPicPr>
              <p:cNvPr id="715" name="Freihand 714">
                <a:extLst>
                  <a:ext uri="{FF2B5EF4-FFF2-40B4-BE49-F238E27FC236}">
                    <a16:creationId xmlns:a16="http://schemas.microsoft.com/office/drawing/2014/main" id="{3B56ECFB-D29B-33A0-A078-C4303F2671EB}"/>
                  </a:ext>
                </a:extLst>
              </p:cNvPr>
              <p:cNvPicPr/>
              <p:nvPr/>
            </p:nvPicPr>
            <p:blipFill>
              <a:blip r:embed="rId777"/>
              <a:stretch>
                <a:fillRect/>
              </a:stretch>
            </p:blipFill>
            <p:spPr>
              <a:xfrm>
                <a:off x="5834062" y="3932869"/>
                <a:ext cx="18972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8">
            <p14:nvContentPartPr>
              <p14:cNvPr id="716" name="Freihand 715">
                <a:extLst>
                  <a:ext uri="{FF2B5EF4-FFF2-40B4-BE49-F238E27FC236}">
                    <a16:creationId xmlns:a16="http://schemas.microsoft.com/office/drawing/2014/main" id="{0A59CC52-FF78-16DB-5780-B44AC98843AB}"/>
                  </a:ext>
                </a:extLst>
              </p14:cNvPr>
              <p14:cNvContentPartPr/>
              <p14:nvPr/>
            </p14:nvContentPartPr>
            <p14:xfrm>
              <a:off x="6067342" y="3931789"/>
              <a:ext cx="213120" cy="155160"/>
            </p14:xfrm>
          </p:contentPart>
        </mc:Choice>
        <mc:Fallback xmlns="">
          <p:pic>
            <p:nvPicPr>
              <p:cNvPr id="716" name="Freihand 715">
                <a:extLst>
                  <a:ext uri="{FF2B5EF4-FFF2-40B4-BE49-F238E27FC236}">
                    <a16:creationId xmlns:a16="http://schemas.microsoft.com/office/drawing/2014/main" id="{0A59CC52-FF78-16DB-5780-B44AC98843AB}"/>
                  </a:ext>
                </a:extLst>
              </p:cNvPr>
              <p:cNvPicPr/>
              <p:nvPr/>
            </p:nvPicPr>
            <p:blipFill>
              <a:blip r:embed="rId779"/>
              <a:stretch>
                <a:fillRect/>
              </a:stretch>
            </p:blipFill>
            <p:spPr>
              <a:xfrm>
                <a:off x="6058342" y="3922789"/>
                <a:ext cx="23076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0">
            <p14:nvContentPartPr>
              <p14:cNvPr id="768" name="Freihand 767">
                <a:extLst>
                  <a:ext uri="{FF2B5EF4-FFF2-40B4-BE49-F238E27FC236}">
                    <a16:creationId xmlns:a16="http://schemas.microsoft.com/office/drawing/2014/main" id="{F38D6556-D7D4-CDBD-0BF6-BA3863C9731A}"/>
                  </a:ext>
                </a:extLst>
              </p14:cNvPr>
              <p14:cNvContentPartPr/>
              <p14:nvPr/>
            </p14:nvContentPartPr>
            <p14:xfrm>
              <a:off x="5100742" y="3728389"/>
              <a:ext cx="56160" cy="14760"/>
            </p14:xfrm>
          </p:contentPart>
        </mc:Choice>
        <mc:Fallback xmlns="">
          <p:pic>
            <p:nvPicPr>
              <p:cNvPr id="768" name="Freihand 767">
                <a:extLst>
                  <a:ext uri="{FF2B5EF4-FFF2-40B4-BE49-F238E27FC236}">
                    <a16:creationId xmlns:a16="http://schemas.microsoft.com/office/drawing/2014/main" id="{F38D6556-D7D4-CDBD-0BF6-BA3863C9731A}"/>
                  </a:ext>
                </a:extLst>
              </p:cNvPr>
              <p:cNvPicPr/>
              <p:nvPr/>
            </p:nvPicPr>
            <p:blipFill>
              <a:blip r:embed="rId781"/>
              <a:stretch>
                <a:fillRect/>
              </a:stretch>
            </p:blipFill>
            <p:spPr>
              <a:xfrm>
                <a:off x="5092102" y="3719389"/>
                <a:ext cx="7380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2">
            <p14:nvContentPartPr>
              <p14:cNvPr id="770" name="Freihand 769">
                <a:extLst>
                  <a:ext uri="{FF2B5EF4-FFF2-40B4-BE49-F238E27FC236}">
                    <a16:creationId xmlns:a16="http://schemas.microsoft.com/office/drawing/2014/main" id="{C73383C8-E031-D702-1E75-BB86D95E5292}"/>
                  </a:ext>
                </a:extLst>
              </p14:cNvPr>
              <p14:cNvContentPartPr/>
              <p14:nvPr/>
            </p14:nvContentPartPr>
            <p14:xfrm>
              <a:off x="4993462" y="4837549"/>
              <a:ext cx="86040" cy="6120"/>
            </p14:xfrm>
          </p:contentPart>
        </mc:Choice>
        <mc:Fallback xmlns="">
          <p:pic>
            <p:nvPicPr>
              <p:cNvPr id="770" name="Freihand 769">
                <a:extLst>
                  <a:ext uri="{FF2B5EF4-FFF2-40B4-BE49-F238E27FC236}">
                    <a16:creationId xmlns:a16="http://schemas.microsoft.com/office/drawing/2014/main" id="{C73383C8-E031-D702-1E75-BB86D95E5292}"/>
                  </a:ext>
                </a:extLst>
              </p:cNvPr>
              <p:cNvPicPr/>
              <p:nvPr/>
            </p:nvPicPr>
            <p:blipFill>
              <a:blip r:embed="rId783"/>
              <a:stretch>
                <a:fillRect/>
              </a:stretch>
            </p:blipFill>
            <p:spPr>
              <a:xfrm>
                <a:off x="4984822" y="4828909"/>
                <a:ext cx="10368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4">
            <p14:nvContentPartPr>
              <p14:cNvPr id="771" name="Freihand 770">
                <a:extLst>
                  <a:ext uri="{FF2B5EF4-FFF2-40B4-BE49-F238E27FC236}">
                    <a16:creationId xmlns:a16="http://schemas.microsoft.com/office/drawing/2014/main" id="{80CF8080-90CA-86DD-EE9E-6B618D9C133C}"/>
                  </a:ext>
                </a:extLst>
              </p14:cNvPr>
              <p14:cNvContentPartPr/>
              <p14:nvPr/>
            </p14:nvContentPartPr>
            <p14:xfrm>
              <a:off x="7032142" y="4886149"/>
              <a:ext cx="30960" cy="15480"/>
            </p14:xfrm>
          </p:contentPart>
        </mc:Choice>
        <mc:Fallback xmlns="">
          <p:pic>
            <p:nvPicPr>
              <p:cNvPr id="771" name="Freihand 770">
                <a:extLst>
                  <a:ext uri="{FF2B5EF4-FFF2-40B4-BE49-F238E27FC236}">
                    <a16:creationId xmlns:a16="http://schemas.microsoft.com/office/drawing/2014/main" id="{80CF8080-90CA-86DD-EE9E-6B618D9C133C}"/>
                  </a:ext>
                </a:extLst>
              </p:cNvPr>
              <p:cNvPicPr/>
              <p:nvPr/>
            </p:nvPicPr>
            <p:blipFill>
              <a:blip r:embed="rId785"/>
              <a:stretch>
                <a:fillRect/>
              </a:stretch>
            </p:blipFill>
            <p:spPr>
              <a:xfrm>
                <a:off x="7023502" y="4877509"/>
                <a:ext cx="4860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6">
            <p14:nvContentPartPr>
              <p14:cNvPr id="772" name="Freihand 771">
                <a:extLst>
                  <a:ext uri="{FF2B5EF4-FFF2-40B4-BE49-F238E27FC236}">
                    <a16:creationId xmlns:a16="http://schemas.microsoft.com/office/drawing/2014/main" id="{C451DFD6-75DA-2A50-449E-7CBD7D8A95F1}"/>
                  </a:ext>
                </a:extLst>
              </p14:cNvPr>
              <p14:cNvContentPartPr/>
              <p14:nvPr/>
            </p14:nvContentPartPr>
            <p14:xfrm>
              <a:off x="5334022" y="4685269"/>
              <a:ext cx="405000" cy="166320"/>
            </p14:xfrm>
          </p:contentPart>
        </mc:Choice>
        <mc:Fallback xmlns="">
          <p:pic>
            <p:nvPicPr>
              <p:cNvPr id="772" name="Freihand 771">
                <a:extLst>
                  <a:ext uri="{FF2B5EF4-FFF2-40B4-BE49-F238E27FC236}">
                    <a16:creationId xmlns:a16="http://schemas.microsoft.com/office/drawing/2014/main" id="{C451DFD6-75DA-2A50-449E-7CBD7D8A95F1}"/>
                  </a:ext>
                </a:extLst>
              </p:cNvPr>
              <p:cNvPicPr/>
              <p:nvPr/>
            </p:nvPicPr>
            <p:blipFill>
              <a:blip r:embed="rId787"/>
              <a:stretch>
                <a:fillRect/>
              </a:stretch>
            </p:blipFill>
            <p:spPr>
              <a:xfrm>
                <a:off x="5325022" y="4676629"/>
                <a:ext cx="42264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8">
            <p14:nvContentPartPr>
              <p14:cNvPr id="773" name="Freihand 772">
                <a:extLst>
                  <a:ext uri="{FF2B5EF4-FFF2-40B4-BE49-F238E27FC236}">
                    <a16:creationId xmlns:a16="http://schemas.microsoft.com/office/drawing/2014/main" id="{138AF91F-C4E0-6B35-26B5-4220BCE50C37}"/>
                  </a:ext>
                </a:extLst>
              </p14:cNvPr>
              <p14:cNvContentPartPr/>
              <p14:nvPr/>
            </p14:nvContentPartPr>
            <p14:xfrm>
              <a:off x="5774662" y="4732069"/>
              <a:ext cx="162000" cy="231480"/>
            </p14:xfrm>
          </p:contentPart>
        </mc:Choice>
        <mc:Fallback xmlns="">
          <p:pic>
            <p:nvPicPr>
              <p:cNvPr id="773" name="Freihand 772">
                <a:extLst>
                  <a:ext uri="{FF2B5EF4-FFF2-40B4-BE49-F238E27FC236}">
                    <a16:creationId xmlns:a16="http://schemas.microsoft.com/office/drawing/2014/main" id="{138AF91F-C4E0-6B35-26B5-4220BCE50C37}"/>
                  </a:ext>
                </a:extLst>
              </p:cNvPr>
              <p:cNvPicPr/>
              <p:nvPr/>
            </p:nvPicPr>
            <p:blipFill>
              <a:blip r:embed="rId789"/>
              <a:stretch>
                <a:fillRect/>
              </a:stretch>
            </p:blipFill>
            <p:spPr>
              <a:xfrm>
                <a:off x="5766022" y="4723429"/>
                <a:ext cx="17964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0">
            <p14:nvContentPartPr>
              <p14:cNvPr id="774" name="Freihand 773">
                <a:extLst>
                  <a:ext uri="{FF2B5EF4-FFF2-40B4-BE49-F238E27FC236}">
                    <a16:creationId xmlns:a16="http://schemas.microsoft.com/office/drawing/2014/main" id="{4CDD4BA2-D3A0-E104-5F68-B91114B1F0F4}"/>
                  </a:ext>
                </a:extLst>
              </p14:cNvPr>
              <p14:cNvContentPartPr/>
              <p14:nvPr/>
            </p14:nvContentPartPr>
            <p14:xfrm>
              <a:off x="5965102" y="4646389"/>
              <a:ext cx="95400" cy="156240"/>
            </p14:xfrm>
          </p:contentPart>
        </mc:Choice>
        <mc:Fallback xmlns="">
          <p:pic>
            <p:nvPicPr>
              <p:cNvPr id="774" name="Freihand 773">
                <a:extLst>
                  <a:ext uri="{FF2B5EF4-FFF2-40B4-BE49-F238E27FC236}">
                    <a16:creationId xmlns:a16="http://schemas.microsoft.com/office/drawing/2014/main" id="{4CDD4BA2-D3A0-E104-5F68-B91114B1F0F4}"/>
                  </a:ext>
                </a:extLst>
              </p:cNvPr>
              <p:cNvPicPr/>
              <p:nvPr/>
            </p:nvPicPr>
            <p:blipFill>
              <a:blip r:embed="rId791"/>
              <a:stretch>
                <a:fillRect/>
              </a:stretch>
            </p:blipFill>
            <p:spPr>
              <a:xfrm>
                <a:off x="5956102" y="4637389"/>
                <a:ext cx="11304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2">
            <p14:nvContentPartPr>
              <p14:cNvPr id="775" name="Freihand 774">
                <a:extLst>
                  <a:ext uri="{FF2B5EF4-FFF2-40B4-BE49-F238E27FC236}">
                    <a16:creationId xmlns:a16="http://schemas.microsoft.com/office/drawing/2014/main" id="{0ED3E4EC-03C7-42E3-53D3-B81F6A656527}"/>
                  </a:ext>
                </a:extLst>
              </p14:cNvPr>
              <p14:cNvContentPartPr/>
              <p14:nvPr/>
            </p14:nvContentPartPr>
            <p14:xfrm>
              <a:off x="6031342" y="4762669"/>
              <a:ext cx="18000" cy="49320"/>
            </p14:xfrm>
          </p:contentPart>
        </mc:Choice>
        <mc:Fallback xmlns="">
          <p:pic>
            <p:nvPicPr>
              <p:cNvPr id="775" name="Freihand 774">
                <a:extLst>
                  <a:ext uri="{FF2B5EF4-FFF2-40B4-BE49-F238E27FC236}">
                    <a16:creationId xmlns:a16="http://schemas.microsoft.com/office/drawing/2014/main" id="{0ED3E4EC-03C7-42E3-53D3-B81F6A656527}"/>
                  </a:ext>
                </a:extLst>
              </p:cNvPr>
              <p:cNvPicPr/>
              <p:nvPr/>
            </p:nvPicPr>
            <p:blipFill>
              <a:blip r:embed="rId793"/>
              <a:stretch>
                <a:fillRect/>
              </a:stretch>
            </p:blipFill>
            <p:spPr>
              <a:xfrm>
                <a:off x="6022342" y="4754029"/>
                <a:ext cx="3564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4">
            <p14:nvContentPartPr>
              <p14:cNvPr id="776" name="Freihand 775">
                <a:extLst>
                  <a:ext uri="{FF2B5EF4-FFF2-40B4-BE49-F238E27FC236}">
                    <a16:creationId xmlns:a16="http://schemas.microsoft.com/office/drawing/2014/main" id="{8E78583C-F84A-723F-E7DE-110DA5D11847}"/>
                  </a:ext>
                </a:extLst>
              </p14:cNvPr>
              <p14:cNvContentPartPr/>
              <p14:nvPr/>
            </p14:nvContentPartPr>
            <p14:xfrm>
              <a:off x="6073102" y="4754029"/>
              <a:ext cx="115560" cy="72360"/>
            </p14:xfrm>
          </p:contentPart>
        </mc:Choice>
        <mc:Fallback xmlns="">
          <p:pic>
            <p:nvPicPr>
              <p:cNvPr id="776" name="Freihand 775">
                <a:extLst>
                  <a:ext uri="{FF2B5EF4-FFF2-40B4-BE49-F238E27FC236}">
                    <a16:creationId xmlns:a16="http://schemas.microsoft.com/office/drawing/2014/main" id="{8E78583C-F84A-723F-E7DE-110DA5D11847}"/>
                  </a:ext>
                </a:extLst>
              </p:cNvPr>
              <p:cNvPicPr/>
              <p:nvPr/>
            </p:nvPicPr>
            <p:blipFill>
              <a:blip r:embed="rId795"/>
              <a:stretch>
                <a:fillRect/>
              </a:stretch>
            </p:blipFill>
            <p:spPr>
              <a:xfrm>
                <a:off x="6064462" y="4745029"/>
                <a:ext cx="13320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6">
            <p14:nvContentPartPr>
              <p14:cNvPr id="777" name="Freihand 776">
                <a:extLst>
                  <a:ext uri="{FF2B5EF4-FFF2-40B4-BE49-F238E27FC236}">
                    <a16:creationId xmlns:a16="http://schemas.microsoft.com/office/drawing/2014/main" id="{B0BF364A-7A7A-FC5E-3677-569103AC1A44}"/>
                  </a:ext>
                </a:extLst>
              </p14:cNvPr>
              <p14:cNvContentPartPr/>
              <p14:nvPr/>
            </p14:nvContentPartPr>
            <p14:xfrm>
              <a:off x="6192982" y="4616149"/>
              <a:ext cx="282960" cy="176400"/>
            </p14:xfrm>
          </p:contentPart>
        </mc:Choice>
        <mc:Fallback xmlns="">
          <p:pic>
            <p:nvPicPr>
              <p:cNvPr id="777" name="Freihand 776">
                <a:extLst>
                  <a:ext uri="{FF2B5EF4-FFF2-40B4-BE49-F238E27FC236}">
                    <a16:creationId xmlns:a16="http://schemas.microsoft.com/office/drawing/2014/main" id="{B0BF364A-7A7A-FC5E-3677-569103AC1A44}"/>
                  </a:ext>
                </a:extLst>
              </p:cNvPr>
              <p:cNvPicPr/>
              <p:nvPr/>
            </p:nvPicPr>
            <p:blipFill>
              <a:blip r:embed="rId797"/>
              <a:stretch>
                <a:fillRect/>
              </a:stretch>
            </p:blipFill>
            <p:spPr>
              <a:xfrm>
                <a:off x="6184342" y="4607149"/>
                <a:ext cx="30060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8">
            <p14:nvContentPartPr>
              <p14:cNvPr id="779" name="Freihand 778">
                <a:extLst>
                  <a:ext uri="{FF2B5EF4-FFF2-40B4-BE49-F238E27FC236}">
                    <a16:creationId xmlns:a16="http://schemas.microsoft.com/office/drawing/2014/main" id="{88079FEF-F745-93B2-246C-8361A0FDD5C5}"/>
                  </a:ext>
                </a:extLst>
              </p14:cNvPr>
              <p14:cNvContentPartPr/>
              <p14:nvPr/>
            </p14:nvContentPartPr>
            <p14:xfrm>
              <a:off x="6670342" y="4667989"/>
              <a:ext cx="310680" cy="133920"/>
            </p14:xfrm>
          </p:contentPart>
        </mc:Choice>
        <mc:Fallback xmlns="">
          <p:pic>
            <p:nvPicPr>
              <p:cNvPr id="779" name="Freihand 778">
                <a:extLst>
                  <a:ext uri="{FF2B5EF4-FFF2-40B4-BE49-F238E27FC236}">
                    <a16:creationId xmlns:a16="http://schemas.microsoft.com/office/drawing/2014/main" id="{88079FEF-F745-93B2-246C-8361A0FDD5C5}"/>
                  </a:ext>
                </a:extLst>
              </p:cNvPr>
              <p:cNvPicPr/>
              <p:nvPr/>
            </p:nvPicPr>
            <p:blipFill>
              <a:blip r:embed="rId799"/>
              <a:stretch>
                <a:fillRect/>
              </a:stretch>
            </p:blipFill>
            <p:spPr>
              <a:xfrm>
                <a:off x="6661702" y="4658989"/>
                <a:ext cx="32832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0">
            <p14:nvContentPartPr>
              <p14:cNvPr id="780" name="Freihand 779">
                <a:extLst>
                  <a:ext uri="{FF2B5EF4-FFF2-40B4-BE49-F238E27FC236}">
                    <a16:creationId xmlns:a16="http://schemas.microsoft.com/office/drawing/2014/main" id="{16E2D966-76E0-B449-CFB0-DFE8CEAB9967}"/>
                  </a:ext>
                </a:extLst>
              </p14:cNvPr>
              <p14:cNvContentPartPr/>
              <p14:nvPr/>
            </p14:nvContentPartPr>
            <p14:xfrm>
              <a:off x="7030342" y="4571509"/>
              <a:ext cx="187920" cy="272160"/>
            </p14:xfrm>
          </p:contentPart>
        </mc:Choice>
        <mc:Fallback xmlns="">
          <p:pic>
            <p:nvPicPr>
              <p:cNvPr id="780" name="Freihand 779">
                <a:extLst>
                  <a:ext uri="{FF2B5EF4-FFF2-40B4-BE49-F238E27FC236}">
                    <a16:creationId xmlns:a16="http://schemas.microsoft.com/office/drawing/2014/main" id="{16E2D966-76E0-B449-CFB0-DFE8CEAB9967}"/>
                  </a:ext>
                </a:extLst>
              </p:cNvPr>
              <p:cNvPicPr/>
              <p:nvPr/>
            </p:nvPicPr>
            <p:blipFill>
              <a:blip r:embed="rId801"/>
              <a:stretch>
                <a:fillRect/>
              </a:stretch>
            </p:blipFill>
            <p:spPr>
              <a:xfrm>
                <a:off x="7021342" y="4562869"/>
                <a:ext cx="20556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2">
            <p14:nvContentPartPr>
              <p14:cNvPr id="782" name="Freihand 781">
                <a:extLst>
                  <a:ext uri="{FF2B5EF4-FFF2-40B4-BE49-F238E27FC236}">
                    <a16:creationId xmlns:a16="http://schemas.microsoft.com/office/drawing/2014/main" id="{335C383E-607C-FF3A-DB13-CCE95B48FA5A}"/>
                  </a:ext>
                </a:extLst>
              </p14:cNvPr>
              <p14:cNvContentPartPr/>
              <p14:nvPr/>
            </p14:nvContentPartPr>
            <p14:xfrm>
              <a:off x="7438582" y="4589149"/>
              <a:ext cx="152280" cy="138240"/>
            </p14:xfrm>
          </p:contentPart>
        </mc:Choice>
        <mc:Fallback xmlns="">
          <p:pic>
            <p:nvPicPr>
              <p:cNvPr id="782" name="Freihand 781">
                <a:extLst>
                  <a:ext uri="{FF2B5EF4-FFF2-40B4-BE49-F238E27FC236}">
                    <a16:creationId xmlns:a16="http://schemas.microsoft.com/office/drawing/2014/main" id="{335C383E-607C-FF3A-DB13-CCE95B48FA5A}"/>
                  </a:ext>
                </a:extLst>
              </p:cNvPr>
              <p:cNvPicPr/>
              <p:nvPr/>
            </p:nvPicPr>
            <p:blipFill>
              <a:blip r:embed="rId803"/>
              <a:stretch>
                <a:fillRect/>
              </a:stretch>
            </p:blipFill>
            <p:spPr>
              <a:xfrm>
                <a:off x="7429942" y="4580149"/>
                <a:ext cx="1699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4">
            <p14:nvContentPartPr>
              <p14:cNvPr id="783" name="Freihand 782">
                <a:extLst>
                  <a:ext uri="{FF2B5EF4-FFF2-40B4-BE49-F238E27FC236}">
                    <a16:creationId xmlns:a16="http://schemas.microsoft.com/office/drawing/2014/main" id="{9685AEC7-C630-E031-9589-D147091E896E}"/>
                  </a:ext>
                </a:extLst>
              </p14:cNvPr>
              <p14:cNvContentPartPr/>
              <p14:nvPr/>
            </p14:nvContentPartPr>
            <p14:xfrm>
              <a:off x="7624342" y="4584469"/>
              <a:ext cx="80280" cy="129960"/>
            </p14:xfrm>
          </p:contentPart>
        </mc:Choice>
        <mc:Fallback xmlns="">
          <p:pic>
            <p:nvPicPr>
              <p:cNvPr id="783" name="Freihand 782">
                <a:extLst>
                  <a:ext uri="{FF2B5EF4-FFF2-40B4-BE49-F238E27FC236}">
                    <a16:creationId xmlns:a16="http://schemas.microsoft.com/office/drawing/2014/main" id="{9685AEC7-C630-E031-9589-D147091E896E}"/>
                  </a:ext>
                </a:extLst>
              </p:cNvPr>
              <p:cNvPicPr/>
              <p:nvPr/>
            </p:nvPicPr>
            <p:blipFill>
              <a:blip r:embed="rId805"/>
              <a:stretch>
                <a:fillRect/>
              </a:stretch>
            </p:blipFill>
            <p:spPr>
              <a:xfrm>
                <a:off x="7615702" y="4575469"/>
                <a:ext cx="9792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6">
            <p14:nvContentPartPr>
              <p14:cNvPr id="784" name="Freihand 783">
                <a:extLst>
                  <a:ext uri="{FF2B5EF4-FFF2-40B4-BE49-F238E27FC236}">
                    <a16:creationId xmlns:a16="http://schemas.microsoft.com/office/drawing/2014/main" id="{1DAC1C5F-2ED2-4286-0EE4-70145BF4E8FC}"/>
                  </a:ext>
                </a:extLst>
              </p14:cNvPr>
              <p14:cNvContentPartPr/>
              <p14:nvPr/>
            </p14:nvContentPartPr>
            <p14:xfrm>
              <a:off x="7772662" y="4583389"/>
              <a:ext cx="76680" cy="157680"/>
            </p14:xfrm>
          </p:contentPart>
        </mc:Choice>
        <mc:Fallback xmlns="">
          <p:pic>
            <p:nvPicPr>
              <p:cNvPr id="784" name="Freihand 783">
                <a:extLst>
                  <a:ext uri="{FF2B5EF4-FFF2-40B4-BE49-F238E27FC236}">
                    <a16:creationId xmlns:a16="http://schemas.microsoft.com/office/drawing/2014/main" id="{1DAC1C5F-2ED2-4286-0EE4-70145BF4E8FC}"/>
                  </a:ext>
                </a:extLst>
              </p:cNvPr>
              <p:cNvPicPr/>
              <p:nvPr/>
            </p:nvPicPr>
            <p:blipFill>
              <a:blip r:embed="rId807"/>
              <a:stretch>
                <a:fillRect/>
              </a:stretch>
            </p:blipFill>
            <p:spPr>
              <a:xfrm>
                <a:off x="7763662" y="4574389"/>
                <a:ext cx="9432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8">
            <p14:nvContentPartPr>
              <p14:cNvPr id="785" name="Freihand 784">
                <a:extLst>
                  <a:ext uri="{FF2B5EF4-FFF2-40B4-BE49-F238E27FC236}">
                    <a16:creationId xmlns:a16="http://schemas.microsoft.com/office/drawing/2014/main" id="{585B23F4-8BE9-A5CF-13A6-9ABF57AF0083}"/>
                  </a:ext>
                </a:extLst>
              </p14:cNvPr>
              <p14:cNvContentPartPr/>
              <p14:nvPr/>
            </p14:nvContentPartPr>
            <p14:xfrm>
              <a:off x="7980742" y="4558549"/>
              <a:ext cx="334080" cy="177120"/>
            </p14:xfrm>
          </p:contentPart>
        </mc:Choice>
        <mc:Fallback xmlns="">
          <p:pic>
            <p:nvPicPr>
              <p:cNvPr id="785" name="Freihand 784">
                <a:extLst>
                  <a:ext uri="{FF2B5EF4-FFF2-40B4-BE49-F238E27FC236}">
                    <a16:creationId xmlns:a16="http://schemas.microsoft.com/office/drawing/2014/main" id="{585B23F4-8BE9-A5CF-13A6-9ABF57AF0083}"/>
                  </a:ext>
                </a:extLst>
              </p:cNvPr>
              <p:cNvPicPr/>
              <p:nvPr/>
            </p:nvPicPr>
            <p:blipFill>
              <a:blip r:embed="rId809"/>
              <a:stretch>
                <a:fillRect/>
              </a:stretch>
            </p:blipFill>
            <p:spPr>
              <a:xfrm>
                <a:off x="7971742" y="4549549"/>
                <a:ext cx="35172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0">
            <p14:nvContentPartPr>
              <p14:cNvPr id="786" name="Freihand 785">
                <a:extLst>
                  <a:ext uri="{FF2B5EF4-FFF2-40B4-BE49-F238E27FC236}">
                    <a16:creationId xmlns:a16="http://schemas.microsoft.com/office/drawing/2014/main" id="{B2ABF52A-2CF3-EB7E-0FDD-24EC9582F99E}"/>
                  </a:ext>
                </a:extLst>
              </p14:cNvPr>
              <p14:cNvContentPartPr/>
              <p14:nvPr/>
            </p14:nvContentPartPr>
            <p14:xfrm>
              <a:off x="8245342" y="4502389"/>
              <a:ext cx="20880" cy="15840"/>
            </p14:xfrm>
          </p:contentPart>
        </mc:Choice>
        <mc:Fallback xmlns="">
          <p:pic>
            <p:nvPicPr>
              <p:cNvPr id="786" name="Freihand 785">
                <a:extLst>
                  <a:ext uri="{FF2B5EF4-FFF2-40B4-BE49-F238E27FC236}">
                    <a16:creationId xmlns:a16="http://schemas.microsoft.com/office/drawing/2014/main" id="{B2ABF52A-2CF3-EB7E-0FDD-24EC9582F99E}"/>
                  </a:ext>
                </a:extLst>
              </p:cNvPr>
              <p:cNvPicPr/>
              <p:nvPr/>
            </p:nvPicPr>
            <p:blipFill>
              <a:blip r:embed="rId811"/>
              <a:stretch>
                <a:fillRect/>
              </a:stretch>
            </p:blipFill>
            <p:spPr>
              <a:xfrm>
                <a:off x="8236342" y="4493389"/>
                <a:ext cx="3852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2">
            <p14:nvContentPartPr>
              <p14:cNvPr id="787" name="Freihand 786">
                <a:extLst>
                  <a:ext uri="{FF2B5EF4-FFF2-40B4-BE49-F238E27FC236}">
                    <a16:creationId xmlns:a16="http://schemas.microsoft.com/office/drawing/2014/main" id="{31AF6045-19F3-133C-2FE7-1A27016AB1EC}"/>
                  </a:ext>
                </a:extLst>
              </p14:cNvPr>
              <p14:cNvContentPartPr/>
              <p14:nvPr/>
            </p14:nvContentPartPr>
            <p14:xfrm>
              <a:off x="5349142" y="5020789"/>
              <a:ext cx="159840" cy="127800"/>
            </p14:xfrm>
          </p:contentPart>
        </mc:Choice>
        <mc:Fallback xmlns="">
          <p:pic>
            <p:nvPicPr>
              <p:cNvPr id="787" name="Freihand 786">
                <a:extLst>
                  <a:ext uri="{FF2B5EF4-FFF2-40B4-BE49-F238E27FC236}">
                    <a16:creationId xmlns:a16="http://schemas.microsoft.com/office/drawing/2014/main" id="{31AF6045-19F3-133C-2FE7-1A27016AB1EC}"/>
                  </a:ext>
                </a:extLst>
              </p:cNvPr>
              <p:cNvPicPr/>
              <p:nvPr/>
            </p:nvPicPr>
            <p:blipFill>
              <a:blip r:embed="rId813"/>
              <a:stretch>
                <a:fillRect/>
              </a:stretch>
            </p:blipFill>
            <p:spPr>
              <a:xfrm>
                <a:off x="5340502" y="5011789"/>
                <a:ext cx="17748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4">
            <p14:nvContentPartPr>
              <p14:cNvPr id="788" name="Freihand 787">
                <a:extLst>
                  <a:ext uri="{FF2B5EF4-FFF2-40B4-BE49-F238E27FC236}">
                    <a16:creationId xmlns:a16="http://schemas.microsoft.com/office/drawing/2014/main" id="{F8107F16-0CD4-7E88-D259-343B6B7D4FE4}"/>
                  </a:ext>
                </a:extLst>
              </p14:cNvPr>
              <p14:cNvContentPartPr/>
              <p14:nvPr/>
            </p14:nvContentPartPr>
            <p14:xfrm>
              <a:off x="5538862" y="5126989"/>
              <a:ext cx="12600" cy="113760"/>
            </p14:xfrm>
          </p:contentPart>
        </mc:Choice>
        <mc:Fallback xmlns="">
          <p:pic>
            <p:nvPicPr>
              <p:cNvPr id="788" name="Freihand 787">
                <a:extLst>
                  <a:ext uri="{FF2B5EF4-FFF2-40B4-BE49-F238E27FC236}">
                    <a16:creationId xmlns:a16="http://schemas.microsoft.com/office/drawing/2014/main" id="{F8107F16-0CD4-7E88-D259-343B6B7D4FE4}"/>
                  </a:ext>
                </a:extLst>
              </p:cNvPr>
              <p:cNvPicPr/>
              <p:nvPr/>
            </p:nvPicPr>
            <p:blipFill>
              <a:blip r:embed="rId815"/>
              <a:stretch>
                <a:fillRect/>
              </a:stretch>
            </p:blipFill>
            <p:spPr>
              <a:xfrm>
                <a:off x="5530222" y="5118349"/>
                <a:ext cx="3024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6">
            <p14:nvContentPartPr>
              <p14:cNvPr id="789" name="Freihand 788">
                <a:extLst>
                  <a:ext uri="{FF2B5EF4-FFF2-40B4-BE49-F238E27FC236}">
                    <a16:creationId xmlns:a16="http://schemas.microsoft.com/office/drawing/2014/main" id="{6D37026F-5C41-AAC0-C050-3A06541C6EF6}"/>
                  </a:ext>
                </a:extLst>
              </p14:cNvPr>
              <p14:cNvContentPartPr/>
              <p14:nvPr/>
            </p14:nvContentPartPr>
            <p14:xfrm>
              <a:off x="5598622" y="5017189"/>
              <a:ext cx="75960" cy="135720"/>
            </p14:xfrm>
          </p:contentPart>
        </mc:Choice>
        <mc:Fallback xmlns="">
          <p:pic>
            <p:nvPicPr>
              <p:cNvPr id="789" name="Freihand 788">
                <a:extLst>
                  <a:ext uri="{FF2B5EF4-FFF2-40B4-BE49-F238E27FC236}">
                    <a16:creationId xmlns:a16="http://schemas.microsoft.com/office/drawing/2014/main" id="{6D37026F-5C41-AAC0-C050-3A06541C6EF6}"/>
                  </a:ext>
                </a:extLst>
              </p:cNvPr>
              <p:cNvPicPr/>
              <p:nvPr/>
            </p:nvPicPr>
            <p:blipFill>
              <a:blip r:embed="rId817"/>
              <a:stretch>
                <a:fillRect/>
              </a:stretch>
            </p:blipFill>
            <p:spPr>
              <a:xfrm>
                <a:off x="5589622" y="5008549"/>
                <a:ext cx="9360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8">
            <p14:nvContentPartPr>
              <p14:cNvPr id="792" name="Freihand 791">
                <a:extLst>
                  <a:ext uri="{FF2B5EF4-FFF2-40B4-BE49-F238E27FC236}">
                    <a16:creationId xmlns:a16="http://schemas.microsoft.com/office/drawing/2014/main" id="{663DAE5F-D254-567D-0CD7-E3106A6B4B32}"/>
                  </a:ext>
                </a:extLst>
              </p14:cNvPr>
              <p14:cNvContentPartPr/>
              <p14:nvPr/>
            </p14:nvContentPartPr>
            <p14:xfrm>
              <a:off x="5792662" y="5032669"/>
              <a:ext cx="138600" cy="157320"/>
            </p14:xfrm>
          </p:contentPart>
        </mc:Choice>
        <mc:Fallback xmlns="">
          <p:pic>
            <p:nvPicPr>
              <p:cNvPr id="792" name="Freihand 791">
                <a:extLst>
                  <a:ext uri="{FF2B5EF4-FFF2-40B4-BE49-F238E27FC236}">
                    <a16:creationId xmlns:a16="http://schemas.microsoft.com/office/drawing/2014/main" id="{663DAE5F-D254-567D-0CD7-E3106A6B4B32}"/>
                  </a:ext>
                </a:extLst>
              </p:cNvPr>
              <p:cNvPicPr/>
              <p:nvPr/>
            </p:nvPicPr>
            <p:blipFill>
              <a:blip r:embed="rId819"/>
              <a:stretch>
                <a:fillRect/>
              </a:stretch>
            </p:blipFill>
            <p:spPr>
              <a:xfrm>
                <a:off x="5783662" y="5023669"/>
                <a:ext cx="15624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0">
            <p14:nvContentPartPr>
              <p14:cNvPr id="793" name="Freihand 792">
                <a:extLst>
                  <a:ext uri="{FF2B5EF4-FFF2-40B4-BE49-F238E27FC236}">
                    <a16:creationId xmlns:a16="http://schemas.microsoft.com/office/drawing/2014/main" id="{1B166AD3-ADF9-C06C-BFEA-56ED26B1DF22}"/>
                  </a:ext>
                </a:extLst>
              </p14:cNvPr>
              <p14:cNvContentPartPr/>
              <p14:nvPr/>
            </p14:nvContentPartPr>
            <p14:xfrm>
              <a:off x="6093982" y="4989469"/>
              <a:ext cx="390600" cy="290880"/>
            </p14:xfrm>
          </p:contentPart>
        </mc:Choice>
        <mc:Fallback xmlns="">
          <p:pic>
            <p:nvPicPr>
              <p:cNvPr id="793" name="Freihand 792">
                <a:extLst>
                  <a:ext uri="{FF2B5EF4-FFF2-40B4-BE49-F238E27FC236}">
                    <a16:creationId xmlns:a16="http://schemas.microsoft.com/office/drawing/2014/main" id="{1B166AD3-ADF9-C06C-BFEA-56ED26B1DF22}"/>
                  </a:ext>
                </a:extLst>
              </p:cNvPr>
              <p:cNvPicPr/>
              <p:nvPr/>
            </p:nvPicPr>
            <p:blipFill>
              <a:blip r:embed="rId821"/>
              <a:stretch>
                <a:fillRect/>
              </a:stretch>
            </p:blipFill>
            <p:spPr>
              <a:xfrm>
                <a:off x="6085342" y="4980829"/>
                <a:ext cx="40824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2">
            <p14:nvContentPartPr>
              <p14:cNvPr id="794" name="Freihand 793">
                <a:extLst>
                  <a:ext uri="{FF2B5EF4-FFF2-40B4-BE49-F238E27FC236}">
                    <a16:creationId xmlns:a16="http://schemas.microsoft.com/office/drawing/2014/main" id="{664E2930-9532-B73E-DEDB-0A0E9732B4AC}"/>
                  </a:ext>
                </a:extLst>
              </p14:cNvPr>
              <p14:cNvContentPartPr/>
              <p14:nvPr/>
            </p14:nvContentPartPr>
            <p14:xfrm>
              <a:off x="6723262" y="5006749"/>
              <a:ext cx="485640" cy="119880"/>
            </p14:xfrm>
          </p:contentPart>
        </mc:Choice>
        <mc:Fallback xmlns="">
          <p:pic>
            <p:nvPicPr>
              <p:cNvPr id="794" name="Freihand 793">
                <a:extLst>
                  <a:ext uri="{FF2B5EF4-FFF2-40B4-BE49-F238E27FC236}">
                    <a16:creationId xmlns:a16="http://schemas.microsoft.com/office/drawing/2014/main" id="{664E2930-9532-B73E-DEDB-0A0E9732B4AC}"/>
                  </a:ext>
                </a:extLst>
              </p:cNvPr>
              <p:cNvPicPr/>
              <p:nvPr/>
            </p:nvPicPr>
            <p:blipFill>
              <a:blip r:embed="rId823"/>
              <a:stretch>
                <a:fillRect/>
              </a:stretch>
            </p:blipFill>
            <p:spPr>
              <a:xfrm>
                <a:off x="6714622" y="4998109"/>
                <a:ext cx="50328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4">
            <p14:nvContentPartPr>
              <p14:cNvPr id="795" name="Freihand 794">
                <a:extLst>
                  <a:ext uri="{FF2B5EF4-FFF2-40B4-BE49-F238E27FC236}">
                    <a16:creationId xmlns:a16="http://schemas.microsoft.com/office/drawing/2014/main" id="{B1C71171-33FE-74CE-CB11-B6C93550F2D1}"/>
                  </a:ext>
                </a:extLst>
              </p14:cNvPr>
              <p14:cNvContentPartPr/>
              <p14:nvPr/>
            </p14:nvContentPartPr>
            <p14:xfrm>
              <a:off x="7213222" y="4932949"/>
              <a:ext cx="50400" cy="33840"/>
            </p14:xfrm>
          </p:contentPart>
        </mc:Choice>
        <mc:Fallback xmlns="">
          <p:pic>
            <p:nvPicPr>
              <p:cNvPr id="795" name="Freihand 794">
                <a:extLst>
                  <a:ext uri="{FF2B5EF4-FFF2-40B4-BE49-F238E27FC236}">
                    <a16:creationId xmlns:a16="http://schemas.microsoft.com/office/drawing/2014/main" id="{B1C71171-33FE-74CE-CB11-B6C93550F2D1}"/>
                  </a:ext>
                </a:extLst>
              </p:cNvPr>
              <p:cNvPicPr/>
              <p:nvPr/>
            </p:nvPicPr>
            <p:blipFill>
              <a:blip r:embed="rId825"/>
              <a:stretch>
                <a:fillRect/>
              </a:stretch>
            </p:blipFill>
            <p:spPr>
              <a:xfrm>
                <a:off x="7204582" y="4924309"/>
                <a:ext cx="6804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6">
            <p14:nvContentPartPr>
              <p14:cNvPr id="796" name="Freihand 795">
                <a:extLst>
                  <a:ext uri="{FF2B5EF4-FFF2-40B4-BE49-F238E27FC236}">
                    <a16:creationId xmlns:a16="http://schemas.microsoft.com/office/drawing/2014/main" id="{A7D0DFD6-9064-5EBB-25F0-9CF6DEA23F5B}"/>
                  </a:ext>
                </a:extLst>
              </p14:cNvPr>
              <p14:cNvContentPartPr/>
              <p14:nvPr/>
            </p14:nvContentPartPr>
            <p14:xfrm>
              <a:off x="7241302" y="4991269"/>
              <a:ext cx="226080" cy="221040"/>
            </p14:xfrm>
          </p:contentPart>
        </mc:Choice>
        <mc:Fallback xmlns="">
          <p:pic>
            <p:nvPicPr>
              <p:cNvPr id="796" name="Freihand 795">
                <a:extLst>
                  <a:ext uri="{FF2B5EF4-FFF2-40B4-BE49-F238E27FC236}">
                    <a16:creationId xmlns:a16="http://schemas.microsoft.com/office/drawing/2014/main" id="{A7D0DFD6-9064-5EBB-25F0-9CF6DEA23F5B}"/>
                  </a:ext>
                </a:extLst>
              </p:cNvPr>
              <p:cNvPicPr/>
              <p:nvPr/>
            </p:nvPicPr>
            <p:blipFill>
              <a:blip r:embed="rId827"/>
              <a:stretch>
                <a:fillRect/>
              </a:stretch>
            </p:blipFill>
            <p:spPr>
              <a:xfrm>
                <a:off x="7232662" y="4982269"/>
                <a:ext cx="24372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8">
            <p14:nvContentPartPr>
              <p14:cNvPr id="799" name="Freihand 798">
                <a:extLst>
                  <a:ext uri="{FF2B5EF4-FFF2-40B4-BE49-F238E27FC236}">
                    <a16:creationId xmlns:a16="http://schemas.microsoft.com/office/drawing/2014/main" id="{AF9E6FCF-8664-DE62-951E-952182693C40}"/>
                  </a:ext>
                </a:extLst>
              </p14:cNvPr>
              <p14:cNvContentPartPr/>
              <p14:nvPr/>
            </p14:nvContentPartPr>
            <p14:xfrm>
              <a:off x="7667542" y="4867429"/>
              <a:ext cx="388080" cy="207000"/>
            </p14:xfrm>
          </p:contentPart>
        </mc:Choice>
        <mc:Fallback xmlns="">
          <p:pic>
            <p:nvPicPr>
              <p:cNvPr id="799" name="Freihand 798">
                <a:extLst>
                  <a:ext uri="{FF2B5EF4-FFF2-40B4-BE49-F238E27FC236}">
                    <a16:creationId xmlns:a16="http://schemas.microsoft.com/office/drawing/2014/main" id="{AF9E6FCF-8664-DE62-951E-952182693C40}"/>
                  </a:ext>
                </a:extLst>
              </p:cNvPr>
              <p:cNvPicPr/>
              <p:nvPr/>
            </p:nvPicPr>
            <p:blipFill>
              <a:blip r:embed="rId829"/>
              <a:stretch>
                <a:fillRect/>
              </a:stretch>
            </p:blipFill>
            <p:spPr>
              <a:xfrm>
                <a:off x="7658902" y="4858789"/>
                <a:ext cx="40572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0">
            <p14:nvContentPartPr>
              <p14:cNvPr id="800" name="Freihand 799">
                <a:extLst>
                  <a:ext uri="{FF2B5EF4-FFF2-40B4-BE49-F238E27FC236}">
                    <a16:creationId xmlns:a16="http://schemas.microsoft.com/office/drawing/2014/main" id="{E1ED73FB-C270-CA42-D208-41F6D8E93365}"/>
                  </a:ext>
                </a:extLst>
              </p14:cNvPr>
              <p14:cNvContentPartPr/>
              <p14:nvPr/>
            </p14:nvContentPartPr>
            <p14:xfrm>
              <a:off x="8037982" y="4946629"/>
              <a:ext cx="109800" cy="101880"/>
            </p14:xfrm>
          </p:contentPart>
        </mc:Choice>
        <mc:Fallback xmlns="">
          <p:pic>
            <p:nvPicPr>
              <p:cNvPr id="800" name="Freihand 799">
                <a:extLst>
                  <a:ext uri="{FF2B5EF4-FFF2-40B4-BE49-F238E27FC236}">
                    <a16:creationId xmlns:a16="http://schemas.microsoft.com/office/drawing/2014/main" id="{E1ED73FB-C270-CA42-D208-41F6D8E93365}"/>
                  </a:ext>
                </a:extLst>
              </p:cNvPr>
              <p:cNvPicPr/>
              <p:nvPr/>
            </p:nvPicPr>
            <p:blipFill>
              <a:blip r:embed="rId831"/>
              <a:stretch>
                <a:fillRect/>
              </a:stretch>
            </p:blipFill>
            <p:spPr>
              <a:xfrm>
                <a:off x="8029342" y="4937989"/>
                <a:ext cx="12744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2">
            <p14:nvContentPartPr>
              <p14:cNvPr id="801" name="Freihand 800">
                <a:extLst>
                  <a:ext uri="{FF2B5EF4-FFF2-40B4-BE49-F238E27FC236}">
                    <a16:creationId xmlns:a16="http://schemas.microsoft.com/office/drawing/2014/main" id="{89591F69-3CE8-FFA8-EF83-60C390D48B23}"/>
                  </a:ext>
                </a:extLst>
              </p14:cNvPr>
              <p14:cNvContentPartPr/>
              <p14:nvPr/>
            </p14:nvContentPartPr>
            <p14:xfrm>
              <a:off x="8120062" y="4919269"/>
              <a:ext cx="93600" cy="138240"/>
            </p14:xfrm>
          </p:contentPart>
        </mc:Choice>
        <mc:Fallback xmlns="">
          <p:pic>
            <p:nvPicPr>
              <p:cNvPr id="801" name="Freihand 800">
                <a:extLst>
                  <a:ext uri="{FF2B5EF4-FFF2-40B4-BE49-F238E27FC236}">
                    <a16:creationId xmlns:a16="http://schemas.microsoft.com/office/drawing/2014/main" id="{89591F69-3CE8-FFA8-EF83-60C390D48B23}"/>
                  </a:ext>
                </a:extLst>
              </p:cNvPr>
              <p:cNvPicPr/>
              <p:nvPr/>
            </p:nvPicPr>
            <p:blipFill>
              <a:blip r:embed="rId833"/>
              <a:stretch>
                <a:fillRect/>
              </a:stretch>
            </p:blipFill>
            <p:spPr>
              <a:xfrm>
                <a:off x="8111062" y="4910269"/>
                <a:ext cx="11124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4">
            <p14:nvContentPartPr>
              <p14:cNvPr id="803" name="Freihand 802">
                <a:extLst>
                  <a:ext uri="{FF2B5EF4-FFF2-40B4-BE49-F238E27FC236}">
                    <a16:creationId xmlns:a16="http://schemas.microsoft.com/office/drawing/2014/main" id="{050A9286-A7E4-BA0B-D292-3609D215DB8C}"/>
                  </a:ext>
                </a:extLst>
              </p14:cNvPr>
              <p14:cNvContentPartPr/>
              <p14:nvPr/>
            </p14:nvContentPartPr>
            <p14:xfrm>
              <a:off x="5409982" y="5381149"/>
              <a:ext cx="186480" cy="151200"/>
            </p14:xfrm>
          </p:contentPart>
        </mc:Choice>
        <mc:Fallback xmlns="">
          <p:pic>
            <p:nvPicPr>
              <p:cNvPr id="803" name="Freihand 802">
                <a:extLst>
                  <a:ext uri="{FF2B5EF4-FFF2-40B4-BE49-F238E27FC236}">
                    <a16:creationId xmlns:a16="http://schemas.microsoft.com/office/drawing/2014/main" id="{050A9286-A7E4-BA0B-D292-3609D215DB8C}"/>
                  </a:ext>
                </a:extLst>
              </p:cNvPr>
              <p:cNvPicPr/>
              <p:nvPr/>
            </p:nvPicPr>
            <p:blipFill>
              <a:blip r:embed="rId835"/>
              <a:stretch>
                <a:fillRect/>
              </a:stretch>
            </p:blipFill>
            <p:spPr>
              <a:xfrm>
                <a:off x="5401342" y="5372509"/>
                <a:ext cx="20412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6">
            <p14:nvContentPartPr>
              <p14:cNvPr id="804" name="Freihand 803">
                <a:extLst>
                  <a:ext uri="{FF2B5EF4-FFF2-40B4-BE49-F238E27FC236}">
                    <a16:creationId xmlns:a16="http://schemas.microsoft.com/office/drawing/2014/main" id="{55D82EF8-C041-6B86-049A-40D8A5137FE8}"/>
                  </a:ext>
                </a:extLst>
              </p14:cNvPr>
              <p14:cNvContentPartPr/>
              <p14:nvPr/>
            </p14:nvContentPartPr>
            <p14:xfrm>
              <a:off x="5616262" y="5400949"/>
              <a:ext cx="108720" cy="91800"/>
            </p14:xfrm>
          </p:contentPart>
        </mc:Choice>
        <mc:Fallback xmlns="">
          <p:pic>
            <p:nvPicPr>
              <p:cNvPr id="804" name="Freihand 803">
                <a:extLst>
                  <a:ext uri="{FF2B5EF4-FFF2-40B4-BE49-F238E27FC236}">
                    <a16:creationId xmlns:a16="http://schemas.microsoft.com/office/drawing/2014/main" id="{55D82EF8-C041-6B86-049A-40D8A5137FE8}"/>
                  </a:ext>
                </a:extLst>
              </p:cNvPr>
              <p:cNvPicPr/>
              <p:nvPr/>
            </p:nvPicPr>
            <p:blipFill>
              <a:blip r:embed="rId837"/>
              <a:stretch>
                <a:fillRect/>
              </a:stretch>
            </p:blipFill>
            <p:spPr>
              <a:xfrm>
                <a:off x="5607622" y="5392309"/>
                <a:ext cx="12636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8">
            <p14:nvContentPartPr>
              <p14:cNvPr id="805" name="Freihand 804">
                <a:extLst>
                  <a:ext uri="{FF2B5EF4-FFF2-40B4-BE49-F238E27FC236}">
                    <a16:creationId xmlns:a16="http://schemas.microsoft.com/office/drawing/2014/main" id="{A6EEE2F6-E031-57D7-D9D7-8C3E16873226}"/>
                  </a:ext>
                </a:extLst>
              </p14:cNvPr>
              <p14:cNvContentPartPr/>
              <p14:nvPr/>
            </p14:nvContentPartPr>
            <p14:xfrm>
              <a:off x="5611942" y="5387269"/>
              <a:ext cx="230040" cy="130680"/>
            </p14:xfrm>
          </p:contentPart>
        </mc:Choice>
        <mc:Fallback xmlns="">
          <p:pic>
            <p:nvPicPr>
              <p:cNvPr id="805" name="Freihand 804">
                <a:extLst>
                  <a:ext uri="{FF2B5EF4-FFF2-40B4-BE49-F238E27FC236}">
                    <a16:creationId xmlns:a16="http://schemas.microsoft.com/office/drawing/2014/main" id="{A6EEE2F6-E031-57D7-D9D7-8C3E16873226}"/>
                  </a:ext>
                </a:extLst>
              </p:cNvPr>
              <p:cNvPicPr/>
              <p:nvPr/>
            </p:nvPicPr>
            <p:blipFill>
              <a:blip r:embed="rId839"/>
              <a:stretch>
                <a:fillRect/>
              </a:stretch>
            </p:blipFill>
            <p:spPr>
              <a:xfrm>
                <a:off x="5602942" y="5378629"/>
                <a:ext cx="24768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0">
            <p14:nvContentPartPr>
              <p14:cNvPr id="806" name="Freihand 805">
                <a:extLst>
                  <a:ext uri="{FF2B5EF4-FFF2-40B4-BE49-F238E27FC236}">
                    <a16:creationId xmlns:a16="http://schemas.microsoft.com/office/drawing/2014/main" id="{B097FD32-932B-BC6C-C466-D6879ED6FA4F}"/>
                  </a:ext>
                </a:extLst>
              </p14:cNvPr>
              <p14:cNvContentPartPr/>
              <p14:nvPr/>
            </p14:nvContentPartPr>
            <p14:xfrm>
              <a:off x="5898862" y="5385469"/>
              <a:ext cx="120600" cy="146880"/>
            </p14:xfrm>
          </p:contentPart>
        </mc:Choice>
        <mc:Fallback xmlns="">
          <p:pic>
            <p:nvPicPr>
              <p:cNvPr id="806" name="Freihand 805">
                <a:extLst>
                  <a:ext uri="{FF2B5EF4-FFF2-40B4-BE49-F238E27FC236}">
                    <a16:creationId xmlns:a16="http://schemas.microsoft.com/office/drawing/2014/main" id="{B097FD32-932B-BC6C-C466-D6879ED6FA4F}"/>
                  </a:ext>
                </a:extLst>
              </p:cNvPr>
              <p:cNvPicPr/>
              <p:nvPr/>
            </p:nvPicPr>
            <p:blipFill>
              <a:blip r:embed="rId841"/>
              <a:stretch>
                <a:fillRect/>
              </a:stretch>
            </p:blipFill>
            <p:spPr>
              <a:xfrm>
                <a:off x="5890222" y="5376469"/>
                <a:ext cx="13824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2">
            <p14:nvContentPartPr>
              <p14:cNvPr id="807" name="Freihand 806">
                <a:extLst>
                  <a:ext uri="{FF2B5EF4-FFF2-40B4-BE49-F238E27FC236}">
                    <a16:creationId xmlns:a16="http://schemas.microsoft.com/office/drawing/2014/main" id="{598FC3F9-BFD9-3D11-71A5-D70FC83DB9FB}"/>
                  </a:ext>
                </a:extLst>
              </p14:cNvPr>
              <p14:cNvContentPartPr/>
              <p14:nvPr/>
            </p14:nvContentPartPr>
            <p14:xfrm>
              <a:off x="5943142" y="5401309"/>
              <a:ext cx="200160" cy="102960"/>
            </p14:xfrm>
          </p:contentPart>
        </mc:Choice>
        <mc:Fallback xmlns="">
          <p:pic>
            <p:nvPicPr>
              <p:cNvPr id="807" name="Freihand 806">
                <a:extLst>
                  <a:ext uri="{FF2B5EF4-FFF2-40B4-BE49-F238E27FC236}">
                    <a16:creationId xmlns:a16="http://schemas.microsoft.com/office/drawing/2014/main" id="{598FC3F9-BFD9-3D11-71A5-D70FC83DB9FB}"/>
                  </a:ext>
                </a:extLst>
              </p:cNvPr>
              <p:cNvPicPr/>
              <p:nvPr/>
            </p:nvPicPr>
            <p:blipFill>
              <a:blip r:embed="rId843"/>
              <a:stretch>
                <a:fillRect/>
              </a:stretch>
            </p:blipFill>
            <p:spPr>
              <a:xfrm>
                <a:off x="5934142" y="5392669"/>
                <a:ext cx="21780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4">
            <p14:nvContentPartPr>
              <p14:cNvPr id="808" name="Freihand 807">
                <a:extLst>
                  <a:ext uri="{FF2B5EF4-FFF2-40B4-BE49-F238E27FC236}">
                    <a16:creationId xmlns:a16="http://schemas.microsoft.com/office/drawing/2014/main" id="{D43230FF-D3A8-E8FF-8BD9-9AFDCB9EEE59}"/>
                  </a:ext>
                </a:extLst>
              </p14:cNvPr>
              <p14:cNvContentPartPr/>
              <p14:nvPr/>
            </p14:nvContentPartPr>
            <p14:xfrm>
              <a:off x="6151942" y="5339749"/>
              <a:ext cx="30240" cy="31680"/>
            </p14:xfrm>
          </p:contentPart>
        </mc:Choice>
        <mc:Fallback xmlns="">
          <p:pic>
            <p:nvPicPr>
              <p:cNvPr id="808" name="Freihand 807">
                <a:extLst>
                  <a:ext uri="{FF2B5EF4-FFF2-40B4-BE49-F238E27FC236}">
                    <a16:creationId xmlns:a16="http://schemas.microsoft.com/office/drawing/2014/main" id="{D43230FF-D3A8-E8FF-8BD9-9AFDCB9EEE59}"/>
                  </a:ext>
                </a:extLst>
              </p:cNvPr>
              <p:cNvPicPr/>
              <p:nvPr/>
            </p:nvPicPr>
            <p:blipFill>
              <a:blip r:embed="rId845"/>
              <a:stretch>
                <a:fillRect/>
              </a:stretch>
            </p:blipFill>
            <p:spPr>
              <a:xfrm>
                <a:off x="6143302" y="5330749"/>
                <a:ext cx="4788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6">
            <p14:nvContentPartPr>
              <p14:cNvPr id="809" name="Freihand 808">
                <a:extLst>
                  <a:ext uri="{FF2B5EF4-FFF2-40B4-BE49-F238E27FC236}">
                    <a16:creationId xmlns:a16="http://schemas.microsoft.com/office/drawing/2014/main" id="{8AFE4A47-C571-2454-A643-FB644758630D}"/>
                  </a:ext>
                </a:extLst>
              </p14:cNvPr>
              <p14:cNvContentPartPr/>
              <p14:nvPr/>
            </p14:nvContentPartPr>
            <p14:xfrm>
              <a:off x="6204142" y="5307349"/>
              <a:ext cx="516960" cy="191520"/>
            </p14:xfrm>
          </p:contentPart>
        </mc:Choice>
        <mc:Fallback xmlns="">
          <p:pic>
            <p:nvPicPr>
              <p:cNvPr id="809" name="Freihand 808">
                <a:extLst>
                  <a:ext uri="{FF2B5EF4-FFF2-40B4-BE49-F238E27FC236}">
                    <a16:creationId xmlns:a16="http://schemas.microsoft.com/office/drawing/2014/main" id="{8AFE4A47-C571-2454-A643-FB644758630D}"/>
                  </a:ext>
                </a:extLst>
              </p:cNvPr>
              <p:cNvPicPr/>
              <p:nvPr/>
            </p:nvPicPr>
            <p:blipFill>
              <a:blip r:embed="rId847"/>
              <a:stretch>
                <a:fillRect/>
              </a:stretch>
            </p:blipFill>
            <p:spPr>
              <a:xfrm>
                <a:off x="6195142" y="5298349"/>
                <a:ext cx="53460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8">
            <p14:nvContentPartPr>
              <p14:cNvPr id="810" name="Freihand 809">
                <a:extLst>
                  <a:ext uri="{FF2B5EF4-FFF2-40B4-BE49-F238E27FC236}">
                    <a16:creationId xmlns:a16="http://schemas.microsoft.com/office/drawing/2014/main" id="{DD36A882-8C2B-403B-519F-AD138CF0CF26}"/>
                  </a:ext>
                </a:extLst>
              </p14:cNvPr>
              <p14:cNvContentPartPr/>
              <p14:nvPr/>
            </p14:nvContentPartPr>
            <p14:xfrm>
              <a:off x="6865102" y="5292229"/>
              <a:ext cx="241560" cy="194760"/>
            </p14:xfrm>
          </p:contentPart>
        </mc:Choice>
        <mc:Fallback xmlns="">
          <p:pic>
            <p:nvPicPr>
              <p:cNvPr id="810" name="Freihand 809">
                <a:extLst>
                  <a:ext uri="{FF2B5EF4-FFF2-40B4-BE49-F238E27FC236}">
                    <a16:creationId xmlns:a16="http://schemas.microsoft.com/office/drawing/2014/main" id="{DD36A882-8C2B-403B-519F-AD138CF0CF26}"/>
                  </a:ext>
                </a:extLst>
              </p:cNvPr>
              <p:cNvPicPr/>
              <p:nvPr/>
            </p:nvPicPr>
            <p:blipFill>
              <a:blip r:embed="rId849"/>
              <a:stretch>
                <a:fillRect/>
              </a:stretch>
            </p:blipFill>
            <p:spPr>
              <a:xfrm>
                <a:off x="6856102" y="5283589"/>
                <a:ext cx="25920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0">
            <p14:nvContentPartPr>
              <p14:cNvPr id="811" name="Freihand 810">
                <a:extLst>
                  <a:ext uri="{FF2B5EF4-FFF2-40B4-BE49-F238E27FC236}">
                    <a16:creationId xmlns:a16="http://schemas.microsoft.com/office/drawing/2014/main" id="{24147E7F-B67B-9E43-6B74-02FF3CA2A64D}"/>
                  </a:ext>
                </a:extLst>
              </p14:cNvPr>
              <p14:cNvContentPartPr/>
              <p14:nvPr/>
            </p14:nvContentPartPr>
            <p14:xfrm>
              <a:off x="7156342" y="5354149"/>
              <a:ext cx="59040" cy="137160"/>
            </p14:xfrm>
          </p:contentPart>
        </mc:Choice>
        <mc:Fallback xmlns="">
          <p:pic>
            <p:nvPicPr>
              <p:cNvPr id="811" name="Freihand 810">
                <a:extLst>
                  <a:ext uri="{FF2B5EF4-FFF2-40B4-BE49-F238E27FC236}">
                    <a16:creationId xmlns:a16="http://schemas.microsoft.com/office/drawing/2014/main" id="{24147E7F-B67B-9E43-6B74-02FF3CA2A64D}"/>
                  </a:ext>
                </a:extLst>
              </p:cNvPr>
              <p:cNvPicPr/>
              <p:nvPr/>
            </p:nvPicPr>
            <p:blipFill>
              <a:blip r:embed="rId851"/>
              <a:stretch>
                <a:fillRect/>
              </a:stretch>
            </p:blipFill>
            <p:spPr>
              <a:xfrm>
                <a:off x="7147702" y="5345149"/>
                <a:ext cx="7668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2">
            <p14:nvContentPartPr>
              <p14:cNvPr id="812" name="Freihand 811">
                <a:extLst>
                  <a:ext uri="{FF2B5EF4-FFF2-40B4-BE49-F238E27FC236}">
                    <a16:creationId xmlns:a16="http://schemas.microsoft.com/office/drawing/2014/main" id="{D5E7EB55-E79E-ECAF-22F9-8176539027F7}"/>
                  </a:ext>
                </a:extLst>
              </p14:cNvPr>
              <p14:cNvContentPartPr/>
              <p14:nvPr/>
            </p14:nvContentPartPr>
            <p14:xfrm>
              <a:off x="7443982" y="5317429"/>
              <a:ext cx="12240" cy="147960"/>
            </p14:xfrm>
          </p:contentPart>
        </mc:Choice>
        <mc:Fallback xmlns="">
          <p:pic>
            <p:nvPicPr>
              <p:cNvPr id="812" name="Freihand 811">
                <a:extLst>
                  <a:ext uri="{FF2B5EF4-FFF2-40B4-BE49-F238E27FC236}">
                    <a16:creationId xmlns:a16="http://schemas.microsoft.com/office/drawing/2014/main" id="{D5E7EB55-E79E-ECAF-22F9-8176539027F7}"/>
                  </a:ext>
                </a:extLst>
              </p:cNvPr>
              <p:cNvPicPr/>
              <p:nvPr/>
            </p:nvPicPr>
            <p:blipFill>
              <a:blip r:embed="rId853"/>
              <a:stretch>
                <a:fillRect/>
              </a:stretch>
            </p:blipFill>
            <p:spPr>
              <a:xfrm>
                <a:off x="7435342" y="5308789"/>
                <a:ext cx="2988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4">
            <p14:nvContentPartPr>
              <p14:cNvPr id="813" name="Freihand 812">
                <a:extLst>
                  <a:ext uri="{FF2B5EF4-FFF2-40B4-BE49-F238E27FC236}">
                    <a16:creationId xmlns:a16="http://schemas.microsoft.com/office/drawing/2014/main" id="{2B11A6EB-6F1A-993B-8557-040874BBDE40}"/>
                  </a:ext>
                </a:extLst>
              </p14:cNvPr>
              <p14:cNvContentPartPr/>
              <p14:nvPr/>
            </p14:nvContentPartPr>
            <p14:xfrm>
              <a:off x="7356862" y="5292949"/>
              <a:ext cx="175320" cy="193680"/>
            </p14:xfrm>
          </p:contentPart>
        </mc:Choice>
        <mc:Fallback xmlns="">
          <p:pic>
            <p:nvPicPr>
              <p:cNvPr id="813" name="Freihand 812">
                <a:extLst>
                  <a:ext uri="{FF2B5EF4-FFF2-40B4-BE49-F238E27FC236}">
                    <a16:creationId xmlns:a16="http://schemas.microsoft.com/office/drawing/2014/main" id="{2B11A6EB-6F1A-993B-8557-040874BBDE40}"/>
                  </a:ext>
                </a:extLst>
              </p:cNvPr>
              <p:cNvPicPr/>
              <p:nvPr/>
            </p:nvPicPr>
            <p:blipFill>
              <a:blip r:embed="rId855"/>
              <a:stretch>
                <a:fillRect/>
              </a:stretch>
            </p:blipFill>
            <p:spPr>
              <a:xfrm>
                <a:off x="7347862" y="5283949"/>
                <a:ext cx="19296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6">
            <p14:nvContentPartPr>
              <p14:cNvPr id="814" name="Freihand 813">
                <a:extLst>
                  <a:ext uri="{FF2B5EF4-FFF2-40B4-BE49-F238E27FC236}">
                    <a16:creationId xmlns:a16="http://schemas.microsoft.com/office/drawing/2014/main" id="{F889AAD1-43A6-C9EA-89D1-6D66AE4972FC}"/>
                  </a:ext>
                </a:extLst>
              </p14:cNvPr>
              <p14:cNvContentPartPr/>
              <p14:nvPr/>
            </p14:nvContentPartPr>
            <p14:xfrm>
              <a:off x="7678702" y="5282869"/>
              <a:ext cx="88920" cy="201600"/>
            </p14:xfrm>
          </p:contentPart>
        </mc:Choice>
        <mc:Fallback xmlns="">
          <p:pic>
            <p:nvPicPr>
              <p:cNvPr id="814" name="Freihand 813">
                <a:extLst>
                  <a:ext uri="{FF2B5EF4-FFF2-40B4-BE49-F238E27FC236}">
                    <a16:creationId xmlns:a16="http://schemas.microsoft.com/office/drawing/2014/main" id="{F889AAD1-43A6-C9EA-89D1-6D66AE4972FC}"/>
                  </a:ext>
                </a:extLst>
              </p:cNvPr>
              <p:cNvPicPr/>
              <p:nvPr/>
            </p:nvPicPr>
            <p:blipFill>
              <a:blip r:embed="rId857"/>
              <a:stretch>
                <a:fillRect/>
              </a:stretch>
            </p:blipFill>
            <p:spPr>
              <a:xfrm>
                <a:off x="7669702" y="5274229"/>
                <a:ext cx="10656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8">
            <p14:nvContentPartPr>
              <p14:cNvPr id="815" name="Freihand 814">
                <a:extLst>
                  <a:ext uri="{FF2B5EF4-FFF2-40B4-BE49-F238E27FC236}">
                    <a16:creationId xmlns:a16="http://schemas.microsoft.com/office/drawing/2014/main" id="{987D28CF-9C58-C1E5-DA38-5538B26DE272}"/>
                  </a:ext>
                </a:extLst>
              </p14:cNvPr>
              <p14:cNvContentPartPr/>
              <p14:nvPr/>
            </p14:nvContentPartPr>
            <p14:xfrm>
              <a:off x="7895062" y="5292949"/>
              <a:ext cx="149040" cy="152280"/>
            </p14:xfrm>
          </p:contentPart>
        </mc:Choice>
        <mc:Fallback xmlns="">
          <p:pic>
            <p:nvPicPr>
              <p:cNvPr id="815" name="Freihand 814">
                <a:extLst>
                  <a:ext uri="{FF2B5EF4-FFF2-40B4-BE49-F238E27FC236}">
                    <a16:creationId xmlns:a16="http://schemas.microsoft.com/office/drawing/2014/main" id="{987D28CF-9C58-C1E5-DA38-5538B26DE272}"/>
                  </a:ext>
                </a:extLst>
              </p:cNvPr>
              <p:cNvPicPr/>
              <p:nvPr/>
            </p:nvPicPr>
            <p:blipFill>
              <a:blip r:embed="rId859"/>
              <a:stretch>
                <a:fillRect/>
              </a:stretch>
            </p:blipFill>
            <p:spPr>
              <a:xfrm>
                <a:off x="7886422" y="5284309"/>
                <a:ext cx="16668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0">
            <p14:nvContentPartPr>
              <p14:cNvPr id="817" name="Freihand 816">
                <a:extLst>
                  <a:ext uri="{FF2B5EF4-FFF2-40B4-BE49-F238E27FC236}">
                    <a16:creationId xmlns:a16="http://schemas.microsoft.com/office/drawing/2014/main" id="{4F46B59F-52B2-AE41-3DAC-0DD5A5FCB3AF}"/>
                  </a:ext>
                </a:extLst>
              </p14:cNvPr>
              <p14:cNvContentPartPr/>
              <p14:nvPr/>
            </p14:nvContentPartPr>
            <p14:xfrm>
              <a:off x="8161462" y="5285029"/>
              <a:ext cx="117000" cy="152280"/>
            </p14:xfrm>
          </p:contentPart>
        </mc:Choice>
        <mc:Fallback xmlns="">
          <p:pic>
            <p:nvPicPr>
              <p:cNvPr id="817" name="Freihand 816">
                <a:extLst>
                  <a:ext uri="{FF2B5EF4-FFF2-40B4-BE49-F238E27FC236}">
                    <a16:creationId xmlns:a16="http://schemas.microsoft.com/office/drawing/2014/main" id="{4F46B59F-52B2-AE41-3DAC-0DD5A5FCB3AF}"/>
                  </a:ext>
                </a:extLst>
              </p:cNvPr>
              <p:cNvPicPr/>
              <p:nvPr/>
            </p:nvPicPr>
            <p:blipFill>
              <a:blip r:embed="rId861"/>
              <a:stretch>
                <a:fillRect/>
              </a:stretch>
            </p:blipFill>
            <p:spPr>
              <a:xfrm>
                <a:off x="8152462" y="5276389"/>
                <a:ext cx="13464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2">
            <p14:nvContentPartPr>
              <p14:cNvPr id="818" name="Freihand 817">
                <a:extLst>
                  <a:ext uri="{FF2B5EF4-FFF2-40B4-BE49-F238E27FC236}">
                    <a16:creationId xmlns:a16="http://schemas.microsoft.com/office/drawing/2014/main" id="{4D1367AA-26E2-8F15-E530-CDC9551CB1A3}"/>
                  </a:ext>
                </a:extLst>
              </p14:cNvPr>
              <p14:cNvContentPartPr/>
              <p14:nvPr/>
            </p14:nvContentPartPr>
            <p14:xfrm>
              <a:off x="8261902" y="5218069"/>
              <a:ext cx="90360" cy="304920"/>
            </p14:xfrm>
          </p:contentPart>
        </mc:Choice>
        <mc:Fallback xmlns="">
          <p:pic>
            <p:nvPicPr>
              <p:cNvPr id="818" name="Freihand 817">
                <a:extLst>
                  <a:ext uri="{FF2B5EF4-FFF2-40B4-BE49-F238E27FC236}">
                    <a16:creationId xmlns:a16="http://schemas.microsoft.com/office/drawing/2014/main" id="{4D1367AA-26E2-8F15-E530-CDC9551CB1A3}"/>
                  </a:ext>
                </a:extLst>
              </p:cNvPr>
              <p:cNvPicPr/>
              <p:nvPr/>
            </p:nvPicPr>
            <p:blipFill>
              <a:blip r:embed="rId863"/>
              <a:stretch>
                <a:fillRect/>
              </a:stretch>
            </p:blipFill>
            <p:spPr>
              <a:xfrm>
                <a:off x="8252902" y="5209069"/>
                <a:ext cx="10800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4">
            <p14:nvContentPartPr>
              <p14:cNvPr id="820" name="Freihand 819">
                <a:extLst>
                  <a:ext uri="{FF2B5EF4-FFF2-40B4-BE49-F238E27FC236}">
                    <a16:creationId xmlns:a16="http://schemas.microsoft.com/office/drawing/2014/main" id="{0B97A29F-92EE-2E42-FBC3-F54DBFD6A9C1}"/>
                  </a:ext>
                </a:extLst>
              </p14:cNvPr>
              <p14:cNvContentPartPr/>
              <p14:nvPr/>
            </p14:nvContentPartPr>
            <p14:xfrm>
              <a:off x="5461102" y="5691829"/>
              <a:ext cx="349200" cy="270000"/>
            </p14:xfrm>
          </p:contentPart>
        </mc:Choice>
        <mc:Fallback xmlns="">
          <p:pic>
            <p:nvPicPr>
              <p:cNvPr id="820" name="Freihand 819">
                <a:extLst>
                  <a:ext uri="{FF2B5EF4-FFF2-40B4-BE49-F238E27FC236}">
                    <a16:creationId xmlns:a16="http://schemas.microsoft.com/office/drawing/2014/main" id="{0B97A29F-92EE-2E42-FBC3-F54DBFD6A9C1}"/>
                  </a:ext>
                </a:extLst>
              </p:cNvPr>
              <p:cNvPicPr/>
              <p:nvPr/>
            </p:nvPicPr>
            <p:blipFill>
              <a:blip r:embed="rId865"/>
              <a:stretch>
                <a:fillRect/>
              </a:stretch>
            </p:blipFill>
            <p:spPr>
              <a:xfrm>
                <a:off x="5452102" y="5682829"/>
                <a:ext cx="36684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6">
            <p14:nvContentPartPr>
              <p14:cNvPr id="821" name="Freihand 820">
                <a:extLst>
                  <a:ext uri="{FF2B5EF4-FFF2-40B4-BE49-F238E27FC236}">
                    <a16:creationId xmlns:a16="http://schemas.microsoft.com/office/drawing/2014/main" id="{0790B0F0-5153-831F-519E-30EC21B502D8}"/>
                  </a:ext>
                </a:extLst>
              </p14:cNvPr>
              <p14:cNvContentPartPr/>
              <p14:nvPr/>
            </p14:nvContentPartPr>
            <p14:xfrm>
              <a:off x="5697262" y="5683189"/>
              <a:ext cx="56160" cy="10800"/>
            </p14:xfrm>
          </p:contentPart>
        </mc:Choice>
        <mc:Fallback xmlns="">
          <p:pic>
            <p:nvPicPr>
              <p:cNvPr id="821" name="Freihand 820">
                <a:extLst>
                  <a:ext uri="{FF2B5EF4-FFF2-40B4-BE49-F238E27FC236}">
                    <a16:creationId xmlns:a16="http://schemas.microsoft.com/office/drawing/2014/main" id="{0790B0F0-5153-831F-519E-30EC21B502D8}"/>
                  </a:ext>
                </a:extLst>
              </p:cNvPr>
              <p:cNvPicPr/>
              <p:nvPr/>
            </p:nvPicPr>
            <p:blipFill>
              <a:blip r:embed="rId867"/>
              <a:stretch>
                <a:fillRect/>
              </a:stretch>
            </p:blipFill>
            <p:spPr>
              <a:xfrm>
                <a:off x="5688622" y="5674549"/>
                <a:ext cx="7380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8">
            <p14:nvContentPartPr>
              <p14:cNvPr id="823" name="Freihand 822">
                <a:extLst>
                  <a:ext uri="{FF2B5EF4-FFF2-40B4-BE49-F238E27FC236}">
                    <a16:creationId xmlns:a16="http://schemas.microsoft.com/office/drawing/2014/main" id="{A9B896EC-3199-CCF4-2C05-19350D35771B}"/>
                  </a:ext>
                </a:extLst>
              </p14:cNvPr>
              <p14:cNvContentPartPr/>
              <p14:nvPr/>
            </p14:nvContentPartPr>
            <p14:xfrm>
              <a:off x="6039622" y="5735389"/>
              <a:ext cx="331920" cy="121320"/>
            </p14:xfrm>
          </p:contentPart>
        </mc:Choice>
        <mc:Fallback xmlns="">
          <p:pic>
            <p:nvPicPr>
              <p:cNvPr id="823" name="Freihand 822">
                <a:extLst>
                  <a:ext uri="{FF2B5EF4-FFF2-40B4-BE49-F238E27FC236}">
                    <a16:creationId xmlns:a16="http://schemas.microsoft.com/office/drawing/2014/main" id="{A9B896EC-3199-CCF4-2C05-19350D35771B}"/>
                  </a:ext>
                </a:extLst>
              </p:cNvPr>
              <p:cNvPicPr/>
              <p:nvPr/>
            </p:nvPicPr>
            <p:blipFill>
              <a:blip r:embed="rId869"/>
              <a:stretch>
                <a:fillRect/>
              </a:stretch>
            </p:blipFill>
            <p:spPr>
              <a:xfrm>
                <a:off x="6030982" y="5726389"/>
                <a:ext cx="34956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0">
            <p14:nvContentPartPr>
              <p14:cNvPr id="824" name="Freihand 823">
                <a:extLst>
                  <a:ext uri="{FF2B5EF4-FFF2-40B4-BE49-F238E27FC236}">
                    <a16:creationId xmlns:a16="http://schemas.microsoft.com/office/drawing/2014/main" id="{FBF33555-4668-4C91-329C-1C61F5ADACF7}"/>
                  </a:ext>
                </a:extLst>
              </p14:cNvPr>
              <p14:cNvContentPartPr/>
              <p14:nvPr/>
            </p14:nvContentPartPr>
            <p14:xfrm>
              <a:off x="6305662" y="5655109"/>
              <a:ext cx="6120" cy="10800"/>
            </p14:xfrm>
          </p:contentPart>
        </mc:Choice>
        <mc:Fallback xmlns="">
          <p:pic>
            <p:nvPicPr>
              <p:cNvPr id="824" name="Freihand 823">
                <a:extLst>
                  <a:ext uri="{FF2B5EF4-FFF2-40B4-BE49-F238E27FC236}">
                    <a16:creationId xmlns:a16="http://schemas.microsoft.com/office/drawing/2014/main" id="{FBF33555-4668-4C91-329C-1C61F5ADACF7}"/>
                  </a:ext>
                </a:extLst>
              </p:cNvPr>
              <p:cNvPicPr/>
              <p:nvPr/>
            </p:nvPicPr>
            <p:blipFill>
              <a:blip r:embed="rId871"/>
              <a:stretch>
                <a:fillRect/>
              </a:stretch>
            </p:blipFill>
            <p:spPr>
              <a:xfrm>
                <a:off x="6297022" y="5646109"/>
                <a:ext cx="2376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2">
            <p14:nvContentPartPr>
              <p14:cNvPr id="825" name="Freihand 824">
                <a:extLst>
                  <a:ext uri="{FF2B5EF4-FFF2-40B4-BE49-F238E27FC236}">
                    <a16:creationId xmlns:a16="http://schemas.microsoft.com/office/drawing/2014/main" id="{86CA08BB-BAE0-2995-472A-36E91B4363EB}"/>
                  </a:ext>
                </a:extLst>
              </p14:cNvPr>
              <p14:cNvContentPartPr/>
              <p14:nvPr/>
            </p14:nvContentPartPr>
            <p14:xfrm>
              <a:off x="6601942" y="5687869"/>
              <a:ext cx="31680" cy="164520"/>
            </p14:xfrm>
          </p:contentPart>
        </mc:Choice>
        <mc:Fallback xmlns="">
          <p:pic>
            <p:nvPicPr>
              <p:cNvPr id="825" name="Freihand 824">
                <a:extLst>
                  <a:ext uri="{FF2B5EF4-FFF2-40B4-BE49-F238E27FC236}">
                    <a16:creationId xmlns:a16="http://schemas.microsoft.com/office/drawing/2014/main" id="{86CA08BB-BAE0-2995-472A-36E91B4363EB}"/>
                  </a:ext>
                </a:extLst>
              </p:cNvPr>
              <p:cNvPicPr/>
              <p:nvPr/>
            </p:nvPicPr>
            <p:blipFill>
              <a:blip r:embed="rId873"/>
              <a:stretch>
                <a:fillRect/>
              </a:stretch>
            </p:blipFill>
            <p:spPr>
              <a:xfrm>
                <a:off x="6592942" y="5679229"/>
                <a:ext cx="4932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4">
            <p14:nvContentPartPr>
              <p14:cNvPr id="826" name="Freihand 825">
                <a:extLst>
                  <a:ext uri="{FF2B5EF4-FFF2-40B4-BE49-F238E27FC236}">
                    <a16:creationId xmlns:a16="http://schemas.microsoft.com/office/drawing/2014/main" id="{77E0B386-56AC-5B0E-E106-132339F981FE}"/>
                  </a:ext>
                </a:extLst>
              </p14:cNvPr>
              <p14:cNvContentPartPr/>
              <p14:nvPr/>
            </p14:nvContentPartPr>
            <p14:xfrm>
              <a:off x="6532102" y="5626309"/>
              <a:ext cx="366480" cy="214920"/>
            </p14:xfrm>
          </p:contentPart>
        </mc:Choice>
        <mc:Fallback xmlns="">
          <p:pic>
            <p:nvPicPr>
              <p:cNvPr id="826" name="Freihand 825">
                <a:extLst>
                  <a:ext uri="{FF2B5EF4-FFF2-40B4-BE49-F238E27FC236}">
                    <a16:creationId xmlns:a16="http://schemas.microsoft.com/office/drawing/2014/main" id="{77E0B386-56AC-5B0E-E106-132339F981FE}"/>
                  </a:ext>
                </a:extLst>
              </p:cNvPr>
              <p:cNvPicPr/>
              <p:nvPr/>
            </p:nvPicPr>
            <p:blipFill>
              <a:blip r:embed="rId875"/>
              <a:stretch>
                <a:fillRect/>
              </a:stretch>
            </p:blipFill>
            <p:spPr>
              <a:xfrm>
                <a:off x="6523462" y="5617669"/>
                <a:ext cx="38412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6">
            <p14:nvContentPartPr>
              <p14:cNvPr id="827" name="Freihand 826">
                <a:extLst>
                  <a:ext uri="{FF2B5EF4-FFF2-40B4-BE49-F238E27FC236}">
                    <a16:creationId xmlns:a16="http://schemas.microsoft.com/office/drawing/2014/main" id="{F255D835-0A8C-51B0-A575-330124933BC0}"/>
                  </a:ext>
                </a:extLst>
              </p14:cNvPr>
              <p14:cNvContentPartPr/>
              <p14:nvPr/>
            </p14:nvContentPartPr>
            <p14:xfrm>
              <a:off x="6931702" y="5648269"/>
              <a:ext cx="132840" cy="158400"/>
            </p14:xfrm>
          </p:contentPart>
        </mc:Choice>
        <mc:Fallback xmlns="">
          <p:pic>
            <p:nvPicPr>
              <p:cNvPr id="827" name="Freihand 826">
                <a:extLst>
                  <a:ext uri="{FF2B5EF4-FFF2-40B4-BE49-F238E27FC236}">
                    <a16:creationId xmlns:a16="http://schemas.microsoft.com/office/drawing/2014/main" id="{F255D835-0A8C-51B0-A575-330124933BC0}"/>
                  </a:ext>
                </a:extLst>
              </p:cNvPr>
              <p:cNvPicPr/>
              <p:nvPr/>
            </p:nvPicPr>
            <p:blipFill>
              <a:blip r:embed="rId877"/>
              <a:stretch>
                <a:fillRect/>
              </a:stretch>
            </p:blipFill>
            <p:spPr>
              <a:xfrm>
                <a:off x="6923062" y="5639269"/>
                <a:ext cx="15048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8">
            <p14:nvContentPartPr>
              <p14:cNvPr id="828" name="Freihand 827">
                <a:extLst>
                  <a:ext uri="{FF2B5EF4-FFF2-40B4-BE49-F238E27FC236}">
                    <a16:creationId xmlns:a16="http://schemas.microsoft.com/office/drawing/2014/main" id="{E55D8825-4FDC-A674-6D4B-5992C450FB5D}"/>
                  </a:ext>
                </a:extLst>
              </p14:cNvPr>
              <p14:cNvContentPartPr/>
              <p14:nvPr/>
            </p14:nvContentPartPr>
            <p14:xfrm>
              <a:off x="7135822" y="5782549"/>
              <a:ext cx="18000" cy="33840"/>
            </p14:xfrm>
          </p:contentPart>
        </mc:Choice>
        <mc:Fallback xmlns="">
          <p:pic>
            <p:nvPicPr>
              <p:cNvPr id="828" name="Freihand 827">
                <a:extLst>
                  <a:ext uri="{FF2B5EF4-FFF2-40B4-BE49-F238E27FC236}">
                    <a16:creationId xmlns:a16="http://schemas.microsoft.com/office/drawing/2014/main" id="{E55D8825-4FDC-A674-6D4B-5992C450FB5D}"/>
                  </a:ext>
                </a:extLst>
              </p:cNvPr>
              <p:cNvPicPr/>
              <p:nvPr/>
            </p:nvPicPr>
            <p:blipFill>
              <a:blip r:embed="rId879"/>
              <a:stretch>
                <a:fillRect/>
              </a:stretch>
            </p:blipFill>
            <p:spPr>
              <a:xfrm>
                <a:off x="7127182" y="5773549"/>
                <a:ext cx="3564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0">
            <p14:nvContentPartPr>
              <p14:cNvPr id="829" name="Freihand 828">
                <a:extLst>
                  <a:ext uri="{FF2B5EF4-FFF2-40B4-BE49-F238E27FC236}">
                    <a16:creationId xmlns:a16="http://schemas.microsoft.com/office/drawing/2014/main" id="{2C36B8F5-2AB6-3C9E-B475-386A2CE3A20A}"/>
                  </a:ext>
                </a:extLst>
              </p14:cNvPr>
              <p14:cNvContentPartPr/>
              <p14:nvPr/>
            </p14:nvContentPartPr>
            <p14:xfrm>
              <a:off x="7274422" y="5718109"/>
              <a:ext cx="189720" cy="115200"/>
            </p14:xfrm>
          </p:contentPart>
        </mc:Choice>
        <mc:Fallback xmlns="">
          <p:pic>
            <p:nvPicPr>
              <p:cNvPr id="829" name="Freihand 828">
                <a:extLst>
                  <a:ext uri="{FF2B5EF4-FFF2-40B4-BE49-F238E27FC236}">
                    <a16:creationId xmlns:a16="http://schemas.microsoft.com/office/drawing/2014/main" id="{2C36B8F5-2AB6-3C9E-B475-386A2CE3A20A}"/>
                  </a:ext>
                </a:extLst>
              </p:cNvPr>
              <p:cNvPicPr/>
              <p:nvPr/>
            </p:nvPicPr>
            <p:blipFill>
              <a:blip r:embed="rId881"/>
              <a:stretch>
                <a:fillRect/>
              </a:stretch>
            </p:blipFill>
            <p:spPr>
              <a:xfrm>
                <a:off x="7265422" y="5709109"/>
                <a:ext cx="20736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2">
            <p14:nvContentPartPr>
              <p14:cNvPr id="830" name="Freihand 829">
                <a:extLst>
                  <a:ext uri="{FF2B5EF4-FFF2-40B4-BE49-F238E27FC236}">
                    <a16:creationId xmlns:a16="http://schemas.microsoft.com/office/drawing/2014/main" id="{27DBA0BC-5E70-DCE3-65E3-B0D38EE96163}"/>
                  </a:ext>
                </a:extLst>
              </p14:cNvPr>
              <p14:cNvContentPartPr/>
              <p14:nvPr/>
            </p14:nvContentPartPr>
            <p14:xfrm>
              <a:off x="7512022" y="5730709"/>
              <a:ext cx="221760" cy="77760"/>
            </p14:xfrm>
          </p:contentPart>
        </mc:Choice>
        <mc:Fallback xmlns="">
          <p:pic>
            <p:nvPicPr>
              <p:cNvPr id="830" name="Freihand 829">
                <a:extLst>
                  <a:ext uri="{FF2B5EF4-FFF2-40B4-BE49-F238E27FC236}">
                    <a16:creationId xmlns:a16="http://schemas.microsoft.com/office/drawing/2014/main" id="{27DBA0BC-5E70-DCE3-65E3-B0D38EE96163}"/>
                  </a:ext>
                </a:extLst>
              </p:cNvPr>
              <p:cNvPicPr/>
              <p:nvPr/>
            </p:nvPicPr>
            <p:blipFill>
              <a:blip r:embed="rId883"/>
              <a:stretch>
                <a:fillRect/>
              </a:stretch>
            </p:blipFill>
            <p:spPr>
              <a:xfrm>
                <a:off x="7503022" y="5722069"/>
                <a:ext cx="23940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4">
            <p14:nvContentPartPr>
              <p14:cNvPr id="832" name="Freihand 831">
                <a:extLst>
                  <a:ext uri="{FF2B5EF4-FFF2-40B4-BE49-F238E27FC236}">
                    <a16:creationId xmlns:a16="http://schemas.microsoft.com/office/drawing/2014/main" id="{67D4D65D-791F-7380-3DF1-2DD3FEBE338D}"/>
                  </a:ext>
                </a:extLst>
              </p14:cNvPr>
              <p14:cNvContentPartPr/>
              <p14:nvPr/>
            </p14:nvContentPartPr>
            <p14:xfrm>
              <a:off x="7883902" y="5661589"/>
              <a:ext cx="158040" cy="185400"/>
            </p14:xfrm>
          </p:contentPart>
        </mc:Choice>
        <mc:Fallback xmlns="">
          <p:pic>
            <p:nvPicPr>
              <p:cNvPr id="832" name="Freihand 831">
                <a:extLst>
                  <a:ext uri="{FF2B5EF4-FFF2-40B4-BE49-F238E27FC236}">
                    <a16:creationId xmlns:a16="http://schemas.microsoft.com/office/drawing/2014/main" id="{67D4D65D-791F-7380-3DF1-2DD3FEBE338D}"/>
                  </a:ext>
                </a:extLst>
              </p:cNvPr>
              <p:cNvPicPr/>
              <p:nvPr/>
            </p:nvPicPr>
            <p:blipFill>
              <a:blip r:embed="rId885"/>
              <a:stretch>
                <a:fillRect/>
              </a:stretch>
            </p:blipFill>
            <p:spPr>
              <a:xfrm>
                <a:off x="7875262" y="5652589"/>
                <a:ext cx="17568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6">
            <p14:nvContentPartPr>
              <p14:cNvPr id="833" name="Freihand 832">
                <a:extLst>
                  <a:ext uri="{FF2B5EF4-FFF2-40B4-BE49-F238E27FC236}">
                    <a16:creationId xmlns:a16="http://schemas.microsoft.com/office/drawing/2014/main" id="{901F4825-EB17-C60D-D8BD-E21A79DF5B3B}"/>
                  </a:ext>
                </a:extLst>
              </p14:cNvPr>
              <p14:cNvContentPartPr/>
              <p14:nvPr/>
            </p14:nvContentPartPr>
            <p14:xfrm>
              <a:off x="8152102" y="5635309"/>
              <a:ext cx="213840" cy="172080"/>
            </p14:xfrm>
          </p:contentPart>
        </mc:Choice>
        <mc:Fallback xmlns="">
          <p:pic>
            <p:nvPicPr>
              <p:cNvPr id="833" name="Freihand 832">
                <a:extLst>
                  <a:ext uri="{FF2B5EF4-FFF2-40B4-BE49-F238E27FC236}">
                    <a16:creationId xmlns:a16="http://schemas.microsoft.com/office/drawing/2014/main" id="{901F4825-EB17-C60D-D8BD-E21A79DF5B3B}"/>
                  </a:ext>
                </a:extLst>
              </p:cNvPr>
              <p:cNvPicPr/>
              <p:nvPr/>
            </p:nvPicPr>
            <p:blipFill>
              <a:blip r:embed="rId887"/>
              <a:stretch>
                <a:fillRect/>
              </a:stretch>
            </p:blipFill>
            <p:spPr>
              <a:xfrm>
                <a:off x="8143462" y="5626669"/>
                <a:ext cx="23148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8">
            <p14:nvContentPartPr>
              <p14:cNvPr id="842" name="Freihand 841">
                <a:extLst>
                  <a:ext uri="{FF2B5EF4-FFF2-40B4-BE49-F238E27FC236}">
                    <a16:creationId xmlns:a16="http://schemas.microsoft.com/office/drawing/2014/main" id="{BE2EA15B-6C7B-3B7C-0291-157E1B2092FF}"/>
                  </a:ext>
                </a:extLst>
              </p14:cNvPr>
              <p14:cNvContentPartPr/>
              <p14:nvPr/>
            </p14:nvContentPartPr>
            <p14:xfrm>
              <a:off x="6585382" y="6019789"/>
              <a:ext cx="134640" cy="147600"/>
            </p14:xfrm>
          </p:contentPart>
        </mc:Choice>
        <mc:Fallback xmlns="">
          <p:pic>
            <p:nvPicPr>
              <p:cNvPr id="842" name="Freihand 841">
                <a:extLst>
                  <a:ext uri="{FF2B5EF4-FFF2-40B4-BE49-F238E27FC236}">
                    <a16:creationId xmlns:a16="http://schemas.microsoft.com/office/drawing/2014/main" id="{BE2EA15B-6C7B-3B7C-0291-157E1B2092FF}"/>
                  </a:ext>
                </a:extLst>
              </p:cNvPr>
              <p:cNvPicPr/>
              <p:nvPr/>
            </p:nvPicPr>
            <p:blipFill>
              <a:blip r:embed="rId889"/>
              <a:stretch>
                <a:fillRect/>
              </a:stretch>
            </p:blipFill>
            <p:spPr>
              <a:xfrm>
                <a:off x="6576742" y="6011149"/>
                <a:ext cx="15228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0">
            <p14:nvContentPartPr>
              <p14:cNvPr id="843" name="Freihand 842">
                <a:extLst>
                  <a:ext uri="{FF2B5EF4-FFF2-40B4-BE49-F238E27FC236}">
                    <a16:creationId xmlns:a16="http://schemas.microsoft.com/office/drawing/2014/main" id="{DAC32929-2365-05FD-DF07-AE56BDC57499}"/>
                  </a:ext>
                </a:extLst>
              </p14:cNvPr>
              <p14:cNvContentPartPr/>
              <p14:nvPr/>
            </p14:nvContentPartPr>
            <p14:xfrm>
              <a:off x="6680422" y="6108349"/>
              <a:ext cx="55080" cy="35280"/>
            </p14:xfrm>
          </p:contentPart>
        </mc:Choice>
        <mc:Fallback xmlns="">
          <p:pic>
            <p:nvPicPr>
              <p:cNvPr id="843" name="Freihand 842">
                <a:extLst>
                  <a:ext uri="{FF2B5EF4-FFF2-40B4-BE49-F238E27FC236}">
                    <a16:creationId xmlns:a16="http://schemas.microsoft.com/office/drawing/2014/main" id="{DAC32929-2365-05FD-DF07-AE56BDC57499}"/>
                  </a:ext>
                </a:extLst>
              </p:cNvPr>
              <p:cNvPicPr/>
              <p:nvPr/>
            </p:nvPicPr>
            <p:blipFill>
              <a:blip r:embed="rId891"/>
              <a:stretch>
                <a:fillRect/>
              </a:stretch>
            </p:blipFill>
            <p:spPr>
              <a:xfrm>
                <a:off x="6671422" y="6099709"/>
                <a:ext cx="727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2">
            <p14:nvContentPartPr>
              <p14:cNvPr id="844" name="Freihand 843">
                <a:extLst>
                  <a:ext uri="{FF2B5EF4-FFF2-40B4-BE49-F238E27FC236}">
                    <a16:creationId xmlns:a16="http://schemas.microsoft.com/office/drawing/2014/main" id="{F614B16C-1F4C-132A-EDED-CA44708D0CC1}"/>
                  </a:ext>
                </a:extLst>
              </p14:cNvPr>
              <p14:cNvContentPartPr/>
              <p14:nvPr/>
            </p14:nvContentPartPr>
            <p14:xfrm>
              <a:off x="6746302" y="6075589"/>
              <a:ext cx="302400" cy="70200"/>
            </p14:xfrm>
          </p:contentPart>
        </mc:Choice>
        <mc:Fallback xmlns="">
          <p:pic>
            <p:nvPicPr>
              <p:cNvPr id="844" name="Freihand 843">
                <a:extLst>
                  <a:ext uri="{FF2B5EF4-FFF2-40B4-BE49-F238E27FC236}">
                    <a16:creationId xmlns:a16="http://schemas.microsoft.com/office/drawing/2014/main" id="{F614B16C-1F4C-132A-EDED-CA44708D0CC1}"/>
                  </a:ext>
                </a:extLst>
              </p:cNvPr>
              <p:cNvPicPr/>
              <p:nvPr/>
            </p:nvPicPr>
            <p:blipFill>
              <a:blip r:embed="rId893"/>
              <a:stretch>
                <a:fillRect/>
              </a:stretch>
            </p:blipFill>
            <p:spPr>
              <a:xfrm>
                <a:off x="6737302" y="6066949"/>
                <a:ext cx="32004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4">
            <p14:nvContentPartPr>
              <p14:cNvPr id="845" name="Freihand 844">
                <a:extLst>
                  <a:ext uri="{FF2B5EF4-FFF2-40B4-BE49-F238E27FC236}">
                    <a16:creationId xmlns:a16="http://schemas.microsoft.com/office/drawing/2014/main" id="{3566C621-D534-CAAE-38FC-B6F85F5162FB}"/>
                  </a:ext>
                </a:extLst>
              </p14:cNvPr>
              <p14:cNvContentPartPr/>
              <p14:nvPr/>
            </p14:nvContentPartPr>
            <p14:xfrm>
              <a:off x="7060582" y="6028429"/>
              <a:ext cx="142200" cy="267840"/>
            </p14:xfrm>
          </p:contentPart>
        </mc:Choice>
        <mc:Fallback xmlns="">
          <p:pic>
            <p:nvPicPr>
              <p:cNvPr id="845" name="Freihand 844">
                <a:extLst>
                  <a:ext uri="{FF2B5EF4-FFF2-40B4-BE49-F238E27FC236}">
                    <a16:creationId xmlns:a16="http://schemas.microsoft.com/office/drawing/2014/main" id="{3566C621-D534-CAAE-38FC-B6F85F5162FB}"/>
                  </a:ext>
                </a:extLst>
              </p:cNvPr>
              <p:cNvPicPr/>
              <p:nvPr/>
            </p:nvPicPr>
            <p:blipFill>
              <a:blip r:embed="rId895"/>
              <a:stretch>
                <a:fillRect/>
              </a:stretch>
            </p:blipFill>
            <p:spPr>
              <a:xfrm>
                <a:off x="7051942" y="6019789"/>
                <a:ext cx="15984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6">
            <p14:nvContentPartPr>
              <p14:cNvPr id="846" name="Freihand 845">
                <a:extLst>
                  <a:ext uri="{FF2B5EF4-FFF2-40B4-BE49-F238E27FC236}">
                    <a16:creationId xmlns:a16="http://schemas.microsoft.com/office/drawing/2014/main" id="{FD6FE6D0-B123-16B3-D62E-A632FF0B39CF}"/>
                  </a:ext>
                </a:extLst>
              </p14:cNvPr>
              <p14:cNvContentPartPr/>
              <p14:nvPr/>
            </p14:nvContentPartPr>
            <p14:xfrm>
              <a:off x="7291342" y="6132109"/>
              <a:ext cx="11880" cy="20520"/>
            </p14:xfrm>
          </p:contentPart>
        </mc:Choice>
        <mc:Fallback xmlns="">
          <p:pic>
            <p:nvPicPr>
              <p:cNvPr id="846" name="Freihand 845">
                <a:extLst>
                  <a:ext uri="{FF2B5EF4-FFF2-40B4-BE49-F238E27FC236}">
                    <a16:creationId xmlns:a16="http://schemas.microsoft.com/office/drawing/2014/main" id="{FD6FE6D0-B123-16B3-D62E-A632FF0B39CF}"/>
                  </a:ext>
                </a:extLst>
              </p:cNvPr>
              <p:cNvPicPr/>
              <p:nvPr/>
            </p:nvPicPr>
            <p:blipFill>
              <a:blip r:embed="rId897"/>
              <a:stretch>
                <a:fillRect/>
              </a:stretch>
            </p:blipFill>
            <p:spPr>
              <a:xfrm>
                <a:off x="7282342" y="6123469"/>
                <a:ext cx="295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8">
            <p14:nvContentPartPr>
              <p14:cNvPr id="847" name="Freihand 846">
                <a:extLst>
                  <a:ext uri="{FF2B5EF4-FFF2-40B4-BE49-F238E27FC236}">
                    <a16:creationId xmlns:a16="http://schemas.microsoft.com/office/drawing/2014/main" id="{FDD3F488-7DCB-9FB0-3C96-85203CD1AD8D}"/>
                  </a:ext>
                </a:extLst>
              </p14:cNvPr>
              <p14:cNvContentPartPr/>
              <p14:nvPr/>
            </p14:nvContentPartPr>
            <p14:xfrm>
              <a:off x="7478542" y="5979829"/>
              <a:ext cx="149760" cy="152280"/>
            </p14:xfrm>
          </p:contentPart>
        </mc:Choice>
        <mc:Fallback xmlns="">
          <p:pic>
            <p:nvPicPr>
              <p:cNvPr id="847" name="Freihand 846">
                <a:extLst>
                  <a:ext uri="{FF2B5EF4-FFF2-40B4-BE49-F238E27FC236}">
                    <a16:creationId xmlns:a16="http://schemas.microsoft.com/office/drawing/2014/main" id="{FDD3F488-7DCB-9FB0-3C96-85203CD1AD8D}"/>
                  </a:ext>
                </a:extLst>
              </p:cNvPr>
              <p:cNvPicPr/>
              <p:nvPr/>
            </p:nvPicPr>
            <p:blipFill>
              <a:blip r:embed="rId899"/>
              <a:stretch>
                <a:fillRect/>
              </a:stretch>
            </p:blipFill>
            <p:spPr>
              <a:xfrm>
                <a:off x="7469902" y="5971189"/>
                <a:ext cx="1674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0">
            <p14:nvContentPartPr>
              <p14:cNvPr id="848" name="Freihand 847">
                <a:extLst>
                  <a:ext uri="{FF2B5EF4-FFF2-40B4-BE49-F238E27FC236}">
                    <a16:creationId xmlns:a16="http://schemas.microsoft.com/office/drawing/2014/main" id="{ECB1FE3A-798A-0ECD-ADCC-C307A7A10A0F}"/>
                  </a:ext>
                </a:extLst>
              </p14:cNvPr>
              <p14:cNvContentPartPr/>
              <p14:nvPr/>
            </p14:nvContentPartPr>
            <p14:xfrm>
              <a:off x="7590502" y="6021229"/>
              <a:ext cx="216000" cy="122040"/>
            </p14:xfrm>
          </p:contentPart>
        </mc:Choice>
        <mc:Fallback xmlns="">
          <p:pic>
            <p:nvPicPr>
              <p:cNvPr id="848" name="Freihand 847">
                <a:extLst>
                  <a:ext uri="{FF2B5EF4-FFF2-40B4-BE49-F238E27FC236}">
                    <a16:creationId xmlns:a16="http://schemas.microsoft.com/office/drawing/2014/main" id="{ECB1FE3A-798A-0ECD-ADCC-C307A7A10A0F}"/>
                  </a:ext>
                </a:extLst>
              </p:cNvPr>
              <p:cNvPicPr/>
              <p:nvPr/>
            </p:nvPicPr>
            <p:blipFill>
              <a:blip r:embed="rId901"/>
              <a:stretch>
                <a:fillRect/>
              </a:stretch>
            </p:blipFill>
            <p:spPr>
              <a:xfrm>
                <a:off x="7581862" y="6012589"/>
                <a:ext cx="23364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2">
            <p14:nvContentPartPr>
              <p14:cNvPr id="849" name="Freihand 848">
                <a:extLst>
                  <a:ext uri="{FF2B5EF4-FFF2-40B4-BE49-F238E27FC236}">
                    <a16:creationId xmlns:a16="http://schemas.microsoft.com/office/drawing/2014/main" id="{2D73A282-487F-7C28-70EF-BB2308D02253}"/>
                  </a:ext>
                </a:extLst>
              </p14:cNvPr>
              <p14:cNvContentPartPr/>
              <p14:nvPr/>
            </p14:nvContentPartPr>
            <p14:xfrm>
              <a:off x="7785622" y="5970829"/>
              <a:ext cx="346680" cy="179640"/>
            </p14:xfrm>
          </p:contentPart>
        </mc:Choice>
        <mc:Fallback xmlns="">
          <p:pic>
            <p:nvPicPr>
              <p:cNvPr id="849" name="Freihand 848">
                <a:extLst>
                  <a:ext uri="{FF2B5EF4-FFF2-40B4-BE49-F238E27FC236}">
                    <a16:creationId xmlns:a16="http://schemas.microsoft.com/office/drawing/2014/main" id="{2D73A282-487F-7C28-70EF-BB2308D02253}"/>
                  </a:ext>
                </a:extLst>
              </p:cNvPr>
              <p:cNvPicPr/>
              <p:nvPr/>
            </p:nvPicPr>
            <p:blipFill>
              <a:blip r:embed="rId903"/>
              <a:stretch>
                <a:fillRect/>
              </a:stretch>
            </p:blipFill>
            <p:spPr>
              <a:xfrm>
                <a:off x="7776982" y="5961829"/>
                <a:ext cx="36432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4">
            <p14:nvContentPartPr>
              <p14:cNvPr id="850" name="Freihand 849">
                <a:extLst>
                  <a:ext uri="{FF2B5EF4-FFF2-40B4-BE49-F238E27FC236}">
                    <a16:creationId xmlns:a16="http://schemas.microsoft.com/office/drawing/2014/main" id="{5A942EBE-307A-FE5E-A9B7-8D3844388B5C}"/>
                  </a:ext>
                </a:extLst>
              </p14:cNvPr>
              <p14:cNvContentPartPr/>
              <p14:nvPr/>
            </p14:nvContentPartPr>
            <p14:xfrm>
              <a:off x="8030782" y="5944549"/>
              <a:ext cx="11160" cy="9000"/>
            </p14:xfrm>
          </p:contentPart>
        </mc:Choice>
        <mc:Fallback xmlns="">
          <p:pic>
            <p:nvPicPr>
              <p:cNvPr id="850" name="Freihand 849">
                <a:extLst>
                  <a:ext uri="{FF2B5EF4-FFF2-40B4-BE49-F238E27FC236}">
                    <a16:creationId xmlns:a16="http://schemas.microsoft.com/office/drawing/2014/main" id="{5A942EBE-307A-FE5E-A9B7-8D3844388B5C}"/>
                  </a:ext>
                </a:extLst>
              </p:cNvPr>
              <p:cNvPicPr/>
              <p:nvPr/>
            </p:nvPicPr>
            <p:blipFill>
              <a:blip r:embed="rId905"/>
              <a:stretch>
                <a:fillRect/>
              </a:stretch>
            </p:blipFill>
            <p:spPr>
              <a:xfrm>
                <a:off x="8021782" y="5935549"/>
                <a:ext cx="2880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6">
            <p14:nvContentPartPr>
              <p14:cNvPr id="836" name="Freihand 835">
                <a:extLst>
                  <a:ext uri="{FF2B5EF4-FFF2-40B4-BE49-F238E27FC236}">
                    <a16:creationId xmlns:a16="http://schemas.microsoft.com/office/drawing/2014/main" id="{1447E03A-FB42-0DE6-1535-19E0C3EB2424}"/>
                  </a:ext>
                </a:extLst>
              </p14:cNvPr>
              <p14:cNvContentPartPr/>
              <p14:nvPr/>
            </p14:nvContentPartPr>
            <p14:xfrm>
              <a:off x="5544982" y="6113389"/>
              <a:ext cx="81720" cy="23400"/>
            </p14:xfrm>
          </p:contentPart>
        </mc:Choice>
        <mc:Fallback xmlns="">
          <p:pic>
            <p:nvPicPr>
              <p:cNvPr id="836" name="Freihand 835">
                <a:extLst>
                  <a:ext uri="{FF2B5EF4-FFF2-40B4-BE49-F238E27FC236}">
                    <a16:creationId xmlns:a16="http://schemas.microsoft.com/office/drawing/2014/main" id="{1447E03A-FB42-0DE6-1535-19E0C3EB2424}"/>
                  </a:ext>
                </a:extLst>
              </p:cNvPr>
              <p:cNvPicPr/>
              <p:nvPr/>
            </p:nvPicPr>
            <p:blipFill>
              <a:blip r:embed="rId907"/>
              <a:stretch>
                <a:fillRect/>
              </a:stretch>
            </p:blipFill>
            <p:spPr>
              <a:xfrm>
                <a:off x="5536342" y="6104389"/>
                <a:ext cx="9936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8">
            <p14:nvContentPartPr>
              <p14:cNvPr id="837" name="Freihand 836">
                <a:extLst>
                  <a:ext uri="{FF2B5EF4-FFF2-40B4-BE49-F238E27FC236}">
                    <a16:creationId xmlns:a16="http://schemas.microsoft.com/office/drawing/2014/main" id="{33DAD89E-C60A-9E23-7323-B8E6F228D3C0}"/>
                  </a:ext>
                </a:extLst>
              </p14:cNvPr>
              <p14:cNvContentPartPr/>
              <p14:nvPr/>
            </p14:nvContentPartPr>
            <p14:xfrm>
              <a:off x="5542102" y="6204829"/>
              <a:ext cx="77400" cy="14760"/>
            </p14:xfrm>
          </p:contentPart>
        </mc:Choice>
        <mc:Fallback xmlns="">
          <p:pic>
            <p:nvPicPr>
              <p:cNvPr id="837" name="Freihand 836">
                <a:extLst>
                  <a:ext uri="{FF2B5EF4-FFF2-40B4-BE49-F238E27FC236}">
                    <a16:creationId xmlns:a16="http://schemas.microsoft.com/office/drawing/2014/main" id="{33DAD89E-C60A-9E23-7323-B8E6F228D3C0}"/>
                  </a:ext>
                </a:extLst>
              </p:cNvPr>
              <p:cNvPicPr/>
              <p:nvPr/>
            </p:nvPicPr>
            <p:blipFill>
              <a:blip r:embed="rId909"/>
              <a:stretch>
                <a:fillRect/>
              </a:stretch>
            </p:blipFill>
            <p:spPr>
              <a:xfrm>
                <a:off x="5533102" y="6196189"/>
                <a:ext cx="9504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0">
            <p14:nvContentPartPr>
              <p14:cNvPr id="838" name="Freihand 837">
                <a:extLst>
                  <a:ext uri="{FF2B5EF4-FFF2-40B4-BE49-F238E27FC236}">
                    <a16:creationId xmlns:a16="http://schemas.microsoft.com/office/drawing/2014/main" id="{30203797-51D6-003B-5687-B8078E177599}"/>
                  </a:ext>
                </a:extLst>
              </p14:cNvPr>
              <p14:cNvContentPartPr/>
              <p14:nvPr/>
            </p14:nvContentPartPr>
            <p14:xfrm>
              <a:off x="5662342" y="6061549"/>
              <a:ext cx="75240" cy="165240"/>
            </p14:xfrm>
          </p:contentPart>
        </mc:Choice>
        <mc:Fallback xmlns="">
          <p:pic>
            <p:nvPicPr>
              <p:cNvPr id="838" name="Freihand 837">
                <a:extLst>
                  <a:ext uri="{FF2B5EF4-FFF2-40B4-BE49-F238E27FC236}">
                    <a16:creationId xmlns:a16="http://schemas.microsoft.com/office/drawing/2014/main" id="{30203797-51D6-003B-5687-B8078E177599}"/>
                  </a:ext>
                </a:extLst>
              </p:cNvPr>
              <p:cNvPicPr/>
              <p:nvPr/>
            </p:nvPicPr>
            <p:blipFill>
              <a:blip r:embed="rId911"/>
              <a:stretch>
                <a:fillRect/>
              </a:stretch>
            </p:blipFill>
            <p:spPr>
              <a:xfrm>
                <a:off x="5653342" y="6052549"/>
                <a:ext cx="9288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2">
            <p14:nvContentPartPr>
              <p14:cNvPr id="839" name="Freihand 838">
                <a:extLst>
                  <a:ext uri="{FF2B5EF4-FFF2-40B4-BE49-F238E27FC236}">
                    <a16:creationId xmlns:a16="http://schemas.microsoft.com/office/drawing/2014/main" id="{028BC956-4EBB-9466-BB1A-50F82317B8AE}"/>
                  </a:ext>
                </a:extLst>
              </p14:cNvPr>
              <p14:cNvContentPartPr/>
              <p14:nvPr/>
            </p14:nvContentPartPr>
            <p14:xfrm>
              <a:off x="5910742" y="6046429"/>
              <a:ext cx="113400" cy="155160"/>
            </p14:xfrm>
          </p:contentPart>
        </mc:Choice>
        <mc:Fallback xmlns="">
          <p:pic>
            <p:nvPicPr>
              <p:cNvPr id="839" name="Freihand 838">
                <a:extLst>
                  <a:ext uri="{FF2B5EF4-FFF2-40B4-BE49-F238E27FC236}">
                    <a16:creationId xmlns:a16="http://schemas.microsoft.com/office/drawing/2014/main" id="{028BC956-4EBB-9466-BB1A-50F82317B8AE}"/>
                  </a:ext>
                </a:extLst>
              </p:cNvPr>
              <p:cNvPicPr/>
              <p:nvPr/>
            </p:nvPicPr>
            <p:blipFill>
              <a:blip r:embed="rId913"/>
              <a:stretch>
                <a:fillRect/>
              </a:stretch>
            </p:blipFill>
            <p:spPr>
              <a:xfrm>
                <a:off x="5902102" y="6037789"/>
                <a:ext cx="13104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4">
            <p14:nvContentPartPr>
              <p14:cNvPr id="840" name="Freihand 839">
                <a:extLst>
                  <a:ext uri="{FF2B5EF4-FFF2-40B4-BE49-F238E27FC236}">
                    <a16:creationId xmlns:a16="http://schemas.microsoft.com/office/drawing/2014/main" id="{FC597F46-1641-986E-1778-B905B62A5D7A}"/>
                  </a:ext>
                </a:extLst>
              </p14:cNvPr>
              <p14:cNvContentPartPr/>
              <p14:nvPr/>
            </p14:nvContentPartPr>
            <p14:xfrm>
              <a:off x="6086062" y="6041029"/>
              <a:ext cx="104760" cy="162360"/>
            </p14:xfrm>
          </p:contentPart>
        </mc:Choice>
        <mc:Fallback xmlns="">
          <p:pic>
            <p:nvPicPr>
              <p:cNvPr id="840" name="Freihand 839">
                <a:extLst>
                  <a:ext uri="{FF2B5EF4-FFF2-40B4-BE49-F238E27FC236}">
                    <a16:creationId xmlns:a16="http://schemas.microsoft.com/office/drawing/2014/main" id="{FC597F46-1641-986E-1778-B905B62A5D7A}"/>
                  </a:ext>
                </a:extLst>
              </p:cNvPr>
              <p:cNvPicPr/>
              <p:nvPr/>
            </p:nvPicPr>
            <p:blipFill>
              <a:blip r:embed="rId915"/>
              <a:stretch>
                <a:fillRect/>
              </a:stretch>
            </p:blipFill>
            <p:spPr>
              <a:xfrm>
                <a:off x="6077422" y="6032029"/>
                <a:ext cx="12240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6">
            <p14:nvContentPartPr>
              <p14:cNvPr id="841" name="Freihand 840">
                <a:extLst>
                  <a:ext uri="{FF2B5EF4-FFF2-40B4-BE49-F238E27FC236}">
                    <a16:creationId xmlns:a16="http://schemas.microsoft.com/office/drawing/2014/main" id="{9D127580-7D0D-3324-F105-6D7B6752774F}"/>
                  </a:ext>
                </a:extLst>
              </p14:cNvPr>
              <p14:cNvContentPartPr/>
              <p14:nvPr/>
            </p14:nvContentPartPr>
            <p14:xfrm>
              <a:off x="6260302" y="6040669"/>
              <a:ext cx="84240" cy="158400"/>
            </p14:xfrm>
          </p:contentPart>
        </mc:Choice>
        <mc:Fallback xmlns="">
          <p:pic>
            <p:nvPicPr>
              <p:cNvPr id="841" name="Freihand 840">
                <a:extLst>
                  <a:ext uri="{FF2B5EF4-FFF2-40B4-BE49-F238E27FC236}">
                    <a16:creationId xmlns:a16="http://schemas.microsoft.com/office/drawing/2014/main" id="{9D127580-7D0D-3324-F105-6D7B6752774F}"/>
                  </a:ext>
                </a:extLst>
              </p:cNvPr>
              <p:cNvPicPr/>
              <p:nvPr/>
            </p:nvPicPr>
            <p:blipFill>
              <a:blip r:embed="rId917"/>
              <a:stretch>
                <a:fillRect/>
              </a:stretch>
            </p:blipFill>
            <p:spPr>
              <a:xfrm>
                <a:off x="6251302" y="6032029"/>
                <a:ext cx="10188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8">
            <p14:nvContentPartPr>
              <p14:cNvPr id="851" name="Freihand 850">
                <a:extLst>
                  <a:ext uri="{FF2B5EF4-FFF2-40B4-BE49-F238E27FC236}">
                    <a16:creationId xmlns:a16="http://schemas.microsoft.com/office/drawing/2014/main" id="{C4654D57-B29E-41F5-1E83-9DBA25E7E903}"/>
                  </a:ext>
                </a:extLst>
              </p14:cNvPr>
              <p14:cNvContentPartPr/>
              <p14:nvPr/>
            </p14:nvContentPartPr>
            <p14:xfrm>
              <a:off x="5936662" y="6309949"/>
              <a:ext cx="446040" cy="281160"/>
            </p14:xfrm>
          </p:contentPart>
        </mc:Choice>
        <mc:Fallback xmlns="">
          <p:pic>
            <p:nvPicPr>
              <p:cNvPr id="851" name="Freihand 850">
                <a:extLst>
                  <a:ext uri="{FF2B5EF4-FFF2-40B4-BE49-F238E27FC236}">
                    <a16:creationId xmlns:a16="http://schemas.microsoft.com/office/drawing/2014/main" id="{C4654D57-B29E-41F5-1E83-9DBA25E7E903}"/>
                  </a:ext>
                </a:extLst>
              </p:cNvPr>
              <p:cNvPicPr/>
              <p:nvPr/>
            </p:nvPicPr>
            <p:blipFill>
              <a:blip r:embed="rId919"/>
              <a:stretch>
                <a:fillRect/>
              </a:stretch>
            </p:blipFill>
            <p:spPr>
              <a:xfrm>
                <a:off x="5928022" y="6301309"/>
                <a:ext cx="46368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0">
            <p14:nvContentPartPr>
              <p14:cNvPr id="852" name="Freihand 851">
                <a:extLst>
                  <a:ext uri="{FF2B5EF4-FFF2-40B4-BE49-F238E27FC236}">
                    <a16:creationId xmlns:a16="http://schemas.microsoft.com/office/drawing/2014/main" id="{1C23767E-2A67-5DBD-BD88-EFF9BD4356EE}"/>
                  </a:ext>
                </a:extLst>
              </p14:cNvPr>
              <p14:cNvContentPartPr/>
              <p14:nvPr/>
            </p14:nvContentPartPr>
            <p14:xfrm>
              <a:off x="6234382" y="6275749"/>
              <a:ext cx="38880" cy="11880"/>
            </p14:xfrm>
          </p:contentPart>
        </mc:Choice>
        <mc:Fallback xmlns="">
          <p:pic>
            <p:nvPicPr>
              <p:cNvPr id="852" name="Freihand 851">
                <a:extLst>
                  <a:ext uri="{FF2B5EF4-FFF2-40B4-BE49-F238E27FC236}">
                    <a16:creationId xmlns:a16="http://schemas.microsoft.com/office/drawing/2014/main" id="{1C23767E-2A67-5DBD-BD88-EFF9BD4356EE}"/>
                  </a:ext>
                </a:extLst>
              </p:cNvPr>
              <p:cNvPicPr/>
              <p:nvPr/>
            </p:nvPicPr>
            <p:blipFill>
              <a:blip r:embed="rId921"/>
              <a:stretch>
                <a:fillRect/>
              </a:stretch>
            </p:blipFill>
            <p:spPr>
              <a:xfrm>
                <a:off x="6225742" y="6266749"/>
                <a:ext cx="5652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2">
            <p14:nvContentPartPr>
              <p14:cNvPr id="855" name="Freihand 854">
                <a:extLst>
                  <a:ext uri="{FF2B5EF4-FFF2-40B4-BE49-F238E27FC236}">
                    <a16:creationId xmlns:a16="http://schemas.microsoft.com/office/drawing/2014/main" id="{4C6566EC-2BD4-757D-171F-85500BBD9450}"/>
                  </a:ext>
                </a:extLst>
              </p14:cNvPr>
              <p14:cNvContentPartPr/>
              <p14:nvPr/>
            </p14:nvContentPartPr>
            <p14:xfrm>
              <a:off x="6628582" y="6333709"/>
              <a:ext cx="257760" cy="150840"/>
            </p14:xfrm>
          </p:contentPart>
        </mc:Choice>
        <mc:Fallback xmlns="">
          <p:pic>
            <p:nvPicPr>
              <p:cNvPr id="855" name="Freihand 854">
                <a:extLst>
                  <a:ext uri="{FF2B5EF4-FFF2-40B4-BE49-F238E27FC236}">
                    <a16:creationId xmlns:a16="http://schemas.microsoft.com/office/drawing/2014/main" id="{4C6566EC-2BD4-757D-171F-85500BBD9450}"/>
                  </a:ext>
                </a:extLst>
              </p:cNvPr>
              <p:cNvPicPr/>
              <p:nvPr/>
            </p:nvPicPr>
            <p:blipFill>
              <a:blip r:embed="rId923"/>
              <a:stretch>
                <a:fillRect/>
              </a:stretch>
            </p:blipFill>
            <p:spPr>
              <a:xfrm>
                <a:off x="6619942" y="6324709"/>
                <a:ext cx="2754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4">
            <p14:nvContentPartPr>
              <p14:cNvPr id="856" name="Freihand 855">
                <a:extLst>
                  <a:ext uri="{FF2B5EF4-FFF2-40B4-BE49-F238E27FC236}">
                    <a16:creationId xmlns:a16="http://schemas.microsoft.com/office/drawing/2014/main" id="{DC6C183C-C070-3934-8B3C-7F4B86B88850}"/>
                  </a:ext>
                </a:extLst>
              </p14:cNvPr>
              <p14:cNvContentPartPr/>
              <p14:nvPr/>
            </p14:nvContentPartPr>
            <p14:xfrm>
              <a:off x="5860342" y="6204469"/>
              <a:ext cx="2654280" cy="104760"/>
            </p14:xfrm>
          </p:contentPart>
        </mc:Choice>
        <mc:Fallback xmlns="">
          <p:pic>
            <p:nvPicPr>
              <p:cNvPr id="856" name="Freihand 855">
                <a:extLst>
                  <a:ext uri="{FF2B5EF4-FFF2-40B4-BE49-F238E27FC236}">
                    <a16:creationId xmlns:a16="http://schemas.microsoft.com/office/drawing/2014/main" id="{DC6C183C-C070-3934-8B3C-7F4B86B88850}"/>
                  </a:ext>
                </a:extLst>
              </p:cNvPr>
              <p:cNvPicPr/>
              <p:nvPr/>
            </p:nvPicPr>
            <p:blipFill>
              <a:blip r:embed="rId925"/>
              <a:stretch>
                <a:fillRect/>
              </a:stretch>
            </p:blipFill>
            <p:spPr>
              <a:xfrm>
                <a:off x="5851342" y="6195469"/>
                <a:ext cx="267192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6">
            <p14:nvContentPartPr>
              <p14:cNvPr id="857" name="Freihand 856">
                <a:extLst>
                  <a:ext uri="{FF2B5EF4-FFF2-40B4-BE49-F238E27FC236}">
                    <a16:creationId xmlns:a16="http://schemas.microsoft.com/office/drawing/2014/main" id="{47E4B2B3-D4C2-B95C-E9D7-A9FBFD59F0AD}"/>
                  </a:ext>
                </a:extLst>
              </p14:cNvPr>
              <p14:cNvContentPartPr/>
              <p14:nvPr/>
            </p14:nvContentPartPr>
            <p14:xfrm>
              <a:off x="5744782" y="6530269"/>
              <a:ext cx="1604160" cy="140040"/>
            </p14:xfrm>
          </p:contentPart>
        </mc:Choice>
        <mc:Fallback xmlns="">
          <p:pic>
            <p:nvPicPr>
              <p:cNvPr id="857" name="Freihand 856">
                <a:extLst>
                  <a:ext uri="{FF2B5EF4-FFF2-40B4-BE49-F238E27FC236}">
                    <a16:creationId xmlns:a16="http://schemas.microsoft.com/office/drawing/2014/main" id="{47E4B2B3-D4C2-B95C-E9D7-A9FBFD59F0AD}"/>
                  </a:ext>
                </a:extLst>
              </p:cNvPr>
              <p:cNvPicPr/>
              <p:nvPr/>
            </p:nvPicPr>
            <p:blipFill>
              <a:blip r:embed="rId927"/>
              <a:stretch>
                <a:fillRect/>
              </a:stretch>
            </p:blipFill>
            <p:spPr>
              <a:xfrm>
                <a:off x="5736142" y="6521269"/>
                <a:ext cx="162180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8">
            <p14:nvContentPartPr>
              <p14:cNvPr id="863" name="Freihand 862">
                <a:extLst>
                  <a:ext uri="{FF2B5EF4-FFF2-40B4-BE49-F238E27FC236}">
                    <a16:creationId xmlns:a16="http://schemas.microsoft.com/office/drawing/2014/main" id="{D27F0F2F-DE44-904C-DBD3-8FF4705D9B78}"/>
                  </a:ext>
                </a:extLst>
              </p14:cNvPr>
              <p14:cNvContentPartPr/>
              <p14:nvPr/>
            </p14:nvContentPartPr>
            <p14:xfrm>
              <a:off x="3102382" y="6125629"/>
              <a:ext cx="10080" cy="142200"/>
            </p14:xfrm>
          </p:contentPart>
        </mc:Choice>
        <mc:Fallback xmlns="">
          <p:pic>
            <p:nvPicPr>
              <p:cNvPr id="863" name="Freihand 862">
                <a:extLst>
                  <a:ext uri="{FF2B5EF4-FFF2-40B4-BE49-F238E27FC236}">
                    <a16:creationId xmlns:a16="http://schemas.microsoft.com/office/drawing/2014/main" id="{D27F0F2F-DE44-904C-DBD3-8FF4705D9B78}"/>
                  </a:ext>
                </a:extLst>
              </p:cNvPr>
              <p:cNvPicPr/>
              <p:nvPr/>
            </p:nvPicPr>
            <p:blipFill>
              <a:blip r:embed="rId929"/>
              <a:stretch>
                <a:fillRect/>
              </a:stretch>
            </p:blipFill>
            <p:spPr>
              <a:xfrm>
                <a:off x="3093742" y="6116629"/>
                <a:ext cx="2772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0">
            <p14:nvContentPartPr>
              <p14:cNvPr id="510" name="Freihand 509">
                <a:extLst>
                  <a:ext uri="{FF2B5EF4-FFF2-40B4-BE49-F238E27FC236}">
                    <a16:creationId xmlns:a16="http://schemas.microsoft.com/office/drawing/2014/main" id="{234AE9EE-FEB7-C1B8-993F-E4E076ED1831}"/>
                  </a:ext>
                </a:extLst>
              </p14:cNvPr>
              <p14:cNvContentPartPr/>
              <p14:nvPr/>
            </p14:nvContentPartPr>
            <p14:xfrm>
              <a:off x="752302" y="5025502"/>
              <a:ext cx="94680" cy="20520"/>
            </p14:xfrm>
          </p:contentPart>
        </mc:Choice>
        <mc:Fallback xmlns="">
          <p:pic>
            <p:nvPicPr>
              <p:cNvPr id="510" name="Freihand 509">
                <a:extLst>
                  <a:ext uri="{FF2B5EF4-FFF2-40B4-BE49-F238E27FC236}">
                    <a16:creationId xmlns:a16="http://schemas.microsoft.com/office/drawing/2014/main" id="{234AE9EE-FEB7-C1B8-993F-E4E076ED1831}"/>
                  </a:ext>
                </a:extLst>
              </p:cNvPr>
              <p:cNvPicPr/>
              <p:nvPr/>
            </p:nvPicPr>
            <p:blipFill>
              <a:blip r:embed="rId931"/>
              <a:stretch>
                <a:fillRect/>
              </a:stretch>
            </p:blipFill>
            <p:spPr>
              <a:xfrm>
                <a:off x="743302" y="5016862"/>
                <a:ext cx="1123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2">
            <p14:nvContentPartPr>
              <p14:cNvPr id="511" name="Freihand 510">
                <a:extLst>
                  <a:ext uri="{FF2B5EF4-FFF2-40B4-BE49-F238E27FC236}">
                    <a16:creationId xmlns:a16="http://schemas.microsoft.com/office/drawing/2014/main" id="{C2B85D38-B539-24DC-8807-1BA87A6F0755}"/>
                  </a:ext>
                </a:extLst>
              </p14:cNvPr>
              <p14:cNvContentPartPr/>
              <p14:nvPr/>
            </p14:nvContentPartPr>
            <p14:xfrm>
              <a:off x="551422" y="4888702"/>
              <a:ext cx="84240" cy="202320"/>
            </p14:xfrm>
          </p:contentPart>
        </mc:Choice>
        <mc:Fallback xmlns="">
          <p:pic>
            <p:nvPicPr>
              <p:cNvPr id="511" name="Freihand 510">
                <a:extLst>
                  <a:ext uri="{FF2B5EF4-FFF2-40B4-BE49-F238E27FC236}">
                    <a16:creationId xmlns:a16="http://schemas.microsoft.com/office/drawing/2014/main" id="{C2B85D38-B539-24DC-8807-1BA87A6F0755}"/>
                  </a:ext>
                </a:extLst>
              </p:cNvPr>
              <p:cNvPicPr/>
              <p:nvPr/>
            </p:nvPicPr>
            <p:blipFill>
              <a:blip r:embed="rId933"/>
              <a:stretch>
                <a:fillRect/>
              </a:stretch>
            </p:blipFill>
            <p:spPr>
              <a:xfrm>
                <a:off x="542422" y="4880062"/>
                <a:ext cx="10188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4">
            <p14:nvContentPartPr>
              <p14:cNvPr id="864" name="Freihand 863">
                <a:extLst>
                  <a:ext uri="{FF2B5EF4-FFF2-40B4-BE49-F238E27FC236}">
                    <a16:creationId xmlns:a16="http://schemas.microsoft.com/office/drawing/2014/main" id="{59DF610A-AC47-E287-48B4-CEA5EA6E504F}"/>
                  </a:ext>
                </a:extLst>
              </p14:cNvPr>
              <p14:cNvContentPartPr/>
              <p14:nvPr/>
            </p14:nvContentPartPr>
            <p14:xfrm>
              <a:off x="3105982" y="5535949"/>
              <a:ext cx="16200" cy="348840"/>
            </p14:xfrm>
          </p:contentPart>
        </mc:Choice>
        <mc:Fallback xmlns="">
          <p:pic>
            <p:nvPicPr>
              <p:cNvPr id="864" name="Freihand 863">
                <a:extLst>
                  <a:ext uri="{FF2B5EF4-FFF2-40B4-BE49-F238E27FC236}">
                    <a16:creationId xmlns:a16="http://schemas.microsoft.com/office/drawing/2014/main" id="{59DF610A-AC47-E287-48B4-CEA5EA6E504F}"/>
                  </a:ext>
                </a:extLst>
              </p:cNvPr>
              <p:cNvPicPr/>
              <p:nvPr/>
            </p:nvPicPr>
            <p:blipFill>
              <a:blip r:embed="rId935"/>
              <a:stretch>
                <a:fillRect/>
              </a:stretch>
            </p:blipFill>
            <p:spPr>
              <a:xfrm>
                <a:off x="3097342" y="5527309"/>
                <a:ext cx="3384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6">
            <p14:nvContentPartPr>
              <p14:cNvPr id="867" name="Freihand 866">
                <a:extLst>
                  <a:ext uri="{FF2B5EF4-FFF2-40B4-BE49-F238E27FC236}">
                    <a16:creationId xmlns:a16="http://schemas.microsoft.com/office/drawing/2014/main" id="{3FB08E46-D4A1-8534-1AC2-0B665D5AB592}"/>
                  </a:ext>
                </a:extLst>
              </p14:cNvPr>
              <p14:cNvContentPartPr/>
              <p14:nvPr/>
            </p14:nvContentPartPr>
            <p14:xfrm>
              <a:off x="2344942" y="5427229"/>
              <a:ext cx="51480" cy="3600"/>
            </p14:xfrm>
          </p:contentPart>
        </mc:Choice>
        <mc:Fallback xmlns="">
          <p:pic>
            <p:nvPicPr>
              <p:cNvPr id="867" name="Freihand 866">
                <a:extLst>
                  <a:ext uri="{FF2B5EF4-FFF2-40B4-BE49-F238E27FC236}">
                    <a16:creationId xmlns:a16="http://schemas.microsoft.com/office/drawing/2014/main" id="{3FB08E46-D4A1-8534-1AC2-0B665D5AB592}"/>
                  </a:ext>
                </a:extLst>
              </p:cNvPr>
              <p:cNvPicPr/>
              <p:nvPr/>
            </p:nvPicPr>
            <p:blipFill>
              <a:blip r:embed="rId937"/>
              <a:stretch>
                <a:fillRect/>
              </a:stretch>
            </p:blipFill>
            <p:spPr>
              <a:xfrm>
                <a:off x="2336302" y="5418589"/>
                <a:ext cx="6912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8">
            <p14:nvContentPartPr>
              <p14:cNvPr id="868" name="Freihand 867">
                <a:extLst>
                  <a:ext uri="{FF2B5EF4-FFF2-40B4-BE49-F238E27FC236}">
                    <a16:creationId xmlns:a16="http://schemas.microsoft.com/office/drawing/2014/main" id="{57B6DEC4-B07E-7D49-5258-7C615930645C}"/>
                  </a:ext>
                </a:extLst>
              </p14:cNvPr>
              <p14:cNvContentPartPr/>
              <p14:nvPr/>
            </p14:nvContentPartPr>
            <p14:xfrm>
              <a:off x="2917342" y="5401669"/>
              <a:ext cx="114840" cy="31680"/>
            </p14:xfrm>
          </p:contentPart>
        </mc:Choice>
        <mc:Fallback xmlns="">
          <p:pic>
            <p:nvPicPr>
              <p:cNvPr id="868" name="Freihand 867">
                <a:extLst>
                  <a:ext uri="{FF2B5EF4-FFF2-40B4-BE49-F238E27FC236}">
                    <a16:creationId xmlns:a16="http://schemas.microsoft.com/office/drawing/2014/main" id="{57B6DEC4-B07E-7D49-5258-7C615930645C}"/>
                  </a:ext>
                </a:extLst>
              </p:cNvPr>
              <p:cNvPicPr/>
              <p:nvPr/>
            </p:nvPicPr>
            <p:blipFill>
              <a:blip r:embed="rId939"/>
              <a:stretch>
                <a:fillRect/>
              </a:stretch>
            </p:blipFill>
            <p:spPr>
              <a:xfrm>
                <a:off x="2908342" y="5392669"/>
                <a:ext cx="13248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0">
            <p14:nvContentPartPr>
              <p14:cNvPr id="869" name="Freihand 868">
                <a:extLst>
                  <a:ext uri="{FF2B5EF4-FFF2-40B4-BE49-F238E27FC236}">
                    <a16:creationId xmlns:a16="http://schemas.microsoft.com/office/drawing/2014/main" id="{8263431E-A8BB-9201-59DB-9FA01A338C74}"/>
                  </a:ext>
                </a:extLst>
              </p14:cNvPr>
              <p14:cNvContentPartPr/>
              <p14:nvPr/>
            </p14:nvContentPartPr>
            <p14:xfrm>
              <a:off x="2154142" y="5434789"/>
              <a:ext cx="699480" cy="26640"/>
            </p14:xfrm>
          </p:contentPart>
        </mc:Choice>
        <mc:Fallback xmlns="">
          <p:pic>
            <p:nvPicPr>
              <p:cNvPr id="869" name="Freihand 868">
                <a:extLst>
                  <a:ext uri="{FF2B5EF4-FFF2-40B4-BE49-F238E27FC236}">
                    <a16:creationId xmlns:a16="http://schemas.microsoft.com/office/drawing/2014/main" id="{8263431E-A8BB-9201-59DB-9FA01A338C74}"/>
                  </a:ext>
                </a:extLst>
              </p:cNvPr>
              <p:cNvPicPr/>
              <p:nvPr/>
            </p:nvPicPr>
            <p:blipFill>
              <a:blip r:embed="rId941"/>
              <a:stretch>
                <a:fillRect/>
              </a:stretch>
            </p:blipFill>
            <p:spPr>
              <a:xfrm>
                <a:off x="2145142" y="5425789"/>
                <a:ext cx="7171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2">
            <p14:nvContentPartPr>
              <p14:cNvPr id="506" name="Freihand 505">
                <a:extLst>
                  <a:ext uri="{FF2B5EF4-FFF2-40B4-BE49-F238E27FC236}">
                    <a16:creationId xmlns:a16="http://schemas.microsoft.com/office/drawing/2014/main" id="{3CCCA8D6-F450-81D4-F2E5-C5478ADF4448}"/>
                  </a:ext>
                </a:extLst>
              </p14:cNvPr>
              <p14:cNvContentPartPr/>
              <p14:nvPr/>
            </p14:nvContentPartPr>
            <p14:xfrm>
              <a:off x="702262" y="5826142"/>
              <a:ext cx="113760" cy="31680"/>
            </p14:xfrm>
          </p:contentPart>
        </mc:Choice>
        <mc:Fallback xmlns="">
          <p:pic>
            <p:nvPicPr>
              <p:cNvPr id="506" name="Freihand 505">
                <a:extLst>
                  <a:ext uri="{FF2B5EF4-FFF2-40B4-BE49-F238E27FC236}">
                    <a16:creationId xmlns:a16="http://schemas.microsoft.com/office/drawing/2014/main" id="{3CCCA8D6-F450-81D4-F2E5-C5478ADF4448}"/>
                  </a:ext>
                </a:extLst>
              </p:cNvPr>
              <p:cNvPicPr/>
              <p:nvPr/>
            </p:nvPicPr>
            <p:blipFill>
              <a:blip r:embed="rId943"/>
              <a:stretch>
                <a:fillRect/>
              </a:stretch>
            </p:blipFill>
            <p:spPr>
              <a:xfrm>
                <a:off x="693262" y="5817502"/>
                <a:ext cx="13140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4">
            <p14:nvContentPartPr>
              <p14:cNvPr id="507" name="Freihand 506">
                <a:extLst>
                  <a:ext uri="{FF2B5EF4-FFF2-40B4-BE49-F238E27FC236}">
                    <a16:creationId xmlns:a16="http://schemas.microsoft.com/office/drawing/2014/main" id="{568ED3E0-6E72-BE1A-08C9-F3628BE56AC1}"/>
                  </a:ext>
                </a:extLst>
              </p14:cNvPr>
              <p14:cNvContentPartPr/>
              <p14:nvPr/>
            </p14:nvContentPartPr>
            <p14:xfrm>
              <a:off x="496342" y="5739022"/>
              <a:ext cx="89280" cy="142920"/>
            </p14:xfrm>
          </p:contentPart>
        </mc:Choice>
        <mc:Fallback xmlns="">
          <p:pic>
            <p:nvPicPr>
              <p:cNvPr id="507" name="Freihand 506">
                <a:extLst>
                  <a:ext uri="{FF2B5EF4-FFF2-40B4-BE49-F238E27FC236}">
                    <a16:creationId xmlns:a16="http://schemas.microsoft.com/office/drawing/2014/main" id="{568ED3E0-6E72-BE1A-08C9-F3628BE56AC1}"/>
                  </a:ext>
                </a:extLst>
              </p:cNvPr>
              <p:cNvPicPr/>
              <p:nvPr/>
            </p:nvPicPr>
            <p:blipFill>
              <a:blip r:embed="rId945"/>
              <a:stretch>
                <a:fillRect/>
              </a:stretch>
            </p:blipFill>
            <p:spPr>
              <a:xfrm>
                <a:off x="487342" y="5730382"/>
                <a:ext cx="10692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6">
            <p14:nvContentPartPr>
              <p14:cNvPr id="508" name="Freihand 507">
                <a:extLst>
                  <a:ext uri="{FF2B5EF4-FFF2-40B4-BE49-F238E27FC236}">
                    <a16:creationId xmlns:a16="http://schemas.microsoft.com/office/drawing/2014/main" id="{D707D8C9-028D-3C61-6054-417244B7F42A}"/>
                  </a:ext>
                </a:extLst>
              </p14:cNvPr>
              <p14:cNvContentPartPr/>
              <p14:nvPr/>
            </p14:nvContentPartPr>
            <p14:xfrm>
              <a:off x="727462" y="5419702"/>
              <a:ext cx="93600" cy="28080"/>
            </p14:xfrm>
          </p:contentPart>
        </mc:Choice>
        <mc:Fallback xmlns="">
          <p:pic>
            <p:nvPicPr>
              <p:cNvPr id="508" name="Freihand 507">
                <a:extLst>
                  <a:ext uri="{FF2B5EF4-FFF2-40B4-BE49-F238E27FC236}">
                    <a16:creationId xmlns:a16="http://schemas.microsoft.com/office/drawing/2014/main" id="{D707D8C9-028D-3C61-6054-417244B7F42A}"/>
                  </a:ext>
                </a:extLst>
              </p:cNvPr>
              <p:cNvPicPr/>
              <p:nvPr/>
            </p:nvPicPr>
            <p:blipFill>
              <a:blip r:embed="rId947"/>
              <a:stretch>
                <a:fillRect/>
              </a:stretch>
            </p:blipFill>
            <p:spPr>
              <a:xfrm>
                <a:off x="718462" y="5411062"/>
                <a:ext cx="1112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8">
            <p14:nvContentPartPr>
              <p14:cNvPr id="509" name="Freihand 508">
                <a:extLst>
                  <a:ext uri="{FF2B5EF4-FFF2-40B4-BE49-F238E27FC236}">
                    <a16:creationId xmlns:a16="http://schemas.microsoft.com/office/drawing/2014/main" id="{28BF3E4D-3161-9AD7-D455-7E38898BB493}"/>
                  </a:ext>
                </a:extLst>
              </p14:cNvPr>
              <p14:cNvContentPartPr/>
              <p14:nvPr/>
            </p14:nvContentPartPr>
            <p14:xfrm>
              <a:off x="525142" y="5303062"/>
              <a:ext cx="74520" cy="220320"/>
            </p14:xfrm>
          </p:contentPart>
        </mc:Choice>
        <mc:Fallback xmlns="">
          <p:pic>
            <p:nvPicPr>
              <p:cNvPr id="509" name="Freihand 508">
                <a:extLst>
                  <a:ext uri="{FF2B5EF4-FFF2-40B4-BE49-F238E27FC236}">
                    <a16:creationId xmlns:a16="http://schemas.microsoft.com/office/drawing/2014/main" id="{28BF3E4D-3161-9AD7-D455-7E38898BB493}"/>
                  </a:ext>
                </a:extLst>
              </p:cNvPr>
              <p:cNvPicPr/>
              <p:nvPr/>
            </p:nvPicPr>
            <p:blipFill>
              <a:blip r:embed="rId949"/>
              <a:stretch>
                <a:fillRect/>
              </a:stretch>
            </p:blipFill>
            <p:spPr>
              <a:xfrm>
                <a:off x="516502" y="5294062"/>
                <a:ext cx="9216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0">
            <p14:nvContentPartPr>
              <p14:cNvPr id="860" name="Freihand 859">
                <a:extLst>
                  <a:ext uri="{FF2B5EF4-FFF2-40B4-BE49-F238E27FC236}">
                    <a16:creationId xmlns:a16="http://schemas.microsoft.com/office/drawing/2014/main" id="{5D5BC86C-B655-04A8-437F-C5A33CB68646}"/>
                  </a:ext>
                </a:extLst>
              </p14:cNvPr>
              <p14:cNvContentPartPr/>
              <p14:nvPr/>
            </p14:nvContentPartPr>
            <p14:xfrm>
              <a:off x="1746982" y="5419309"/>
              <a:ext cx="50760" cy="313560"/>
            </p14:xfrm>
          </p:contentPart>
        </mc:Choice>
        <mc:Fallback xmlns="">
          <p:pic>
            <p:nvPicPr>
              <p:cNvPr id="860" name="Freihand 859">
                <a:extLst>
                  <a:ext uri="{FF2B5EF4-FFF2-40B4-BE49-F238E27FC236}">
                    <a16:creationId xmlns:a16="http://schemas.microsoft.com/office/drawing/2014/main" id="{5D5BC86C-B655-04A8-437F-C5A33CB68646}"/>
                  </a:ext>
                </a:extLst>
              </p:cNvPr>
              <p:cNvPicPr/>
              <p:nvPr/>
            </p:nvPicPr>
            <p:blipFill>
              <a:blip r:embed="rId951"/>
              <a:stretch>
                <a:fillRect/>
              </a:stretch>
            </p:blipFill>
            <p:spPr>
              <a:xfrm>
                <a:off x="1738342" y="5410309"/>
                <a:ext cx="6840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2">
            <p14:nvContentPartPr>
              <p14:cNvPr id="861" name="Freihand 860">
                <a:extLst>
                  <a:ext uri="{FF2B5EF4-FFF2-40B4-BE49-F238E27FC236}">
                    <a16:creationId xmlns:a16="http://schemas.microsoft.com/office/drawing/2014/main" id="{17852C73-A2B2-95EB-CD80-D8E49E2EF476}"/>
                  </a:ext>
                </a:extLst>
              </p14:cNvPr>
              <p14:cNvContentPartPr/>
              <p14:nvPr/>
            </p14:nvContentPartPr>
            <p14:xfrm>
              <a:off x="1717462" y="5273509"/>
              <a:ext cx="179640" cy="149760"/>
            </p14:xfrm>
          </p:contentPart>
        </mc:Choice>
        <mc:Fallback xmlns="">
          <p:pic>
            <p:nvPicPr>
              <p:cNvPr id="861" name="Freihand 860">
                <a:extLst>
                  <a:ext uri="{FF2B5EF4-FFF2-40B4-BE49-F238E27FC236}">
                    <a16:creationId xmlns:a16="http://schemas.microsoft.com/office/drawing/2014/main" id="{17852C73-A2B2-95EB-CD80-D8E49E2EF476}"/>
                  </a:ext>
                </a:extLst>
              </p:cNvPr>
              <p:cNvPicPr/>
              <p:nvPr/>
            </p:nvPicPr>
            <p:blipFill>
              <a:blip r:embed="rId953"/>
              <a:stretch>
                <a:fillRect/>
              </a:stretch>
            </p:blipFill>
            <p:spPr>
              <a:xfrm>
                <a:off x="1708462" y="5264509"/>
                <a:ext cx="19728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4">
            <p14:nvContentPartPr>
              <p14:cNvPr id="865" name="Freihand 864">
                <a:extLst>
                  <a:ext uri="{FF2B5EF4-FFF2-40B4-BE49-F238E27FC236}">
                    <a16:creationId xmlns:a16="http://schemas.microsoft.com/office/drawing/2014/main" id="{C7249652-ED18-AE44-CCD0-46DA9007541C}"/>
                  </a:ext>
                </a:extLst>
              </p14:cNvPr>
              <p14:cNvContentPartPr/>
              <p14:nvPr/>
            </p14:nvContentPartPr>
            <p14:xfrm>
              <a:off x="804142" y="5417149"/>
              <a:ext cx="95760" cy="24120"/>
            </p14:xfrm>
          </p:contentPart>
        </mc:Choice>
        <mc:Fallback xmlns="">
          <p:pic>
            <p:nvPicPr>
              <p:cNvPr id="865" name="Freihand 864">
                <a:extLst>
                  <a:ext uri="{FF2B5EF4-FFF2-40B4-BE49-F238E27FC236}">
                    <a16:creationId xmlns:a16="http://schemas.microsoft.com/office/drawing/2014/main" id="{C7249652-ED18-AE44-CCD0-46DA9007541C}"/>
                  </a:ext>
                </a:extLst>
              </p:cNvPr>
              <p:cNvPicPr/>
              <p:nvPr/>
            </p:nvPicPr>
            <p:blipFill>
              <a:blip r:embed="rId955"/>
              <a:stretch>
                <a:fillRect/>
              </a:stretch>
            </p:blipFill>
            <p:spPr>
              <a:xfrm>
                <a:off x="795502" y="5408149"/>
                <a:ext cx="1134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6">
            <p14:nvContentPartPr>
              <p14:cNvPr id="866" name="Freihand 865">
                <a:extLst>
                  <a:ext uri="{FF2B5EF4-FFF2-40B4-BE49-F238E27FC236}">
                    <a16:creationId xmlns:a16="http://schemas.microsoft.com/office/drawing/2014/main" id="{A37F42CD-61AE-5FDC-DA20-B27FC5EFEF83}"/>
                  </a:ext>
                </a:extLst>
              </p14:cNvPr>
              <p14:cNvContentPartPr/>
              <p14:nvPr/>
            </p14:nvContentPartPr>
            <p14:xfrm>
              <a:off x="1070542" y="5414629"/>
              <a:ext cx="56520" cy="5040"/>
            </p14:xfrm>
          </p:contentPart>
        </mc:Choice>
        <mc:Fallback xmlns="">
          <p:pic>
            <p:nvPicPr>
              <p:cNvPr id="866" name="Freihand 865">
                <a:extLst>
                  <a:ext uri="{FF2B5EF4-FFF2-40B4-BE49-F238E27FC236}">
                    <a16:creationId xmlns:a16="http://schemas.microsoft.com/office/drawing/2014/main" id="{A37F42CD-61AE-5FDC-DA20-B27FC5EFEF83}"/>
                  </a:ext>
                </a:extLst>
              </p:cNvPr>
              <p:cNvPicPr/>
              <p:nvPr/>
            </p:nvPicPr>
            <p:blipFill>
              <a:blip r:embed="rId957"/>
              <a:stretch>
                <a:fillRect/>
              </a:stretch>
            </p:blipFill>
            <p:spPr>
              <a:xfrm>
                <a:off x="1061902" y="5405629"/>
                <a:ext cx="7416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8">
            <p14:nvContentPartPr>
              <p14:cNvPr id="870" name="Freihand 869">
                <a:extLst>
                  <a:ext uri="{FF2B5EF4-FFF2-40B4-BE49-F238E27FC236}">
                    <a16:creationId xmlns:a16="http://schemas.microsoft.com/office/drawing/2014/main" id="{CAA0D244-8CD4-0727-1DA9-D2C6140E6935}"/>
                  </a:ext>
                </a:extLst>
              </p14:cNvPr>
              <p14:cNvContentPartPr/>
              <p14:nvPr/>
            </p14:nvContentPartPr>
            <p14:xfrm>
              <a:off x="1185022" y="5456749"/>
              <a:ext cx="513360" cy="49680"/>
            </p14:xfrm>
          </p:contentPart>
        </mc:Choice>
        <mc:Fallback xmlns="">
          <p:pic>
            <p:nvPicPr>
              <p:cNvPr id="870" name="Freihand 869">
                <a:extLst>
                  <a:ext uri="{FF2B5EF4-FFF2-40B4-BE49-F238E27FC236}">
                    <a16:creationId xmlns:a16="http://schemas.microsoft.com/office/drawing/2014/main" id="{CAA0D244-8CD4-0727-1DA9-D2C6140E6935}"/>
                  </a:ext>
                </a:extLst>
              </p:cNvPr>
              <p:cNvPicPr/>
              <p:nvPr/>
            </p:nvPicPr>
            <p:blipFill>
              <a:blip r:embed="rId959"/>
              <a:stretch>
                <a:fillRect/>
              </a:stretch>
            </p:blipFill>
            <p:spPr>
              <a:xfrm>
                <a:off x="1176382" y="5448109"/>
                <a:ext cx="53100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0">
            <p14:nvContentPartPr>
              <p14:cNvPr id="879" name="Freihand 878">
                <a:extLst>
                  <a:ext uri="{FF2B5EF4-FFF2-40B4-BE49-F238E27FC236}">
                    <a16:creationId xmlns:a16="http://schemas.microsoft.com/office/drawing/2014/main" id="{80B76E6C-4615-BC00-5CB3-93B431114C51}"/>
                  </a:ext>
                </a:extLst>
              </p14:cNvPr>
              <p14:cNvContentPartPr/>
              <p14:nvPr/>
            </p14:nvContentPartPr>
            <p14:xfrm>
              <a:off x="819262" y="4601029"/>
              <a:ext cx="21960" cy="35640"/>
            </p14:xfrm>
          </p:contentPart>
        </mc:Choice>
        <mc:Fallback xmlns="">
          <p:pic>
            <p:nvPicPr>
              <p:cNvPr id="879" name="Freihand 878">
                <a:extLst>
                  <a:ext uri="{FF2B5EF4-FFF2-40B4-BE49-F238E27FC236}">
                    <a16:creationId xmlns:a16="http://schemas.microsoft.com/office/drawing/2014/main" id="{80B76E6C-4615-BC00-5CB3-93B431114C51}"/>
                  </a:ext>
                </a:extLst>
              </p:cNvPr>
              <p:cNvPicPr/>
              <p:nvPr/>
            </p:nvPicPr>
            <p:blipFill>
              <a:blip r:embed="rId961"/>
              <a:stretch>
                <a:fillRect/>
              </a:stretch>
            </p:blipFill>
            <p:spPr>
              <a:xfrm>
                <a:off x="810622" y="4592389"/>
                <a:ext cx="3960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2">
            <p14:nvContentPartPr>
              <p14:cNvPr id="880" name="Freihand 879">
                <a:extLst>
                  <a:ext uri="{FF2B5EF4-FFF2-40B4-BE49-F238E27FC236}">
                    <a16:creationId xmlns:a16="http://schemas.microsoft.com/office/drawing/2014/main" id="{D199A1D6-4FCD-EE6A-3A84-B42D1942F5D5}"/>
                  </a:ext>
                </a:extLst>
              </p14:cNvPr>
              <p14:cNvContentPartPr/>
              <p14:nvPr/>
            </p14:nvContentPartPr>
            <p14:xfrm>
              <a:off x="762742" y="6150109"/>
              <a:ext cx="23400" cy="308160"/>
            </p14:xfrm>
          </p:contentPart>
        </mc:Choice>
        <mc:Fallback xmlns="">
          <p:pic>
            <p:nvPicPr>
              <p:cNvPr id="880" name="Freihand 879">
                <a:extLst>
                  <a:ext uri="{FF2B5EF4-FFF2-40B4-BE49-F238E27FC236}">
                    <a16:creationId xmlns:a16="http://schemas.microsoft.com/office/drawing/2014/main" id="{D199A1D6-4FCD-EE6A-3A84-B42D1942F5D5}"/>
                  </a:ext>
                </a:extLst>
              </p:cNvPr>
              <p:cNvPicPr/>
              <p:nvPr/>
            </p:nvPicPr>
            <p:blipFill>
              <a:blip r:embed="rId963"/>
              <a:stretch>
                <a:fillRect/>
              </a:stretch>
            </p:blipFill>
            <p:spPr>
              <a:xfrm>
                <a:off x="753742" y="6141469"/>
                <a:ext cx="41040" cy="32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883" name="Gruppieren 882">
            <a:extLst>
              <a:ext uri="{FF2B5EF4-FFF2-40B4-BE49-F238E27FC236}">
                <a16:creationId xmlns:a16="http://schemas.microsoft.com/office/drawing/2014/main" id="{51F59604-F8E3-1E2A-6B9C-A081E165ABCC}"/>
              </a:ext>
            </a:extLst>
          </p:cNvPr>
          <p:cNvGrpSpPr/>
          <p:nvPr/>
        </p:nvGrpSpPr>
        <p:grpSpPr>
          <a:xfrm>
            <a:off x="547822" y="4456702"/>
            <a:ext cx="451440" cy="233640"/>
            <a:chOff x="547822" y="4456702"/>
            <a:chExt cx="451440" cy="23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3FC6C869-E0D7-BD0F-7630-F44D653A0811}"/>
                    </a:ext>
                  </a:extLst>
                </p14:cNvPr>
                <p14:cNvContentPartPr/>
                <p14:nvPr/>
              </p14:nvContentPartPr>
              <p14:xfrm>
                <a:off x="769222" y="4585582"/>
                <a:ext cx="121320" cy="255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3FC6C869-E0D7-BD0F-7630-F44D653A0811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760582" y="4576582"/>
                  <a:ext cx="1389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C3DED68A-A2FF-10C7-5557-AEFD8593AC57}"/>
                    </a:ext>
                  </a:extLst>
                </p14:cNvPr>
                <p14:cNvContentPartPr/>
                <p14:nvPr/>
              </p14:nvContentPartPr>
              <p14:xfrm>
                <a:off x="547822" y="4456702"/>
                <a:ext cx="149040" cy="2336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C3DED68A-A2FF-10C7-5557-AEFD8593AC57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538822" y="4448062"/>
                  <a:ext cx="1666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8">
              <p14:nvContentPartPr>
                <p14:cNvPr id="882" name="Freihand 881">
                  <a:extLst>
                    <a:ext uri="{FF2B5EF4-FFF2-40B4-BE49-F238E27FC236}">
                      <a16:creationId xmlns:a16="http://schemas.microsoft.com/office/drawing/2014/main" id="{2E03384E-74CD-1D0E-1C33-B28AFA99D637}"/>
                    </a:ext>
                  </a:extLst>
                </p14:cNvPr>
                <p14:cNvContentPartPr/>
                <p14:nvPr/>
              </p14:nvContentPartPr>
              <p14:xfrm>
                <a:off x="810622" y="4596349"/>
                <a:ext cx="188640" cy="55440"/>
              </p14:xfrm>
            </p:contentPart>
          </mc:Choice>
          <mc:Fallback xmlns="">
            <p:pic>
              <p:nvPicPr>
                <p:cNvPr id="882" name="Freihand 881">
                  <a:extLst>
                    <a:ext uri="{FF2B5EF4-FFF2-40B4-BE49-F238E27FC236}">
                      <a16:creationId xmlns:a16="http://schemas.microsoft.com/office/drawing/2014/main" id="{2E03384E-74CD-1D0E-1C33-B28AFA99D637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801622" y="4587709"/>
                  <a:ext cx="206280" cy="7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70">
            <p14:nvContentPartPr>
              <p14:cNvPr id="884" name="Freihand 883">
                <a:extLst>
                  <a:ext uri="{FF2B5EF4-FFF2-40B4-BE49-F238E27FC236}">
                    <a16:creationId xmlns:a16="http://schemas.microsoft.com/office/drawing/2014/main" id="{D929590B-A413-B6A1-0E66-FC13F9705896}"/>
                  </a:ext>
                </a:extLst>
              </p14:cNvPr>
              <p14:cNvContentPartPr/>
              <p14:nvPr/>
            </p14:nvContentPartPr>
            <p14:xfrm>
              <a:off x="3091582" y="5369269"/>
              <a:ext cx="48240" cy="66960"/>
            </p14:xfrm>
          </p:contentPart>
        </mc:Choice>
        <mc:Fallback xmlns="">
          <p:pic>
            <p:nvPicPr>
              <p:cNvPr id="884" name="Freihand 883">
                <a:extLst>
                  <a:ext uri="{FF2B5EF4-FFF2-40B4-BE49-F238E27FC236}">
                    <a16:creationId xmlns:a16="http://schemas.microsoft.com/office/drawing/2014/main" id="{D929590B-A413-B6A1-0E66-FC13F9705896}"/>
                  </a:ext>
                </a:extLst>
              </p:cNvPr>
              <p:cNvPicPr/>
              <p:nvPr/>
            </p:nvPicPr>
            <p:blipFill>
              <a:blip r:embed="rId971"/>
              <a:stretch>
                <a:fillRect/>
              </a:stretch>
            </p:blipFill>
            <p:spPr>
              <a:xfrm>
                <a:off x="3082942" y="5360629"/>
                <a:ext cx="65880" cy="8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888" name="Gruppieren 887">
            <a:extLst>
              <a:ext uri="{FF2B5EF4-FFF2-40B4-BE49-F238E27FC236}">
                <a16:creationId xmlns:a16="http://schemas.microsoft.com/office/drawing/2014/main" id="{1AD257A6-B594-C956-9133-5484FFD95535}"/>
              </a:ext>
            </a:extLst>
          </p:cNvPr>
          <p:cNvGrpSpPr/>
          <p:nvPr/>
        </p:nvGrpSpPr>
        <p:grpSpPr>
          <a:xfrm>
            <a:off x="1918702" y="5409229"/>
            <a:ext cx="2292480" cy="889200"/>
            <a:chOff x="1918702" y="5409229"/>
            <a:chExt cx="2292480" cy="88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2">
              <p14:nvContentPartPr>
                <p14:cNvPr id="885" name="Freihand 884">
                  <a:extLst>
                    <a:ext uri="{FF2B5EF4-FFF2-40B4-BE49-F238E27FC236}">
                      <a16:creationId xmlns:a16="http://schemas.microsoft.com/office/drawing/2014/main" id="{568E2E99-93CD-80C3-A915-2B67A08BBB96}"/>
                    </a:ext>
                  </a:extLst>
                </p14:cNvPr>
                <p14:cNvContentPartPr/>
                <p14:nvPr/>
              </p14:nvContentPartPr>
              <p14:xfrm>
                <a:off x="3188782" y="5409229"/>
                <a:ext cx="1022400" cy="889200"/>
              </p14:xfrm>
            </p:contentPart>
          </mc:Choice>
          <mc:Fallback xmlns="">
            <p:pic>
              <p:nvPicPr>
                <p:cNvPr id="885" name="Freihand 884">
                  <a:extLst>
                    <a:ext uri="{FF2B5EF4-FFF2-40B4-BE49-F238E27FC236}">
                      <a16:creationId xmlns:a16="http://schemas.microsoft.com/office/drawing/2014/main" id="{568E2E99-93CD-80C3-A915-2B67A08BBB96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3180142" y="5400589"/>
                  <a:ext cx="1040040" cy="90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4">
              <p14:nvContentPartPr>
                <p14:cNvPr id="886" name="Freihand 885">
                  <a:extLst>
                    <a:ext uri="{FF2B5EF4-FFF2-40B4-BE49-F238E27FC236}">
                      <a16:creationId xmlns:a16="http://schemas.microsoft.com/office/drawing/2014/main" id="{D1E74DD6-7FB9-4081-E134-99309ABE0020}"/>
                    </a:ext>
                  </a:extLst>
                </p14:cNvPr>
                <p14:cNvContentPartPr/>
                <p14:nvPr/>
              </p14:nvContentPartPr>
              <p14:xfrm>
                <a:off x="1918702" y="5945629"/>
                <a:ext cx="1564200" cy="71280"/>
              </p14:xfrm>
            </p:contentPart>
          </mc:Choice>
          <mc:Fallback xmlns="">
            <p:pic>
              <p:nvPicPr>
                <p:cNvPr id="886" name="Freihand 885">
                  <a:extLst>
                    <a:ext uri="{FF2B5EF4-FFF2-40B4-BE49-F238E27FC236}">
                      <a16:creationId xmlns:a16="http://schemas.microsoft.com/office/drawing/2014/main" id="{D1E74DD6-7FB9-4081-E134-99309ABE0020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1910062" y="5936629"/>
                  <a:ext cx="15818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6">
              <p14:nvContentPartPr>
                <p14:cNvPr id="887" name="Freihand 886">
                  <a:extLst>
                    <a:ext uri="{FF2B5EF4-FFF2-40B4-BE49-F238E27FC236}">
                      <a16:creationId xmlns:a16="http://schemas.microsoft.com/office/drawing/2014/main" id="{592C9459-78F6-83AE-5702-AD9EE80FC2D5}"/>
                    </a:ext>
                  </a:extLst>
                </p14:cNvPr>
                <p14:cNvContentPartPr/>
                <p14:nvPr/>
              </p14:nvContentPartPr>
              <p14:xfrm>
                <a:off x="3443662" y="5883349"/>
                <a:ext cx="86760" cy="125280"/>
              </p14:xfrm>
            </p:contentPart>
          </mc:Choice>
          <mc:Fallback xmlns="">
            <p:pic>
              <p:nvPicPr>
                <p:cNvPr id="887" name="Freihand 886">
                  <a:extLst>
                    <a:ext uri="{FF2B5EF4-FFF2-40B4-BE49-F238E27FC236}">
                      <a16:creationId xmlns:a16="http://schemas.microsoft.com/office/drawing/2014/main" id="{592C9459-78F6-83AE-5702-AD9EE80FC2D5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3435022" y="5874709"/>
                  <a:ext cx="104400" cy="14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78">
            <p14:nvContentPartPr>
              <p14:cNvPr id="889" name="Freihand 888">
                <a:extLst>
                  <a:ext uri="{FF2B5EF4-FFF2-40B4-BE49-F238E27FC236}">
                    <a16:creationId xmlns:a16="http://schemas.microsoft.com/office/drawing/2014/main" id="{43F8376D-9AE7-FD0D-7E60-8A80DF69C5BA}"/>
                  </a:ext>
                </a:extLst>
              </p14:cNvPr>
              <p14:cNvContentPartPr/>
              <p14:nvPr/>
            </p14:nvContentPartPr>
            <p14:xfrm>
              <a:off x="4236382" y="6154429"/>
              <a:ext cx="19440" cy="231840"/>
            </p14:xfrm>
          </p:contentPart>
        </mc:Choice>
        <mc:Fallback xmlns="">
          <p:pic>
            <p:nvPicPr>
              <p:cNvPr id="889" name="Freihand 888">
                <a:extLst>
                  <a:ext uri="{FF2B5EF4-FFF2-40B4-BE49-F238E27FC236}">
                    <a16:creationId xmlns:a16="http://schemas.microsoft.com/office/drawing/2014/main" id="{43F8376D-9AE7-FD0D-7E60-8A80DF69C5BA}"/>
                  </a:ext>
                </a:extLst>
              </p:cNvPr>
              <p:cNvPicPr/>
              <p:nvPr/>
            </p:nvPicPr>
            <p:blipFill>
              <a:blip r:embed="rId979"/>
              <a:stretch>
                <a:fillRect/>
              </a:stretch>
            </p:blipFill>
            <p:spPr>
              <a:xfrm>
                <a:off x="4227382" y="6145429"/>
                <a:ext cx="3708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0">
            <p14:nvContentPartPr>
              <p14:cNvPr id="890" name="Freihand 889">
                <a:extLst>
                  <a:ext uri="{FF2B5EF4-FFF2-40B4-BE49-F238E27FC236}">
                    <a16:creationId xmlns:a16="http://schemas.microsoft.com/office/drawing/2014/main" id="{8910B991-8668-A16B-FA93-0C06349C41CD}"/>
                  </a:ext>
                </a:extLst>
              </p14:cNvPr>
              <p14:cNvContentPartPr/>
              <p14:nvPr/>
            </p14:nvContentPartPr>
            <p14:xfrm>
              <a:off x="4224502" y="6162709"/>
              <a:ext cx="33840" cy="228600"/>
            </p14:xfrm>
          </p:contentPart>
        </mc:Choice>
        <mc:Fallback xmlns="">
          <p:pic>
            <p:nvPicPr>
              <p:cNvPr id="890" name="Freihand 889">
                <a:extLst>
                  <a:ext uri="{FF2B5EF4-FFF2-40B4-BE49-F238E27FC236}">
                    <a16:creationId xmlns:a16="http://schemas.microsoft.com/office/drawing/2014/main" id="{8910B991-8668-A16B-FA93-0C06349C41CD}"/>
                  </a:ext>
                </a:extLst>
              </p:cNvPr>
              <p:cNvPicPr/>
              <p:nvPr/>
            </p:nvPicPr>
            <p:blipFill>
              <a:blip r:embed="rId981"/>
              <a:stretch>
                <a:fillRect/>
              </a:stretch>
            </p:blipFill>
            <p:spPr>
              <a:xfrm>
                <a:off x="4215862" y="6154069"/>
                <a:ext cx="51480" cy="24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221371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hteck 45">
            <a:extLst>
              <a:ext uri="{FF2B5EF4-FFF2-40B4-BE49-F238E27FC236}">
                <a16:creationId xmlns:a16="http://schemas.microsoft.com/office/drawing/2014/main" id="{C13322D2-7471-4043-FDBD-4FCFF16E6E51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C531CF8-8EFB-9FCD-6DF2-B43A80CC4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335732" cy="22976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74" name="Freihand 473">
                <a:extLst>
                  <a:ext uri="{FF2B5EF4-FFF2-40B4-BE49-F238E27FC236}">
                    <a16:creationId xmlns:a16="http://schemas.microsoft.com/office/drawing/2014/main" id="{3B265D2D-A5D6-6C4B-176E-5113F209F637}"/>
                  </a:ext>
                </a:extLst>
              </p14:cNvPr>
              <p14:cNvContentPartPr/>
              <p14:nvPr/>
            </p14:nvContentPartPr>
            <p14:xfrm>
              <a:off x="5882662" y="1078462"/>
              <a:ext cx="2896920" cy="108720"/>
            </p14:xfrm>
          </p:contentPart>
        </mc:Choice>
        <mc:Fallback xmlns="">
          <p:pic>
            <p:nvPicPr>
              <p:cNvPr id="474" name="Freihand 473">
                <a:extLst>
                  <a:ext uri="{FF2B5EF4-FFF2-40B4-BE49-F238E27FC236}">
                    <a16:creationId xmlns:a16="http://schemas.microsoft.com/office/drawing/2014/main" id="{3B265D2D-A5D6-6C4B-176E-5113F209F63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73662" y="1069462"/>
                <a:ext cx="291456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82" name="Freihand 481">
                <a:extLst>
                  <a:ext uri="{FF2B5EF4-FFF2-40B4-BE49-F238E27FC236}">
                    <a16:creationId xmlns:a16="http://schemas.microsoft.com/office/drawing/2014/main" id="{67F2E970-2FEB-96BC-0342-025ED1A28C77}"/>
                  </a:ext>
                </a:extLst>
              </p14:cNvPr>
              <p14:cNvContentPartPr/>
              <p14:nvPr/>
            </p14:nvContentPartPr>
            <p14:xfrm>
              <a:off x="7114222" y="832222"/>
              <a:ext cx="155520" cy="156960"/>
            </p14:xfrm>
          </p:contentPart>
        </mc:Choice>
        <mc:Fallback xmlns="">
          <p:pic>
            <p:nvPicPr>
              <p:cNvPr id="482" name="Freihand 481">
                <a:extLst>
                  <a:ext uri="{FF2B5EF4-FFF2-40B4-BE49-F238E27FC236}">
                    <a16:creationId xmlns:a16="http://schemas.microsoft.com/office/drawing/2014/main" id="{67F2E970-2FEB-96BC-0342-025ED1A28C7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05582" y="823582"/>
                <a:ext cx="17316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86" name="Freihand 485">
                <a:extLst>
                  <a:ext uri="{FF2B5EF4-FFF2-40B4-BE49-F238E27FC236}">
                    <a16:creationId xmlns:a16="http://schemas.microsoft.com/office/drawing/2014/main" id="{55E53F07-0D75-996E-8C40-4755249E9A92}"/>
                  </a:ext>
                </a:extLst>
              </p14:cNvPr>
              <p14:cNvContentPartPr/>
              <p14:nvPr/>
            </p14:nvContentPartPr>
            <p14:xfrm>
              <a:off x="6497902" y="1293742"/>
              <a:ext cx="132120" cy="167040"/>
            </p14:xfrm>
          </p:contentPart>
        </mc:Choice>
        <mc:Fallback xmlns="">
          <p:pic>
            <p:nvPicPr>
              <p:cNvPr id="486" name="Freihand 485">
                <a:extLst>
                  <a:ext uri="{FF2B5EF4-FFF2-40B4-BE49-F238E27FC236}">
                    <a16:creationId xmlns:a16="http://schemas.microsoft.com/office/drawing/2014/main" id="{55E53F07-0D75-996E-8C40-4755249E9A9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88902" y="1284742"/>
                <a:ext cx="14976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E507058D-547C-22FA-C1AB-E85CDD5A7EA1}"/>
                  </a:ext>
                </a:extLst>
              </p14:cNvPr>
              <p14:cNvContentPartPr/>
              <p14:nvPr/>
            </p14:nvContentPartPr>
            <p14:xfrm>
              <a:off x="7980742" y="1525222"/>
              <a:ext cx="11880" cy="3852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E507058D-547C-22FA-C1AB-E85CDD5A7EA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971742" y="1516582"/>
                <a:ext cx="295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BECF8CA6-B23B-7475-C746-0F05BA08D859}"/>
                  </a:ext>
                </a:extLst>
              </p14:cNvPr>
              <p14:cNvContentPartPr/>
              <p14:nvPr/>
            </p14:nvContentPartPr>
            <p14:xfrm>
              <a:off x="7927822" y="-8378"/>
              <a:ext cx="437040" cy="30168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BECF8CA6-B23B-7475-C746-0F05BA08D85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18822" y="-17018"/>
                <a:ext cx="45468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E6CEE8CA-DBCB-1B31-0A8C-C4A5B3401397}"/>
                  </a:ext>
                </a:extLst>
              </p14:cNvPr>
              <p14:cNvContentPartPr/>
              <p14:nvPr/>
            </p14:nvContentPartPr>
            <p14:xfrm>
              <a:off x="7703182" y="929389"/>
              <a:ext cx="324000" cy="14184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E6CEE8CA-DBCB-1B31-0A8C-C4A5B340139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694182" y="920389"/>
                <a:ext cx="34164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754A8C60-DF23-9336-FD31-6BF908060580}"/>
                  </a:ext>
                </a:extLst>
              </p14:cNvPr>
              <p14:cNvContentPartPr/>
              <p14:nvPr/>
            </p14:nvContentPartPr>
            <p14:xfrm>
              <a:off x="8314462" y="1430869"/>
              <a:ext cx="361080" cy="175680"/>
            </p14:xfrm>
          </p:contentPart>
        </mc:Choice>
        <mc:Fallback xmlns=""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754A8C60-DF23-9336-FD31-6BF90806058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305822" y="1421869"/>
                <a:ext cx="37872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63369B75-A4BE-5E59-D8A8-A834D23C891B}"/>
                  </a:ext>
                </a:extLst>
              </p14:cNvPr>
              <p14:cNvContentPartPr/>
              <p14:nvPr/>
            </p14:nvContentPartPr>
            <p14:xfrm>
              <a:off x="789382" y="5453869"/>
              <a:ext cx="882000" cy="81684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63369B75-A4BE-5E59-D8A8-A834D23C891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80382" y="5445229"/>
                <a:ext cx="899640" cy="83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16CC3A4A-4AD4-B254-3673-3B081694904D}"/>
                  </a:ext>
                </a:extLst>
              </p14:cNvPr>
              <p14:cNvContentPartPr/>
              <p14:nvPr/>
            </p14:nvContentPartPr>
            <p14:xfrm>
              <a:off x="5562262" y="1561189"/>
              <a:ext cx="28080" cy="22680"/>
            </p14:xfrm>
          </p:contentPart>
        </mc:Choice>
        <mc:Fallback xmlns=""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16CC3A4A-4AD4-B254-3673-3B081694904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53262" y="1552549"/>
                <a:ext cx="4572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4D268C75-6DF7-6D0A-65BC-2839BCAABD4B}"/>
                  </a:ext>
                </a:extLst>
              </p14:cNvPr>
              <p14:cNvContentPartPr/>
              <p14:nvPr/>
            </p14:nvContentPartPr>
            <p14:xfrm>
              <a:off x="3086902" y="6153349"/>
              <a:ext cx="35640" cy="200520"/>
            </p14:xfrm>
          </p:contentPart>
        </mc:Choice>
        <mc:Fallback xmlns=""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4D268C75-6DF7-6D0A-65BC-2839BCAABD4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078262" y="6144709"/>
                <a:ext cx="5328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10A7D8E6-83F9-DC00-4B18-96A4641AC0B1}"/>
                  </a:ext>
                </a:extLst>
              </p14:cNvPr>
              <p14:cNvContentPartPr/>
              <p14:nvPr/>
            </p14:nvContentPartPr>
            <p14:xfrm>
              <a:off x="807382" y="5432989"/>
              <a:ext cx="2304000" cy="823680"/>
            </p14:xfrm>
          </p:contentPart>
        </mc:Choice>
        <mc:Fallback xmlns=""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10A7D8E6-83F9-DC00-4B18-96A4641AC0B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98742" y="5424349"/>
                <a:ext cx="2321640" cy="84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73" name="Freihand 872">
                <a:extLst>
                  <a:ext uri="{FF2B5EF4-FFF2-40B4-BE49-F238E27FC236}">
                    <a16:creationId xmlns:a16="http://schemas.microsoft.com/office/drawing/2014/main" id="{01ED1008-435B-AD41-5C27-2822AFC1A22D}"/>
                  </a:ext>
                </a:extLst>
              </p14:cNvPr>
              <p14:cNvContentPartPr/>
              <p14:nvPr/>
            </p14:nvContentPartPr>
            <p14:xfrm>
              <a:off x="818542" y="4589869"/>
              <a:ext cx="44280" cy="61920"/>
            </p14:xfrm>
          </p:contentPart>
        </mc:Choice>
        <mc:Fallback xmlns="">
          <p:pic>
            <p:nvPicPr>
              <p:cNvPr id="873" name="Freihand 872">
                <a:extLst>
                  <a:ext uri="{FF2B5EF4-FFF2-40B4-BE49-F238E27FC236}">
                    <a16:creationId xmlns:a16="http://schemas.microsoft.com/office/drawing/2014/main" id="{01ED1008-435B-AD41-5C27-2822AFC1A22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09542" y="4581229"/>
                <a:ext cx="6192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75" name="Freihand 874">
                <a:extLst>
                  <a:ext uri="{FF2B5EF4-FFF2-40B4-BE49-F238E27FC236}">
                    <a16:creationId xmlns:a16="http://schemas.microsoft.com/office/drawing/2014/main" id="{AB847B73-6E50-892E-4170-A1288D7C8C5B}"/>
                  </a:ext>
                </a:extLst>
              </p14:cNvPr>
              <p14:cNvContentPartPr/>
              <p14:nvPr/>
            </p14:nvContentPartPr>
            <p14:xfrm>
              <a:off x="828622" y="4620469"/>
              <a:ext cx="2274480" cy="761760"/>
            </p14:xfrm>
          </p:contentPart>
        </mc:Choice>
        <mc:Fallback xmlns="">
          <p:pic>
            <p:nvPicPr>
              <p:cNvPr id="875" name="Freihand 874">
                <a:extLst>
                  <a:ext uri="{FF2B5EF4-FFF2-40B4-BE49-F238E27FC236}">
                    <a16:creationId xmlns:a16="http://schemas.microsoft.com/office/drawing/2014/main" id="{AB847B73-6E50-892E-4170-A1288D7C8C5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19622" y="4611469"/>
                <a:ext cx="2292120" cy="77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77" name="Freihand 876">
                <a:extLst>
                  <a:ext uri="{FF2B5EF4-FFF2-40B4-BE49-F238E27FC236}">
                    <a16:creationId xmlns:a16="http://schemas.microsoft.com/office/drawing/2014/main" id="{19F0D129-FB7C-DCCF-5ABC-827B96D3DC0F}"/>
                  </a:ext>
                </a:extLst>
              </p14:cNvPr>
              <p14:cNvContentPartPr/>
              <p14:nvPr/>
            </p14:nvContentPartPr>
            <p14:xfrm>
              <a:off x="802702" y="4599229"/>
              <a:ext cx="42480" cy="44280"/>
            </p14:xfrm>
          </p:contentPart>
        </mc:Choice>
        <mc:Fallback xmlns="">
          <p:pic>
            <p:nvPicPr>
              <p:cNvPr id="877" name="Freihand 876">
                <a:extLst>
                  <a:ext uri="{FF2B5EF4-FFF2-40B4-BE49-F238E27FC236}">
                    <a16:creationId xmlns:a16="http://schemas.microsoft.com/office/drawing/2014/main" id="{19F0D129-FB7C-DCCF-5ABC-827B96D3DC0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94062" y="4590229"/>
                <a:ext cx="6012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96" name="Freihand 495">
                <a:extLst>
                  <a:ext uri="{FF2B5EF4-FFF2-40B4-BE49-F238E27FC236}">
                    <a16:creationId xmlns:a16="http://schemas.microsoft.com/office/drawing/2014/main" id="{BC8325DB-B1D9-5F27-0072-31F9D16AF01F}"/>
                  </a:ext>
                </a:extLst>
              </p14:cNvPr>
              <p14:cNvContentPartPr/>
              <p14:nvPr/>
            </p14:nvContentPartPr>
            <p14:xfrm>
              <a:off x="747982" y="3943702"/>
              <a:ext cx="109800" cy="2398320"/>
            </p14:xfrm>
          </p:contentPart>
        </mc:Choice>
        <mc:Fallback xmlns="">
          <p:pic>
            <p:nvPicPr>
              <p:cNvPr id="496" name="Freihand 495">
                <a:extLst>
                  <a:ext uri="{FF2B5EF4-FFF2-40B4-BE49-F238E27FC236}">
                    <a16:creationId xmlns:a16="http://schemas.microsoft.com/office/drawing/2014/main" id="{BC8325DB-B1D9-5F27-0072-31F9D16AF01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39342" y="3934702"/>
                <a:ext cx="127440" cy="241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97" name="Freihand 496">
                <a:extLst>
                  <a:ext uri="{FF2B5EF4-FFF2-40B4-BE49-F238E27FC236}">
                    <a16:creationId xmlns:a16="http://schemas.microsoft.com/office/drawing/2014/main" id="{89F414E5-29D2-E2FB-2A48-14EB10E6B4FC}"/>
                  </a:ext>
                </a:extLst>
              </p14:cNvPr>
              <p14:cNvContentPartPr/>
              <p14:nvPr/>
            </p14:nvContentPartPr>
            <p14:xfrm>
              <a:off x="574102" y="6227542"/>
              <a:ext cx="4412880" cy="65880"/>
            </p14:xfrm>
          </p:contentPart>
        </mc:Choice>
        <mc:Fallback xmlns="">
          <p:pic>
            <p:nvPicPr>
              <p:cNvPr id="497" name="Freihand 496">
                <a:extLst>
                  <a:ext uri="{FF2B5EF4-FFF2-40B4-BE49-F238E27FC236}">
                    <a16:creationId xmlns:a16="http://schemas.microsoft.com/office/drawing/2014/main" id="{89F414E5-29D2-E2FB-2A48-14EB10E6B4F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65462" y="6218902"/>
                <a:ext cx="443052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98" name="Freihand 497">
                <a:extLst>
                  <a:ext uri="{FF2B5EF4-FFF2-40B4-BE49-F238E27FC236}">
                    <a16:creationId xmlns:a16="http://schemas.microsoft.com/office/drawing/2014/main" id="{87E13C06-76CE-0063-5350-4FFE19CB80BE}"/>
                  </a:ext>
                </a:extLst>
              </p14:cNvPr>
              <p14:cNvContentPartPr/>
              <p14:nvPr/>
            </p14:nvContentPartPr>
            <p14:xfrm>
              <a:off x="5011102" y="6107662"/>
              <a:ext cx="113400" cy="216000"/>
            </p14:xfrm>
          </p:contentPart>
        </mc:Choice>
        <mc:Fallback xmlns="">
          <p:pic>
            <p:nvPicPr>
              <p:cNvPr id="498" name="Freihand 497">
                <a:extLst>
                  <a:ext uri="{FF2B5EF4-FFF2-40B4-BE49-F238E27FC236}">
                    <a16:creationId xmlns:a16="http://schemas.microsoft.com/office/drawing/2014/main" id="{87E13C06-76CE-0063-5350-4FFE19CB80B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002102" y="6098662"/>
                <a:ext cx="13104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00" name="Freihand 499">
                <a:extLst>
                  <a:ext uri="{FF2B5EF4-FFF2-40B4-BE49-F238E27FC236}">
                    <a16:creationId xmlns:a16="http://schemas.microsoft.com/office/drawing/2014/main" id="{6934C665-1E6D-2E0A-61E6-A5648B235209}"/>
                  </a:ext>
                </a:extLst>
              </p14:cNvPr>
              <p14:cNvContentPartPr/>
              <p14:nvPr/>
            </p14:nvContentPartPr>
            <p14:xfrm>
              <a:off x="730702" y="3766222"/>
              <a:ext cx="209520" cy="189360"/>
            </p14:xfrm>
          </p:contentPart>
        </mc:Choice>
        <mc:Fallback xmlns="">
          <p:pic>
            <p:nvPicPr>
              <p:cNvPr id="500" name="Freihand 499">
                <a:extLst>
                  <a:ext uri="{FF2B5EF4-FFF2-40B4-BE49-F238E27FC236}">
                    <a16:creationId xmlns:a16="http://schemas.microsoft.com/office/drawing/2014/main" id="{6934C665-1E6D-2E0A-61E6-A5648B23520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22062" y="3757222"/>
                <a:ext cx="22716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01" name="Freihand 500">
                <a:extLst>
                  <a:ext uri="{FF2B5EF4-FFF2-40B4-BE49-F238E27FC236}">
                    <a16:creationId xmlns:a16="http://schemas.microsoft.com/office/drawing/2014/main" id="{C1DD0DEA-CF88-2F22-7DD6-18B6F20CF7C8}"/>
                  </a:ext>
                </a:extLst>
              </p14:cNvPr>
              <p14:cNvContentPartPr/>
              <p14:nvPr/>
            </p14:nvContentPartPr>
            <p14:xfrm>
              <a:off x="386542" y="3550942"/>
              <a:ext cx="99360" cy="219240"/>
            </p14:xfrm>
          </p:contentPart>
        </mc:Choice>
        <mc:Fallback xmlns="">
          <p:pic>
            <p:nvPicPr>
              <p:cNvPr id="501" name="Freihand 500">
                <a:extLst>
                  <a:ext uri="{FF2B5EF4-FFF2-40B4-BE49-F238E27FC236}">
                    <a16:creationId xmlns:a16="http://schemas.microsoft.com/office/drawing/2014/main" id="{C1DD0DEA-CF88-2F22-7DD6-18B6F20CF7C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77902" y="3541942"/>
                <a:ext cx="1170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02" name="Freihand 501">
                <a:extLst>
                  <a:ext uri="{FF2B5EF4-FFF2-40B4-BE49-F238E27FC236}">
                    <a16:creationId xmlns:a16="http://schemas.microsoft.com/office/drawing/2014/main" id="{05C476C1-9F26-4E5E-07A6-C28D6B3502CF}"/>
                  </a:ext>
                </a:extLst>
              </p14:cNvPr>
              <p14:cNvContentPartPr/>
              <p14:nvPr/>
            </p14:nvContentPartPr>
            <p14:xfrm>
              <a:off x="498862" y="3552022"/>
              <a:ext cx="47880" cy="202680"/>
            </p14:xfrm>
          </p:contentPart>
        </mc:Choice>
        <mc:Fallback xmlns="">
          <p:pic>
            <p:nvPicPr>
              <p:cNvPr id="502" name="Freihand 501">
                <a:extLst>
                  <a:ext uri="{FF2B5EF4-FFF2-40B4-BE49-F238E27FC236}">
                    <a16:creationId xmlns:a16="http://schemas.microsoft.com/office/drawing/2014/main" id="{05C476C1-9F26-4E5E-07A6-C28D6B3502C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90222" y="3543022"/>
                <a:ext cx="6552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03" name="Freihand 502">
                <a:extLst>
                  <a:ext uri="{FF2B5EF4-FFF2-40B4-BE49-F238E27FC236}">
                    <a16:creationId xmlns:a16="http://schemas.microsoft.com/office/drawing/2014/main" id="{6E7762FE-F4CE-781F-3BCB-C01757604B84}"/>
                  </a:ext>
                </a:extLst>
              </p14:cNvPr>
              <p14:cNvContentPartPr/>
              <p14:nvPr/>
            </p14:nvContentPartPr>
            <p14:xfrm>
              <a:off x="415342" y="3666862"/>
              <a:ext cx="138600" cy="21960"/>
            </p14:xfrm>
          </p:contentPart>
        </mc:Choice>
        <mc:Fallback xmlns="">
          <p:pic>
            <p:nvPicPr>
              <p:cNvPr id="503" name="Freihand 502">
                <a:extLst>
                  <a:ext uri="{FF2B5EF4-FFF2-40B4-BE49-F238E27FC236}">
                    <a16:creationId xmlns:a16="http://schemas.microsoft.com/office/drawing/2014/main" id="{6E7762FE-F4CE-781F-3BCB-C01757604B8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06342" y="3658222"/>
                <a:ext cx="15624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04" name="Freihand 503">
                <a:extLst>
                  <a:ext uri="{FF2B5EF4-FFF2-40B4-BE49-F238E27FC236}">
                    <a16:creationId xmlns:a16="http://schemas.microsoft.com/office/drawing/2014/main" id="{9F943A44-E324-76FF-EF8A-B29196D3913E}"/>
                  </a:ext>
                </a:extLst>
              </p14:cNvPr>
              <p14:cNvContentPartPr/>
              <p14:nvPr/>
            </p14:nvContentPartPr>
            <p14:xfrm>
              <a:off x="4888702" y="6406102"/>
              <a:ext cx="230040" cy="157680"/>
            </p14:xfrm>
          </p:contentPart>
        </mc:Choice>
        <mc:Fallback xmlns="">
          <p:pic>
            <p:nvPicPr>
              <p:cNvPr id="504" name="Freihand 503">
                <a:extLst>
                  <a:ext uri="{FF2B5EF4-FFF2-40B4-BE49-F238E27FC236}">
                    <a16:creationId xmlns:a16="http://schemas.microsoft.com/office/drawing/2014/main" id="{9F943A44-E324-76FF-EF8A-B29196D3913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879702" y="6397102"/>
                <a:ext cx="24768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8A1AE95C-F749-FE6A-411E-6BA8CDBDAC6D}"/>
                  </a:ext>
                </a:extLst>
              </p14:cNvPr>
              <p14:cNvContentPartPr/>
              <p14:nvPr/>
            </p14:nvContentPartPr>
            <p14:xfrm>
              <a:off x="1170262" y="6192982"/>
              <a:ext cx="16200" cy="14148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8A1AE95C-F749-FE6A-411E-6BA8CDBDAC6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61262" y="6184342"/>
                <a:ext cx="3384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C8427A57-FA5F-AA37-21F4-27E412AD0670}"/>
                  </a:ext>
                </a:extLst>
              </p14:cNvPr>
              <p14:cNvContentPartPr/>
              <p14:nvPr/>
            </p14:nvContentPartPr>
            <p14:xfrm>
              <a:off x="1107262" y="6425542"/>
              <a:ext cx="119520" cy="11556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C8427A57-FA5F-AA37-21F4-27E412AD067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98262" y="6416902"/>
                <a:ext cx="13716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4CB48675-6707-36C1-4D1C-0D5221051424}"/>
                  </a:ext>
                </a:extLst>
              </p14:cNvPr>
              <p14:cNvContentPartPr/>
              <p14:nvPr/>
            </p14:nvContentPartPr>
            <p14:xfrm>
              <a:off x="1631062" y="6196222"/>
              <a:ext cx="20880" cy="16272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4CB48675-6707-36C1-4D1C-0D522105142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622062" y="6187582"/>
                <a:ext cx="3852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E07DD3C0-9808-7477-EC0D-C32C34D802B6}"/>
                  </a:ext>
                </a:extLst>
              </p14:cNvPr>
              <p14:cNvContentPartPr/>
              <p14:nvPr/>
            </p14:nvContentPartPr>
            <p14:xfrm>
              <a:off x="1609822" y="6434182"/>
              <a:ext cx="70920" cy="11016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E07DD3C0-9808-7477-EC0D-C32C34D802B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600822" y="6425182"/>
                <a:ext cx="8856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11484415-5D6B-52CB-FFB5-94AADD734FA7}"/>
                  </a:ext>
                </a:extLst>
              </p14:cNvPr>
              <p14:cNvContentPartPr/>
              <p14:nvPr/>
            </p14:nvContentPartPr>
            <p14:xfrm>
              <a:off x="1688662" y="6477382"/>
              <a:ext cx="10800" cy="9648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11484415-5D6B-52CB-FFB5-94AADD734FA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680022" y="6468742"/>
                <a:ext cx="2844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9CD836E2-69E3-88FC-C739-DBD201476782}"/>
                  </a:ext>
                </a:extLst>
              </p14:cNvPr>
              <p14:cNvContentPartPr/>
              <p14:nvPr/>
            </p14:nvContentPartPr>
            <p14:xfrm>
              <a:off x="2135062" y="6184342"/>
              <a:ext cx="10800" cy="18756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9CD836E2-69E3-88FC-C739-DBD20147678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126062" y="6175702"/>
                <a:ext cx="2844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7196E0F9-D579-B358-9ACB-807D47C7C202}"/>
                  </a:ext>
                </a:extLst>
              </p14:cNvPr>
              <p14:cNvContentPartPr/>
              <p14:nvPr/>
            </p14:nvContentPartPr>
            <p14:xfrm>
              <a:off x="2103742" y="6420502"/>
              <a:ext cx="68400" cy="14544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7196E0F9-D579-B358-9ACB-807D47C7C20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094742" y="6411502"/>
                <a:ext cx="8604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072C136E-5BAF-E7B9-7A44-1C18F9F376ED}"/>
                  </a:ext>
                </a:extLst>
              </p14:cNvPr>
              <p14:cNvContentPartPr/>
              <p14:nvPr/>
            </p14:nvContentPartPr>
            <p14:xfrm>
              <a:off x="2599102" y="6176782"/>
              <a:ext cx="15840" cy="17568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072C136E-5BAF-E7B9-7A44-1C18F9F376E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590102" y="6167782"/>
                <a:ext cx="3348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AC2732E0-47F3-A0A3-926F-5DF035945F81}"/>
                  </a:ext>
                </a:extLst>
              </p14:cNvPr>
              <p14:cNvContentPartPr/>
              <p14:nvPr/>
            </p14:nvContentPartPr>
            <p14:xfrm>
              <a:off x="2589382" y="6383422"/>
              <a:ext cx="64440" cy="20124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AC2732E0-47F3-A0A3-926F-5DF035945F8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580742" y="6374782"/>
                <a:ext cx="8208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DBD63B11-68FA-2C16-D4E6-A732F289FEC5}"/>
                  </a:ext>
                </a:extLst>
              </p14:cNvPr>
              <p14:cNvContentPartPr/>
              <p14:nvPr/>
            </p14:nvContentPartPr>
            <p14:xfrm>
              <a:off x="3711142" y="6177502"/>
              <a:ext cx="19440" cy="17316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DBD63B11-68FA-2C16-D4E6-A732F289FEC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702142" y="6168862"/>
                <a:ext cx="3708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C5EB382B-A4CA-FE55-92A4-0E03B7EF22D4}"/>
                  </a:ext>
                </a:extLst>
              </p14:cNvPr>
              <p14:cNvContentPartPr/>
              <p14:nvPr/>
            </p14:nvContentPartPr>
            <p14:xfrm>
              <a:off x="3543022" y="6426622"/>
              <a:ext cx="120960" cy="13212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C5EB382B-A4CA-FE55-92A4-0E03B7EF22D4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534382" y="6417982"/>
                <a:ext cx="13860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F3122751-2FF5-7767-3D46-41EF1B490F74}"/>
                  </a:ext>
                </a:extLst>
              </p14:cNvPr>
              <p14:cNvContentPartPr/>
              <p14:nvPr/>
            </p14:nvContentPartPr>
            <p14:xfrm>
              <a:off x="3711862" y="6437782"/>
              <a:ext cx="88200" cy="12708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F3122751-2FF5-7767-3D46-41EF1B490F74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703222" y="6428782"/>
                <a:ext cx="10584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35E22E4F-9384-4632-3D15-D2F6B75A0393}"/>
                  </a:ext>
                </a:extLst>
              </p14:cNvPr>
              <p14:cNvContentPartPr/>
              <p14:nvPr/>
            </p14:nvContentPartPr>
            <p14:xfrm>
              <a:off x="4243222" y="6182182"/>
              <a:ext cx="29520" cy="16236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35E22E4F-9384-4632-3D15-D2F6B75A0393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234582" y="6173542"/>
                <a:ext cx="4716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5B473CB5-F358-E045-59F7-CCF6EB6BA0D4}"/>
                  </a:ext>
                </a:extLst>
              </p14:cNvPr>
              <p14:cNvContentPartPr/>
              <p14:nvPr/>
            </p14:nvContentPartPr>
            <p14:xfrm>
              <a:off x="4120822" y="6416182"/>
              <a:ext cx="78480" cy="14580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5B473CB5-F358-E045-59F7-CCF6EB6BA0D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111822" y="6407542"/>
                <a:ext cx="9612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67AE73CB-168B-77B4-1F20-E3DDA40DDE13}"/>
                  </a:ext>
                </a:extLst>
              </p14:cNvPr>
              <p14:cNvContentPartPr/>
              <p14:nvPr/>
            </p14:nvContentPartPr>
            <p14:xfrm>
              <a:off x="4261582" y="6370102"/>
              <a:ext cx="86760" cy="12276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67AE73CB-168B-77B4-1F20-E3DDA40DDE1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252942" y="6361462"/>
                <a:ext cx="10440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9501EA7A-B91C-59E7-C833-4075C710F636}"/>
                  </a:ext>
                </a:extLst>
              </p14:cNvPr>
              <p14:cNvContentPartPr/>
              <p14:nvPr/>
            </p14:nvContentPartPr>
            <p14:xfrm>
              <a:off x="4341502" y="6386662"/>
              <a:ext cx="25560" cy="13356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9501EA7A-B91C-59E7-C833-4075C710F63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332502" y="6377662"/>
                <a:ext cx="4320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BC6CAD78-D3EB-9DD9-F057-52BD40072B6E}"/>
                  </a:ext>
                </a:extLst>
              </p14:cNvPr>
              <p14:cNvContentPartPr/>
              <p14:nvPr/>
            </p14:nvContentPartPr>
            <p14:xfrm>
              <a:off x="3100582" y="6165262"/>
              <a:ext cx="20520" cy="15984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BC6CAD78-D3EB-9DD9-F057-52BD40072B6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091582" y="6156622"/>
                <a:ext cx="3816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9F281B68-7F72-49B0-AFA8-7B4E63206281}"/>
                  </a:ext>
                </a:extLst>
              </p14:cNvPr>
              <p14:cNvContentPartPr/>
              <p14:nvPr/>
            </p14:nvContentPartPr>
            <p14:xfrm>
              <a:off x="3023182" y="6428782"/>
              <a:ext cx="49680" cy="11628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9F281B68-7F72-49B0-AFA8-7B4E63206281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014542" y="6419782"/>
                <a:ext cx="6732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3452DC50-1653-DC5C-BE12-3213DD82D2A4}"/>
                  </a:ext>
                </a:extLst>
              </p14:cNvPr>
              <p14:cNvContentPartPr/>
              <p14:nvPr/>
            </p14:nvContentPartPr>
            <p14:xfrm>
              <a:off x="3152062" y="6436342"/>
              <a:ext cx="82800" cy="9396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3452DC50-1653-DC5C-BE12-3213DD82D2A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143062" y="6427342"/>
                <a:ext cx="10044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913424FB-B8E9-1B45-CB9A-EA82D31F95BE}"/>
                  </a:ext>
                </a:extLst>
              </p14:cNvPr>
              <p14:cNvContentPartPr/>
              <p14:nvPr/>
            </p14:nvContentPartPr>
            <p14:xfrm>
              <a:off x="6521302" y="84142"/>
              <a:ext cx="167400" cy="12744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913424FB-B8E9-1B45-CB9A-EA82D31F95B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512662" y="75142"/>
                <a:ext cx="18504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63A2469B-509D-2DB1-D9D8-135CB785ED28}"/>
                  </a:ext>
                </a:extLst>
              </p14:cNvPr>
              <p14:cNvContentPartPr/>
              <p14:nvPr/>
            </p14:nvContentPartPr>
            <p14:xfrm>
              <a:off x="6786622" y="75142"/>
              <a:ext cx="101520" cy="14076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63A2469B-509D-2DB1-D9D8-135CB785ED2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777622" y="66502"/>
                <a:ext cx="11916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110C64D2-B8A3-004A-85A3-FFDC42CD5A4D}"/>
                  </a:ext>
                </a:extLst>
              </p14:cNvPr>
              <p14:cNvContentPartPr/>
              <p14:nvPr/>
            </p14:nvContentPartPr>
            <p14:xfrm>
              <a:off x="7040422" y="77662"/>
              <a:ext cx="77040" cy="13392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110C64D2-B8A3-004A-85A3-FFDC42CD5A4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031422" y="69022"/>
                <a:ext cx="9468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0F08219C-70CD-28F7-3F48-9368AD5EEFCA}"/>
                  </a:ext>
                </a:extLst>
              </p14:cNvPr>
              <p14:cNvContentPartPr/>
              <p14:nvPr/>
            </p14:nvContentPartPr>
            <p14:xfrm>
              <a:off x="7046182" y="130942"/>
              <a:ext cx="86040" cy="2664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0F08219C-70CD-28F7-3F48-9368AD5EEFCA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037182" y="122302"/>
                <a:ext cx="1036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D1FDFD70-0A67-1033-4D3B-4C1E0B93F28A}"/>
                  </a:ext>
                </a:extLst>
              </p14:cNvPr>
              <p14:cNvContentPartPr/>
              <p14:nvPr/>
            </p14:nvContentPartPr>
            <p14:xfrm>
              <a:off x="8115382" y="84502"/>
              <a:ext cx="16920" cy="10764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D1FDFD70-0A67-1033-4D3B-4C1E0B93F28A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106382" y="75862"/>
                <a:ext cx="3456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74BD3B0E-DA8A-F246-FFB6-DD69D97EB820}"/>
                  </a:ext>
                </a:extLst>
              </p14:cNvPr>
              <p14:cNvContentPartPr/>
              <p14:nvPr/>
            </p14:nvContentPartPr>
            <p14:xfrm>
              <a:off x="8026462" y="61822"/>
              <a:ext cx="242280" cy="14076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74BD3B0E-DA8A-F246-FFB6-DD69D97EB820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017822" y="53182"/>
                <a:ext cx="25992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449" name="Freihand 448">
                <a:extLst>
                  <a:ext uri="{FF2B5EF4-FFF2-40B4-BE49-F238E27FC236}">
                    <a16:creationId xmlns:a16="http://schemas.microsoft.com/office/drawing/2014/main" id="{F530B81E-B718-4675-B642-87B1A6FE2C76}"/>
                  </a:ext>
                </a:extLst>
              </p14:cNvPr>
              <p14:cNvContentPartPr/>
              <p14:nvPr/>
            </p14:nvContentPartPr>
            <p14:xfrm>
              <a:off x="7462702" y="71902"/>
              <a:ext cx="105840" cy="1044000"/>
            </p14:xfrm>
          </p:contentPart>
        </mc:Choice>
        <mc:Fallback xmlns="">
          <p:pic>
            <p:nvPicPr>
              <p:cNvPr id="449" name="Freihand 448">
                <a:extLst>
                  <a:ext uri="{FF2B5EF4-FFF2-40B4-BE49-F238E27FC236}">
                    <a16:creationId xmlns:a16="http://schemas.microsoft.com/office/drawing/2014/main" id="{F530B81E-B718-4675-B642-87B1A6FE2C76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453702" y="62902"/>
                <a:ext cx="123480" cy="10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51" name="Freihand 450">
                <a:extLst>
                  <a:ext uri="{FF2B5EF4-FFF2-40B4-BE49-F238E27FC236}">
                    <a16:creationId xmlns:a16="http://schemas.microsoft.com/office/drawing/2014/main" id="{6F6556C6-F590-46DF-2952-972AB4392B88}"/>
                  </a:ext>
                </a:extLst>
              </p14:cNvPr>
              <p14:cNvContentPartPr/>
              <p14:nvPr/>
            </p14:nvContentPartPr>
            <p14:xfrm>
              <a:off x="5778262" y="279262"/>
              <a:ext cx="2708280" cy="98640"/>
            </p14:xfrm>
          </p:contentPart>
        </mc:Choice>
        <mc:Fallback xmlns="">
          <p:pic>
            <p:nvPicPr>
              <p:cNvPr id="451" name="Freihand 450">
                <a:extLst>
                  <a:ext uri="{FF2B5EF4-FFF2-40B4-BE49-F238E27FC236}">
                    <a16:creationId xmlns:a16="http://schemas.microsoft.com/office/drawing/2014/main" id="{6F6556C6-F590-46DF-2952-972AB4392B8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769622" y="270262"/>
                <a:ext cx="272592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453" name="Freihand 452">
                <a:extLst>
                  <a:ext uri="{FF2B5EF4-FFF2-40B4-BE49-F238E27FC236}">
                    <a16:creationId xmlns:a16="http://schemas.microsoft.com/office/drawing/2014/main" id="{B4B40A22-6507-7055-EC66-9CA4730E0A77}"/>
                  </a:ext>
                </a:extLst>
              </p14:cNvPr>
              <p14:cNvContentPartPr/>
              <p14:nvPr/>
            </p14:nvContentPartPr>
            <p14:xfrm>
              <a:off x="6282622" y="57862"/>
              <a:ext cx="64440" cy="1059480"/>
            </p14:xfrm>
          </p:contentPart>
        </mc:Choice>
        <mc:Fallback xmlns="">
          <p:pic>
            <p:nvPicPr>
              <p:cNvPr id="453" name="Freihand 452">
                <a:extLst>
                  <a:ext uri="{FF2B5EF4-FFF2-40B4-BE49-F238E27FC236}">
                    <a16:creationId xmlns:a16="http://schemas.microsoft.com/office/drawing/2014/main" id="{B4B40A22-6507-7055-EC66-9CA4730E0A7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273622" y="48862"/>
                <a:ext cx="82080" cy="10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455" name="Freihand 454">
                <a:extLst>
                  <a:ext uri="{FF2B5EF4-FFF2-40B4-BE49-F238E27FC236}">
                    <a16:creationId xmlns:a16="http://schemas.microsoft.com/office/drawing/2014/main" id="{28A389F7-A96D-8891-E20A-0E332B342193}"/>
                  </a:ext>
                </a:extLst>
              </p14:cNvPr>
              <p14:cNvContentPartPr/>
              <p14:nvPr/>
            </p14:nvContentPartPr>
            <p14:xfrm>
              <a:off x="5814262" y="710182"/>
              <a:ext cx="2799360" cy="88560"/>
            </p14:xfrm>
          </p:contentPart>
        </mc:Choice>
        <mc:Fallback xmlns="">
          <p:pic>
            <p:nvPicPr>
              <p:cNvPr id="455" name="Freihand 454">
                <a:extLst>
                  <a:ext uri="{FF2B5EF4-FFF2-40B4-BE49-F238E27FC236}">
                    <a16:creationId xmlns:a16="http://schemas.microsoft.com/office/drawing/2014/main" id="{28A389F7-A96D-8891-E20A-0E332B342193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805622" y="701182"/>
                <a:ext cx="281700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459" name="Freihand 458">
                <a:extLst>
                  <a:ext uri="{FF2B5EF4-FFF2-40B4-BE49-F238E27FC236}">
                    <a16:creationId xmlns:a16="http://schemas.microsoft.com/office/drawing/2014/main" id="{7AEC7436-3D65-6639-35AE-70531B509AD1}"/>
                  </a:ext>
                </a:extLst>
              </p14:cNvPr>
              <p14:cNvContentPartPr/>
              <p14:nvPr/>
            </p14:nvContentPartPr>
            <p14:xfrm>
              <a:off x="8558182" y="708022"/>
              <a:ext cx="312120" cy="25920"/>
            </p14:xfrm>
          </p:contentPart>
        </mc:Choice>
        <mc:Fallback xmlns="">
          <p:pic>
            <p:nvPicPr>
              <p:cNvPr id="459" name="Freihand 458">
                <a:extLst>
                  <a:ext uri="{FF2B5EF4-FFF2-40B4-BE49-F238E27FC236}">
                    <a16:creationId xmlns:a16="http://schemas.microsoft.com/office/drawing/2014/main" id="{7AEC7436-3D65-6639-35AE-70531B509AD1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8549182" y="699382"/>
                <a:ext cx="32976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460" name="Freihand 459">
                <a:extLst>
                  <a:ext uri="{FF2B5EF4-FFF2-40B4-BE49-F238E27FC236}">
                    <a16:creationId xmlns:a16="http://schemas.microsoft.com/office/drawing/2014/main" id="{87E007EF-50D5-B2F5-D195-563BF7663721}"/>
                  </a:ext>
                </a:extLst>
              </p14:cNvPr>
              <p14:cNvContentPartPr/>
              <p14:nvPr/>
            </p14:nvContentPartPr>
            <p14:xfrm>
              <a:off x="8461342" y="256222"/>
              <a:ext cx="414000" cy="32400"/>
            </p14:xfrm>
          </p:contentPart>
        </mc:Choice>
        <mc:Fallback xmlns="">
          <p:pic>
            <p:nvPicPr>
              <p:cNvPr id="460" name="Freihand 459">
                <a:extLst>
                  <a:ext uri="{FF2B5EF4-FFF2-40B4-BE49-F238E27FC236}">
                    <a16:creationId xmlns:a16="http://schemas.microsoft.com/office/drawing/2014/main" id="{87E007EF-50D5-B2F5-D195-563BF7663721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8452702" y="247222"/>
                <a:ext cx="4316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462" name="Freihand 461">
                <a:extLst>
                  <a:ext uri="{FF2B5EF4-FFF2-40B4-BE49-F238E27FC236}">
                    <a16:creationId xmlns:a16="http://schemas.microsoft.com/office/drawing/2014/main" id="{AAFAFAC8-6970-6F4B-DACC-B6611BE44AED}"/>
                  </a:ext>
                </a:extLst>
              </p14:cNvPr>
              <p14:cNvContentPartPr/>
              <p14:nvPr/>
            </p14:nvContentPartPr>
            <p14:xfrm>
              <a:off x="6456142" y="461062"/>
              <a:ext cx="149400" cy="227520"/>
            </p14:xfrm>
          </p:contentPart>
        </mc:Choice>
        <mc:Fallback xmlns="">
          <p:pic>
            <p:nvPicPr>
              <p:cNvPr id="462" name="Freihand 461">
                <a:extLst>
                  <a:ext uri="{FF2B5EF4-FFF2-40B4-BE49-F238E27FC236}">
                    <a16:creationId xmlns:a16="http://schemas.microsoft.com/office/drawing/2014/main" id="{AAFAFAC8-6970-6F4B-DACC-B6611BE44AED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447502" y="452422"/>
                <a:ext cx="16704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463" name="Freihand 462">
                <a:extLst>
                  <a:ext uri="{FF2B5EF4-FFF2-40B4-BE49-F238E27FC236}">
                    <a16:creationId xmlns:a16="http://schemas.microsoft.com/office/drawing/2014/main" id="{A5B2A111-9352-7780-A7FD-E48056AB9E31}"/>
                  </a:ext>
                </a:extLst>
              </p14:cNvPr>
              <p14:cNvContentPartPr/>
              <p14:nvPr/>
            </p14:nvContentPartPr>
            <p14:xfrm>
              <a:off x="6572422" y="497062"/>
              <a:ext cx="26280" cy="151200"/>
            </p14:xfrm>
          </p:contentPart>
        </mc:Choice>
        <mc:Fallback xmlns="">
          <p:pic>
            <p:nvPicPr>
              <p:cNvPr id="463" name="Freihand 462">
                <a:extLst>
                  <a:ext uri="{FF2B5EF4-FFF2-40B4-BE49-F238E27FC236}">
                    <a16:creationId xmlns:a16="http://schemas.microsoft.com/office/drawing/2014/main" id="{A5B2A111-9352-7780-A7FD-E48056AB9E31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563782" y="488422"/>
                <a:ext cx="4392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464" name="Freihand 463">
                <a:extLst>
                  <a:ext uri="{FF2B5EF4-FFF2-40B4-BE49-F238E27FC236}">
                    <a16:creationId xmlns:a16="http://schemas.microsoft.com/office/drawing/2014/main" id="{4894F2A8-1EAD-1FF5-DC00-E19ACC8C5F8D}"/>
                  </a:ext>
                </a:extLst>
              </p14:cNvPr>
              <p14:cNvContentPartPr/>
              <p14:nvPr/>
            </p14:nvContentPartPr>
            <p14:xfrm>
              <a:off x="6520222" y="557902"/>
              <a:ext cx="116280" cy="15480"/>
            </p14:xfrm>
          </p:contentPart>
        </mc:Choice>
        <mc:Fallback xmlns="">
          <p:pic>
            <p:nvPicPr>
              <p:cNvPr id="464" name="Freihand 463">
                <a:extLst>
                  <a:ext uri="{FF2B5EF4-FFF2-40B4-BE49-F238E27FC236}">
                    <a16:creationId xmlns:a16="http://schemas.microsoft.com/office/drawing/2014/main" id="{4894F2A8-1EAD-1FF5-DC00-E19ACC8C5F8D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511582" y="548902"/>
                <a:ext cx="1339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465" name="Freihand 464">
                <a:extLst>
                  <a:ext uri="{FF2B5EF4-FFF2-40B4-BE49-F238E27FC236}">
                    <a16:creationId xmlns:a16="http://schemas.microsoft.com/office/drawing/2014/main" id="{EB7C4950-984F-CC55-9A90-BF79B3E7837D}"/>
                  </a:ext>
                </a:extLst>
              </p14:cNvPr>
              <p14:cNvContentPartPr/>
              <p14:nvPr/>
            </p14:nvContentPartPr>
            <p14:xfrm>
              <a:off x="6895702" y="419302"/>
              <a:ext cx="25920" cy="316080"/>
            </p14:xfrm>
          </p:contentPart>
        </mc:Choice>
        <mc:Fallback xmlns="">
          <p:pic>
            <p:nvPicPr>
              <p:cNvPr id="465" name="Freihand 464">
                <a:extLst>
                  <a:ext uri="{FF2B5EF4-FFF2-40B4-BE49-F238E27FC236}">
                    <a16:creationId xmlns:a16="http://schemas.microsoft.com/office/drawing/2014/main" id="{EB7C4950-984F-CC55-9A90-BF79B3E7837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886702" y="410662"/>
                <a:ext cx="4356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466" name="Freihand 465">
                <a:extLst>
                  <a:ext uri="{FF2B5EF4-FFF2-40B4-BE49-F238E27FC236}">
                    <a16:creationId xmlns:a16="http://schemas.microsoft.com/office/drawing/2014/main" id="{0054A339-A2DC-59C4-C0A8-83B1B6629220}"/>
                  </a:ext>
                </a:extLst>
              </p14:cNvPr>
              <p14:cNvContentPartPr/>
              <p14:nvPr/>
            </p14:nvContentPartPr>
            <p14:xfrm>
              <a:off x="7060582" y="486262"/>
              <a:ext cx="222480" cy="101520"/>
            </p14:xfrm>
          </p:contentPart>
        </mc:Choice>
        <mc:Fallback xmlns="">
          <p:pic>
            <p:nvPicPr>
              <p:cNvPr id="466" name="Freihand 465">
                <a:extLst>
                  <a:ext uri="{FF2B5EF4-FFF2-40B4-BE49-F238E27FC236}">
                    <a16:creationId xmlns:a16="http://schemas.microsoft.com/office/drawing/2014/main" id="{0054A339-A2DC-59C4-C0A8-83B1B6629220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051942" y="477262"/>
                <a:ext cx="24012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467" name="Freihand 466">
                <a:extLst>
                  <a:ext uri="{FF2B5EF4-FFF2-40B4-BE49-F238E27FC236}">
                    <a16:creationId xmlns:a16="http://schemas.microsoft.com/office/drawing/2014/main" id="{E2B90A41-35E6-F107-5B70-8A3A4E969484}"/>
                  </a:ext>
                </a:extLst>
              </p14:cNvPr>
              <p14:cNvContentPartPr/>
              <p14:nvPr/>
            </p14:nvContentPartPr>
            <p14:xfrm>
              <a:off x="7779862" y="460342"/>
              <a:ext cx="133560" cy="183240"/>
            </p14:xfrm>
          </p:contentPart>
        </mc:Choice>
        <mc:Fallback xmlns="">
          <p:pic>
            <p:nvPicPr>
              <p:cNvPr id="467" name="Freihand 466">
                <a:extLst>
                  <a:ext uri="{FF2B5EF4-FFF2-40B4-BE49-F238E27FC236}">
                    <a16:creationId xmlns:a16="http://schemas.microsoft.com/office/drawing/2014/main" id="{E2B90A41-35E6-F107-5B70-8A3A4E969484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770862" y="451342"/>
                <a:ext cx="15120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468" name="Freihand 467">
                <a:extLst>
                  <a:ext uri="{FF2B5EF4-FFF2-40B4-BE49-F238E27FC236}">
                    <a16:creationId xmlns:a16="http://schemas.microsoft.com/office/drawing/2014/main" id="{2982D184-5C11-7B7E-E66A-B6418BA3F6CF}"/>
                  </a:ext>
                </a:extLst>
              </p14:cNvPr>
              <p14:cNvContentPartPr/>
              <p14:nvPr/>
            </p14:nvContentPartPr>
            <p14:xfrm>
              <a:off x="7851502" y="472942"/>
              <a:ext cx="156240" cy="182160"/>
            </p14:xfrm>
          </p:contentPart>
        </mc:Choice>
        <mc:Fallback xmlns="">
          <p:pic>
            <p:nvPicPr>
              <p:cNvPr id="468" name="Freihand 467">
                <a:extLst>
                  <a:ext uri="{FF2B5EF4-FFF2-40B4-BE49-F238E27FC236}">
                    <a16:creationId xmlns:a16="http://schemas.microsoft.com/office/drawing/2014/main" id="{2982D184-5C11-7B7E-E66A-B6418BA3F6CF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842862" y="464302"/>
                <a:ext cx="17388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469" name="Freihand 468">
                <a:extLst>
                  <a:ext uri="{FF2B5EF4-FFF2-40B4-BE49-F238E27FC236}">
                    <a16:creationId xmlns:a16="http://schemas.microsoft.com/office/drawing/2014/main" id="{D3BE7296-0EB2-6615-D4BA-1E5D8480B503}"/>
                  </a:ext>
                </a:extLst>
              </p14:cNvPr>
              <p14:cNvContentPartPr/>
              <p14:nvPr/>
            </p14:nvContentPartPr>
            <p14:xfrm>
              <a:off x="8247502" y="328942"/>
              <a:ext cx="41400" cy="367920"/>
            </p14:xfrm>
          </p:contentPart>
        </mc:Choice>
        <mc:Fallback xmlns="">
          <p:pic>
            <p:nvPicPr>
              <p:cNvPr id="469" name="Freihand 468">
                <a:extLst>
                  <a:ext uri="{FF2B5EF4-FFF2-40B4-BE49-F238E27FC236}">
                    <a16:creationId xmlns:a16="http://schemas.microsoft.com/office/drawing/2014/main" id="{D3BE7296-0EB2-6615-D4BA-1E5D8480B503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8238502" y="320302"/>
                <a:ext cx="59040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470" name="Freihand 469">
                <a:extLst>
                  <a:ext uri="{FF2B5EF4-FFF2-40B4-BE49-F238E27FC236}">
                    <a16:creationId xmlns:a16="http://schemas.microsoft.com/office/drawing/2014/main" id="{44ACB284-CC1E-D6C8-8247-8C02C11A228B}"/>
                  </a:ext>
                </a:extLst>
              </p14:cNvPr>
              <p14:cNvContentPartPr/>
              <p14:nvPr/>
            </p14:nvContentPartPr>
            <p14:xfrm>
              <a:off x="8499502" y="433342"/>
              <a:ext cx="255240" cy="144720"/>
            </p14:xfrm>
          </p:contentPart>
        </mc:Choice>
        <mc:Fallback xmlns="">
          <p:pic>
            <p:nvPicPr>
              <p:cNvPr id="470" name="Freihand 469">
                <a:extLst>
                  <a:ext uri="{FF2B5EF4-FFF2-40B4-BE49-F238E27FC236}">
                    <a16:creationId xmlns:a16="http://schemas.microsoft.com/office/drawing/2014/main" id="{44ACB284-CC1E-D6C8-8247-8C02C11A228B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8490862" y="424702"/>
                <a:ext cx="27288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457" name="Freihand 456">
                <a:extLst>
                  <a:ext uri="{FF2B5EF4-FFF2-40B4-BE49-F238E27FC236}">
                    <a16:creationId xmlns:a16="http://schemas.microsoft.com/office/drawing/2014/main" id="{6DCBEC54-35CB-376F-2F30-A8A2C5474485}"/>
                  </a:ext>
                </a:extLst>
              </p14:cNvPr>
              <p14:cNvContentPartPr/>
              <p14:nvPr/>
            </p14:nvContentPartPr>
            <p14:xfrm>
              <a:off x="6272902" y="1106902"/>
              <a:ext cx="13320" cy="294840"/>
            </p14:xfrm>
          </p:contentPart>
        </mc:Choice>
        <mc:Fallback xmlns="">
          <p:pic>
            <p:nvPicPr>
              <p:cNvPr id="457" name="Freihand 456">
                <a:extLst>
                  <a:ext uri="{FF2B5EF4-FFF2-40B4-BE49-F238E27FC236}">
                    <a16:creationId xmlns:a16="http://schemas.microsoft.com/office/drawing/2014/main" id="{6DCBEC54-35CB-376F-2F30-A8A2C5474485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263902" y="1097902"/>
                <a:ext cx="3096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458" name="Freihand 457">
                <a:extLst>
                  <a:ext uri="{FF2B5EF4-FFF2-40B4-BE49-F238E27FC236}">
                    <a16:creationId xmlns:a16="http://schemas.microsoft.com/office/drawing/2014/main" id="{80DEE9AB-1F77-E71B-063E-DE3135714FD9}"/>
                  </a:ext>
                </a:extLst>
              </p14:cNvPr>
              <p14:cNvContentPartPr/>
              <p14:nvPr/>
            </p14:nvContentPartPr>
            <p14:xfrm>
              <a:off x="7454422" y="1093942"/>
              <a:ext cx="44640" cy="307080"/>
            </p14:xfrm>
          </p:contentPart>
        </mc:Choice>
        <mc:Fallback xmlns="">
          <p:pic>
            <p:nvPicPr>
              <p:cNvPr id="458" name="Freihand 457">
                <a:extLst>
                  <a:ext uri="{FF2B5EF4-FFF2-40B4-BE49-F238E27FC236}">
                    <a16:creationId xmlns:a16="http://schemas.microsoft.com/office/drawing/2014/main" id="{80DEE9AB-1F77-E71B-063E-DE3135714FD9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445422" y="1085302"/>
                <a:ext cx="6228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472" name="Freihand 471">
                <a:extLst>
                  <a:ext uri="{FF2B5EF4-FFF2-40B4-BE49-F238E27FC236}">
                    <a16:creationId xmlns:a16="http://schemas.microsoft.com/office/drawing/2014/main" id="{FD0F5705-F1A5-9444-656C-8FF3CFF0D19C}"/>
                  </a:ext>
                </a:extLst>
              </p14:cNvPr>
              <p14:cNvContentPartPr/>
              <p14:nvPr/>
            </p14:nvContentPartPr>
            <p14:xfrm>
              <a:off x="7440382" y="1071262"/>
              <a:ext cx="25200" cy="350640"/>
            </p14:xfrm>
          </p:contentPart>
        </mc:Choice>
        <mc:Fallback xmlns="">
          <p:pic>
            <p:nvPicPr>
              <p:cNvPr id="472" name="Freihand 471">
                <a:extLst>
                  <a:ext uri="{FF2B5EF4-FFF2-40B4-BE49-F238E27FC236}">
                    <a16:creationId xmlns:a16="http://schemas.microsoft.com/office/drawing/2014/main" id="{FD0F5705-F1A5-9444-656C-8FF3CFF0D19C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431742" y="1062262"/>
                <a:ext cx="4284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473" name="Freihand 472">
                <a:extLst>
                  <a:ext uri="{FF2B5EF4-FFF2-40B4-BE49-F238E27FC236}">
                    <a16:creationId xmlns:a16="http://schemas.microsoft.com/office/drawing/2014/main" id="{9471CEE5-351B-2585-27DD-C916E4DA39BE}"/>
                  </a:ext>
                </a:extLst>
              </p14:cNvPr>
              <p14:cNvContentPartPr/>
              <p14:nvPr/>
            </p14:nvContentPartPr>
            <p14:xfrm>
              <a:off x="6268582" y="1307422"/>
              <a:ext cx="15840" cy="212760"/>
            </p14:xfrm>
          </p:contentPart>
        </mc:Choice>
        <mc:Fallback xmlns="">
          <p:pic>
            <p:nvPicPr>
              <p:cNvPr id="473" name="Freihand 472">
                <a:extLst>
                  <a:ext uri="{FF2B5EF4-FFF2-40B4-BE49-F238E27FC236}">
                    <a16:creationId xmlns:a16="http://schemas.microsoft.com/office/drawing/2014/main" id="{9471CEE5-351B-2585-27DD-C916E4DA39BE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259942" y="1298782"/>
                <a:ext cx="3348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476" name="Freihand 475">
                <a:extLst>
                  <a:ext uri="{FF2B5EF4-FFF2-40B4-BE49-F238E27FC236}">
                    <a16:creationId xmlns:a16="http://schemas.microsoft.com/office/drawing/2014/main" id="{CD6918BB-CE3C-092D-23AD-5C01DADB8FA5}"/>
                  </a:ext>
                </a:extLst>
              </p14:cNvPr>
              <p14:cNvContentPartPr/>
              <p14:nvPr/>
            </p14:nvContentPartPr>
            <p14:xfrm>
              <a:off x="6895342" y="745822"/>
              <a:ext cx="20520" cy="803880"/>
            </p14:xfrm>
          </p:contentPart>
        </mc:Choice>
        <mc:Fallback xmlns="">
          <p:pic>
            <p:nvPicPr>
              <p:cNvPr id="476" name="Freihand 475">
                <a:extLst>
                  <a:ext uri="{FF2B5EF4-FFF2-40B4-BE49-F238E27FC236}">
                    <a16:creationId xmlns:a16="http://schemas.microsoft.com/office/drawing/2014/main" id="{CD6918BB-CE3C-092D-23AD-5C01DADB8FA5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886702" y="737182"/>
                <a:ext cx="38160" cy="82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477" name="Freihand 476">
                <a:extLst>
                  <a:ext uri="{FF2B5EF4-FFF2-40B4-BE49-F238E27FC236}">
                    <a16:creationId xmlns:a16="http://schemas.microsoft.com/office/drawing/2014/main" id="{611F16B9-5E24-5966-B2B1-B9EFCFCCAB53}"/>
                  </a:ext>
                </a:extLst>
              </p14:cNvPr>
              <p14:cNvContentPartPr/>
              <p14:nvPr/>
            </p14:nvContentPartPr>
            <p14:xfrm>
              <a:off x="8182342" y="707302"/>
              <a:ext cx="107280" cy="702720"/>
            </p14:xfrm>
          </p:contentPart>
        </mc:Choice>
        <mc:Fallback xmlns="">
          <p:pic>
            <p:nvPicPr>
              <p:cNvPr id="477" name="Freihand 476">
                <a:extLst>
                  <a:ext uri="{FF2B5EF4-FFF2-40B4-BE49-F238E27FC236}">
                    <a16:creationId xmlns:a16="http://schemas.microsoft.com/office/drawing/2014/main" id="{611F16B9-5E24-5966-B2B1-B9EFCFCCAB53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8173702" y="698662"/>
                <a:ext cx="124920" cy="72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479" name="Freihand 478">
                <a:extLst>
                  <a:ext uri="{FF2B5EF4-FFF2-40B4-BE49-F238E27FC236}">
                    <a16:creationId xmlns:a16="http://schemas.microsoft.com/office/drawing/2014/main" id="{1A2AEE3E-4905-02CB-E202-C4F04FB41BFC}"/>
                  </a:ext>
                </a:extLst>
              </p14:cNvPr>
              <p14:cNvContentPartPr/>
              <p14:nvPr/>
            </p14:nvContentPartPr>
            <p14:xfrm>
              <a:off x="6442102" y="861022"/>
              <a:ext cx="85680" cy="120600"/>
            </p14:xfrm>
          </p:contentPart>
        </mc:Choice>
        <mc:Fallback xmlns="">
          <p:pic>
            <p:nvPicPr>
              <p:cNvPr id="479" name="Freihand 478">
                <a:extLst>
                  <a:ext uri="{FF2B5EF4-FFF2-40B4-BE49-F238E27FC236}">
                    <a16:creationId xmlns:a16="http://schemas.microsoft.com/office/drawing/2014/main" id="{1A2AEE3E-4905-02CB-E202-C4F04FB41BFC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433102" y="852382"/>
                <a:ext cx="10332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480" name="Freihand 479">
                <a:extLst>
                  <a:ext uri="{FF2B5EF4-FFF2-40B4-BE49-F238E27FC236}">
                    <a16:creationId xmlns:a16="http://schemas.microsoft.com/office/drawing/2014/main" id="{AF7078BF-85ED-6D1F-FBA6-84EB4D14FD08}"/>
                  </a:ext>
                </a:extLst>
              </p14:cNvPr>
              <p14:cNvContentPartPr/>
              <p14:nvPr/>
            </p14:nvContentPartPr>
            <p14:xfrm>
              <a:off x="6504742" y="883342"/>
              <a:ext cx="24480" cy="167400"/>
            </p14:xfrm>
          </p:contentPart>
        </mc:Choice>
        <mc:Fallback xmlns="">
          <p:pic>
            <p:nvPicPr>
              <p:cNvPr id="480" name="Freihand 479">
                <a:extLst>
                  <a:ext uri="{FF2B5EF4-FFF2-40B4-BE49-F238E27FC236}">
                    <a16:creationId xmlns:a16="http://schemas.microsoft.com/office/drawing/2014/main" id="{AF7078BF-85ED-6D1F-FBA6-84EB4D14FD08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496102" y="874702"/>
                <a:ext cx="4212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487" name="Freihand 486">
                <a:extLst>
                  <a:ext uri="{FF2B5EF4-FFF2-40B4-BE49-F238E27FC236}">
                    <a16:creationId xmlns:a16="http://schemas.microsoft.com/office/drawing/2014/main" id="{F8885D21-B6A4-BEDD-1498-12C7CD3A96AA}"/>
                  </a:ext>
                </a:extLst>
              </p14:cNvPr>
              <p14:cNvContentPartPr/>
              <p14:nvPr/>
            </p14:nvContentPartPr>
            <p14:xfrm>
              <a:off x="7757542" y="803422"/>
              <a:ext cx="106920" cy="189000"/>
            </p14:xfrm>
          </p:contentPart>
        </mc:Choice>
        <mc:Fallback xmlns="">
          <p:pic>
            <p:nvPicPr>
              <p:cNvPr id="487" name="Freihand 486">
                <a:extLst>
                  <a:ext uri="{FF2B5EF4-FFF2-40B4-BE49-F238E27FC236}">
                    <a16:creationId xmlns:a16="http://schemas.microsoft.com/office/drawing/2014/main" id="{F8885D21-B6A4-BEDD-1498-12C7CD3A96AA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748542" y="794782"/>
                <a:ext cx="1245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488" name="Freihand 487">
                <a:extLst>
                  <a:ext uri="{FF2B5EF4-FFF2-40B4-BE49-F238E27FC236}">
                    <a16:creationId xmlns:a16="http://schemas.microsoft.com/office/drawing/2014/main" id="{2EF7C48B-2498-A4F0-D34B-748BFD9B4451}"/>
                  </a:ext>
                </a:extLst>
              </p14:cNvPr>
              <p14:cNvContentPartPr/>
              <p14:nvPr/>
            </p14:nvContentPartPr>
            <p14:xfrm>
              <a:off x="8445502" y="835462"/>
              <a:ext cx="102240" cy="134640"/>
            </p14:xfrm>
          </p:contentPart>
        </mc:Choice>
        <mc:Fallback xmlns="">
          <p:pic>
            <p:nvPicPr>
              <p:cNvPr id="488" name="Freihand 487">
                <a:extLst>
                  <a:ext uri="{FF2B5EF4-FFF2-40B4-BE49-F238E27FC236}">
                    <a16:creationId xmlns:a16="http://schemas.microsoft.com/office/drawing/2014/main" id="{2EF7C48B-2498-A4F0-D34B-748BFD9B4451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8436502" y="826462"/>
                <a:ext cx="11988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489" name="Freihand 488">
                <a:extLst>
                  <a:ext uri="{FF2B5EF4-FFF2-40B4-BE49-F238E27FC236}">
                    <a16:creationId xmlns:a16="http://schemas.microsoft.com/office/drawing/2014/main" id="{A9496A95-FCF1-00E0-5CD7-2C416BD268C5}"/>
                  </a:ext>
                </a:extLst>
              </p14:cNvPr>
              <p14:cNvContentPartPr/>
              <p14:nvPr/>
            </p14:nvContentPartPr>
            <p14:xfrm>
              <a:off x="7787782" y="1256302"/>
              <a:ext cx="105120" cy="149400"/>
            </p14:xfrm>
          </p:contentPart>
        </mc:Choice>
        <mc:Fallback xmlns="">
          <p:pic>
            <p:nvPicPr>
              <p:cNvPr id="489" name="Freihand 488">
                <a:extLst>
                  <a:ext uri="{FF2B5EF4-FFF2-40B4-BE49-F238E27FC236}">
                    <a16:creationId xmlns:a16="http://schemas.microsoft.com/office/drawing/2014/main" id="{A9496A95-FCF1-00E0-5CD7-2C416BD268C5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778782" y="1247662"/>
                <a:ext cx="12276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490" name="Freihand 489">
                <a:extLst>
                  <a:ext uri="{FF2B5EF4-FFF2-40B4-BE49-F238E27FC236}">
                    <a16:creationId xmlns:a16="http://schemas.microsoft.com/office/drawing/2014/main" id="{9E67C489-ED95-A13A-971A-3B2CEFB70E64}"/>
                  </a:ext>
                </a:extLst>
              </p14:cNvPr>
              <p14:cNvContentPartPr/>
              <p14:nvPr/>
            </p14:nvContentPartPr>
            <p14:xfrm>
              <a:off x="8395102" y="1215262"/>
              <a:ext cx="124200" cy="178920"/>
            </p14:xfrm>
          </p:contentPart>
        </mc:Choice>
        <mc:Fallback xmlns="">
          <p:pic>
            <p:nvPicPr>
              <p:cNvPr id="490" name="Freihand 489">
                <a:extLst>
                  <a:ext uri="{FF2B5EF4-FFF2-40B4-BE49-F238E27FC236}">
                    <a16:creationId xmlns:a16="http://schemas.microsoft.com/office/drawing/2014/main" id="{9E67C489-ED95-A13A-971A-3B2CEFB70E64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8386102" y="1206262"/>
                <a:ext cx="14184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491" name="Freihand 490">
                <a:extLst>
                  <a:ext uri="{FF2B5EF4-FFF2-40B4-BE49-F238E27FC236}">
                    <a16:creationId xmlns:a16="http://schemas.microsoft.com/office/drawing/2014/main" id="{A57CBC55-7395-702A-43C3-33E19D86C352}"/>
                  </a:ext>
                </a:extLst>
              </p14:cNvPr>
              <p14:cNvContentPartPr/>
              <p14:nvPr/>
            </p14:nvContentPartPr>
            <p14:xfrm>
              <a:off x="8468902" y="1276462"/>
              <a:ext cx="35280" cy="175680"/>
            </p14:xfrm>
          </p:contentPart>
        </mc:Choice>
        <mc:Fallback xmlns="">
          <p:pic>
            <p:nvPicPr>
              <p:cNvPr id="491" name="Freihand 490">
                <a:extLst>
                  <a:ext uri="{FF2B5EF4-FFF2-40B4-BE49-F238E27FC236}">
                    <a16:creationId xmlns:a16="http://schemas.microsoft.com/office/drawing/2014/main" id="{A57CBC55-7395-702A-43C3-33E19D86C352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8459902" y="1267822"/>
                <a:ext cx="5292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494" name="Freihand 493">
                <a:extLst>
                  <a:ext uri="{FF2B5EF4-FFF2-40B4-BE49-F238E27FC236}">
                    <a16:creationId xmlns:a16="http://schemas.microsoft.com/office/drawing/2014/main" id="{EA2CEC5F-30D6-66B7-64A6-F4596D292B3B}"/>
                  </a:ext>
                </a:extLst>
              </p14:cNvPr>
              <p14:cNvContentPartPr/>
              <p14:nvPr/>
            </p14:nvContentPartPr>
            <p14:xfrm>
              <a:off x="6250942" y="1446022"/>
              <a:ext cx="20520" cy="230400"/>
            </p14:xfrm>
          </p:contentPart>
        </mc:Choice>
        <mc:Fallback xmlns="">
          <p:pic>
            <p:nvPicPr>
              <p:cNvPr id="494" name="Freihand 493">
                <a:extLst>
                  <a:ext uri="{FF2B5EF4-FFF2-40B4-BE49-F238E27FC236}">
                    <a16:creationId xmlns:a16="http://schemas.microsoft.com/office/drawing/2014/main" id="{EA2CEC5F-30D6-66B7-64A6-F4596D292B3B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6241942" y="1437022"/>
                <a:ext cx="3816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572" name="Freihand 571">
                <a:extLst>
                  <a:ext uri="{FF2B5EF4-FFF2-40B4-BE49-F238E27FC236}">
                    <a16:creationId xmlns:a16="http://schemas.microsoft.com/office/drawing/2014/main" id="{354C552F-B5BE-F550-60E0-21CC0C9E9533}"/>
                  </a:ext>
                </a:extLst>
              </p14:cNvPr>
              <p14:cNvContentPartPr/>
              <p14:nvPr/>
            </p14:nvContentPartPr>
            <p14:xfrm>
              <a:off x="6333382" y="802669"/>
              <a:ext cx="285840" cy="330120"/>
            </p14:xfrm>
          </p:contentPart>
        </mc:Choice>
        <mc:Fallback xmlns="">
          <p:pic>
            <p:nvPicPr>
              <p:cNvPr id="572" name="Freihand 571">
                <a:extLst>
                  <a:ext uri="{FF2B5EF4-FFF2-40B4-BE49-F238E27FC236}">
                    <a16:creationId xmlns:a16="http://schemas.microsoft.com/office/drawing/2014/main" id="{354C552F-B5BE-F550-60E0-21CC0C9E9533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324742" y="794029"/>
                <a:ext cx="30348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483" name="Freihand 482">
                <a:extLst>
                  <a:ext uri="{FF2B5EF4-FFF2-40B4-BE49-F238E27FC236}">
                    <a16:creationId xmlns:a16="http://schemas.microsoft.com/office/drawing/2014/main" id="{8EEBE460-5987-0C84-2752-122301E6D718}"/>
                  </a:ext>
                </a:extLst>
              </p14:cNvPr>
              <p14:cNvContentPartPr/>
              <p14:nvPr/>
            </p14:nvContentPartPr>
            <p14:xfrm>
              <a:off x="7013782" y="1302742"/>
              <a:ext cx="101880" cy="170640"/>
            </p14:xfrm>
          </p:contentPart>
        </mc:Choice>
        <mc:Fallback xmlns="">
          <p:pic>
            <p:nvPicPr>
              <p:cNvPr id="483" name="Freihand 482">
                <a:extLst>
                  <a:ext uri="{FF2B5EF4-FFF2-40B4-BE49-F238E27FC236}">
                    <a16:creationId xmlns:a16="http://schemas.microsoft.com/office/drawing/2014/main" id="{8EEBE460-5987-0C84-2752-122301E6D718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005142" y="1294102"/>
                <a:ext cx="11952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484" name="Freihand 483">
                <a:extLst>
                  <a:ext uri="{FF2B5EF4-FFF2-40B4-BE49-F238E27FC236}">
                    <a16:creationId xmlns:a16="http://schemas.microsoft.com/office/drawing/2014/main" id="{4355F644-29C9-5CB3-2917-7AB6290C2F24}"/>
                  </a:ext>
                </a:extLst>
              </p14:cNvPr>
              <p14:cNvContentPartPr/>
              <p14:nvPr/>
            </p14:nvContentPartPr>
            <p14:xfrm>
              <a:off x="7190542" y="1259902"/>
              <a:ext cx="108360" cy="164160"/>
            </p14:xfrm>
          </p:contentPart>
        </mc:Choice>
        <mc:Fallback xmlns="">
          <p:pic>
            <p:nvPicPr>
              <p:cNvPr id="484" name="Freihand 483">
                <a:extLst>
                  <a:ext uri="{FF2B5EF4-FFF2-40B4-BE49-F238E27FC236}">
                    <a16:creationId xmlns:a16="http://schemas.microsoft.com/office/drawing/2014/main" id="{4355F644-29C9-5CB3-2917-7AB6290C2F24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7181902" y="1251262"/>
                <a:ext cx="12600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492" name="Freihand 491">
                <a:extLst>
                  <a:ext uri="{FF2B5EF4-FFF2-40B4-BE49-F238E27FC236}">
                    <a16:creationId xmlns:a16="http://schemas.microsoft.com/office/drawing/2014/main" id="{B937536A-2051-243D-9A46-751FAE0C4757}"/>
                  </a:ext>
                </a:extLst>
              </p14:cNvPr>
              <p14:cNvContentPartPr/>
              <p14:nvPr/>
            </p14:nvContentPartPr>
            <p14:xfrm>
              <a:off x="7422382" y="1166662"/>
              <a:ext cx="52920" cy="427680"/>
            </p14:xfrm>
          </p:contentPart>
        </mc:Choice>
        <mc:Fallback xmlns="">
          <p:pic>
            <p:nvPicPr>
              <p:cNvPr id="492" name="Freihand 491">
                <a:extLst>
                  <a:ext uri="{FF2B5EF4-FFF2-40B4-BE49-F238E27FC236}">
                    <a16:creationId xmlns:a16="http://schemas.microsoft.com/office/drawing/2014/main" id="{B937536A-2051-243D-9A46-751FAE0C4757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7413382" y="1157662"/>
                <a:ext cx="70560" cy="44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493" name="Freihand 492">
                <a:extLst>
                  <a:ext uri="{FF2B5EF4-FFF2-40B4-BE49-F238E27FC236}">
                    <a16:creationId xmlns:a16="http://schemas.microsoft.com/office/drawing/2014/main" id="{68F40621-E68D-BE57-FAFC-840B207EA174}"/>
                  </a:ext>
                </a:extLst>
              </p14:cNvPr>
              <p14:cNvContentPartPr/>
              <p14:nvPr/>
            </p14:nvContentPartPr>
            <p14:xfrm>
              <a:off x="6910102" y="1453582"/>
              <a:ext cx="1440" cy="133920"/>
            </p14:xfrm>
          </p:contentPart>
        </mc:Choice>
        <mc:Fallback xmlns="">
          <p:pic>
            <p:nvPicPr>
              <p:cNvPr id="493" name="Freihand 492">
                <a:extLst>
                  <a:ext uri="{FF2B5EF4-FFF2-40B4-BE49-F238E27FC236}">
                    <a16:creationId xmlns:a16="http://schemas.microsoft.com/office/drawing/2014/main" id="{68F40621-E68D-BE57-FAFC-840B207EA174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6901462" y="1444582"/>
                <a:ext cx="1908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573" name="Freihand 572">
                <a:extLst>
                  <a:ext uri="{FF2B5EF4-FFF2-40B4-BE49-F238E27FC236}">
                    <a16:creationId xmlns:a16="http://schemas.microsoft.com/office/drawing/2014/main" id="{7E4D967F-9A0C-FEBC-E027-BDC1C6A6CA20}"/>
                  </a:ext>
                </a:extLst>
              </p14:cNvPr>
              <p14:cNvContentPartPr/>
              <p14:nvPr/>
            </p14:nvContentPartPr>
            <p14:xfrm>
              <a:off x="6943222" y="1189669"/>
              <a:ext cx="433800" cy="410400"/>
            </p14:xfrm>
          </p:contentPart>
        </mc:Choice>
        <mc:Fallback xmlns="">
          <p:pic>
            <p:nvPicPr>
              <p:cNvPr id="573" name="Freihand 572">
                <a:extLst>
                  <a:ext uri="{FF2B5EF4-FFF2-40B4-BE49-F238E27FC236}">
                    <a16:creationId xmlns:a16="http://schemas.microsoft.com/office/drawing/2014/main" id="{7E4D967F-9A0C-FEBC-E027-BDC1C6A6CA20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934582" y="1180669"/>
                <a:ext cx="45144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63" name="Freihand 862">
                <a:extLst>
                  <a:ext uri="{FF2B5EF4-FFF2-40B4-BE49-F238E27FC236}">
                    <a16:creationId xmlns:a16="http://schemas.microsoft.com/office/drawing/2014/main" id="{D27F0F2F-DE44-904C-DBD3-8FF4705D9B78}"/>
                  </a:ext>
                </a:extLst>
              </p14:cNvPr>
              <p14:cNvContentPartPr/>
              <p14:nvPr/>
            </p14:nvContentPartPr>
            <p14:xfrm>
              <a:off x="3102382" y="6125629"/>
              <a:ext cx="10080" cy="142200"/>
            </p14:xfrm>
          </p:contentPart>
        </mc:Choice>
        <mc:Fallback xmlns="">
          <p:pic>
            <p:nvPicPr>
              <p:cNvPr id="863" name="Freihand 862">
                <a:extLst>
                  <a:ext uri="{FF2B5EF4-FFF2-40B4-BE49-F238E27FC236}">
                    <a16:creationId xmlns:a16="http://schemas.microsoft.com/office/drawing/2014/main" id="{D27F0F2F-DE44-904C-DBD3-8FF4705D9B78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3093742" y="6116629"/>
                <a:ext cx="2772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510" name="Freihand 509">
                <a:extLst>
                  <a:ext uri="{FF2B5EF4-FFF2-40B4-BE49-F238E27FC236}">
                    <a16:creationId xmlns:a16="http://schemas.microsoft.com/office/drawing/2014/main" id="{234AE9EE-FEB7-C1B8-993F-E4E076ED1831}"/>
                  </a:ext>
                </a:extLst>
              </p14:cNvPr>
              <p14:cNvContentPartPr/>
              <p14:nvPr/>
            </p14:nvContentPartPr>
            <p14:xfrm>
              <a:off x="752302" y="5025502"/>
              <a:ext cx="94680" cy="20520"/>
            </p14:xfrm>
          </p:contentPart>
        </mc:Choice>
        <mc:Fallback xmlns="">
          <p:pic>
            <p:nvPicPr>
              <p:cNvPr id="510" name="Freihand 509">
                <a:extLst>
                  <a:ext uri="{FF2B5EF4-FFF2-40B4-BE49-F238E27FC236}">
                    <a16:creationId xmlns:a16="http://schemas.microsoft.com/office/drawing/2014/main" id="{234AE9EE-FEB7-C1B8-993F-E4E076ED1831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743302" y="5016862"/>
                <a:ext cx="1123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511" name="Freihand 510">
                <a:extLst>
                  <a:ext uri="{FF2B5EF4-FFF2-40B4-BE49-F238E27FC236}">
                    <a16:creationId xmlns:a16="http://schemas.microsoft.com/office/drawing/2014/main" id="{C2B85D38-B539-24DC-8807-1BA87A6F0755}"/>
                  </a:ext>
                </a:extLst>
              </p14:cNvPr>
              <p14:cNvContentPartPr/>
              <p14:nvPr/>
            </p14:nvContentPartPr>
            <p14:xfrm>
              <a:off x="551422" y="4888702"/>
              <a:ext cx="84240" cy="202320"/>
            </p14:xfrm>
          </p:contentPart>
        </mc:Choice>
        <mc:Fallback xmlns="">
          <p:pic>
            <p:nvPicPr>
              <p:cNvPr id="511" name="Freihand 510">
                <a:extLst>
                  <a:ext uri="{FF2B5EF4-FFF2-40B4-BE49-F238E27FC236}">
                    <a16:creationId xmlns:a16="http://schemas.microsoft.com/office/drawing/2014/main" id="{C2B85D38-B539-24DC-8807-1BA87A6F0755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42422" y="4880062"/>
                <a:ext cx="10188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864" name="Freihand 863">
                <a:extLst>
                  <a:ext uri="{FF2B5EF4-FFF2-40B4-BE49-F238E27FC236}">
                    <a16:creationId xmlns:a16="http://schemas.microsoft.com/office/drawing/2014/main" id="{59DF610A-AC47-E287-48B4-CEA5EA6E504F}"/>
                  </a:ext>
                </a:extLst>
              </p14:cNvPr>
              <p14:cNvContentPartPr/>
              <p14:nvPr/>
            </p14:nvContentPartPr>
            <p14:xfrm>
              <a:off x="3105982" y="5535949"/>
              <a:ext cx="16200" cy="348840"/>
            </p14:xfrm>
          </p:contentPart>
        </mc:Choice>
        <mc:Fallback xmlns="">
          <p:pic>
            <p:nvPicPr>
              <p:cNvPr id="864" name="Freihand 863">
                <a:extLst>
                  <a:ext uri="{FF2B5EF4-FFF2-40B4-BE49-F238E27FC236}">
                    <a16:creationId xmlns:a16="http://schemas.microsoft.com/office/drawing/2014/main" id="{59DF610A-AC47-E287-48B4-CEA5EA6E504F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097342" y="5527309"/>
                <a:ext cx="3384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867" name="Freihand 866">
                <a:extLst>
                  <a:ext uri="{FF2B5EF4-FFF2-40B4-BE49-F238E27FC236}">
                    <a16:creationId xmlns:a16="http://schemas.microsoft.com/office/drawing/2014/main" id="{3FB08E46-D4A1-8534-1AC2-0B665D5AB592}"/>
                  </a:ext>
                </a:extLst>
              </p14:cNvPr>
              <p14:cNvContentPartPr/>
              <p14:nvPr/>
            </p14:nvContentPartPr>
            <p14:xfrm>
              <a:off x="2344942" y="5427229"/>
              <a:ext cx="51480" cy="3600"/>
            </p14:xfrm>
          </p:contentPart>
        </mc:Choice>
        <mc:Fallback xmlns="">
          <p:pic>
            <p:nvPicPr>
              <p:cNvPr id="867" name="Freihand 866">
                <a:extLst>
                  <a:ext uri="{FF2B5EF4-FFF2-40B4-BE49-F238E27FC236}">
                    <a16:creationId xmlns:a16="http://schemas.microsoft.com/office/drawing/2014/main" id="{3FB08E46-D4A1-8534-1AC2-0B665D5AB592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2336302" y="5418589"/>
                <a:ext cx="6912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868" name="Freihand 867">
                <a:extLst>
                  <a:ext uri="{FF2B5EF4-FFF2-40B4-BE49-F238E27FC236}">
                    <a16:creationId xmlns:a16="http://schemas.microsoft.com/office/drawing/2014/main" id="{57B6DEC4-B07E-7D49-5258-7C615930645C}"/>
                  </a:ext>
                </a:extLst>
              </p14:cNvPr>
              <p14:cNvContentPartPr/>
              <p14:nvPr/>
            </p14:nvContentPartPr>
            <p14:xfrm>
              <a:off x="2917342" y="5401669"/>
              <a:ext cx="114840" cy="31680"/>
            </p14:xfrm>
          </p:contentPart>
        </mc:Choice>
        <mc:Fallback xmlns="">
          <p:pic>
            <p:nvPicPr>
              <p:cNvPr id="868" name="Freihand 867">
                <a:extLst>
                  <a:ext uri="{FF2B5EF4-FFF2-40B4-BE49-F238E27FC236}">
                    <a16:creationId xmlns:a16="http://schemas.microsoft.com/office/drawing/2014/main" id="{57B6DEC4-B07E-7D49-5258-7C615930645C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2908342" y="5392669"/>
                <a:ext cx="13248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869" name="Freihand 868">
                <a:extLst>
                  <a:ext uri="{FF2B5EF4-FFF2-40B4-BE49-F238E27FC236}">
                    <a16:creationId xmlns:a16="http://schemas.microsoft.com/office/drawing/2014/main" id="{8263431E-A8BB-9201-59DB-9FA01A338C74}"/>
                  </a:ext>
                </a:extLst>
              </p14:cNvPr>
              <p14:cNvContentPartPr/>
              <p14:nvPr/>
            </p14:nvContentPartPr>
            <p14:xfrm>
              <a:off x="2154142" y="5434789"/>
              <a:ext cx="699480" cy="26640"/>
            </p14:xfrm>
          </p:contentPart>
        </mc:Choice>
        <mc:Fallback xmlns="">
          <p:pic>
            <p:nvPicPr>
              <p:cNvPr id="869" name="Freihand 868">
                <a:extLst>
                  <a:ext uri="{FF2B5EF4-FFF2-40B4-BE49-F238E27FC236}">
                    <a16:creationId xmlns:a16="http://schemas.microsoft.com/office/drawing/2014/main" id="{8263431E-A8BB-9201-59DB-9FA01A338C74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2145142" y="5425789"/>
                <a:ext cx="7171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506" name="Freihand 505">
                <a:extLst>
                  <a:ext uri="{FF2B5EF4-FFF2-40B4-BE49-F238E27FC236}">
                    <a16:creationId xmlns:a16="http://schemas.microsoft.com/office/drawing/2014/main" id="{3CCCA8D6-F450-81D4-F2E5-C5478ADF4448}"/>
                  </a:ext>
                </a:extLst>
              </p14:cNvPr>
              <p14:cNvContentPartPr/>
              <p14:nvPr/>
            </p14:nvContentPartPr>
            <p14:xfrm>
              <a:off x="702262" y="5826142"/>
              <a:ext cx="113760" cy="31680"/>
            </p14:xfrm>
          </p:contentPart>
        </mc:Choice>
        <mc:Fallback xmlns="">
          <p:pic>
            <p:nvPicPr>
              <p:cNvPr id="506" name="Freihand 505">
                <a:extLst>
                  <a:ext uri="{FF2B5EF4-FFF2-40B4-BE49-F238E27FC236}">
                    <a16:creationId xmlns:a16="http://schemas.microsoft.com/office/drawing/2014/main" id="{3CCCA8D6-F450-81D4-F2E5-C5478ADF4448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693262" y="5817502"/>
                <a:ext cx="13140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507" name="Freihand 506">
                <a:extLst>
                  <a:ext uri="{FF2B5EF4-FFF2-40B4-BE49-F238E27FC236}">
                    <a16:creationId xmlns:a16="http://schemas.microsoft.com/office/drawing/2014/main" id="{568ED3E0-6E72-BE1A-08C9-F3628BE56AC1}"/>
                  </a:ext>
                </a:extLst>
              </p14:cNvPr>
              <p14:cNvContentPartPr/>
              <p14:nvPr/>
            </p14:nvContentPartPr>
            <p14:xfrm>
              <a:off x="496342" y="5739022"/>
              <a:ext cx="89280" cy="142920"/>
            </p14:xfrm>
          </p:contentPart>
        </mc:Choice>
        <mc:Fallback xmlns="">
          <p:pic>
            <p:nvPicPr>
              <p:cNvPr id="507" name="Freihand 506">
                <a:extLst>
                  <a:ext uri="{FF2B5EF4-FFF2-40B4-BE49-F238E27FC236}">
                    <a16:creationId xmlns:a16="http://schemas.microsoft.com/office/drawing/2014/main" id="{568ED3E0-6E72-BE1A-08C9-F3628BE56AC1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87342" y="5730382"/>
                <a:ext cx="10692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508" name="Freihand 507">
                <a:extLst>
                  <a:ext uri="{FF2B5EF4-FFF2-40B4-BE49-F238E27FC236}">
                    <a16:creationId xmlns:a16="http://schemas.microsoft.com/office/drawing/2014/main" id="{D707D8C9-028D-3C61-6054-417244B7F42A}"/>
                  </a:ext>
                </a:extLst>
              </p14:cNvPr>
              <p14:cNvContentPartPr/>
              <p14:nvPr/>
            </p14:nvContentPartPr>
            <p14:xfrm>
              <a:off x="727462" y="5419702"/>
              <a:ext cx="93600" cy="28080"/>
            </p14:xfrm>
          </p:contentPart>
        </mc:Choice>
        <mc:Fallback xmlns="">
          <p:pic>
            <p:nvPicPr>
              <p:cNvPr id="508" name="Freihand 507">
                <a:extLst>
                  <a:ext uri="{FF2B5EF4-FFF2-40B4-BE49-F238E27FC236}">
                    <a16:creationId xmlns:a16="http://schemas.microsoft.com/office/drawing/2014/main" id="{D707D8C9-028D-3C61-6054-417244B7F42A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718462" y="5411062"/>
                <a:ext cx="1112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509" name="Freihand 508">
                <a:extLst>
                  <a:ext uri="{FF2B5EF4-FFF2-40B4-BE49-F238E27FC236}">
                    <a16:creationId xmlns:a16="http://schemas.microsoft.com/office/drawing/2014/main" id="{28BF3E4D-3161-9AD7-D455-7E38898BB493}"/>
                  </a:ext>
                </a:extLst>
              </p14:cNvPr>
              <p14:cNvContentPartPr/>
              <p14:nvPr/>
            </p14:nvContentPartPr>
            <p14:xfrm>
              <a:off x="525142" y="5303062"/>
              <a:ext cx="74520" cy="220320"/>
            </p14:xfrm>
          </p:contentPart>
        </mc:Choice>
        <mc:Fallback xmlns="">
          <p:pic>
            <p:nvPicPr>
              <p:cNvPr id="509" name="Freihand 508">
                <a:extLst>
                  <a:ext uri="{FF2B5EF4-FFF2-40B4-BE49-F238E27FC236}">
                    <a16:creationId xmlns:a16="http://schemas.microsoft.com/office/drawing/2014/main" id="{28BF3E4D-3161-9AD7-D455-7E38898BB493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516502" y="5294062"/>
                <a:ext cx="9216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860" name="Freihand 859">
                <a:extLst>
                  <a:ext uri="{FF2B5EF4-FFF2-40B4-BE49-F238E27FC236}">
                    <a16:creationId xmlns:a16="http://schemas.microsoft.com/office/drawing/2014/main" id="{5D5BC86C-B655-04A8-437F-C5A33CB68646}"/>
                  </a:ext>
                </a:extLst>
              </p14:cNvPr>
              <p14:cNvContentPartPr/>
              <p14:nvPr/>
            </p14:nvContentPartPr>
            <p14:xfrm>
              <a:off x="1746982" y="5419309"/>
              <a:ext cx="50760" cy="313560"/>
            </p14:xfrm>
          </p:contentPart>
        </mc:Choice>
        <mc:Fallback xmlns="">
          <p:pic>
            <p:nvPicPr>
              <p:cNvPr id="860" name="Freihand 859">
                <a:extLst>
                  <a:ext uri="{FF2B5EF4-FFF2-40B4-BE49-F238E27FC236}">
                    <a16:creationId xmlns:a16="http://schemas.microsoft.com/office/drawing/2014/main" id="{5D5BC86C-B655-04A8-437F-C5A33CB68646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738342" y="5410309"/>
                <a:ext cx="6840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861" name="Freihand 860">
                <a:extLst>
                  <a:ext uri="{FF2B5EF4-FFF2-40B4-BE49-F238E27FC236}">
                    <a16:creationId xmlns:a16="http://schemas.microsoft.com/office/drawing/2014/main" id="{17852C73-A2B2-95EB-CD80-D8E49E2EF476}"/>
                  </a:ext>
                </a:extLst>
              </p14:cNvPr>
              <p14:cNvContentPartPr/>
              <p14:nvPr/>
            </p14:nvContentPartPr>
            <p14:xfrm>
              <a:off x="1717462" y="5273509"/>
              <a:ext cx="179640" cy="149760"/>
            </p14:xfrm>
          </p:contentPart>
        </mc:Choice>
        <mc:Fallback xmlns="">
          <p:pic>
            <p:nvPicPr>
              <p:cNvPr id="861" name="Freihand 860">
                <a:extLst>
                  <a:ext uri="{FF2B5EF4-FFF2-40B4-BE49-F238E27FC236}">
                    <a16:creationId xmlns:a16="http://schemas.microsoft.com/office/drawing/2014/main" id="{17852C73-A2B2-95EB-CD80-D8E49E2EF476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1708462" y="5264509"/>
                <a:ext cx="19728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865" name="Freihand 864">
                <a:extLst>
                  <a:ext uri="{FF2B5EF4-FFF2-40B4-BE49-F238E27FC236}">
                    <a16:creationId xmlns:a16="http://schemas.microsoft.com/office/drawing/2014/main" id="{C7249652-ED18-AE44-CCD0-46DA9007541C}"/>
                  </a:ext>
                </a:extLst>
              </p14:cNvPr>
              <p14:cNvContentPartPr/>
              <p14:nvPr/>
            </p14:nvContentPartPr>
            <p14:xfrm>
              <a:off x="804142" y="5417149"/>
              <a:ext cx="95760" cy="24120"/>
            </p14:xfrm>
          </p:contentPart>
        </mc:Choice>
        <mc:Fallback xmlns="">
          <p:pic>
            <p:nvPicPr>
              <p:cNvPr id="865" name="Freihand 864">
                <a:extLst>
                  <a:ext uri="{FF2B5EF4-FFF2-40B4-BE49-F238E27FC236}">
                    <a16:creationId xmlns:a16="http://schemas.microsoft.com/office/drawing/2014/main" id="{C7249652-ED18-AE44-CCD0-46DA9007541C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795502" y="5408149"/>
                <a:ext cx="1134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866" name="Freihand 865">
                <a:extLst>
                  <a:ext uri="{FF2B5EF4-FFF2-40B4-BE49-F238E27FC236}">
                    <a16:creationId xmlns:a16="http://schemas.microsoft.com/office/drawing/2014/main" id="{A37F42CD-61AE-5FDC-DA20-B27FC5EFEF83}"/>
                  </a:ext>
                </a:extLst>
              </p14:cNvPr>
              <p14:cNvContentPartPr/>
              <p14:nvPr/>
            </p14:nvContentPartPr>
            <p14:xfrm>
              <a:off x="1070542" y="5414629"/>
              <a:ext cx="56520" cy="5040"/>
            </p14:xfrm>
          </p:contentPart>
        </mc:Choice>
        <mc:Fallback xmlns="">
          <p:pic>
            <p:nvPicPr>
              <p:cNvPr id="866" name="Freihand 865">
                <a:extLst>
                  <a:ext uri="{FF2B5EF4-FFF2-40B4-BE49-F238E27FC236}">
                    <a16:creationId xmlns:a16="http://schemas.microsoft.com/office/drawing/2014/main" id="{A37F42CD-61AE-5FDC-DA20-B27FC5EFEF83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1061902" y="5405629"/>
                <a:ext cx="7416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870" name="Freihand 869">
                <a:extLst>
                  <a:ext uri="{FF2B5EF4-FFF2-40B4-BE49-F238E27FC236}">
                    <a16:creationId xmlns:a16="http://schemas.microsoft.com/office/drawing/2014/main" id="{CAA0D244-8CD4-0727-1DA9-D2C6140E6935}"/>
                  </a:ext>
                </a:extLst>
              </p14:cNvPr>
              <p14:cNvContentPartPr/>
              <p14:nvPr/>
            </p14:nvContentPartPr>
            <p14:xfrm>
              <a:off x="1185022" y="5456749"/>
              <a:ext cx="513360" cy="49680"/>
            </p14:xfrm>
          </p:contentPart>
        </mc:Choice>
        <mc:Fallback xmlns="">
          <p:pic>
            <p:nvPicPr>
              <p:cNvPr id="870" name="Freihand 869">
                <a:extLst>
                  <a:ext uri="{FF2B5EF4-FFF2-40B4-BE49-F238E27FC236}">
                    <a16:creationId xmlns:a16="http://schemas.microsoft.com/office/drawing/2014/main" id="{CAA0D244-8CD4-0727-1DA9-D2C6140E6935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1176382" y="5448109"/>
                <a:ext cx="53100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879" name="Freihand 878">
                <a:extLst>
                  <a:ext uri="{FF2B5EF4-FFF2-40B4-BE49-F238E27FC236}">
                    <a16:creationId xmlns:a16="http://schemas.microsoft.com/office/drawing/2014/main" id="{80B76E6C-4615-BC00-5CB3-93B431114C51}"/>
                  </a:ext>
                </a:extLst>
              </p14:cNvPr>
              <p14:cNvContentPartPr/>
              <p14:nvPr/>
            </p14:nvContentPartPr>
            <p14:xfrm>
              <a:off x="819262" y="4601029"/>
              <a:ext cx="21960" cy="35640"/>
            </p14:xfrm>
          </p:contentPart>
        </mc:Choice>
        <mc:Fallback xmlns="">
          <p:pic>
            <p:nvPicPr>
              <p:cNvPr id="879" name="Freihand 878">
                <a:extLst>
                  <a:ext uri="{FF2B5EF4-FFF2-40B4-BE49-F238E27FC236}">
                    <a16:creationId xmlns:a16="http://schemas.microsoft.com/office/drawing/2014/main" id="{80B76E6C-4615-BC00-5CB3-93B431114C51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810622" y="4592389"/>
                <a:ext cx="3960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880" name="Freihand 879">
                <a:extLst>
                  <a:ext uri="{FF2B5EF4-FFF2-40B4-BE49-F238E27FC236}">
                    <a16:creationId xmlns:a16="http://schemas.microsoft.com/office/drawing/2014/main" id="{D199A1D6-4FCD-EE6A-3A84-B42D1942F5D5}"/>
                  </a:ext>
                </a:extLst>
              </p14:cNvPr>
              <p14:cNvContentPartPr/>
              <p14:nvPr/>
            </p14:nvContentPartPr>
            <p14:xfrm>
              <a:off x="762742" y="6150109"/>
              <a:ext cx="23400" cy="308160"/>
            </p14:xfrm>
          </p:contentPart>
        </mc:Choice>
        <mc:Fallback xmlns="">
          <p:pic>
            <p:nvPicPr>
              <p:cNvPr id="880" name="Freihand 879">
                <a:extLst>
                  <a:ext uri="{FF2B5EF4-FFF2-40B4-BE49-F238E27FC236}">
                    <a16:creationId xmlns:a16="http://schemas.microsoft.com/office/drawing/2014/main" id="{D199A1D6-4FCD-EE6A-3A84-B42D1942F5D5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753742" y="6141469"/>
                <a:ext cx="41040" cy="32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883" name="Gruppieren 882">
            <a:extLst>
              <a:ext uri="{FF2B5EF4-FFF2-40B4-BE49-F238E27FC236}">
                <a16:creationId xmlns:a16="http://schemas.microsoft.com/office/drawing/2014/main" id="{51F59604-F8E3-1E2A-6B9C-A081E165ABCC}"/>
              </a:ext>
            </a:extLst>
          </p:cNvPr>
          <p:cNvGrpSpPr/>
          <p:nvPr/>
        </p:nvGrpSpPr>
        <p:grpSpPr>
          <a:xfrm>
            <a:off x="547822" y="4456702"/>
            <a:ext cx="451440" cy="233640"/>
            <a:chOff x="547822" y="4456702"/>
            <a:chExt cx="451440" cy="23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3FC6C869-E0D7-BD0F-7630-F44D653A0811}"/>
                    </a:ext>
                  </a:extLst>
                </p14:cNvPr>
                <p14:cNvContentPartPr/>
                <p14:nvPr/>
              </p14:nvContentPartPr>
              <p14:xfrm>
                <a:off x="769222" y="4585582"/>
                <a:ext cx="121320" cy="255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3FC6C869-E0D7-BD0F-7630-F44D653A081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60582" y="4576582"/>
                  <a:ext cx="1389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C3DED68A-A2FF-10C7-5557-AEFD8593AC57}"/>
                    </a:ext>
                  </a:extLst>
                </p14:cNvPr>
                <p14:cNvContentPartPr/>
                <p14:nvPr/>
              </p14:nvContentPartPr>
              <p14:xfrm>
                <a:off x="547822" y="4456702"/>
                <a:ext cx="149040" cy="2336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C3DED68A-A2FF-10C7-5557-AEFD8593AC5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38822" y="4448062"/>
                  <a:ext cx="1666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882" name="Freihand 881">
                  <a:extLst>
                    <a:ext uri="{FF2B5EF4-FFF2-40B4-BE49-F238E27FC236}">
                      <a16:creationId xmlns:a16="http://schemas.microsoft.com/office/drawing/2014/main" id="{2E03384E-74CD-1D0E-1C33-B28AFA99D637}"/>
                    </a:ext>
                  </a:extLst>
                </p14:cNvPr>
                <p14:cNvContentPartPr/>
                <p14:nvPr/>
              </p14:nvContentPartPr>
              <p14:xfrm>
                <a:off x="810622" y="4596349"/>
                <a:ext cx="188640" cy="55440"/>
              </p14:xfrm>
            </p:contentPart>
          </mc:Choice>
          <mc:Fallback xmlns="">
            <p:pic>
              <p:nvPicPr>
                <p:cNvPr id="882" name="Freihand 881">
                  <a:extLst>
                    <a:ext uri="{FF2B5EF4-FFF2-40B4-BE49-F238E27FC236}">
                      <a16:creationId xmlns:a16="http://schemas.microsoft.com/office/drawing/2014/main" id="{2E03384E-74CD-1D0E-1C33-B28AFA99D63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01622" y="4587709"/>
                  <a:ext cx="206280" cy="7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884" name="Freihand 883">
                <a:extLst>
                  <a:ext uri="{FF2B5EF4-FFF2-40B4-BE49-F238E27FC236}">
                    <a16:creationId xmlns:a16="http://schemas.microsoft.com/office/drawing/2014/main" id="{D929590B-A413-B6A1-0E66-FC13F9705896}"/>
                  </a:ext>
                </a:extLst>
              </p14:cNvPr>
              <p14:cNvContentPartPr/>
              <p14:nvPr/>
            </p14:nvContentPartPr>
            <p14:xfrm>
              <a:off x="3091582" y="5369269"/>
              <a:ext cx="48240" cy="66960"/>
            </p14:xfrm>
          </p:contentPart>
        </mc:Choice>
        <mc:Fallback xmlns="">
          <p:pic>
            <p:nvPicPr>
              <p:cNvPr id="884" name="Freihand 883">
                <a:extLst>
                  <a:ext uri="{FF2B5EF4-FFF2-40B4-BE49-F238E27FC236}">
                    <a16:creationId xmlns:a16="http://schemas.microsoft.com/office/drawing/2014/main" id="{D929590B-A413-B6A1-0E66-FC13F9705896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3082942" y="5360629"/>
                <a:ext cx="65880" cy="8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888" name="Gruppieren 887">
            <a:extLst>
              <a:ext uri="{FF2B5EF4-FFF2-40B4-BE49-F238E27FC236}">
                <a16:creationId xmlns:a16="http://schemas.microsoft.com/office/drawing/2014/main" id="{1AD257A6-B594-C956-9133-5484FFD95535}"/>
              </a:ext>
            </a:extLst>
          </p:cNvPr>
          <p:cNvGrpSpPr/>
          <p:nvPr/>
        </p:nvGrpSpPr>
        <p:grpSpPr>
          <a:xfrm>
            <a:off x="1918702" y="5409229"/>
            <a:ext cx="2292480" cy="889200"/>
            <a:chOff x="1918702" y="5409229"/>
            <a:chExt cx="2292480" cy="88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885" name="Freihand 884">
                  <a:extLst>
                    <a:ext uri="{FF2B5EF4-FFF2-40B4-BE49-F238E27FC236}">
                      <a16:creationId xmlns:a16="http://schemas.microsoft.com/office/drawing/2014/main" id="{568E2E99-93CD-80C3-A915-2B67A08BBB96}"/>
                    </a:ext>
                  </a:extLst>
                </p14:cNvPr>
                <p14:cNvContentPartPr/>
                <p14:nvPr/>
              </p14:nvContentPartPr>
              <p14:xfrm>
                <a:off x="3188782" y="5409229"/>
                <a:ext cx="1022400" cy="889200"/>
              </p14:xfrm>
            </p:contentPart>
          </mc:Choice>
          <mc:Fallback xmlns="">
            <p:pic>
              <p:nvPicPr>
                <p:cNvPr id="885" name="Freihand 884">
                  <a:extLst>
                    <a:ext uri="{FF2B5EF4-FFF2-40B4-BE49-F238E27FC236}">
                      <a16:creationId xmlns:a16="http://schemas.microsoft.com/office/drawing/2014/main" id="{568E2E99-93CD-80C3-A915-2B67A08BBB9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180142" y="5400589"/>
                  <a:ext cx="1040040" cy="90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886" name="Freihand 885">
                  <a:extLst>
                    <a:ext uri="{FF2B5EF4-FFF2-40B4-BE49-F238E27FC236}">
                      <a16:creationId xmlns:a16="http://schemas.microsoft.com/office/drawing/2014/main" id="{D1E74DD6-7FB9-4081-E134-99309ABE0020}"/>
                    </a:ext>
                  </a:extLst>
                </p14:cNvPr>
                <p14:cNvContentPartPr/>
                <p14:nvPr/>
              </p14:nvContentPartPr>
              <p14:xfrm>
                <a:off x="1918702" y="5945629"/>
                <a:ext cx="1564200" cy="71280"/>
              </p14:xfrm>
            </p:contentPart>
          </mc:Choice>
          <mc:Fallback xmlns="">
            <p:pic>
              <p:nvPicPr>
                <p:cNvPr id="886" name="Freihand 885">
                  <a:extLst>
                    <a:ext uri="{FF2B5EF4-FFF2-40B4-BE49-F238E27FC236}">
                      <a16:creationId xmlns:a16="http://schemas.microsoft.com/office/drawing/2014/main" id="{D1E74DD6-7FB9-4081-E134-99309ABE002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910062" y="5936629"/>
                  <a:ext cx="15818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887" name="Freihand 886">
                  <a:extLst>
                    <a:ext uri="{FF2B5EF4-FFF2-40B4-BE49-F238E27FC236}">
                      <a16:creationId xmlns:a16="http://schemas.microsoft.com/office/drawing/2014/main" id="{592C9459-78F6-83AE-5702-AD9EE80FC2D5}"/>
                    </a:ext>
                  </a:extLst>
                </p14:cNvPr>
                <p14:cNvContentPartPr/>
                <p14:nvPr/>
              </p14:nvContentPartPr>
              <p14:xfrm>
                <a:off x="3443662" y="5883349"/>
                <a:ext cx="86760" cy="125280"/>
              </p14:xfrm>
            </p:contentPart>
          </mc:Choice>
          <mc:Fallback xmlns="">
            <p:pic>
              <p:nvPicPr>
                <p:cNvPr id="887" name="Freihand 886">
                  <a:extLst>
                    <a:ext uri="{FF2B5EF4-FFF2-40B4-BE49-F238E27FC236}">
                      <a16:creationId xmlns:a16="http://schemas.microsoft.com/office/drawing/2014/main" id="{592C9459-78F6-83AE-5702-AD9EE80FC2D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435022" y="5874709"/>
                  <a:ext cx="104400" cy="14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889" name="Freihand 888">
                <a:extLst>
                  <a:ext uri="{FF2B5EF4-FFF2-40B4-BE49-F238E27FC236}">
                    <a16:creationId xmlns:a16="http://schemas.microsoft.com/office/drawing/2014/main" id="{43F8376D-9AE7-FD0D-7E60-8A80DF69C5BA}"/>
                  </a:ext>
                </a:extLst>
              </p14:cNvPr>
              <p14:cNvContentPartPr/>
              <p14:nvPr/>
            </p14:nvContentPartPr>
            <p14:xfrm>
              <a:off x="4236382" y="6154429"/>
              <a:ext cx="19440" cy="231840"/>
            </p14:xfrm>
          </p:contentPart>
        </mc:Choice>
        <mc:Fallback xmlns="">
          <p:pic>
            <p:nvPicPr>
              <p:cNvPr id="889" name="Freihand 888">
                <a:extLst>
                  <a:ext uri="{FF2B5EF4-FFF2-40B4-BE49-F238E27FC236}">
                    <a16:creationId xmlns:a16="http://schemas.microsoft.com/office/drawing/2014/main" id="{43F8376D-9AE7-FD0D-7E60-8A80DF69C5BA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4227382" y="6145429"/>
                <a:ext cx="3708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890" name="Freihand 889">
                <a:extLst>
                  <a:ext uri="{FF2B5EF4-FFF2-40B4-BE49-F238E27FC236}">
                    <a16:creationId xmlns:a16="http://schemas.microsoft.com/office/drawing/2014/main" id="{8910B991-8668-A16B-FA93-0C06349C41CD}"/>
                  </a:ext>
                </a:extLst>
              </p14:cNvPr>
              <p14:cNvContentPartPr/>
              <p14:nvPr/>
            </p14:nvContentPartPr>
            <p14:xfrm>
              <a:off x="4224502" y="6162709"/>
              <a:ext cx="33840" cy="228600"/>
            </p14:xfrm>
          </p:contentPart>
        </mc:Choice>
        <mc:Fallback xmlns="">
          <p:pic>
            <p:nvPicPr>
              <p:cNvPr id="890" name="Freihand 889">
                <a:extLst>
                  <a:ext uri="{FF2B5EF4-FFF2-40B4-BE49-F238E27FC236}">
                    <a16:creationId xmlns:a16="http://schemas.microsoft.com/office/drawing/2014/main" id="{8910B991-8668-A16B-FA93-0C06349C41CD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4215862" y="6154069"/>
                <a:ext cx="5148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8D595302-ACF2-AB46-1CDF-89C78FB40C3E}"/>
                  </a:ext>
                </a:extLst>
              </p14:cNvPr>
              <p14:cNvContentPartPr/>
              <p14:nvPr/>
            </p14:nvContentPartPr>
            <p14:xfrm>
              <a:off x="5562622" y="-65291"/>
              <a:ext cx="3754440" cy="174960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8D595302-ACF2-AB46-1CDF-89C78FB40C3E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5553622" y="-73931"/>
                <a:ext cx="3772080" cy="176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2E72CD62-7A39-02E1-F79A-1F6D827A0800}"/>
                  </a:ext>
                </a:extLst>
              </p14:cNvPr>
              <p14:cNvContentPartPr/>
              <p14:nvPr/>
            </p14:nvContentPartPr>
            <p14:xfrm>
              <a:off x="117982" y="3839171"/>
              <a:ext cx="4614480" cy="318204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2E72CD62-7A39-02E1-F79A-1F6D827A0800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108982" y="3830171"/>
                <a:ext cx="4632120" cy="319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B611B106-645E-C845-DA15-29ED36538A89}"/>
                  </a:ext>
                </a:extLst>
              </p14:cNvPr>
              <p14:cNvContentPartPr/>
              <p14:nvPr/>
            </p14:nvContentPartPr>
            <p14:xfrm>
              <a:off x="10202302" y="1122971"/>
              <a:ext cx="29160" cy="11160"/>
            </p14:xfrm>
          </p:contentPart>
        </mc:Choice>
        <mc:Fallback xmlns=""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B611B106-645E-C845-DA15-29ED36538A89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10193662" y="1114331"/>
                <a:ext cx="46800" cy="2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1" name="Gruppieren 240">
            <a:extLst>
              <a:ext uri="{FF2B5EF4-FFF2-40B4-BE49-F238E27FC236}">
                <a16:creationId xmlns:a16="http://schemas.microsoft.com/office/drawing/2014/main" id="{03EBB7A0-1F48-1CF7-D036-4F0B3033DABE}"/>
              </a:ext>
            </a:extLst>
          </p:cNvPr>
          <p:cNvGrpSpPr/>
          <p:nvPr/>
        </p:nvGrpSpPr>
        <p:grpSpPr>
          <a:xfrm>
            <a:off x="10561942" y="97691"/>
            <a:ext cx="874800" cy="500760"/>
            <a:chOff x="10561942" y="97691"/>
            <a:chExt cx="874800" cy="50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5C80A29B-34C1-900A-409A-E907750BB2CC}"/>
                    </a:ext>
                  </a:extLst>
                </p14:cNvPr>
                <p14:cNvContentPartPr/>
                <p14:nvPr/>
              </p14:nvContentPartPr>
              <p14:xfrm>
                <a:off x="10826902" y="158171"/>
                <a:ext cx="145440" cy="9684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5C80A29B-34C1-900A-409A-E907750BB2C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817902" y="149171"/>
                  <a:ext cx="1630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49DEE23A-A3EC-7EC1-2D8B-AAE2840D49F7}"/>
                    </a:ext>
                  </a:extLst>
                </p14:cNvPr>
                <p14:cNvContentPartPr/>
                <p14:nvPr/>
              </p14:nvContentPartPr>
              <p14:xfrm>
                <a:off x="10960102" y="104531"/>
                <a:ext cx="75600" cy="14580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49DEE23A-A3EC-7EC1-2D8B-AAE2840D49F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951462" y="95891"/>
                  <a:ext cx="932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2466D801-2601-314D-0382-DBC74B8E42D5}"/>
                    </a:ext>
                  </a:extLst>
                </p14:cNvPr>
                <p14:cNvContentPartPr/>
                <p14:nvPr/>
              </p14:nvContentPartPr>
              <p14:xfrm>
                <a:off x="11063422" y="97691"/>
                <a:ext cx="102240" cy="17280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2466D801-2601-314D-0382-DBC74B8E42D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054782" y="89051"/>
                  <a:ext cx="1198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82A2360D-B353-5D6C-5A08-F926D2545E50}"/>
                    </a:ext>
                  </a:extLst>
                </p14:cNvPr>
                <p14:cNvContentPartPr/>
                <p14:nvPr/>
              </p14:nvContentPartPr>
              <p14:xfrm>
                <a:off x="10561942" y="455891"/>
                <a:ext cx="165960" cy="11376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82A2360D-B353-5D6C-5A08-F926D2545E5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553302" y="447251"/>
                  <a:ext cx="1836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821F69F5-5623-18A5-A1DD-93DB6EED5E4E}"/>
                    </a:ext>
                  </a:extLst>
                </p14:cNvPr>
                <p14:cNvContentPartPr/>
                <p14:nvPr/>
              </p14:nvContentPartPr>
              <p14:xfrm>
                <a:off x="10770742" y="412691"/>
                <a:ext cx="67320" cy="13500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821F69F5-5623-18A5-A1DD-93DB6EED5E4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761742" y="403691"/>
                  <a:ext cx="849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6750B375-FE6D-4119-1553-F877FD496722}"/>
                    </a:ext>
                  </a:extLst>
                </p14:cNvPr>
                <p14:cNvContentPartPr/>
                <p14:nvPr/>
              </p14:nvContentPartPr>
              <p14:xfrm>
                <a:off x="10806382" y="426011"/>
                <a:ext cx="233640" cy="12924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6750B375-FE6D-4119-1553-F877FD49672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797382" y="417011"/>
                  <a:ext cx="2512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1077B9FB-701B-427F-2BDD-BE496C475283}"/>
                    </a:ext>
                  </a:extLst>
                </p14:cNvPr>
                <p14:cNvContentPartPr/>
                <p14:nvPr/>
              </p14:nvContentPartPr>
              <p14:xfrm>
                <a:off x="10963702" y="509531"/>
                <a:ext cx="113400" cy="2988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1077B9FB-701B-427F-2BDD-BE496C47528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954702" y="500891"/>
                  <a:ext cx="1310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5F136798-4652-5829-96BE-E75490CEC33E}"/>
                    </a:ext>
                  </a:extLst>
                </p14:cNvPr>
                <p14:cNvContentPartPr/>
                <p14:nvPr/>
              </p14:nvContentPartPr>
              <p14:xfrm>
                <a:off x="11137942" y="425651"/>
                <a:ext cx="127800" cy="17280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5F136798-4652-5829-96BE-E75490CEC33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129302" y="416651"/>
                  <a:ext cx="1454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3168F726-6A55-7EBF-73B7-8143F15A32D3}"/>
                    </a:ext>
                  </a:extLst>
                </p14:cNvPr>
                <p14:cNvContentPartPr/>
                <p14:nvPr/>
              </p14:nvContentPartPr>
              <p14:xfrm>
                <a:off x="11312902" y="396131"/>
                <a:ext cx="123840" cy="15948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3168F726-6A55-7EBF-73B7-8143F15A32D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303902" y="387131"/>
                  <a:ext cx="1414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D087818E-053A-E5DF-06E8-57B0E77BD051}"/>
                    </a:ext>
                  </a:extLst>
                </p14:cNvPr>
                <p14:cNvContentPartPr/>
                <p14:nvPr/>
              </p14:nvContentPartPr>
              <p14:xfrm>
                <a:off x="10922302" y="342131"/>
                <a:ext cx="112680" cy="10044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D087818E-053A-E5DF-06E8-57B0E77BD05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913302" y="333491"/>
                  <a:ext cx="130320" cy="11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uppieren 238">
            <a:extLst>
              <a:ext uri="{FF2B5EF4-FFF2-40B4-BE49-F238E27FC236}">
                <a16:creationId xmlns:a16="http://schemas.microsoft.com/office/drawing/2014/main" id="{83463033-5B1B-B1E5-C61E-17C1FB63BCDF}"/>
              </a:ext>
            </a:extLst>
          </p:cNvPr>
          <p:cNvGrpSpPr/>
          <p:nvPr/>
        </p:nvGrpSpPr>
        <p:grpSpPr>
          <a:xfrm>
            <a:off x="9421102" y="158891"/>
            <a:ext cx="835920" cy="475560"/>
            <a:chOff x="9421102" y="158891"/>
            <a:chExt cx="835920" cy="47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04471311-C96D-501E-EA55-A89D4A8F003C}"/>
                    </a:ext>
                  </a:extLst>
                </p14:cNvPr>
                <p14:cNvContentPartPr/>
                <p14:nvPr/>
              </p14:nvContentPartPr>
              <p14:xfrm>
                <a:off x="9749422" y="186251"/>
                <a:ext cx="10800" cy="10548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04471311-C96D-501E-EA55-A89D4A8F003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740782" y="177251"/>
                  <a:ext cx="284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8971F018-C166-53D7-0CEE-73779426D5C5}"/>
                    </a:ext>
                  </a:extLst>
                </p14:cNvPr>
                <p14:cNvContentPartPr/>
                <p14:nvPr/>
              </p14:nvContentPartPr>
              <p14:xfrm>
                <a:off x="9641062" y="158891"/>
                <a:ext cx="222480" cy="13788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8971F018-C166-53D7-0CEE-73779426D5C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632062" y="149891"/>
                  <a:ext cx="2401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EB0F26A8-5C01-F39A-64FE-2785102CABD6}"/>
                    </a:ext>
                  </a:extLst>
                </p14:cNvPr>
                <p14:cNvContentPartPr/>
                <p14:nvPr/>
              </p14:nvContentPartPr>
              <p14:xfrm>
                <a:off x="9421102" y="490811"/>
                <a:ext cx="138600" cy="14364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EB0F26A8-5C01-F39A-64FE-2785102CABD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412102" y="481811"/>
                  <a:ext cx="1562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1FA4ACBB-6900-9CCD-9C14-0B19ADFB1DCD}"/>
                    </a:ext>
                  </a:extLst>
                </p14:cNvPr>
                <p14:cNvContentPartPr/>
                <p14:nvPr/>
              </p14:nvContentPartPr>
              <p14:xfrm>
                <a:off x="9594262" y="454091"/>
                <a:ext cx="158040" cy="15012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1FA4ACBB-6900-9CCD-9C14-0B19ADFB1DC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585622" y="445091"/>
                  <a:ext cx="1756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67309202-186C-4C41-DEDC-B4C4BDE69E7D}"/>
                    </a:ext>
                  </a:extLst>
                </p14:cNvPr>
                <p14:cNvContentPartPr/>
                <p14:nvPr/>
              </p14:nvContentPartPr>
              <p14:xfrm>
                <a:off x="9778942" y="481091"/>
                <a:ext cx="74520" cy="6552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67309202-186C-4C41-DEDC-B4C4BDE69E7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769942" y="472451"/>
                  <a:ext cx="921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FBE5C0EA-2235-3DD0-FE31-063E160FF8A2}"/>
                    </a:ext>
                  </a:extLst>
                </p14:cNvPr>
                <p14:cNvContentPartPr/>
                <p14:nvPr/>
              </p14:nvContentPartPr>
              <p14:xfrm>
                <a:off x="9910342" y="424931"/>
                <a:ext cx="131400" cy="13896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FBE5C0EA-2235-3DD0-FE31-063E160FF8A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901702" y="416291"/>
                  <a:ext cx="1490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910BE473-F140-9585-137F-C3B5F5599C65}"/>
                    </a:ext>
                  </a:extLst>
                </p14:cNvPr>
                <p14:cNvContentPartPr/>
                <p14:nvPr/>
              </p14:nvContentPartPr>
              <p14:xfrm>
                <a:off x="10086742" y="419171"/>
                <a:ext cx="170280" cy="11412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910BE473-F140-9585-137F-C3B5F5599C6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077742" y="410531"/>
                  <a:ext cx="1879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9DFA3189-27B7-A0C0-A9E1-C006AAE8DCDA}"/>
                    </a:ext>
                  </a:extLst>
                </p14:cNvPr>
                <p14:cNvContentPartPr/>
                <p14:nvPr/>
              </p14:nvContentPartPr>
              <p14:xfrm>
                <a:off x="9738982" y="373091"/>
                <a:ext cx="117360" cy="8568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9DFA3189-27B7-A0C0-A9E1-C006AAE8DCD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730342" y="364091"/>
                  <a:ext cx="135000" cy="10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03C01ED0-FA08-0A9E-34AC-56956E7FC43A}"/>
                  </a:ext>
                </a:extLst>
              </p14:cNvPr>
              <p14:cNvContentPartPr/>
              <p14:nvPr/>
            </p14:nvContentPartPr>
            <p14:xfrm>
              <a:off x="11508022" y="422771"/>
              <a:ext cx="166320" cy="87120"/>
            </p14:xfrm>
          </p:contentPart>
        </mc:Choice>
        <mc:Fallback xmlns=""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03C01ED0-FA08-0A9E-34AC-56956E7FC43A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11499382" y="414131"/>
                <a:ext cx="183960" cy="10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0" name="Gruppieren 359">
            <a:extLst>
              <a:ext uri="{FF2B5EF4-FFF2-40B4-BE49-F238E27FC236}">
                <a16:creationId xmlns:a16="http://schemas.microsoft.com/office/drawing/2014/main" id="{8410DE1A-5E6D-C607-81F9-81B043B051E6}"/>
              </a:ext>
            </a:extLst>
          </p:cNvPr>
          <p:cNvGrpSpPr/>
          <p:nvPr/>
        </p:nvGrpSpPr>
        <p:grpSpPr>
          <a:xfrm>
            <a:off x="9323542" y="3829451"/>
            <a:ext cx="1018080" cy="200520"/>
            <a:chOff x="9323542" y="3829451"/>
            <a:chExt cx="1018080" cy="20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78ED5392-5F9D-785E-37B8-681120A43CD0}"/>
                    </a:ext>
                  </a:extLst>
                </p14:cNvPr>
                <p14:cNvContentPartPr/>
                <p14:nvPr/>
              </p14:nvContentPartPr>
              <p14:xfrm>
                <a:off x="9323542" y="3892091"/>
                <a:ext cx="97920" cy="13788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78ED5392-5F9D-785E-37B8-681120A43CD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314902" y="3883451"/>
                  <a:ext cx="1155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5D27509B-820F-E169-825F-B903A0DF8D1D}"/>
                    </a:ext>
                  </a:extLst>
                </p14:cNvPr>
                <p14:cNvContentPartPr/>
                <p14:nvPr/>
              </p14:nvContentPartPr>
              <p14:xfrm>
                <a:off x="9482302" y="3909371"/>
                <a:ext cx="107280" cy="11016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5D27509B-820F-E169-825F-B903A0DF8D1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473302" y="3900731"/>
                  <a:ext cx="1249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39712317-B3B8-D960-06FC-1D002F750020}"/>
                    </a:ext>
                  </a:extLst>
                </p14:cNvPr>
                <p14:cNvContentPartPr/>
                <p14:nvPr/>
              </p14:nvContentPartPr>
              <p14:xfrm>
                <a:off x="9642502" y="3901091"/>
                <a:ext cx="130320" cy="11160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39712317-B3B8-D960-06FC-1D002F75002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633862" y="3892451"/>
                  <a:ext cx="1479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2C0C10F8-DB85-55A5-5869-4AD9DBFBE919}"/>
                    </a:ext>
                  </a:extLst>
                </p14:cNvPr>
                <p14:cNvContentPartPr/>
                <p14:nvPr/>
              </p14:nvContentPartPr>
              <p14:xfrm>
                <a:off x="9779662" y="3909731"/>
                <a:ext cx="126360" cy="8820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2C0C10F8-DB85-55A5-5869-4AD9DBFBE91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770662" y="3900731"/>
                  <a:ext cx="1440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632D33CC-2E53-4912-42B6-EDB423294440}"/>
                    </a:ext>
                  </a:extLst>
                </p14:cNvPr>
                <p14:cNvContentPartPr/>
                <p14:nvPr/>
              </p14:nvContentPartPr>
              <p14:xfrm>
                <a:off x="9894142" y="3829451"/>
                <a:ext cx="197280" cy="16344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632D33CC-2E53-4912-42B6-EDB42329444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885502" y="3820451"/>
                  <a:ext cx="2149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678C0CEF-2D08-8819-C478-EE74710B1034}"/>
                    </a:ext>
                  </a:extLst>
                </p14:cNvPr>
                <p14:cNvContentPartPr/>
                <p14:nvPr/>
              </p14:nvContentPartPr>
              <p14:xfrm>
                <a:off x="10125262" y="3900371"/>
                <a:ext cx="216360" cy="7272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678C0CEF-2D08-8819-C478-EE74710B103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116262" y="3891371"/>
                  <a:ext cx="234000" cy="9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366" name="Freihand 365">
                <a:extLst>
                  <a:ext uri="{FF2B5EF4-FFF2-40B4-BE49-F238E27FC236}">
                    <a16:creationId xmlns:a16="http://schemas.microsoft.com/office/drawing/2014/main" id="{FC04747F-229C-99BD-69F9-F54301D54F40}"/>
                  </a:ext>
                </a:extLst>
              </p14:cNvPr>
              <p14:cNvContentPartPr/>
              <p14:nvPr/>
            </p14:nvContentPartPr>
            <p14:xfrm>
              <a:off x="10657702" y="3786611"/>
              <a:ext cx="308880" cy="207000"/>
            </p14:xfrm>
          </p:contentPart>
        </mc:Choice>
        <mc:Fallback xmlns="">
          <p:pic>
            <p:nvPicPr>
              <p:cNvPr id="366" name="Freihand 365">
                <a:extLst>
                  <a:ext uri="{FF2B5EF4-FFF2-40B4-BE49-F238E27FC236}">
                    <a16:creationId xmlns:a16="http://schemas.microsoft.com/office/drawing/2014/main" id="{FC04747F-229C-99BD-69F9-F54301D54F40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10648702" y="3777611"/>
                <a:ext cx="32652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367" name="Freihand 366">
                <a:extLst>
                  <a:ext uri="{FF2B5EF4-FFF2-40B4-BE49-F238E27FC236}">
                    <a16:creationId xmlns:a16="http://schemas.microsoft.com/office/drawing/2014/main" id="{DAC7A35F-1AAD-3FFB-5671-7DF8EA15DD80}"/>
                  </a:ext>
                </a:extLst>
              </p14:cNvPr>
              <p14:cNvContentPartPr/>
              <p14:nvPr/>
            </p14:nvContentPartPr>
            <p14:xfrm>
              <a:off x="10003582" y="2242571"/>
              <a:ext cx="1484640" cy="100080"/>
            </p14:xfrm>
          </p:contentPart>
        </mc:Choice>
        <mc:Fallback xmlns="">
          <p:pic>
            <p:nvPicPr>
              <p:cNvPr id="367" name="Freihand 366">
                <a:extLst>
                  <a:ext uri="{FF2B5EF4-FFF2-40B4-BE49-F238E27FC236}">
                    <a16:creationId xmlns:a16="http://schemas.microsoft.com/office/drawing/2014/main" id="{DAC7A35F-1AAD-3FFB-5671-7DF8EA15DD80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9994942" y="2233931"/>
                <a:ext cx="15022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372" name="Freihand 371">
                <a:extLst>
                  <a:ext uri="{FF2B5EF4-FFF2-40B4-BE49-F238E27FC236}">
                    <a16:creationId xmlns:a16="http://schemas.microsoft.com/office/drawing/2014/main" id="{12393D14-E8CB-5F52-6D81-CA083E8EE8CE}"/>
                  </a:ext>
                </a:extLst>
              </p14:cNvPr>
              <p14:cNvContentPartPr/>
              <p14:nvPr/>
            </p14:nvContentPartPr>
            <p14:xfrm>
              <a:off x="7660342" y="2967971"/>
              <a:ext cx="252000" cy="34200"/>
            </p14:xfrm>
          </p:contentPart>
        </mc:Choice>
        <mc:Fallback xmlns="">
          <p:pic>
            <p:nvPicPr>
              <p:cNvPr id="372" name="Freihand 371">
                <a:extLst>
                  <a:ext uri="{FF2B5EF4-FFF2-40B4-BE49-F238E27FC236}">
                    <a16:creationId xmlns:a16="http://schemas.microsoft.com/office/drawing/2014/main" id="{12393D14-E8CB-5F52-6D81-CA083E8EE8CE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7651702" y="2958971"/>
                <a:ext cx="269640" cy="5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8" name="Gruppieren 407">
            <a:extLst>
              <a:ext uri="{FF2B5EF4-FFF2-40B4-BE49-F238E27FC236}">
                <a16:creationId xmlns:a16="http://schemas.microsoft.com/office/drawing/2014/main" id="{EAFB2522-C03C-0160-2C96-89FE031946F7}"/>
              </a:ext>
            </a:extLst>
          </p:cNvPr>
          <p:cNvGrpSpPr/>
          <p:nvPr/>
        </p:nvGrpSpPr>
        <p:grpSpPr>
          <a:xfrm>
            <a:off x="5076622" y="4132211"/>
            <a:ext cx="2876040" cy="805680"/>
            <a:chOff x="5076622" y="4132211"/>
            <a:chExt cx="2876040" cy="80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F26AA47C-676E-4AC9-8213-AE9ADF25F3AB}"/>
                    </a:ext>
                  </a:extLst>
                </p14:cNvPr>
                <p14:cNvContentPartPr/>
                <p14:nvPr/>
              </p14:nvContentPartPr>
              <p14:xfrm>
                <a:off x="5083462" y="4381331"/>
                <a:ext cx="139680" cy="2160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F26AA47C-676E-4AC9-8213-AE9ADF25F3A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074462" y="4372691"/>
                  <a:ext cx="1573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33DD07DC-6722-2BD2-D01C-5A5F3AECAE0D}"/>
                    </a:ext>
                  </a:extLst>
                </p14:cNvPr>
                <p14:cNvContentPartPr/>
                <p14:nvPr/>
              </p14:nvContentPartPr>
              <p14:xfrm>
                <a:off x="5076622" y="4461971"/>
                <a:ext cx="110160" cy="2736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33DD07DC-6722-2BD2-D01C-5A5F3AECAE0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067982" y="4452971"/>
                  <a:ext cx="1278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15B77D00-2643-9EA2-A0F2-DC939EC89E09}"/>
                    </a:ext>
                  </a:extLst>
                </p14:cNvPr>
                <p14:cNvContentPartPr/>
                <p14:nvPr/>
              </p14:nvContentPartPr>
              <p14:xfrm>
                <a:off x="5242942" y="4334531"/>
                <a:ext cx="112320" cy="14616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15B77D00-2643-9EA2-A0F2-DC939EC89E0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233942" y="4325891"/>
                  <a:ext cx="1299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F96BC89C-3EA5-65D2-FF7C-8A3E1BEC6996}"/>
                    </a:ext>
                  </a:extLst>
                </p14:cNvPr>
                <p14:cNvContentPartPr/>
                <p14:nvPr/>
              </p14:nvContentPartPr>
              <p14:xfrm>
                <a:off x="5513662" y="4281971"/>
                <a:ext cx="118440" cy="15012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F96BC89C-3EA5-65D2-FF7C-8A3E1BEC699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504662" y="4273331"/>
                  <a:ext cx="1360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23CADADE-03B7-E16A-32B8-2748C3D73313}"/>
                    </a:ext>
                  </a:extLst>
                </p14:cNvPr>
                <p14:cNvContentPartPr/>
                <p14:nvPr/>
              </p14:nvContentPartPr>
              <p14:xfrm>
                <a:off x="5664862" y="4285931"/>
                <a:ext cx="170640" cy="12060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23CADADE-03B7-E16A-32B8-2748C3D7331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656222" y="4276931"/>
                  <a:ext cx="1882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6E260174-BE4F-945E-555D-4EE17F19C587}"/>
                    </a:ext>
                  </a:extLst>
                </p14:cNvPr>
                <p14:cNvContentPartPr/>
                <p14:nvPr/>
              </p14:nvContentPartPr>
              <p14:xfrm>
                <a:off x="5751982" y="4202051"/>
                <a:ext cx="181800" cy="18216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6E260174-BE4F-945E-555D-4EE17F19C58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743342" y="4193051"/>
                  <a:ext cx="1994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683E21F3-BC7E-C49C-3A54-6003E515E4C7}"/>
                    </a:ext>
                  </a:extLst>
                </p14:cNvPr>
                <p14:cNvContentPartPr/>
                <p14:nvPr/>
              </p14:nvContentPartPr>
              <p14:xfrm>
                <a:off x="6008662" y="4375211"/>
                <a:ext cx="7560" cy="756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683E21F3-BC7E-C49C-3A54-6003E515E4C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999662" y="4366211"/>
                  <a:ext cx="25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AD1371E9-0B58-6F0D-0AF7-F97E07C7A0B5}"/>
                    </a:ext>
                  </a:extLst>
                </p14:cNvPr>
                <p14:cNvContentPartPr/>
                <p14:nvPr/>
              </p14:nvContentPartPr>
              <p14:xfrm>
                <a:off x="6412942" y="4238411"/>
                <a:ext cx="11160" cy="14436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AD1371E9-0B58-6F0D-0AF7-F97E07C7A0B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404302" y="4229771"/>
                  <a:ext cx="288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07A880D9-C035-70BA-3020-FBF0E32849E7}"/>
                    </a:ext>
                  </a:extLst>
                </p14:cNvPr>
                <p14:cNvContentPartPr/>
                <p14:nvPr/>
              </p14:nvContentPartPr>
              <p14:xfrm>
                <a:off x="6276862" y="4196651"/>
                <a:ext cx="263520" cy="21096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07A880D9-C035-70BA-3020-FBF0E32849E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267862" y="4187651"/>
                  <a:ext cx="2811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B401AD1E-EFBB-B18D-E1A0-865DACC4BFD7}"/>
                    </a:ext>
                  </a:extLst>
                </p14:cNvPr>
                <p14:cNvContentPartPr/>
                <p14:nvPr/>
              </p14:nvContentPartPr>
              <p14:xfrm>
                <a:off x="6780502" y="4240931"/>
                <a:ext cx="341280" cy="14076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B401AD1E-EFBB-B18D-E1A0-865DACC4BFD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771502" y="4231931"/>
                  <a:ext cx="3589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109F93A7-1A83-FFFC-3302-5F85E64C910F}"/>
                    </a:ext>
                  </a:extLst>
                </p14:cNvPr>
                <p14:cNvContentPartPr/>
                <p14:nvPr/>
              </p14:nvContentPartPr>
              <p14:xfrm>
                <a:off x="7177942" y="4132211"/>
                <a:ext cx="185760" cy="21276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109F93A7-1A83-FFFC-3302-5F85E64C910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169302" y="4123211"/>
                  <a:ext cx="2034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FD8BF0D7-180D-73B6-8F9F-7D545E98AAAF}"/>
                    </a:ext>
                  </a:extLst>
                </p14:cNvPr>
                <p14:cNvContentPartPr/>
                <p14:nvPr/>
              </p14:nvContentPartPr>
              <p14:xfrm>
                <a:off x="7285942" y="4303571"/>
                <a:ext cx="80280" cy="3024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FD8BF0D7-180D-73B6-8F9F-7D545E98AAA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277302" y="4294571"/>
                  <a:ext cx="979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3E411D0E-5564-2CF4-3E27-502B5141585C}"/>
                    </a:ext>
                  </a:extLst>
                </p14:cNvPr>
                <p14:cNvContentPartPr/>
                <p14:nvPr/>
              </p14:nvContentPartPr>
              <p14:xfrm>
                <a:off x="7392502" y="4136531"/>
                <a:ext cx="560160" cy="29340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3E411D0E-5564-2CF4-3E27-502B5141585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383502" y="4127891"/>
                  <a:ext cx="5778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254A0DD0-42A3-2CA6-DE6B-9F62C6B1F95C}"/>
                    </a:ext>
                  </a:extLst>
                </p14:cNvPr>
                <p14:cNvContentPartPr/>
                <p14:nvPr/>
              </p14:nvContentPartPr>
              <p14:xfrm>
                <a:off x="5571982" y="4714691"/>
                <a:ext cx="142560" cy="17784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254A0DD0-42A3-2CA6-DE6B-9F62C6B1F95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562982" y="4705691"/>
                  <a:ext cx="1602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E27110E9-4C93-9C72-4ED2-F65207E33F76}"/>
                    </a:ext>
                  </a:extLst>
                </p14:cNvPr>
                <p14:cNvContentPartPr/>
                <p14:nvPr/>
              </p14:nvContentPartPr>
              <p14:xfrm>
                <a:off x="5806342" y="4677611"/>
                <a:ext cx="154440" cy="17892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E27110E9-4C93-9C72-4ED2-F65207E33F7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797702" y="4668971"/>
                  <a:ext cx="1720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3FCFEFC0-CBE1-753A-E54E-18BFB770AC7D}"/>
                    </a:ext>
                  </a:extLst>
                </p14:cNvPr>
                <p14:cNvContentPartPr/>
                <p14:nvPr/>
              </p14:nvContentPartPr>
              <p14:xfrm>
                <a:off x="5864662" y="4774451"/>
                <a:ext cx="115560" cy="1008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3FCFEFC0-CBE1-753A-E54E-18BFB770AC7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855662" y="4765811"/>
                  <a:ext cx="1332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C09D954D-17C4-C3B6-2F86-0C3A63ABAA5B}"/>
                    </a:ext>
                  </a:extLst>
                </p14:cNvPr>
                <p14:cNvContentPartPr/>
                <p14:nvPr/>
              </p14:nvContentPartPr>
              <p14:xfrm>
                <a:off x="6233302" y="4587971"/>
                <a:ext cx="257760" cy="34992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C09D954D-17C4-C3B6-2F86-0C3A63ABAA5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224662" y="4579331"/>
                  <a:ext cx="27540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57C0BA0C-F968-4EAD-4E3A-18603F939E05}"/>
                    </a:ext>
                  </a:extLst>
                </p14:cNvPr>
                <p14:cNvContentPartPr/>
                <p14:nvPr/>
              </p14:nvContentPartPr>
              <p14:xfrm>
                <a:off x="6484222" y="4704251"/>
                <a:ext cx="294120" cy="11196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57C0BA0C-F968-4EAD-4E3A-18603F939E0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475222" y="4695611"/>
                  <a:ext cx="3117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4A71E89B-1AC9-8BA7-EE81-B1B6F985693E}"/>
                    </a:ext>
                  </a:extLst>
                </p14:cNvPr>
                <p14:cNvContentPartPr/>
                <p14:nvPr/>
              </p14:nvContentPartPr>
              <p14:xfrm>
                <a:off x="6572062" y="4618571"/>
                <a:ext cx="84960" cy="396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4A71E89B-1AC9-8BA7-EE81-B1B6F985693E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563062" y="4609931"/>
                  <a:ext cx="10260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4" name="Gruppieren 403">
            <a:extLst>
              <a:ext uri="{FF2B5EF4-FFF2-40B4-BE49-F238E27FC236}">
                <a16:creationId xmlns:a16="http://schemas.microsoft.com/office/drawing/2014/main" id="{3B6ACE1A-0311-257C-C06E-9A8F30AB7A9B}"/>
              </a:ext>
            </a:extLst>
          </p:cNvPr>
          <p:cNvGrpSpPr/>
          <p:nvPr/>
        </p:nvGrpSpPr>
        <p:grpSpPr>
          <a:xfrm>
            <a:off x="9211582" y="1311971"/>
            <a:ext cx="2622600" cy="2407320"/>
            <a:chOff x="9211582" y="1311971"/>
            <a:chExt cx="2622600" cy="240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716BFD32-B93B-101E-EB88-802004A4F7AD}"/>
                    </a:ext>
                  </a:extLst>
                </p14:cNvPr>
                <p14:cNvContentPartPr/>
                <p14:nvPr/>
              </p14:nvContentPartPr>
              <p14:xfrm>
                <a:off x="9352342" y="1409171"/>
                <a:ext cx="92520" cy="1944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716BFD32-B93B-101E-EB88-802004A4F7A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343342" y="1400171"/>
                  <a:ext cx="1101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2C2EDEE9-5305-8ABD-563E-8443876EF95E}"/>
                    </a:ext>
                  </a:extLst>
                </p14:cNvPr>
                <p14:cNvContentPartPr/>
                <p14:nvPr/>
              </p14:nvContentPartPr>
              <p14:xfrm>
                <a:off x="9543502" y="1462451"/>
                <a:ext cx="124920" cy="10620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2C2EDEE9-5305-8ABD-563E-8443876EF95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534502" y="1453811"/>
                  <a:ext cx="1425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8E302E5C-FA14-8ABB-93CE-AB067702D057}"/>
                    </a:ext>
                  </a:extLst>
                </p14:cNvPr>
                <p14:cNvContentPartPr/>
                <p14:nvPr/>
              </p14:nvContentPartPr>
              <p14:xfrm>
                <a:off x="9669862" y="1395131"/>
                <a:ext cx="17280" cy="1728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8E302E5C-FA14-8ABB-93CE-AB067702D05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661222" y="1386131"/>
                  <a:ext cx="349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943A9C1D-6934-DCE2-9167-4F60FFA34657}"/>
                    </a:ext>
                  </a:extLst>
                </p14:cNvPr>
                <p14:cNvContentPartPr/>
                <p14:nvPr/>
              </p14:nvContentPartPr>
              <p14:xfrm>
                <a:off x="9705862" y="1393691"/>
                <a:ext cx="240480" cy="12240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943A9C1D-6934-DCE2-9167-4F60FFA3465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696862" y="1385051"/>
                  <a:ext cx="2581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832DF3C6-68C4-B03C-532D-EDF2004ABAA7}"/>
                    </a:ext>
                  </a:extLst>
                </p14:cNvPr>
                <p14:cNvContentPartPr/>
                <p14:nvPr/>
              </p14:nvContentPartPr>
              <p14:xfrm>
                <a:off x="9979462" y="1419971"/>
                <a:ext cx="66960" cy="813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832DF3C6-68C4-B03C-532D-EDF2004ABAA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970822" y="1411331"/>
                  <a:ext cx="846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92EE449F-E8C2-2F4D-3D2F-142D793D719C}"/>
                    </a:ext>
                  </a:extLst>
                </p14:cNvPr>
                <p14:cNvContentPartPr/>
                <p14:nvPr/>
              </p14:nvContentPartPr>
              <p14:xfrm>
                <a:off x="10073782" y="1404491"/>
                <a:ext cx="166680" cy="6804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92EE449F-E8C2-2F4D-3D2F-142D793D719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064782" y="1395851"/>
                  <a:ext cx="1843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2CB5912F-F3FF-865A-06CB-8FF9580ABEDE}"/>
                    </a:ext>
                  </a:extLst>
                </p14:cNvPr>
                <p14:cNvContentPartPr/>
                <p14:nvPr/>
              </p14:nvContentPartPr>
              <p14:xfrm>
                <a:off x="10254502" y="1311971"/>
                <a:ext cx="344880" cy="25704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2CB5912F-F3FF-865A-06CB-8FF9580ABED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245502" y="1302971"/>
                  <a:ext cx="3625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0409C39B-8F6B-71F7-B637-272AC01981DE}"/>
                    </a:ext>
                  </a:extLst>
                </p14:cNvPr>
                <p14:cNvContentPartPr/>
                <p14:nvPr/>
              </p14:nvContentPartPr>
              <p14:xfrm>
                <a:off x="10573822" y="1335011"/>
                <a:ext cx="143280" cy="10332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0409C39B-8F6B-71F7-B637-272AC01981DE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565182" y="1326011"/>
                  <a:ext cx="1609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B1AD94FD-7AD9-0D44-883E-85F7082D9964}"/>
                    </a:ext>
                  </a:extLst>
                </p14:cNvPr>
                <p14:cNvContentPartPr/>
                <p14:nvPr/>
              </p14:nvContentPartPr>
              <p14:xfrm>
                <a:off x="9376102" y="1715891"/>
                <a:ext cx="128160" cy="18216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B1AD94FD-7AD9-0D44-883E-85F7082D9964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367102" y="1706891"/>
                  <a:ext cx="1458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3220B5E9-9619-86C8-9DB2-DAD46C8C4A17}"/>
                    </a:ext>
                  </a:extLst>
                </p14:cNvPr>
                <p14:cNvContentPartPr/>
                <p14:nvPr/>
              </p14:nvContentPartPr>
              <p14:xfrm>
                <a:off x="9551782" y="1780691"/>
                <a:ext cx="96120" cy="7920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3220B5E9-9619-86C8-9DB2-DAD46C8C4A1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543142" y="1772051"/>
                  <a:ext cx="1137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BD840800-A4D7-4921-9E3C-C6F9612AC134}"/>
                    </a:ext>
                  </a:extLst>
                </p14:cNvPr>
                <p14:cNvContentPartPr/>
                <p14:nvPr/>
              </p14:nvContentPartPr>
              <p14:xfrm>
                <a:off x="9720262" y="1652531"/>
                <a:ext cx="33120" cy="18396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BD840800-A4D7-4921-9E3C-C6F9612AC134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711622" y="1643531"/>
                  <a:ext cx="507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CBE0C1DD-652F-CCB7-34AD-F09D32C855D0}"/>
                    </a:ext>
                  </a:extLst>
                </p14:cNvPr>
                <p14:cNvContentPartPr/>
                <p14:nvPr/>
              </p14:nvContentPartPr>
              <p14:xfrm>
                <a:off x="9706942" y="1760171"/>
                <a:ext cx="2520" cy="360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CBE0C1DD-652F-CCB7-34AD-F09D32C855D0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698302" y="1751531"/>
                  <a:ext cx="201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C1D693C3-0D50-F3F6-41B6-F1B58E833139}"/>
                    </a:ext>
                  </a:extLst>
                </p14:cNvPr>
                <p14:cNvContentPartPr/>
                <p14:nvPr/>
              </p14:nvContentPartPr>
              <p14:xfrm>
                <a:off x="9642862" y="1765931"/>
                <a:ext cx="69480" cy="8784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C1D693C3-0D50-F3F6-41B6-F1B58E83313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633862" y="1757291"/>
                  <a:ext cx="871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57750FD9-6440-611E-B999-11455FB4642D}"/>
                    </a:ext>
                  </a:extLst>
                </p14:cNvPr>
                <p14:cNvContentPartPr/>
                <p14:nvPr/>
              </p14:nvContentPartPr>
              <p14:xfrm>
                <a:off x="9666262" y="1706531"/>
                <a:ext cx="153000" cy="1836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57750FD9-6440-611E-B999-11455FB4642D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657622" y="1697891"/>
                  <a:ext cx="170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8425607E-559E-93C3-600C-8E254C65AA06}"/>
                    </a:ext>
                  </a:extLst>
                </p14:cNvPr>
                <p14:cNvContentPartPr/>
                <p14:nvPr/>
              </p14:nvContentPartPr>
              <p14:xfrm>
                <a:off x="9790822" y="1752251"/>
                <a:ext cx="218160" cy="8172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8425607E-559E-93C3-600C-8E254C65AA06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782182" y="1743611"/>
                  <a:ext cx="2358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B3480753-4200-5D11-4672-4CBD4CBBA57C}"/>
                    </a:ext>
                  </a:extLst>
                </p14:cNvPr>
                <p14:cNvContentPartPr/>
                <p14:nvPr/>
              </p14:nvContentPartPr>
              <p14:xfrm>
                <a:off x="10027702" y="1729931"/>
                <a:ext cx="96480" cy="9324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B3480753-4200-5D11-4672-4CBD4CBBA57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019062" y="1720931"/>
                  <a:ext cx="1141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28FFB693-0730-B5C6-E438-D00F63DA1063}"/>
                    </a:ext>
                  </a:extLst>
                </p14:cNvPr>
                <p14:cNvContentPartPr/>
                <p14:nvPr/>
              </p14:nvContentPartPr>
              <p14:xfrm>
                <a:off x="10144702" y="1642811"/>
                <a:ext cx="123120" cy="17136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28FFB693-0730-B5C6-E438-D00F63DA1063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135702" y="1633811"/>
                  <a:ext cx="1407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894AE3AA-5344-C26F-0B44-F015E891D902}"/>
                    </a:ext>
                  </a:extLst>
                </p14:cNvPr>
                <p14:cNvContentPartPr/>
                <p14:nvPr/>
              </p14:nvContentPartPr>
              <p14:xfrm>
                <a:off x="10314982" y="1665491"/>
                <a:ext cx="229680" cy="13212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894AE3AA-5344-C26F-0B44-F015E891D902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306342" y="1656491"/>
                  <a:ext cx="2473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F6E6711B-7E2A-6076-6DE0-C485D32D0C04}"/>
                    </a:ext>
                  </a:extLst>
                </p14:cNvPr>
                <p14:cNvContentPartPr/>
                <p14:nvPr/>
              </p14:nvContentPartPr>
              <p14:xfrm>
                <a:off x="10551862" y="1574771"/>
                <a:ext cx="648360" cy="19404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F6E6711B-7E2A-6076-6DE0-C485D32D0C0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542862" y="1566131"/>
                  <a:ext cx="6660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081EA1EB-0817-F39B-9202-382768F36145}"/>
                    </a:ext>
                  </a:extLst>
                </p14:cNvPr>
                <p14:cNvContentPartPr/>
                <p14:nvPr/>
              </p14:nvContentPartPr>
              <p14:xfrm>
                <a:off x="11184382" y="1569011"/>
                <a:ext cx="30960" cy="2808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081EA1EB-0817-F39B-9202-382768F3614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175382" y="1560011"/>
                  <a:ext cx="486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BB7ECC38-85F0-BC8F-3B32-8B7CDFF613B4}"/>
                    </a:ext>
                  </a:extLst>
                </p14:cNvPr>
                <p14:cNvContentPartPr/>
                <p14:nvPr/>
              </p14:nvContentPartPr>
              <p14:xfrm>
                <a:off x="11265022" y="1609691"/>
                <a:ext cx="121680" cy="12420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BB7ECC38-85F0-BC8F-3B32-8B7CDFF613B4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256022" y="1600691"/>
                  <a:ext cx="1393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71053016-5D29-5938-5844-D77DEDFF1C3B}"/>
                    </a:ext>
                  </a:extLst>
                </p14:cNvPr>
                <p14:cNvContentPartPr/>
                <p14:nvPr/>
              </p14:nvContentPartPr>
              <p14:xfrm>
                <a:off x="9384022" y="2056451"/>
                <a:ext cx="116280" cy="17100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71053016-5D29-5938-5844-D77DEDFF1C3B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375382" y="2047811"/>
                  <a:ext cx="1339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23A1B5A9-D37D-7A95-DD09-BBEADD1C776A}"/>
                    </a:ext>
                  </a:extLst>
                </p14:cNvPr>
                <p14:cNvContentPartPr/>
                <p14:nvPr/>
              </p14:nvContentPartPr>
              <p14:xfrm>
                <a:off x="9630622" y="2174531"/>
                <a:ext cx="3600" cy="1080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23A1B5A9-D37D-7A95-DD09-BBEADD1C776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621982" y="2165891"/>
                  <a:ext cx="212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1E2CF7A8-40F8-C470-00AD-22F9164D5A0D}"/>
                    </a:ext>
                  </a:extLst>
                </p14:cNvPr>
                <p14:cNvContentPartPr/>
                <p14:nvPr/>
              </p14:nvContentPartPr>
              <p14:xfrm>
                <a:off x="9712702" y="2067251"/>
                <a:ext cx="24480" cy="13752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1E2CF7A8-40F8-C470-00AD-22F9164D5A0D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704062" y="2058611"/>
                  <a:ext cx="421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2C04664E-3ACF-9A4B-225D-629722DF6F82}"/>
                    </a:ext>
                  </a:extLst>
                </p14:cNvPr>
                <p14:cNvContentPartPr/>
                <p14:nvPr/>
              </p14:nvContentPartPr>
              <p14:xfrm>
                <a:off x="9629902" y="2044931"/>
                <a:ext cx="193680" cy="20916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2C04664E-3ACF-9A4B-225D-629722DF6F82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620902" y="2036291"/>
                  <a:ext cx="2113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E2A1270E-249C-502C-C36B-34880FF8EB80}"/>
                    </a:ext>
                  </a:extLst>
                </p14:cNvPr>
                <p14:cNvContentPartPr/>
                <p14:nvPr/>
              </p14:nvContentPartPr>
              <p14:xfrm>
                <a:off x="10104742" y="2024051"/>
                <a:ext cx="167040" cy="22140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E2A1270E-249C-502C-C36B-34880FF8EB80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096102" y="2015411"/>
                  <a:ext cx="1846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72100FE1-C5FF-1683-2206-833BECB2C6EC}"/>
                    </a:ext>
                  </a:extLst>
                </p14:cNvPr>
                <p14:cNvContentPartPr/>
                <p14:nvPr/>
              </p14:nvContentPartPr>
              <p14:xfrm>
                <a:off x="10395982" y="1986611"/>
                <a:ext cx="121320" cy="21240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72100FE1-C5FF-1683-2206-833BECB2C6E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386982" y="1977971"/>
                  <a:ext cx="1389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2613A14F-C8C7-6D65-A041-2F919F45FD9C}"/>
                    </a:ext>
                  </a:extLst>
                </p14:cNvPr>
                <p14:cNvContentPartPr/>
                <p14:nvPr/>
              </p14:nvContentPartPr>
              <p14:xfrm>
                <a:off x="10430542" y="2055011"/>
                <a:ext cx="397080" cy="3888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2613A14F-C8C7-6D65-A041-2F919F45FD9C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421542" y="2046011"/>
                  <a:ext cx="4147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B947ABE7-60EF-FB65-B3E0-3264512AD7CC}"/>
                    </a:ext>
                  </a:extLst>
                </p14:cNvPr>
                <p14:cNvContentPartPr/>
                <p14:nvPr/>
              </p14:nvContentPartPr>
              <p14:xfrm>
                <a:off x="10677502" y="2114411"/>
                <a:ext cx="124200" cy="2916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B947ABE7-60EF-FB65-B3E0-3264512AD7CC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668862" y="2105411"/>
                  <a:ext cx="1418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C2F077AA-5226-FEB1-819C-39AA2DAA23F7}"/>
                    </a:ext>
                  </a:extLst>
                </p14:cNvPr>
                <p14:cNvContentPartPr/>
                <p14:nvPr/>
              </p14:nvContentPartPr>
              <p14:xfrm>
                <a:off x="10675702" y="1862771"/>
                <a:ext cx="156240" cy="14256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C2F077AA-5226-FEB1-819C-39AA2DAA23F7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666702" y="1853771"/>
                  <a:ext cx="1738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C37D8DBE-07D3-8B47-A665-052FAC3BDFFA}"/>
                    </a:ext>
                  </a:extLst>
                </p14:cNvPr>
                <p14:cNvContentPartPr/>
                <p14:nvPr/>
              </p14:nvContentPartPr>
              <p14:xfrm>
                <a:off x="10947862" y="1988051"/>
                <a:ext cx="230400" cy="19224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C37D8DBE-07D3-8B47-A665-052FAC3BDFFA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938862" y="1979411"/>
                  <a:ext cx="2480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8F185C7F-0298-184F-EC96-57635C28897C}"/>
                    </a:ext>
                  </a:extLst>
                </p14:cNvPr>
                <p14:cNvContentPartPr/>
                <p14:nvPr/>
              </p14:nvContentPartPr>
              <p14:xfrm>
                <a:off x="11260702" y="2015411"/>
                <a:ext cx="209160" cy="9936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8F185C7F-0298-184F-EC96-57635C28897C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1251702" y="2006411"/>
                  <a:ext cx="2268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AD40E1F4-F2C3-6D0C-FD93-5FDF307FECE0}"/>
                    </a:ext>
                  </a:extLst>
                </p14:cNvPr>
                <p14:cNvContentPartPr/>
                <p14:nvPr/>
              </p14:nvContentPartPr>
              <p14:xfrm>
                <a:off x="9353782" y="2498171"/>
                <a:ext cx="12240" cy="10620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AD40E1F4-F2C3-6D0C-FD93-5FDF307FECE0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344782" y="2489171"/>
                  <a:ext cx="298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A20E9FEB-CDB2-FA8B-21F9-C15A2C42819C}"/>
                    </a:ext>
                  </a:extLst>
                </p14:cNvPr>
                <p14:cNvContentPartPr/>
                <p14:nvPr/>
              </p14:nvContentPartPr>
              <p14:xfrm>
                <a:off x="9229942" y="2458211"/>
                <a:ext cx="200520" cy="17604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A20E9FEB-CDB2-FA8B-21F9-C15A2C42819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220942" y="2449571"/>
                  <a:ext cx="2181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F1DA369C-2C42-A5A9-BB71-23238C5C0B36}"/>
                    </a:ext>
                  </a:extLst>
                </p14:cNvPr>
                <p14:cNvContentPartPr/>
                <p14:nvPr/>
              </p14:nvContentPartPr>
              <p14:xfrm>
                <a:off x="9612622" y="2498891"/>
                <a:ext cx="167040" cy="8856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F1DA369C-2C42-A5A9-BB71-23238C5C0B36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603982" y="2489891"/>
                  <a:ext cx="1846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6EB816F2-5934-41DF-7B6B-4FD0833BC67B}"/>
                    </a:ext>
                  </a:extLst>
                </p14:cNvPr>
                <p14:cNvContentPartPr/>
                <p14:nvPr/>
              </p14:nvContentPartPr>
              <p14:xfrm>
                <a:off x="9834382" y="2500331"/>
                <a:ext cx="12240" cy="8100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6EB816F2-5934-41DF-7B6B-4FD0833BC67B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825742" y="2491331"/>
                  <a:ext cx="298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5A1F8915-66E0-9B7D-48D8-7291D5B8BD2F}"/>
                    </a:ext>
                  </a:extLst>
                </p14:cNvPr>
                <p14:cNvContentPartPr/>
                <p14:nvPr/>
              </p14:nvContentPartPr>
              <p14:xfrm>
                <a:off x="9910702" y="2375771"/>
                <a:ext cx="148680" cy="18036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5A1F8915-66E0-9B7D-48D8-7291D5B8BD2F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902062" y="2366771"/>
                  <a:ext cx="1663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D1E1C901-BE1A-30E4-0EC7-27FD6868BB25}"/>
                    </a:ext>
                  </a:extLst>
                </p14:cNvPr>
                <p14:cNvContentPartPr/>
                <p14:nvPr/>
              </p14:nvContentPartPr>
              <p14:xfrm>
                <a:off x="9870022" y="2356331"/>
                <a:ext cx="39600" cy="6336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D1E1C901-BE1A-30E4-0EC7-27FD6868BB2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9861382" y="2347331"/>
                  <a:ext cx="572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9AAF5E77-2F6C-21F8-4596-BB0105981105}"/>
                    </a:ext>
                  </a:extLst>
                </p14:cNvPr>
                <p14:cNvContentPartPr/>
                <p14:nvPr/>
              </p14:nvContentPartPr>
              <p14:xfrm>
                <a:off x="10174942" y="2452811"/>
                <a:ext cx="295920" cy="6984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9AAF5E77-2F6C-21F8-4596-BB0105981105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166302" y="2443811"/>
                  <a:ext cx="3135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5E653C93-6A45-64B0-5C76-BF4391913D09}"/>
                    </a:ext>
                  </a:extLst>
                </p14:cNvPr>
                <p14:cNvContentPartPr/>
                <p14:nvPr/>
              </p14:nvContentPartPr>
              <p14:xfrm>
                <a:off x="10468702" y="2390891"/>
                <a:ext cx="28800" cy="3276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5E653C93-6A45-64B0-5C76-BF4391913D09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460062" y="2381891"/>
                  <a:ext cx="464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F8F0B7CF-D5B2-D8E2-58ED-7772E71E213B}"/>
                    </a:ext>
                  </a:extLst>
                </p14:cNvPr>
                <p14:cNvContentPartPr/>
                <p14:nvPr/>
              </p14:nvContentPartPr>
              <p14:xfrm>
                <a:off x="10549342" y="2354531"/>
                <a:ext cx="137520" cy="16200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F8F0B7CF-D5B2-D8E2-58ED-7772E71E213B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540342" y="2345531"/>
                  <a:ext cx="1551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3380FE6D-E91B-DC6D-5585-CB3ED51C4B18}"/>
                    </a:ext>
                  </a:extLst>
                </p14:cNvPr>
                <p14:cNvContentPartPr/>
                <p14:nvPr/>
              </p14:nvContentPartPr>
              <p14:xfrm>
                <a:off x="10893142" y="2350211"/>
                <a:ext cx="163440" cy="17172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3380FE6D-E91B-DC6D-5585-CB3ED51C4B1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884502" y="2341571"/>
                  <a:ext cx="1810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6065194B-DDEB-6758-1FC1-625827188130}"/>
                    </a:ext>
                  </a:extLst>
                </p14:cNvPr>
                <p14:cNvContentPartPr/>
                <p14:nvPr/>
              </p14:nvContentPartPr>
              <p14:xfrm>
                <a:off x="11101582" y="2349131"/>
                <a:ext cx="198720" cy="13932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6065194B-DDEB-6758-1FC1-625827188130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1092582" y="2340131"/>
                  <a:ext cx="2163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DC75DBDB-684C-109C-8477-4BB1C3D9E99D}"/>
                    </a:ext>
                  </a:extLst>
                </p14:cNvPr>
                <p14:cNvContentPartPr/>
                <p14:nvPr/>
              </p14:nvContentPartPr>
              <p14:xfrm>
                <a:off x="11373382" y="2320331"/>
                <a:ext cx="342360" cy="24444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DC75DBDB-684C-109C-8477-4BB1C3D9E99D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1364742" y="2311331"/>
                  <a:ext cx="3600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27E77C64-3808-19A7-42E4-F822AB94D929}"/>
                    </a:ext>
                  </a:extLst>
                </p14:cNvPr>
                <p14:cNvContentPartPr/>
                <p14:nvPr/>
              </p14:nvContentPartPr>
              <p14:xfrm>
                <a:off x="11664622" y="2282531"/>
                <a:ext cx="23040" cy="1008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27E77C64-3808-19A7-42E4-F822AB94D929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1655982" y="2273531"/>
                  <a:ext cx="406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C7CB813F-8310-2541-07F3-C101C55AD501}"/>
                    </a:ext>
                  </a:extLst>
                </p14:cNvPr>
                <p14:cNvContentPartPr/>
                <p14:nvPr/>
              </p14:nvContentPartPr>
              <p14:xfrm>
                <a:off x="9305902" y="2771411"/>
                <a:ext cx="145800" cy="16380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C7CB813F-8310-2541-07F3-C101C55AD501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297262" y="2762771"/>
                  <a:ext cx="1634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E9C5F813-662B-B303-C2D8-5CA9DCEF745B}"/>
                    </a:ext>
                  </a:extLst>
                </p14:cNvPr>
                <p14:cNvContentPartPr/>
                <p14:nvPr/>
              </p14:nvContentPartPr>
              <p14:xfrm>
                <a:off x="9576622" y="2759891"/>
                <a:ext cx="101880" cy="17280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E9C5F813-662B-B303-C2D8-5CA9DCEF745B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567982" y="2751251"/>
                  <a:ext cx="1195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1BD8D6E4-FECC-BE96-07D5-89977958497B}"/>
                    </a:ext>
                  </a:extLst>
                </p14:cNvPr>
                <p14:cNvContentPartPr/>
                <p14:nvPr/>
              </p14:nvContentPartPr>
              <p14:xfrm>
                <a:off x="9623422" y="2834411"/>
                <a:ext cx="88200" cy="1476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1BD8D6E4-FECC-BE96-07D5-89977958497B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9614782" y="2825771"/>
                  <a:ext cx="1058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3B53F3A9-4E7F-BFB7-F68C-D18727AEE060}"/>
                    </a:ext>
                  </a:extLst>
                </p14:cNvPr>
                <p14:cNvContentPartPr/>
                <p14:nvPr/>
              </p14:nvContentPartPr>
              <p14:xfrm>
                <a:off x="9871462" y="2742971"/>
                <a:ext cx="118800" cy="13356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3B53F3A9-4E7F-BFB7-F68C-D18727AEE060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9862462" y="2733971"/>
                  <a:ext cx="1364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2F06A2CD-A1AA-DC39-86EF-F05BE39014F1}"/>
                    </a:ext>
                  </a:extLst>
                </p14:cNvPr>
                <p14:cNvContentPartPr/>
                <p14:nvPr/>
              </p14:nvContentPartPr>
              <p14:xfrm>
                <a:off x="10046422" y="2793011"/>
                <a:ext cx="118800" cy="7344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2F06A2CD-A1AA-DC39-86EF-F05BE39014F1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037782" y="2784371"/>
                  <a:ext cx="1364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3F5608E9-5D2C-0DA0-705C-0599D6B4AFD9}"/>
                    </a:ext>
                  </a:extLst>
                </p14:cNvPr>
                <p14:cNvContentPartPr/>
                <p14:nvPr/>
              </p14:nvContentPartPr>
              <p14:xfrm>
                <a:off x="10176382" y="2705891"/>
                <a:ext cx="86400" cy="15408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3F5608E9-5D2C-0DA0-705C-0599D6B4AFD9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167742" y="2697251"/>
                  <a:ext cx="1040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7D1BC00F-0A1A-B2F8-815D-E854111982B5}"/>
                    </a:ext>
                  </a:extLst>
                </p14:cNvPr>
                <p14:cNvContentPartPr/>
                <p14:nvPr/>
              </p14:nvContentPartPr>
              <p14:xfrm>
                <a:off x="10325782" y="2772851"/>
                <a:ext cx="210960" cy="6372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7D1BC00F-0A1A-B2F8-815D-E854111982B5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0317142" y="2764211"/>
                  <a:ext cx="2286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70AA2B23-D1B2-34D8-F30B-5A3D4110E874}"/>
                    </a:ext>
                  </a:extLst>
                </p14:cNvPr>
                <p14:cNvContentPartPr/>
                <p14:nvPr/>
              </p14:nvContentPartPr>
              <p14:xfrm>
                <a:off x="10814302" y="2638931"/>
                <a:ext cx="377280" cy="24588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70AA2B23-D1B2-34D8-F30B-5A3D4110E87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0805662" y="2630291"/>
                  <a:ext cx="3949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F417000E-12FD-DAA8-EA0B-AA31633B1926}"/>
                    </a:ext>
                  </a:extLst>
                </p14:cNvPr>
                <p14:cNvContentPartPr/>
                <p14:nvPr/>
              </p14:nvContentPartPr>
              <p14:xfrm>
                <a:off x="9231022" y="3218531"/>
                <a:ext cx="160200" cy="13536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F417000E-12FD-DAA8-EA0B-AA31633B1926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222382" y="3209531"/>
                  <a:ext cx="1778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0E316E24-E94D-5724-5584-99D03481D27D}"/>
                    </a:ext>
                  </a:extLst>
                </p14:cNvPr>
                <p14:cNvContentPartPr/>
                <p14:nvPr/>
              </p14:nvContentPartPr>
              <p14:xfrm>
                <a:off x="9420022" y="3205571"/>
                <a:ext cx="64080" cy="13428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0E316E24-E94D-5724-5584-99D03481D27D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411022" y="3196571"/>
                  <a:ext cx="817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F13C2947-37FD-7EE0-E04F-5B5A793E6807}"/>
                    </a:ext>
                  </a:extLst>
                </p14:cNvPr>
                <p14:cNvContentPartPr/>
                <p14:nvPr/>
              </p14:nvContentPartPr>
              <p14:xfrm>
                <a:off x="9555742" y="3207371"/>
                <a:ext cx="74520" cy="12816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F13C2947-37FD-7EE0-E04F-5B5A793E6807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9546742" y="3198731"/>
                  <a:ext cx="921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DC23ABED-3F60-5FAB-B8B5-D7754675BD2C}"/>
                    </a:ext>
                  </a:extLst>
                </p14:cNvPr>
                <p14:cNvContentPartPr/>
                <p14:nvPr/>
              </p14:nvContentPartPr>
              <p14:xfrm>
                <a:off x="9791542" y="3230771"/>
                <a:ext cx="87120" cy="11592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DC23ABED-3F60-5FAB-B8B5-D7754675BD2C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9782902" y="3222131"/>
                  <a:ext cx="1047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9C64E607-A52C-6311-B311-899E9DA920F8}"/>
                    </a:ext>
                  </a:extLst>
                </p14:cNvPr>
                <p14:cNvContentPartPr/>
                <p14:nvPr/>
              </p14:nvContentPartPr>
              <p14:xfrm>
                <a:off x="9948502" y="3211691"/>
                <a:ext cx="208440" cy="9396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9C64E607-A52C-6311-B311-899E9DA920F8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9939862" y="3202691"/>
                  <a:ext cx="2260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B55B1913-C4B8-06AD-BF7C-F9816001C6BB}"/>
                    </a:ext>
                  </a:extLst>
                </p14:cNvPr>
                <p14:cNvContentPartPr/>
                <p14:nvPr/>
              </p14:nvContentPartPr>
              <p14:xfrm>
                <a:off x="10157662" y="3134651"/>
                <a:ext cx="2880" cy="2196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B55B1913-C4B8-06AD-BF7C-F9816001C6BB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148662" y="3126011"/>
                  <a:ext cx="20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8F178894-C1F0-3E15-B553-F2363CADD816}"/>
                    </a:ext>
                  </a:extLst>
                </p14:cNvPr>
                <p14:cNvContentPartPr/>
                <p14:nvPr/>
              </p14:nvContentPartPr>
              <p14:xfrm>
                <a:off x="10228582" y="3141131"/>
                <a:ext cx="133560" cy="12672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8F178894-C1F0-3E15-B553-F2363CADD816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219942" y="3132491"/>
                  <a:ext cx="1512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C29193F2-7B1D-31B7-A5FB-395DBECC77C6}"/>
                    </a:ext>
                  </a:extLst>
                </p14:cNvPr>
                <p14:cNvContentPartPr/>
                <p14:nvPr/>
              </p14:nvContentPartPr>
              <p14:xfrm>
                <a:off x="10511182" y="3080291"/>
                <a:ext cx="74520" cy="16164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C29193F2-7B1D-31B7-A5FB-395DBECC77C6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502542" y="3071291"/>
                  <a:ext cx="921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94658C7D-E6AB-6891-D157-BAF9D70229C7}"/>
                    </a:ext>
                  </a:extLst>
                </p14:cNvPr>
                <p14:cNvContentPartPr/>
                <p14:nvPr/>
              </p14:nvContentPartPr>
              <p14:xfrm>
                <a:off x="10622062" y="3154811"/>
                <a:ext cx="127080" cy="7272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94658C7D-E6AB-6891-D157-BAF9D70229C7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0613422" y="3146171"/>
                  <a:ext cx="1447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F79F3E12-0341-5C03-92C6-8EAB554AA0B0}"/>
                    </a:ext>
                  </a:extLst>
                </p14:cNvPr>
                <p14:cNvContentPartPr/>
                <p14:nvPr/>
              </p14:nvContentPartPr>
              <p14:xfrm>
                <a:off x="10779742" y="3077051"/>
                <a:ext cx="276480" cy="15228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F79F3E12-0341-5C03-92C6-8EAB554AA0B0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0771102" y="3068411"/>
                  <a:ext cx="2941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BC8365B1-FD73-77F1-0725-49F500883430}"/>
                    </a:ext>
                  </a:extLst>
                </p14:cNvPr>
                <p14:cNvContentPartPr/>
                <p14:nvPr/>
              </p14:nvContentPartPr>
              <p14:xfrm>
                <a:off x="10948942" y="3005411"/>
                <a:ext cx="36000" cy="1116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BC8365B1-FD73-77F1-0725-49F500883430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0940302" y="2996411"/>
                  <a:ext cx="536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5E887821-F4BF-A8CB-CF32-C41E7A3B93B5}"/>
                    </a:ext>
                  </a:extLst>
                </p14:cNvPr>
                <p14:cNvContentPartPr/>
                <p14:nvPr/>
              </p14:nvContentPartPr>
              <p14:xfrm>
                <a:off x="11182942" y="3017291"/>
                <a:ext cx="109440" cy="19548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5E887821-F4BF-A8CB-CF32-C41E7A3B93B5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1174302" y="3008291"/>
                  <a:ext cx="1270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9F09C661-CD18-7E08-32C8-262469CCA186}"/>
                    </a:ext>
                  </a:extLst>
                </p14:cNvPr>
                <p14:cNvContentPartPr/>
                <p14:nvPr/>
              </p14:nvContentPartPr>
              <p14:xfrm>
                <a:off x="11317582" y="3023411"/>
                <a:ext cx="69840" cy="18000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9F09C661-CD18-7E08-32C8-262469CCA186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1308582" y="3014411"/>
                  <a:ext cx="874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DE46E83A-0A9F-8E5A-1AA8-6E67DDF07CBE}"/>
                    </a:ext>
                  </a:extLst>
                </p14:cNvPr>
                <p14:cNvContentPartPr/>
                <p14:nvPr/>
              </p14:nvContentPartPr>
              <p14:xfrm>
                <a:off x="11413342" y="3111611"/>
                <a:ext cx="81360" cy="10980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DE46E83A-0A9F-8E5A-1AA8-6E67DDF07CBE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1404702" y="3102611"/>
                  <a:ext cx="990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9A98BF49-1079-145A-D033-662969ECFE76}"/>
                    </a:ext>
                  </a:extLst>
                </p14:cNvPr>
                <p14:cNvContentPartPr/>
                <p14:nvPr/>
              </p14:nvContentPartPr>
              <p14:xfrm>
                <a:off x="11636542" y="3101531"/>
                <a:ext cx="197640" cy="11844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9A98BF49-1079-145A-D033-662969ECFE76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1627902" y="3092531"/>
                  <a:ext cx="2152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188625F2-7A50-BB3B-1EFE-B4FB6720ECCC}"/>
                    </a:ext>
                  </a:extLst>
                </p14:cNvPr>
                <p14:cNvContentPartPr/>
                <p14:nvPr/>
              </p14:nvContentPartPr>
              <p14:xfrm>
                <a:off x="9211582" y="3519131"/>
                <a:ext cx="115920" cy="15192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188625F2-7A50-BB3B-1EFE-B4FB6720ECCC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9202942" y="3510131"/>
                  <a:ext cx="1335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2CBE5978-FCB8-A5EF-04A9-AAEEF23D98CE}"/>
                    </a:ext>
                  </a:extLst>
                </p14:cNvPr>
                <p14:cNvContentPartPr/>
                <p14:nvPr/>
              </p14:nvContentPartPr>
              <p14:xfrm>
                <a:off x="9336502" y="3654491"/>
                <a:ext cx="31680" cy="4896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2CBE5978-FCB8-A5EF-04A9-AAEEF23D98CE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9327862" y="3645491"/>
                  <a:ext cx="493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924B0F7A-3C48-0486-5CDF-D977CB709433}"/>
                    </a:ext>
                  </a:extLst>
                </p14:cNvPr>
                <p14:cNvContentPartPr/>
                <p14:nvPr/>
              </p14:nvContentPartPr>
              <p14:xfrm>
                <a:off x="9427222" y="3485651"/>
                <a:ext cx="137880" cy="17172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924B0F7A-3C48-0486-5CDF-D977CB709433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9418582" y="3477011"/>
                  <a:ext cx="1555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EED85D25-31AA-5226-7F4D-69631EFE62E4}"/>
                    </a:ext>
                  </a:extLst>
                </p14:cNvPr>
                <p14:cNvContentPartPr/>
                <p14:nvPr/>
              </p14:nvContentPartPr>
              <p14:xfrm>
                <a:off x="9697582" y="3498611"/>
                <a:ext cx="189360" cy="13104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EED85D25-31AA-5226-7F4D-69631EFE62E4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9688942" y="3489611"/>
                  <a:ext cx="2070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5A4F924F-36ED-798E-F6E5-50B222A74B81}"/>
                    </a:ext>
                  </a:extLst>
                </p14:cNvPr>
                <p14:cNvContentPartPr/>
                <p14:nvPr/>
              </p14:nvContentPartPr>
              <p14:xfrm>
                <a:off x="10070542" y="3434531"/>
                <a:ext cx="187920" cy="28476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5A4F924F-36ED-798E-F6E5-50B222A74B81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0061902" y="3425531"/>
                  <a:ext cx="20556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E4835754-2E0E-AC12-D2FC-60343453646C}"/>
                    </a:ext>
                  </a:extLst>
                </p14:cNvPr>
                <p14:cNvContentPartPr/>
                <p14:nvPr/>
              </p14:nvContentPartPr>
              <p14:xfrm>
                <a:off x="10268182" y="3535691"/>
                <a:ext cx="175680" cy="10296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E4835754-2E0E-AC12-D2FC-60343453646C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0259542" y="3527051"/>
                  <a:ext cx="1933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C333229D-1069-D73B-0465-BF6C47CFCD9F}"/>
                    </a:ext>
                  </a:extLst>
                </p14:cNvPr>
                <p14:cNvContentPartPr/>
                <p14:nvPr/>
              </p14:nvContentPartPr>
              <p14:xfrm>
                <a:off x="10382662" y="3445331"/>
                <a:ext cx="12240" cy="648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C333229D-1069-D73B-0465-BF6C47CFCD9F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0373662" y="3436691"/>
                  <a:ext cx="298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AAA1357E-6CA0-61E5-7849-32B67AC3B790}"/>
                    </a:ext>
                  </a:extLst>
                </p14:cNvPr>
                <p14:cNvContentPartPr/>
                <p14:nvPr/>
              </p14:nvContentPartPr>
              <p14:xfrm>
                <a:off x="10670302" y="3456131"/>
                <a:ext cx="135360" cy="16956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AAA1357E-6CA0-61E5-7849-32B67AC3B790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0661302" y="3447491"/>
                  <a:ext cx="1530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03D1ACBA-12AA-60FA-174A-F669259DBFEE}"/>
                    </a:ext>
                  </a:extLst>
                </p14:cNvPr>
                <p14:cNvContentPartPr/>
                <p14:nvPr/>
              </p14:nvContentPartPr>
              <p14:xfrm>
                <a:off x="10915102" y="3423731"/>
                <a:ext cx="111240" cy="19368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03D1ACBA-12AA-60FA-174A-F669259DBFEE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0906462" y="3415091"/>
                  <a:ext cx="1288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6AEAD489-1457-A2B5-4354-306FB5AA78C2}"/>
                    </a:ext>
                  </a:extLst>
                </p14:cNvPr>
                <p14:cNvContentPartPr/>
                <p14:nvPr/>
              </p14:nvContentPartPr>
              <p14:xfrm>
                <a:off x="11230462" y="3471971"/>
                <a:ext cx="243360" cy="9216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6AEAD489-1457-A2B5-4354-306FB5AA78C2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1221462" y="3463331"/>
                  <a:ext cx="2610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6BA215F1-CEE4-CE14-2688-71767737B80E}"/>
                    </a:ext>
                  </a:extLst>
                </p14:cNvPr>
                <p14:cNvContentPartPr/>
                <p14:nvPr/>
              </p14:nvContentPartPr>
              <p14:xfrm>
                <a:off x="10153702" y="1774211"/>
                <a:ext cx="1345680" cy="63648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6BA215F1-CEE4-CE14-2688-71767737B80E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0144702" y="1765571"/>
                  <a:ext cx="1363320" cy="65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0" name="Gruppieren 429">
            <a:extLst>
              <a:ext uri="{FF2B5EF4-FFF2-40B4-BE49-F238E27FC236}">
                <a16:creationId xmlns:a16="http://schemas.microsoft.com/office/drawing/2014/main" id="{35CBC944-AAFE-80D8-5C6F-FAB899D468E8}"/>
              </a:ext>
            </a:extLst>
          </p:cNvPr>
          <p:cNvGrpSpPr/>
          <p:nvPr/>
        </p:nvGrpSpPr>
        <p:grpSpPr>
          <a:xfrm>
            <a:off x="6923422" y="4593371"/>
            <a:ext cx="615600" cy="310320"/>
            <a:chOff x="6923422" y="4593371"/>
            <a:chExt cx="615600" cy="31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B6412E2D-BD34-0342-0B53-E3B4E18E1A7B}"/>
                    </a:ext>
                  </a:extLst>
                </p14:cNvPr>
                <p14:cNvContentPartPr/>
                <p14:nvPr/>
              </p14:nvContentPartPr>
              <p14:xfrm>
                <a:off x="6972022" y="4593371"/>
                <a:ext cx="144720" cy="19044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B6412E2D-BD34-0342-0B53-E3B4E18E1A7B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6963022" y="4584371"/>
                  <a:ext cx="1623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4A46DB14-081B-F531-04AB-5E6E7BC80B17}"/>
                    </a:ext>
                  </a:extLst>
                </p14:cNvPr>
                <p14:cNvContentPartPr/>
                <p14:nvPr/>
              </p14:nvContentPartPr>
              <p14:xfrm>
                <a:off x="7064182" y="4696691"/>
                <a:ext cx="28080" cy="15480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4A46DB14-081B-F531-04AB-5E6E7BC80B17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7055542" y="4687691"/>
                  <a:ext cx="457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4220CCCF-8E1B-6B42-2EF2-F801EDED140C}"/>
                    </a:ext>
                  </a:extLst>
                </p14:cNvPr>
                <p14:cNvContentPartPr/>
                <p14:nvPr/>
              </p14:nvContentPartPr>
              <p14:xfrm>
                <a:off x="7225102" y="4623251"/>
                <a:ext cx="240120" cy="17100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4220CCCF-8E1B-6B42-2EF2-F801EDED140C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7216462" y="4614251"/>
                  <a:ext cx="2577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E252A9C6-BE35-3030-A13E-85DA3D3F87D8}"/>
                    </a:ext>
                  </a:extLst>
                </p14:cNvPr>
                <p14:cNvContentPartPr/>
                <p14:nvPr/>
              </p14:nvContentPartPr>
              <p14:xfrm>
                <a:off x="6923422" y="4824131"/>
                <a:ext cx="615600" cy="7956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E252A9C6-BE35-3030-A13E-85DA3D3F87D8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6914782" y="4815131"/>
                  <a:ext cx="633240" cy="9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5" name="Gruppieren 624">
            <a:extLst>
              <a:ext uri="{FF2B5EF4-FFF2-40B4-BE49-F238E27FC236}">
                <a16:creationId xmlns:a16="http://schemas.microsoft.com/office/drawing/2014/main" id="{0C5E7BF5-09D1-AE66-E481-A02CC074AF3E}"/>
              </a:ext>
            </a:extLst>
          </p:cNvPr>
          <p:cNvGrpSpPr/>
          <p:nvPr/>
        </p:nvGrpSpPr>
        <p:grpSpPr>
          <a:xfrm>
            <a:off x="5100742" y="5064611"/>
            <a:ext cx="3150000" cy="1387080"/>
            <a:chOff x="5100742" y="5064611"/>
            <a:chExt cx="3150000" cy="138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89621F57-DEF5-4394-5BDF-93BDFB94CD7F}"/>
                    </a:ext>
                  </a:extLst>
                </p14:cNvPr>
                <p14:cNvContentPartPr/>
                <p14:nvPr/>
              </p14:nvContentPartPr>
              <p14:xfrm>
                <a:off x="5100742" y="5302211"/>
                <a:ext cx="168480" cy="1368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89621F57-DEF5-4394-5BDF-93BDFB94CD7F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5092102" y="5293571"/>
                  <a:ext cx="186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431D5182-560A-5425-85FB-A532A7E09E91}"/>
                    </a:ext>
                  </a:extLst>
                </p14:cNvPr>
                <p14:cNvContentPartPr/>
                <p14:nvPr/>
              </p14:nvContentPartPr>
              <p14:xfrm>
                <a:off x="5117302" y="5385011"/>
                <a:ext cx="147960" cy="2340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431D5182-560A-5425-85FB-A532A7E09E91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5108662" y="5376011"/>
                  <a:ext cx="1656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672FD675-E649-8990-C820-E3EAA1AFB2E7}"/>
                    </a:ext>
                  </a:extLst>
                </p14:cNvPr>
                <p14:cNvContentPartPr/>
                <p14:nvPr/>
              </p14:nvContentPartPr>
              <p14:xfrm>
                <a:off x="5317462" y="5212211"/>
                <a:ext cx="144000" cy="28152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672FD675-E649-8990-C820-E3EAA1AFB2E7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5308822" y="5203211"/>
                  <a:ext cx="1616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FF74349E-4939-7B9B-B64C-F97633C6C3C5}"/>
                    </a:ext>
                  </a:extLst>
                </p14:cNvPr>
                <p14:cNvContentPartPr/>
                <p14:nvPr/>
              </p14:nvContentPartPr>
              <p14:xfrm>
                <a:off x="5642542" y="5179091"/>
                <a:ext cx="159120" cy="16632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FF74349E-4939-7B9B-B64C-F97633C6C3C5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5633902" y="5170451"/>
                  <a:ext cx="1767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2D07E460-9B79-72B1-D043-F6C1AB6535CC}"/>
                    </a:ext>
                  </a:extLst>
                </p14:cNvPr>
                <p14:cNvContentPartPr/>
                <p14:nvPr/>
              </p14:nvContentPartPr>
              <p14:xfrm>
                <a:off x="5852062" y="5146691"/>
                <a:ext cx="121680" cy="19692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2D07E460-9B79-72B1-D043-F6C1AB6535CC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5843422" y="5137691"/>
                  <a:ext cx="1393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0AACF6CC-DFBC-6EC1-73C9-E384E579D602}"/>
                    </a:ext>
                  </a:extLst>
                </p14:cNvPr>
                <p14:cNvContentPartPr/>
                <p14:nvPr/>
              </p14:nvContentPartPr>
              <p14:xfrm>
                <a:off x="6068422" y="5127251"/>
                <a:ext cx="111600" cy="17460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0AACF6CC-DFBC-6EC1-73C9-E384E579D602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6059782" y="5118251"/>
                  <a:ext cx="1292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68A28E08-C515-37C4-3FF8-933018EC6404}"/>
                    </a:ext>
                  </a:extLst>
                </p14:cNvPr>
                <p14:cNvContentPartPr/>
                <p14:nvPr/>
              </p14:nvContentPartPr>
              <p14:xfrm>
                <a:off x="6093622" y="5240291"/>
                <a:ext cx="91080" cy="1260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68A28E08-C515-37C4-3FF8-933018EC6404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084982" y="5231651"/>
                  <a:ext cx="1087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C0E5BEA2-524C-5501-63F1-9DEE029D1EEC}"/>
                    </a:ext>
                  </a:extLst>
                </p14:cNvPr>
                <p14:cNvContentPartPr/>
                <p14:nvPr/>
              </p14:nvContentPartPr>
              <p14:xfrm>
                <a:off x="6405022" y="5099531"/>
                <a:ext cx="263520" cy="19152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C0E5BEA2-524C-5501-63F1-9DEE029D1EEC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6396022" y="5090891"/>
                  <a:ext cx="2811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C15C3412-C225-D460-CC42-75CC109E43D9}"/>
                    </a:ext>
                  </a:extLst>
                </p14:cNvPr>
                <p14:cNvContentPartPr/>
                <p14:nvPr/>
              </p14:nvContentPartPr>
              <p14:xfrm>
                <a:off x="6662422" y="5093051"/>
                <a:ext cx="64080" cy="17280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C15C3412-C225-D460-CC42-75CC109E43D9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653782" y="5084051"/>
                  <a:ext cx="817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667B9FED-2228-EA8A-CABC-64A47DB8F8D6}"/>
                    </a:ext>
                  </a:extLst>
                </p14:cNvPr>
                <p14:cNvContentPartPr/>
                <p14:nvPr/>
              </p14:nvContentPartPr>
              <p14:xfrm>
                <a:off x="6765022" y="5163611"/>
                <a:ext cx="182880" cy="8856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667B9FED-2228-EA8A-CABC-64A47DB8F8D6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6756022" y="5154611"/>
                  <a:ext cx="2005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4EBD3266-7E26-D440-4A52-C8DD8CA4B027}"/>
                    </a:ext>
                  </a:extLst>
                </p14:cNvPr>
                <p14:cNvContentPartPr/>
                <p14:nvPr/>
              </p14:nvContentPartPr>
              <p14:xfrm>
                <a:off x="7176142" y="5064611"/>
                <a:ext cx="152640" cy="16308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4EBD3266-7E26-D440-4A52-C8DD8CA4B027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167502" y="5055971"/>
                  <a:ext cx="1702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9AAEE3FF-A3E4-1C98-E152-1E9F7B84C889}"/>
                    </a:ext>
                  </a:extLst>
                </p14:cNvPr>
                <p14:cNvContentPartPr/>
                <p14:nvPr/>
              </p14:nvContentPartPr>
              <p14:xfrm>
                <a:off x="7336702" y="5093771"/>
                <a:ext cx="345240" cy="12456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9AAEE3FF-A3E4-1C98-E152-1E9F7B84C889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327702" y="5085131"/>
                  <a:ext cx="3628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F522ECE8-FCA7-0487-61BF-E00DD22CA5BC}"/>
                    </a:ext>
                  </a:extLst>
                </p14:cNvPr>
                <p14:cNvContentPartPr/>
                <p14:nvPr/>
              </p14:nvContentPartPr>
              <p14:xfrm>
                <a:off x="7764382" y="5115371"/>
                <a:ext cx="93960" cy="7884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F522ECE8-FCA7-0487-61BF-E00DD22CA5BC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7755742" y="5106371"/>
                  <a:ext cx="1116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56C930BC-13CA-3136-32B0-8F7EB196D02B}"/>
                    </a:ext>
                  </a:extLst>
                </p14:cNvPr>
                <p14:cNvContentPartPr/>
                <p14:nvPr/>
              </p14:nvContentPartPr>
              <p14:xfrm>
                <a:off x="5671342" y="5602451"/>
                <a:ext cx="145080" cy="20304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56C930BC-13CA-3136-32B0-8F7EB196D02B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5662702" y="5593811"/>
                  <a:ext cx="1627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ED888697-C716-29A1-E3FE-E555967566C0}"/>
                    </a:ext>
                  </a:extLst>
                </p14:cNvPr>
                <p14:cNvContentPartPr/>
                <p14:nvPr/>
              </p14:nvContentPartPr>
              <p14:xfrm>
                <a:off x="5936662" y="5546291"/>
                <a:ext cx="119520" cy="20160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ED888697-C716-29A1-E3FE-E555967566C0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5928022" y="5537651"/>
                  <a:ext cx="1371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41D165A9-9CED-FDCC-AEF3-B2543634F823}"/>
                    </a:ext>
                  </a:extLst>
                </p14:cNvPr>
                <p14:cNvContentPartPr/>
                <p14:nvPr/>
              </p14:nvContentPartPr>
              <p14:xfrm>
                <a:off x="6000742" y="5615051"/>
                <a:ext cx="94680" cy="5868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41D165A9-9CED-FDCC-AEF3-B2543634F823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5992102" y="5606051"/>
                  <a:ext cx="1123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F65096B7-2B6F-941E-C037-847D41190BFA}"/>
                    </a:ext>
                  </a:extLst>
                </p14:cNvPr>
                <p14:cNvContentPartPr/>
                <p14:nvPr/>
              </p14:nvContentPartPr>
              <p14:xfrm>
                <a:off x="6405382" y="5594891"/>
                <a:ext cx="195480" cy="263520"/>
              </p14:xfrm>
            </p:contentPart>
          </mc:Choice>
          <mc:Fallback xmlns=""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F65096B7-2B6F-941E-C037-847D41190BFA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6396382" y="5586251"/>
                  <a:ext cx="2131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4990C757-ECBE-6FDD-B832-E2D99C824A08}"/>
                    </a:ext>
                  </a:extLst>
                </p14:cNvPr>
                <p14:cNvContentPartPr/>
                <p14:nvPr/>
              </p14:nvContentPartPr>
              <p14:xfrm>
                <a:off x="6651262" y="5490851"/>
                <a:ext cx="117360" cy="18972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4990C757-ECBE-6FDD-B832-E2D99C824A08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6642262" y="5481851"/>
                  <a:ext cx="1350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A36C613F-9A2C-210A-8B13-AF1E0288D280}"/>
                    </a:ext>
                  </a:extLst>
                </p14:cNvPr>
                <p14:cNvContentPartPr/>
                <p14:nvPr/>
              </p14:nvContentPartPr>
              <p14:xfrm>
                <a:off x="6838102" y="5556011"/>
                <a:ext cx="243360" cy="106200"/>
              </p14:xfrm>
            </p:contentPart>
          </mc:Choice>
          <mc:Fallback xmlns=""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A36C613F-9A2C-210A-8B13-AF1E0288D280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6829102" y="5547011"/>
                  <a:ext cx="2610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304EE28F-9670-0C87-58C9-D37F781A4787}"/>
                    </a:ext>
                  </a:extLst>
                </p14:cNvPr>
                <p14:cNvContentPartPr/>
                <p14:nvPr/>
              </p14:nvContentPartPr>
              <p14:xfrm>
                <a:off x="7145182" y="5422451"/>
                <a:ext cx="208800" cy="288720"/>
              </p14:xfrm>
            </p:contentPart>
          </mc:Choice>
          <mc:Fallback xmlns=""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304EE28F-9670-0C87-58C9-D37F781A4787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136542" y="5413811"/>
                  <a:ext cx="2264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D85772CC-755E-C550-7CC3-1E0BAF27E112}"/>
                    </a:ext>
                  </a:extLst>
                </p14:cNvPr>
                <p14:cNvContentPartPr/>
                <p14:nvPr/>
              </p14:nvContentPartPr>
              <p14:xfrm>
                <a:off x="7563862" y="5487251"/>
                <a:ext cx="273960" cy="87480"/>
              </p14:xfrm>
            </p:contentPart>
          </mc:Choice>
          <mc:Fallback xmlns=""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D85772CC-755E-C550-7CC3-1E0BAF27E112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7555222" y="5478611"/>
                  <a:ext cx="2916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0C68811C-4D39-8C8B-F057-1BAA00884562}"/>
                    </a:ext>
                  </a:extLst>
                </p14:cNvPr>
                <p14:cNvContentPartPr/>
                <p14:nvPr/>
              </p14:nvContentPartPr>
              <p14:xfrm>
                <a:off x="7889302" y="5404091"/>
                <a:ext cx="154800" cy="14040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0C68811C-4D39-8C8B-F057-1BAA00884562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7880662" y="5395451"/>
                  <a:ext cx="1724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C6387F07-5213-8F94-5EAE-AB486F5B3011}"/>
                    </a:ext>
                  </a:extLst>
                </p14:cNvPr>
                <p14:cNvContentPartPr/>
                <p14:nvPr/>
              </p14:nvContentPartPr>
              <p14:xfrm>
                <a:off x="5617342" y="6045611"/>
                <a:ext cx="141120" cy="118080"/>
              </p14:xfrm>
            </p:contentPart>
          </mc:Choice>
          <mc:Fallback xmlns=""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C6387F07-5213-8F94-5EAE-AB486F5B3011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5608702" y="6036971"/>
                  <a:ext cx="1587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1A6440AA-8C7C-C82C-25F8-3A9D5FA18FB7}"/>
                    </a:ext>
                  </a:extLst>
                </p14:cNvPr>
                <p14:cNvContentPartPr/>
                <p14:nvPr/>
              </p14:nvContentPartPr>
              <p14:xfrm>
                <a:off x="5812462" y="6021491"/>
                <a:ext cx="190800" cy="92520"/>
              </p14:xfrm>
            </p:contentPart>
          </mc:Choice>
          <mc:Fallback xmlns=""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1A6440AA-8C7C-C82C-25F8-3A9D5FA18FB7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5803822" y="6012851"/>
                  <a:ext cx="2084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D39E70E2-928E-A9D7-E4C5-63842687B373}"/>
                    </a:ext>
                  </a:extLst>
                </p14:cNvPr>
                <p14:cNvContentPartPr/>
                <p14:nvPr/>
              </p14:nvContentPartPr>
              <p14:xfrm>
                <a:off x="6181462" y="5943011"/>
                <a:ext cx="279000" cy="152640"/>
              </p14:xfrm>
            </p:contentPart>
          </mc:Choice>
          <mc:Fallback xmlns=""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D39E70E2-928E-A9D7-E4C5-63842687B373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6172462" y="5934371"/>
                  <a:ext cx="2966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3DE8C0C7-2B9F-DC05-4E8D-A69D20E12D73}"/>
                    </a:ext>
                  </a:extLst>
                </p14:cNvPr>
                <p14:cNvContentPartPr/>
                <p14:nvPr/>
              </p14:nvContentPartPr>
              <p14:xfrm>
                <a:off x="6260302" y="5843651"/>
                <a:ext cx="12240" cy="19440"/>
              </p14:xfrm>
            </p:contentPart>
          </mc:Choice>
          <mc:Fallback xmlns=""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3DE8C0C7-2B9F-DC05-4E8D-A69D20E12D73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6251662" y="5834651"/>
                  <a:ext cx="298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7355461C-BFB1-A629-99E2-74442E8B77ED}"/>
                    </a:ext>
                  </a:extLst>
                </p14:cNvPr>
                <p14:cNvContentPartPr/>
                <p14:nvPr/>
              </p14:nvContentPartPr>
              <p14:xfrm>
                <a:off x="6709582" y="5847251"/>
                <a:ext cx="171360" cy="174240"/>
              </p14:xfrm>
            </p:contentPart>
          </mc:Choice>
          <mc:Fallback xmlns=""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7355461C-BFB1-A629-99E2-74442E8B77ED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6700942" y="5838251"/>
                  <a:ext cx="1890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BD16AA21-60AB-A662-48A4-0945DD897E3E}"/>
                    </a:ext>
                  </a:extLst>
                </p14:cNvPr>
                <p14:cNvContentPartPr/>
                <p14:nvPr/>
              </p14:nvContentPartPr>
              <p14:xfrm>
                <a:off x="6947182" y="5863451"/>
                <a:ext cx="131760" cy="118800"/>
              </p14:xfrm>
            </p:contentPart>
          </mc:Choice>
          <mc:Fallback xmlns=""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BD16AA21-60AB-A662-48A4-0945DD897E3E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6938182" y="5854811"/>
                  <a:ext cx="1494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0FED3B11-1E53-7778-B32F-52C33B9FDC71}"/>
                    </a:ext>
                  </a:extLst>
                </p14:cNvPr>
                <p14:cNvContentPartPr/>
                <p14:nvPr/>
              </p14:nvContentPartPr>
              <p14:xfrm>
                <a:off x="7256782" y="5829251"/>
                <a:ext cx="205560" cy="132840"/>
              </p14:xfrm>
            </p:contentPart>
          </mc:Choice>
          <mc:Fallback xmlns=""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0FED3B11-1E53-7778-B32F-52C33B9FDC71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7248142" y="5820251"/>
                  <a:ext cx="2232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F98B7CF3-8218-9A66-468E-34407B4DABDF}"/>
                    </a:ext>
                  </a:extLst>
                </p14:cNvPr>
                <p14:cNvContentPartPr/>
                <p14:nvPr/>
              </p14:nvContentPartPr>
              <p14:xfrm>
                <a:off x="7807222" y="5717291"/>
                <a:ext cx="128880" cy="175680"/>
              </p14:xfrm>
            </p:contentPart>
          </mc:Choice>
          <mc:Fallback xmlns=""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F98B7CF3-8218-9A66-468E-34407B4DABDF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7798582" y="5708291"/>
                  <a:ext cx="1465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3EA027A7-AE6A-A40D-71F0-16794B4035F3}"/>
                    </a:ext>
                  </a:extLst>
                </p14:cNvPr>
                <p14:cNvContentPartPr/>
                <p14:nvPr/>
              </p14:nvContentPartPr>
              <p14:xfrm>
                <a:off x="7909822" y="5765531"/>
                <a:ext cx="41040" cy="166680"/>
              </p14:xfrm>
            </p:contentPart>
          </mc:Choice>
          <mc:Fallback xmlns=""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3EA027A7-AE6A-A40D-71F0-16794B4035F3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7901182" y="5756891"/>
                  <a:ext cx="586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1F43F95D-A36A-7301-F640-01DB3B85F24B}"/>
                    </a:ext>
                  </a:extLst>
                </p14:cNvPr>
                <p14:cNvContentPartPr/>
                <p14:nvPr/>
              </p14:nvContentPartPr>
              <p14:xfrm>
                <a:off x="8032582" y="5736731"/>
                <a:ext cx="218160" cy="175680"/>
              </p14:xfrm>
            </p:contentPart>
          </mc:Choice>
          <mc:Fallback xmlns=""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1F43F95D-A36A-7301-F640-01DB3B85F24B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8023942" y="5728091"/>
                  <a:ext cx="2358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8F7F4B95-8048-2817-E3CA-AD769C3175AA}"/>
                    </a:ext>
                  </a:extLst>
                </p14:cNvPr>
                <p14:cNvContentPartPr/>
                <p14:nvPr/>
              </p14:nvContentPartPr>
              <p14:xfrm>
                <a:off x="5700862" y="6301931"/>
                <a:ext cx="128880" cy="144360"/>
              </p14:xfrm>
            </p:contentPart>
          </mc:Choice>
          <mc:Fallback xmlns=""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8F7F4B95-8048-2817-E3CA-AD769C3175AA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5692222" y="6293291"/>
                  <a:ext cx="1465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4A582A87-CB16-7933-390B-B5D3C185A178}"/>
                    </a:ext>
                  </a:extLst>
                </p14:cNvPr>
                <p14:cNvContentPartPr/>
                <p14:nvPr/>
              </p14:nvContentPartPr>
              <p14:xfrm>
                <a:off x="5856022" y="6337211"/>
                <a:ext cx="118080" cy="114480"/>
              </p14:xfrm>
            </p:contentPart>
          </mc:Choice>
          <mc:Fallback xmlns=""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4A582A87-CB16-7933-390B-B5D3C185A178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5847382" y="6328571"/>
                  <a:ext cx="1357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6282852D-E11B-87C0-14F1-8F2E403E5496}"/>
                    </a:ext>
                  </a:extLst>
                </p14:cNvPr>
                <p14:cNvContentPartPr/>
                <p14:nvPr/>
              </p14:nvContentPartPr>
              <p14:xfrm>
                <a:off x="5999302" y="6224891"/>
                <a:ext cx="264600" cy="223200"/>
              </p14:xfrm>
            </p:contentPart>
          </mc:Choice>
          <mc:Fallback xmlns=""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6282852D-E11B-87C0-14F1-8F2E403E5496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5990662" y="6216251"/>
                  <a:ext cx="2822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7B00CCE8-9475-C59E-33D4-1EE909FDF133}"/>
                    </a:ext>
                  </a:extLst>
                </p14:cNvPr>
                <p14:cNvContentPartPr/>
                <p14:nvPr/>
              </p14:nvContentPartPr>
              <p14:xfrm>
                <a:off x="5892022" y="6205811"/>
                <a:ext cx="86040" cy="24480"/>
              </p14:xfrm>
            </p:contentPart>
          </mc:Choice>
          <mc:Fallback xmlns=""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7B00CCE8-9475-C59E-33D4-1EE909FDF133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5883022" y="6197171"/>
                  <a:ext cx="1036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28272692-19B3-BE24-8CAF-F76B8BB42E8D}"/>
                    </a:ext>
                  </a:extLst>
                </p14:cNvPr>
                <p14:cNvContentPartPr/>
                <p14:nvPr/>
              </p14:nvContentPartPr>
              <p14:xfrm>
                <a:off x="6447862" y="6221651"/>
                <a:ext cx="82440" cy="164880"/>
              </p14:xfrm>
            </p:contentPart>
          </mc:Choice>
          <mc:Fallback xmlns=""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28272692-19B3-BE24-8CAF-F76B8BB42E8D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6439222" y="6213011"/>
                  <a:ext cx="1000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9CB8D271-6A24-35F4-6601-B74221820543}"/>
                    </a:ext>
                  </a:extLst>
                </p14:cNvPr>
                <p14:cNvContentPartPr/>
                <p14:nvPr/>
              </p14:nvContentPartPr>
              <p14:xfrm>
                <a:off x="6610942" y="6216611"/>
                <a:ext cx="84600" cy="142920"/>
              </p14:xfrm>
            </p:contentPart>
          </mc:Choice>
          <mc:Fallback xmlns=""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9CB8D271-6A24-35F4-6601-B74221820543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6602302" y="6207611"/>
                  <a:ext cx="1022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00C25F91-71A8-58F9-78E7-861F11380762}"/>
                    </a:ext>
                  </a:extLst>
                </p14:cNvPr>
                <p14:cNvContentPartPr/>
                <p14:nvPr/>
              </p14:nvContentPartPr>
              <p14:xfrm>
                <a:off x="6751702" y="6195731"/>
                <a:ext cx="145440" cy="158040"/>
              </p14:xfrm>
            </p:contentPart>
          </mc:Choice>
          <mc:Fallback xmlns=""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00C25F91-71A8-58F9-78E7-861F11380762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6742702" y="6187091"/>
                  <a:ext cx="1630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16301C51-E016-B6DF-681F-31A9FC83C237}"/>
                    </a:ext>
                  </a:extLst>
                </p14:cNvPr>
                <p14:cNvContentPartPr/>
                <p14:nvPr/>
              </p14:nvContentPartPr>
              <p14:xfrm>
                <a:off x="6910102" y="6153611"/>
                <a:ext cx="218520" cy="148320"/>
              </p14:xfrm>
            </p:contentPart>
          </mc:Choice>
          <mc:Fallback xmlns=""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16301C51-E016-B6DF-681F-31A9FC83C237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6901102" y="6144971"/>
                  <a:ext cx="2361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3B0E19DB-C439-D328-D112-261CF002EC95}"/>
                    </a:ext>
                  </a:extLst>
                </p14:cNvPr>
                <p14:cNvContentPartPr/>
                <p14:nvPr/>
              </p14:nvContentPartPr>
              <p14:xfrm>
                <a:off x="7156342" y="6111131"/>
                <a:ext cx="210600" cy="169920"/>
              </p14:xfrm>
            </p:contentPart>
          </mc:Choice>
          <mc:Fallback xmlns=""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3B0E19DB-C439-D328-D112-261CF002EC95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7147702" y="6102491"/>
                  <a:ext cx="228240" cy="18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0">
            <p14:nvContentPartPr>
              <p14:cNvPr id="628" name="Freihand 627">
                <a:extLst>
                  <a:ext uri="{FF2B5EF4-FFF2-40B4-BE49-F238E27FC236}">
                    <a16:creationId xmlns:a16="http://schemas.microsoft.com/office/drawing/2014/main" id="{26857328-91A9-178D-3E64-2A3896A1F3FB}"/>
                  </a:ext>
                </a:extLst>
              </p14:cNvPr>
              <p14:cNvContentPartPr/>
              <p14:nvPr/>
            </p14:nvContentPartPr>
            <p14:xfrm>
              <a:off x="6365422" y="3612731"/>
              <a:ext cx="175320" cy="268200"/>
            </p14:xfrm>
          </p:contentPart>
        </mc:Choice>
        <mc:Fallback xmlns="">
          <p:pic>
            <p:nvPicPr>
              <p:cNvPr id="628" name="Freihand 627">
                <a:extLst>
                  <a:ext uri="{FF2B5EF4-FFF2-40B4-BE49-F238E27FC236}">
                    <a16:creationId xmlns:a16="http://schemas.microsoft.com/office/drawing/2014/main" id="{26857328-91A9-178D-3E64-2A3896A1F3FB}"/>
                  </a:ext>
                </a:extLst>
              </p:cNvPr>
              <p:cNvPicPr/>
              <p:nvPr/>
            </p:nvPicPr>
            <p:blipFill>
              <a:blip r:embed="rId571"/>
              <a:stretch>
                <a:fillRect/>
              </a:stretch>
            </p:blipFill>
            <p:spPr>
              <a:xfrm>
                <a:off x="6356782" y="3604091"/>
                <a:ext cx="192960" cy="28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711" name="Gruppieren 710">
            <a:extLst>
              <a:ext uri="{FF2B5EF4-FFF2-40B4-BE49-F238E27FC236}">
                <a16:creationId xmlns:a16="http://schemas.microsoft.com/office/drawing/2014/main" id="{BFB3345F-2ABF-EC33-556B-5E624DDDF54C}"/>
              </a:ext>
            </a:extLst>
          </p:cNvPr>
          <p:cNvGrpSpPr/>
          <p:nvPr/>
        </p:nvGrpSpPr>
        <p:grpSpPr>
          <a:xfrm>
            <a:off x="7553062" y="6247211"/>
            <a:ext cx="277200" cy="316080"/>
            <a:chOff x="7553062" y="6247211"/>
            <a:chExt cx="277200" cy="31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704" name="Freihand 703">
                  <a:extLst>
                    <a:ext uri="{FF2B5EF4-FFF2-40B4-BE49-F238E27FC236}">
                      <a16:creationId xmlns:a16="http://schemas.microsoft.com/office/drawing/2014/main" id="{08632F66-5F5D-F4C0-A50F-B4DA9D62B3C9}"/>
                    </a:ext>
                  </a:extLst>
                </p14:cNvPr>
                <p14:cNvContentPartPr/>
                <p14:nvPr/>
              </p14:nvContentPartPr>
              <p14:xfrm>
                <a:off x="7618222" y="6353771"/>
                <a:ext cx="165600" cy="147960"/>
              </p14:xfrm>
            </p:contentPart>
          </mc:Choice>
          <mc:Fallback xmlns="">
            <p:pic>
              <p:nvPicPr>
                <p:cNvPr id="704" name="Freihand 703">
                  <a:extLst>
                    <a:ext uri="{FF2B5EF4-FFF2-40B4-BE49-F238E27FC236}">
                      <a16:creationId xmlns:a16="http://schemas.microsoft.com/office/drawing/2014/main" id="{08632F66-5F5D-F4C0-A50F-B4DA9D62B3C9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7609222" y="6345131"/>
                  <a:ext cx="1832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705" name="Freihand 704">
                  <a:extLst>
                    <a:ext uri="{FF2B5EF4-FFF2-40B4-BE49-F238E27FC236}">
                      <a16:creationId xmlns:a16="http://schemas.microsoft.com/office/drawing/2014/main" id="{589D0051-D63A-2ED3-2773-E16B3D35347D}"/>
                    </a:ext>
                  </a:extLst>
                </p14:cNvPr>
                <p14:cNvContentPartPr/>
                <p14:nvPr/>
              </p14:nvContentPartPr>
              <p14:xfrm>
                <a:off x="7553062" y="6247211"/>
                <a:ext cx="277200" cy="316080"/>
              </p14:xfrm>
            </p:contentPart>
          </mc:Choice>
          <mc:Fallback xmlns="">
            <p:pic>
              <p:nvPicPr>
                <p:cNvPr id="705" name="Freihand 704">
                  <a:extLst>
                    <a:ext uri="{FF2B5EF4-FFF2-40B4-BE49-F238E27FC236}">
                      <a16:creationId xmlns:a16="http://schemas.microsoft.com/office/drawing/2014/main" id="{589D0051-D63A-2ED3-2773-E16B3D35347D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7544062" y="6238211"/>
                  <a:ext cx="294840" cy="33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9" name="Gruppieren 928">
            <a:extLst>
              <a:ext uri="{FF2B5EF4-FFF2-40B4-BE49-F238E27FC236}">
                <a16:creationId xmlns:a16="http://schemas.microsoft.com/office/drawing/2014/main" id="{DFEEE499-7965-4C2A-DF52-BB4495B7AD58}"/>
              </a:ext>
            </a:extLst>
          </p:cNvPr>
          <p:cNvGrpSpPr/>
          <p:nvPr/>
        </p:nvGrpSpPr>
        <p:grpSpPr>
          <a:xfrm>
            <a:off x="195382" y="1874389"/>
            <a:ext cx="8552160" cy="2145502"/>
            <a:chOff x="195382" y="1874389"/>
            <a:chExt cx="8552160" cy="214550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26CE9D64-A83F-4D6D-F2E1-D7BF223AF619}"/>
                    </a:ext>
                  </a:extLst>
                </p14:cNvPr>
                <p14:cNvContentPartPr/>
                <p14:nvPr/>
              </p14:nvContentPartPr>
              <p14:xfrm>
                <a:off x="5109742" y="3511931"/>
                <a:ext cx="132480" cy="2268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26CE9D64-A83F-4D6D-F2E1-D7BF223AF619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5100742" y="3503291"/>
                  <a:ext cx="1501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6E722169-44FC-1CA9-CB6C-41926658D75B}"/>
                    </a:ext>
                  </a:extLst>
                </p14:cNvPr>
                <p14:cNvContentPartPr/>
                <p14:nvPr/>
              </p14:nvContentPartPr>
              <p14:xfrm>
                <a:off x="5267422" y="3441731"/>
                <a:ext cx="99000" cy="12744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6E722169-44FC-1CA9-CB6C-41926658D75B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5258782" y="3433091"/>
                  <a:ext cx="1166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AE6D7CF-C68B-5B0F-A352-9A8C525DDA39}"/>
                    </a:ext>
                  </a:extLst>
                </p14:cNvPr>
                <p14:cNvContentPartPr/>
                <p14:nvPr/>
              </p14:nvContentPartPr>
              <p14:xfrm>
                <a:off x="3190222" y="2416451"/>
                <a:ext cx="185040" cy="1170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AE6D7CF-C68B-5B0F-A352-9A8C525DDA39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3181582" y="2407451"/>
                  <a:ext cx="2026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9766211-CBB7-4040-8101-83671123BF44}"/>
                    </a:ext>
                  </a:extLst>
                </p14:cNvPr>
                <p14:cNvContentPartPr/>
                <p14:nvPr/>
              </p14:nvContentPartPr>
              <p14:xfrm>
                <a:off x="3445102" y="2403491"/>
                <a:ext cx="101520" cy="1022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9766211-CBB7-4040-8101-83671123BF44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3436102" y="2394851"/>
                  <a:ext cx="1191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DBE8622-F0B0-7D71-F855-02872F590187}"/>
                    </a:ext>
                  </a:extLst>
                </p14:cNvPr>
                <p14:cNvContentPartPr/>
                <p14:nvPr/>
              </p14:nvContentPartPr>
              <p14:xfrm>
                <a:off x="3563542" y="2297651"/>
                <a:ext cx="177480" cy="2278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DBE8622-F0B0-7D71-F855-02872F590187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3554902" y="2289011"/>
                  <a:ext cx="1951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013C77B8-B25B-2860-BF93-2D4C43657F9B}"/>
                    </a:ext>
                  </a:extLst>
                </p14:cNvPr>
                <p14:cNvContentPartPr/>
                <p14:nvPr/>
              </p14:nvContentPartPr>
              <p14:xfrm>
                <a:off x="3904462" y="2354531"/>
                <a:ext cx="51840" cy="1634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013C77B8-B25B-2860-BF93-2D4C43657F9B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3895462" y="2345891"/>
                  <a:ext cx="694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E3D7410-09AC-FCEE-04B9-E0F9B87F3B2D}"/>
                    </a:ext>
                  </a:extLst>
                </p14:cNvPr>
                <p14:cNvContentPartPr/>
                <p14:nvPr/>
              </p14:nvContentPartPr>
              <p14:xfrm>
                <a:off x="3968182" y="2400251"/>
                <a:ext cx="79560" cy="1245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E3D7410-09AC-FCEE-04B9-E0F9B87F3B2D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3959542" y="2391251"/>
                  <a:ext cx="972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14CF78E7-E906-BD98-6419-626138AB75E9}"/>
                    </a:ext>
                  </a:extLst>
                </p14:cNvPr>
                <p14:cNvContentPartPr/>
                <p14:nvPr/>
              </p14:nvContentPartPr>
              <p14:xfrm>
                <a:off x="4058902" y="2329331"/>
                <a:ext cx="116640" cy="1627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14CF78E7-E906-BD98-6419-626138AB75E9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4049902" y="2320691"/>
                  <a:ext cx="1342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D29E964D-F992-5B76-F884-77B4A4870007}"/>
                    </a:ext>
                  </a:extLst>
                </p14:cNvPr>
                <p14:cNvContentPartPr/>
                <p14:nvPr/>
              </p14:nvContentPartPr>
              <p14:xfrm>
                <a:off x="4271662" y="2419331"/>
                <a:ext cx="346320" cy="658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D29E964D-F992-5B76-F884-77B4A4870007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4263022" y="2410331"/>
                  <a:ext cx="3639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C524D211-C719-4AD2-402B-0EC3C62D013F}"/>
                    </a:ext>
                  </a:extLst>
                </p14:cNvPr>
                <p14:cNvContentPartPr/>
                <p14:nvPr/>
              </p14:nvContentPartPr>
              <p14:xfrm>
                <a:off x="4595662" y="2328971"/>
                <a:ext cx="46440" cy="194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C524D211-C719-4AD2-402B-0EC3C62D013F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4587022" y="2319971"/>
                  <a:ext cx="640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3FFFA9B7-6753-1C9A-4430-70F7BCB85671}"/>
                    </a:ext>
                  </a:extLst>
                </p14:cNvPr>
                <p14:cNvContentPartPr/>
                <p14:nvPr/>
              </p14:nvContentPartPr>
              <p14:xfrm>
                <a:off x="4663702" y="2349491"/>
                <a:ext cx="321480" cy="1191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3FFFA9B7-6753-1C9A-4430-70F7BCB85671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4654702" y="2340851"/>
                  <a:ext cx="3391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ADAE76C6-2CB3-7CB8-08CD-FA4CBDF08CD1}"/>
                    </a:ext>
                  </a:extLst>
                </p14:cNvPr>
                <p14:cNvContentPartPr/>
                <p14:nvPr/>
              </p14:nvContentPartPr>
              <p14:xfrm>
                <a:off x="3274102" y="2746211"/>
                <a:ext cx="90000" cy="1555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ADAE76C6-2CB3-7CB8-08CD-FA4CBDF08CD1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3265462" y="2737571"/>
                  <a:ext cx="1076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F0FD0282-08E5-EE43-131D-6D1DFAB9AB56}"/>
                    </a:ext>
                  </a:extLst>
                </p14:cNvPr>
                <p14:cNvContentPartPr/>
                <p14:nvPr/>
              </p14:nvContentPartPr>
              <p14:xfrm>
                <a:off x="3410902" y="2769251"/>
                <a:ext cx="122040" cy="975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F0FD0282-08E5-EE43-131D-6D1DFAB9AB56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3401902" y="2760251"/>
                  <a:ext cx="1396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F9BCFFF5-5705-AEE1-6444-6010B6DA7D7F}"/>
                    </a:ext>
                  </a:extLst>
                </p14:cNvPr>
                <p14:cNvContentPartPr/>
                <p14:nvPr/>
              </p14:nvContentPartPr>
              <p14:xfrm>
                <a:off x="3569302" y="2759171"/>
                <a:ext cx="129240" cy="1123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F9BCFFF5-5705-AEE1-6444-6010B6DA7D7F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3560302" y="2750171"/>
                  <a:ext cx="1468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676BDE89-918E-CA60-E78F-CB3C95219BCB}"/>
                    </a:ext>
                  </a:extLst>
                </p14:cNvPr>
                <p14:cNvContentPartPr/>
                <p14:nvPr/>
              </p14:nvContentPartPr>
              <p14:xfrm>
                <a:off x="3689902" y="2766011"/>
                <a:ext cx="99720" cy="8388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676BDE89-918E-CA60-E78F-CB3C95219BCB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3681262" y="2757011"/>
                  <a:ext cx="1173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E27DC6C0-D61B-6C92-5EDD-C93344B0A83A}"/>
                    </a:ext>
                  </a:extLst>
                </p14:cNvPr>
                <p14:cNvContentPartPr/>
                <p14:nvPr/>
              </p14:nvContentPartPr>
              <p14:xfrm>
                <a:off x="3831742" y="2733611"/>
                <a:ext cx="261720" cy="748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E27DC6C0-D61B-6C92-5EDD-C93344B0A83A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3823102" y="2724611"/>
                  <a:ext cx="2793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45EDFECB-FAB3-CB10-BDEA-A823CD6CAE35}"/>
                    </a:ext>
                  </a:extLst>
                </p14:cNvPr>
                <p14:cNvContentPartPr/>
                <p14:nvPr/>
              </p14:nvContentPartPr>
              <p14:xfrm>
                <a:off x="4174822" y="2570171"/>
                <a:ext cx="19440" cy="2826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45EDFECB-FAB3-CB10-BDEA-A823CD6CAE35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4165822" y="2561531"/>
                  <a:ext cx="3708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3CC4C6B0-71BC-B69E-D97E-BCC65CE4B814}"/>
                    </a:ext>
                  </a:extLst>
                </p14:cNvPr>
                <p14:cNvContentPartPr/>
                <p14:nvPr/>
              </p14:nvContentPartPr>
              <p14:xfrm>
                <a:off x="5650462" y="2006509"/>
                <a:ext cx="132480" cy="9756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3CC4C6B0-71BC-B69E-D97E-BCC65CE4B814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5641462" y="1997509"/>
                  <a:ext cx="1501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5F01207A-C046-2B67-0166-1F026042B6A1}"/>
                    </a:ext>
                  </a:extLst>
                </p14:cNvPr>
                <p14:cNvContentPartPr/>
                <p14:nvPr/>
              </p14:nvContentPartPr>
              <p14:xfrm>
                <a:off x="5775742" y="1955029"/>
                <a:ext cx="120600" cy="29664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5F01207A-C046-2B67-0166-1F026042B6A1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5767102" y="1946029"/>
                  <a:ext cx="13824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473F6D71-3856-AD1F-9D4F-6268C70D7E53}"/>
                    </a:ext>
                  </a:extLst>
                </p14:cNvPr>
                <p14:cNvContentPartPr/>
                <p14:nvPr/>
              </p14:nvContentPartPr>
              <p14:xfrm>
                <a:off x="6484222" y="1934149"/>
                <a:ext cx="161280" cy="1447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473F6D71-3856-AD1F-9D4F-6268C70D7E53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6475582" y="1925509"/>
                  <a:ext cx="1789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B5FDFAD9-BEA4-1AE2-CF80-3B9CC86216CD}"/>
                    </a:ext>
                  </a:extLst>
                </p14:cNvPr>
                <p14:cNvContentPartPr/>
                <p14:nvPr/>
              </p14:nvContentPartPr>
              <p14:xfrm>
                <a:off x="6707062" y="1931989"/>
                <a:ext cx="120240" cy="15408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B5FDFAD9-BEA4-1AE2-CF80-3B9CC86216CD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6698062" y="1923349"/>
                  <a:ext cx="1378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B4FD5A4C-391F-7229-7574-E30D04A9C8EC}"/>
                    </a:ext>
                  </a:extLst>
                </p14:cNvPr>
                <p14:cNvContentPartPr/>
                <p14:nvPr/>
              </p14:nvContentPartPr>
              <p14:xfrm>
                <a:off x="6937462" y="1933069"/>
                <a:ext cx="91080" cy="1558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4FD5A4C-391F-7229-7574-E30D04A9C8EC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6928822" y="1924429"/>
                  <a:ext cx="1087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08A54779-5195-D14C-E07D-54BD73685720}"/>
                    </a:ext>
                  </a:extLst>
                </p14:cNvPr>
                <p14:cNvContentPartPr/>
                <p14:nvPr/>
              </p14:nvContentPartPr>
              <p14:xfrm>
                <a:off x="6955462" y="2009749"/>
                <a:ext cx="81000" cy="190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08A54779-5195-D14C-E07D-54BD73685720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6946462" y="2000749"/>
                  <a:ext cx="986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D563A89B-9358-81A2-8FA5-CD1C8DDE2A65}"/>
                    </a:ext>
                  </a:extLst>
                </p14:cNvPr>
                <p14:cNvContentPartPr/>
                <p14:nvPr/>
              </p14:nvContentPartPr>
              <p14:xfrm>
                <a:off x="8088382" y="1939909"/>
                <a:ext cx="9720" cy="1108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D563A89B-9358-81A2-8FA5-CD1C8DDE2A65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8079742" y="1931269"/>
                  <a:ext cx="273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8AD1611-C827-3A46-2931-434A2A9C63BD}"/>
                    </a:ext>
                  </a:extLst>
                </p14:cNvPr>
                <p14:cNvContentPartPr/>
                <p14:nvPr/>
              </p14:nvContentPartPr>
              <p14:xfrm>
                <a:off x="7987942" y="1930909"/>
                <a:ext cx="231480" cy="1396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8AD1611-C827-3A46-2931-434A2A9C63BD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7978942" y="1922269"/>
                  <a:ext cx="2491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8041F9A-8E8F-1E4F-C556-FDE062D461CF}"/>
                    </a:ext>
                  </a:extLst>
                </p14:cNvPr>
                <p14:cNvContentPartPr/>
                <p14:nvPr/>
              </p14:nvContentPartPr>
              <p14:xfrm>
                <a:off x="6909022" y="2356069"/>
                <a:ext cx="200160" cy="1051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8041F9A-8E8F-1E4F-C556-FDE062D461CF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6900022" y="2347429"/>
                  <a:ext cx="2178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154256E-369A-0208-EE80-A3BDE1B910D4}"/>
                    </a:ext>
                  </a:extLst>
                </p14:cNvPr>
                <p14:cNvContentPartPr/>
                <p14:nvPr/>
              </p14:nvContentPartPr>
              <p14:xfrm>
                <a:off x="7868422" y="2296309"/>
                <a:ext cx="73080" cy="961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154256E-369A-0208-EE80-A3BDE1B910D4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7859422" y="2287669"/>
                  <a:ext cx="907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5F004603-FFAB-CDBC-E470-924609185642}"/>
                    </a:ext>
                  </a:extLst>
                </p14:cNvPr>
                <p14:cNvContentPartPr/>
                <p14:nvPr/>
              </p14:nvContentPartPr>
              <p14:xfrm>
                <a:off x="7903702" y="2277949"/>
                <a:ext cx="136080" cy="1350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5F004603-FFAB-CDBC-E470-924609185642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7895062" y="2269309"/>
                  <a:ext cx="1537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60823BBD-3E95-A0AE-1833-7FEE70B6E540}"/>
                    </a:ext>
                  </a:extLst>
                </p14:cNvPr>
                <p14:cNvContentPartPr/>
                <p14:nvPr/>
              </p14:nvContentPartPr>
              <p14:xfrm>
                <a:off x="8182702" y="2295589"/>
                <a:ext cx="204840" cy="619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60823BBD-3E95-A0AE-1833-7FEE70B6E540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8174062" y="2286589"/>
                  <a:ext cx="2224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40DF44A-F30B-BD6F-E906-30D3D0911B13}"/>
                    </a:ext>
                  </a:extLst>
                </p14:cNvPr>
                <p14:cNvContentPartPr/>
                <p14:nvPr/>
              </p14:nvContentPartPr>
              <p14:xfrm>
                <a:off x="7409422" y="1938829"/>
                <a:ext cx="37440" cy="12531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40DF44A-F30B-BD6F-E906-30D3D0911B13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7400782" y="1930189"/>
                  <a:ext cx="55080" cy="12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9A68E6F-8530-CB62-140B-3D9DFEA9E764}"/>
                    </a:ext>
                  </a:extLst>
                </p14:cNvPr>
                <p14:cNvContentPartPr/>
                <p14:nvPr/>
              </p14:nvContentPartPr>
              <p14:xfrm>
                <a:off x="6466222" y="2349229"/>
                <a:ext cx="56160" cy="1054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9A68E6F-8530-CB62-140B-3D9DFEA9E764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6457222" y="2340229"/>
                  <a:ext cx="738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E37FEA5-9B85-086C-93C3-E7AB18606A95}"/>
                    </a:ext>
                  </a:extLst>
                </p14:cNvPr>
                <p14:cNvContentPartPr/>
                <p14:nvPr/>
              </p14:nvContentPartPr>
              <p14:xfrm>
                <a:off x="6488542" y="2330149"/>
                <a:ext cx="111240" cy="1562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E37FEA5-9B85-086C-93C3-E7AB18606A95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6479542" y="2321149"/>
                  <a:ext cx="1288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B57FF021-6354-3DF3-35F7-009864D3E8D2}"/>
                    </a:ext>
                  </a:extLst>
                </p14:cNvPr>
                <p14:cNvContentPartPr/>
                <p14:nvPr/>
              </p14:nvContentPartPr>
              <p14:xfrm>
                <a:off x="6700942" y="2225389"/>
                <a:ext cx="20520" cy="8362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B57FF021-6354-3DF3-35F7-009864D3E8D2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6692302" y="2216749"/>
                  <a:ext cx="38160" cy="85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1BBD062-C366-3966-3257-61CCA8738A17}"/>
                    </a:ext>
                  </a:extLst>
                </p14:cNvPr>
                <p14:cNvContentPartPr/>
                <p14:nvPr/>
              </p14:nvContentPartPr>
              <p14:xfrm>
                <a:off x="5852062" y="2538949"/>
                <a:ext cx="2786760" cy="550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1BBD062-C366-3966-3257-61CCA8738A17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5843062" y="2530309"/>
                  <a:ext cx="28044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1BF67B6-C520-ECFA-AEEE-9ED9C790C2DA}"/>
                    </a:ext>
                  </a:extLst>
                </p14:cNvPr>
                <p14:cNvContentPartPr/>
                <p14:nvPr/>
              </p14:nvContentPartPr>
              <p14:xfrm>
                <a:off x="5950342" y="2981749"/>
                <a:ext cx="2797200" cy="910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1BF67B6-C520-ECFA-AEEE-9ED9C790C2DA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5941342" y="2972749"/>
                  <a:ext cx="28148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0745D45-A3EE-8A7A-786C-409249168213}"/>
                    </a:ext>
                  </a:extLst>
                </p14:cNvPr>
                <p14:cNvContentPartPr/>
                <p14:nvPr/>
              </p14:nvContentPartPr>
              <p14:xfrm>
                <a:off x="6254542" y="1874389"/>
                <a:ext cx="55080" cy="12528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0745D45-A3EE-8A7A-786C-409249168213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6245902" y="1865749"/>
                  <a:ext cx="72720" cy="12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073E7883-E4FF-EFA0-062A-0CFC6435282C}"/>
                    </a:ext>
                  </a:extLst>
                </p14:cNvPr>
                <p14:cNvContentPartPr/>
                <p14:nvPr/>
              </p14:nvContentPartPr>
              <p14:xfrm>
                <a:off x="8120422" y="2182189"/>
                <a:ext cx="25560" cy="9738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073E7883-E4FF-EFA0-062A-0CFC6435282C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8111782" y="2173549"/>
                  <a:ext cx="43200" cy="9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4FEF368-6B49-EB72-DFBF-E758EE6A2821}"/>
                    </a:ext>
                  </a:extLst>
                </p14:cNvPr>
                <p14:cNvContentPartPr/>
                <p14:nvPr/>
              </p14:nvContentPartPr>
              <p14:xfrm>
                <a:off x="6235822" y="2157349"/>
                <a:ext cx="2351160" cy="882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4FEF368-6B49-EB72-DFBF-E758EE6A2821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6227182" y="2148709"/>
                  <a:ext cx="23688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FF473EC-7E9A-9709-03A3-E625794B54E2}"/>
                    </a:ext>
                  </a:extLst>
                </p14:cNvPr>
                <p14:cNvContentPartPr/>
                <p14:nvPr/>
              </p14:nvContentPartPr>
              <p14:xfrm>
                <a:off x="8606422" y="1966549"/>
                <a:ext cx="111960" cy="11959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FF473EC-7E9A-9709-03A3-E625794B54E2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8597782" y="1957909"/>
                  <a:ext cx="129600" cy="12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A802C01-7F42-F2A5-F290-42EB8686D52B}"/>
                    </a:ext>
                  </a:extLst>
                </p14:cNvPr>
                <p14:cNvContentPartPr/>
                <p14:nvPr/>
              </p14:nvContentPartPr>
              <p14:xfrm>
                <a:off x="6453982" y="2719669"/>
                <a:ext cx="91440" cy="1411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A802C01-7F42-F2A5-F290-42EB8686D52B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6444982" y="2711029"/>
                  <a:ext cx="1090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636E0A3-6FB3-33F1-89CB-03AB19F02C40}"/>
                    </a:ext>
                  </a:extLst>
                </p14:cNvPr>
                <p14:cNvContentPartPr/>
                <p14:nvPr/>
              </p14:nvContentPartPr>
              <p14:xfrm>
                <a:off x="6934582" y="2735869"/>
                <a:ext cx="141480" cy="1792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636E0A3-6FB3-33F1-89CB-03AB19F02C40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6925942" y="2727229"/>
                  <a:ext cx="1591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B02A459-3A3A-2066-6620-76758F20B8F3}"/>
                    </a:ext>
                  </a:extLst>
                </p14:cNvPr>
                <p14:cNvContentPartPr/>
                <p14:nvPr/>
              </p14:nvContentPartPr>
              <p14:xfrm>
                <a:off x="6967702" y="2709229"/>
                <a:ext cx="119160" cy="172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B02A459-3A3A-2066-6620-76758F20B8F3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6959062" y="2700589"/>
                  <a:ext cx="1368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ED5834D-F241-C726-3397-8AFA4DCE9244}"/>
                    </a:ext>
                  </a:extLst>
                </p14:cNvPr>
                <p14:cNvContentPartPr/>
                <p14:nvPr/>
              </p14:nvContentPartPr>
              <p14:xfrm>
                <a:off x="7744222" y="2709589"/>
                <a:ext cx="137520" cy="2174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ED5834D-F241-C726-3397-8AFA4DCE9244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7735582" y="2700949"/>
                  <a:ext cx="1551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1BF7B02-4B50-39F7-656A-958EC4E72AC9}"/>
                    </a:ext>
                  </a:extLst>
                </p14:cNvPr>
                <p14:cNvContentPartPr/>
                <p14:nvPr/>
              </p14:nvContentPartPr>
              <p14:xfrm>
                <a:off x="8296462" y="2700229"/>
                <a:ext cx="160920" cy="1425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1BF7B02-4B50-39F7-656A-958EC4E72AC9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8287462" y="2691589"/>
                  <a:ext cx="1785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08FC29C2-CF9B-4412-B3FF-C39963B7035A}"/>
                    </a:ext>
                  </a:extLst>
                </p14:cNvPr>
                <p14:cNvContentPartPr/>
                <p14:nvPr/>
              </p14:nvContentPartPr>
              <p14:xfrm>
                <a:off x="6453262" y="2955731"/>
                <a:ext cx="3960" cy="396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08FC29C2-CF9B-4412-B3FF-C39963B7035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444622" y="2947091"/>
                  <a:ext cx="216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77FE38A0-7107-7D6A-A515-E84ED70241EC}"/>
                    </a:ext>
                  </a:extLst>
                </p14:cNvPr>
                <p14:cNvContentPartPr/>
                <p14:nvPr/>
              </p14:nvContentPartPr>
              <p14:xfrm>
                <a:off x="6420862" y="2928731"/>
                <a:ext cx="169920" cy="453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77FE38A0-7107-7D6A-A515-E84ED70241EC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6411862" y="2920091"/>
                  <a:ext cx="1875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3930F9A6-8FAB-6D9E-0730-112DF5AEC6F2}"/>
                    </a:ext>
                  </a:extLst>
                </p14:cNvPr>
                <p14:cNvContentPartPr/>
                <p14:nvPr/>
              </p14:nvContentPartPr>
              <p14:xfrm>
                <a:off x="6917302" y="2924411"/>
                <a:ext cx="201600" cy="478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3930F9A6-8FAB-6D9E-0730-112DF5AEC6F2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6908302" y="2915411"/>
                  <a:ext cx="2192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D67FBC2-E0B9-3823-600C-7A6C58F038AA}"/>
                    </a:ext>
                  </a:extLst>
                </p14:cNvPr>
                <p14:cNvContentPartPr/>
                <p14:nvPr/>
              </p14:nvContentPartPr>
              <p14:xfrm>
                <a:off x="7685902" y="2991011"/>
                <a:ext cx="188640" cy="201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D67FBC2-E0B9-3823-600C-7A6C58F038AA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7677262" y="2982011"/>
                  <a:ext cx="2062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12400E0F-8654-A7AC-0A94-CC7BFDF8636B}"/>
                    </a:ext>
                  </a:extLst>
                </p14:cNvPr>
                <p14:cNvContentPartPr/>
                <p14:nvPr/>
              </p14:nvContentPartPr>
              <p14:xfrm>
                <a:off x="8291782" y="2944571"/>
                <a:ext cx="167760" cy="280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12400E0F-8654-A7AC-0A94-CC7BFDF8636B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8283142" y="2935571"/>
                  <a:ext cx="1854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7DF29BCE-D9AA-B501-4090-10D46997EB29}"/>
                    </a:ext>
                  </a:extLst>
                </p14:cNvPr>
                <p14:cNvContentPartPr/>
                <p14:nvPr/>
              </p14:nvContentPartPr>
              <p14:xfrm>
                <a:off x="2729782" y="2079491"/>
                <a:ext cx="1055160" cy="8456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7DF29BCE-D9AA-B501-4090-10D46997EB29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2720782" y="2070491"/>
                  <a:ext cx="1072800" cy="86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F1385A44-135F-BE44-FE6D-3058AA9547BF}"/>
                    </a:ext>
                  </a:extLst>
                </p14:cNvPr>
                <p14:cNvContentPartPr/>
                <p14:nvPr/>
              </p14:nvContentPartPr>
              <p14:xfrm>
                <a:off x="3157102" y="2017211"/>
                <a:ext cx="2541600" cy="11113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F1385A44-135F-BE44-FE6D-3058AA9547BF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3148462" y="2008211"/>
                  <a:ext cx="2559240" cy="11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80B3D338-7CE1-3629-8A87-B2AE58BFEA93}"/>
                    </a:ext>
                  </a:extLst>
                </p14:cNvPr>
                <p14:cNvContentPartPr/>
                <p14:nvPr/>
              </p14:nvContentPartPr>
              <p14:xfrm>
                <a:off x="5625622" y="2813531"/>
                <a:ext cx="191880" cy="468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80B3D338-7CE1-3629-8A87-B2AE58BFEA93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5616982" y="2804531"/>
                  <a:ext cx="2095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FC4947FC-06C5-16FD-D89E-024C326F6267}"/>
                    </a:ext>
                  </a:extLst>
                </p14:cNvPr>
                <p14:cNvContentPartPr/>
                <p14:nvPr/>
              </p14:nvContentPartPr>
              <p14:xfrm>
                <a:off x="5862142" y="2757731"/>
                <a:ext cx="99360" cy="1375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FC4947FC-06C5-16FD-D89E-024C326F6267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5853142" y="2748731"/>
                  <a:ext cx="1170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B2F2FDB8-D0B2-043B-2050-BE2D96E61BAE}"/>
                    </a:ext>
                  </a:extLst>
                </p14:cNvPr>
                <p14:cNvContentPartPr/>
                <p14:nvPr/>
              </p14:nvContentPartPr>
              <p14:xfrm>
                <a:off x="4867102" y="2868611"/>
                <a:ext cx="329760" cy="1612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B2F2FDB8-D0B2-043B-2050-BE2D96E61BAE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4858462" y="2859611"/>
                  <a:ext cx="3474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76204A00-F4AA-D0D6-D1E3-22718908D95D}"/>
                    </a:ext>
                  </a:extLst>
                </p14:cNvPr>
                <p14:cNvContentPartPr/>
                <p14:nvPr/>
              </p14:nvContentPartPr>
              <p14:xfrm>
                <a:off x="5213422" y="2868971"/>
                <a:ext cx="72000" cy="21312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76204A00-F4AA-D0D6-D1E3-22718908D95D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5204782" y="2859971"/>
                  <a:ext cx="896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936E6C7D-7BC3-A09C-6D10-FB590AE222C4}"/>
                    </a:ext>
                  </a:extLst>
                </p14:cNvPr>
                <p14:cNvContentPartPr/>
                <p14:nvPr/>
              </p14:nvContentPartPr>
              <p14:xfrm>
                <a:off x="5317102" y="2805251"/>
                <a:ext cx="192960" cy="12096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936E6C7D-7BC3-A09C-6D10-FB590AE222C4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5308102" y="2796611"/>
                  <a:ext cx="2106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F57FC2D4-1B8C-4ACF-F259-6BEDF68E8A4A}"/>
                    </a:ext>
                  </a:extLst>
                </p14:cNvPr>
                <p14:cNvContentPartPr/>
                <p14:nvPr/>
              </p14:nvContentPartPr>
              <p14:xfrm>
                <a:off x="5481262" y="2829011"/>
                <a:ext cx="46080" cy="19512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F57FC2D4-1B8C-4ACF-F259-6BEDF68E8A4A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5472622" y="2820011"/>
                  <a:ext cx="637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CD363545-53FE-02AB-E28D-6FB7373D5ACB}"/>
                    </a:ext>
                  </a:extLst>
                </p14:cNvPr>
                <p14:cNvContentPartPr/>
                <p14:nvPr/>
              </p14:nvContentPartPr>
              <p14:xfrm>
                <a:off x="5546062" y="2845211"/>
                <a:ext cx="1440" cy="360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CD363545-53FE-02AB-E28D-6FB7373D5AC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537422" y="2836571"/>
                  <a:ext cx="190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5B7E2B4A-100B-FA42-7F51-EC5DAC3A0C6D}"/>
                    </a:ext>
                  </a:extLst>
                </p14:cNvPr>
                <p14:cNvContentPartPr/>
                <p14:nvPr/>
              </p14:nvContentPartPr>
              <p14:xfrm>
                <a:off x="5557942" y="2794091"/>
                <a:ext cx="45720" cy="10332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5B7E2B4A-100B-FA42-7F51-EC5DAC3A0C6D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5549302" y="2785451"/>
                  <a:ext cx="633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03B4C845-DED6-A508-2024-13A78766DA83}"/>
                    </a:ext>
                  </a:extLst>
                </p14:cNvPr>
                <p14:cNvContentPartPr/>
                <p14:nvPr/>
              </p14:nvContentPartPr>
              <p14:xfrm>
                <a:off x="5643622" y="2823251"/>
                <a:ext cx="57240" cy="1476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03B4C845-DED6-A508-2024-13A78766DA83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5634982" y="2814251"/>
                  <a:ext cx="74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2F86C379-FD73-4487-605C-3065199C6082}"/>
                    </a:ext>
                  </a:extLst>
                </p14:cNvPr>
                <p14:cNvContentPartPr/>
                <p14:nvPr/>
              </p14:nvContentPartPr>
              <p14:xfrm>
                <a:off x="4929742" y="3106931"/>
                <a:ext cx="93960" cy="9828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2F86C379-FD73-4487-605C-3065199C6082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4921102" y="3098291"/>
                  <a:ext cx="1116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633AF4EE-77F2-D203-F36D-9676FA082C25}"/>
                    </a:ext>
                  </a:extLst>
                </p14:cNvPr>
                <p14:cNvContentPartPr/>
                <p14:nvPr/>
              </p14:nvContentPartPr>
              <p14:xfrm>
                <a:off x="5057542" y="3135371"/>
                <a:ext cx="21600" cy="4644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633AF4EE-77F2-D203-F36D-9676FA082C25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5048902" y="3126371"/>
                  <a:ext cx="392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305AFB3F-62DE-CB48-4104-C73CBF446D08}"/>
                    </a:ext>
                  </a:extLst>
                </p14:cNvPr>
                <p14:cNvContentPartPr/>
                <p14:nvPr/>
              </p14:nvContentPartPr>
              <p14:xfrm>
                <a:off x="5115862" y="3037811"/>
                <a:ext cx="226800" cy="14616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305AFB3F-62DE-CB48-4104-C73CBF446D08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5107222" y="3028811"/>
                  <a:ext cx="2444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392F1C73-5AAA-404E-9B1A-67FC2824C764}"/>
                    </a:ext>
                  </a:extLst>
                </p14:cNvPr>
                <p14:cNvContentPartPr/>
                <p14:nvPr/>
              </p14:nvContentPartPr>
              <p14:xfrm>
                <a:off x="5340502" y="3018371"/>
                <a:ext cx="208800" cy="10008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392F1C73-5AAA-404E-9B1A-67FC2824C764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5331502" y="3009371"/>
                  <a:ext cx="2264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7C27D55A-93E8-6EEA-DAE6-5420008A23A6}"/>
                    </a:ext>
                  </a:extLst>
                </p14:cNvPr>
                <p14:cNvContentPartPr/>
                <p14:nvPr/>
              </p14:nvContentPartPr>
              <p14:xfrm>
                <a:off x="5535262" y="3001811"/>
                <a:ext cx="19440" cy="1944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7C27D55A-93E8-6EEA-DAE6-5420008A23A6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5526622" y="2992811"/>
                  <a:ext cx="370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F234C1FC-6214-AB8E-F027-ACDA868BF0A8}"/>
                    </a:ext>
                  </a:extLst>
                </p14:cNvPr>
                <p14:cNvContentPartPr/>
                <p14:nvPr/>
              </p14:nvContentPartPr>
              <p14:xfrm>
                <a:off x="6270742" y="3060491"/>
                <a:ext cx="32760" cy="49068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F234C1FC-6214-AB8E-F027-ACDA868BF0A8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6262102" y="3051491"/>
                  <a:ext cx="5040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233C1507-0965-831F-9B48-E1871ED41C32}"/>
                    </a:ext>
                  </a:extLst>
                </p14:cNvPr>
                <p14:cNvContentPartPr/>
                <p14:nvPr/>
              </p14:nvContentPartPr>
              <p14:xfrm>
                <a:off x="6681142" y="3073811"/>
                <a:ext cx="29880" cy="45720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233C1507-0965-831F-9B48-E1871ED41C32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6672502" y="3065171"/>
                  <a:ext cx="4752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E70F4997-F45B-A7D3-31AF-B6EB160980E1}"/>
                    </a:ext>
                  </a:extLst>
                </p14:cNvPr>
                <p14:cNvContentPartPr/>
                <p14:nvPr/>
              </p14:nvContentPartPr>
              <p14:xfrm>
                <a:off x="5924422" y="2969771"/>
                <a:ext cx="2729880" cy="12312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E70F4997-F45B-A7D3-31AF-B6EB160980E1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5915782" y="2960771"/>
                  <a:ext cx="27475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AA497684-2D94-1455-96C0-BDB2B2A84D3A}"/>
                    </a:ext>
                  </a:extLst>
                </p14:cNvPr>
                <p14:cNvContentPartPr/>
                <p14:nvPr/>
              </p14:nvContentPartPr>
              <p14:xfrm>
                <a:off x="8098102" y="3053651"/>
                <a:ext cx="14040" cy="39456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AA497684-2D94-1455-96C0-BDB2B2A84D3A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8089462" y="3045011"/>
                  <a:ext cx="3168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CC1F54F1-F412-28CE-6A83-82029D785703}"/>
                    </a:ext>
                  </a:extLst>
                </p14:cNvPr>
                <p14:cNvContentPartPr/>
                <p14:nvPr/>
              </p14:nvContentPartPr>
              <p14:xfrm>
                <a:off x="7359382" y="2046011"/>
                <a:ext cx="101880" cy="155628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CC1F54F1-F412-28CE-6A83-82029D785703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7350742" y="2037011"/>
                  <a:ext cx="119520" cy="157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E6CDC397-2B5D-3F6C-19E6-5F7F448C09B4}"/>
                    </a:ext>
                  </a:extLst>
                </p14:cNvPr>
                <p14:cNvContentPartPr/>
                <p14:nvPr/>
              </p14:nvContentPartPr>
              <p14:xfrm>
                <a:off x="5788342" y="3343091"/>
                <a:ext cx="2903040" cy="25632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E6CDC397-2B5D-3F6C-19E6-5F7F448C09B4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5779342" y="3334451"/>
                  <a:ext cx="29206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ACC75723-630F-D6E1-34F3-CCE41BC0D27F}"/>
                    </a:ext>
                  </a:extLst>
                </p14:cNvPr>
                <p14:cNvContentPartPr/>
                <p14:nvPr/>
              </p14:nvContentPartPr>
              <p14:xfrm>
                <a:off x="5182822" y="3236891"/>
                <a:ext cx="190080" cy="17136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ACC75723-630F-D6E1-34F3-CCE41BC0D27F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5173822" y="3227891"/>
                  <a:ext cx="2077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2449EA9D-593A-689B-27F9-CCE10FE52160}"/>
                    </a:ext>
                  </a:extLst>
                </p14:cNvPr>
                <p14:cNvContentPartPr/>
                <p14:nvPr/>
              </p14:nvContentPartPr>
              <p14:xfrm>
                <a:off x="5325022" y="3309971"/>
                <a:ext cx="53640" cy="16416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2449EA9D-593A-689B-27F9-CCE10FE52160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5316022" y="3301331"/>
                  <a:ext cx="712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FFCDE85E-9DFB-AF0F-B438-B3F9DD5905E1}"/>
                    </a:ext>
                  </a:extLst>
                </p14:cNvPr>
                <p14:cNvContentPartPr/>
                <p14:nvPr/>
              </p14:nvContentPartPr>
              <p14:xfrm>
                <a:off x="5418622" y="3293411"/>
                <a:ext cx="83160" cy="12204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FFCDE85E-9DFB-AF0F-B438-B3F9DD5905E1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5409622" y="3284411"/>
                  <a:ext cx="1008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316F2934-BB75-1DD4-FC35-4712E7FDD108}"/>
                    </a:ext>
                  </a:extLst>
                </p14:cNvPr>
                <p14:cNvContentPartPr/>
                <p14:nvPr/>
              </p14:nvContentPartPr>
              <p14:xfrm>
                <a:off x="5509702" y="3266771"/>
                <a:ext cx="101520" cy="12852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316F2934-BB75-1DD4-FC35-4712E7FDD108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5500702" y="3257771"/>
                  <a:ext cx="1191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64252C94-1831-A598-5B91-6A1C6E53DDFC}"/>
                    </a:ext>
                  </a:extLst>
                </p14:cNvPr>
                <p14:cNvContentPartPr/>
                <p14:nvPr/>
              </p14:nvContentPartPr>
              <p14:xfrm>
                <a:off x="5640742" y="3196571"/>
                <a:ext cx="26640" cy="16704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64252C94-1831-A598-5B91-6A1C6E53DDFC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5631742" y="3187931"/>
                  <a:ext cx="442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9F2B5666-890D-49F9-34CA-F3E718AB9B32}"/>
                    </a:ext>
                  </a:extLst>
                </p14:cNvPr>
                <p14:cNvContentPartPr/>
                <p14:nvPr/>
              </p14:nvContentPartPr>
              <p14:xfrm>
                <a:off x="5711302" y="3176051"/>
                <a:ext cx="190440" cy="1479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9F2B5666-890D-49F9-34CA-F3E718AB9B32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5702662" y="3167051"/>
                  <a:ext cx="2080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A072FE5C-29ED-6F8C-910C-F68F3AAEE18A}"/>
                    </a:ext>
                  </a:extLst>
                </p14:cNvPr>
                <p14:cNvContentPartPr/>
                <p14:nvPr/>
              </p14:nvContentPartPr>
              <p14:xfrm>
                <a:off x="5910382" y="3193691"/>
                <a:ext cx="23400" cy="1224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A072FE5C-29ED-6F8C-910C-F68F3AAEE18A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5901742" y="3184691"/>
                  <a:ext cx="410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D737763D-4459-B662-A30A-663DF45C917B}"/>
                    </a:ext>
                  </a:extLst>
                </p14:cNvPr>
                <p14:cNvContentPartPr/>
                <p14:nvPr/>
              </p14:nvContentPartPr>
              <p14:xfrm>
                <a:off x="5921902" y="3221411"/>
                <a:ext cx="198360" cy="23148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D737763D-4459-B662-A30A-663DF45C917B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5912902" y="3212771"/>
                  <a:ext cx="2160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F739FA90-CF3F-BE5B-2009-78D6100983F7}"/>
                    </a:ext>
                  </a:extLst>
                </p14:cNvPr>
                <p14:cNvContentPartPr/>
                <p14:nvPr/>
              </p14:nvContentPartPr>
              <p14:xfrm>
                <a:off x="6434542" y="3244451"/>
                <a:ext cx="113760" cy="14148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F739FA90-CF3F-BE5B-2009-78D6100983F7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6425902" y="3235811"/>
                  <a:ext cx="1314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D5405CEF-8841-2355-C4C6-5D4ECA98E754}"/>
                    </a:ext>
                  </a:extLst>
                </p14:cNvPr>
                <p14:cNvContentPartPr/>
                <p14:nvPr/>
              </p14:nvContentPartPr>
              <p14:xfrm>
                <a:off x="6769702" y="3198011"/>
                <a:ext cx="191880" cy="18000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D5405CEF-8841-2355-C4C6-5D4ECA98E754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6761062" y="3189371"/>
                  <a:ext cx="2095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3971A000-B52F-27D5-2F61-BAE7E3B4AE23}"/>
                    </a:ext>
                  </a:extLst>
                </p14:cNvPr>
                <p14:cNvContentPartPr/>
                <p14:nvPr/>
              </p14:nvContentPartPr>
              <p14:xfrm>
                <a:off x="7053382" y="3210611"/>
                <a:ext cx="108720" cy="13284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3971A000-B52F-27D5-2F61-BAE7E3B4AE23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7044742" y="3201971"/>
                  <a:ext cx="1263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E092869B-17B9-0D8F-877E-E89A8098AB69}"/>
                    </a:ext>
                  </a:extLst>
                </p14:cNvPr>
                <p14:cNvContentPartPr/>
                <p14:nvPr/>
              </p14:nvContentPartPr>
              <p14:xfrm>
                <a:off x="7742422" y="3176051"/>
                <a:ext cx="84960" cy="9720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E092869B-17B9-0D8F-877E-E89A8098AB69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7733422" y="3167051"/>
                  <a:ext cx="1026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524F562D-E1E8-C0B4-FED0-8E820D3FB5BF}"/>
                    </a:ext>
                  </a:extLst>
                </p14:cNvPr>
                <p14:cNvContentPartPr/>
                <p14:nvPr/>
              </p14:nvContentPartPr>
              <p14:xfrm>
                <a:off x="7841782" y="3178211"/>
                <a:ext cx="15840" cy="14796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524F562D-E1E8-C0B4-FED0-8E820D3FB5BF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7833142" y="3169211"/>
                  <a:ext cx="334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8B707AA4-685E-D94E-0F49-E3C760A10D0F}"/>
                    </a:ext>
                  </a:extLst>
                </p14:cNvPr>
                <p14:cNvContentPartPr/>
                <p14:nvPr/>
              </p14:nvContentPartPr>
              <p14:xfrm>
                <a:off x="8293942" y="3156971"/>
                <a:ext cx="149760" cy="1137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8B707AA4-685E-D94E-0F49-E3C760A10D0F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8285302" y="3148331"/>
                  <a:ext cx="1674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A8F53207-AC9D-222C-0B83-F3A28C15EED2}"/>
                    </a:ext>
                  </a:extLst>
                </p14:cNvPr>
                <p14:cNvContentPartPr/>
                <p14:nvPr/>
              </p14:nvContentPartPr>
              <p14:xfrm>
                <a:off x="6280102" y="3517691"/>
                <a:ext cx="51120" cy="31644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A8F53207-AC9D-222C-0B83-F3A28C15EED2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6271462" y="3508691"/>
                  <a:ext cx="6876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6C53A1C4-F4FA-DBE9-C25E-22B3AC4C7D7B}"/>
                    </a:ext>
                  </a:extLst>
                </p14:cNvPr>
                <p14:cNvContentPartPr/>
                <p14:nvPr/>
              </p14:nvContentPartPr>
              <p14:xfrm>
                <a:off x="6684742" y="3497531"/>
                <a:ext cx="24840" cy="36036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6C53A1C4-F4FA-DBE9-C25E-22B3AC4C7D7B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6676102" y="3488531"/>
                  <a:ext cx="4248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CE86728F-6ED9-BCB3-94A3-EE2405E780F7}"/>
                    </a:ext>
                  </a:extLst>
                </p14:cNvPr>
                <p14:cNvContentPartPr/>
                <p14:nvPr/>
              </p14:nvContentPartPr>
              <p14:xfrm>
                <a:off x="7397542" y="3460091"/>
                <a:ext cx="6840" cy="39780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CE86728F-6ED9-BCB3-94A3-EE2405E780F7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7388542" y="3451451"/>
                  <a:ext cx="2448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F528045B-5928-F662-497F-CDFBA90AFA45}"/>
                    </a:ext>
                  </a:extLst>
                </p14:cNvPr>
                <p14:cNvContentPartPr/>
                <p14:nvPr/>
              </p14:nvContentPartPr>
              <p14:xfrm>
                <a:off x="8114302" y="3433811"/>
                <a:ext cx="57960" cy="38880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F528045B-5928-F662-497F-CDFBA90AFA45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8105662" y="3425171"/>
                  <a:ext cx="7560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35C81371-8A07-279E-0928-1834187F0F4B}"/>
                    </a:ext>
                  </a:extLst>
                </p14:cNvPr>
                <p14:cNvContentPartPr/>
                <p14:nvPr/>
              </p14:nvContentPartPr>
              <p14:xfrm>
                <a:off x="8726662" y="3323651"/>
                <a:ext cx="5760" cy="38520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35C81371-8A07-279E-0928-1834187F0F4B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8717662" y="3314651"/>
                  <a:ext cx="2340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080904B8-AD4F-E405-B9CF-3A9950667F20}"/>
                    </a:ext>
                  </a:extLst>
                </p14:cNvPr>
                <p14:cNvContentPartPr/>
                <p14:nvPr/>
              </p14:nvContentPartPr>
              <p14:xfrm>
                <a:off x="7559182" y="3447851"/>
                <a:ext cx="399600" cy="3384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080904B8-AD4F-E405-B9CF-3A9950667F20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7550182" y="3439211"/>
                  <a:ext cx="4172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BAD11088-2EAB-4738-86CD-501FCFBBF44E}"/>
                    </a:ext>
                  </a:extLst>
                </p14:cNvPr>
                <p14:cNvContentPartPr/>
                <p14:nvPr/>
              </p14:nvContentPartPr>
              <p14:xfrm>
                <a:off x="7623262" y="3108731"/>
                <a:ext cx="284400" cy="30744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BAD11088-2EAB-4738-86CD-501FCFBBF44E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7614262" y="3100091"/>
                  <a:ext cx="30204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51DFFC4A-D6AF-DDB4-BEBB-A1E2AB5D7712}"/>
                    </a:ext>
                  </a:extLst>
                </p14:cNvPr>
                <p14:cNvContentPartPr/>
                <p14:nvPr/>
              </p14:nvContentPartPr>
              <p14:xfrm>
                <a:off x="4812022" y="3803891"/>
                <a:ext cx="132840" cy="10692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51DFFC4A-D6AF-DDB4-BEBB-A1E2AB5D7712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4803022" y="3794891"/>
                  <a:ext cx="1504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867195A5-04DD-39B2-B205-2919BAB27CB4}"/>
                    </a:ext>
                  </a:extLst>
                </p14:cNvPr>
                <p14:cNvContentPartPr/>
                <p14:nvPr/>
              </p14:nvContentPartPr>
              <p14:xfrm>
                <a:off x="5006062" y="3825491"/>
                <a:ext cx="123120" cy="8928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867195A5-04DD-39B2-B205-2919BAB27CB4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4997062" y="3816491"/>
                  <a:ext cx="1407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5A707BF6-8A7B-FFDB-1808-5BBF1F23F8DF}"/>
                    </a:ext>
                  </a:extLst>
                </p14:cNvPr>
                <p14:cNvContentPartPr/>
                <p14:nvPr/>
              </p14:nvContentPartPr>
              <p14:xfrm>
                <a:off x="5155102" y="3726491"/>
                <a:ext cx="130320" cy="16128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5A707BF6-8A7B-FFDB-1808-5BBF1F23F8DF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5146102" y="3717491"/>
                  <a:ext cx="1479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C850081A-2C5A-26D7-CBF3-BE0468CA2015}"/>
                    </a:ext>
                  </a:extLst>
                </p14:cNvPr>
                <p14:cNvContentPartPr/>
                <p14:nvPr/>
              </p14:nvContentPartPr>
              <p14:xfrm>
                <a:off x="5352382" y="3705611"/>
                <a:ext cx="138600" cy="19044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C850081A-2C5A-26D7-CBF3-BE0468CA2015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5343382" y="3696611"/>
                  <a:ext cx="1562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08BCF6ED-883E-B2C0-A7AA-8052A8C82C94}"/>
                    </a:ext>
                  </a:extLst>
                </p14:cNvPr>
                <p14:cNvContentPartPr/>
                <p14:nvPr/>
              </p14:nvContentPartPr>
              <p14:xfrm>
                <a:off x="5520502" y="3671411"/>
                <a:ext cx="481320" cy="18468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08BCF6ED-883E-B2C0-A7AA-8052A8C82C94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5511502" y="3662411"/>
                  <a:ext cx="4989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01488C1A-5E6C-7379-7ADF-0B927B4221AA}"/>
                    </a:ext>
                  </a:extLst>
                </p14:cNvPr>
                <p14:cNvContentPartPr/>
                <p14:nvPr/>
              </p14:nvContentPartPr>
              <p14:xfrm>
                <a:off x="7714702" y="3564491"/>
                <a:ext cx="165960" cy="20772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01488C1A-5E6C-7379-7ADF-0B927B4221AA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7705702" y="3555851"/>
                  <a:ext cx="1836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9289080F-44DB-B6F7-2F56-795CA05FB423}"/>
                    </a:ext>
                  </a:extLst>
                </p14:cNvPr>
                <p14:cNvContentPartPr/>
                <p14:nvPr/>
              </p14:nvContentPartPr>
              <p14:xfrm>
                <a:off x="8274142" y="3524531"/>
                <a:ext cx="180000" cy="15696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9289080F-44DB-B6F7-2F56-795CA05FB423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8265502" y="3515531"/>
                  <a:ext cx="1976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2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FFDB876C-482F-C50A-0A2A-3EF101E09854}"/>
                    </a:ext>
                  </a:extLst>
                </p14:cNvPr>
                <p14:cNvContentPartPr/>
                <p14:nvPr/>
              </p14:nvContentPartPr>
              <p14:xfrm>
                <a:off x="8417062" y="3595091"/>
                <a:ext cx="16920" cy="17928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FFDB876C-482F-C50A-0A2A-3EF101E09854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8408422" y="3586091"/>
                  <a:ext cx="345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43FAA87E-4BA2-596D-143F-0708A47F93B1}"/>
                    </a:ext>
                  </a:extLst>
                </p14:cNvPr>
                <p14:cNvContentPartPr/>
                <p14:nvPr/>
              </p14:nvContentPartPr>
              <p14:xfrm>
                <a:off x="6735502" y="3673931"/>
                <a:ext cx="78480" cy="179280"/>
              </p14:xfrm>
            </p:contentPart>
          </mc:Choice>
          <mc:Fallback xmlns=""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43FAA87E-4BA2-596D-143F-0708A47F93B1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6726862" y="3664931"/>
                  <a:ext cx="961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FE4FF571-91CC-EDC6-E738-D7B83B0AEDAC}"/>
                    </a:ext>
                  </a:extLst>
                </p14:cNvPr>
                <p14:cNvContentPartPr/>
                <p14:nvPr/>
              </p14:nvContentPartPr>
              <p14:xfrm>
                <a:off x="6856462" y="3692651"/>
                <a:ext cx="66600" cy="138960"/>
              </p14:xfrm>
            </p:contentPart>
          </mc:Choice>
          <mc:Fallback xmlns=""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FE4FF571-91CC-EDC6-E738-D7B83B0AEDAC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6847822" y="3683651"/>
                  <a:ext cx="842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8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48384052-007F-9D1B-0FF2-FE8DAD45CC5E}"/>
                    </a:ext>
                  </a:extLst>
                </p14:cNvPr>
                <p14:cNvContentPartPr/>
                <p14:nvPr/>
              </p14:nvContentPartPr>
              <p14:xfrm>
                <a:off x="6947182" y="3764651"/>
                <a:ext cx="30240" cy="10080"/>
              </p14:xfrm>
            </p:contentPart>
          </mc:Choice>
          <mc:Fallback xmlns=""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48384052-007F-9D1B-0FF2-FE8DAD45CC5E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6938182" y="3756011"/>
                  <a:ext cx="478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0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5FE9B68F-D33A-8CD0-527D-CB365902E44C}"/>
                    </a:ext>
                  </a:extLst>
                </p14:cNvPr>
                <p14:cNvContentPartPr/>
                <p14:nvPr/>
              </p14:nvContentPartPr>
              <p14:xfrm>
                <a:off x="7015942" y="3643691"/>
                <a:ext cx="77400" cy="177480"/>
              </p14:xfrm>
            </p:contentPart>
          </mc:Choice>
          <mc:Fallback xmlns=""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5FE9B68F-D33A-8CD0-527D-CB365902E44C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7007302" y="3634691"/>
                  <a:ext cx="950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2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40EEC0A2-AFC9-C850-1ADE-2A7AF65A1018}"/>
                    </a:ext>
                  </a:extLst>
                </p14:cNvPr>
                <p14:cNvContentPartPr/>
                <p14:nvPr/>
              </p14:nvContentPartPr>
              <p14:xfrm>
                <a:off x="7125022" y="3702371"/>
                <a:ext cx="63720" cy="88560"/>
              </p14:xfrm>
            </p:contentPart>
          </mc:Choice>
          <mc:Fallback xmlns=""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40EEC0A2-AFC9-C850-1ADE-2A7AF65A1018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7116382" y="3693371"/>
                  <a:ext cx="813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4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9E74CC5E-78A7-DE37-62CE-DAB0D47C2468}"/>
                    </a:ext>
                  </a:extLst>
                </p14:cNvPr>
                <p14:cNvContentPartPr/>
                <p14:nvPr/>
              </p14:nvContentPartPr>
              <p14:xfrm>
                <a:off x="7209262" y="3602291"/>
                <a:ext cx="115560" cy="236880"/>
              </p14:xfrm>
            </p:contentPart>
          </mc:Choice>
          <mc:Fallback xmlns=""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9E74CC5E-78A7-DE37-62CE-DAB0D47C2468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7200622" y="3593651"/>
                  <a:ext cx="1332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6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E2ADF705-DB2E-3F15-6144-9D0CD33E2271}"/>
                    </a:ext>
                  </a:extLst>
                </p14:cNvPr>
                <p14:cNvContentPartPr/>
                <p14:nvPr/>
              </p14:nvContentPartPr>
              <p14:xfrm>
                <a:off x="7670782" y="3804611"/>
                <a:ext cx="313560" cy="78840"/>
              </p14:xfrm>
            </p:contentPart>
          </mc:Choice>
          <mc:Fallback xmlns=""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E2ADF705-DB2E-3F15-6144-9D0CD33E2271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7662142" y="3795971"/>
                  <a:ext cx="3312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8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538BD86A-56F1-1B1E-41A7-B52DACB12C7E}"/>
                    </a:ext>
                  </a:extLst>
                </p14:cNvPr>
                <p14:cNvContentPartPr/>
                <p14:nvPr/>
              </p14:nvContentPartPr>
              <p14:xfrm>
                <a:off x="6328342" y="3926651"/>
                <a:ext cx="256680" cy="93240"/>
              </p14:xfrm>
            </p:contentPart>
          </mc:Choice>
          <mc:Fallback xmlns=""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538BD86A-56F1-1B1E-41A7-B52DACB12C7E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6319702" y="3918011"/>
                  <a:ext cx="2743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0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2B50F4E6-C6DC-7ACA-1EFF-5B8766F2654A}"/>
                    </a:ext>
                  </a:extLst>
                </p14:cNvPr>
                <p14:cNvContentPartPr/>
                <p14:nvPr/>
              </p14:nvContentPartPr>
              <p14:xfrm>
                <a:off x="7177942" y="3864731"/>
                <a:ext cx="185400" cy="77760"/>
              </p14:xfrm>
            </p:contentPart>
          </mc:Choice>
          <mc:Fallback xmlns=""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2B50F4E6-C6DC-7ACA-1EFF-5B8766F2654A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7168942" y="3855731"/>
                  <a:ext cx="2030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2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62B28160-3DB6-FF4C-5D54-0B99AA8E6FDA}"/>
                    </a:ext>
                  </a:extLst>
                </p14:cNvPr>
                <p14:cNvContentPartPr/>
                <p14:nvPr/>
              </p14:nvContentPartPr>
              <p14:xfrm>
                <a:off x="8295742" y="3794891"/>
                <a:ext cx="254160" cy="127800"/>
              </p14:xfrm>
            </p:contentPart>
          </mc:Choice>
          <mc:Fallback xmlns=""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62B28160-3DB6-FF4C-5D54-0B99AA8E6FDA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8287102" y="3785891"/>
                  <a:ext cx="2718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4">
              <p14:nvContentPartPr>
                <p14:cNvPr id="717" name="Freihand 716">
                  <a:extLst>
                    <a:ext uri="{FF2B5EF4-FFF2-40B4-BE49-F238E27FC236}">
                      <a16:creationId xmlns:a16="http://schemas.microsoft.com/office/drawing/2014/main" id="{1B895B21-3A76-788A-6E2B-0DCACCB0A46B}"/>
                    </a:ext>
                  </a:extLst>
                </p14:cNvPr>
                <p14:cNvContentPartPr/>
                <p14:nvPr/>
              </p14:nvContentPartPr>
              <p14:xfrm>
                <a:off x="251542" y="2552171"/>
                <a:ext cx="137520" cy="169560"/>
              </p14:xfrm>
            </p:contentPart>
          </mc:Choice>
          <mc:Fallback xmlns="">
            <p:pic>
              <p:nvPicPr>
                <p:cNvPr id="717" name="Freihand 716">
                  <a:extLst>
                    <a:ext uri="{FF2B5EF4-FFF2-40B4-BE49-F238E27FC236}">
                      <a16:creationId xmlns:a16="http://schemas.microsoft.com/office/drawing/2014/main" id="{1B895B21-3A76-788A-6E2B-0DCACCB0A46B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242542" y="2543531"/>
                  <a:ext cx="1551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6">
              <p14:nvContentPartPr>
                <p14:cNvPr id="722" name="Freihand 721">
                  <a:extLst>
                    <a:ext uri="{FF2B5EF4-FFF2-40B4-BE49-F238E27FC236}">
                      <a16:creationId xmlns:a16="http://schemas.microsoft.com/office/drawing/2014/main" id="{C3E03DE6-181C-885F-9C14-86295F852D6A}"/>
                    </a:ext>
                  </a:extLst>
                </p14:cNvPr>
                <p14:cNvContentPartPr/>
                <p14:nvPr/>
              </p14:nvContentPartPr>
              <p14:xfrm>
                <a:off x="203302" y="2492771"/>
                <a:ext cx="205200" cy="282960"/>
              </p14:xfrm>
            </p:contentPart>
          </mc:Choice>
          <mc:Fallback xmlns="">
            <p:pic>
              <p:nvPicPr>
                <p:cNvPr id="722" name="Freihand 721">
                  <a:extLst>
                    <a:ext uri="{FF2B5EF4-FFF2-40B4-BE49-F238E27FC236}">
                      <a16:creationId xmlns:a16="http://schemas.microsoft.com/office/drawing/2014/main" id="{C3E03DE6-181C-885F-9C14-86295F852D6A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194662" y="2483771"/>
                  <a:ext cx="22284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8">
              <p14:nvContentPartPr>
                <p14:cNvPr id="728" name="Freihand 727">
                  <a:extLst>
                    <a:ext uri="{FF2B5EF4-FFF2-40B4-BE49-F238E27FC236}">
                      <a16:creationId xmlns:a16="http://schemas.microsoft.com/office/drawing/2014/main" id="{F40E0C3D-CA9B-37BE-B2B2-0EF7909C60AF}"/>
                    </a:ext>
                  </a:extLst>
                </p14:cNvPr>
                <p14:cNvContentPartPr/>
                <p14:nvPr/>
              </p14:nvContentPartPr>
              <p14:xfrm>
                <a:off x="248662" y="2562971"/>
                <a:ext cx="123840" cy="95400"/>
              </p14:xfrm>
            </p:contentPart>
          </mc:Choice>
          <mc:Fallback xmlns="">
            <p:pic>
              <p:nvPicPr>
                <p:cNvPr id="728" name="Freihand 727">
                  <a:extLst>
                    <a:ext uri="{FF2B5EF4-FFF2-40B4-BE49-F238E27FC236}">
                      <a16:creationId xmlns:a16="http://schemas.microsoft.com/office/drawing/2014/main" id="{F40E0C3D-CA9B-37BE-B2B2-0EF7909C60AF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240022" y="2554331"/>
                  <a:ext cx="1414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0">
              <p14:nvContentPartPr>
                <p14:cNvPr id="739" name="Freihand 738">
                  <a:extLst>
                    <a:ext uri="{FF2B5EF4-FFF2-40B4-BE49-F238E27FC236}">
                      <a16:creationId xmlns:a16="http://schemas.microsoft.com/office/drawing/2014/main" id="{8C8B2928-F2D0-725E-182C-09D34A1C3C09}"/>
                    </a:ext>
                  </a:extLst>
                </p14:cNvPr>
                <p14:cNvContentPartPr/>
                <p14:nvPr/>
              </p14:nvContentPartPr>
              <p14:xfrm>
                <a:off x="589582" y="2407451"/>
                <a:ext cx="9000" cy="133920"/>
              </p14:xfrm>
            </p:contentPart>
          </mc:Choice>
          <mc:Fallback xmlns="">
            <p:pic>
              <p:nvPicPr>
                <p:cNvPr id="739" name="Freihand 738">
                  <a:extLst>
                    <a:ext uri="{FF2B5EF4-FFF2-40B4-BE49-F238E27FC236}">
                      <a16:creationId xmlns:a16="http://schemas.microsoft.com/office/drawing/2014/main" id="{8C8B2928-F2D0-725E-182C-09D34A1C3C09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580942" y="2398451"/>
                  <a:ext cx="266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2">
              <p14:nvContentPartPr>
                <p14:cNvPr id="744" name="Freihand 743">
                  <a:extLst>
                    <a:ext uri="{FF2B5EF4-FFF2-40B4-BE49-F238E27FC236}">
                      <a16:creationId xmlns:a16="http://schemas.microsoft.com/office/drawing/2014/main" id="{E607F921-C582-D29B-9D4F-F6E12D6A7718}"/>
                    </a:ext>
                  </a:extLst>
                </p14:cNvPr>
                <p14:cNvContentPartPr/>
                <p14:nvPr/>
              </p14:nvContentPartPr>
              <p14:xfrm>
                <a:off x="512542" y="2398091"/>
                <a:ext cx="124920" cy="136800"/>
              </p14:xfrm>
            </p:contentPart>
          </mc:Choice>
          <mc:Fallback xmlns="">
            <p:pic>
              <p:nvPicPr>
                <p:cNvPr id="744" name="Freihand 743">
                  <a:extLst>
                    <a:ext uri="{FF2B5EF4-FFF2-40B4-BE49-F238E27FC236}">
                      <a16:creationId xmlns:a16="http://schemas.microsoft.com/office/drawing/2014/main" id="{E607F921-C582-D29B-9D4F-F6E12D6A7718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503902" y="2389091"/>
                  <a:ext cx="1425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4">
              <p14:nvContentPartPr>
                <p14:cNvPr id="747" name="Freihand 746">
                  <a:extLst>
                    <a:ext uri="{FF2B5EF4-FFF2-40B4-BE49-F238E27FC236}">
                      <a16:creationId xmlns:a16="http://schemas.microsoft.com/office/drawing/2014/main" id="{80C227F0-7DDE-19F1-AFB9-48CA363AB970}"/>
                    </a:ext>
                  </a:extLst>
                </p14:cNvPr>
                <p14:cNvContentPartPr/>
                <p14:nvPr/>
              </p14:nvContentPartPr>
              <p14:xfrm>
                <a:off x="661222" y="2455691"/>
                <a:ext cx="201240" cy="67680"/>
              </p14:xfrm>
            </p:contentPart>
          </mc:Choice>
          <mc:Fallback xmlns="">
            <p:pic>
              <p:nvPicPr>
                <p:cNvPr id="747" name="Freihand 746">
                  <a:extLst>
                    <a:ext uri="{FF2B5EF4-FFF2-40B4-BE49-F238E27FC236}">
                      <a16:creationId xmlns:a16="http://schemas.microsoft.com/office/drawing/2014/main" id="{80C227F0-7DDE-19F1-AFB9-48CA363AB970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652582" y="2447051"/>
                  <a:ext cx="2188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6">
              <p14:nvContentPartPr>
                <p14:cNvPr id="749" name="Freihand 748">
                  <a:extLst>
                    <a:ext uri="{FF2B5EF4-FFF2-40B4-BE49-F238E27FC236}">
                      <a16:creationId xmlns:a16="http://schemas.microsoft.com/office/drawing/2014/main" id="{E7D028D5-FFA2-3CEF-F484-9278EDF5B8E0}"/>
                    </a:ext>
                  </a:extLst>
                </p14:cNvPr>
                <p14:cNvContentPartPr/>
                <p14:nvPr/>
              </p14:nvContentPartPr>
              <p14:xfrm>
                <a:off x="908542" y="2428331"/>
                <a:ext cx="102960" cy="49680"/>
              </p14:xfrm>
            </p:contentPart>
          </mc:Choice>
          <mc:Fallback xmlns="">
            <p:pic>
              <p:nvPicPr>
                <p:cNvPr id="749" name="Freihand 748">
                  <a:extLst>
                    <a:ext uri="{FF2B5EF4-FFF2-40B4-BE49-F238E27FC236}">
                      <a16:creationId xmlns:a16="http://schemas.microsoft.com/office/drawing/2014/main" id="{E7D028D5-FFA2-3CEF-F484-9278EDF5B8E0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899902" y="2419691"/>
                  <a:ext cx="1206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8">
              <p14:nvContentPartPr>
                <p14:cNvPr id="753" name="Freihand 752">
                  <a:extLst>
                    <a:ext uri="{FF2B5EF4-FFF2-40B4-BE49-F238E27FC236}">
                      <a16:creationId xmlns:a16="http://schemas.microsoft.com/office/drawing/2014/main" id="{0A38F93D-7624-C076-0B68-8731D9942FA8}"/>
                    </a:ext>
                  </a:extLst>
                </p14:cNvPr>
                <p14:cNvContentPartPr/>
                <p14:nvPr/>
              </p14:nvContentPartPr>
              <p14:xfrm>
                <a:off x="1168102" y="2307011"/>
                <a:ext cx="308880" cy="131760"/>
              </p14:xfrm>
            </p:contentPart>
          </mc:Choice>
          <mc:Fallback xmlns="">
            <p:pic>
              <p:nvPicPr>
                <p:cNvPr id="753" name="Freihand 752">
                  <a:extLst>
                    <a:ext uri="{FF2B5EF4-FFF2-40B4-BE49-F238E27FC236}">
                      <a16:creationId xmlns:a16="http://schemas.microsoft.com/office/drawing/2014/main" id="{0A38F93D-7624-C076-0B68-8731D9942FA8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1159102" y="2298011"/>
                  <a:ext cx="3265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0">
              <p14:nvContentPartPr>
                <p14:cNvPr id="758" name="Freihand 757">
                  <a:extLst>
                    <a:ext uri="{FF2B5EF4-FFF2-40B4-BE49-F238E27FC236}">
                      <a16:creationId xmlns:a16="http://schemas.microsoft.com/office/drawing/2014/main" id="{EE530A2F-DE21-8F65-3063-56A56DB6BBCB}"/>
                    </a:ext>
                  </a:extLst>
                </p14:cNvPr>
                <p14:cNvContentPartPr/>
                <p14:nvPr/>
              </p14:nvContentPartPr>
              <p14:xfrm>
                <a:off x="1510102" y="2357771"/>
                <a:ext cx="184680" cy="37800"/>
              </p14:xfrm>
            </p:contentPart>
          </mc:Choice>
          <mc:Fallback xmlns="">
            <p:pic>
              <p:nvPicPr>
                <p:cNvPr id="758" name="Freihand 757">
                  <a:extLst>
                    <a:ext uri="{FF2B5EF4-FFF2-40B4-BE49-F238E27FC236}">
                      <a16:creationId xmlns:a16="http://schemas.microsoft.com/office/drawing/2014/main" id="{EE530A2F-DE21-8F65-3063-56A56DB6BBCB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1501462" y="2349131"/>
                  <a:ext cx="2023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2">
              <p14:nvContentPartPr>
                <p14:cNvPr id="769" name="Freihand 768">
                  <a:extLst>
                    <a:ext uri="{FF2B5EF4-FFF2-40B4-BE49-F238E27FC236}">
                      <a16:creationId xmlns:a16="http://schemas.microsoft.com/office/drawing/2014/main" id="{5CF106E6-E95F-8415-31F6-1E73C06F6D9A}"/>
                    </a:ext>
                  </a:extLst>
                </p14:cNvPr>
                <p14:cNvContentPartPr/>
                <p14:nvPr/>
              </p14:nvContentPartPr>
              <p14:xfrm>
                <a:off x="1893502" y="2337251"/>
                <a:ext cx="107640" cy="73440"/>
              </p14:xfrm>
            </p:contentPart>
          </mc:Choice>
          <mc:Fallback xmlns="">
            <p:pic>
              <p:nvPicPr>
                <p:cNvPr id="769" name="Freihand 768">
                  <a:extLst>
                    <a:ext uri="{FF2B5EF4-FFF2-40B4-BE49-F238E27FC236}">
                      <a16:creationId xmlns:a16="http://schemas.microsoft.com/office/drawing/2014/main" id="{5CF106E6-E95F-8415-31F6-1E73C06F6D9A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1884862" y="2328611"/>
                  <a:ext cx="1252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4">
              <p14:nvContentPartPr>
                <p14:cNvPr id="778" name="Freihand 777">
                  <a:extLst>
                    <a:ext uri="{FF2B5EF4-FFF2-40B4-BE49-F238E27FC236}">
                      <a16:creationId xmlns:a16="http://schemas.microsoft.com/office/drawing/2014/main" id="{AD39B026-AF7A-7C25-6DFA-679344CC2C79}"/>
                    </a:ext>
                  </a:extLst>
                </p14:cNvPr>
                <p14:cNvContentPartPr/>
                <p14:nvPr/>
              </p14:nvContentPartPr>
              <p14:xfrm>
                <a:off x="2038222" y="2337971"/>
                <a:ext cx="87480" cy="78120"/>
              </p14:xfrm>
            </p:contentPart>
          </mc:Choice>
          <mc:Fallback xmlns="">
            <p:pic>
              <p:nvPicPr>
                <p:cNvPr id="778" name="Freihand 777">
                  <a:extLst>
                    <a:ext uri="{FF2B5EF4-FFF2-40B4-BE49-F238E27FC236}">
                      <a16:creationId xmlns:a16="http://schemas.microsoft.com/office/drawing/2014/main" id="{AD39B026-AF7A-7C25-6DFA-679344CC2C79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2029222" y="2329331"/>
                  <a:ext cx="1051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6">
              <p14:nvContentPartPr>
                <p14:cNvPr id="781" name="Freihand 780">
                  <a:extLst>
                    <a:ext uri="{FF2B5EF4-FFF2-40B4-BE49-F238E27FC236}">
                      <a16:creationId xmlns:a16="http://schemas.microsoft.com/office/drawing/2014/main" id="{B67B2F42-BEB5-C0A3-E4E7-2CFB639F286E}"/>
                    </a:ext>
                  </a:extLst>
                </p14:cNvPr>
                <p14:cNvContentPartPr/>
                <p14:nvPr/>
              </p14:nvContentPartPr>
              <p14:xfrm>
                <a:off x="2145142" y="2261651"/>
                <a:ext cx="168480" cy="152640"/>
              </p14:xfrm>
            </p:contentPart>
          </mc:Choice>
          <mc:Fallback xmlns="">
            <p:pic>
              <p:nvPicPr>
                <p:cNvPr id="781" name="Freihand 780">
                  <a:extLst>
                    <a:ext uri="{FF2B5EF4-FFF2-40B4-BE49-F238E27FC236}">
                      <a16:creationId xmlns:a16="http://schemas.microsoft.com/office/drawing/2014/main" id="{B67B2F42-BEB5-C0A3-E4E7-2CFB639F286E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2136142" y="2253011"/>
                  <a:ext cx="1861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8">
              <p14:nvContentPartPr>
                <p14:cNvPr id="790" name="Freihand 789">
                  <a:extLst>
                    <a:ext uri="{FF2B5EF4-FFF2-40B4-BE49-F238E27FC236}">
                      <a16:creationId xmlns:a16="http://schemas.microsoft.com/office/drawing/2014/main" id="{00209594-6102-02FD-9F9F-E761283AB51A}"/>
                    </a:ext>
                  </a:extLst>
                </p14:cNvPr>
                <p14:cNvContentPartPr/>
                <p14:nvPr/>
              </p14:nvContentPartPr>
              <p14:xfrm>
                <a:off x="606862" y="2656571"/>
                <a:ext cx="114480" cy="127080"/>
              </p14:xfrm>
            </p:contentPart>
          </mc:Choice>
          <mc:Fallback xmlns="">
            <p:pic>
              <p:nvPicPr>
                <p:cNvPr id="790" name="Freihand 789">
                  <a:extLst>
                    <a:ext uri="{FF2B5EF4-FFF2-40B4-BE49-F238E27FC236}">
                      <a16:creationId xmlns:a16="http://schemas.microsoft.com/office/drawing/2014/main" id="{00209594-6102-02FD-9F9F-E761283AB51A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597862" y="2647571"/>
                  <a:ext cx="1321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0">
              <p14:nvContentPartPr>
                <p14:cNvPr id="791" name="Freihand 790">
                  <a:extLst>
                    <a:ext uri="{FF2B5EF4-FFF2-40B4-BE49-F238E27FC236}">
                      <a16:creationId xmlns:a16="http://schemas.microsoft.com/office/drawing/2014/main" id="{A2927B5D-3C1E-8089-E967-A18A585D2B9E}"/>
                    </a:ext>
                  </a:extLst>
                </p14:cNvPr>
                <p14:cNvContentPartPr/>
                <p14:nvPr/>
              </p14:nvContentPartPr>
              <p14:xfrm>
                <a:off x="753022" y="2716331"/>
                <a:ext cx="102240" cy="50040"/>
              </p14:xfrm>
            </p:contentPart>
          </mc:Choice>
          <mc:Fallback xmlns="">
            <p:pic>
              <p:nvPicPr>
                <p:cNvPr id="791" name="Freihand 790">
                  <a:extLst>
                    <a:ext uri="{FF2B5EF4-FFF2-40B4-BE49-F238E27FC236}">
                      <a16:creationId xmlns:a16="http://schemas.microsoft.com/office/drawing/2014/main" id="{A2927B5D-3C1E-8089-E967-A18A585D2B9E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744022" y="2707691"/>
                  <a:ext cx="1198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2">
              <p14:nvContentPartPr>
                <p14:cNvPr id="797" name="Freihand 796">
                  <a:extLst>
                    <a:ext uri="{FF2B5EF4-FFF2-40B4-BE49-F238E27FC236}">
                      <a16:creationId xmlns:a16="http://schemas.microsoft.com/office/drawing/2014/main" id="{9AEA4865-93F2-E35D-553B-CDC2F9827C99}"/>
                    </a:ext>
                  </a:extLst>
                </p14:cNvPr>
                <p14:cNvContentPartPr/>
                <p14:nvPr/>
              </p14:nvContentPartPr>
              <p14:xfrm>
                <a:off x="886942" y="2567291"/>
                <a:ext cx="273240" cy="180360"/>
              </p14:xfrm>
            </p:contentPart>
          </mc:Choice>
          <mc:Fallback xmlns="">
            <p:pic>
              <p:nvPicPr>
                <p:cNvPr id="797" name="Freihand 796">
                  <a:extLst>
                    <a:ext uri="{FF2B5EF4-FFF2-40B4-BE49-F238E27FC236}">
                      <a16:creationId xmlns:a16="http://schemas.microsoft.com/office/drawing/2014/main" id="{9AEA4865-93F2-E35D-553B-CDC2F9827C99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877942" y="2558291"/>
                  <a:ext cx="2908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4">
              <p14:nvContentPartPr>
                <p14:cNvPr id="798" name="Freihand 797">
                  <a:extLst>
                    <a:ext uri="{FF2B5EF4-FFF2-40B4-BE49-F238E27FC236}">
                      <a16:creationId xmlns:a16="http://schemas.microsoft.com/office/drawing/2014/main" id="{423DA2C6-5780-AD9A-0368-DAEA3862729A}"/>
                    </a:ext>
                  </a:extLst>
                </p14:cNvPr>
                <p14:cNvContentPartPr/>
                <p14:nvPr/>
              </p14:nvContentPartPr>
              <p14:xfrm>
                <a:off x="1312102" y="2551811"/>
                <a:ext cx="72000" cy="150120"/>
              </p14:xfrm>
            </p:contentPart>
          </mc:Choice>
          <mc:Fallback xmlns="">
            <p:pic>
              <p:nvPicPr>
                <p:cNvPr id="798" name="Freihand 797">
                  <a:extLst>
                    <a:ext uri="{FF2B5EF4-FFF2-40B4-BE49-F238E27FC236}">
                      <a16:creationId xmlns:a16="http://schemas.microsoft.com/office/drawing/2014/main" id="{423DA2C6-5780-AD9A-0368-DAEA3862729A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1303102" y="2542811"/>
                  <a:ext cx="896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6">
              <p14:nvContentPartPr>
                <p14:cNvPr id="802" name="Freihand 801">
                  <a:extLst>
                    <a:ext uri="{FF2B5EF4-FFF2-40B4-BE49-F238E27FC236}">
                      <a16:creationId xmlns:a16="http://schemas.microsoft.com/office/drawing/2014/main" id="{7649E709-D1F9-C596-19E8-A82598233DAA}"/>
                    </a:ext>
                  </a:extLst>
                </p14:cNvPr>
                <p14:cNvContentPartPr/>
                <p14:nvPr/>
              </p14:nvContentPartPr>
              <p14:xfrm>
                <a:off x="1448542" y="2587811"/>
                <a:ext cx="125280" cy="92520"/>
              </p14:xfrm>
            </p:contentPart>
          </mc:Choice>
          <mc:Fallback xmlns="">
            <p:pic>
              <p:nvPicPr>
                <p:cNvPr id="802" name="Freihand 801">
                  <a:extLst>
                    <a:ext uri="{FF2B5EF4-FFF2-40B4-BE49-F238E27FC236}">
                      <a16:creationId xmlns:a16="http://schemas.microsoft.com/office/drawing/2014/main" id="{7649E709-D1F9-C596-19E8-A82598233DAA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1439902" y="2579171"/>
                  <a:ext cx="1429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8">
              <p14:nvContentPartPr>
                <p14:cNvPr id="816" name="Freihand 815">
                  <a:extLst>
                    <a:ext uri="{FF2B5EF4-FFF2-40B4-BE49-F238E27FC236}">
                      <a16:creationId xmlns:a16="http://schemas.microsoft.com/office/drawing/2014/main" id="{DB437B9A-C836-9A48-60CB-F1DC4CB73696}"/>
                    </a:ext>
                  </a:extLst>
                </p14:cNvPr>
                <p14:cNvContentPartPr/>
                <p14:nvPr/>
              </p14:nvContentPartPr>
              <p14:xfrm>
                <a:off x="1527742" y="2523731"/>
                <a:ext cx="2520" cy="19440"/>
              </p14:xfrm>
            </p:contentPart>
          </mc:Choice>
          <mc:Fallback xmlns="">
            <p:pic>
              <p:nvPicPr>
                <p:cNvPr id="816" name="Freihand 815">
                  <a:extLst>
                    <a:ext uri="{FF2B5EF4-FFF2-40B4-BE49-F238E27FC236}">
                      <a16:creationId xmlns:a16="http://schemas.microsoft.com/office/drawing/2014/main" id="{DB437B9A-C836-9A48-60CB-F1DC4CB73696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1518742" y="2515091"/>
                  <a:ext cx="201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0">
              <p14:nvContentPartPr>
                <p14:cNvPr id="819" name="Freihand 818">
                  <a:extLst>
                    <a:ext uri="{FF2B5EF4-FFF2-40B4-BE49-F238E27FC236}">
                      <a16:creationId xmlns:a16="http://schemas.microsoft.com/office/drawing/2014/main" id="{B5D2E9D8-4A80-5923-4DFF-AE902E39E2C5}"/>
                    </a:ext>
                  </a:extLst>
                </p14:cNvPr>
                <p14:cNvContentPartPr/>
                <p14:nvPr/>
              </p14:nvContentPartPr>
              <p14:xfrm>
                <a:off x="1627462" y="2531651"/>
                <a:ext cx="163440" cy="142200"/>
              </p14:xfrm>
            </p:contentPart>
          </mc:Choice>
          <mc:Fallback xmlns="">
            <p:pic>
              <p:nvPicPr>
                <p:cNvPr id="819" name="Freihand 818">
                  <a:extLst>
                    <a:ext uri="{FF2B5EF4-FFF2-40B4-BE49-F238E27FC236}">
                      <a16:creationId xmlns:a16="http://schemas.microsoft.com/office/drawing/2014/main" id="{B5D2E9D8-4A80-5923-4DFF-AE902E39E2C5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1618462" y="2523011"/>
                  <a:ext cx="1810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2">
              <p14:nvContentPartPr>
                <p14:cNvPr id="831" name="Freihand 830">
                  <a:extLst>
                    <a:ext uri="{FF2B5EF4-FFF2-40B4-BE49-F238E27FC236}">
                      <a16:creationId xmlns:a16="http://schemas.microsoft.com/office/drawing/2014/main" id="{871F1A54-2FD4-0AC7-38B6-5A8DF0C3EBDE}"/>
                    </a:ext>
                  </a:extLst>
                </p14:cNvPr>
                <p14:cNvContentPartPr/>
                <p14:nvPr/>
              </p14:nvContentPartPr>
              <p14:xfrm>
                <a:off x="1928782" y="2509691"/>
                <a:ext cx="578880" cy="283680"/>
              </p14:xfrm>
            </p:contentPart>
          </mc:Choice>
          <mc:Fallback xmlns="">
            <p:pic>
              <p:nvPicPr>
                <p:cNvPr id="831" name="Freihand 830">
                  <a:extLst>
                    <a:ext uri="{FF2B5EF4-FFF2-40B4-BE49-F238E27FC236}">
                      <a16:creationId xmlns:a16="http://schemas.microsoft.com/office/drawing/2014/main" id="{871F1A54-2FD4-0AC7-38B6-5A8DF0C3EBDE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1920142" y="2500691"/>
                  <a:ext cx="59652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4">
              <p14:nvContentPartPr>
                <p14:cNvPr id="834" name="Freihand 833">
                  <a:extLst>
                    <a:ext uri="{FF2B5EF4-FFF2-40B4-BE49-F238E27FC236}">
                      <a16:creationId xmlns:a16="http://schemas.microsoft.com/office/drawing/2014/main" id="{6AB4AE28-2FA4-C188-D8A1-6E1F63B95023}"/>
                    </a:ext>
                  </a:extLst>
                </p14:cNvPr>
                <p14:cNvContentPartPr/>
                <p14:nvPr/>
              </p14:nvContentPartPr>
              <p14:xfrm>
                <a:off x="2520622" y="2507891"/>
                <a:ext cx="71280" cy="80280"/>
              </p14:xfrm>
            </p:contentPart>
          </mc:Choice>
          <mc:Fallback xmlns="">
            <p:pic>
              <p:nvPicPr>
                <p:cNvPr id="834" name="Freihand 833">
                  <a:extLst>
                    <a:ext uri="{FF2B5EF4-FFF2-40B4-BE49-F238E27FC236}">
                      <a16:creationId xmlns:a16="http://schemas.microsoft.com/office/drawing/2014/main" id="{6AB4AE28-2FA4-C188-D8A1-6E1F63B95023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2511622" y="2498891"/>
                  <a:ext cx="889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6">
              <p14:nvContentPartPr>
                <p14:cNvPr id="853" name="Freihand 852">
                  <a:extLst>
                    <a:ext uri="{FF2B5EF4-FFF2-40B4-BE49-F238E27FC236}">
                      <a16:creationId xmlns:a16="http://schemas.microsoft.com/office/drawing/2014/main" id="{4C220B78-93A1-A94E-8AD0-731F64A77276}"/>
                    </a:ext>
                  </a:extLst>
                </p14:cNvPr>
                <p14:cNvContentPartPr/>
                <p14:nvPr/>
              </p14:nvContentPartPr>
              <p14:xfrm>
                <a:off x="195382" y="2978771"/>
                <a:ext cx="151920" cy="131400"/>
              </p14:xfrm>
            </p:contentPart>
          </mc:Choice>
          <mc:Fallback xmlns="">
            <p:pic>
              <p:nvPicPr>
                <p:cNvPr id="853" name="Freihand 852">
                  <a:extLst>
                    <a:ext uri="{FF2B5EF4-FFF2-40B4-BE49-F238E27FC236}">
                      <a16:creationId xmlns:a16="http://schemas.microsoft.com/office/drawing/2014/main" id="{4C220B78-93A1-A94E-8AD0-731F64A77276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186742" y="2970131"/>
                  <a:ext cx="1695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8">
              <p14:nvContentPartPr>
                <p14:cNvPr id="854" name="Freihand 853">
                  <a:extLst>
                    <a:ext uri="{FF2B5EF4-FFF2-40B4-BE49-F238E27FC236}">
                      <a16:creationId xmlns:a16="http://schemas.microsoft.com/office/drawing/2014/main" id="{3585E05B-82D8-632F-D72A-94D58102943E}"/>
                    </a:ext>
                  </a:extLst>
                </p14:cNvPr>
                <p14:cNvContentPartPr/>
                <p14:nvPr/>
              </p14:nvContentPartPr>
              <p14:xfrm>
                <a:off x="381862" y="2961851"/>
                <a:ext cx="13680" cy="156240"/>
              </p14:xfrm>
            </p:contentPart>
          </mc:Choice>
          <mc:Fallback xmlns="">
            <p:pic>
              <p:nvPicPr>
                <p:cNvPr id="854" name="Freihand 853">
                  <a:extLst>
                    <a:ext uri="{FF2B5EF4-FFF2-40B4-BE49-F238E27FC236}">
                      <a16:creationId xmlns:a16="http://schemas.microsoft.com/office/drawing/2014/main" id="{3585E05B-82D8-632F-D72A-94D58102943E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372862" y="2953211"/>
                  <a:ext cx="313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0">
              <p14:nvContentPartPr>
                <p14:cNvPr id="858" name="Freihand 857">
                  <a:extLst>
                    <a:ext uri="{FF2B5EF4-FFF2-40B4-BE49-F238E27FC236}">
                      <a16:creationId xmlns:a16="http://schemas.microsoft.com/office/drawing/2014/main" id="{17DDCDF2-50F3-29B2-F662-5FDD36A1664E}"/>
                    </a:ext>
                  </a:extLst>
                </p14:cNvPr>
                <p14:cNvContentPartPr/>
                <p14:nvPr/>
              </p14:nvContentPartPr>
              <p14:xfrm>
                <a:off x="430822" y="2902811"/>
                <a:ext cx="160920" cy="156240"/>
              </p14:xfrm>
            </p:contentPart>
          </mc:Choice>
          <mc:Fallback xmlns="">
            <p:pic>
              <p:nvPicPr>
                <p:cNvPr id="858" name="Freihand 857">
                  <a:extLst>
                    <a:ext uri="{FF2B5EF4-FFF2-40B4-BE49-F238E27FC236}">
                      <a16:creationId xmlns:a16="http://schemas.microsoft.com/office/drawing/2014/main" id="{17DDCDF2-50F3-29B2-F662-5FDD36A1664E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421822" y="2893811"/>
                  <a:ext cx="1785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2">
              <p14:nvContentPartPr>
                <p14:cNvPr id="862" name="Freihand 861">
                  <a:extLst>
                    <a:ext uri="{FF2B5EF4-FFF2-40B4-BE49-F238E27FC236}">
                      <a16:creationId xmlns:a16="http://schemas.microsoft.com/office/drawing/2014/main" id="{5A7BA7C6-8898-F9E7-9610-CEF07499D3B4}"/>
                    </a:ext>
                  </a:extLst>
                </p14:cNvPr>
                <p14:cNvContentPartPr/>
                <p14:nvPr/>
              </p14:nvContentPartPr>
              <p14:xfrm>
                <a:off x="405982" y="2803451"/>
                <a:ext cx="9000" cy="3600"/>
              </p14:xfrm>
            </p:contentPart>
          </mc:Choice>
          <mc:Fallback xmlns="">
            <p:pic>
              <p:nvPicPr>
                <p:cNvPr id="862" name="Freihand 861">
                  <a:extLst>
                    <a:ext uri="{FF2B5EF4-FFF2-40B4-BE49-F238E27FC236}">
                      <a16:creationId xmlns:a16="http://schemas.microsoft.com/office/drawing/2014/main" id="{5A7BA7C6-8898-F9E7-9610-CEF07499D3B4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396982" y="2794811"/>
                  <a:ext cx="266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3">
              <p14:nvContentPartPr>
                <p14:cNvPr id="871" name="Freihand 870">
                  <a:extLst>
                    <a:ext uri="{FF2B5EF4-FFF2-40B4-BE49-F238E27FC236}">
                      <a16:creationId xmlns:a16="http://schemas.microsoft.com/office/drawing/2014/main" id="{5802E449-AF62-CF87-E599-ACFF0C7E7F3E}"/>
                    </a:ext>
                  </a:extLst>
                </p14:cNvPr>
                <p14:cNvContentPartPr/>
                <p14:nvPr/>
              </p14:nvContentPartPr>
              <p14:xfrm>
                <a:off x="773902" y="2886971"/>
                <a:ext cx="77760" cy="137880"/>
              </p14:xfrm>
            </p:contentPart>
          </mc:Choice>
          <mc:Fallback xmlns="">
            <p:pic>
              <p:nvPicPr>
                <p:cNvPr id="871" name="Freihand 870">
                  <a:extLst>
                    <a:ext uri="{FF2B5EF4-FFF2-40B4-BE49-F238E27FC236}">
                      <a16:creationId xmlns:a16="http://schemas.microsoft.com/office/drawing/2014/main" id="{5802E449-AF62-CF87-E599-ACFF0C7E7F3E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764902" y="2878331"/>
                  <a:ext cx="954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5">
              <p14:nvContentPartPr>
                <p14:cNvPr id="872" name="Freihand 871">
                  <a:extLst>
                    <a:ext uri="{FF2B5EF4-FFF2-40B4-BE49-F238E27FC236}">
                      <a16:creationId xmlns:a16="http://schemas.microsoft.com/office/drawing/2014/main" id="{C1E2BE6D-C29B-87E1-263B-29C8D73E5898}"/>
                    </a:ext>
                  </a:extLst>
                </p14:cNvPr>
                <p14:cNvContentPartPr/>
                <p14:nvPr/>
              </p14:nvContentPartPr>
              <p14:xfrm>
                <a:off x="1038502" y="2855651"/>
                <a:ext cx="406440" cy="123480"/>
              </p14:xfrm>
            </p:contentPart>
          </mc:Choice>
          <mc:Fallback xmlns="">
            <p:pic>
              <p:nvPicPr>
                <p:cNvPr id="872" name="Freihand 871">
                  <a:extLst>
                    <a:ext uri="{FF2B5EF4-FFF2-40B4-BE49-F238E27FC236}">
                      <a16:creationId xmlns:a16="http://schemas.microsoft.com/office/drawing/2014/main" id="{C1E2BE6D-C29B-87E1-263B-29C8D73E5898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1029862" y="2846651"/>
                  <a:ext cx="4240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7">
              <p14:nvContentPartPr>
                <p14:cNvPr id="874" name="Freihand 873">
                  <a:extLst>
                    <a:ext uri="{FF2B5EF4-FFF2-40B4-BE49-F238E27FC236}">
                      <a16:creationId xmlns:a16="http://schemas.microsoft.com/office/drawing/2014/main" id="{8CB2F587-6F40-ECE9-B5E6-28F43F6EBC9F}"/>
                    </a:ext>
                  </a:extLst>
                </p14:cNvPr>
                <p14:cNvContentPartPr/>
                <p14:nvPr/>
              </p14:nvContentPartPr>
              <p14:xfrm>
                <a:off x="1299142" y="2771411"/>
                <a:ext cx="21960" cy="7200"/>
              </p14:xfrm>
            </p:contentPart>
          </mc:Choice>
          <mc:Fallback xmlns="">
            <p:pic>
              <p:nvPicPr>
                <p:cNvPr id="874" name="Freihand 873">
                  <a:extLst>
                    <a:ext uri="{FF2B5EF4-FFF2-40B4-BE49-F238E27FC236}">
                      <a16:creationId xmlns:a16="http://schemas.microsoft.com/office/drawing/2014/main" id="{8CB2F587-6F40-ECE9-B5E6-28F43F6EBC9F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1290502" y="2762771"/>
                  <a:ext cx="396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9">
              <p14:nvContentPartPr>
                <p14:cNvPr id="876" name="Freihand 875">
                  <a:extLst>
                    <a:ext uri="{FF2B5EF4-FFF2-40B4-BE49-F238E27FC236}">
                      <a16:creationId xmlns:a16="http://schemas.microsoft.com/office/drawing/2014/main" id="{0542EEF7-FC4D-5432-B07D-195480BC3A9A}"/>
                    </a:ext>
                  </a:extLst>
                </p14:cNvPr>
                <p14:cNvContentPartPr/>
                <p14:nvPr/>
              </p14:nvContentPartPr>
              <p14:xfrm>
                <a:off x="1542142" y="2804891"/>
                <a:ext cx="157320" cy="100800"/>
              </p14:xfrm>
            </p:contentPart>
          </mc:Choice>
          <mc:Fallback xmlns="">
            <p:pic>
              <p:nvPicPr>
                <p:cNvPr id="876" name="Freihand 875">
                  <a:extLst>
                    <a:ext uri="{FF2B5EF4-FFF2-40B4-BE49-F238E27FC236}">
                      <a16:creationId xmlns:a16="http://schemas.microsoft.com/office/drawing/2014/main" id="{0542EEF7-FC4D-5432-B07D-195480BC3A9A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1533502" y="2796251"/>
                  <a:ext cx="1749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1">
              <p14:nvContentPartPr>
                <p14:cNvPr id="878" name="Freihand 877">
                  <a:extLst>
                    <a:ext uri="{FF2B5EF4-FFF2-40B4-BE49-F238E27FC236}">
                      <a16:creationId xmlns:a16="http://schemas.microsoft.com/office/drawing/2014/main" id="{060E6C2E-6BDC-F2E4-4AF8-56E3E63480B4}"/>
                    </a:ext>
                  </a:extLst>
                </p14:cNvPr>
                <p14:cNvContentPartPr/>
                <p14:nvPr/>
              </p14:nvContentPartPr>
              <p14:xfrm>
                <a:off x="1722142" y="2785811"/>
                <a:ext cx="136800" cy="107280"/>
              </p14:xfrm>
            </p:contentPart>
          </mc:Choice>
          <mc:Fallback xmlns="">
            <p:pic>
              <p:nvPicPr>
                <p:cNvPr id="878" name="Freihand 877">
                  <a:extLst>
                    <a:ext uri="{FF2B5EF4-FFF2-40B4-BE49-F238E27FC236}">
                      <a16:creationId xmlns:a16="http://schemas.microsoft.com/office/drawing/2014/main" id="{060E6C2E-6BDC-F2E4-4AF8-56E3E63480B4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1713502" y="2777171"/>
                  <a:ext cx="1544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3">
              <p14:nvContentPartPr>
                <p14:cNvPr id="891" name="Freihand 890">
                  <a:extLst>
                    <a:ext uri="{FF2B5EF4-FFF2-40B4-BE49-F238E27FC236}">
                      <a16:creationId xmlns:a16="http://schemas.microsoft.com/office/drawing/2014/main" id="{5360AD81-B156-FC5A-D007-C36246B0F8E3}"/>
                    </a:ext>
                  </a:extLst>
                </p14:cNvPr>
                <p14:cNvContentPartPr/>
                <p14:nvPr/>
              </p14:nvContentPartPr>
              <p14:xfrm>
                <a:off x="1912222" y="2724971"/>
                <a:ext cx="221040" cy="135360"/>
              </p14:xfrm>
            </p:contentPart>
          </mc:Choice>
          <mc:Fallback xmlns="">
            <p:pic>
              <p:nvPicPr>
                <p:cNvPr id="891" name="Freihand 890">
                  <a:extLst>
                    <a:ext uri="{FF2B5EF4-FFF2-40B4-BE49-F238E27FC236}">
                      <a16:creationId xmlns:a16="http://schemas.microsoft.com/office/drawing/2014/main" id="{5360AD81-B156-FC5A-D007-C36246B0F8E3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1903222" y="2715971"/>
                  <a:ext cx="2386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5">
              <p14:nvContentPartPr>
                <p14:cNvPr id="893" name="Freihand 892">
                  <a:extLst>
                    <a:ext uri="{FF2B5EF4-FFF2-40B4-BE49-F238E27FC236}">
                      <a16:creationId xmlns:a16="http://schemas.microsoft.com/office/drawing/2014/main" id="{38B60BBF-D1B4-703B-333B-4996F3459AA0}"/>
                    </a:ext>
                  </a:extLst>
                </p14:cNvPr>
                <p14:cNvContentPartPr/>
                <p14:nvPr/>
              </p14:nvContentPartPr>
              <p14:xfrm>
                <a:off x="264862" y="3185411"/>
                <a:ext cx="66240" cy="166680"/>
              </p14:xfrm>
            </p:contentPart>
          </mc:Choice>
          <mc:Fallback xmlns="">
            <p:pic>
              <p:nvPicPr>
                <p:cNvPr id="893" name="Freihand 892">
                  <a:extLst>
                    <a:ext uri="{FF2B5EF4-FFF2-40B4-BE49-F238E27FC236}">
                      <a16:creationId xmlns:a16="http://schemas.microsoft.com/office/drawing/2014/main" id="{38B60BBF-D1B4-703B-333B-4996F3459AA0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255862" y="3176411"/>
                  <a:ext cx="838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7">
              <p14:nvContentPartPr>
                <p14:cNvPr id="894" name="Freihand 893">
                  <a:extLst>
                    <a:ext uri="{FF2B5EF4-FFF2-40B4-BE49-F238E27FC236}">
                      <a16:creationId xmlns:a16="http://schemas.microsoft.com/office/drawing/2014/main" id="{21E92530-8D36-F668-6D2F-374BB81AEB8A}"/>
                    </a:ext>
                  </a:extLst>
                </p14:cNvPr>
                <p14:cNvContentPartPr/>
                <p14:nvPr/>
              </p14:nvContentPartPr>
              <p14:xfrm>
                <a:off x="365302" y="3198011"/>
                <a:ext cx="89280" cy="133920"/>
              </p14:xfrm>
            </p:contentPart>
          </mc:Choice>
          <mc:Fallback xmlns="">
            <p:pic>
              <p:nvPicPr>
                <p:cNvPr id="894" name="Freihand 893">
                  <a:extLst>
                    <a:ext uri="{FF2B5EF4-FFF2-40B4-BE49-F238E27FC236}">
                      <a16:creationId xmlns:a16="http://schemas.microsoft.com/office/drawing/2014/main" id="{21E92530-8D36-F668-6D2F-374BB81AEB8A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356302" y="3189371"/>
                  <a:ext cx="1069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9">
              <p14:nvContentPartPr>
                <p14:cNvPr id="895" name="Freihand 894">
                  <a:extLst>
                    <a:ext uri="{FF2B5EF4-FFF2-40B4-BE49-F238E27FC236}">
                      <a16:creationId xmlns:a16="http://schemas.microsoft.com/office/drawing/2014/main" id="{DA50674F-23DA-2A75-139F-6029DE651A7C}"/>
                    </a:ext>
                  </a:extLst>
                </p14:cNvPr>
                <p14:cNvContentPartPr/>
                <p14:nvPr/>
              </p14:nvContentPartPr>
              <p14:xfrm>
                <a:off x="506422" y="3209171"/>
                <a:ext cx="83880" cy="19080"/>
              </p14:xfrm>
            </p:contentPart>
          </mc:Choice>
          <mc:Fallback xmlns="">
            <p:pic>
              <p:nvPicPr>
                <p:cNvPr id="895" name="Freihand 894">
                  <a:extLst>
                    <a:ext uri="{FF2B5EF4-FFF2-40B4-BE49-F238E27FC236}">
                      <a16:creationId xmlns:a16="http://schemas.microsoft.com/office/drawing/2014/main" id="{DA50674F-23DA-2A75-139F-6029DE651A7C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497782" y="3200171"/>
                  <a:ext cx="1015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1">
              <p14:nvContentPartPr>
                <p14:cNvPr id="896" name="Freihand 895">
                  <a:extLst>
                    <a:ext uri="{FF2B5EF4-FFF2-40B4-BE49-F238E27FC236}">
                      <a16:creationId xmlns:a16="http://schemas.microsoft.com/office/drawing/2014/main" id="{21B18895-4D96-7A6E-E1EE-C2049E519B67}"/>
                    </a:ext>
                  </a:extLst>
                </p14:cNvPr>
                <p14:cNvContentPartPr/>
                <p14:nvPr/>
              </p14:nvContentPartPr>
              <p14:xfrm>
                <a:off x="535942" y="3252011"/>
                <a:ext cx="61920" cy="29160"/>
              </p14:xfrm>
            </p:contentPart>
          </mc:Choice>
          <mc:Fallback xmlns="">
            <p:pic>
              <p:nvPicPr>
                <p:cNvPr id="896" name="Freihand 895">
                  <a:extLst>
                    <a:ext uri="{FF2B5EF4-FFF2-40B4-BE49-F238E27FC236}">
                      <a16:creationId xmlns:a16="http://schemas.microsoft.com/office/drawing/2014/main" id="{21B18895-4D96-7A6E-E1EE-C2049E519B67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527302" y="3243011"/>
                  <a:ext cx="795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3">
              <p14:nvContentPartPr>
                <p14:cNvPr id="898" name="Freihand 897">
                  <a:extLst>
                    <a:ext uri="{FF2B5EF4-FFF2-40B4-BE49-F238E27FC236}">
                      <a16:creationId xmlns:a16="http://schemas.microsoft.com/office/drawing/2014/main" id="{308D06C9-8443-F156-8BC7-C4A1650457A6}"/>
                    </a:ext>
                  </a:extLst>
                </p14:cNvPr>
                <p14:cNvContentPartPr/>
                <p14:nvPr/>
              </p14:nvContentPartPr>
              <p14:xfrm>
                <a:off x="680302" y="3156251"/>
                <a:ext cx="110160" cy="123840"/>
              </p14:xfrm>
            </p:contentPart>
          </mc:Choice>
          <mc:Fallback xmlns="">
            <p:pic>
              <p:nvPicPr>
                <p:cNvPr id="898" name="Freihand 897">
                  <a:extLst>
                    <a:ext uri="{FF2B5EF4-FFF2-40B4-BE49-F238E27FC236}">
                      <a16:creationId xmlns:a16="http://schemas.microsoft.com/office/drawing/2014/main" id="{308D06C9-8443-F156-8BC7-C4A1650457A6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671662" y="3147611"/>
                  <a:ext cx="1278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5">
              <p14:nvContentPartPr>
                <p14:cNvPr id="899" name="Freihand 898">
                  <a:extLst>
                    <a:ext uri="{FF2B5EF4-FFF2-40B4-BE49-F238E27FC236}">
                      <a16:creationId xmlns:a16="http://schemas.microsoft.com/office/drawing/2014/main" id="{581573D0-5D63-4EED-22D6-634A30FFEC95}"/>
                    </a:ext>
                  </a:extLst>
                </p14:cNvPr>
                <p14:cNvContentPartPr/>
                <p14:nvPr/>
              </p14:nvContentPartPr>
              <p14:xfrm>
                <a:off x="824302" y="3065531"/>
                <a:ext cx="59760" cy="257760"/>
              </p14:xfrm>
            </p:contentPart>
          </mc:Choice>
          <mc:Fallback xmlns="">
            <p:pic>
              <p:nvPicPr>
                <p:cNvPr id="899" name="Freihand 898">
                  <a:extLst>
                    <a:ext uri="{FF2B5EF4-FFF2-40B4-BE49-F238E27FC236}">
                      <a16:creationId xmlns:a16="http://schemas.microsoft.com/office/drawing/2014/main" id="{581573D0-5D63-4EED-22D6-634A30FFEC95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815662" y="3056891"/>
                  <a:ext cx="774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7">
              <p14:nvContentPartPr>
                <p14:cNvPr id="901" name="Freihand 900">
                  <a:extLst>
                    <a:ext uri="{FF2B5EF4-FFF2-40B4-BE49-F238E27FC236}">
                      <a16:creationId xmlns:a16="http://schemas.microsoft.com/office/drawing/2014/main" id="{243F3E6C-E75F-6FD8-8EB3-4538128A49BE}"/>
                    </a:ext>
                  </a:extLst>
                </p14:cNvPr>
                <p14:cNvContentPartPr/>
                <p14:nvPr/>
              </p14:nvContentPartPr>
              <p14:xfrm>
                <a:off x="1068382" y="3077771"/>
                <a:ext cx="214560" cy="169920"/>
              </p14:xfrm>
            </p:contentPart>
          </mc:Choice>
          <mc:Fallback xmlns="">
            <p:pic>
              <p:nvPicPr>
                <p:cNvPr id="901" name="Freihand 900">
                  <a:extLst>
                    <a:ext uri="{FF2B5EF4-FFF2-40B4-BE49-F238E27FC236}">
                      <a16:creationId xmlns:a16="http://schemas.microsoft.com/office/drawing/2014/main" id="{243F3E6C-E75F-6FD8-8EB3-4538128A49BE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1059382" y="3068771"/>
                  <a:ext cx="2322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9">
              <p14:nvContentPartPr>
                <p14:cNvPr id="902" name="Freihand 901">
                  <a:extLst>
                    <a:ext uri="{FF2B5EF4-FFF2-40B4-BE49-F238E27FC236}">
                      <a16:creationId xmlns:a16="http://schemas.microsoft.com/office/drawing/2014/main" id="{E1BE2C8F-981E-0D86-2F74-BC949D65A268}"/>
                    </a:ext>
                  </a:extLst>
                </p14:cNvPr>
                <p14:cNvContentPartPr/>
                <p14:nvPr/>
              </p14:nvContentPartPr>
              <p14:xfrm>
                <a:off x="1354942" y="3098291"/>
                <a:ext cx="130680" cy="81720"/>
              </p14:xfrm>
            </p:contentPart>
          </mc:Choice>
          <mc:Fallback xmlns="">
            <p:pic>
              <p:nvPicPr>
                <p:cNvPr id="902" name="Freihand 901">
                  <a:extLst>
                    <a:ext uri="{FF2B5EF4-FFF2-40B4-BE49-F238E27FC236}">
                      <a16:creationId xmlns:a16="http://schemas.microsoft.com/office/drawing/2014/main" id="{E1BE2C8F-981E-0D86-2F74-BC949D65A268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1345942" y="3089291"/>
                  <a:ext cx="1483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1">
              <p14:nvContentPartPr>
                <p14:cNvPr id="904" name="Freihand 903">
                  <a:extLst>
                    <a:ext uri="{FF2B5EF4-FFF2-40B4-BE49-F238E27FC236}">
                      <a16:creationId xmlns:a16="http://schemas.microsoft.com/office/drawing/2014/main" id="{E307AB41-DFC0-B99E-5BC3-CA9422D8C8D9}"/>
                    </a:ext>
                  </a:extLst>
                </p14:cNvPr>
                <p14:cNvContentPartPr/>
                <p14:nvPr/>
              </p14:nvContentPartPr>
              <p14:xfrm>
                <a:off x="1701982" y="3048971"/>
                <a:ext cx="174240" cy="96120"/>
              </p14:xfrm>
            </p:contentPart>
          </mc:Choice>
          <mc:Fallback xmlns="">
            <p:pic>
              <p:nvPicPr>
                <p:cNvPr id="904" name="Freihand 903">
                  <a:extLst>
                    <a:ext uri="{FF2B5EF4-FFF2-40B4-BE49-F238E27FC236}">
                      <a16:creationId xmlns:a16="http://schemas.microsoft.com/office/drawing/2014/main" id="{E307AB41-DFC0-B99E-5BC3-CA9422D8C8D9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1693342" y="3040331"/>
                  <a:ext cx="1918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3">
              <p14:nvContentPartPr>
                <p14:cNvPr id="905" name="Freihand 904">
                  <a:extLst>
                    <a:ext uri="{FF2B5EF4-FFF2-40B4-BE49-F238E27FC236}">
                      <a16:creationId xmlns:a16="http://schemas.microsoft.com/office/drawing/2014/main" id="{23F90E86-D942-B2F7-33E7-3E4462ABF0CA}"/>
                    </a:ext>
                  </a:extLst>
                </p14:cNvPr>
                <p14:cNvContentPartPr/>
                <p14:nvPr/>
              </p14:nvContentPartPr>
              <p14:xfrm>
                <a:off x="1924822" y="3010451"/>
                <a:ext cx="98640" cy="87480"/>
              </p14:xfrm>
            </p:contentPart>
          </mc:Choice>
          <mc:Fallback xmlns="">
            <p:pic>
              <p:nvPicPr>
                <p:cNvPr id="905" name="Freihand 904">
                  <a:extLst>
                    <a:ext uri="{FF2B5EF4-FFF2-40B4-BE49-F238E27FC236}">
                      <a16:creationId xmlns:a16="http://schemas.microsoft.com/office/drawing/2014/main" id="{23F90E86-D942-B2F7-33E7-3E4462ABF0CA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1915822" y="3001811"/>
                  <a:ext cx="1162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5">
              <p14:nvContentPartPr>
                <p14:cNvPr id="907" name="Freihand 906">
                  <a:extLst>
                    <a:ext uri="{FF2B5EF4-FFF2-40B4-BE49-F238E27FC236}">
                      <a16:creationId xmlns:a16="http://schemas.microsoft.com/office/drawing/2014/main" id="{CCC8B0E2-F9A5-5DAF-4DF9-46F258573B2F}"/>
                    </a:ext>
                  </a:extLst>
                </p14:cNvPr>
                <p14:cNvContentPartPr/>
                <p14:nvPr/>
              </p14:nvContentPartPr>
              <p14:xfrm>
                <a:off x="2047582" y="2907851"/>
                <a:ext cx="147600" cy="147240"/>
              </p14:xfrm>
            </p:contentPart>
          </mc:Choice>
          <mc:Fallback xmlns="">
            <p:pic>
              <p:nvPicPr>
                <p:cNvPr id="907" name="Freihand 906">
                  <a:extLst>
                    <a:ext uri="{FF2B5EF4-FFF2-40B4-BE49-F238E27FC236}">
                      <a16:creationId xmlns:a16="http://schemas.microsoft.com/office/drawing/2014/main" id="{CCC8B0E2-F9A5-5DAF-4DF9-46F258573B2F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2038582" y="2898851"/>
                  <a:ext cx="1652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7">
              <p14:nvContentPartPr>
                <p14:cNvPr id="909" name="Freihand 908">
                  <a:extLst>
                    <a:ext uri="{FF2B5EF4-FFF2-40B4-BE49-F238E27FC236}">
                      <a16:creationId xmlns:a16="http://schemas.microsoft.com/office/drawing/2014/main" id="{43C5C4FF-8829-3EF5-1DE3-4F9F19269708}"/>
                    </a:ext>
                  </a:extLst>
                </p14:cNvPr>
                <p14:cNvContentPartPr/>
                <p14:nvPr/>
              </p14:nvContentPartPr>
              <p14:xfrm>
                <a:off x="1050022" y="3414371"/>
                <a:ext cx="141840" cy="127800"/>
              </p14:xfrm>
            </p:contentPart>
          </mc:Choice>
          <mc:Fallback xmlns="">
            <p:pic>
              <p:nvPicPr>
                <p:cNvPr id="909" name="Freihand 908">
                  <a:extLst>
                    <a:ext uri="{FF2B5EF4-FFF2-40B4-BE49-F238E27FC236}">
                      <a16:creationId xmlns:a16="http://schemas.microsoft.com/office/drawing/2014/main" id="{43C5C4FF-8829-3EF5-1DE3-4F9F19269708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1041022" y="3405371"/>
                  <a:ext cx="1594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9">
              <p14:nvContentPartPr>
                <p14:cNvPr id="910" name="Freihand 909">
                  <a:extLst>
                    <a:ext uri="{FF2B5EF4-FFF2-40B4-BE49-F238E27FC236}">
                      <a16:creationId xmlns:a16="http://schemas.microsoft.com/office/drawing/2014/main" id="{E27DCFC5-608D-56C0-5C84-4711C5F983C3}"/>
                    </a:ext>
                  </a:extLst>
                </p14:cNvPr>
                <p14:cNvContentPartPr/>
                <p14:nvPr/>
              </p14:nvContentPartPr>
              <p14:xfrm>
                <a:off x="1253782" y="3427331"/>
                <a:ext cx="160200" cy="81720"/>
              </p14:xfrm>
            </p:contentPart>
          </mc:Choice>
          <mc:Fallback xmlns="">
            <p:pic>
              <p:nvPicPr>
                <p:cNvPr id="910" name="Freihand 909">
                  <a:extLst>
                    <a:ext uri="{FF2B5EF4-FFF2-40B4-BE49-F238E27FC236}">
                      <a16:creationId xmlns:a16="http://schemas.microsoft.com/office/drawing/2014/main" id="{E27DCFC5-608D-56C0-5C84-4711C5F983C3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1244782" y="3418331"/>
                  <a:ext cx="1778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1">
              <p14:nvContentPartPr>
                <p14:cNvPr id="911" name="Freihand 910">
                  <a:extLst>
                    <a:ext uri="{FF2B5EF4-FFF2-40B4-BE49-F238E27FC236}">
                      <a16:creationId xmlns:a16="http://schemas.microsoft.com/office/drawing/2014/main" id="{2EF6CCDC-CA5F-99C2-0237-36C1BF1A3512}"/>
                    </a:ext>
                  </a:extLst>
                </p14:cNvPr>
                <p14:cNvContentPartPr/>
                <p14:nvPr/>
              </p14:nvContentPartPr>
              <p14:xfrm>
                <a:off x="1358902" y="3381251"/>
                <a:ext cx="165960" cy="101880"/>
              </p14:xfrm>
            </p:contentPart>
          </mc:Choice>
          <mc:Fallback xmlns="">
            <p:pic>
              <p:nvPicPr>
                <p:cNvPr id="911" name="Freihand 910">
                  <a:extLst>
                    <a:ext uri="{FF2B5EF4-FFF2-40B4-BE49-F238E27FC236}">
                      <a16:creationId xmlns:a16="http://schemas.microsoft.com/office/drawing/2014/main" id="{2EF6CCDC-CA5F-99C2-0237-36C1BF1A3512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1350262" y="3372611"/>
                  <a:ext cx="1836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3">
              <p14:nvContentPartPr>
                <p14:cNvPr id="912" name="Freihand 911">
                  <a:extLst>
                    <a:ext uri="{FF2B5EF4-FFF2-40B4-BE49-F238E27FC236}">
                      <a16:creationId xmlns:a16="http://schemas.microsoft.com/office/drawing/2014/main" id="{C4EA0700-0163-FCE6-7085-F940354BFDAE}"/>
                    </a:ext>
                  </a:extLst>
                </p14:cNvPr>
                <p14:cNvContentPartPr/>
                <p14:nvPr/>
              </p14:nvContentPartPr>
              <p14:xfrm>
                <a:off x="1460782" y="3407171"/>
                <a:ext cx="84960" cy="42840"/>
              </p14:xfrm>
            </p:contentPart>
          </mc:Choice>
          <mc:Fallback xmlns="">
            <p:pic>
              <p:nvPicPr>
                <p:cNvPr id="912" name="Freihand 911">
                  <a:extLst>
                    <a:ext uri="{FF2B5EF4-FFF2-40B4-BE49-F238E27FC236}">
                      <a16:creationId xmlns:a16="http://schemas.microsoft.com/office/drawing/2014/main" id="{C4EA0700-0163-FCE6-7085-F940354BFDAE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1451782" y="3398531"/>
                  <a:ext cx="1026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5">
              <p14:nvContentPartPr>
                <p14:cNvPr id="913" name="Freihand 912">
                  <a:extLst>
                    <a:ext uri="{FF2B5EF4-FFF2-40B4-BE49-F238E27FC236}">
                      <a16:creationId xmlns:a16="http://schemas.microsoft.com/office/drawing/2014/main" id="{AAC24149-A940-4E0C-8535-2A6E565DD385}"/>
                    </a:ext>
                  </a:extLst>
                </p14:cNvPr>
                <p14:cNvContentPartPr/>
                <p14:nvPr/>
              </p14:nvContentPartPr>
              <p14:xfrm>
                <a:off x="1540342" y="3405731"/>
                <a:ext cx="155880" cy="39600"/>
              </p14:xfrm>
            </p:contentPart>
          </mc:Choice>
          <mc:Fallback xmlns="">
            <p:pic>
              <p:nvPicPr>
                <p:cNvPr id="913" name="Freihand 912">
                  <a:extLst>
                    <a:ext uri="{FF2B5EF4-FFF2-40B4-BE49-F238E27FC236}">
                      <a16:creationId xmlns:a16="http://schemas.microsoft.com/office/drawing/2014/main" id="{AAC24149-A940-4E0C-8535-2A6E565DD385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1531342" y="3396731"/>
                  <a:ext cx="1735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7">
              <p14:nvContentPartPr>
                <p14:cNvPr id="914" name="Freihand 913">
                  <a:extLst>
                    <a:ext uri="{FF2B5EF4-FFF2-40B4-BE49-F238E27FC236}">
                      <a16:creationId xmlns:a16="http://schemas.microsoft.com/office/drawing/2014/main" id="{EFC30372-B1C6-97FF-DFDA-A679ADCB028E}"/>
                    </a:ext>
                  </a:extLst>
                </p14:cNvPr>
                <p14:cNvContentPartPr/>
                <p14:nvPr/>
              </p14:nvContentPartPr>
              <p14:xfrm>
                <a:off x="1778662" y="3227171"/>
                <a:ext cx="85680" cy="231480"/>
              </p14:xfrm>
            </p:contentPart>
          </mc:Choice>
          <mc:Fallback xmlns="">
            <p:pic>
              <p:nvPicPr>
                <p:cNvPr id="914" name="Freihand 913">
                  <a:extLst>
                    <a:ext uri="{FF2B5EF4-FFF2-40B4-BE49-F238E27FC236}">
                      <a16:creationId xmlns:a16="http://schemas.microsoft.com/office/drawing/2014/main" id="{EFC30372-B1C6-97FF-DFDA-A679ADCB028E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1770022" y="3218171"/>
                  <a:ext cx="1033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9">
              <p14:nvContentPartPr>
                <p14:cNvPr id="915" name="Freihand 914">
                  <a:extLst>
                    <a:ext uri="{FF2B5EF4-FFF2-40B4-BE49-F238E27FC236}">
                      <a16:creationId xmlns:a16="http://schemas.microsoft.com/office/drawing/2014/main" id="{7D879B3B-7925-0622-1CCA-36203C433E71}"/>
                    </a:ext>
                  </a:extLst>
                </p14:cNvPr>
                <p14:cNvContentPartPr/>
                <p14:nvPr/>
              </p14:nvContentPartPr>
              <p14:xfrm>
                <a:off x="1912582" y="3255611"/>
                <a:ext cx="91440" cy="127440"/>
              </p14:xfrm>
            </p:contentPart>
          </mc:Choice>
          <mc:Fallback xmlns="">
            <p:pic>
              <p:nvPicPr>
                <p:cNvPr id="915" name="Freihand 914">
                  <a:extLst>
                    <a:ext uri="{FF2B5EF4-FFF2-40B4-BE49-F238E27FC236}">
                      <a16:creationId xmlns:a16="http://schemas.microsoft.com/office/drawing/2014/main" id="{7D879B3B-7925-0622-1CCA-36203C433E71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1903942" y="3246611"/>
                  <a:ext cx="1090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1">
              <p14:nvContentPartPr>
                <p14:cNvPr id="916" name="Freihand 915">
                  <a:extLst>
                    <a:ext uri="{FF2B5EF4-FFF2-40B4-BE49-F238E27FC236}">
                      <a16:creationId xmlns:a16="http://schemas.microsoft.com/office/drawing/2014/main" id="{03D37A48-7F99-7800-D67E-E6B31E3A3C24}"/>
                    </a:ext>
                  </a:extLst>
                </p14:cNvPr>
                <p14:cNvContentPartPr/>
                <p14:nvPr/>
              </p14:nvContentPartPr>
              <p14:xfrm>
                <a:off x="2034982" y="3230411"/>
                <a:ext cx="78120" cy="133200"/>
              </p14:xfrm>
            </p:contentPart>
          </mc:Choice>
          <mc:Fallback xmlns="">
            <p:pic>
              <p:nvPicPr>
                <p:cNvPr id="916" name="Freihand 915">
                  <a:extLst>
                    <a:ext uri="{FF2B5EF4-FFF2-40B4-BE49-F238E27FC236}">
                      <a16:creationId xmlns:a16="http://schemas.microsoft.com/office/drawing/2014/main" id="{03D37A48-7F99-7800-D67E-E6B31E3A3C24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2026342" y="3221411"/>
                  <a:ext cx="957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3">
              <p14:nvContentPartPr>
                <p14:cNvPr id="917" name="Freihand 916">
                  <a:extLst>
                    <a:ext uri="{FF2B5EF4-FFF2-40B4-BE49-F238E27FC236}">
                      <a16:creationId xmlns:a16="http://schemas.microsoft.com/office/drawing/2014/main" id="{E6297E2C-F723-0EAA-DF02-257A8BE5CD62}"/>
                    </a:ext>
                  </a:extLst>
                </p14:cNvPr>
                <p14:cNvContentPartPr/>
                <p14:nvPr/>
              </p14:nvContentPartPr>
              <p14:xfrm>
                <a:off x="2136502" y="3219971"/>
                <a:ext cx="62280" cy="104760"/>
              </p14:xfrm>
            </p:contentPart>
          </mc:Choice>
          <mc:Fallback xmlns="">
            <p:pic>
              <p:nvPicPr>
                <p:cNvPr id="917" name="Freihand 916">
                  <a:extLst>
                    <a:ext uri="{FF2B5EF4-FFF2-40B4-BE49-F238E27FC236}">
                      <a16:creationId xmlns:a16="http://schemas.microsoft.com/office/drawing/2014/main" id="{E6297E2C-F723-0EAA-DF02-257A8BE5CD62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2127502" y="3210971"/>
                  <a:ext cx="799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5">
              <p14:nvContentPartPr>
                <p14:cNvPr id="918" name="Freihand 917">
                  <a:extLst>
                    <a:ext uri="{FF2B5EF4-FFF2-40B4-BE49-F238E27FC236}">
                      <a16:creationId xmlns:a16="http://schemas.microsoft.com/office/drawing/2014/main" id="{C10CFA56-2AA9-0DC4-C7C2-AE2148FC1A57}"/>
                    </a:ext>
                  </a:extLst>
                </p14:cNvPr>
                <p14:cNvContentPartPr/>
                <p14:nvPr/>
              </p14:nvContentPartPr>
              <p14:xfrm>
                <a:off x="2344942" y="3174251"/>
                <a:ext cx="57600" cy="142560"/>
              </p14:xfrm>
            </p:contentPart>
          </mc:Choice>
          <mc:Fallback xmlns="">
            <p:pic>
              <p:nvPicPr>
                <p:cNvPr id="918" name="Freihand 917">
                  <a:extLst>
                    <a:ext uri="{FF2B5EF4-FFF2-40B4-BE49-F238E27FC236}">
                      <a16:creationId xmlns:a16="http://schemas.microsoft.com/office/drawing/2014/main" id="{C10CFA56-2AA9-0DC4-C7C2-AE2148FC1A57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2336302" y="3165251"/>
                  <a:ext cx="752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7">
              <p14:nvContentPartPr>
                <p14:cNvPr id="919" name="Freihand 918">
                  <a:extLst>
                    <a:ext uri="{FF2B5EF4-FFF2-40B4-BE49-F238E27FC236}">
                      <a16:creationId xmlns:a16="http://schemas.microsoft.com/office/drawing/2014/main" id="{948C99E0-F517-1AC8-9736-5C9DD82630A2}"/>
                    </a:ext>
                  </a:extLst>
                </p14:cNvPr>
                <p14:cNvContentPartPr/>
                <p14:nvPr/>
              </p14:nvContentPartPr>
              <p14:xfrm>
                <a:off x="2473462" y="3175331"/>
                <a:ext cx="115920" cy="93960"/>
              </p14:xfrm>
            </p:contentPart>
          </mc:Choice>
          <mc:Fallback xmlns="">
            <p:pic>
              <p:nvPicPr>
                <p:cNvPr id="919" name="Freihand 918">
                  <a:extLst>
                    <a:ext uri="{FF2B5EF4-FFF2-40B4-BE49-F238E27FC236}">
                      <a16:creationId xmlns:a16="http://schemas.microsoft.com/office/drawing/2014/main" id="{948C99E0-F517-1AC8-9736-5C9DD82630A2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2464822" y="3166691"/>
                  <a:ext cx="1335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9">
              <p14:nvContentPartPr>
                <p14:cNvPr id="921" name="Freihand 920">
                  <a:extLst>
                    <a:ext uri="{FF2B5EF4-FFF2-40B4-BE49-F238E27FC236}">
                      <a16:creationId xmlns:a16="http://schemas.microsoft.com/office/drawing/2014/main" id="{ECABB120-0992-6C83-5ED3-8426ADB308FA}"/>
                    </a:ext>
                  </a:extLst>
                </p14:cNvPr>
                <p14:cNvContentPartPr/>
                <p14:nvPr/>
              </p14:nvContentPartPr>
              <p14:xfrm>
                <a:off x="2698102" y="3106571"/>
                <a:ext cx="93960" cy="145800"/>
              </p14:xfrm>
            </p:contentPart>
          </mc:Choice>
          <mc:Fallback xmlns="">
            <p:pic>
              <p:nvPicPr>
                <p:cNvPr id="921" name="Freihand 920">
                  <a:extLst>
                    <a:ext uri="{FF2B5EF4-FFF2-40B4-BE49-F238E27FC236}">
                      <a16:creationId xmlns:a16="http://schemas.microsoft.com/office/drawing/2014/main" id="{ECABB120-0992-6C83-5ED3-8426ADB308FA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2689102" y="3097571"/>
                  <a:ext cx="1116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1">
              <p14:nvContentPartPr>
                <p14:cNvPr id="922" name="Freihand 921">
                  <a:extLst>
                    <a:ext uri="{FF2B5EF4-FFF2-40B4-BE49-F238E27FC236}">
                      <a16:creationId xmlns:a16="http://schemas.microsoft.com/office/drawing/2014/main" id="{E3A41A7A-27C9-E503-AE05-A4B7DC330DEE}"/>
                    </a:ext>
                  </a:extLst>
                </p14:cNvPr>
                <p14:cNvContentPartPr/>
                <p14:nvPr/>
              </p14:nvContentPartPr>
              <p14:xfrm>
                <a:off x="2689102" y="3065531"/>
                <a:ext cx="124200" cy="31320"/>
              </p14:xfrm>
            </p:contentPart>
          </mc:Choice>
          <mc:Fallback xmlns="">
            <p:pic>
              <p:nvPicPr>
                <p:cNvPr id="922" name="Freihand 921">
                  <a:extLst>
                    <a:ext uri="{FF2B5EF4-FFF2-40B4-BE49-F238E27FC236}">
                      <a16:creationId xmlns:a16="http://schemas.microsoft.com/office/drawing/2014/main" id="{E3A41A7A-27C9-E503-AE05-A4B7DC330DEE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2680462" y="3056891"/>
                  <a:ext cx="1418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3">
              <p14:nvContentPartPr>
                <p14:cNvPr id="923" name="Freihand 922">
                  <a:extLst>
                    <a:ext uri="{FF2B5EF4-FFF2-40B4-BE49-F238E27FC236}">
                      <a16:creationId xmlns:a16="http://schemas.microsoft.com/office/drawing/2014/main" id="{D8C56967-7F84-5627-FAE0-76F6FB29CEC1}"/>
                    </a:ext>
                  </a:extLst>
                </p14:cNvPr>
                <p14:cNvContentPartPr/>
                <p14:nvPr/>
              </p14:nvContentPartPr>
              <p14:xfrm>
                <a:off x="2052982" y="3496451"/>
                <a:ext cx="12240" cy="110160"/>
              </p14:xfrm>
            </p:contentPart>
          </mc:Choice>
          <mc:Fallback xmlns="">
            <p:pic>
              <p:nvPicPr>
                <p:cNvPr id="923" name="Freihand 922">
                  <a:extLst>
                    <a:ext uri="{FF2B5EF4-FFF2-40B4-BE49-F238E27FC236}">
                      <a16:creationId xmlns:a16="http://schemas.microsoft.com/office/drawing/2014/main" id="{D8C56967-7F84-5627-FAE0-76F6FB29CEC1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2044342" y="3487811"/>
                  <a:ext cx="298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5">
              <p14:nvContentPartPr>
                <p14:cNvPr id="924" name="Freihand 923">
                  <a:extLst>
                    <a:ext uri="{FF2B5EF4-FFF2-40B4-BE49-F238E27FC236}">
                      <a16:creationId xmlns:a16="http://schemas.microsoft.com/office/drawing/2014/main" id="{44319380-C19B-9867-7B75-5E17DF515A78}"/>
                    </a:ext>
                  </a:extLst>
                </p14:cNvPr>
                <p14:cNvContentPartPr/>
                <p14:nvPr/>
              </p14:nvContentPartPr>
              <p14:xfrm>
                <a:off x="1946782" y="3499331"/>
                <a:ext cx="191880" cy="167040"/>
              </p14:xfrm>
            </p:contentPart>
          </mc:Choice>
          <mc:Fallback xmlns="">
            <p:pic>
              <p:nvPicPr>
                <p:cNvPr id="924" name="Freihand 923">
                  <a:extLst>
                    <a:ext uri="{FF2B5EF4-FFF2-40B4-BE49-F238E27FC236}">
                      <a16:creationId xmlns:a16="http://schemas.microsoft.com/office/drawing/2014/main" id="{44319380-C19B-9867-7B75-5E17DF515A78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1937782" y="3490691"/>
                  <a:ext cx="2095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7">
              <p14:nvContentPartPr>
                <p14:cNvPr id="925" name="Freihand 924">
                  <a:extLst>
                    <a:ext uri="{FF2B5EF4-FFF2-40B4-BE49-F238E27FC236}">
                      <a16:creationId xmlns:a16="http://schemas.microsoft.com/office/drawing/2014/main" id="{C1B1025B-39CC-668A-F579-5288B38F0079}"/>
                    </a:ext>
                  </a:extLst>
                </p14:cNvPr>
                <p14:cNvContentPartPr/>
                <p14:nvPr/>
              </p14:nvContentPartPr>
              <p14:xfrm>
                <a:off x="2356822" y="3471611"/>
                <a:ext cx="84240" cy="103680"/>
              </p14:xfrm>
            </p:contentPart>
          </mc:Choice>
          <mc:Fallback xmlns="">
            <p:pic>
              <p:nvPicPr>
                <p:cNvPr id="925" name="Freihand 924">
                  <a:extLst>
                    <a:ext uri="{FF2B5EF4-FFF2-40B4-BE49-F238E27FC236}">
                      <a16:creationId xmlns:a16="http://schemas.microsoft.com/office/drawing/2014/main" id="{C1B1025B-39CC-668A-F579-5288B38F0079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2348182" y="3462971"/>
                  <a:ext cx="1018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9">
              <p14:nvContentPartPr>
                <p14:cNvPr id="926" name="Freihand 925">
                  <a:extLst>
                    <a:ext uri="{FF2B5EF4-FFF2-40B4-BE49-F238E27FC236}">
                      <a16:creationId xmlns:a16="http://schemas.microsoft.com/office/drawing/2014/main" id="{031AF962-C152-AA26-4190-C79DD92EFCD8}"/>
                    </a:ext>
                  </a:extLst>
                </p14:cNvPr>
                <p14:cNvContentPartPr/>
                <p14:nvPr/>
              </p14:nvContentPartPr>
              <p14:xfrm>
                <a:off x="2573182" y="3434171"/>
                <a:ext cx="54720" cy="106200"/>
              </p14:xfrm>
            </p:contentPart>
          </mc:Choice>
          <mc:Fallback xmlns="">
            <p:pic>
              <p:nvPicPr>
                <p:cNvPr id="926" name="Freihand 925">
                  <a:extLst>
                    <a:ext uri="{FF2B5EF4-FFF2-40B4-BE49-F238E27FC236}">
                      <a16:creationId xmlns:a16="http://schemas.microsoft.com/office/drawing/2014/main" id="{031AF962-C152-AA26-4190-C79DD92EFCD8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2564542" y="3425531"/>
                  <a:ext cx="723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1">
              <p14:nvContentPartPr>
                <p14:cNvPr id="927" name="Freihand 926">
                  <a:extLst>
                    <a:ext uri="{FF2B5EF4-FFF2-40B4-BE49-F238E27FC236}">
                      <a16:creationId xmlns:a16="http://schemas.microsoft.com/office/drawing/2014/main" id="{883DA9E5-EADF-B791-552E-7C2FD82B2BA3}"/>
                    </a:ext>
                  </a:extLst>
                </p14:cNvPr>
                <p14:cNvContentPartPr/>
                <p14:nvPr/>
              </p14:nvContentPartPr>
              <p14:xfrm>
                <a:off x="2772622" y="3384851"/>
                <a:ext cx="97560" cy="119520"/>
              </p14:xfrm>
            </p:contentPart>
          </mc:Choice>
          <mc:Fallback xmlns="">
            <p:pic>
              <p:nvPicPr>
                <p:cNvPr id="927" name="Freihand 926">
                  <a:extLst>
                    <a:ext uri="{FF2B5EF4-FFF2-40B4-BE49-F238E27FC236}">
                      <a16:creationId xmlns:a16="http://schemas.microsoft.com/office/drawing/2014/main" id="{883DA9E5-EADF-B791-552E-7C2FD82B2BA3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2763622" y="3376211"/>
                  <a:ext cx="1152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3">
              <p14:nvContentPartPr>
                <p14:cNvPr id="928" name="Freihand 927">
                  <a:extLst>
                    <a:ext uri="{FF2B5EF4-FFF2-40B4-BE49-F238E27FC236}">
                      <a16:creationId xmlns:a16="http://schemas.microsoft.com/office/drawing/2014/main" id="{A2814448-BBFC-AC5A-6103-D97D3FE87F78}"/>
                    </a:ext>
                  </a:extLst>
                </p14:cNvPr>
                <p14:cNvContentPartPr/>
                <p14:nvPr/>
              </p14:nvContentPartPr>
              <p14:xfrm>
                <a:off x="2801782" y="3085331"/>
                <a:ext cx="162720" cy="578880"/>
              </p14:xfrm>
            </p:contentPart>
          </mc:Choice>
          <mc:Fallback xmlns="">
            <p:pic>
              <p:nvPicPr>
                <p:cNvPr id="928" name="Freihand 927">
                  <a:extLst>
                    <a:ext uri="{FF2B5EF4-FFF2-40B4-BE49-F238E27FC236}">
                      <a16:creationId xmlns:a16="http://schemas.microsoft.com/office/drawing/2014/main" id="{A2814448-BBFC-AC5A-6103-D97D3FE87F78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2792782" y="3076331"/>
                  <a:ext cx="180360" cy="596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6963479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hteck 45">
            <a:extLst>
              <a:ext uri="{FF2B5EF4-FFF2-40B4-BE49-F238E27FC236}">
                <a16:creationId xmlns:a16="http://schemas.microsoft.com/office/drawing/2014/main" id="{C13322D2-7471-4043-FDBD-4FCFF16E6E51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FE3D321-95D3-BC12-092A-D1C3E2744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231757" cy="180565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CB2D7C62-2227-95C3-A768-934BA867B29F}"/>
                  </a:ext>
                </a:extLst>
              </p14:cNvPr>
              <p14:cNvContentPartPr/>
              <p14:nvPr/>
            </p14:nvContentPartPr>
            <p14:xfrm>
              <a:off x="171262" y="1284382"/>
              <a:ext cx="7560" cy="1008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CB2D7C62-2227-95C3-A768-934BA867B29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2262" y="1275382"/>
                <a:ext cx="2520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2952BE42-943C-5BE3-8E44-F1D53FFE3095}"/>
                  </a:ext>
                </a:extLst>
              </p14:cNvPr>
              <p14:cNvContentPartPr/>
              <p14:nvPr/>
            </p14:nvContentPartPr>
            <p14:xfrm>
              <a:off x="3112462" y="160102"/>
              <a:ext cx="876240" cy="4032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2952BE42-943C-5BE3-8E44-F1D53FFE309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03462" y="151102"/>
                <a:ext cx="89388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E72367A3-87E1-F885-A623-23695C8DFF4C}"/>
                  </a:ext>
                </a:extLst>
              </p14:cNvPr>
              <p14:cNvContentPartPr/>
              <p14:nvPr/>
            </p14:nvContentPartPr>
            <p14:xfrm>
              <a:off x="1244422" y="291142"/>
              <a:ext cx="937080" cy="3168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E72367A3-87E1-F885-A623-23695C8DFF4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35422" y="282142"/>
                <a:ext cx="95472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C5F6EBE7-2C1A-E667-85E8-E534F59574B1}"/>
                  </a:ext>
                </a:extLst>
              </p14:cNvPr>
              <p14:cNvContentPartPr/>
              <p14:nvPr/>
            </p14:nvContentPartPr>
            <p14:xfrm>
              <a:off x="978022" y="480142"/>
              <a:ext cx="125640" cy="1368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C5F6EBE7-2C1A-E667-85E8-E534F59574B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69382" y="471142"/>
                <a:ext cx="1432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4097BE70-4B3A-0253-DF8D-F6F7A87B364F}"/>
                  </a:ext>
                </a:extLst>
              </p14:cNvPr>
              <p14:cNvContentPartPr/>
              <p14:nvPr/>
            </p14:nvContentPartPr>
            <p14:xfrm>
              <a:off x="1385182" y="484102"/>
              <a:ext cx="262800" cy="2196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4097BE70-4B3A-0253-DF8D-F6F7A87B364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76182" y="475102"/>
                <a:ext cx="280440" cy="3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DBA6A124-6F27-A60A-D26A-7AC2980638A6}"/>
              </a:ext>
            </a:extLst>
          </p:cNvPr>
          <p:cNvGrpSpPr/>
          <p:nvPr/>
        </p:nvGrpSpPr>
        <p:grpSpPr>
          <a:xfrm>
            <a:off x="5246182" y="94942"/>
            <a:ext cx="321480" cy="167400"/>
            <a:chOff x="5246182" y="94942"/>
            <a:chExt cx="321480" cy="16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02EB7C4-7EF0-3AEC-390E-850AA6FF25D1}"/>
                    </a:ext>
                  </a:extLst>
                </p14:cNvPr>
                <p14:cNvContentPartPr/>
                <p14:nvPr/>
              </p14:nvContentPartPr>
              <p14:xfrm>
                <a:off x="5382622" y="128062"/>
                <a:ext cx="63000" cy="1008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02EB7C4-7EF0-3AEC-390E-850AA6FF25D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373982" y="119062"/>
                  <a:ext cx="806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C237298-F779-4C62-8D67-60D8FAEF9747}"/>
                    </a:ext>
                  </a:extLst>
                </p14:cNvPr>
                <p14:cNvContentPartPr/>
                <p14:nvPr/>
              </p14:nvContentPartPr>
              <p14:xfrm>
                <a:off x="5246182" y="110422"/>
                <a:ext cx="90360" cy="1267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C237298-F779-4C62-8D67-60D8FAEF974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237182" y="101782"/>
                  <a:ext cx="1080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2EE95A3-D977-7D6F-1DFB-62D0E0E9F521}"/>
                    </a:ext>
                  </a:extLst>
                </p14:cNvPr>
                <p14:cNvContentPartPr/>
                <p14:nvPr/>
              </p14:nvContentPartPr>
              <p14:xfrm>
                <a:off x="5353102" y="120862"/>
                <a:ext cx="22320" cy="1263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2EE95A3-D977-7D6F-1DFB-62D0E0E9F52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344462" y="111862"/>
                  <a:ext cx="399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9C8F016-455A-1699-20D5-16B4CC09739B}"/>
                    </a:ext>
                  </a:extLst>
                </p14:cNvPr>
                <p14:cNvContentPartPr/>
                <p14:nvPr/>
              </p14:nvContentPartPr>
              <p14:xfrm>
                <a:off x="5528062" y="94942"/>
                <a:ext cx="39600" cy="1674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9C8F016-455A-1699-20D5-16B4CC09739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519422" y="86302"/>
                  <a:ext cx="57240" cy="18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uppieren 216">
            <a:extLst>
              <a:ext uri="{FF2B5EF4-FFF2-40B4-BE49-F238E27FC236}">
                <a16:creationId xmlns:a16="http://schemas.microsoft.com/office/drawing/2014/main" id="{FED2CD2E-B353-C6B9-84D2-4D80A9D95B12}"/>
              </a:ext>
            </a:extLst>
          </p:cNvPr>
          <p:cNvGrpSpPr/>
          <p:nvPr/>
        </p:nvGrpSpPr>
        <p:grpSpPr>
          <a:xfrm>
            <a:off x="1177822" y="285742"/>
            <a:ext cx="524520" cy="219240"/>
            <a:chOff x="1177822" y="285742"/>
            <a:chExt cx="524520" cy="21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AB225A65-BC9A-EF74-4A28-8711D117D54E}"/>
                    </a:ext>
                  </a:extLst>
                </p14:cNvPr>
                <p14:cNvContentPartPr/>
                <p14:nvPr/>
              </p14:nvContentPartPr>
              <p14:xfrm>
                <a:off x="1177822" y="315982"/>
                <a:ext cx="210960" cy="8172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AB225A65-BC9A-EF74-4A28-8711D117D54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69182" y="306982"/>
                  <a:ext cx="2286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E85ACD41-87D5-DFAE-3F9B-CA313E7F3E5C}"/>
                    </a:ext>
                  </a:extLst>
                </p14:cNvPr>
                <p14:cNvContentPartPr/>
                <p14:nvPr/>
              </p14:nvContentPartPr>
              <p14:xfrm>
                <a:off x="1515502" y="321382"/>
                <a:ext cx="186840" cy="3096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E85ACD41-87D5-DFAE-3F9B-CA313E7F3E5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506862" y="312742"/>
                  <a:ext cx="2044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17646DFB-BD61-4CD5-C5F3-7B9BF8179054}"/>
                    </a:ext>
                  </a:extLst>
                </p14:cNvPr>
                <p14:cNvContentPartPr/>
                <p14:nvPr/>
              </p14:nvContentPartPr>
              <p14:xfrm>
                <a:off x="1404982" y="285742"/>
                <a:ext cx="245520" cy="21924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17646DFB-BD61-4CD5-C5F3-7B9BF817905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395982" y="277102"/>
                  <a:ext cx="263160" cy="23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0" name="Gruppieren 299">
            <a:extLst>
              <a:ext uri="{FF2B5EF4-FFF2-40B4-BE49-F238E27FC236}">
                <a16:creationId xmlns:a16="http://schemas.microsoft.com/office/drawing/2014/main" id="{F83B8BDA-9ACA-C550-78BC-48CC85DB60E3}"/>
              </a:ext>
            </a:extLst>
          </p:cNvPr>
          <p:cNvGrpSpPr/>
          <p:nvPr/>
        </p:nvGrpSpPr>
        <p:grpSpPr>
          <a:xfrm>
            <a:off x="5562262" y="1129942"/>
            <a:ext cx="229680" cy="101880"/>
            <a:chOff x="5562262" y="1129942"/>
            <a:chExt cx="229680" cy="10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4D9E5DA6-9958-1C89-F85D-D4CC2CFB57B9}"/>
                    </a:ext>
                  </a:extLst>
                </p14:cNvPr>
                <p14:cNvContentPartPr/>
                <p14:nvPr/>
              </p14:nvContentPartPr>
              <p14:xfrm>
                <a:off x="5562262" y="1176382"/>
                <a:ext cx="143280" cy="2772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4D9E5DA6-9958-1C89-F85D-D4CC2CFB57B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553262" y="1167742"/>
                  <a:ext cx="1609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5D7ED1F9-B909-8395-A6ED-A7C1FE1E26EB}"/>
                    </a:ext>
                  </a:extLst>
                </p14:cNvPr>
                <p14:cNvContentPartPr/>
                <p14:nvPr/>
              </p14:nvContentPartPr>
              <p14:xfrm>
                <a:off x="5570542" y="1209862"/>
                <a:ext cx="93600" cy="1080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5D7ED1F9-B909-8395-A6ED-A7C1FE1E26E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561542" y="1201222"/>
                  <a:ext cx="1112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069EE696-DC08-2C0C-DF0D-9E235FE47DC7}"/>
                    </a:ext>
                  </a:extLst>
                </p14:cNvPr>
                <p14:cNvContentPartPr/>
                <p14:nvPr/>
              </p14:nvContentPartPr>
              <p14:xfrm>
                <a:off x="5737582" y="1129942"/>
                <a:ext cx="54360" cy="10188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069EE696-DC08-2C0C-DF0D-9E235FE47DC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728942" y="1121302"/>
                  <a:ext cx="7200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0" name="Gruppieren 419">
            <a:extLst>
              <a:ext uri="{FF2B5EF4-FFF2-40B4-BE49-F238E27FC236}">
                <a16:creationId xmlns:a16="http://schemas.microsoft.com/office/drawing/2014/main" id="{0934B744-34E7-38A7-06A0-FFAC8D567D88}"/>
              </a:ext>
            </a:extLst>
          </p:cNvPr>
          <p:cNvGrpSpPr/>
          <p:nvPr/>
        </p:nvGrpSpPr>
        <p:grpSpPr>
          <a:xfrm>
            <a:off x="149662" y="1894222"/>
            <a:ext cx="977040" cy="225000"/>
            <a:chOff x="149662" y="1894222"/>
            <a:chExt cx="977040" cy="22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606C5693-449D-B53B-044C-96D3FEB55F12}"/>
                    </a:ext>
                  </a:extLst>
                </p14:cNvPr>
                <p14:cNvContentPartPr/>
                <p14:nvPr/>
              </p14:nvContentPartPr>
              <p14:xfrm>
                <a:off x="149662" y="1979542"/>
                <a:ext cx="128880" cy="1368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606C5693-449D-B53B-044C-96D3FEB55F1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41022" y="1970902"/>
                  <a:ext cx="1465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D001A1F1-75FD-D125-3E65-2100BA0268F5}"/>
                    </a:ext>
                  </a:extLst>
                </p14:cNvPr>
                <p14:cNvContentPartPr/>
                <p14:nvPr/>
              </p14:nvContentPartPr>
              <p14:xfrm>
                <a:off x="149662" y="2051542"/>
                <a:ext cx="113400" cy="1620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D001A1F1-75FD-D125-3E65-2100BA0268F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40662" y="2042542"/>
                  <a:ext cx="1310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1F2184FD-03C4-6C43-6035-0E922AB8DEB3}"/>
                    </a:ext>
                  </a:extLst>
                </p14:cNvPr>
                <p14:cNvContentPartPr/>
                <p14:nvPr/>
              </p14:nvContentPartPr>
              <p14:xfrm>
                <a:off x="314542" y="1945702"/>
                <a:ext cx="58320" cy="14076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1F2184FD-03C4-6C43-6035-0E922AB8DEB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05902" y="1936702"/>
                  <a:ext cx="759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C313C1D0-2295-122E-2E7E-DE6942BDF321}"/>
                    </a:ext>
                  </a:extLst>
                </p14:cNvPr>
                <p14:cNvContentPartPr/>
                <p14:nvPr/>
              </p14:nvContentPartPr>
              <p14:xfrm>
                <a:off x="569422" y="1894222"/>
                <a:ext cx="194400" cy="22500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C313C1D0-2295-122E-2E7E-DE6942BDF32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60782" y="1885582"/>
                  <a:ext cx="2120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EE1D5F12-FF34-5ACE-D16C-B3C88B75C00B}"/>
                    </a:ext>
                  </a:extLst>
                </p14:cNvPr>
                <p14:cNvContentPartPr/>
                <p14:nvPr/>
              </p14:nvContentPartPr>
              <p14:xfrm>
                <a:off x="980182" y="1969462"/>
                <a:ext cx="146520" cy="1260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EE1D5F12-FF34-5ACE-D16C-B3C88B75C00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71542" y="1960822"/>
                  <a:ext cx="1641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4D51F79B-9589-4AA6-76EB-89F36002AA98}"/>
                    </a:ext>
                  </a:extLst>
                </p14:cNvPr>
                <p14:cNvContentPartPr/>
                <p14:nvPr/>
              </p14:nvContentPartPr>
              <p14:xfrm>
                <a:off x="972622" y="2045422"/>
                <a:ext cx="141840" cy="1944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4D51F79B-9589-4AA6-76EB-89F36002AA9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63622" y="2036422"/>
                  <a:ext cx="159480" cy="3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22" name="Freihand 421">
                <a:extLst>
                  <a:ext uri="{FF2B5EF4-FFF2-40B4-BE49-F238E27FC236}">
                    <a16:creationId xmlns:a16="http://schemas.microsoft.com/office/drawing/2014/main" id="{123CCF0D-A924-EFF2-2A88-CA020D467170}"/>
                  </a:ext>
                </a:extLst>
              </p14:cNvPr>
              <p14:cNvContentPartPr/>
              <p14:nvPr/>
            </p14:nvContentPartPr>
            <p14:xfrm>
              <a:off x="8880382" y="1284742"/>
              <a:ext cx="842760" cy="55440"/>
            </p14:xfrm>
          </p:contentPart>
        </mc:Choice>
        <mc:Fallback xmlns="">
          <p:pic>
            <p:nvPicPr>
              <p:cNvPr id="422" name="Freihand 421">
                <a:extLst>
                  <a:ext uri="{FF2B5EF4-FFF2-40B4-BE49-F238E27FC236}">
                    <a16:creationId xmlns:a16="http://schemas.microsoft.com/office/drawing/2014/main" id="{123CCF0D-A924-EFF2-2A88-CA020D46717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871742" y="1276102"/>
                <a:ext cx="860400" cy="7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14" name="Gruppieren 513">
            <a:extLst>
              <a:ext uri="{FF2B5EF4-FFF2-40B4-BE49-F238E27FC236}">
                <a16:creationId xmlns:a16="http://schemas.microsoft.com/office/drawing/2014/main" id="{EF80733C-013E-259E-D04C-B9E05B7D12D4}"/>
              </a:ext>
            </a:extLst>
          </p:cNvPr>
          <p:cNvGrpSpPr/>
          <p:nvPr/>
        </p:nvGrpSpPr>
        <p:grpSpPr>
          <a:xfrm>
            <a:off x="2392102" y="1816822"/>
            <a:ext cx="682920" cy="350640"/>
            <a:chOff x="2392102" y="1816822"/>
            <a:chExt cx="682920" cy="35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30D37EBD-2F31-45A8-BE67-E82D10650FB2}"/>
                    </a:ext>
                  </a:extLst>
                </p14:cNvPr>
                <p14:cNvContentPartPr/>
                <p14:nvPr/>
              </p14:nvContentPartPr>
              <p14:xfrm>
                <a:off x="2421982" y="1916542"/>
                <a:ext cx="15840" cy="13212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30D37EBD-2F31-45A8-BE67-E82D10650FB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413342" y="1907902"/>
                  <a:ext cx="334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66E1B243-2F86-A9BE-812E-CCE8E12138F0}"/>
                    </a:ext>
                  </a:extLst>
                </p14:cNvPr>
                <p14:cNvContentPartPr/>
                <p14:nvPr/>
              </p14:nvContentPartPr>
              <p14:xfrm>
                <a:off x="2392102" y="1947862"/>
                <a:ext cx="99000" cy="2448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66E1B243-2F86-A9BE-812E-CCE8E12138F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383102" y="1938862"/>
                  <a:ext cx="1166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C2EE847C-67E3-223F-450C-F56FFD58DB1F}"/>
                    </a:ext>
                  </a:extLst>
                </p14:cNvPr>
                <p14:cNvContentPartPr/>
                <p14:nvPr/>
              </p14:nvContentPartPr>
              <p14:xfrm>
                <a:off x="2656342" y="1923742"/>
                <a:ext cx="263520" cy="24372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C2EE847C-67E3-223F-450C-F56FFD58DB1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647342" y="1915102"/>
                  <a:ext cx="2811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09EED1F9-DEB2-B560-2795-A96ACA110DDC}"/>
                    </a:ext>
                  </a:extLst>
                </p14:cNvPr>
                <p14:cNvContentPartPr/>
                <p14:nvPr/>
              </p14:nvContentPartPr>
              <p14:xfrm>
                <a:off x="3007342" y="1816822"/>
                <a:ext cx="67680" cy="276120"/>
              </p14:xfrm>
            </p:contentPart>
          </mc:Choice>
          <mc:Fallback xmlns=""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09EED1F9-DEB2-B560-2795-A96ACA110DD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998702" y="1808182"/>
                  <a:ext cx="85320" cy="29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22" name="Freihand 521">
                <a:extLst>
                  <a:ext uri="{FF2B5EF4-FFF2-40B4-BE49-F238E27FC236}">
                    <a16:creationId xmlns:a16="http://schemas.microsoft.com/office/drawing/2014/main" id="{C1C6027B-ABE8-CC32-9E88-B9DA4B136B34}"/>
                  </a:ext>
                </a:extLst>
              </p14:cNvPr>
              <p14:cNvContentPartPr/>
              <p14:nvPr/>
            </p14:nvContentPartPr>
            <p14:xfrm>
              <a:off x="7220062" y="426502"/>
              <a:ext cx="286560" cy="37080"/>
            </p14:xfrm>
          </p:contentPart>
        </mc:Choice>
        <mc:Fallback xmlns="">
          <p:pic>
            <p:nvPicPr>
              <p:cNvPr id="522" name="Freihand 521">
                <a:extLst>
                  <a:ext uri="{FF2B5EF4-FFF2-40B4-BE49-F238E27FC236}">
                    <a16:creationId xmlns:a16="http://schemas.microsoft.com/office/drawing/2014/main" id="{C1C6027B-ABE8-CC32-9E88-B9DA4B136B3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211422" y="417502"/>
                <a:ext cx="304200" cy="5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32" name="Gruppieren 531">
            <a:extLst>
              <a:ext uri="{FF2B5EF4-FFF2-40B4-BE49-F238E27FC236}">
                <a16:creationId xmlns:a16="http://schemas.microsoft.com/office/drawing/2014/main" id="{D465100B-B175-CD86-EBA0-7CCF5A210BCE}"/>
              </a:ext>
            </a:extLst>
          </p:cNvPr>
          <p:cNvGrpSpPr/>
          <p:nvPr/>
        </p:nvGrpSpPr>
        <p:grpSpPr>
          <a:xfrm>
            <a:off x="3760102" y="1744102"/>
            <a:ext cx="806040" cy="335160"/>
            <a:chOff x="3760102" y="1744102"/>
            <a:chExt cx="806040" cy="33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66FB7640-BFF5-D683-628E-B124461E8A21}"/>
                    </a:ext>
                  </a:extLst>
                </p14:cNvPr>
                <p14:cNvContentPartPr/>
                <p14:nvPr/>
              </p14:nvContentPartPr>
              <p14:xfrm>
                <a:off x="3760102" y="1915822"/>
                <a:ext cx="129960" cy="23760"/>
              </p14:xfrm>
            </p:contentPart>
          </mc:Choice>
          <mc:Fallback xmlns=""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66FB7640-BFF5-D683-628E-B124461E8A2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751462" y="1906822"/>
                  <a:ext cx="1476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2473A52B-247E-4C63-B194-24AD1BA47800}"/>
                    </a:ext>
                  </a:extLst>
                </p14:cNvPr>
                <p14:cNvContentPartPr/>
                <p14:nvPr/>
              </p14:nvContentPartPr>
              <p14:xfrm>
                <a:off x="4020742" y="1865782"/>
                <a:ext cx="184320" cy="110880"/>
              </p14:xfrm>
            </p:contentPart>
          </mc:Choice>
          <mc:Fallback xmlns=""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2473A52B-247E-4C63-B194-24AD1BA4780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012102" y="1856782"/>
                  <a:ext cx="2019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60CFA0AE-43BC-1621-3C48-50CBF32CE559}"/>
                    </a:ext>
                  </a:extLst>
                </p14:cNvPr>
                <p14:cNvContentPartPr/>
                <p14:nvPr/>
              </p14:nvContentPartPr>
              <p14:xfrm>
                <a:off x="4262302" y="1931302"/>
                <a:ext cx="10800" cy="117720"/>
              </p14:xfrm>
            </p:contentPart>
          </mc:Choice>
          <mc:Fallback xmlns=""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60CFA0AE-43BC-1621-3C48-50CBF32CE55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253662" y="1922302"/>
                  <a:ext cx="284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C1A10421-A8FC-F85C-BE7E-32C637D53DAC}"/>
                    </a:ext>
                  </a:extLst>
                </p14:cNvPr>
                <p14:cNvContentPartPr/>
                <p14:nvPr/>
              </p14:nvContentPartPr>
              <p14:xfrm>
                <a:off x="4222702" y="1921222"/>
                <a:ext cx="169920" cy="158040"/>
              </p14:xfrm>
            </p:contentPart>
          </mc:Choice>
          <mc:Fallback xmlns=""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C1A10421-A8FC-F85C-BE7E-32C637D53DA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214062" y="1912222"/>
                  <a:ext cx="1875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F865AF97-47C8-0284-EBFE-ABCEDCFA45F6}"/>
                    </a:ext>
                  </a:extLst>
                </p14:cNvPr>
                <p14:cNvContentPartPr/>
                <p14:nvPr/>
              </p14:nvContentPartPr>
              <p14:xfrm>
                <a:off x="3999862" y="1744102"/>
                <a:ext cx="217440" cy="46440"/>
              </p14:xfrm>
            </p:contentPart>
          </mc:Choice>
          <mc:Fallback xmlns=""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F865AF97-47C8-0284-EBFE-ABCEDCFA45F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990862" y="1735102"/>
                  <a:ext cx="2350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1C30760A-9EC7-07F2-A940-69738BB1DE2F}"/>
                    </a:ext>
                  </a:extLst>
                </p14:cNvPr>
                <p14:cNvContentPartPr/>
                <p14:nvPr/>
              </p14:nvContentPartPr>
              <p14:xfrm>
                <a:off x="4457062" y="1788382"/>
                <a:ext cx="109080" cy="282240"/>
              </p14:xfrm>
            </p:contentPart>
          </mc:Choice>
          <mc:Fallback xmlns=""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1C30760A-9EC7-07F2-A940-69738BB1DE2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448062" y="1779382"/>
                  <a:ext cx="126720" cy="29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3" name="Gruppieren 552">
            <a:extLst>
              <a:ext uri="{FF2B5EF4-FFF2-40B4-BE49-F238E27FC236}">
                <a16:creationId xmlns:a16="http://schemas.microsoft.com/office/drawing/2014/main" id="{F6CFE91A-6BDD-A8A1-CA76-A3C385058824}"/>
              </a:ext>
            </a:extLst>
          </p:cNvPr>
          <p:cNvGrpSpPr/>
          <p:nvPr/>
        </p:nvGrpSpPr>
        <p:grpSpPr>
          <a:xfrm>
            <a:off x="4778542" y="1693702"/>
            <a:ext cx="829440" cy="360720"/>
            <a:chOff x="4778542" y="1693702"/>
            <a:chExt cx="829440" cy="36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491B9387-3F4F-A6E1-FBC5-8162007AD499}"/>
                    </a:ext>
                  </a:extLst>
                </p14:cNvPr>
                <p14:cNvContentPartPr/>
                <p14:nvPr/>
              </p14:nvContentPartPr>
              <p14:xfrm>
                <a:off x="4837942" y="1907902"/>
                <a:ext cx="19440" cy="131400"/>
              </p14:xfrm>
            </p:contentPart>
          </mc:Choice>
          <mc:Fallback xmlns=""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491B9387-3F4F-A6E1-FBC5-8162007AD49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828942" y="1899262"/>
                  <a:ext cx="370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5143E061-EB53-4093-5F19-77CE2D95D2D9}"/>
                    </a:ext>
                  </a:extLst>
                </p14:cNvPr>
                <p14:cNvContentPartPr/>
                <p14:nvPr/>
              </p14:nvContentPartPr>
              <p14:xfrm>
                <a:off x="4778542" y="1941742"/>
                <a:ext cx="114480" cy="30960"/>
              </p14:xfrm>
            </p:contentPart>
          </mc:Choice>
          <mc:Fallback xmlns=""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5143E061-EB53-4093-5F19-77CE2D95D2D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769542" y="1932742"/>
                  <a:ext cx="1321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8F596441-9C82-5A09-ED04-C2F607EED882}"/>
                    </a:ext>
                  </a:extLst>
                </p14:cNvPr>
                <p14:cNvContentPartPr/>
                <p14:nvPr/>
              </p14:nvContentPartPr>
              <p14:xfrm>
                <a:off x="5037022" y="1804582"/>
                <a:ext cx="138240" cy="197280"/>
              </p14:xfrm>
            </p:contentPart>
          </mc:Choice>
          <mc:Fallback xmlns=""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8F596441-9C82-5A09-ED04-C2F607EED88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028022" y="1795942"/>
                  <a:ext cx="1558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DBFC33BD-04F8-7C2E-7B91-37A144FE2936}"/>
                    </a:ext>
                  </a:extLst>
                </p14:cNvPr>
                <p14:cNvContentPartPr/>
                <p14:nvPr/>
              </p14:nvContentPartPr>
              <p14:xfrm>
                <a:off x="5325022" y="1693702"/>
                <a:ext cx="92880" cy="360720"/>
              </p14:xfrm>
            </p:contentPart>
          </mc:Choice>
          <mc:Fallback xmlns=""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DBFC33BD-04F8-7C2E-7B91-37A144FE293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316382" y="1685062"/>
                  <a:ext cx="11052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9E1251F8-33D5-B78C-127C-38424D13CC28}"/>
                    </a:ext>
                  </a:extLst>
                </p14:cNvPr>
                <p14:cNvContentPartPr/>
                <p14:nvPr/>
              </p14:nvContentPartPr>
              <p14:xfrm>
                <a:off x="5521942" y="1773262"/>
                <a:ext cx="86040" cy="139320"/>
              </p14:xfrm>
            </p:contentPart>
          </mc:Choice>
          <mc:Fallback xmlns=""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9E1251F8-33D5-B78C-127C-38424D13CC2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513302" y="1764622"/>
                  <a:ext cx="103680" cy="15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2" name="Gruppieren 551">
            <a:extLst>
              <a:ext uri="{FF2B5EF4-FFF2-40B4-BE49-F238E27FC236}">
                <a16:creationId xmlns:a16="http://schemas.microsoft.com/office/drawing/2014/main" id="{D8C0C742-2C94-E19E-7A88-72A91AD4131A}"/>
              </a:ext>
            </a:extLst>
          </p:cNvPr>
          <p:cNvGrpSpPr/>
          <p:nvPr/>
        </p:nvGrpSpPr>
        <p:grpSpPr>
          <a:xfrm>
            <a:off x="5764942" y="1653022"/>
            <a:ext cx="1548360" cy="312120"/>
            <a:chOff x="5764942" y="1653022"/>
            <a:chExt cx="1548360" cy="31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1E278C57-9B4E-EDED-C71D-91E741F452CE}"/>
                    </a:ext>
                  </a:extLst>
                </p14:cNvPr>
                <p14:cNvContentPartPr/>
                <p14:nvPr/>
              </p14:nvContentPartPr>
              <p14:xfrm>
                <a:off x="5764942" y="1851742"/>
                <a:ext cx="77760" cy="12600"/>
              </p14:xfrm>
            </p:contentPart>
          </mc:Choice>
          <mc:Fallback xmlns=""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1E278C57-9B4E-EDED-C71D-91E741F452C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756302" y="1843102"/>
                  <a:ext cx="954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C18D8F81-817F-574A-BE90-F329D9B67491}"/>
                    </a:ext>
                  </a:extLst>
                </p14:cNvPr>
                <p14:cNvContentPartPr/>
                <p14:nvPr/>
              </p14:nvContentPartPr>
              <p14:xfrm>
                <a:off x="5943142" y="1775422"/>
                <a:ext cx="100080" cy="103680"/>
              </p14:xfrm>
            </p:contentPart>
          </mc:Choice>
          <mc:Fallback xmlns=""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C18D8F81-817F-574A-BE90-F329D9B6749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934142" y="1766782"/>
                  <a:ext cx="1177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A0DA775F-A740-D310-7161-939A0F2F9CBD}"/>
                    </a:ext>
                  </a:extLst>
                </p14:cNvPr>
                <p14:cNvContentPartPr/>
                <p14:nvPr/>
              </p14:nvContentPartPr>
              <p14:xfrm>
                <a:off x="6088582" y="1847062"/>
                <a:ext cx="96840" cy="118080"/>
              </p14:xfrm>
            </p:contentPart>
          </mc:Choice>
          <mc:Fallback xmlns=""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A0DA775F-A740-D310-7161-939A0F2F9CB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079582" y="1838422"/>
                  <a:ext cx="1144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63241422-E517-CD54-2F30-26599AA06229}"/>
                    </a:ext>
                  </a:extLst>
                </p14:cNvPr>
                <p14:cNvContentPartPr/>
                <p14:nvPr/>
              </p14:nvContentPartPr>
              <p14:xfrm>
                <a:off x="6086062" y="1834822"/>
                <a:ext cx="300240" cy="88200"/>
              </p14:xfrm>
            </p:contentPart>
          </mc:Choice>
          <mc:Fallback xmlns=""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63241422-E517-CD54-2F30-26599AA0622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077062" y="1825822"/>
                  <a:ext cx="3178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8D462F7E-6A72-08D9-0AE8-6CBA9220E2D6}"/>
                    </a:ext>
                  </a:extLst>
                </p14:cNvPr>
                <p14:cNvContentPartPr/>
                <p14:nvPr/>
              </p14:nvContentPartPr>
              <p14:xfrm>
                <a:off x="6493942" y="1766062"/>
                <a:ext cx="91800" cy="117360"/>
              </p14:xfrm>
            </p:contentPart>
          </mc:Choice>
          <mc:Fallback xmlns=""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8D462F7E-6A72-08D9-0AE8-6CBA9220E2D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485302" y="1757422"/>
                  <a:ext cx="1094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5FDAE388-F8A6-848B-3D50-BD342CB2B0A1}"/>
                    </a:ext>
                  </a:extLst>
                </p14:cNvPr>
                <p14:cNvContentPartPr/>
                <p14:nvPr/>
              </p14:nvContentPartPr>
              <p14:xfrm>
                <a:off x="6491062" y="1825462"/>
                <a:ext cx="97920" cy="29160"/>
              </p14:xfrm>
            </p:contentPart>
          </mc:Choice>
          <mc:Fallback xmlns=""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5FDAE388-F8A6-848B-3D50-BD342CB2B0A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482062" y="1816822"/>
                  <a:ext cx="1155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3F478859-2D4A-E664-5012-FE47D525FBB3}"/>
                    </a:ext>
                  </a:extLst>
                </p14:cNvPr>
                <p14:cNvContentPartPr/>
                <p14:nvPr/>
              </p14:nvContentPartPr>
              <p14:xfrm>
                <a:off x="6664222" y="1835902"/>
                <a:ext cx="25560" cy="65520"/>
              </p14:xfrm>
            </p:contentPart>
          </mc:Choice>
          <mc:Fallback xmlns=""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3F478859-2D4A-E664-5012-FE47D525FBB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655582" y="1826902"/>
                  <a:ext cx="432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523A59DE-F435-52E8-5EB0-D32785E9A4C5}"/>
                    </a:ext>
                  </a:extLst>
                </p14:cNvPr>
                <p14:cNvContentPartPr/>
                <p14:nvPr/>
              </p14:nvContentPartPr>
              <p14:xfrm>
                <a:off x="6625342" y="1831942"/>
                <a:ext cx="113040" cy="117720"/>
              </p14:xfrm>
            </p:contentPart>
          </mc:Choice>
          <mc:Fallback xmlns=""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523A59DE-F435-52E8-5EB0-D32785E9A4C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616702" y="1823302"/>
                  <a:ext cx="1306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3AE0C021-4A62-70CD-764A-D10F6EDC1482}"/>
                    </a:ext>
                  </a:extLst>
                </p14:cNvPr>
                <p14:cNvContentPartPr/>
                <p14:nvPr/>
              </p14:nvContentPartPr>
              <p14:xfrm>
                <a:off x="6833422" y="1820422"/>
                <a:ext cx="109800" cy="24480"/>
              </p14:xfrm>
            </p:contentPart>
          </mc:Choice>
          <mc:Fallback xmlns=""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3AE0C021-4A62-70CD-764A-D10F6EDC148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824782" y="1811422"/>
                  <a:ext cx="1274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65CBD7AC-E987-BB6C-0722-DBD37BF1A804}"/>
                    </a:ext>
                  </a:extLst>
                </p14:cNvPr>
                <p14:cNvContentPartPr/>
                <p14:nvPr/>
              </p14:nvContentPartPr>
              <p14:xfrm>
                <a:off x="7011982" y="1695142"/>
                <a:ext cx="169200" cy="194400"/>
              </p14:xfrm>
            </p:contentPart>
          </mc:Choice>
          <mc:Fallback xmlns=""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65CBD7AC-E987-BB6C-0722-DBD37BF1A80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003342" y="1686142"/>
                  <a:ext cx="1868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2908C6BA-F7F3-EF7E-077A-91A78BC26E53}"/>
                    </a:ext>
                  </a:extLst>
                </p14:cNvPr>
                <p14:cNvContentPartPr/>
                <p14:nvPr/>
              </p14:nvContentPartPr>
              <p14:xfrm>
                <a:off x="7161382" y="1653022"/>
                <a:ext cx="151920" cy="282600"/>
              </p14:xfrm>
            </p:contentPart>
          </mc:Choice>
          <mc:Fallback xmlns=""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2908C6BA-F7F3-EF7E-077A-91A78BC26E5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152382" y="1644382"/>
                  <a:ext cx="169560" cy="30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8" name="Gruppieren 557">
            <a:extLst>
              <a:ext uri="{FF2B5EF4-FFF2-40B4-BE49-F238E27FC236}">
                <a16:creationId xmlns:a16="http://schemas.microsoft.com/office/drawing/2014/main" id="{2720820C-CF46-7A7C-9857-F80860D3374C}"/>
              </a:ext>
            </a:extLst>
          </p:cNvPr>
          <p:cNvGrpSpPr/>
          <p:nvPr/>
        </p:nvGrpSpPr>
        <p:grpSpPr>
          <a:xfrm>
            <a:off x="7490422" y="1780462"/>
            <a:ext cx="154800" cy="80640"/>
            <a:chOff x="7490422" y="1780462"/>
            <a:chExt cx="154800" cy="8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14E60EBD-3CFF-5EB8-7722-6C52E5C1D627}"/>
                    </a:ext>
                  </a:extLst>
                </p14:cNvPr>
                <p14:cNvContentPartPr/>
                <p14:nvPr/>
              </p14:nvContentPartPr>
              <p14:xfrm>
                <a:off x="7490422" y="1780462"/>
                <a:ext cx="154800" cy="27360"/>
              </p14:xfrm>
            </p:contentPart>
          </mc:Choice>
          <mc:Fallback xmlns=""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14E60EBD-3CFF-5EB8-7722-6C52E5C1D62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481782" y="1771822"/>
                  <a:ext cx="1724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1F76FC38-B18C-1C29-0417-38A0CD2BB7BE}"/>
                    </a:ext>
                  </a:extLst>
                </p14:cNvPr>
                <p14:cNvContentPartPr/>
                <p14:nvPr/>
              </p14:nvContentPartPr>
              <p14:xfrm>
                <a:off x="7493662" y="1847782"/>
                <a:ext cx="145440" cy="13320"/>
              </p14:xfrm>
            </p:contentPart>
          </mc:Choice>
          <mc:Fallback xmlns=""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1F76FC38-B18C-1C29-0417-38A0CD2BB7B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484662" y="1838782"/>
                  <a:ext cx="16308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0" name="Gruppieren 559">
            <a:extLst>
              <a:ext uri="{FF2B5EF4-FFF2-40B4-BE49-F238E27FC236}">
                <a16:creationId xmlns:a16="http://schemas.microsoft.com/office/drawing/2014/main" id="{38DCB07C-888E-6285-CFC6-37ABF95346DF}"/>
              </a:ext>
            </a:extLst>
          </p:cNvPr>
          <p:cNvGrpSpPr/>
          <p:nvPr/>
        </p:nvGrpSpPr>
        <p:grpSpPr>
          <a:xfrm>
            <a:off x="1314262" y="1766062"/>
            <a:ext cx="880920" cy="419040"/>
            <a:chOff x="1314262" y="1766062"/>
            <a:chExt cx="880920" cy="41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B7B13584-CB56-23BF-72C9-2BA3E64CA9F7}"/>
                    </a:ext>
                  </a:extLst>
                </p14:cNvPr>
                <p14:cNvContentPartPr/>
                <p14:nvPr/>
              </p14:nvContentPartPr>
              <p14:xfrm>
                <a:off x="1378702" y="1907542"/>
                <a:ext cx="128880" cy="18180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B7B13584-CB56-23BF-72C9-2BA3E64CA9F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369702" y="1898542"/>
                  <a:ext cx="1465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10F8362D-0088-C226-AE3A-B71BA9E6C1B2}"/>
                    </a:ext>
                  </a:extLst>
                </p14:cNvPr>
                <p14:cNvContentPartPr/>
                <p14:nvPr/>
              </p14:nvContentPartPr>
              <p14:xfrm>
                <a:off x="1384822" y="1975582"/>
                <a:ext cx="226440" cy="13140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10F8362D-0088-C226-AE3A-B71BA9E6C1B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375822" y="1966942"/>
                  <a:ext cx="2440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FE87C27E-DE47-FD26-A182-A1160C054BA6}"/>
                    </a:ext>
                  </a:extLst>
                </p14:cNvPr>
                <p14:cNvContentPartPr/>
                <p14:nvPr/>
              </p14:nvContentPartPr>
              <p14:xfrm>
                <a:off x="1610902" y="2001502"/>
                <a:ext cx="15840" cy="11232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FE87C27E-DE47-FD26-A182-A1160C054BA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601902" y="1992502"/>
                  <a:ext cx="334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F745946A-62FE-EBA3-D47D-BF613AAC61C1}"/>
                    </a:ext>
                  </a:extLst>
                </p14:cNvPr>
                <p14:cNvContentPartPr/>
                <p14:nvPr/>
              </p14:nvContentPartPr>
              <p14:xfrm>
                <a:off x="1560862" y="2075662"/>
                <a:ext cx="110160" cy="648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F745946A-62FE-EBA3-D47D-BF613AAC61C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551862" y="2067022"/>
                  <a:ext cx="1278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9BA4C76C-1855-0E3D-9205-07E2E0A8CCFD}"/>
                    </a:ext>
                  </a:extLst>
                </p14:cNvPr>
                <p14:cNvContentPartPr/>
                <p14:nvPr/>
              </p14:nvContentPartPr>
              <p14:xfrm>
                <a:off x="1791262" y="1953982"/>
                <a:ext cx="14760" cy="972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9BA4C76C-1855-0E3D-9205-07E2E0A8CCF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782622" y="1945342"/>
                  <a:ext cx="324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B5DB7B8F-CAAD-125B-CD31-546093F7FCEB}"/>
                    </a:ext>
                  </a:extLst>
                </p14:cNvPr>
                <p14:cNvContentPartPr/>
                <p14:nvPr/>
              </p14:nvContentPartPr>
              <p14:xfrm>
                <a:off x="1884502" y="1867942"/>
                <a:ext cx="170640" cy="21708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B5DB7B8F-CAAD-125B-CD31-546093F7FCE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875862" y="1859302"/>
                  <a:ext cx="1882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F4DD939A-2D54-1EF2-8D94-74AD249142D6}"/>
                    </a:ext>
                  </a:extLst>
                </p14:cNvPr>
                <p14:cNvContentPartPr/>
                <p14:nvPr/>
              </p14:nvContentPartPr>
              <p14:xfrm>
                <a:off x="2056582" y="1766062"/>
                <a:ext cx="138600" cy="11916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F4DD939A-2D54-1EF2-8D94-74AD249142D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047942" y="1757062"/>
                  <a:ext cx="1562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8C9F977B-4238-9857-AA6A-1EC99C5A19F9}"/>
                    </a:ext>
                  </a:extLst>
                </p14:cNvPr>
                <p14:cNvContentPartPr/>
                <p14:nvPr/>
              </p14:nvContentPartPr>
              <p14:xfrm>
                <a:off x="1314262" y="2157742"/>
                <a:ext cx="318600" cy="27360"/>
              </p14:xfrm>
            </p:contentPart>
          </mc:Choice>
          <mc:Fallback xmlns=""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8C9F977B-4238-9857-AA6A-1EC99C5A19F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305262" y="2149102"/>
                  <a:ext cx="336240" cy="4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561" name="Freihand 560">
                <a:extLst>
                  <a:ext uri="{FF2B5EF4-FFF2-40B4-BE49-F238E27FC236}">
                    <a16:creationId xmlns:a16="http://schemas.microsoft.com/office/drawing/2014/main" id="{CF1B1879-A764-95CE-40DF-249F2E672985}"/>
                  </a:ext>
                </a:extLst>
              </p14:cNvPr>
              <p14:cNvContentPartPr/>
              <p14:nvPr/>
            </p14:nvContentPartPr>
            <p14:xfrm>
              <a:off x="1855342" y="2138662"/>
              <a:ext cx="221040" cy="23400"/>
            </p14:xfrm>
          </p:contentPart>
        </mc:Choice>
        <mc:Fallback xmlns="">
          <p:pic>
            <p:nvPicPr>
              <p:cNvPr id="561" name="Freihand 560">
                <a:extLst>
                  <a:ext uri="{FF2B5EF4-FFF2-40B4-BE49-F238E27FC236}">
                    <a16:creationId xmlns:a16="http://schemas.microsoft.com/office/drawing/2014/main" id="{CF1B1879-A764-95CE-40DF-249F2E672985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846702" y="2130022"/>
                <a:ext cx="238680" cy="4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66" name="Gruppieren 565">
            <a:extLst>
              <a:ext uri="{FF2B5EF4-FFF2-40B4-BE49-F238E27FC236}">
                <a16:creationId xmlns:a16="http://schemas.microsoft.com/office/drawing/2014/main" id="{E4411A06-8DFF-EF97-D1DF-07F4C9D51C13}"/>
              </a:ext>
            </a:extLst>
          </p:cNvPr>
          <p:cNvGrpSpPr/>
          <p:nvPr/>
        </p:nvGrpSpPr>
        <p:grpSpPr>
          <a:xfrm>
            <a:off x="3130822" y="1751302"/>
            <a:ext cx="564480" cy="434880"/>
            <a:chOff x="3130822" y="1751302"/>
            <a:chExt cx="564480" cy="43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2A1C35FB-5B0A-B0CC-C829-48E26AB3B13A}"/>
                    </a:ext>
                  </a:extLst>
                </p14:cNvPr>
                <p14:cNvContentPartPr/>
                <p14:nvPr/>
              </p14:nvContentPartPr>
              <p14:xfrm>
                <a:off x="3137662" y="1900702"/>
                <a:ext cx="127800" cy="136440"/>
              </p14:xfrm>
            </p:contentPart>
          </mc:Choice>
          <mc:Fallback xmlns=""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2A1C35FB-5B0A-B0CC-C829-48E26AB3B13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128662" y="1892062"/>
                  <a:ext cx="1454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BE9D988F-ED95-0A0C-4ADC-93CBED9704D2}"/>
                    </a:ext>
                  </a:extLst>
                </p14:cNvPr>
                <p14:cNvContentPartPr/>
                <p14:nvPr/>
              </p14:nvContentPartPr>
              <p14:xfrm>
                <a:off x="3144142" y="1928062"/>
                <a:ext cx="101520" cy="85320"/>
              </p14:xfrm>
            </p:contentPart>
          </mc:Choice>
          <mc:Fallback xmlns=""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BE9D988F-ED95-0A0C-4ADC-93CBED9704D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135502" y="1919422"/>
                  <a:ext cx="1191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FEEC7533-BF77-24A1-E691-0D91B822645E}"/>
                    </a:ext>
                  </a:extLst>
                </p14:cNvPr>
                <p14:cNvContentPartPr/>
                <p14:nvPr/>
              </p14:nvContentPartPr>
              <p14:xfrm>
                <a:off x="3310462" y="1971622"/>
                <a:ext cx="10080" cy="89640"/>
              </p14:xfrm>
            </p:contentPart>
          </mc:Choice>
          <mc:Fallback xmlns=""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FEEC7533-BF77-24A1-E691-0D91B822645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301462" y="1962622"/>
                  <a:ext cx="277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150C3BBF-3C38-4C73-DE20-5B95A3A196B0}"/>
                    </a:ext>
                  </a:extLst>
                </p14:cNvPr>
                <p14:cNvContentPartPr/>
                <p14:nvPr/>
              </p14:nvContentPartPr>
              <p14:xfrm>
                <a:off x="3283462" y="1961542"/>
                <a:ext cx="81000" cy="152640"/>
              </p14:xfrm>
            </p:contentPart>
          </mc:Choice>
          <mc:Fallback xmlns=""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150C3BBF-3C38-4C73-DE20-5B95A3A196B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274822" y="1952542"/>
                  <a:ext cx="986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66E237B6-8E6A-96F8-52A7-371027C5BD33}"/>
                    </a:ext>
                  </a:extLst>
                </p14:cNvPr>
                <p14:cNvContentPartPr/>
                <p14:nvPr/>
              </p14:nvContentPartPr>
              <p14:xfrm>
                <a:off x="3415222" y="1857142"/>
                <a:ext cx="135720" cy="179280"/>
              </p14:xfrm>
            </p:contentPart>
          </mc:Choice>
          <mc:Fallback xmlns=""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66E237B6-8E6A-96F8-52A7-371027C5BD3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406222" y="1848142"/>
                  <a:ext cx="1533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472634FE-4AAD-12C9-C09E-0F51A63B63B7}"/>
                    </a:ext>
                  </a:extLst>
                </p14:cNvPr>
                <p14:cNvContentPartPr/>
                <p14:nvPr/>
              </p14:nvContentPartPr>
              <p14:xfrm>
                <a:off x="3577942" y="1751302"/>
                <a:ext cx="117360" cy="108000"/>
              </p14:xfrm>
            </p:contentPart>
          </mc:Choice>
          <mc:Fallback xmlns=""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472634FE-4AAD-12C9-C09E-0F51A63B63B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568942" y="1742662"/>
                  <a:ext cx="1350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1C6F63D9-1AB7-2E9E-BD15-7818CAABBFF8}"/>
                    </a:ext>
                  </a:extLst>
                </p14:cNvPr>
                <p14:cNvContentPartPr/>
                <p14:nvPr/>
              </p14:nvContentPartPr>
              <p14:xfrm>
                <a:off x="3446182" y="2112742"/>
                <a:ext cx="115560" cy="6480"/>
              </p14:xfrm>
            </p:contentPart>
          </mc:Choice>
          <mc:Fallback xmlns=""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1C6F63D9-1AB7-2E9E-BD15-7818CAABBFF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437182" y="2104102"/>
                  <a:ext cx="1332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5D4867A6-B24E-C908-378B-7280428A7057}"/>
                    </a:ext>
                  </a:extLst>
                </p14:cNvPr>
                <p14:cNvContentPartPr/>
                <p14:nvPr/>
              </p14:nvContentPartPr>
              <p14:xfrm>
                <a:off x="3130822" y="2154862"/>
                <a:ext cx="222120" cy="31320"/>
              </p14:xfrm>
            </p:contentPart>
          </mc:Choice>
          <mc:Fallback xmlns=""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5D4867A6-B24E-C908-378B-7280428A705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122182" y="2145862"/>
                  <a:ext cx="239760" cy="4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567" name="Freihand 566">
                <a:extLst>
                  <a:ext uri="{FF2B5EF4-FFF2-40B4-BE49-F238E27FC236}">
                    <a16:creationId xmlns:a16="http://schemas.microsoft.com/office/drawing/2014/main" id="{69CEF8E5-D990-7B48-FA3A-BF75D8FF3379}"/>
                  </a:ext>
                </a:extLst>
              </p14:cNvPr>
              <p14:cNvContentPartPr/>
              <p14:nvPr/>
            </p14:nvContentPartPr>
            <p14:xfrm>
              <a:off x="4977982" y="2125342"/>
              <a:ext cx="165960" cy="15840"/>
            </p14:xfrm>
          </p:contentPart>
        </mc:Choice>
        <mc:Fallback xmlns="">
          <p:pic>
            <p:nvPicPr>
              <p:cNvPr id="567" name="Freihand 566">
                <a:extLst>
                  <a:ext uri="{FF2B5EF4-FFF2-40B4-BE49-F238E27FC236}">
                    <a16:creationId xmlns:a16="http://schemas.microsoft.com/office/drawing/2014/main" id="{69CEF8E5-D990-7B48-FA3A-BF75D8FF3379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969342" y="2116342"/>
                <a:ext cx="18360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568" name="Freihand 567">
                <a:extLst>
                  <a:ext uri="{FF2B5EF4-FFF2-40B4-BE49-F238E27FC236}">
                    <a16:creationId xmlns:a16="http://schemas.microsoft.com/office/drawing/2014/main" id="{62F4DABC-E12A-1FE0-54DF-9D3DF2CF6842}"/>
                  </a:ext>
                </a:extLst>
              </p14:cNvPr>
              <p14:cNvContentPartPr/>
              <p14:nvPr/>
            </p14:nvContentPartPr>
            <p14:xfrm>
              <a:off x="2685502" y="2253142"/>
              <a:ext cx="125280" cy="21600"/>
            </p14:xfrm>
          </p:contentPart>
        </mc:Choice>
        <mc:Fallback xmlns="">
          <p:pic>
            <p:nvPicPr>
              <p:cNvPr id="568" name="Freihand 567">
                <a:extLst>
                  <a:ext uri="{FF2B5EF4-FFF2-40B4-BE49-F238E27FC236}">
                    <a16:creationId xmlns:a16="http://schemas.microsoft.com/office/drawing/2014/main" id="{62F4DABC-E12A-1FE0-54DF-9D3DF2CF6842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676862" y="2244502"/>
                <a:ext cx="14292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569" name="Freihand 568">
                <a:extLst>
                  <a:ext uri="{FF2B5EF4-FFF2-40B4-BE49-F238E27FC236}">
                    <a16:creationId xmlns:a16="http://schemas.microsoft.com/office/drawing/2014/main" id="{7C0CFCC6-D1E2-335E-9C2A-2D8CBEB17621}"/>
                  </a:ext>
                </a:extLst>
              </p14:cNvPr>
              <p14:cNvContentPartPr/>
              <p14:nvPr/>
            </p14:nvContentPartPr>
            <p14:xfrm>
              <a:off x="5964742" y="2103022"/>
              <a:ext cx="185760" cy="10080"/>
            </p14:xfrm>
          </p:contentPart>
        </mc:Choice>
        <mc:Fallback xmlns="">
          <p:pic>
            <p:nvPicPr>
              <p:cNvPr id="569" name="Freihand 568">
                <a:extLst>
                  <a:ext uri="{FF2B5EF4-FFF2-40B4-BE49-F238E27FC236}">
                    <a16:creationId xmlns:a16="http://schemas.microsoft.com/office/drawing/2014/main" id="{7C0CFCC6-D1E2-335E-9C2A-2D8CBEB17621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955742" y="2094382"/>
                <a:ext cx="20340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574" name="Freihand 573">
                <a:extLst>
                  <a:ext uri="{FF2B5EF4-FFF2-40B4-BE49-F238E27FC236}">
                    <a16:creationId xmlns:a16="http://schemas.microsoft.com/office/drawing/2014/main" id="{5BE871EE-F37E-1B3E-13BA-814EC64FF9C4}"/>
                  </a:ext>
                </a:extLst>
              </p14:cNvPr>
              <p14:cNvContentPartPr/>
              <p14:nvPr/>
            </p14:nvContentPartPr>
            <p14:xfrm>
              <a:off x="6552982" y="2106262"/>
              <a:ext cx="125640" cy="8640"/>
            </p14:xfrm>
          </p:contentPart>
        </mc:Choice>
        <mc:Fallback xmlns="">
          <p:pic>
            <p:nvPicPr>
              <p:cNvPr id="574" name="Freihand 573">
                <a:extLst>
                  <a:ext uri="{FF2B5EF4-FFF2-40B4-BE49-F238E27FC236}">
                    <a16:creationId xmlns:a16="http://schemas.microsoft.com/office/drawing/2014/main" id="{5BE871EE-F37E-1B3E-13BA-814EC64FF9C4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543982" y="2097262"/>
                <a:ext cx="14328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575" name="Freihand 574">
                <a:extLst>
                  <a:ext uri="{FF2B5EF4-FFF2-40B4-BE49-F238E27FC236}">
                    <a16:creationId xmlns:a16="http://schemas.microsoft.com/office/drawing/2014/main" id="{9F470698-2783-80FE-6082-6BEBC4E66B27}"/>
                  </a:ext>
                </a:extLst>
              </p14:cNvPr>
              <p14:cNvContentPartPr/>
              <p14:nvPr/>
            </p14:nvContentPartPr>
            <p14:xfrm>
              <a:off x="6893542" y="2072782"/>
              <a:ext cx="191880" cy="16920"/>
            </p14:xfrm>
          </p:contentPart>
        </mc:Choice>
        <mc:Fallback xmlns="">
          <p:pic>
            <p:nvPicPr>
              <p:cNvPr id="575" name="Freihand 574">
                <a:extLst>
                  <a:ext uri="{FF2B5EF4-FFF2-40B4-BE49-F238E27FC236}">
                    <a16:creationId xmlns:a16="http://schemas.microsoft.com/office/drawing/2014/main" id="{9F470698-2783-80FE-6082-6BEBC4E66B27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884542" y="2063782"/>
                <a:ext cx="209520" cy="3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93" name="Gruppieren 592">
            <a:extLst>
              <a:ext uri="{FF2B5EF4-FFF2-40B4-BE49-F238E27FC236}">
                <a16:creationId xmlns:a16="http://schemas.microsoft.com/office/drawing/2014/main" id="{5E7A6A72-E98E-4078-1DC0-EFA74940EA2A}"/>
              </a:ext>
            </a:extLst>
          </p:cNvPr>
          <p:cNvGrpSpPr/>
          <p:nvPr/>
        </p:nvGrpSpPr>
        <p:grpSpPr>
          <a:xfrm>
            <a:off x="7872382" y="1473022"/>
            <a:ext cx="2772000" cy="529560"/>
            <a:chOff x="7872382" y="1473022"/>
            <a:chExt cx="2772000" cy="52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3475E5A0-DAD5-4925-8B23-833862E13B7E}"/>
                    </a:ext>
                  </a:extLst>
                </p14:cNvPr>
                <p14:cNvContentPartPr/>
                <p14:nvPr/>
              </p14:nvContentPartPr>
              <p14:xfrm>
                <a:off x="7872382" y="1622422"/>
                <a:ext cx="184680" cy="227520"/>
              </p14:xfrm>
            </p:contentPart>
          </mc:Choice>
          <mc:Fallback xmlns=""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3475E5A0-DAD5-4925-8B23-833862E13B7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863382" y="1613422"/>
                  <a:ext cx="2023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3B6FF893-DBB7-1F09-DED2-A69C18482667}"/>
                    </a:ext>
                  </a:extLst>
                </p14:cNvPr>
                <p14:cNvContentPartPr/>
                <p14:nvPr/>
              </p14:nvContentPartPr>
              <p14:xfrm>
                <a:off x="8202862" y="1601902"/>
                <a:ext cx="61920" cy="248040"/>
              </p14:xfrm>
            </p:contentPart>
          </mc:Choice>
          <mc:Fallback xmlns=""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3B6FF893-DBB7-1F09-DED2-A69C1848266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194222" y="1593262"/>
                  <a:ext cx="795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F7052A80-FE45-0EC4-1B44-2C6EFD6AF31B}"/>
                    </a:ext>
                  </a:extLst>
                </p14:cNvPr>
                <p14:cNvContentPartPr/>
                <p14:nvPr/>
              </p14:nvContentPartPr>
              <p14:xfrm>
                <a:off x="8366662" y="1652302"/>
                <a:ext cx="156240" cy="176760"/>
              </p14:xfrm>
            </p:contentPart>
          </mc:Choice>
          <mc:Fallback xmlns=""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F7052A80-FE45-0EC4-1B44-2C6EFD6AF31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357662" y="1643302"/>
                  <a:ext cx="1738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8286C63B-2D4E-FCE2-BD4F-A2BEEB4CFBCB}"/>
                    </a:ext>
                  </a:extLst>
                </p14:cNvPr>
                <p14:cNvContentPartPr/>
                <p14:nvPr/>
              </p14:nvContentPartPr>
              <p14:xfrm>
                <a:off x="8544142" y="1749142"/>
                <a:ext cx="98280" cy="110520"/>
              </p14:xfrm>
            </p:contentPart>
          </mc:Choice>
          <mc:Fallback xmlns=""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8286C63B-2D4E-FCE2-BD4F-A2BEEB4CFBC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535142" y="1740502"/>
                  <a:ext cx="1159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98D203B7-75AA-84BB-D85C-1B4238755992}"/>
                    </a:ext>
                  </a:extLst>
                </p14:cNvPr>
                <p14:cNvContentPartPr/>
                <p14:nvPr/>
              </p14:nvContentPartPr>
              <p14:xfrm>
                <a:off x="8556382" y="1812142"/>
                <a:ext cx="204840" cy="70560"/>
              </p14:xfrm>
            </p:contentPart>
          </mc:Choice>
          <mc:Fallback xmlns=""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98D203B7-75AA-84BB-D85C-1B423875599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547742" y="1803142"/>
                  <a:ext cx="2224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959B3F54-2104-2BCD-0C91-87BCF9D2558A}"/>
                    </a:ext>
                  </a:extLst>
                </p14:cNvPr>
                <p14:cNvContentPartPr/>
                <p14:nvPr/>
              </p14:nvContentPartPr>
              <p14:xfrm>
                <a:off x="8856262" y="1659862"/>
                <a:ext cx="109080" cy="155160"/>
              </p14:xfrm>
            </p:contentPart>
          </mc:Choice>
          <mc:Fallback xmlns=""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959B3F54-2104-2BCD-0C91-87BCF9D2558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847262" y="1651222"/>
                  <a:ext cx="1267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F93DEF29-80B1-7F19-94D1-8C2F1AA39992}"/>
                    </a:ext>
                  </a:extLst>
                </p14:cNvPr>
                <p14:cNvContentPartPr/>
                <p14:nvPr/>
              </p14:nvContentPartPr>
              <p14:xfrm>
                <a:off x="8859502" y="1700182"/>
                <a:ext cx="199080" cy="168120"/>
              </p14:xfrm>
            </p:contentPart>
          </mc:Choice>
          <mc:Fallback xmlns=""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F93DEF29-80B1-7F19-94D1-8C2F1AA3999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850502" y="1691182"/>
                  <a:ext cx="2167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DA1EC487-0408-2A48-A106-8A06DBB05E57}"/>
                    </a:ext>
                  </a:extLst>
                </p14:cNvPr>
                <p14:cNvContentPartPr/>
                <p14:nvPr/>
              </p14:nvContentPartPr>
              <p14:xfrm>
                <a:off x="9020782" y="1748782"/>
                <a:ext cx="134640" cy="144000"/>
              </p14:xfrm>
            </p:contentPart>
          </mc:Choice>
          <mc:Fallback xmlns=""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DA1EC487-0408-2A48-A106-8A06DBB05E5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012142" y="1739782"/>
                  <a:ext cx="1522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083EB89E-88D1-8616-0E75-52536B11379B}"/>
                    </a:ext>
                  </a:extLst>
                </p14:cNvPr>
                <p14:cNvContentPartPr/>
                <p14:nvPr/>
              </p14:nvContentPartPr>
              <p14:xfrm>
                <a:off x="9249382" y="1820782"/>
                <a:ext cx="21960" cy="66240"/>
              </p14:xfrm>
            </p:contentPart>
          </mc:Choice>
          <mc:Fallback xmlns=""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083EB89E-88D1-8616-0E75-52536B11379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240742" y="1812142"/>
                  <a:ext cx="396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FEDC2B1D-FB37-7FBB-354D-CBCDFE1B1473}"/>
                    </a:ext>
                  </a:extLst>
                </p14:cNvPr>
                <p14:cNvContentPartPr/>
                <p14:nvPr/>
              </p14:nvContentPartPr>
              <p14:xfrm>
                <a:off x="9399862" y="1621342"/>
                <a:ext cx="206640" cy="245880"/>
              </p14:xfrm>
            </p:contentPart>
          </mc:Choice>
          <mc:Fallback xmlns=""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FEDC2B1D-FB37-7FBB-354D-CBCDFE1B147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390862" y="1612342"/>
                  <a:ext cx="2242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6A87A07B-675F-BC1F-6F82-0890A11536E4}"/>
                    </a:ext>
                  </a:extLst>
                </p14:cNvPr>
                <p14:cNvContentPartPr/>
                <p14:nvPr/>
              </p14:nvContentPartPr>
              <p14:xfrm>
                <a:off x="9658702" y="1834462"/>
                <a:ext cx="11160" cy="41760"/>
              </p14:xfrm>
            </p:contentPart>
          </mc:Choice>
          <mc:Fallback xmlns=""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6A87A07B-675F-BC1F-6F82-0890A11536E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649702" y="1825462"/>
                  <a:ext cx="288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BFD46DDB-5C21-C100-F1CE-5601DB0497B0}"/>
                    </a:ext>
                  </a:extLst>
                </p14:cNvPr>
                <p14:cNvContentPartPr/>
                <p14:nvPr/>
              </p14:nvContentPartPr>
              <p14:xfrm>
                <a:off x="9745102" y="1670662"/>
                <a:ext cx="290520" cy="331920"/>
              </p14:xfrm>
            </p:contentPart>
          </mc:Choice>
          <mc:Fallback xmlns=""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BFD46DDB-5C21-C100-F1CE-5601DB0497B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736102" y="1661662"/>
                  <a:ext cx="30816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0C2A580C-D671-0729-8E2A-723589242F6D}"/>
                    </a:ext>
                  </a:extLst>
                </p14:cNvPr>
                <p14:cNvContentPartPr/>
                <p14:nvPr/>
              </p14:nvContentPartPr>
              <p14:xfrm>
                <a:off x="10122382" y="1811062"/>
                <a:ext cx="20880" cy="58320"/>
              </p14:xfrm>
            </p:contentPart>
          </mc:Choice>
          <mc:Fallback xmlns=""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0C2A580C-D671-0729-8E2A-723589242F6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113742" y="1802422"/>
                  <a:ext cx="385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C8FCCD68-095C-5E5B-8F71-29794C45B0C0}"/>
                    </a:ext>
                  </a:extLst>
                </p14:cNvPr>
                <p14:cNvContentPartPr/>
                <p14:nvPr/>
              </p14:nvContentPartPr>
              <p14:xfrm>
                <a:off x="10290142" y="1647982"/>
                <a:ext cx="150120" cy="119160"/>
              </p14:xfrm>
            </p:contentPart>
          </mc:Choice>
          <mc:Fallback xmlns=""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C8FCCD68-095C-5E5B-8F71-29794C45B0C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281502" y="1639342"/>
                  <a:ext cx="1677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86B4A5C1-2E7E-07F9-2A72-5F4BC71C87F5}"/>
                    </a:ext>
                  </a:extLst>
                </p14:cNvPr>
                <p14:cNvContentPartPr/>
                <p14:nvPr/>
              </p14:nvContentPartPr>
              <p14:xfrm>
                <a:off x="10434862" y="1473022"/>
                <a:ext cx="209520" cy="387360"/>
              </p14:xfrm>
            </p:contentPart>
          </mc:Choice>
          <mc:Fallback xmlns=""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86B4A5C1-2E7E-07F9-2A72-5F4BC71C87F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426222" y="1464382"/>
                  <a:ext cx="227160" cy="40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8" name="Gruppieren 607">
            <a:extLst>
              <a:ext uri="{FF2B5EF4-FFF2-40B4-BE49-F238E27FC236}">
                <a16:creationId xmlns:a16="http://schemas.microsoft.com/office/drawing/2014/main" id="{758B1417-8CCA-AE3C-FCC1-DF8D9D6AC5D2}"/>
              </a:ext>
            </a:extLst>
          </p:cNvPr>
          <p:cNvGrpSpPr/>
          <p:nvPr/>
        </p:nvGrpSpPr>
        <p:grpSpPr>
          <a:xfrm>
            <a:off x="186022" y="2418382"/>
            <a:ext cx="726840" cy="494280"/>
            <a:chOff x="186022" y="2418382"/>
            <a:chExt cx="726840" cy="49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480FCBA7-821C-07B9-B17A-0E13E2DBB9E7}"/>
                    </a:ext>
                  </a:extLst>
                </p14:cNvPr>
                <p14:cNvContentPartPr/>
                <p14:nvPr/>
              </p14:nvContentPartPr>
              <p14:xfrm>
                <a:off x="226702" y="2438902"/>
                <a:ext cx="124920" cy="162360"/>
              </p14:xfrm>
            </p:contentPart>
          </mc:Choice>
          <mc:Fallback xmlns=""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480FCBA7-821C-07B9-B17A-0E13E2DBB9E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18062" y="2429902"/>
                  <a:ext cx="1425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B335A4CD-D714-266F-7131-D9A10BAF5381}"/>
                    </a:ext>
                  </a:extLst>
                </p14:cNvPr>
                <p14:cNvContentPartPr/>
                <p14:nvPr/>
              </p14:nvContentPartPr>
              <p14:xfrm>
                <a:off x="440542" y="2418382"/>
                <a:ext cx="136080" cy="146520"/>
              </p14:xfrm>
            </p:contentPart>
          </mc:Choice>
          <mc:Fallback xmlns=""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B335A4CD-D714-266F-7131-D9A10BAF538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31902" y="2409382"/>
                  <a:ext cx="1537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ECA8137F-6EE9-5B2D-44FE-56FE8B732739}"/>
                    </a:ext>
                  </a:extLst>
                </p14:cNvPr>
                <p14:cNvContentPartPr/>
                <p14:nvPr/>
              </p14:nvContentPartPr>
              <p14:xfrm>
                <a:off x="190342" y="2630782"/>
                <a:ext cx="444240" cy="59760"/>
              </p14:xfrm>
            </p:contentPart>
          </mc:Choice>
          <mc:Fallback xmlns=""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ECA8137F-6EE9-5B2D-44FE-56FE8B73273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81342" y="2622142"/>
                  <a:ext cx="4618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E6052F18-037B-9471-C1D9-29AE9FE04E3D}"/>
                    </a:ext>
                  </a:extLst>
                </p14:cNvPr>
                <p14:cNvContentPartPr/>
                <p14:nvPr/>
              </p14:nvContentPartPr>
              <p14:xfrm>
                <a:off x="186022" y="2745622"/>
                <a:ext cx="119160" cy="135000"/>
              </p14:xfrm>
            </p:contentPart>
          </mc:Choice>
          <mc:Fallback xmlns=""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E6052F18-037B-9471-C1D9-29AE9FE04E3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77382" y="2736982"/>
                  <a:ext cx="1368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9C6A5255-11EC-9C23-639F-DEC029831FA4}"/>
                    </a:ext>
                  </a:extLst>
                </p14:cNvPr>
                <p14:cNvContentPartPr/>
                <p14:nvPr/>
              </p14:nvContentPartPr>
              <p14:xfrm>
                <a:off x="418942" y="2770102"/>
                <a:ext cx="97200" cy="104760"/>
              </p14:xfrm>
            </p:contentPart>
          </mc:Choice>
          <mc:Fallback xmlns=""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9C6A5255-11EC-9C23-639F-DEC029831FA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09942" y="2761462"/>
                  <a:ext cx="1148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5E41E185-C36C-F6B1-5594-8C374654BF38}"/>
                    </a:ext>
                  </a:extLst>
                </p14:cNvPr>
                <p14:cNvContentPartPr/>
                <p14:nvPr/>
              </p14:nvContentPartPr>
              <p14:xfrm>
                <a:off x="412822" y="2787382"/>
                <a:ext cx="78840" cy="64800"/>
              </p14:xfrm>
            </p:contentPart>
          </mc:Choice>
          <mc:Fallback xmlns=""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5E41E185-C36C-F6B1-5594-8C374654BF3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03822" y="2778382"/>
                  <a:ext cx="964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60DA7C42-6AFB-5734-9ADE-A3C38FCB1F7B}"/>
                    </a:ext>
                  </a:extLst>
                </p14:cNvPr>
                <p14:cNvContentPartPr/>
                <p14:nvPr/>
              </p14:nvContentPartPr>
              <p14:xfrm>
                <a:off x="548902" y="2798182"/>
                <a:ext cx="88560" cy="114480"/>
              </p14:xfrm>
            </p:contentPart>
          </mc:Choice>
          <mc:Fallback xmlns=""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60DA7C42-6AFB-5734-9ADE-A3C38FCB1F7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40262" y="2789182"/>
                  <a:ext cx="1062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DEACB8F4-E439-B75A-1721-04A9A7749BD7}"/>
                    </a:ext>
                  </a:extLst>
                </p14:cNvPr>
                <p14:cNvContentPartPr/>
                <p14:nvPr/>
              </p14:nvContentPartPr>
              <p14:xfrm>
                <a:off x="771742" y="2633662"/>
                <a:ext cx="141120" cy="4320"/>
              </p14:xfrm>
            </p:contentPart>
          </mc:Choice>
          <mc:Fallback xmlns=""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DEACB8F4-E439-B75A-1721-04A9A7749BD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63102" y="2624662"/>
                  <a:ext cx="1587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6DAC7D6F-25B6-1E98-F340-41DCED39261A}"/>
                    </a:ext>
                  </a:extLst>
                </p14:cNvPr>
                <p14:cNvContentPartPr/>
                <p14:nvPr/>
              </p14:nvContentPartPr>
              <p14:xfrm>
                <a:off x="796222" y="2677222"/>
                <a:ext cx="112680" cy="20880"/>
              </p14:xfrm>
            </p:contentPart>
          </mc:Choice>
          <mc:Fallback xmlns=""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6DAC7D6F-25B6-1E98-F340-41DCED39261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87222" y="2668582"/>
                  <a:ext cx="130320" cy="3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609" name="Freihand 608">
                <a:extLst>
                  <a:ext uri="{FF2B5EF4-FFF2-40B4-BE49-F238E27FC236}">
                    <a16:creationId xmlns:a16="http://schemas.microsoft.com/office/drawing/2014/main" id="{355335A9-83C7-67DB-E7F8-371C210B5505}"/>
                  </a:ext>
                </a:extLst>
              </p14:cNvPr>
              <p14:cNvContentPartPr/>
              <p14:nvPr/>
            </p14:nvContentPartPr>
            <p14:xfrm>
              <a:off x="1309582" y="2160262"/>
              <a:ext cx="373320" cy="30960"/>
            </p14:xfrm>
          </p:contentPart>
        </mc:Choice>
        <mc:Fallback xmlns="">
          <p:pic>
            <p:nvPicPr>
              <p:cNvPr id="609" name="Freihand 608">
                <a:extLst>
                  <a:ext uri="{FF2B5EF4-FFF2-40B4-BE49-F238E27FC236}">
                    <a16:creationId xmlns:a16="http://schemas.microsoft.com/office/drawing/2014/main" id="{355335A9-83C7-67DB-E7F8-371C210B5505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1300942" y="2151622"/>
                <a:ext cx="3909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610" name="Freihand 609">
                <a:extLst>
                  <a:ext uri="{FF2B5EF4-FFF2-40B4-BE49-F238E27FC236}">
                    <a16:creationId xmlns:a16="http://schemas.microsoft.com/office/drawing/2014/main" id="{C05E383A-2766-7881-0FCD-3CA3DBFE9201}"/>
                  </a:ext>
                </a:extLst>
              </p14:cNvPr>
              <p14:cNvContentPartPr/>
              <p14:nvPr/>
            </p14:nvContentPartPr>
            <p14:xfrm>
              <a:off x="5950702" y="2100862"/>
              <a:ext cx="269280" cy="27000"/>
            </p14:xfrm>
          </p:contentPart>
        </mc:Choice>
        <mc:Fallback xmlns="">
          <p:pic>
            <p:nvPicPr>
              <p:cNvPr id="610" name="Freihand 609">
                <a:extLst>
                  <a:ext uri="{FF2B5EF4-FFF2-40B4-BE49-F238E27FC236}">
                    <a16:creationId xmlns:a16="http://schemas.microsoft.com/office/drawing/2014/main" id="{C05E383A-2766-7881-0FCD-3CA3DBFE9201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5942062" y="2091862"/>
                <a:ext cx="286920" cy="4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623" name="Gruppieren 622">
            <a:extLst>
              <a:ext uri="{FF2B5EF4-FFF2-40B4-BE49-F238E27FC236}">
                <a16:creationId xmlns:a16="http://schemas.microsoft.com/office/drawing/2014/main" id="{20369036-F96B-A4C4-618B-5B6CFA751BDE}"/>
              </a:ext>
            </a:extLst>
          </p:cNvPr>
          <p:cNvGrpSpPr/>
          <p:nvPr/>
        </p:nvGrpSpPr>
        <p:grpSpPr>
          <a:xfrm>
            <a:off x="1104742" y="2383462"/>
            <a:ext cx="1478880" cy="351000"/>
            <a:chOff x="1104742" y="2383462"/>
            <a:chExt cx="1478880" cy="35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277022C7-51BA-2D03-E470-CB91BCC2186C}"/>
                    </a:ext>
                  </a:extLst>
                </p14:cNvPr>
                <p14:cNvContentPartPr/>
                <p14:nvPr/>
              </p14:nvContentPartPr>
              <p14:xfrm>
                <a:off x="1104742" y="2490742"/>
                <a:ext cx="156240" cy="243720"/>
              </p14:xfrm>
            </p:contentPart>
          </mc:Choice>
          <mc:Fallback xmlns=""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277022C7-51BA-2D03-E470-CB91BCC2186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95742" y="2481742"/>
                  <a:ext cx="1738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6B7963BC-27FF-30D2-A9EC-D41883DF45AA}"/>
                    </a:ext>
                  </a:extLst>
                </p14:cNvPr>
                <p14:cNvContentPartPr/>
                <p14:nvPr/>
              </p14:nvContentPartPr>
              <p14:xfrm>
                <a:off x="1301662" y="2383462"/>
                <a:ext cx="144360" cy="130680"/>
              </p14:xfrm>
            </p:contentPart>
          </mc:Choice>
          <mc:Fallback xmlns=""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6B7963BC-27FF-30D2-A9EC-D41883DF45A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293022" y="2374462"/>
                  <a:ext cx="1620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1F5A4786-68BE-8027-A8C4-2915E60547C9}"/>
                    </a:ext>
                  </a:extLst>
                </p14:cNvPr>
                <p14:cNvContentPartPr/>
                <p14:nvPr/>
              </p14:nvContentPartPr>
              <p14:xfrm>
                <a:off x="1589662" y="2606302"/>
                <a:ext cx="124200" cy="19080"/>
              </p14:xfrm>
            </p:contentPart>
          </mc:Choice>
          <mc:Fallback xmlns=""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1F5A4786-68BE-8027-A8C4-2915E60547C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580662" y="2597302"/>
                  <a:ext cx="1418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1FE19631-68D5-4732-7C45-457A1A37880B}"/>
                    </a:ext>
                  </a:extLst>
                </p14:cNvPr>
                <p14:cNvContentPartPr/>
                <p14:nvPr/>
              </p14:nvContentPartPr>
              <p14:xfrm>
                <a:off x="1858942" y="2564542"/>
                <a:ext cx="99360" cy="93600"/>
              </p14:xfrm>
            </p:contentPart>
          </mc:Choice>
          <mc:Fallback xmlns=""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1FE19631-68D5-4732-7C45-457A1A37880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850302" y="2555542"/>
                  <a:ext cx="1170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A994592B-1A91-CE60-89B6-3D0859D8ABEF}"/>
                    </a:ext>
                  </a:extLst>
                </p14:cNvPr>
                <p14:cNvContentPartPr/>
                <p14:nvPr/>
              </p14:nvContentPartPr>
              <p14:xfrm>
                <a:off x="1927702" y="2475622"/>
                <a:ext cx="69120" cy="157320"/>
              </p14:xfrm>
            </p:contentPart>
          </mc:Choice>
          <mc:Fallback xmlns=""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A994592B-1A91-CE60-89B6-3D0859D8ABE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918702" y="2466982"/>
                  <a:ext cx="867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F55A6B71-7B9F-F002-D986-708EB5C2278D}"/>
                    </a:ext>
                  </a:extLst>
                </p14:cNvPr>
                <p14:cNvContentPartPr/>
                <p14:nvPr/>
              </p14:nvContentPartPr>
              <p14:xfrm>
                <a:off x="2179342" y="2558782"/>
                <a:ext cx="139320" cy="6120"/>
              </p14:xfrm>
            </p:contentPart>
          </mc:Choice>
          <mc:Fallback xmlns=""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F55A6B71-7B9F-F002-D986-708EB5C2278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170702" y="2549782"/>
                  <a:ext cx="1569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C1C0C3DB-7337-801E-ACA2-07AE7423F6CA}"/>
                    </a:ext>
                  </a:extLst>
                </p14:cNvPr>
                <p14:cNvContentPartPr/>
                <p14:nvPr/>
              </p14:nvContentPartPr>
              <p14:xfrm>
                <a:off x="2178262" y="2587582"/>
                <a:ext cx="153000" cy="19440"/>
              </p14:xfrm>
            </p:contentPart>
          </mc:Choice>
          <mc:Fallback xmlns=""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C1C0C3DB-7337-801E-ACA2-07AE7423F6C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169622" y="2578942"/>
                  <a:ext cx="1706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54C3CCEB-3DA2-6BB8-712C-3C87BC1ECAFE}"/>
                    </a:ext>
                  </a:extLst>
                </p14:cNvPr>
                <p14:cNvContentPartPr/>
                <p14:nvPr/>
              </p14:nvContentPartPr>
              <p14:xfrm>
                <a:off x="2437102" y="2514142"/>
                <a:ext cx="146520" cy="87120"/>
              </p14:xfrm>
            </p:contentPart>
          </mc:Choice>
          <mc:Fallback xmlns=""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54C3CCEB-3DA2-6BB8-712C-3C87BC1ECAF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428462" y="2505502"/>
                  <a:ext cx="164160" cy="10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5" name="Gruppieren 634">
            <a:extLst>
              <a:ext uri="{FF2B5EF4-FFF2-40B4-BE49-F238E27FC236}">
                <a16:creationId xmlns:a16="http://schemas.microsoft.com/office/drawing/2014/main" id="{3EE6D03C-0542-D11A-B876-E07EFCDCC3E9}"/>
              </a:ext>
            </a:extLst>
          </p:cNvPr>
          <p:cNvGrpSpPr/>
          <p:nvPr/>
        </p:nvGrpSpPr>
        <p:grpSpPr>
          <a:xfrm>
            <a:off x="152182" y="3041542"/>
            <a:ext cx="417240" cy="232200"/>
            <a:chOff x="152182" y="3041542"/>
            <a:chExt cx="417240" cy="23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4B34198D-CACA-720D-9AF0-AC39B50B8638}"/>
                    </a:ext>
                  </a:extLst>
                </p14:cNvPr>
                <p14:cNvContentPartPr/>
                <p14:nvPr/>
              </p14:nvContentPartPr>
              <p14:xfrm>
                <a:off x="152182" y="3077542"/>
                <a:ext cx="137160" cy="196200"/>
              </p14:xfrm>
            </p:contentPart>
          </mc:Choice>
          <mc:Fallback xmlns=""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4B34198D-CACA-720D-9AF0-AC39B50B863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43542" y="3068902"/>
                  <a:ext cx="1548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582752EB-EDAB-EE28-114A-FE4A00832838}"/>
                    </a:ext>
                  </a:extLst>
                </p14:cNvPr>
                <p14:cNvContentPartPr/>
                <p14:nvPr/>
              </p14:nvContentPartPr>
              <p14:xfrm>
                <a:off x="409582" y="3041542"/>
                <a:ext cx="159840" cy="190440"/>
              </p14:xfrm>
            </p:contentPart>
          </mc:Choice>
          <mc:Fallback xmlns=""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582752EB-EDAB-EE28-114A-FE4A0083283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00582" y="3032902"/>
                  <a:ext cx="177480" cy="20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4" name="Gruppieren 633">
            <a:extLst>
              <a:ext uri="{FF2B5EF4-FFF2-40B4-BE49-F238E27FC236}">
                <a16:creationId xmlns:a16="http://schemas.microsoft.com/office/drawing/2014/main" id="{64A3FD99-2D32-24C0-0425-557079E2299D}"/>
              </a:ext>
            </a:extLst>
          </p:cNvPr>
          <p:cNvGrpSpPr/>
          <p:nvPr/>
        </p:nvGrpSpPr>
        <p:grpSpPr>
          <a:xfrm>
            <a:off x="124822" y="3354742"/>
            <a:ext cx="471240" cy="349200"/>
            <a:chOff x="124822" y="3354742"/>
            <a:chExt cx="471240" cy="34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E933279A-CD28-55A1-15C7-0EA239874468}"/>
                    </a:ext>
                  </a:extLst>
                </p14:cNvPr>
                <p14:cNvContentPartPr/>
                <p14:nvPr/>
              </p14:nvContentPartPr>
              <p14:xfrm>
                <a:off x="124822" y="3354742"/>
                <a:ext cx="375480" cy="54360"/>
              </p14:xfrm>
            </p:contentPart>
          </mc:Choice>
          <mc:Fallback xmlns=""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E933279A-CD28-55A1-15C7-0EA23987446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5822" y="3346102"/>
                  <a:ext cx="3931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63D4CB95-C1E7-3D79-408B-7C03BE81EA37}"/>
                    </a:ext>
                  </a:extLst>
                </p14:cNvPr>
                <p14:cNvContentPartPr/>
                <p14:nvPr/>
              </p14:nvContentPartPr>
              <p14:xfrm>
                <a:off x="141742" y="3468862"/>
                <a:ext cx="123120" cy="192240"/>
              </p14:xfrm>
            </p:contentPart>
          </mc:Choice>
          <mc:Fallback xmlns=""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63D4CB95-C1E7-3D79-408B-7C03BE81EA3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33102" y="3459862"/>
                  <a:ext cx="1407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EE2DE6B2-8FDD-3766-C37B-F67D598DBBE8}"/>
                    </a:ext>
                  </a:extLst>
                </p14:cNvPr>
                <p14:cNvContentPartPr/>
                <p14:nvPr/>
              </p14:nvContentPartPr>
              <p14:xfrm>
                <a:off x="331822" y="3481822"/>
                <a:ext cx="135000" cy="155520"/>
              </p14:xfrm>
            </p:contentPart>
          </mc:Choice>
          <mc:Fallback xmlns=""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EE2DE6B2-8FDD-3766-C37B-F67D598DBBE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22822" y="3473182"/>
                  <a:ext cx="1526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48CF3087-BCD1-16D4-7001-D3405DDBE16C}"/>
                    </a:ext>
                  </a:extLst>
                </p14:cNvPr>
                <p14:cNvContentPartPr/>
                <p14:nvPr/>
              </p14:nvContentPartPr>
              <p14:xfrm>
                <a:off x="521542" y="3549502"/>
                <a:ext cx="14400" cy="113400"/>
              </p14:xfrm>
            </p:contentPart>
          </mc:Choice>
          <mc:Fallback xmlns=""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48CF3087-BCD1-16D4-7001-D3405DDBE16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12902" y="3540502"/>
                  <a:ext cx="320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25DC52C4-502E-B4FE-0E5F-2D99929E8463}"/>
                    </a:ext>
                  </a:extLst>
                </p14:cNvPr>
                <p14:cNvContentPartPr/>
                <p14:nvPr/>
              </p14:nvContentPartPr>
              <p14:xfrm>
                <a:off x="490582" y="3525742"/>
                <a:ext cx="105480" cy="178200"/>
              </p14:xfrm>
            </p:contentPart>
          </mc:Choice>
          <mc:Fallback xmlns=""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25DC52C4-502E-B4FE-0E5F-2D99929E846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81582" y="3516742"/>
                  <a:ext cx="123120" cy="19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633" name="Freihand 632">
                <a:extLst>
                  <a:ext uri="{FF2B5EF4-FFF2-40B4-BE49-F238E27FC236}">
                    <a16:creationId xmlns:a16="http://schemas.microsoft.com/office/drawing/2014/main" id="{6B400775-166A-3D2C-C02A-4FABF8D6449B}"/>
                  </a:ext>
                </a:extLst>
              </p14:cNvPr>
              <p14:cNvContentPartPr/>
              <p14:nvPr/>
            </p14:nvContentPartPr>
            <p14:xfrm>
              <a:off x="802702" y="3355822"/>
              <a:ext cx="163440" cy="102960"/>
            </p14:xfrm>
          </p:contentPart>
        </mc:Choice>
        <mc:Fallback xmlns="">
          <p:pic>
            <p:nvPicPr>
              <p:cNvPr id="633" name="Freihand 632">
                <a:extLst>
                  <a:ext uri="{FF2B5EF4-FFF2-40B4-BE49-F238E27FC236}">
                    <a16:creationId xmlns:a16="http://schemas.microsoft.com/office/drawing/2014/main" id="{6B400775-166A-3D2C-C02A-4FABF8D6449B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794062" y="3347182"/>
                <a:ext cx="18108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637" name="Freihand 636">
                <a:extLst>
                  <a:ext uri="{FF2B5EF4-FFF2-40B4-BE49-F238E27FC236}">
                    <a16:creationId xmlns:a16="http://schemas.microsoft.com/office/drawing/2014/main" id="{0EE0B03B-6B4B-D18E-09B1-368A85392457}"/>
                  </a:ext>
                </a:extLst>
              </p14:cNvPr>
              <p14:cNvContentPartPr/>
              <p14:nvPr/>
            </p14:nvContentPartPr>
            <p14:xfrm>
              <a:off x="3139822" y="2157022"/>
              <a:ext cx="147240" cy="39240"/>
            </p14:xfrm>
          </p:contentPart>
        </mc:Choice>
        <mc:Fallback xmlns="">
          <p:pic>
            <p:nvPicPr>
              <p:cNvPr id="637" name="Freihand 636">
                <a:extLst>
                  <a:ext uri="{FF2B5EF4-FFF2-40B4-BE49-F238E27FC236}">
                    <a16:creationId xmlns:a16="http://schemas.microsoft.com/office/drawing/2014/main" id="{0EE0B03B-6B4B-D18E-09B1-368A85392457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3130822" y="2148022"/>
                <a:ext cx="1648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638" name="Freihand 637">
                <a:extLst>
                  <a:ext uri="{FF2B5EF4-FFF2-40B4-BE49-F238E27FC236}">
                    <a16:creationId xmlns:a16="http://schemas.microsoft.com/office/drawing/2014/main" id="{67897D4F-148A-097C-C122-284523ABA724}"/>
                  </a:ext>
                </a:extLst>
              </p14:cNvPr>
              <p14:cNvContentPartPr/>
              <p14:nvPr/>
            </p14:nvContentPartPr>
            <p14:xfrm>
              <a:off x="6535702" y="2096902"/>
              <a:ext cx="121680" cy="18360"/>
            </p14:xfrm>
          </p:contentPart>
        </mc:Choice>
        <mc:Fallback xmlns="">
          <p:pic>
            <p:nvPicPr>
              <p:cNvPr id="638" name="Freihand 637">
                <a:extLst>
                  <a:ext uri="{FF2B5EF4-FFF2-40B4-BE49-F238E27FC236}">
                    <a16:creationId xmlns:a16="http://schemas.microsoft.com/office/drawing/2014/main" id="{67897D4F-148A-097C-C122-284523ABA724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6527062" y="2088262"/>
                <a:ext cx="13932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51" name="Gruppieren 650">
            <a:extLst>
              <a:ext uri="{FF2B5EF4-FFF2-40B4-BE49-F238E27FC236}">
                <a16:creationId xmlns:a16="http://schemas.microsoft.com/office/drawing/2014/main" id="{C9BA9310-695C-281D-E331-4F3BB02068A0}"/>
              </a:ext>
            </a:extLst>
          </p:cNvPr>
          <p:cNvGrpSpPr/>
          <p:nvPr/>
        </p:nvGrpSpPr>
        <p:grpSpPr>
          <a:xfrm>
            <a:off x="1008622" y="3089782"/>
            <a:ext cx="1576440" cy="441000"/>
            <a:chOff x="1008622" y="3089782"/>
            <a:chExt cx="1576440" cy="44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04837416-F974-741F-3FF2-52093BCA7E71}"/>
                    </a:ext>
                  </a:extLst>
                </p14:cNvPr>
                <p14:cNvContentPartPr/>
                <p14:nvPr/>
              </p14:nvContentPartPr>
              <p14:xfrm>
                <a:off x="1008622" y="3293542"/>
                <a:ext cx="236520" cy="237240"/>
              </p14:xfrm>
            </p:contentPart>
          </mc:Choice>
          <mc:Fallback xmlns=""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04837416-F974-741F-3FF2-52093BCA7E7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99982" y="3284542"/>
                  <a:ext cx="2541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4766C0BE-9F57-8603-1906-F94FE3369822}"/>
                    </a:ext>
                  </a:extLst>
                </p14:cNvPr>
                <p14:cNvContentPartPr/>
                <p14:nvPr/>
              </p14:nvContentPartPr>
              <p14:xfrm>
                <a:off x="1332262" y="3197062"/>
                <a:ext cx="133200" cy="216720"/>
              </p14:xfrm>
            </p:contentPart>
          </mc:Choice>
          <mc:Fallback xmlns=""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4766C0BE-9F57-8603-1906-F94FE336982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323262" y="3188062"/>
                  <a:ext cx="1508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F6A8206D-F54B-0D31-BD92-3A9D7410F19C}"/>
                    </a:ext>
                  </a:extLst>
                </p14:cNvPr>
                <p14:cNvContentPartPr/>
                <p14:nvPr/>
              </p14:nvContentPartPr>
              <p14:xfrm>
                <a:off x="1529902" y="3089782"/>
                <a:ext cx="137520" cy="132480"/>
              </p14:xfrm>
            </p:contentPart>
          </mc:Choice>
          <mc:Fallback xmlns=""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F6A8206D-F54B-0D31-BD92-3A9D7410F19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520902" y="3081142"/>
                  <a:ext cx="1551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1A2ED333-1801-40A1-C6FC-0CBC94DFFEEA}"/>
                    </a:ext>
                  </a:extLst>
                </p14:cNvPr>
                <p14:cNvContentPartPr/>
                <p14:nvPr/>
              </p14:nvContentPartPr>
              <p14:xfrm>
                <a:off x="1721062" y="3343582"/>
                <a:ext cx="102600" cy="20520"/>
              </p14:xfrm>
            </p:contentPart>
          </mc:Choice>
          <mc:Fallback xmlns=""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1A2ED333-1801-40A1-C6FC-0CBC94DFFEE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712422" y="3334582"/>
                  <a:ext cx="1202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810E4493-6F01-CE4D-8CE7-CDAE4518A905}"/>
                    </a:ext>
                  </a:extLst>
                </p14:cNvPr>
                <p14:cNvContentPartPr/>
                <p14:nvPr/>
              </p14:nvContentPartPr>
              <p14:xfrm>
                <a:off x="1929502" y="3246382"/>
                <a:ext cx="102960" cy="139320"/>
              </p14:xfrm>
            </p:contentPart>
          </mc:Choice>
          <mc:Fallback xmlns=""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810E4493-6F01-CE4D-8CE7-CDAE4518A90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920862" y="3237742"/>
                  <a:ext cx="1206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56495CD3-BDDD-D819-14B3-080C10D8A012}"/>
                    </a:ext>
                  </a:extLst>
                </p14:cNvPr>
                <p14:cNvContentPartPr/>
                <p14:nvPr/>
              </p14:nvContentPartPr>
              <p14:xfrm>
                <a:off x="2002942" y="3173302"/>
                <a:ext cx="60120" cy="180360"/>
              </p14:xfrm>
            </p:contentPart>
          </mc:Choice>
          <mc:Fallback xmlns=""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56495CD3-BDDD-D819-14B3-080C10D8A01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994302" y="3164302"/>
                  <a:ext cx="777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EA881FE4-A095-5108-BC20-5EEFB65FD4DD}"/>
                    </a:ext>
                  </a:extLst>
                </p14:cNvPr>
                <p14:cNvContentPartPr/>
                <p14:nvPr/>
              </p14:nvContentPartPr>
              <p14:xfrm>
                <a:off x="2214622" y="3261502"/>
                <a:ext cx="180000" cy="71640"/>
              </p14:xfrm>
            </p:contentPart>
          </mc:Choice>
          <mc:Fallback xmlns=""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EA881FE4-A095-5108-BC20-5EEFB65FD4D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205622" y="3252502"/>
                  <a:ext cx="1976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ABCF8106-B083-FA54-80D2-D430983199F1}"/>
                    </a:ext>
                  </a:extLst>
                </p14:cNvPr>
                <p14:cNvContentPartPr/>
                <p14:nvPr/>
              </p14:nvContentPartPr>
              <p14:xfrm>
                <a:off x="2488582" y="3221542"/>
                <a:ext cx="96480" cy="120600"/>
              </p14:xfrm>
            </p:contentPart>
          </mc:Choice>
          <mc:Fallback xmlns=""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ABCF8106-B083-FA54-80D2-D430983199F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479942" y="3212902"/>
                  <a:ext cx="114120" cy="13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652" name="Freihand 651">
                <a:extLst>
                  <a:ext uri="{FF2B5EF4-FFF2-40B4-BE49-F238E27FC236}">
                    <a16:creationId xmlns:a16="http://schemas.microsoft.com/office/drawing/2014/main" id="{A4C24EB7-7C22-252A-DCA7-79E3E12E47FE}"/>
                  </a:ext>
                </a:extLst>
              </p14:cNvPr>
              <p14:cNvContentPartPr/>
              <p14:nvPr/>
            </p14:nvContentPartPr>
            <p14:xfrm>
              <a:off x="2668942" y="2821222"/>
              <a:ext cx="3600" cy="6120"/>
            </p14:xfrm>
          </p:contentPart>
        </mc:Choice>
        <mc:Fallback xmlns="">
          <p:pic>
            <p:nvPicPr>
              <p:cNvPr id="652" name="Freihand 651">
                <a:extLst>
                  <a:ext uri="{FF2B5EF4-FFF2-40B4-BE49-F238E27FC236}">
                    <a16:creationId xmlns:a16="http://schemas.microsoft.com/office/drawing/2014/main" id="{A4C24EB7-7C22-252A-DCA7-79E3E12E47FE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2660302" y="2812582"/>
                <a:ext cx="21240" cy="2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664" name="Gruppieren 663">
            <a:extLst>
              <a:ext uri="{FF2B5EF4-FFF2-40B4-BE49-F238E27FC236}">
                <a16:creationId xmlns:a16="http://schemas.microsoft.com/office/drawing/2014/main" id="{8490EB0A-2D7A-AD21-DFF2-D140C0908D51}"/>
              </a:ext>
            </a:extLst>
          </p:cNvPr>
          <p:cNvGrpSpPr/>
          <p:nvPr/>
        </p:nvGrpSpPr>
        <p:grpSpPr>
          <a:xfrm>
            <a:off x="133102" y="3906982"/>
            <a:ext cx="403200" cy="603000"/>
            <a:chOff x="133102" y="3906982"/>
            <a:chExt cx="403200" cy="60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2994F963-183B-32A3-D6D6-920479FE6E6B}"/>
                    </a:ext>
                  </a:extLst>
                </p14:cNvPr>
                <p14:cNvContentPartPr/>
                <p14:nvPr/>
              </p14:nvContentPartPr>
              <p14:xfrm>
                <a:off x="140302" y="3918862"/>
                <a:ext cx="127440" cy="205920"/>
              </p14:xfrm>
            </p:contentPart>
          </mc:Choice>
          <mc:Fallback xmlns=""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2994F963-183B-32A3-D6D6-920479FE6E6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31662" y="3909862"/>
                  <a:ext cx="1450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C5275930-CB0E-8008-CA69-156C455209F4}"/>
                    </a:ext>
                  </a:extLst>
                </p14:cNvPr>
                <p14:cNvContentPartPr/>
                <p14:nvPr/>
              </p14:nvContentPartPr>
              <p14:xfrm>
                <a:off x="373942" y="3906982"/>
                <a:ext cx="106200" cy="169560"/>
              </p14:xfrm>
            </p:contentPart>
          </mc:Choice>
          <mc:Fallback xmlns=""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C5275930-CB0E-8008-CA69-156C455209F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64942" y="3898342"/>
                  <a:ext cx="1238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33D7B38F-589E-BFD9-9809-9A263E979CA9}"/>
                    </a:ext>
                  </a:extLst>
                </p14:cNvPr>
                <p14:cNvContentPartPr/>
                <p14:nvPr/>
              </p14:nvContentPartPr>
              <p14:xfrm>
                <a:off x="152542" y="4172662"/>
                <a:ext cx="383760" cy="62280"/>
              </p14:xfrm>
            </p:contentPart>
          </mc:Choice>
          <mc:Fallback xmlns=""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33D7B38F-589E-BFD9-9809-9A263E979CA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43902" y="4164022"/>
                  <a:ext cx="4014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B368224F-9517-5F14-BE61-49BAED1846FD}"/>
                    </a:ext>
                  </a:extLst>
                </p14:cNvPr>
                <p14:cNvContentPartPr/>
                <p14:nvPr/>
              </p14:nvContentPartPr>
              <p14:xfrm>
                <a:off x="133102" y="4318822"/>
                <a:ext cx="116640" cy="191160"/>
              </p14:xfrm>
            </p:contentPart>
          </mc:Choice>
          <mc:Fallback xmlns=""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B368224F-9517-5F14-BE61-49BAED1846F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24102" y="4309822"/>
                  <a:ext cx="1342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75DA4437-1B04-7804-6E62-E4F54FB81967}"/>
                    </a:ext>
                  </a:extLst>
                </p14:cNvPr>
                <p14:cNvContentPartPr/>
                <p14:nvPr/>
              </p14:nvContentPartPr>
              <p14:xfrm>
                <a:off x="340102" y="4242142"/>
                <a:ext cx="110880" cy="251280"/>
              </p14:xfrm>
            </p:contentPart>
          </mc:Choice>
          <mc:Fallback xmlns=""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75DA4437-1B04-7804-6E62-E4F54FB8196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31102" y="4233502"/>
                  <a:ext cx="128520" cy="26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665" name="Freihand 664">
                <a:extLst>
                  <a:ext uri="{FF2B5EF4-FFF2-40B4-BE49-F238E27FC236}">
                    <a16:creationId xmlns:a16="http://schemas.microsoft.com/office/drawing/2014/main" id="{F8B81E4B-2B06-A65B-192D-A14B686EE1F4}"/>
                  </a:ext>
                </a:extLst>
              </p14:cNvPr>
              <p14:cNvContentPartPr/>
              <p14:nvPr/>
            </p14:nvContentPartPr>
            <p14:xfrm>
              <a:off x="1838062" y="2127862"/>
              <a:ext cx="263160" cy="57960"/>
            </p14:xfrm>
          </p:contentPart>
        </mc:Choice>
        <mc:Fallback xmlns="">
          <p:pic>
            <p:nvPicPr>
              <p:cNvPr id="665" name="Freihand 664">
                <a:extLst>
                  <a:ext uri="{FF2B5EF4-FFF2-40B4-BE49-F238E27FC236}">
                    <a16:creationId xmlns:a16="http://schemas.microsoft.com/office/drawing/2014/main" id="{F8B81E4B-2B06-A65B-192D-A14B686EE1F4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1829422" y="2118862"/>
                <a:ext cx="28080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667" name="Freihand 666">
                <a:extLst>
                  <a:ext uri="{FF2B5EF4-FFF2-40B4-BE49-F238E27FC236}">
                    <a16:creationId xmlns:a16="http://schemas.microsoft.com/office/drawing/2014/main" id="{145AAA99-9096-A882-C5FA-7F5F382ADEF7}"/>
                  </a:ext>
                </a:extLst>
              </p14:cNvPr>
              <p14:cNvContentPartPr/>
              <p14:nvPr/>
            </p14:nvContentPartPr>
            <p14:xfrm>
              <a:off x="3432142" y="2097622"/>
              <a:ext cx="136080" cy="29520"/>
            </p14:xfrm>
          </p:contentPart>
        </mc:Choice>
        <mc:Fallback xmlns="">
          <p:pic>
            <p:nvPicPr>
              <p:cNvPr id="667" name="Freihand 666">
                <a:extLst>
                  <a:ext uri="{FF2B5EF4-FFF2-40B4-BE49-F238E27FC236}">
                    <a16:creationId xmlns:a16="http://schemas.microsoft.com/office/drawing/2014/main" id="{145AAA99-9096-A882-C5FA-7F5F382ADEF7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3423142" y="2088622"/>
                <a:ext cx="1537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669" name="Freihand 668">
                <a:extLst>
                  <a:ext uri="{FF2B5EF4-FFF2-40B4-BE49-F238E27FC236}">
                    <a16:creationId xmlns:a16="http://schemas.microsoft.com/office/drawing/2014/main" id="{3B484CC9-B41E-86C9-E835-0DDB833C3631}"/>
                  </a:ext>
                </a:extLst>
              </p14:cNvPr>
              <p14:cNvContentPartPr/>
              <p14:nvPr/>
            </p14:nvContentPartPr>
            <p14:xfrm>
              <a:off x="6878422" y="2056222"/>
              <a:ext cx="232200" cy="54720"/>
            </p14:xfrm>
          </p:contentPart>
        </mc:Choice>
        <mc:Fallback xmlns="">
          <p:pic>
            <p:nvPicPr>
              <p:cNvPr id="669" name="Freihand 668">
                <a:extLst>
                  <a:ext uri="{FF2B5EF4-FFF2-40B4-BE49-F238E27FC236}">
                    <a16:creationId xmlns:a16="http://schemas.microsoft.com/office/drawing/2014/main" id="{3B484CC9-B41E-86C9-E835-0DDB833C3631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6869782" y="2047222"/>
                <a:ext cx="249840" cy="7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688" name="Gruppieren 687">
            <a:extLst>
              <a:ext uri="{FF2B5EF4-FFF2-40B4-BE49-F238E27FC236}">
                <a16:creationId xmlns:a16="http://schemas.microsoft.com/office/drawing/2014/main" id="{0A54E9E4-0B80-2F3E-F308-031708875366}"/>
              </a:ext>
            </a:extLst>
          </p:cNvPr>
          <p:cNvGrpSpPr/>
          <p:nvPr/>
        </p:nvGrpSpPr>
        <p:grpSpPr>
          <a:xfrm>
            <a:off x="764182" y="3857662"/>
            <a:ext cx="2485440" cy="439200"/>
            <a:chOff x="764182" y="3857662"/>
            <a:chExt cx="2485440" cy="43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1002B0F7-2586-0AAB-CD58-76348660CB74}"/>
                    </a:ext>
                  </a:extLst>
                </p14:cNvPr>
                <p14:cNvContentPartPr/>
                <p14:nvPr/>
              </p14:nvContentPartPr>
              <p14:xfrm>
                <a:off x="764182" y="4171222"/>
                <a:ext cx="123120" cy="27720"/>
              </p14:xfrm>
            </p:contentPart>
          </mc:Choice>
          <mc:Fallback xmlns=""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1002B0F7-2586-0AAB-CD58-76348660CB7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55182" y="4162222"/>
                  <a:ext cx="1407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3B8EE7BE-4489-74B6-C9B6-2AEAE3AED1FA}"/>
                    </a:ext>
                  </a:extLst>
                </p14:cNvPr>
                <p14:cNvContentPartPr/>
                <p14:nvPr/>
              </p14:nvContentPartPr>
              <p14:xfrm>
                <a:off x="777862" y="4235662"/>
                <a:ext cx="111240" cy="11880"/>
              </p14:xfrm>
            </p:contentPart>
          </mc:Choice>
          <mc:Fallback xmlns=""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3B8EE7BE-4489-74B6-C9B6-2AEAE3AED1F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69222" y="4226662"/>
                  <a:ext cx="128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96C794E2-11FA-B271-940C-754F82D4CA39}"/>
                    </a:ext>
                  </a:extLst>
                </p14:cNvPr>
                <p14:cNvContentPartPr/>
                <p14:nvPr/>
              </p14:nvContentPartPr>
              <p14:xfrm>
                <a:off x="1015102" y="4034782"/>
                <a:ext cx="87120" cy="218880"/>
              </p14:xfrm>
            </p:contentPart>
          </mc:Choice>
          <mc:Fallback xmlns=""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96C794E2-11FA-B271-940C-754F82D4CA3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06102" y="4026142"/>
                  <a:ext cx="1047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28CF11BF-076F-90C8-0C8D-ACE807A04170}"/>
                    </a:ext>
                  </a:extLst>
                </p14:cNvPr>
                <p14:cNvContentPartPr/>
                <p14:nvPr/>
              </p14:nvContentPartPr>
              <p14:xfrm>
                <a:off x="1199062" y="4079422"/>
                <a:ext cx="117720" cy="152280"/>
              </p14:xfrm>
            </p:contentPart>
          </mc:Choice>
          <mc:Fallback xmlns=""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28CF11BF-076F-90C8-0C8D-ACE807A0417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90062" y="4070422"/>
                  <a:ext cx="1353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B0EAACA5-3362-A68A-0D04-1B3AD47CBC47}"/>
                    </a:ext>
                  </a:extLst>
                </p14:cNvPr>
                <p14:cNvContentPartPr/>
                <p14:nvPr/>
              </p14:nvContentPartPr>
              <p14:xfrm>
                <a:off x="1192222" y="4120102"/>
                <a:ext cx="118080" cy="74160"/>
              </p14:xfrm>
            </p:contentPart>
          </mc:Choice>
          <mc:Fallback xmlns=""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B0EAACA5-3362-A68A-0D04-1B3AD47CBC4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83582" y="4111102"/>
                  <a:ext cx="1357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E8FB3C94-D7BD-8369-6639-BB8D1685FA8E}"/>
                    </a:ext>
                  </a:extLst>
                </p14:cNvPr>
                <p14:cNvContentPartPr/>
                <p14:nvPr/>
              </p14:nvContentPartPr>
              <p14:xfrm>
                <a:off x="1365742" y="4146382"/>
                <a:ext cx="81360" cy="150480"/>
              </p14:xfrm>
            </p:contentPart>
          </mc:Choice>
          <mc:Fallback xmlns=""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E8FB3C94-D7BD-8369-6639-BB8D1685FA8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356742" y="4137382"/>
                  <a:ext cx="990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D9EBE046-DCC2-D2B8-BB28-2413D32C795E}"/>
                    </a:ext>
                  </a:extLst>
                </p14:cNvPr>
                <p14:cNvContentPartPr/>
                <p14:nvPr/>
              </p14:nvContentPartPr>
              <p14:xfrm>
                <a:off x="1397782" y="4134862"/>
                <a:ext cx="148320" cy="89280"/>
              </p14:xfrm>
            </p:contentPart>
          </mc:Choice>
          <mc:Fallback xmlns=""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D9EBE046-DCC2-D2B8-BB28-2413D32C795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388782" y="4126222"/>
                  <a:ext cx="1659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2E0CF66E-34EB-4E21-78BA-1245DE84C5BB}"/>
                    </a:ext>
                  </a:extLst>
                </p14:cNvPr>
                <p14:cNvContentPartPr/>
                <p14:nvPr/>
              </p14:nvContentPartPr>
              <p14:xfrm>
                <a:off x="1655542" y="4005262"/>
                <a:ext cx="156240" cy="236880"/>
              </p14:xfrm>
            </p:contentPart>
          </mc:Choice>
          <mc:Fallback xmlns=""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2E0CF66E-34EB-4E21-78BA-1245DE84C5B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646542" y="3996622"/>
                  <a:ext cx="1738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FE4D71C2-1ECF-B539-DD25-5D6B62D1BA00}"/>
                    </a:ext>
                  </a:extLst>
                </p14:cNvPr>
                <p14:cNvContentPartPr/>
                <p14:nvPr/>
              </p14:nvContentPartPr>
              <p14:xfrm>
                <a:off x="1968382" y="3990862"/>
                <a:ext cx="9000" cy="150120"/>
              </p14:xfrm>
            </p:contentPart>
          </mc:Choice>
          <mc:Fallback xmlns=""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FE4D71C2-1ECF-B539-DD25-5D6B62D1BA0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959382" y="3982222"/>
                  <a:ext cx="266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679" name="Freihand 678">
                  <a:extLst>
                    <a:ext uri="{FF2B5EF4-FFF2-40B4-BE49-F238E27FC236}">
                      <a16:creationId xmlns:a16="http://schemas.microsoft.com/office/drawing/2014/main" id="{FF972C85-1BE0-EA0B-17BA-4BEAAEA739E3}"/>
                    </a:ext>
                  </a:extLst>
                </p14:cNvPr>
                <p14:cNvContentPartPr/>
                <p14:nvPr/>
              </p14:nvContentPartPr>
              <p14:xfrm>
                <a:off x="1925902" y="4050262"/>
                <a:ext cx="96480" cy="31320"/>
              </p14:xfrm>
            </p:contentPart>
          </mc:Choice>
          <mc:Fallback xmlns="">
            <p:pic>
              <p:nvPicPr>
                <p:cNvPr id="679" name="Freihand 678">
                  <a:extLst>
                    <a:ext uri="{FF2B5EF4-FFF2-40B4-BE49-F238E27FC236}">
                      <a16:creationId xmlns:a16="http://schemas.microsoft.com/office/drawing/2014/main" id="{FF972C85-1BE0-EA0B-17BA-4BEAAEA739E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917262" y="4041622"/>
                  <a:ext cx="1141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02448040-A3A3-BB39-FEE9-FFE940BCB7DE}"/>
                    </a:ext>
                  </a:extLst>
                </p14:cNvPr>
                <p14:cNvContentPartPr/>
                <p14:nvPr/>
              </p14:nvContentPartPr>
              <p14:xfrm>
                <a:off x="2131102" y="3994822"/>
                <a:ext cx="239400" cy="244800"/>
              </p14:xfrm>
            </p:contentPart>
          </mc:Choice>
          <mc:Fallback xmlns=""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02448040-A3A3-BB39-FEE9-FFE940BCB7D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122462" y="3985822"/>
                  <a:ext cx="2570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682" name="Freihand 681">
                  <a:extLst>
                    <a:ext uri="{FF2B5EF4-FFF2-40B4-BE49-F238E27FC236}">
                      <a16:creationId xmlns:a16="http://schemas.microsoft.com/office/drawing/2014/main" id="{021310A2-6355-6BF3-D371-AFC6A0FBC47E}"/>
                    </a:ext>
                  </a:extLst>
                </p14:cNvPr>
                <p14:cNvContentPartPr/>
                <p14:nvPr/>
              </p14:nvContentPartPr>
              <p14:xfrm>
                <a:off x="2436022" y="3898342"/>
                <a:ext cx="133920" cy="207360"/>
              </p14:xfrm>
            </p:contentPart>
          </mc:Choice>
          <mc:Fallback xmlns="">
            <p:pic>
              <p:nvPicPr>
                <p:cNvPr id="682" name="Freihand 681">
                  <a:extLst>
                    <a:ext uri="{FF2B5EF4-FFF2-40B4-BE49-F238E27FC236}">
                      <a16:creationId xmlns:a16="http://schemas.microsoft.com/office/drawing/2014/main" id="{021310A2-6355-6BF3-D371-AFC6A0FBC47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427022" y="3889702"/>
                  <a:ext cx="1515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28EEE3AF-0ACF-6233-D3F1-DB83C9D2EA4D}"/>
                    </a:ext>
                  </a:extLst>
                </p14:cNvPr>
                <p14:cNvContentPartPr/>
                <p14:nvPr/>
              </p14:nvContentPartPr>
              <p14:xfrm>
                <a:off x="2662462" y="3987982"/>
                <a:ext cx="8640" cy="3600"/>
              </p14:xfrm>
            </p:contentPart>
          </mc:Choice>
          <mc:Fallback xmlns=""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28EEE3AF-0ACF-6233-D3F1-DB83C9D2EA4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653462" y="3978982"/>
                  <a:ext cx="262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73253CA5-E5B8-83A1-3FE4-91A5FE0447A2}"/>
                    </a:ext>
                  </a:extLst>
                </p14:cNvPr>
                <p14:cNvContentPartPr/>
                <p14:nvPr/>
              </p14:nvContentPartPr>
              <p14:xfrm>
                <a:off x="2717542" y="3921022"/>
                <a:ext cx="141480" cy="179280"/>
              </p14:xfrm>
            </p:contentPart>
          </mc:Choice>
          <mc:Fallback xmlns=""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73253CA5-E5B8-83A1-3FE4-91A5FE0447A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708542" y="3912022"/>
                  <a:ext cx="1591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C836320B-7830-EBEE-25E3-2165BA5AE03E}"/>
                    </a:ext>
                  </a:extLst>
                </p14:cNvPr>
                <p14:cNvContentPartPr/>
                <p14:nvPr/>
              </p14:nvContentPartPr>
              <p14:xfrm>
                <a:off x="2743822" y="3956302"/>
                <a:ext cx="173880" cy="175680"/>
              </p14:xfrm>
            </p:contentPart>
          </mc:Choice>
          <mc:Fallback xmlns=""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C836320B-7830-EBEE-25E3-2165BA5AE03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735182" y="3947662"/>
                  <a:ext cx="1915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6FC1A745-A309-6FE1-D0A3-E4CA5BAD3A73}"/>
                    </a:ext>
                  </a:extLst>
                </p14:cNvPr>
                <p14:cNvContentPartPr/>
                <p14:nvPr/>
              </p14:nvContentPartPr>
              <p14:xfrm>
                <a:off x="2867302" y="3984382"/>
                <a:ext cx="144720" cy="181800"/>
              </p14:xfrm>
            </p:contentPart>
          </mc:Choice>
          <mc:Fallback xmlns=""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6FC1A745-A309-6FE1-D0A3-E4CA5BAD3A7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858302" y="3975382"/>
                  <a:ext cx="1623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3E88164D-7AF0-EDD3-CC88-D715FD2BF28E}"/>
                    </a:ext>
                  </a:extLst>
                </p14:cNvPr>
                <p14:cNvContentPartPr/>
                <p14:nvPr/>
              </p14:nvContentPartPr>
              <p14:xfrm>
                <a:off x="3081862" y="3857662"/>
                <a:ext cx="167760" cy="243720"/>
              </p14:xfrm>
            </p:contentPart>
          </mc:Choice>
          <mc:Fallback xmlns=""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3E88164D-7AF0-EDD3-CC88-D715FD2BF28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073222" y="3848662"/>
                  <a:ext cx="185400" cy="26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7" name="Gruppieren 696">
            <a:extLst>
              <a:ext uri="{FF2B5EF4-FFF2-40B4-BE49-F238E27FC236}">
                <a16:creationId xmlns:a16="http://schemas.microsoft.com/office/drawing/2014/main" id="{FFD19764-6A31-ADEE-1F53-F715A5EDCF9B}"/>
              </a:ext>
            </a:extLst>
          </p:cNvPr>
          <p:cNvGrpSpPr/>
          <p:nvPr/>
        </p:nvGrpSpPr>
        <p:grpSpPr>
          <a:xfrm>
            <a:off x="3341782" y="3789622"/>
            <a:ext cx="1058040" cy="229320"/>
            <a:chOff x="3341782" y="3789622"/>
            <a:chExt cx="1058040" cy="22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B8C2425D-802C-870D-95BD-29E22695D90F}"/>
                    </a:ext>
                  </a:extLst>
                </p14:cNvPr>
                <p14:cNvContentPartPr/>
                <p14:nvPr/>
              </p14:nvContentPartPr>
              <p14:xfrm>
                <a:off x="3341782" y="3954862"/>
                <a:ext cx="104760" cy="7200"/>
              </p14:xfrm>
            </p:contentPart>
          </mc:Choice>
          <mc:Fallback xmlns=""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B8C2425D-802C-870D-95BD-29E22695D90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333142" y="3946222"/>
                  <a:ext cx="1224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7DEA500F-ACAC-6784-B655-95422353B958}"/>
                    </a:ext>
                  </a:extLst>
                </p14:cNvPr>
                <p14:cNvContentPartPr/>
                <p14:nvPr/>
              </p14:nvContentPartPr>
              <p14:xfrm>
                <a:off x="3555622" y="3885382"/>
                <a:ext cx="161280" cy="133560"/>
              </p14:xfrm>
            </p:contentPart>
          </mc:Choice>
          <mc:Fallback xmlns=""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7DEA500F-ACAC-6784-B655-95422353B95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546622" y="3876382"/>
                  <a:ext cx="1789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B7546F77-6442-0ED2-0A50-7ADC5659D2C6}"/>
                    </a:ext>
                  </a:extLst>
                </p14:cNvPr>
                <p14:cNvContentPartPr/>
                <p14:nvPr/>
              </p14:nvContentPartPr>
              <p14:xfrm>
                <a:off x="3638782" y="3789622"/>
                <a:ext cx="97200" cy="185760"/>
              </p14:xfrm>
            </p:contentPart>
          </mc:Choice>
          <mc:Fallback xmlns=""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B7546F77-6442-0ED2-0A50-7ADC5659D2C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629782" y="3780622"/>
                  <a:ext cx="1148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1254BE9A-671C-62ED-26AB-0A383A75AC85}"/>
                    </a:ext>
                  </a:extLst>
                </p14:cNvPr>
                <p14:cNvContentPartPr/>
                <p14:nvPr/>
              </p14:nvContentPartPr>
              <p14:xfrm>
                <a:off x="3890062" y="3915622"/>
                <a:ext cx="163440" cy="8640"/>
              </p14:xfrm>
            </p:contentPart>
          </mc:Choice>
          <mc:Fallback xmlns=""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1254BE9A-671C-62ED-26AB-0A383A75AC8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881062" y="3906982"/>
                  <a:ext cx="1810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8AA3708E-E278-02E3-FD73-B8D8F5195C74}"/>
                    </a:ext>
                  </a:extLst>
                </p14:cNvPr>
                <p14:cNvContentPartPr/>
                <p14:nvPr/>
              </p14:nvContentPartPr>
              <p14:xfrm>
                <a:off x="3899062" y="3954502"/>
                <a:ext cx="159840" cy="19080"/>
              </p14:xfrm>
            </p:contentPart>
          </mc:Choice>
          <mc:Fallback xmlns=""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8AA3708E-E278-02E3-FD73-B8D8F5195C7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890422" y="3945502"/>
                  <a:ext cx="1774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01978751-F27C-6A38-1A8A-F1AA4DA66B03}"/>
                    </a:ext>
                  </a:extLst>
                </p14:cNvPr>
                <p14:cNvContentPartPr/>
                <p14:nvPr/>
              </p14:nvContentPartPr>
              <p14:xfrm>
                <a:off x="4205062" y="3860542"/>
                <a:ext cx="194760" cy="120240"/>
              </p14:xfrm>
            </p:contentPart>
          </mc:Choice>
          <mc:Fallback xmlns=""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01978751-F27C-6A38-1A8A-F1AA4DA66B0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196422" y="3851902"/>
                  <a:ext cx="212400" cy="13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698" name="Freihand 697">
                <a:extLst>
                  <a:ext uri="{FF2B5EF4-FFF2-40B4-BE49-F238E27FC236}">
                    <a16:creationId xmlns:a16="http://schemas.microsoft.com/office/drawing/2014/main" id="{AC21B615-6CC7-365E-3DDA-4A54E94E91F8}"/>
                  </a:ext>
                </a:extLst>
              </p14:cNvPr>
              <p14:cNvContentPartPr/>
              <p14:nvPr/>
            </p14:nvContentPartPr>
            <p14:xfrm>
              <a:off x="846982" y="4466782"/>
              <a:ext cx="9720" cy="14760"/>
            </p14:xfrm>
          </p:contentPart>
        </mc:Choice>
        <mc:Fallback xmlns="">
          <p:pic>
            <p:nvPicPr>
              <p:cNvPr id="698" name="Freihand 697">
                <a:extLst>
                  <a:ext uri="{FF2B5EF4-FFF2-40B4-BE49-F238E27FC236}">
                    <a16:creationId xmlns:a16="http://schemas.microsoft.com/office/drawing/2014/main" id="{AC21B615-6CC7-365E-3DDA-4A54E94E91F8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838342" y="4457782"/>
                <a:ext cx="27360" cy="3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715" name="Gruppieren 714">
            <a:extLst>
              <a:ext uri="{FF2B5EF4-FFF2-40B4-BE49-F238E27FC236}">
                <a16:creationId xmlns:a16="http://schemas.microsoft.com/office/drawing/2014/main" id="{4E286CAD-5E1C-D42C-340A-0FC4242FC8A1}"/>
              </a:ext>
            </a:extLst>
          </p:cNvPr>
          <p:cNvGrpSpPr/>
          <p:nvPr/>
        </p:nvGrpSpPr>
        <p:grpSpPr>
          <a:xfrm>
            <a:off x="204742" y="4587382"/>
            <a:ext cx="478800" cy="205560"/>
            <a:chOff x="204742" y="4587382"/>
            <a:chExt cx="478800" cy="20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900D849D-BE32-FA1F-5AE2-E79C50BF0F13}"/>
                    </a:ext>
                  </a:extLst>
                </p14:cNvPr>
                <p14:cNvContentPartPr/>
                <p14:nvPr/>
              </p14:nvContentPartPr>
              <p14:xfrm>
                <a:off x="204742" y="4634542"/>
                <a:ext cx="12600" cy="158400"/>
              </p14:xfrm>
            </p:contentPart>
          </mc:Choice>
          <mc:Fallback xmlns=""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900D849D-BE32-FA1F-5AE2-E79C50BF0F1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95742" y="4625542"/>
                  <a:ext cx="302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F1D7CC1E-631A-092F-9D91-26EC42201B43}"/>
                    </a:ext>
                  </a:extLst>
                </p14:cNvPr>
                <p14:cNvContentPartPr/>
                <p14:nvPr/>
              </p14:nvContentPartPr>
              <p14:xfrm>
                <a:off x="212302" y="4635262"/>
                <a:ext cx="118440" cy="87840"/>
              </p14:xfrm>
            </p:contentPart>
          </mc:Choice>
          <mc:Fallback xmlns=""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F1D7CC1E-631A-092F-9D91-26EC42201B4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03662" y="4626622"/>
                  <a:ext cx="1360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26483D30-79A7-35C5-29AE-634D3BF169AE}"/>
                    </a:ext>
                  </a:extLst>
                </p14:cNvPr>
                <p14:cNvContentPartPr/>
                <p14:nvPr/>
              </p14:nvContentPartPr>
              <p14:xfrm>
                <a:off x="414262" y="4620502"/>
                <a:ext cx="7920" cy="100440"/>
              </p14:xfrm>
            </p:contentPart>
          </mc:Choice>
          <mc:Fallback xmlns=""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26483D30-79A7-35C5-29AE-634D3BF169A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05262" y="4611502"/>
                  <a:ext cx="255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702" name="Freihand 701">
                  <a:extLst>
                    <a:ext uri="{FF2B5EF4-FFF2-40B4-BE49-F238E27FC236}">
                      <a16:creationId xmlns:a16="http://schemas.microsoft.com/office/drawing/2014/main" id="{D6F8CC06-639E-E2DD-131B-8F9661C00B38}"/>
                    </a:ext>
                  </a:extLst>
                </p14:cNvPr>
                <p14:cNvContentPartPr/>
                <p14:nvPr/>
              </p14:nvContentPartPr>
              <p14:xfrm>
                <a:off x="382582" y="4607182"/>
                <a:ext cx="106560" cy="128160"/>
              </p14:xfrm>
            </p:contentPart>
          </mc:Choice>
          <mc:Fallback xmlns="">
            <p:pic>
              <p:nvPicPr>
                <p:cNvPr id="702" name="Freihand 701">
                  <a:extLst>
                    <a:ext uri="{FF2B5EF4-FFF2-40B4-BE49-F238E27FC236}">
                      <a16:creationId xmlns:a16="http://schemas.microsoft.com/office/drawing/2014/main" id="{D6F8CC06-639E-E2DD-131B-8F9661C00B3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73942" y="4598182"/>
                  <a:ext cx="1242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703" name="Freihand 702">
                  <a:extLst>
                    <a:ext uri="{FF2B5EF4-FFF2-40B4-BE49-F238E27FC236}">
                      <a16:creationId xmlns:a16="http://schemas.microsoft.com/office/drawing/2014/main" id="{3AA185C6-5548-1F51-643E-06AA8D39C1AE}"/>
                    </a:ext>
                  </a:extLst>
                </p14:cNvPr>
                <p14:cNvContentPartPr/>
                <p14:nvPr/>
              </p14:nvContentPartPr>
              <p14:xfrm>
                <a:off x="577342" y="4587382"/>
                <a:ext cx="106200" cy="123840"/>
              </p14:xfrm>
            </p:contentPart>
          </mc:Choice>
          <mc:Fallback xmlns="">
            <p:pic>
              <p:nvPicPr>
                <p:cNvPr id="703" name="Freihand 702">
                  <a:extLst>
                    <a:ext uri="{FF2B5EF4-FFF2-40B4-BE49-F238E27FC236}">
                      <a16:creationId xmlns:a16="http://schemas.microsoft.com/office/drawing/2014/main" id="{3AA185C6-5548-1F51-643E-06AA8D39C1A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68342" y="4578382"/>
                  <a:ext cx="12384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4" name="Gruppieren 713">
            <a:extLst>
              <a:ext uri="{FF2B5EF4-FFF2-40B4-BE49-F238E27FC236}">
                <a16:creationId xmlns:a16="http://schemas.microsoft.com/office/drawing/2014/main" id="{AB824D12-1721-66F8-558D-EFD87CAF87AD}"/>
              </a:ext>
            </a:extLst>
          </p:cNvPr>
          <p:cNvGrpSpPr/>
          <p:nvPr/>
        </p:nvGrpSpPr>
        <p:grpSpPr>
          <a:xfrm>
            <a:off x="969742" y="4545262"/>
            <a:ext cx="390240" cy="137880"/>
            <a:chOff x="969742" y="4545262"/>
            <a:chExt cx="390240" cy="13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706" name="Freihand 705">
                  <a:extLst>
                    <a:ext uri="{FF2B5EF4-FFF2-40B4-BE49-F238E27FC236}">
                      <a16:creationId xmlns:a16="http://schemas.microsoft.com/office/drawing/2014/main" id="{8E210A16-3099-E7F4-3B37-B3C04FCFE039}"/>
                    </a:ext>
                  </a:extLst>
                </p14:cNvPr>
                <p14:cNvContentPartPr/>
                <p14:nvPr/>
              </p14:nvContentPartPr>
              <p14:xfrm>
                <a:off x="969742" y="4619422"/>
                <a:ext cx="203760" cy="63720"/>
              </p14:xfrm>
            </p:contentPart>
          </mc:Choice>
          <mc:Fallback xmlns="">
            <p:pic>
              <p:nvPicPr>
                <p:cNvPr id="706" name="Freihand 705">
                  <a:extLst>
                    <a:ext uri="{FF2B5EF4-FFF2-40B4-BE49-F238E27FC236}">
                      <a16:creationId xmlns:a16="http://schemas.microsoft.com/office/drawing/2014/main" id="{8E210A16-3099-E7F4-3B37-B3C04FCFE03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61102" y="4610782"/>
                  <a:ext cx="2214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707" name="Freihand 706">
                  <a:extLst>
                    <a:ext uri="{FF2B5EF4-FFF2-40B4-BE49-F238E27FC236}">
                      <a16:creationId xmlns:a16="http://schemas.microsoft.com/office/drawing/2014/main" id="{21360AED-3662-060D-609B-1A2A87F07041}"/>
                    </a:ext>
                  </a:extLst>
                </p14:cNvPr>
                <p14:cNvContentPartPr/>
                <p14:nvPr/>
              </p14:nvContentPartPr>
              <p14:xfrm>
                <a:off x="1226062" y="4545262"/>
                <a:ext cx="133920" cy="113400"/>
              </p14:xfrm>
            </p:contentPart>
          </mc:Choice>
          <mc:Fallback xmlns="">
            <p:pic>
              <p:nvPicPr>
                <p:cNvPr id="707" name="Freihand 706">
                  <a:extLst>
                    <a:ext uri="{FF2B5EF4-FFF2-40B4-BE49-F238E27FC236}">
                      <a16:creationId xmlns:a16="http://schemas.microsoft.com/office/drawing/2014/main" id="{21360AED-3662-060D-609B-1A2A87F0704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217422" y="4536622"/>
                  <a:ext cx="151560" cy="13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3" name="Gruppieren 712">
            <a:extLst>
              <a:ext uri="{FF2B5EF4-FFF2-40B4-BE49-F238E27FC236}">
                <a16:creationId xmlns:a16="http://schemas.microsoft.com/office/drawing/2014/main" id="{5378E6E3-8347-139C-A09B-E24446016C1B}"/>
              </a:ext>
            </a:extLst>
          </p:cNvPr>
          <p:cNvGrpSpPr/>
          <p:nvPr/>
        </p:nvGrpSpPr>
        <p:grpSpPr>
          <a:xfrm>
            <a:off x="1644022" y="4453102"/>
            <a:ext cx="566640" cy="205200"/>
            <a:chOff x="1644022" y="4453102"/>
            <a:chExt cx="566640" cy="20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F2452162-30E6-AA7F-F030-EA77727F1B5D}"/>
                    </a:ext>
                  </a:extLst>
                </p14:cNvPr>
                <p14:cNvContentPartPr/>
                <p14:nvPr/>
              </p14:nvContentPartPr>
              <p14:xfrm>
                <a:off x="1644022" y="4502062"/>
                <a:ext cx="123840" cy="156240"/>
              </p14:xfrm>
            </p:contentPart>
          </mc:Choice>
          <mc:Fallback xmlns=""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F2452162-30E6-AA7F-F030-EA77727F1B5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635022" y="4493062"/>
                  <a:ext cx="1414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91213A3B-B65D-A1D1-7579-7FB9B4FBFF2E}"/>
                    </a:ext>
                  </a:extLst>
                </p14:cNvPr>
                <p14:cNvContentPartPr/>
                <p14:nvPr/>
              </p14:nvContentPartPr>
              <p14:xfrm>
                <a:off x="1901422" y="4470742"/>
                <a:ext cx="16920" cy="131760"/>
              </p14:xfrm>
            </p:contentPart>
          </mc:Choice>
          <mc:Fallback xmlns=""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91213A3B-B65D-A1D1-7579-7FB9B4FBFF2E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892422" y="4462102"/>
                  <a:ext cx="345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710" name="Freihand 709">
                  <a:extLst>
                    <a:ext uri="{FF2B5EF4-FFF2-40B4-BE49-F238E27FC236}">
                      <a16:creationId xmlns:a16="http://schemas.microsoft.com/office/drawing/2014/main" id="{5DF323B8-0FE3-544C-F7F3-E6034A54E0B4}"/>
                    </a:ext>
                  </a:extLst>
                </p14:cNvPr>
                <p14:cNvContentPartPr/>
                <p14:nvPr/>
              </p14:nvContentPartPr>
              <p14:xfrm>
                <a:off x="1865782" y="4453102"/>
                <a:ext cx="119880" cy="187560"/>
              </p14:xfrm>
            </p:contentPart>
          </mc:Choice>
          <mc:Fallback xmlns="">
            <p:pic>
              <p:nvPicPr>
                <p:cNvPr id="710" name="Freihand 709">
                  <a:extLst>
                    <a:ext uri="{FF2B5EF4-FFF2-40B4-BE49-F238E27FC236}">
                      <a16:creationId xmlns:a16="http://schemas.microsoft.com/office/drawing/2014/main" id="{5DF323B8-0FE3-544C-F7F3-E6034A54E0B4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856782" y="4444102"/>
                  <a:ext cx="1375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712" name="Freihand 711">
                  <a:extLst>
                    <a:ext uri="{FF2B5EF4-FFF2-40B4-BE49-F238E27FC236}">
                      <a16:creationId xmlns:a16="http://schemas.microsoft.com/office/drawing/2014/main" id="{6F592320-A0C1-C202-715B-8D4A612943BB}"/>
                    </a:ext>
                  </a:extLst>
                </p14:cNvPr>
                <p14:cNvContentPartPr/>
                <p14:nvPr/>
              </p14:nvContentPartPr>
              <p14:xfrm>
                <a:off x="2116342" y="4457782"/>
                <a:ext cx="94320" cy="174600"/>
              </p14:xfrm>
            </p:contentPart>
          </mc:Choice>
          <mc:Fallback xmlns="">
            <p:pic>
              <p:nvPicPr>
                <p:cNvPr id="712" name="Freihand 711">
                  <a:extLst>
                    <a:ext uri="{FF2B5EF4-FFF2-40B4-BE49-F238E27FC236}">
                      <a16:creationId xmlns:a16="http://schemas.microsoft.com/office/drawing/2014/main" id="{6F592320-A0C1-C202-715B-8D4A612943BB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107702" y="4448782"/>
                  <a:ext cx="111960" cy="19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716" name="Freihand 715">
                <a:extLst>
                  <a:ext uri="{FF2B5EF4-FFF2-40B4-BE49-F238E27FC236}">
                    <a16:creationId xmlns:a16="http://schemas.microsoft.com/office/drawing/2014/main" id="{842C5255-7E22-CB86-E1F7-0E0FA4ADE17D}"/>
                  </a:ext>
                </a:extLst>
              </p14:cNvPr>
              <p14:cNvContentPartPr/>
              <p14:nvPr/>
            </p14:nvContentPartPr>
            <p14:xfrm>
              <a:off x="2913742" y="2432422"/>
              <a:ext cx="296640" cy="961560"/>
            </p14:xfrm>
          </p:contentPart>
        </mc:Choice>
        <mc:Fallback xmlns="">
          <p:pic>
            <p:nvPicPr>
              <p:cNvPr id="716" name="Freihand 715">
                <a:extLst>
                  <a:ext uri="{FF2B5EF4-FFF2-40B4-BE49-F238E27FC236}">
                    <a16:creationId xmlns:a16="http://schemas.microsoft.com/office/drawing/2014/main" id="{842C5255-7E22-CB86-E1F7-0E0FA4ADE17D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2904742" y="2423782"/>
                <a:ext cx="314280" cy="97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730" name="Gruppieren 729">
            <a:extLst>
              <a:ext uri="{FF2B5EF4-FFF2-40B4-BE49-F238E27FC236}">
                <a16:creationId xmlns:a16="http://schemas.microsoft.com/office/drawing/2014/main" id="{FC5E8503-FBCE-51BF-4043-2AE45950D790}"/>
              </a:ext>
            </a:extLst>
          </p:cNvPr>
          <p:cNvGrpSpPr/>
          <p:nvPr/>
        </p:nvGrpSpPr>
        <p:grpSpPr>
          <a:xfrm>
            <a:off x="4344022" y="2787382"/>
            <a:ext cx="150840" cy="75960"/>
            <a:chOff x="4344022" y="2787382"/>
            <a:chExt cx="150840" cy="7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724" name="Freihand 723">
                  <a:extLst>
                    <a:ext uri="{FF2B5EF4-FFF2-40B4-BE49-F238E27FC236}">
                      <a16:creationId xmlns:a16="http://schemas.microsoft.com/office/drawing/2014/main" id="{D6F17CD5-84A2-700D-21D2-076FB7ED5363}"/>
                    </a:ext>
                  </a:extLst>
                </p14:cNvPr>
                <p14:cNvContentPartPr/>
                <p14:nvPr/>
              </p14:nvContentPartPr>
              <p14:xfrm>
                <a:off x="4344022" y="2787382"/>
                <a:ext cx="135000" cy="23040"/>
              </p14:xfrm>
            </p:contentPart>
          </mc:Choice>
          <mc:Fallback xmlns="">
            <p:pic>
              <p:nvPicPr>
                <p:cNvPr id="724" name="Freihand 723">
                  <a:extLst>
                    <a:ext uri="{FF2B5EF4-FFF2-40B4-BE49-F238E27FC236}">
                      <a16:creationId xmlns:a16="http://schemas.microsoft.com/office/drawing/2014/main" id="{D6F17CD5-84A2-700D-21D2-076FB7ED5363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335022" y="2778382"/>
                  <a:ext cx="1526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725" name="Freihand 724">
                  <a:extLst>
                    <a:ext uri="{FF2B5EF4-FFF2-40B4-BE49-F238E27FC236}">
                      <a16:creationId xmlns:a16="http://schemas.microsoft.com/office/drawing/2014/main" id="{FF8DA2B9-D2D7-B503-DE78-FA7823DFF3B5}"/>
                    </a:ext>
                  </a:extLst>
                </p14:cNvPr>
                <p14:cNvContentPartPr/>
                <p14:nvPr/>
              </p14:nvContentPartPr>
              <p14:xfrm>
                <a:off x="4344382" y="2843542"/>
                <a:ext cx="150480" cy="19800"/>
              </p14:xfrm>
            </p:contentPart>
          </mc:Choice>
          <mc:Fallback xmlns="">
            <p:pic>
              <p:nvPicPr>
                <p:cNvPr id="725" name="Freihand 724">
                  <a:extLst>
                    <a:ext uri="{FF2B5EF4-FFF2-40B4-BE49-F238E27FC236}">
                      <a16:creationId xmlns:a16="http://schemas.microsoft.com/office/drawing/2014/main" id="{FF8DA2B9-D2D7-B503-DE78-FA7823DFF3B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335742" y="2834542"/>
                  <a:ext cx="168120" cy="3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732" name="Freihand 731">
                <a:extLst>
                  <a:ext uri="{FF2B5EF4-FFF2-40B4-BE49-F238E27FC236}">
                    <a16:creationId xmlns:a16="http://schemas.microsoft.com/office/drawing/2014/main" id="{89628A07-01CA-C31A-733F-7A2109C06607}"/>
                  </a:ext>
                </a:extLst>
              </p14:cNvPr>
              <p14:cNvContentPartPr/>
              <p14:nvPr/>
            </p14:nvContentPartPr>
            <p14:xfrm>
              <a:off x="4645342" y="2690542"/>
              <a:ext cx="134640" cy="210240"/>
            </p14:xfrm>
          </p:contentPart>
        </mc:Choice>
        <mc:Fallback xmlns="">
          <p:pic>
            <p:nvPicPr>
              <p:cNvPr id="732" name="Freihand 731">
                <a:extLst>
                  <a:ext uri="{FF2B5EF4-FFF2-40B4-BE49-F238E27FC236}">
                    <a16:creationId xmlns:a16="http://schemas.microsoft.com/office/drawing/2014/main" id="{89628A07-01CA-C31A-733F-7A2109C06607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4636342" y="2681542"/>
                <a:ext cx="152280" cy="22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734" name="Gruppieren 733">
            <a:extLst>
              <a:ext uri="{FF2B5EF4-FFF2-40B4-BE49-F238E27FC236}">
                <a16:creationId xmlns:a16="http://schemas.microsoft.com/office/drawing/2014/main" id="{0CAA240F-465E-B561-A73F-9A7B00D38FC5}"/>
              </a:ext>
            </a:extLst>
          </p:cNvPr>
          <p:cNvGrpSpPr/>
          <p:nvPr/>
        </p:nvGrpSpPr>
        <p:grpSpPr>
          <a:xfrm>
            <a:off x="3553102" y="2549782"/>
            <a:ext cx="617400" cy="632880"/>
            <a:chOff x="3553102" y="2549782"/>
            <a:chExt cx="617400" cy="63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718" name="Freihand 717">
                  <a:extLst>
                    <a:ext uri="{FF2B5EF4-FFF2-40B4-BE49-F238E27FC236}">
                      <a16:creationId xmlns:a16="http://schemas.microsoft.com/office/drawing/2014/main" id="{CD2394B5-F4A1-8B77-20B5-83325B154FA9}"/>
                    </a:ext>
                  </a:extLst>
                </p14:cNvPr>
                <p14:cNvContentPartPr/>
                <p14:nvPr/>
              </p14:nvContentPartPr>
              <p14:xfrm>
                <a:off x="3562822" y="2848222"/>
                <a:ext cx="113040" cy="27360"/>
              </p14:xfrm>
            </p:contentPart>
          </mc:Choice>
          <mc:Fallback xmlns="">
            <p:pic>
              <p:nvPicPr>
                <p:cNvPr id="718" name="Freihand 717">
                  <a:extLst>
                    <a:ext uri="{FF2B5EF4-FFF2-40B4-BE49-F238E27FC236}">
                      <a16:creationId xmlns:a16="http://schemas.microsoft.com/office/drawing/2014/main" id="{CD2394B5-F4A1-8B77-20B5-83325B154FA9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554182" y="2839222"/>
                  <a:ext cx="1306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719" name="Freihand 718">
                  <a:extLst>
                    <a:ext uri="{FF2B5EF4-FFF2-40B4-BE49-F238E27FC236}">
                      <a16:creationId xmlns:a16="http://schemas.microsoft.com/office/drawing/2014/main" id="{46509935-4727-4A8C-FDD6-0E940F3285F0}"/>
                    </a:ext>
                  </a:extLst>
                </p14:cNvPr>
                <p14:cNvContentPartPr/>
                <p14:nvPr/>
              </p14:nvContentPartPr>
              <p14:xfrm>
                <a:off x="3553102" y="2940382"/>
                <a:ext cx="117000" cy="22680"/>
              </p14:xfrm>
            </p:contentPart>
          </mc:Choice>
          <mc:Fallback xmlns="">
            <p:pic>
              <p:nvPicPr>
                <p:cNvPr id="719" name="Freihand 718">
                  <a:extLst>
                    <a:ext uri="{FF2B5EF4-FFF2-40B4-BE49-F238E27FC236}">
                      <a16:creationId xmlns:a16="http://schemas.microsoft.com/office/drawing/2014/main" id="{46509935-4727-4A8C-FDD6-0E940F3285F0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544102" y="2931742"/>
                  <a:ext cx="1346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720" name="Freihand 719">
                  <a:extLst>
                    <a:ext uri="{FF2B5EF4-FFF2-40B4-BE49-F238E27FC236}">
                      <a16:creationId xmlns:a16="http://schemas.microsoft.com/office/drawing/2014/main" id="{F33A1166-2E63-65E0-24DF-2586186C0A22}"/>
                    </a:ext>
                  </a:extLst>
                </p14:cNvPr>
                <p14:cNvContentPartPr/>
                <p14:nvPr/>
              </p14:nvContentPartPr>
              <p14:xfrm>
                <a:off x="3955942" y="2549782"/>
                <a:ext cx="145080" cy="177120"/>
              </p14:xfrm>
            </p:contentPart>
          </mc:Choice>
          <mc:Fallback xmlns="">
            <p:pic>
              <p:nvPicPr>
                <p:cNvPr id="720" name="Freihand 719">
                  <a:extLst>
                    <a:ext uri="{FF2B5EF4-FFF2-40B4-BE49-F238E27FC236}">
                      <a16:creationId xmlns:a16="http://schemas.microsoft.com/office/drawing/2014/main" id="{F33A1166-2E63-65E0-24DF-2586186C0A2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946942" y="2540782"/>
                  <a:ext cx="1627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721" name="Freihand 720">
                  <a:extLst>
                    <a:ext uri="{FF2B5EF4-FFF2-40B4-BE49-F238E27FC236}">
                      <a16:creationId xmlns:a16="http://schemas.microsoft.com/office/drawing/2014/main" id="{FE0764D1-02A2-6FAE-880D-B247CD744E2A}"/>
                    </a:ext>
                  </a:extLst>
                </p14:cNvPr>
                <p14:cNvContentPartPr/>
                <p14:nvPr/>
              </p14:nvContentPartPr>
              <p14:xfrm>
                <a:off x="3931102" y="2800342"/>
                <a:ext cx="239400" cy="15480"/>
              </p14:xfrm>
            </p:contentPart>
          </mc:Choice>
          <mc:Fallback xmlns="">
            <p:pic>
              <p:nvPicPr>
                <p:cNvPr id="721" name="Freihand 720">
                  <a:extLst>
                    <a:ext uri="{FF2B5EF4-FFF2-40B4-BE49-F238E27FC236}">
                      <a16:creationId xmlns:a16="http://schemas.microsoft.com/office/drawing/2014/main" id="{FE0764D1-02A2-6FAE-880D-B247CD744E2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922462" y="2791342"/>
                  <a:ext cx="2570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723" name="Freihand 722">
                  <a:extLst>
                    <a:ext uri="{FF2B5EF4-FFF2-40B4-BE49-F238E27FC236}">
                      <a16:creationId xmlns:a16="http://schemas.microsoft.com/office/drawing/2014/main" id="{B61B2FBD-D206-6476-D7BC-653BC7EE889E}"/>
                    </a:ext>
                  </a:extLst>
                </p14:cNvPr>
                <p14:cNvContentPartPr/>
                <p14:nvPr/>
              </p14:nvContentPartPr>
              <p14:xfrm>
                <a:off x="3887182" y="2955142"/>
                <a:ext cx="267120" cy="227520"/>
              </p14:xfrm>
            </p:contentPart>
          </mc:Choice>
          <mc:Fallback xmlns="">
            <p:pic>
              <p:nvPicPr>
                <p:cNvPr id="723" name="Freihand 722">
                  <a:extLst>
                    <a:ext uri="{FF2B5EF4-FFF2-40B4-BE49-F238E27FC236}">
                      <a16:creationId xmlns:a16="http://schemas.microsoft.com/office/drawing/2014/main" id="{B61B2FBD-D206-6476-D7BC-653BC7EE889E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878542" y="2946142"/>
                  <a:ext cx="2847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733" name="Freihand 732">
                  <a:extLst>
                    <a:ext uri="{FF2B5EF4-FFF2-40B4-BE49-F238E27FC236}">
                      <a16:creationId xmlns:a16="http://schemas.microsoft.com/office/drawing/2014/main" id="{E9D3CCA6-5EE0-3E9A-73D5-99DCCBAE1748}"/>
                    </a:ext>
                  </a:extLst>
                </p14:cNvPr>
                <p14:cNvContentPartPr/>
                <p14:nvPr/>
              </p14:nvContentPartPr>
              <p14:xfrm>
                <a:off x="3662182" y="2789182"/>
                <a:ext cx="120600" cy="223560"/>
              </p14:xfrm>
            </p:contentPart>
          </mc:Choice>
          <mc:Fallback xmlns="">
            <p:pic>
              <p:nvPicPr>
                <p:cNvPr id="733" name="Freihand 732">
                  <a:extLst>
                    <a:ext uri="{FF2B5EF4-FFF2-40B4-BE49-F238E27FC236}">
                      <a16:creationId xmlns:a16="http://schemas.microsoft.com/office/drawing/2014/main" id="{E9D3CCA6-5EE0-3E9A-73D5-99DCCBAE1748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653542" y="2780182"/>
                  <a:ext cx="138240" cy="24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3" name="Gruppieren 742">
            <a:extLst>
              <a:ext uri="{FF2B5EF4-FFF2-40B4-BE49-F238E27FC236}">
                <a16:creationId xmlns:a16="http://schemas.microsoft.com/office/drawing/2014/main" id="{6C9ABBE1-6AF3-9622-8A11-537796EF3BBA}"/>
              </a:ext>
            </a:extLst>
          </p:cNvPr>
          <p:cNvGrpSpPr/>
          <p:nvPr/>
        </p:nvGrpSpPr>
        <p:grpSpPr>
          <a:xfrm>
            <a:off x="5012182" y="2628262"/>
            <a:ext cx="1087560" cy="309600"/>
            <a:chOff x="5012182" y="2628262"/>
            <a:chExt cx="1087560" cy="30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735" name="Freihand 734">
                  <a:extLst>
                    <a:ext uri="{FF2B5EF4-FFF2-40B4-BE49-F238E27FC236}">
                      <a16:creationId xmlns:a16="http://schemas.microsoft.com/office/drawing/2014/main" id="{7F29978C-B29C-87E5-77AE-59C855BFF363}"/>
                    </a:ext>
                  </a:extLst>
                </p14:cNvPr>
                <p14:cNvContentPartPr/>
                <p14:nvPr/>
              </p14:nvContentPartPr>
              <p14:xfrm>
                <a:off x="5012182" y="2754262"/>
                <a:ext cx="117360" cy="6480"/>
              </p14:xfrm>
            </p:contentPart>
          </mc:Choice>
          <mc:Fallback xmlns="">
            <p:pic>
              <p:nvPicPr>
                <p:cNvPr id="735" name="Freihand 734">
                  <a:extLst>
                    <a:ext uri="{FF2B5EF4-FFF2-40B4-BE49-F238E27FC236}">
                      <a16:creationId xmlns:a16="http://schemas.microsoft.com/office/drawing/2014/main" id="{7F29978C-B29C-87E5-77AE-59C855BFF363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003182" y="2745262"/>
                  <a:ext cx="1350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736" name="Freihand 735">
                  <a:extLst>
                    <a:ext uri="{FF2B5EF4-FFF2-40B4-BE49-F238E27FC236}">
                      <a16:creationId xmlns:a16="http://schemas.microsoft.com/office/drawing/2014/main" id="{84313C32-53DA-C055-D73E-8D6112E1C8E7}"/>
                    </a:ext>
                  </a:extLst>
                </p14:cNvPr>
                <p14:cNvContentPartPr/>
                <p14:nvPr/>
              </p14:nvContentPartPr>
              <p14:xfrm>
                <a:off x="5015422" y="2786302"/>
                <a:ext cx="114840" cy="16200"/>
              </p14:xfrm>
            </p:contentPart>
          </mc:Choice>
          <mc:Fallback xmlns="">
            <p:pic>
              <p:nvPicPr>
                <p:cNvPr id="736" name="Freihand 735">
                  <a:extLst>
                    <a:ext uri="{FF2B5EF4-FFF2-40B4-BE49-F238E27FC236}">
                      <a16:creationId xmlns:a16="http://schemas.microsoft.com/office/drawing/2014/main" id="{84313C32-53DA-C055-D73E-8D6112E1C8E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006422" y="2777302"/>
                  <a:ext cx="1324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737" name="Freihand 736">
                  <a:extLst>
                    <a:ext uri="{FF2B5EF4-FFF2-40B4-BE49-F238E27FC236}">
                      <a16:creationId xmlns:a16="http://schemas.microsoft.com/office/drawing/2014/main" id="{F9C3CFB6-B348-CD5F-BBBB-7C9D92BF5A16}"/>
                    </a:ext>
                  </a:extLst>
                </p14:cNvPr>
                <p14:cNvContentPartPr/>
                <p14:nvPr/>
              </p14:nvContentPartPr>
              <p14:xfrm>
                <a:off x="5166622" y="2681542"/>
                <a:ext cx="90000" cy="131400"/>
              </p14:xfrm>
            </p:contentPart>
          </mc:Choice>
          <mc:Fallback xmlns="">
            <p:pic>
              <p:nvPicPr>
                <p:cNvPr id="737" name="Freihand 736">
                  <a:extLst>
                    <a:ext uri="{FF2B5EF4-FFF2-40B4-BE49-F238E27FC236}">
                      <a16:creationId xmlns:a16="http://schemas.microsoft.com/office/drawing/2014/main" id="{F9C3CFB6-B348-CD5F-BBBB-7C9D92BF5A16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157622" y="2672902"/>
                  <a:ext cx="1076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738" name="Freihand 737">
                  <a:extLst>
                    <a:ext uri="{FF2B5EF4-FFF2-40B4-BE49-F238E27FC236}">
                      <a16:creationId xmlns:a16="http://schemas.microsoft.com/office/drawing/2014/main" id="{3C0FA186-183C-4422-4DAC-E22F493E5831}"/>
                    </a:ext>
                  </a:extLst>
                </p14:cNvPr>
                <p14:cNvContentPartPr/>
                <p14:nvPr/>
              </p14:nvContentPartPr>
              <p14:xfrm>
                <a:off x="5362462" y="2709262"/>
                <a:ext cx="248400" cy="228600"/>
              </p14:xfrm>
            </p:contentPart>
          </mc:Choice>
          <mc:Fallback xmlns="">
            <p:pic>
              <p:nvPicPr>
                <p:cNvPr id="738" name="Freihand 737">
                  <a:extLst>
                    <a:ext uri="{FF2B5EF4-FFF2-40B4-BE49-F238E27FC236}">
                      <a16:creationId xmlns:a16="http://schemas.microsoft.com/office/drawing/2014/main" id="{3C0FA186-183C-4422-4DAC-E22F493E5831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353822" y="2700262"/>
                  <a:ext cx="2660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740" name="Freihand 739">
                  <a:extLst>
                    <a:ext uri="{FF2B5EF4-FFF2-40B4-BE49-F238E27FC236}">
                      <a16:creationId xmlns:a16="http://schemas.microsoft.com/office/drawing/2014/main" id="{74F1D872-6D86-F5D8-EC3F-0A566B21723B}"/>
                    </a:ext>
                  </a:extLst>
                </p14:cNvPr>
                <p14:cNvContentPartPr/>
                <p14:nvPr/>
              </p14:nvContentPartPr>
              <p14:xfrm>
                <a:off x="5726782" y="2712502"/>
                <a:ext cx="103680" cy="16920"/>
              </p14:xfrm>
            </p:contentPart>
          </mc:Choice>
          <mc:Fallback xmlns="">
            <p:pic>
              <p:nvPicPr>
                <p:cNvPr id="740" name="Freihand 739">
                  <a:extLst>
                    <a:ext uri="{FF2B5EF4-FFF2-40B4-BE49-F238E27FC236}">
                      <a16:creationId xmlns:a16="http://schemas.microsoft.com/office/drawing/2014/main" id="{74F1D872-6D86-F5D8-EC3F-0A566B21723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718142" y="2703502"/>
                  <a:ext cx="1213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741" name="Freihand 740">
                  <a:extLst>
                    <a:ext uri="{FF2B5EF4-FFF2-40B4-BE49-F238E27FC236}">
                      <a16:creationId xmlns:a16="http://schemas.microsoft.com/office/drawing/2014/main" id="{15490563-1F63-F80D-7F0A-BD80F4EB4F14}"/>
                    </a:ext>
                  </a:extLst>
                </p14:cNvPr>
                <p14:cNvContentPartPr/>
                <p14:nvPr/>
              </p14:nvContentPartPr>
              <p14:xfrm>
                <a:off x="5725702" y="2762542"/>
                <a:ext cx="88200" cy="9000"/>
              </p14:xfrm>
            </p:contentPart>
          </mc:Choice>
          <mc:Fallback xmlns="">
            <p:pic>
              <p:nvPicPr>
                <p:cNvPr id="741" name="Freihand 740">
                  <a:extLst>
                    <a:ext uri="{FF2B5EF4-FFF2-40B4-BE49-F238E27FC236}">
                      <a16:creationId xmlns:a16="http://schemas.microsoft.com/office/drawing/2014/main" id="{15490563-1F63-F80D-7F0A-BD80F4EB4F14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717062" y="2753542"/>
                  <a:ext cx="1058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742" name="Freihand 741">
                  <a:extLst>
                    <a:ext uri="{FF2B5EF4-FFF2-40B4-BE49-F238E27FC236}">
                      <a16:creationId xmlns:a16="http://schemas.microsoft.com/office/drawing/2014/main" id="{6C659BE5-C26F-DD07-10AF-79ED70514A90}"/>
                    </a:ext>
                  </a:extLst>
                </p14:cNvPr>
                <p14:cNvContentPartPr/>
                <p14:nvPr/>
              </p14:nvContentPartPr>
              <p14:xfrm>
                <a:off x="5968342" y="2628262"/>
                <a:ext cx="131400" cy="167040"/>
              </p14:xfrm>
            </p:contentPart>
          </mc:Choice>
          <mc:Fallback xmlns="">
            <p:pic>
              <p:nvPicPr>
                <p:cNvPr id="742" name="Freihand 741">
                  <a:extLst>
                    <a:ext uri="{FF2B5EF4-FFF2-40B4-BE49-F238E27FC236}">
                      <a16:creationId xmlns:a16="http://schemas.microsoft.com/office/drawing/2014/main" id="{6C659BE5-C26F-DD07-10AF-79ED70514A90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959342" y="2619622"/>
                  <a:ext cx="149040" cy="18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5" name="Gruppieren 754">
            <a:extLst>
              <a:ext uri="{FF2B5EF4-FFF2-40B4-BE49-F238E27FC236}">
                <a16:creationId xmlns:a16="http://schemas.microsoft.com/office/drawing/2014/main" id="{A7048101-AFB8-F53A-D923-C90964124049}"/>
              </a:ext>
            </a:extLst>
          </p:cNvPr>
          <p:cNvGrpSpPr/>
          <p:nvPr/>
        </p:nvGrpSpPr>
        <p:grpSpPr>
          <a:xfrm>
            <a:off x="4576222" y="3805462"/>
            <a:ext cx="284760" cy="151920"/>
            <a:chOff x="4576222" y="3805462"/>
            <a:chExt cx="284760" cy="15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745" name="Freihand 744">
                  <a:extLst>
                    <a:ext uri="{FF2B5EF4-FFF2-40B4-BE49-F238E27FC236}">
                      <a16:creationId xmlns:a16="http://schemas.microsoft.com/office/drawing/2014/main" id="{07F7FE1B-ABE3-886E-C96D-3BB5F800EE21}"/>
                    </a:ext>
                  </a:extLst>
                </p14:cNvPr>
                <p14:cNvContentPartPr/>
                <p14:nvPr/>
              </p14:nvContentPartPr>
              <p14:xfrm>
                <a:off x="4576222" y="3876382"/>
                <a:ext cx="124560" cy="15480"/>
              </p14:xfrm>
            </p:contentPart>
          </mc:Choice>
          <mc:Fallback xmlns="">
            <p:pic>
              <p:nvPicPr>
                <p:cNvPr id="745" name="Freihand 744">
                  <a:extLst>
                    <a:ext uri="{FF2B5EF4-FFF2-40B4-BE49-F238E27FC236}">
                      <a16:creationId xmlns:a16="http://schemas.microsoft.com/office/drawing/2014/main" id="{07F7FE1B-ABE3-886E-C96D-3BB5F800EE2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567222" y="3867742"/>
                  <a:ext cx="1422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746" name="Freihand 745">
                  <a:extLst>
                    <a:ext uri="{FF2B5EF4-FFF2-40B4-BE49-F238E27FC236}">
                      <a16:creationId xmlns:a16="http://schemas.microsoft.com/office/drawing/2014/main" id="{1462E008-AEC4-C774-EE15-11216B4B25D6}"/>
                    </a:ext>
                  </a:extLst>
                </p14:cNvPr>
                <p14:cNvContentPartPr/>
                <p14:nvPr/>
              </p14:nvContentPartPr>
              <p14:xfrm>
                <a:off x="4605022" y="3928222"/>
                <a:ext cx="101520" cy="8640"/>
              </p14:xfrm>
            </p:contentPart>
          </mc:Choice>
          <mc:Fallback xmlns="">
            <p:pic>
              <p:nvPicPr>
                <p:cNvPr id="746" name="Freihand 745">
                  <a:extLst>
                    <a:ext uri="{FF2B5EF4-FFF2-40B4-BE49-F238E27FC236}">
                      <a16:creationId xmlns:a16="http://schemas.microsoft.com/office/drawing/2014/main" id="{1462E008-AEC4-C774-EE15-11216B4B25D6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596382" y="3919222"/>
                  <a:ext cx="1191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748" name="Freihand 747">
                  <a:extLst>
                    <a:ext uri="{FF2B5EF4-FFF2-40B4-BE49-F238E27FC236}">
                      <a16:creationId xmlns:a16="http://schemas.microsoft.com/office/drawing/2014/main" id="{606E42C0-FE24-A677-0641-463AF5A4B780}"/>
                    </a:ext>
                  </a:extLst>
                </p14:cNvPr>
                <p14:cNvContentPartPr/>
                <p14:nvPr/>
              </p14:nvContentPartPr>
              <p14:xfrm>
                <a:off x="4757662" y="3805462"/>
                <a:ext cx="103320" cy="151920"/>
              </p14:xfrm>
            </p:contentPart>
          </mc:Choice>
          <mc:Fallback xmlns="">
            <p:pic>
              <p:nvPicPr>
                <p:cNvPr id="748" name="Freihand 747">
                  <a:extLst>
                    <a:ext uri="{FF2B5EF4-FFF2-40B4-BE49-F238E27FC236}">
                      <a16:creationId xmlns:a16="http://schemas.microsoft.com/office/drawing/2014/main" id="{606E42C0-FE24-A677-0641-463AF5A4B780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749022" y="3796822"/>
                  <a:ext cx="12096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4" name="Gruppieren 753">
            <a:extLst>
              <a:ext uri="{FF2B5EF4-FFF2-40B4-BE49-F238E27FC236}">
                <a16:creationId xmlns:a16="http://schemas.microsoft.com/office/drawing/2014/main" id="{2CDDE97A-E3A0-CBE3-C3A6-5467D1D25C63}"/>
              </a:ext>
            </a:extLst>
          </p:cNvPr>
          <p:cNvGrpSpPr/>
          <p:nvPr/>
        </p:nvGrpSpPr>
        <p:grpSpPr>
          <a:xfrm>
            <a:off x="4341502" y="3450862"/>
            <a:ext cx="468360" cy="243360"/>
            <a:chOff x="4341502" y="3450862"/>
            <a:chExt cx="468360" cy="24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750" name="Freihand 749">
                  <a:extLst>
                    <a:ext uri="{FF2B5EF4-FFF2-40B4-BE49-F238E27FC236}">
                      <a16:creationId xmlns:a16="http://schemas.microsoft.com/office/drawing/2014/main" id="{70218454-1114-93ED-C24B-C8897F27C573}"/>
                    </a:ext>
                  </a:extLst>
                </p14:cNvPr>
                <p14:cNvContentPartPr/>
                <p14:nvPr/>
              </p14:nvContentPartPr>
              <p14:xfrm>
                <a:off x="4341502" y="3497302"/>
                <a:ext cx="176040" cy="196920"/>
              </p14:xfrm>
            </p:contentPart>
          </mc:Choice>
          <mc:Fallback xmlns="">
            <p:pic>
              <p:nvPicPr>
                <p:cNvPr id="750" name="Freihand 749">
                  <a:extLst>
                    <a:ext uri="{FF2B5EF4-FFF2-40B4-BE49-F238E27FC236}">
                      <a16:creationId xmlns:a16="http://schemas.microsoft.com/office/drawing/2014/main" id="{70218454-1114-93ED-C24B-C8897F27C573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332502" y="3488662"/>
                  <a:ext cx="1936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751" name="Freihand 750">
                  <a:extLst>
                    <a:ext uri="{FF2B5EF4-FFF2-40B4-BE49-F238E27FC236}">
                      <a16:creationId xmlns:a16="http://schemas.microsoft.com/office/drawing/2014/main" id="{41F23871-1149-4C39-EB70-F776896C75D8}"/>
                    </a:ext>
                  </a:extLst>
                </p14:cNvPr>
                <p14:cNvContentPartPr/>
                <p14:nvPr/>
              </p14:nvContentPartPr>
              <p14:xfrm>
                <a:off x="4557502" y="3509182"/>
                <a:ext cx="76320" cy="11160"/>
              </p14:xfrm>
            </p:contentPart>
          </mc:Choice>
          <mc:Fallback xmlns="">
            <p:pic>
              <p:nvPicPr>
                <p:cNvPr id="751" name="Freihand 750">
                  <a:extLst>
                    <a:ext uri="{FF2B5EF4-FFF2-40B4-BE49-F238E27FC236}">
                      <a16:creationId xmlns:a16="http://schemas.microsoft.com/office/drawing/2014/main" id="{41F23871-1149-4C39-EB70-F776896C75D8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548862" y="3500182"/>
                  <a:ext cx="939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752" name="Freihand 751">
                  <a:extLst>
                    <a:ext uri="{FF2B5EF4-FFF2-40B4-BE49-F238E27FC236}">
                      <a16:creationId xmlns:a16="http://schemas.microsoft.com/office/drawing/2014/main" id="{E0987C87-B27F-BEED-1578-AC53F6F56767}"/>
                    </a:ext>
                  </a:extLst>
                </p14:cNvPr>
                <p14:cNvContentPartPr/>
                <p14:nvPr/>
              </p14:nvContentPartPr>
              <p14:xfrm>
                <a:off x="4577662" y="3450862"/>
                <a:ext cx="232200" cy="114480"/>
              </p14:xfrm>
            </p:contentPart>
          </mc:Choice>
          <mc:Fallback xmlns="">
            <p:pic>
              <p:nvPicPr>
                <p:cNvPr id="752" name="Freihand 751">
                  <a:extLst>
                    <a:ext uri="{FF2B5EF4-FFF2-40B4-BE49-F238E27FC236}">
                      <a16:creationId xmlns:a16="http://schemas.microsoft.com/office/drawing/2014/main" id="{E0987C87-B27F-BEED-1578-AC53F6F56767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569022" y="3441862"/>
                  <a:ext cx="24984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4" name="Gruppieren 773">
            <a:extLst>
              <a:ext uri="{FF2B5EF4-FFF2-40B4-BE49-F238E27FC236}">
                <a16:creationId xmlns:a16="http://schemas.microsoft.com/office/drawing/2014/main" id="{08AD29A4-5A22-DBA3-A1F6-8C060C0E76E2}"/>
              </a:ext>
            </a:extLst>
          </p:cNvPr>
          <p:cNvGrpSpPr/>
          <p:nvPr/>
        </p:nvGrpSpPr>
        <p:grpSpPr>
          <a:xfrm>
            <a:off x="5110822" y="3462022"/>
            <a:ext cx="1838160" cy="466200"/>
            <a:chOff x="5110822" y="3462022"/>
            <a:chExt cx="1838160" cy="46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756" name="Freihand 755">
                  <a:extLst>
                    <a:ext uri="{FF2B5EF4-FFF2-40B4-BE49-F238E27FC236}">
                      <a16:creationId xmlns:a16="http://schemas.microsoft.com/office/drawing/2014/main" id="{C33690F0-836A-7729-23D5-4F8150E3392B}"/>
                    </a:ext>
                  </a:extLst>
                </p14:cNvPr>
                <p14:cNvContentPartPr/>
                <p14:nvPr/>
              </p14:nvContentPartPr>
              <p14:xfrm>
                <a:off x="5110822" y="3720502"/>
                <a:ext cx="84960" cy="181440"/>
              </p14:xfrm>
            </p:contentPart>
          </mc:Choice>
          <mc:Fallback xmlns="">
            <p:pic>
              <p:nvPicPr>
                <p:cNvPr id="756" name="Freihand 755">
                  <a:extLst>
                    <a:ext uri="{FF2B5EF4-FFF2-40B4-BE49-F238E27FC236}">
                      <a16:creationId xmlns:a16="http://schemas.microsoft.com/office/drawing/2014/main" id="{C33690F0-836A-7729-23D5-4F8150E3392B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101822" y="3711502"/>
                  <a:ext cx="1026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757" name="Freihand 756">
                  <a:extLst>
                    <a:ext uri="{FF2B5EF4-FFF2-40B4-BE49-F238E27FC236}">
                      <a16:creationId xmlns:a16="http://schemas.microsoft.com/office/drawing/2014/main" id="{0BD3E592-2FEF-27E0-40B1-8C6B986DA637}"/>
                    </a:ext>
                  </a:extLst>
                </p14:cNvPr>
                <p14:cNvContentPartPr/>
                <p14:nvPr/>
              </p14:nvContentPartPr>
              <p14:xfrm>
                <a:off x="5328982" y="3737422"/>
                <a:ext cx="85320" cy="148320"/>
              </p14:xfrm>
            </p:contentPart>
          </mc:Choice>
          <mc:Fallback xmlns="">
            <p:pic>
              <p:nvPicPr>
                <p:cNvPr id="757" name="Freihand 756">
                  <a:extLst>
                    <a:ext uri="{FF2B5EF4-FFF2-40B4-BE49-F238E27FC236}">
                      <a16:creationId xmlns:a16="http://schemas.microsoft.com/office/drawing/2014/main" id="{0BD3E592-2FEF-27E0-40B1-8C6B986DA637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320342" y="3728782"/>
                  <a:ext cx="1029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759" name="Freihand 758">
                  <a:extLst>
                    <a:ext uri="{FF2B5EF4-FFF2-40B4-BE49-F238E27FC236}">
                      <a16:creationId xmlns:a16="http://schemas.microsoft.com/office/drawing/2014/main" id="{BFB4BFD0-4C70-2BDD-C7E1-2B7090A6F904}"/>
                    </a:ext>
                  </a:extLst>
                </p14:cNvPr>
                <p14:cNvContentPartPr/>
                <p14:nvPr/>
              </p14:nvContentPartPr>
              <p14:xfrm>
                <a:off x="5319622" y="3797542"/>
                <a:ext cx="218160" cy="114840"/>
              </p14:xfrm>
            </p:contentPart>
          </mc:Choice>
          <mc:Fallback xmlns="">
            <p:pic>
              <p:nvPicPr>
                <p:cNvPr id="759" name="Freihand 758">
                  <a:extLst>
                    <a:ext uri="{FF2B5EF4-FFF2-40B4-BE49-F238E27FC236}">
                      <a16:creationId xmlns:a16="http://schemas.microsoft.com/office/drawing/2014/main" id="{BFB4BFD0-4C70-2BDD-C7E1-2B7090A6F904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310982" y="3788542"/>
                  <a:ext cx="2358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760" name="Freihand 759">
                  <a:extLst>
                    <a:ext uri="{FF2B5EF4-FFF2-40B4-BE49-F238E27FC236}">
                      <a16:creationId xmlns:a16="http://schemas.microsoft.com/office/drawing/2014/main" id="{44181E2E-B692-1A55-2F30-B9655174374C}"/>
                    </a:ext>
                  </a:extLst>
                </p14:cNvPr>
                <p14:cNvContentPartPr/>
                <p14:nvPr/>
              </p14:nvContentPartPr>
              <p14:xfrm>
                <a:off x="5519422" y="3800782"/>
                <a:ext cx="48960" cy="127440"/>
              </p14:xfrm>
            </p:contentPart>
          </mc:Choice>
          <mc:Fallback xmlns="">
            <p:pic>
              <p:nvPicPr>
                <p:cNvPr id="760" name="Freihand 759">
                  <a:extLst>
                    <a:ext uri="{FF2B5EF4-FFF2-40B4-BE49-F238E27FC236}">
                      <a16:creationId xmlns:a16="http://schemas.microsoft.com/office/drawing/2014/main" id="{44181E2E-B692-1A55-2F30-B9655174374C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510422" y="3791782"/>
                  <a:ext cx="666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761" name="Freihand 760">
                  <a:extLst>
                    <a:ext uri="{FF2B5EF4-FFF2-40B4-BE49-F238E27FC236}">
                      <a16:creationId xmlns:a16="http://schemas.microsoft.com/office/drawing/2014/main" id="{6A56F1EF-9B30-D010-57C8-827B08DF7BB2}"/>
                    </a:ext>
                  </a:extLst>
                </p14:cNvPr>
                <p14:cNvContentPartPr/>
                <p14:nvPr/>
              </p14:nvContentPartPr>
              <p14:xfrm>
                <a:off x="5651542" y="3747142"/>
                <a:ext cx="26280" cy="8640"/>
              </p14:xfrm>
            </p:contentPart>
          </mc:Choice>
          <mc:Fallback xmlns="">
            <p:pic>
              <p:nvPicPr>
                <p:cNvPr id="761" name="Freihand 760">
                  <a:extLst>
                    <a:ext uri="{FF2B5EF4-FFF2-40B4-BE49-F238E27FC236}">
                      <a16:creationId xmlns:a16="http://schemas.microsoft.com/office/drawing/2014/main" id="{6A56F1EF-9B30-D010-57C8-827B08DF7BB2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5642542" y="3738142"/>
                  <a:ext cx="439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762" name="Freihand 761">
                  <a:extLst>
                    <a:ext uri="{FF2B5EF4-FFF2-40B4-BE49-F238E27FC236}">
                      <a16:creationId xmlns:a16="http://schemas.microsoft.com/office/drawing/2014/main" id="{ED7CF78C-9B74-E49E-0E2C-E24CC9A2A45E}"/>
                    </a:ext>
                  </a:extLst>
                </p14:cNvPr>
                <p14:cNvContentPartPr/>
                <p14:nvPr/>
              </p14:nvContentPartPr>
              <p14:xfrm>
                <a:off x="5783302" y="3637702"/>
                <a:ext cx="142560" cy="204480"/>
              </p14:xfrm>
            </p:contentPart>
          </mc:Choice>
          <mc:Fallback xmlns="">
            <p:pic>
              <p:nvPicPr>
                <p:cNvPr id="762" name="Freihand 761">
                  <a:extLst>
                    <a:ext uri="{FF2B5EF4-FFF2-40B4-BE49-F238E27FC236}">
                      <a16:creationId xmlns:a16="http://schemas.microsoft.com/office/drawing/2014/main" id="{ED7CF78C-9B74-E49E-0E2C-E24CC9A2A45E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5774302" y="3628702"/>
                  <a:ext cx="1602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764" name="Freihand 763">
                  <a:extLst>
                    <a:ext uri="{FF2B5EF4-FFF2-40B4-BE49-F238E27FC236}">
                      <a16:creationId xmlns:a16="http://schemas.microsoft.com/office/drawing/2014/main" id="{46927098-6A9F-D5AC-B051-84265EA4E0BD}"/>
                    </a:ext>
                  </a:extLst>
                </p14:cNvPr>
                <p14:cNvContentPartPr/>
                <p14:nvPr/>
              </p14:nvContentPartPr>
              <p14:xfrm>
                <a:off x="6087142" y="3659662"/>
                <a:ext cx="35280" cy="99720"/>
              </p14:xfrm>
            </p:contentPart>
          </mc:Choice>
          <mc:Fallback xmlns="">
            <p:pic>
              <p:nvPicPr>
                <p:cNvPr id="764" name="Freihand 763">
                  <a:extLst>
                    <a:ext uri="{FF2B5EF4-FFF2-40B4-BE49-F238E27FC236}">
                      <a16:creationId xmlns:a16="http://schemas.microsoft.com/office/drawing/2014/main" id="{46927098-6A9F-D5AC-B051-84265EA4E0BD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078142" y="3651022"/>
                  <a:ext cx="529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765" name="Freihand 764">
                  <a:extLst>
                    <a:ext uri="{FF2B5EF4-FFF2-40B4-BE49-F238E27FC236}">
                      <a16:creationId xmlns:a16="http://schemas.microsoft.com/office/drawing/2014/main" id="{7E58E763-B7FE-B8CB-D0F7-412EE32B5786}"/>
                    </a:ext>
                  </a:extLst>
                </p14:cNvPr>
                <p14:cNvContentPartPr/>
                <p14:nvPr/>
              </p14:nvContentPartPr>
              <p14:xfrm>
                <a:off x="6056902" y="3699982"/>
                <a:ext cx="104760" cy="8640"/>
              </p14:xfrm>
            </p:contentPart>
          </mc:Choice>
          <mc:Fallback xmlns="">
            <p:pic>
              <p:nvPicPr>
                <p:cNvPr id="765" name="Freihand 764">
                  <a:extLst>
                    <a:ext uri="{FF2B5EF4-FFF2-40B4-BE49-F238E27FC236}">
                      <a16:creationId xmlns:a16="http://schemas.microsoft.com/office/drawing/2014/main" id="{7E58E763-B7FE-B8CB-D0F7-412EE32B5786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048262" y="3691342"/>
                  <a:ext cx="1224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767" name="Freihand 766">
                  <a:extLst>
                    <a:ext uri="{FF2B5EF4-FFF2-40B4-BE49-F238E27FC236}">
                      <a16:creationId xmlns:a16="http://schemas.microsoft.com/office/drawing/2014/main" id="{49C55314-80C1-6A98-7D2B-B0F1F487C245}"/>
                    </a:ext>
                  </a:extLst>
                </p14:cNvPr>
                <p14:cNvContentPartPr/>
                <p14:nvPr/>
              </p14:nvContentPartPr>
              <p14:xfrm>
                <a:off x="6262822" y="3550942"/>
                <a:ext cx="88560" cy="173880"/>
              </p14:xfrm>
            </p:contentPart>
          </mc:Choice>
          <mc:Fallback xmlns="">
            <p:pic>
              <p:nvPicPr>
                <p:cNvPr id="767" name="Freihand 766">
                  <a:extLst>
                    <a:ext uri="{FF2B5EF4-FFF2-40B4-BE49-F238E27FC236}">
                      <a16:creationId xmlns:a16="http://schemas.microsoft.com/office/drawing/2014/main" id="{49C55314-80C1-6A98-7D2B-B0F1F487C24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254182" y="3542302"/>
                  <a:ext cx="1062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768" name="Freihand 767">
                  <a:extLst>
                    <a:ext uri="{FF2B5EF4-FFF2-40B4-BE49-F238E27FC236}">
                      <a16:creationId xmlns:a16="http://schemas.microsoft.com/office/drawing/2014/main" id="{608EC6B2-51F1-2D20-4595-9347A5A114CD}"/>
                    </a:ext>
                  </a:extLst>
                </p14:cNvPr>
                <p14:cNvContentPartPr/>
                <p14:nvPr/>
              </p14:nvContentPartPr>
              <p14:xfrm>
                <a:off x="6479182" y="3564982"/>
                <a:ext cx="76680" cy="148680"/>
              </p14:xfrm>
            </p:contentPart>
          </mc:Choice>
          <mc:Fallback xmlns="">
            <p:pic>
              <p:nvPicPr>
                <p:cNvPr id="768" name="Freihand 767">
                  <a:extLst>
                    <a:ext uri="{FF2B5EF4-FFF2-40B4-BE49-F238E27FC236}">
                      <a16:creationId xmlns:a16="http://schemas.microsoft.com/office/drawing/2014/main" id="{608EC6B2-51F1-2D20-4595-9347A5A114CD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470182" y="3556342"/>
                  <a:ext cx="943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770" name="Freihand 769">
                  <a:extLst>
                    <a:ext uri="{FF2B5EF4-FFF2-40B4-BE49-F238E27FC236}">
                      <a16:creationId xmlns:a16="http://schemas.microsoft.com/office/drawing/2014/main" id="{47325671-5651-8628-E077-3521D2E47DA8}"/>
                    </a:ext>
                  </a:extLst>
                </p14:cNvPr>
                <p14:cNvContentPartPr/>
                <p14:nvPr/>
              </p14:nvContentPartPr>
              <p14:xfrm>
                <a:off x="6473422" y="3604582"/>
                <a:ext cx="97200" cy="77400"/>
              </p14:xfrm>
            </p:contentPart>
          </mc:Choice>
          <mc:Fallback xmlns="">
            <p:pic>
              <p:nvPicPr>
                <p:cNvPr id="770" name="Freihand 769">
                  <a:extLst>
                    <a:ext uri="{FF2B5EF4-FFF2-40B4-BE49-F238E27FC236}">
                      <a16:creationId xmlns:a16="http://schemas.microsoft.com/office/drawing/2014/main" id="{47325671-5651-8628-E077-3521D2E47DA8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464782" y="3595582"/>
                  <a:ext cx="1148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771" name="Freihand 770">
                  <a:extLst>
                    <a:ext uri="{FF2B5EF4-FFF2-40B4-BE49-F238E27FC236}">
                      <a16:creationId xmlns:a16="http://schemas.microsoft.com/office/drawing/2014/main" id="{99677DD2-2032-BB3B-17B5-61EC7F088EA5}"/>
                    </a:ext>
                  </a:extLst>
                </p14:cNvPr>
                <p14:cNvContentPartPr/>
                <p14:nvPr/>
              </p14:nvContentPartPr>
              <p14:xfrm>
                <a:off x="6658102" y="3651022"/>
                <a:ext cx="15840" cy="107640"/>
              </p14:xfrm>
            </p:contentPart>
          </mc:Choice>
          <mc:Fallback xmlns="">
            <p:pic>
              <p:nvPicPr>
                <p:cNvPr id="771" name="Freihand 770">
                  <a:extLst>
                    <a:ext uri="{FF2B5EF4-FFF2-40B4-BE49-F238E27FC236}">
                      <a16:creationId xmlns:a16="http://schemas.microsoft.com/office/drawing/2014/main" id="{99677DD2-2032-BB3B-17B5-61EC7F088EA5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649462" y="3642022"/>
                  <a:ext cx="334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772" name="Freihand 771">
                  <a:extLst>
                    <a:ext uri="{FF2B5EF4-FFF2-40B4-BE49-F238E27FC236}">
                      <a16:creationId xmlns:a16="http://schemas.microsoft.com/office/drawing/2014/main" id="{B29D67FB-C7EC-5F27-372F-EA563D761B47}"/>
                    </a:ext>
                  </a:extLst>
                </p14:cNvPr>
                <p14:cNvContentPartPr/>
                <p14:nvPr/>
              </p14:nvContentPartPr>
              <p14:xfrm>
                <a:off x="6627142" y="3659302"/>
                <a:ext cx="103680" cy="141120"/>
              </p14:xfrm>
            </p:contentPart>
          </mc:Choice>
          <mc:Fallback xmlns="">
            <p:pic>
              <p:nvPicPr>
                <p:cNvPr id="772" name="Freihand 771">
                  <a:extLst>
                    <a:ext uri="{FF2B5EF4-FFF2-40B4-BE49-F238E27FC236}">
                      <a16:creationId xmlns:a16="http://schemas.microsoft.com/office/drawing/2014/main" id="{B29D67FB-C7EC-5F27-372F-EA563D761B47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618502" y="3650662"/>
                  <a:ext cx="1213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773" name="Freihand 772">
                  <a:extLst>
                    <a:ext uri="{FF2B5EF4-FFF2-40B4-BE49-F238E27FC236}">
                      <a16:creationId xmlns:a16="http://schemas.microsoft.com/office/drawing/2014/main" id="{D982F750-366F-1904-F371-669016E3A9E4}"/>
                    </a:ext>
                  </a:extLst>
                </p14:cNvPr>
                <p14:cNvContentPartPr/>
                <p14:nvPr/>
              </p14:nvContentPartPr>
              <p14:xfrm>
                <a:off x="6842782" y="3462022"/>
                <a:ext cx="106200" cy="223920"/>
              </p14:xfrm>
            </p:contentPart>
          </mc:Choice>
          <mc:Fallback xmlns="">
            <p:pic>
              <p:nvPicPr>
                <p:cNvPr id="773" name="Freihand 772">
                  <a:extLst>
                    <a:ext uri="{FF2B5EF4-FFF2-40B4-BE49-F238E27FC236}">
                      <a16:creationId xmlns:a16="http://schemas.microsoft.com/office/drawing/2014/main" id="{D982F750-366F-1904-F371-669016E3A9E4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833782" y="3453382"/>
                  <a:ext cx="123840" cy="24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3" name="Gruppieren 782">
            <a:extLst>
              <a:ext uri="{FF2B5EF4-FFF2-40B4-BE49-F238E27FC236}">
                <a16:creationId xmlns:a16="http://schemas.microsoft.com/office/drawing/2014/main" id="{9E83C01F-66CE-36CF-0334-F4F2A7E14E98}"/>
              </a:ext>
            </a:extLst>
          </p:cNvPr>
          <p:cNvGrpSpPr/>
          <p:nvPr/>
        </p:nvGrpSpPr>
        <p:grpSpPr>
          <a:xfrm>
            <a:off x="7117462" y="3414142"/>
            <a:ext cx="849600" cy="227520"/>
            <a:chOff x="7117462" y="3414142"/>
            <a:chExt cx="849600" cy="22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775" name="Freihand 774">
                  <a:extLst>
                    <a:ext uri="{FF2B5EF4-FFF2-40B4-BE49-F238E27FC236}">
                      <a16:creationId xmlns:a16="http://schemas.microsoft.com/office/drawing/2014/main" id="{451937ED-CCB0-7DD8-0338-5EE59E485586}"/>
                    </a:ext>
                  </a:extLst>
                </p14:cNvPr>
                <p14:cNvContentPartPr/>
                <p14:nvPr/>
              </p14:nvContentPartPr>
              <p14:xfrm>
                <a:off x="7117462" y="3524662"/>
                <a:ext cx="63720" cy="21960"/>
              </p14:xfrm>
            </p:contentPart>
          </mc:Choice>
          <mc:Fallback xmlns="">
            <p:pic>
              <p:nvPicPr>
                <p:cNvPr id="775" name="Freihand 774">
                  <a:extLst>
                    <a:ext uri="{FF2B5EF4-FFF2-40B4-BE49-F238E27FC236}">
                      <a16:creationId xmlns:a16="http://schemas.microsoft.com/office/drawing/2014/main" id="{451937ED-CCB0-7DD8-0338-5EE59E485586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108462" y="3515662"/>
                  <a:ext cx="813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776" name="Freihand 775">
                  <a:extLst>
                    <a:ext uri="{FF2B5EF4-FFF2-40B4-BE49-F238E27FC236}">
                      <a16:creationId xmlns:a16="http://schemas.microsoft.com/office/drawing/2014/main" id="{E2F92393-C58C-2696-88E7-691B3A3358D6}"/>
                    </a:ext>
                  </a:extLst>
                </p14:cNvPr>
                <p14:cNvContentPartPr/>
                <p14:nvPr/>
              </p14:nvContentPartPr>
              <p14:xfrm>
                <a:off x="7320862" y="3478582"/>
                <a:ext cx="74160" cy="163080"/>
              </p14:xfrm>
            </p:contentPart>
          </mc:Choice>
          <mc:Fallback xmlns="">
            <p:pic>
              <p:nvPicPr>
                <p:cNvPr id="776" name="Freihand 775">
                  <a:extLst>
                    <a:ext uri="{FF2B5EF4-FFF2-40B4-BE49-F238E27FC236}">
                      <a16:creationId xmlns:a16="http://schemas.microsoft.com/office/drawing/2014/main" id="{E2F92393-C58C-2696-88E7-691B3A3358D6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311862" y="3469942"/>
                  <a:ext cx="918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777" name="Freihand 776">
                  <a:extLst>
                    <a:ext uri="{FF2B5EF4-FFF2-40B4-BE49-F238E27FC236}">
                      <a16:creationId xmlns:a16="http://schemas.microsoft.com/office/drawing/2014/main" id="{CBD5D3EC-9411-B38B-DA5A-64E7AEE264F9}"/>
                    </a:ext>
                  </a:extLst>
                </p14:cNvPr>
                <p14:cNvContentPartPr/>
                <p14:nvPr/>
              </p14:nvContentPartPr>
              <p14:xfrm>
                <a:off x="7352182" y="3414142"/>
                <a:ext cx="94320" cy="156600"/>
              </p14:xfrm>
            </p:contentPart>
          </mc:Choice>
          <mc:Fallback xmlns="">
            <p:pic>
              <p:nvPicPr>
                <p:cNvPr id="777" name="Freihand 776">
                  <a:extLst>
                    <a:ext uri="{FF2B5EF4-FFF2-40B4-BE49-F238E27FC236}">
                      <a16:creationId xmlns:a16="http://schemas.microsoft.com/office/drawing/2014/main" id="{CBD5D3EC-9411-B38B-DA5A-64E7AEE264F9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343182" y="3405502"/>
                  <a:ext cx="1119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779" name="Freihand 778">
                  <a:extLst>
                    <a:ext uri="{FF2B5EF4-FFF2-40B4-BE49-F238E27FC236}">
                      <a16:creationId xmlns:a16="http://schemas.microsoft.com/office/drawing/2014/main" id="{6B1FE0AF-35D7-6457-01B1-DC16024D3C7E}"/>
                    </a:ext>
                  </a:extLst>
                </p14:cNvPr>
                <p14:cNvContentPartPr/>
                <p14:nvPr/>
              </p14:nvContentPartPr>
              <p14:xfrm>
                <a:off x="7551262" y="3492982"/>
                <a:ext cx="143640" cy="11880"/>
              </p14:xfrm>
            </p:contentPart>
          </mc:Choice>
          <mc:Fallback xmlns="">
            <p:pic>
              <p:nvPicPr>
                <p:cNvPr id="779" name="Freihand 778">
                  <a:extLst>
                    <a:ext uri="{FF2B5EF4-FFF2-40B4-BE49-F238E27FC236}">
                      <a16:creationId xmlns:a16="http://schemas.microsoft.com/office/drawing/2014/main" id="{6B1FE0AF-35D7-6457-01B1-DC16024D3C7E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542622" y="3484342"/>
                  <a:ext cx="161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780" name="Freihand 779">
                  <a:extLst>
                    <a:ext uri="{FF2B5EF4-FFF2-40B4-BE49-F238E27FC236}">
                      <a16:creationId xmlns:a16="http://schemas.microsoft.com/office/drawing/2014/main" id="{A2D8E540-993F-15C3-E2CC-BE1EAE260198}"/>
                    </a:ext>
                  </a:extLst>
                </p14:cNvPr>
                <p14:cNvContentPartPr/>
                <p14:nvPr/>
              </p14:nvContentPartPr>
              <p14:xfrm>
                <a:off x="7567462" y="3543742"/>
                <a:ext cx="107280" cy="23400"/>
              </p14:xfrm>
            </p:contentPart>
          </mc:Choice>
          <mc:Fallback xmlns="">
            <p:pic>
              <p:nvPicPr>
                <p:cNvPr id="780" name="Freihand 779">
                  <a:extLst>
                    <a:ext uri="{FF2B5EF4-FFF2-40B4-BE49-F238E27FC236}">
                      <a16:creationId xmlns:a16="http://schemas.microsoft.com/office/drawing/2014/main" id="{A2D8E540-993F-15C3-E2CC-BE1EAE260198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558462" y="3534742"/>
                  <a:ext cx="1249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782" name="Freihand 781">
                  <a:extLst>
                    <a:ext uri="{FF2B5EF4-FFF2-40B4-BE49-F238E27FC236}">
                      <a16:creationId xmlns:a16="http://schemas.microsoft.com/office/drawing/2014/main" id="{64C8AA54-6A7B-E262-EBAF-F6C130069193}"/>
                    </a:ext>
                  </a:extLst>
                </p14:cNvPr>
                <p14:cNvContentPartPr/>
                <p14:nvPr/>
              </p14:nvContentPartPr>
              <p14:xfrm>
                <a:off x="7819822" y="3427822"/>
                <a:ext cx="147240" cy="104760"/>
              </p14:xfrm>
            </p:contentPart>
          </mc:Choice>
          <mc:Fallback xmlns="">
            <p:pic>
              <p:nvPicPr>
                <p:cNvPr id="782" name="Freihand 781">
                  <a:extLst>
                    <a:ext uri="{FF2B5EF4-FFF2-40B4-BE49-F238E27FC236}">
                      <a16:creationId xmlns:a16="http://schemas.microsoft.com/office/drawing/2014/main" id="{64C8AA54-6A7B-E262-EBAF-F6C130069193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811182" y="3419182"/>
                  <a:ext cx="164880" cy="1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6" name="Gruppieren 785">
            <a:extLst>
              <a:ext uri="{FF2B5EF4-FFF2-40B4-BE49-F238E27FC236}">
                <a16:creationId xmlns:a16="http://schemas.microsoft.com/office/drawing/2014/main" id="{5F5DCF14-245D-8459-7797-7352971BCC8B}"/>
              </a:ext>
            </a:extLst>
          </p:cNvPr>
          <p:cNvGrpSpPr/>
          <p:nvPr/>
        </p:nvGrpSpPr>
        <p:grpSpPr>
          <a:xfrm>
            <a:off x="2866942" y="2350702"/>
            <a:ext cx="596880" cy="195840"/>
            <a:chOff x="2866942" y="2350702"/>
            <a:chExt cx="596880" cy="19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784" name="Freihand 783">
                  <a:extLst>
                    <a:ext uri="{FF2B5EF4-FFF2-40B4-BE49-F238E27FC236}">
                      <a16:creationId xmlns:a16="http://schemas.microsoft.com/office/drawing/2014/main" id="{BA7EAC1B-403C-E1AB-8234-94113296923C}"/>
                    </a:ext>
                  </a:extLst>
                </p14:cNvPr>
                <p14:cNvContentPartPr/>
                <p14:nvPr/>
              </p14:nvContentPartPr>
              <p14:xfrm>
                <a:off x="2866942" y="2406862"/>
                <a:ext cx="489240" cy="139680"/>
              </p14:xfrm>
            </p:contentPart>
          </mc:Choice>
          <mc:Fallback xmlns="">
            <p:pic>
              <p:nvPicPr>
                <p:cNvPr id="784" name="Freihand 783">
                  <a:extLst>
                    <a:ext uri="{FF2B5EF4-FFF2-40B4-BE49-F238E27FC236}">
                      <a16:creationId xmlns:a16="http://schemas.microsoft.com/office/drawing/2014/main" id="{BA7EAC1B-403C-E1AB-8234-94113296923C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2858302" y="2398222"/>
                  <a:ext cx="5068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785" name="Freihand 784">
                  <a:extLst>
                    <a:ext uri="{FF2B5EF4-FFF2-40B4-BE49-F238E27FC236}">
                      <a16:creationId xmlns:a16="http://schemas.microsoft.com/office/drawing/2014/main" id="{A809E67E-3FB3-56A5-68C6-04FFBB5D7EDC}"/>
                    </a:ext>
                  </a:extLst>
                </p14:cNvPr>
                <p14:cNvContentPartPr/>
                <p14:nvPr/>
              </p14:nvContentPartPr>
              <p14:xfrm>
                <a:off x="3339262" y="2350702"/>
                <a:ext cx="124560" cy="180000"/>
              </p14:xfrm>
            </p:contentPart>
          </mc:Choice>
          <mc:Fallback xmlns="">
            <p:pic>
              <p:nvPicPr>
                <p:cNvPr id="785" name="Freihand 784">
                  <a:extLst>
                    <a:ext uri="{FF2B5EF4-FFF2-40B4-BE49-F238E27FC236}">
                      <a16:creationId xmlns:a16="http://schemas.microsoft.com/office/drawing/2014/main" id="{A809E67E-3FB3-56A5-68C6-04FFBB5D7EDC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3330622" y="2342062"/>
                  <a:ext cx="14220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5" name="Gruppieren 794">
            <a:extLst>
              <a:ext uri="{FF2B5EF4-FFF2-40B4-BE49-F238E27FC236}">
                <a16:creationId xmlns:a16="http://schemas.microsoft.com/office/drawing/2014/main" id="{18DE3B89-5C7D-E5C5-8D90-04FA406E1C42}"/>
              </a:ext>
            </a:extLst>
          </p:cNvPr>
          <p:cNvGrpSpPr/>
          <p:nvPr/>
        </p:nvGrpSpPr>
        <p:grpSpPr>
          <a:xfrm>
            <a:off x="3559582" y="2151622"/>
            <a:ext cx="663120" cy="318600"/>
            <a:chOff x="3559582" y="2151622"/>
            <a:chExt cx="663120" cy="31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787" name="Freihand 786">
                  <a:extLst>
                    <a:ext uri="{FF2B5EF4-FFF2-40B4-BE49-F238E27FC236}">
                      <a16:creationId xmlns:a16="http://schemas.microsoft.com/office/drawing/2014/main" id="{B367C0CA-D26E-2B5B-7F2A-E27F63A2EF3A}"/>
                    </a:ext>
                  </a:extLst>
                </p14:cNvPr>
                <p14:cNvContentPartPr/>
                <p14:nvPr/>
              </p14:nvContentPartPr>
              <p14:xfrm>
                <a:off x="3559582" y="2328382"/>
                <a:ext cx="96480" cy="141840"/>
              </p14:xfrm>
            </p:contentPart>
          </mc:Choice>
          <mc:Fallback xmlns="">
            <p:pic>
              <p:nvPicPr>
                <p:cNvPr id="787" name="Freihand 786">
                  <a:extLst>
                    <a:ext uri="{FF2B5EF4-FFF2-40B4-BE49-F238E27FC236}">
                      <a16:creationId xmlns:a16="http://schemas.microsoft.com/office/drawing/2014/main" id="{B367C0CA-D26E-2B5B-7F2A-E27F63A2EF3A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3550582" y="2319382"/>
                  <a:ext cx="1141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788" name="Freihand 787">
                  <a:extLst>
                    <a:ext uri="{FF2B5EF4-FFF2-40B4-BE49-F238E27FC236}">
                      <a16:creationId xmlns:a16="http://schemas.microsoft.com/office/drawing/2014/main" id="{BBE980CB-3436-F53E-1CD0-D3E6D982D1C6}"/>
                    </a:ext>
                  </a:extLst>
                </p14:cNvPr>
                <p14:cNvContentPartPr/>
                <p14:nvPr/>
              </p14:nvContentPartPr>
              <p14:xfrm>
                <a:off x="3605662" y="2260342"/>
                <a:ext cx="112320" cy="128880"/>
              </p14:xfrm>
            </p:contentPart>
          </mc:Choice>
          <mc:Fallback xmlns="">
            <p:pic>
              <p:nvPicPr>
                <p:cNvPr id="788" name="Freihand 787">
                  <a:extLst>
                    <a:ext uri="{FF2B5EF4-FFF2-40B4-BE49-F238E27FC236}">
                      <a16:creationId xmlns:a16="http://schemas.microsoft.com/office/drawing/2014/main" id="{BBE980CB-3436-F53E-1CD0-D3E6D982D1C6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3596662" y="2251702"/>
                  <a:ext cx="1299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789" name="Freihand 788">
                  <a:extLst>
                    <a:ext uri="{FF2B5EF4-FFF2-40B4-BE49-F238E27FC236}">
                      <a16:creationId xmlns:a16="http://schemas.microsoft.com/office/drawing/2014/main" id="{549BDCC5-8064-638D-1799-592589E475AF}"/>
                    </a:ext>
                  </a:extLst>
                </p14:cNvPr>
                <p14:cNvContentPartPr/>
                <p14:nvPr/>
              </p14:nvContentPartPr>
              <p14:xfrm>
                <a:off x="3772342" y="2320462"/>
                <a:ext cx="142920" cy="9720"/>
              </p14:xfrm>
            </p:contentPart>
          </mc:Choice>
          <mc:Fallback xmlns="">
            <p:pic>
              <p:nvPicPr>
                <p:cNvPr id="789" name="Freihand 788">
                  <a:extLst>
                    <a:ext uri="{FF2B5EF4-FFF2-40B4-BE49-F238E27FC236}">
                      <a16:creationId xmlns:a16="http://schemas.microsoft.com/office/drawing/2014/main" id="{549BDCC5-8064-638D-1799-592589E475AF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3763342" y="2311462"/>
                  <a:ext cx="1605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792" name="Freihand 791">
                  <a:extLst>
                    <a:ext uri="{FF2B5EF4-FFF2-40B4-BE49-F238E27FC236}">
                      <a16:creationId xmlns:a16="http://schemas.microsoft.com/office/drawing/2014/main" id="{C09CEC05-2157-B203-7D83-0583C4899FFD}"/>
                    </a:ext>
                  </a:extLst>
                </p14:cNvPr>
                <p14:cNvContentPartPr/>
                <p14:nvPr/>
              </p14:nvContentPartPr>
              <p14:xfrm>
                <a:off x="3792502" y="2356822"/>
                <a:ext cx="125640" cy="26640"/>
              </p14:xfrm>
            </p:contentPart>
          </mc:Choice>
          <mc:Fallback xmlns="">
            <p:pic>
              <p:nvPicPr>
                <p:cNvPr id="792" name="Freihand 791">
                  <a:extLst>
                    <a:ext uri="{FF2B5EF4-FFF2-40B4-BE49-F238E27FC236}">
                      <a16:creationId xmlns:a16="http://schemas.microsoft.com/office/drawing/2014/main" id="{C09CEC05-2157-B203-7D83-0583C4899FFD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3783502" y="2348182"/>
                  <a:ext cx="1432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793" name="Freihand 792">
                  <a:extLst>
                    <a:ext uri="{FF2B5EF4-FFF2-40B4-BE49-F238E27FC236}">
                      <a16:creationId xmlns:a16="http://schemas.microsoft.com/office/drawing/2014/main" id="{0F375214-0E8A-48FB-5221-50FBA80F13C6}"/>
                    </a:ext>
                  </a:extLst>
                </p14:cNvPr>
                <p14:cNvContentPartPr/>
                <p14:nvPr/>
              </p14:nvContentPartPr>
              <p14:xfrm>
                <a:off x="3976462" y="2235142"/>
                <a:ext cx="142920" cy="166680"/>
              </p14:xfrm>
            </p:contentPart>
          </mc:Choice>
          <mc:Fallback xmlns="">
            <p:pic>
              <p:nvPicPr>
                <p:cNvPr id="793" name="Freihand 792">
                  <a:extLst>
                    <a:ext uri="{FF2B5EF4-FFF2-40B4-BE49-F238E27FC236}">
                      <a16:creationId xmlns:a16="http://schemas.microsoft.com/office/drawing/2014/main" id="{0F375214-0E8A-48FB-5221-50FBA80F13C6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3967822" y="2226142"/>
                  <a:ext cx="1605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794" name="Freihand 793">
                  <a:extLst>
                    <a:ext uri="{FF2B5EF4-FFF2-40B4-BE49-F238E27FC236}">
                      <a16:creationId xmlns:a16="http://schemas.microsoft.com/office/drawing/2014/main" id="{4E58FA4A-5B6A-4CC6-31F8-225786F2C0FE}"/>
                    </a:ext>
                  </a:extLst>
                </p14:cNvPr>
                <p14:cNvContentPartPr/>
                <p14:nvPr/>
              </p14:nvContentPartPr>
              <p14:xfrm>
                <a:off x="4107142" y="2151622"/>
                <a:ext cx="115560" cy="108720"/>
              </p14:xfrm>
            </p:contentPart>
          </mc:Choice>
          <mc:Fallback xmlns="">
            <p:pic>
              <p:nvPicPr>
                <p:cNvPr id="794" name="Freihand 793">
                  <a:extLst>
                    <a:ext uri="{FF2B5EF4-FFF2-40B4-BE49-F238E27FC236}">
                      <a16:creationId xmlns:a16="http://schemas.microsoft.com/office/drawing/2014/main" id="{4E58FA4A-5B6A-4CC6-31F8-225786F2C0FE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098142" y="2142982"/>
                  <a:ext cx="133200" cy="12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5" name="Gruppieren 804">
            <a:extLst>
              <a:ext uri="{FF2B5EF4-FFF2-40B4-BE49-F238E27FC236}">
                <a16:creationId xmlns:a16="http://schemas.microsoft.com/office/drawing/2014/main" id="{DA5F63B1-B213-6900-C9F1-ECA31D81C313}"/>
              </a:ext>
            </a:extLst>
          </p:cNvPr>
          <p:cNvGrpSpPr/>
          <p:nvPr/>
        </p:nvGrpSpPr>
        <p:grpSpPr>
          <a:xfrm>
            <a:off x="7374502" y="2979622"/>
            <a:ext cx="549360" cy="349200"/>
            <a:chOff x="7374502" y="2979622"/>
            <a:chExt cx="549360" cy="34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796" name="Freihand 795">
                  <a:extLst>
                    <a:ext uri="{FF2B5EF4-FFF2-40B4-BE49-F238E27FC236}">
                      <a16:creationId xmlns:a16="http://schemas.microsoft.com/office/drawing/2014/main" id="{1E9E7289-5C22-E1AA-D8AD-756440E22EDB}"/>
                    </a:ext>
                  </a:extLst>
                </p14:cNvPr>
                <p14:cNvContentPartPr/>
                <p14:nvPr/>
              </p14:nvContentPartPr>
              <p14:xfrm>
                <a:off x="7374502" y="3205702"/>
                <a:ext cx="76680" cy="123120"/>
              </p14:xfrm>
            </p:contentPart>
          </mc:Choice>
          <mc:Fallback xmlns="">
            <p:pic>
              <p:nvPicPr>
                <p:cNvPr id="796" name="Freihand 795">
                  <a:extLst>
                    <a:ext uri="{FF2B5EF4-FFF2-40B4-BE49-F238E27FC236}">
                      <a16:creationId xmlns:a16="http://schemas.microsoft.com/office/drawing/2014/main" id="{1E9E7289-5C22-E1AA-D8AD-756440E22EDB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365502" y="3197062"/>
                  <a:ext cx="943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799" name="Freihand 798">
                  <a:extLst>
                    <a:ext uri="{FF2B5EF4-FFF2-40B4-BE49-F238E27FC236}">
                      <a16:creationId xmlns:a16="http://schemas.microsoft.com/office/drawing/2014/main" id="{445C6B4E-6889-A589-487B-90BD3D1F2F40}"/>
                    </a:ext>
                  </a:extLst>
                </p14:cNvPr>
                <p14:cNvContentPartPr/>
                <p14:nvPr/>
              </p14:nvContentPartPr>
              <p14:xfrm>
                <a:off x="7421302" y="3107782"/>
                <a:ext cx="91080" cy="157680"/>
              </p14:xfrm>
            </p:contentPart>
          </mc:Choice>
          <mc:Fallback xmlns="">
            <p:pic>
              <p:nvPicPr>
                <p:cNvPr id="799" name="Freihand 798">
                  <a:extLst>
                    <a:ext uri="{FF2B5EF4-FFF2-40B4-BE49-F238E27FC236}">
                      <a16:creationId xmlns:a16="http://schemas.microsoft.com/office/drawing/2014/main" id="{445C6B4E-6889-A589-487B-90BD3D1F2F40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412662" y="3098782"/>
                  <a:ext cx="1087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800" name="Freihand 799">
                  <a:extLst>
                    <a:ext uri="{FF2B5EF4-FFF2-40B4-BE49-F238E27FC236}">
                      <a16:creationId xmlns:a16="http://schemas.microsoft.com/office/drawing/2014/main" id="{7ADD9F12-2037-4C3F-0A24-E7EB59623844}"/>
                    </a:ext>
                  </a:extLst>
                </p14:cNvPr>
                <p14:cNvContentPartPr/>
                <p14:nvPr/>
              </p14:nvContentPartPr>
              <p14:xfrm>
                <a:off x="7542622" y="3193462"/>
                <a:ext cx="72720" cy="3960"/>
              </p14:xfrm>
            </p:contentPart>
          </mc:Choice>
          <mc:Fallback xmlns="">
            <p:pic>
              <p:nvPicPr>
                <p:cNvPr id="800" name="Freihand 799">
                  <a:extLst>
                    <a:ext uri="{FF2B5EF4-FFF2-40B4-BE49-F238E27FC236}">
                      <a16:creationId xmlns:a16="http://schemas.microsoft.com/office/drawing/2014/main" id="{7ADD9F12-2037-4C3F-0A24-E7EB59623844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533622" y="3184462"/>
                  <a:ext cx="903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801" name="Freihand 800">
                  <a:extLst>
                    <a:ext uri="{FF2B5EF4-FFF2-40B4-BE49-F238E27FC236}">
                      <a16:creationId xmlns:a16="http://schemas.microsoft.com/office/drawing/2014/main" id="{007F5FB4-9960-2CD8-5AC4-DF0C9F5B2127}"/>
                    </a:ext>
                  </a:extLst>
                </p14:cNvPr>
                <p14:cNvContentPartPr/>
                <p14:nvPr/>
              </p14:nvContentPartPr>
              <p14:xfrm>
                <a:off x="7570342" y="3229822"/>
                <a:ext cx="55440" cy="7560"/>
              </p14:xfrm>
            </p:contentPart>
          </mc:Choice>
          <mc:Fallback xmlns="">
            <p:pic>
              <p:nvPicPr>
                <p:cNvPr id="801" name="Freihand 800">
                  <a:extLst>
                    <a:ext uri="{FF2B5EF4-FFF2-40B4-BE49-F238E27FC236}">
                      <a16:creationId xmlns:a16="http://schemas.microsoft.com/office/drawing/2014/main" id="{007F5FB4-9960-2CD8-5AC4-DF0C9F5B2127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561702" y="3221182"/>
                  <a:ext cx="73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803" name="Freihand 802">
                  <a:extLst>
                    <a:ext uri="{FF2B5EF4-FFF2-40B4-BE49-F238E27FC236}">
                      <a16:creationId xmlns:a16="http://schemas.microsoft.com/office/drawing/2014/main" id="{281FFFE1-2CBC-07E0-7C48-6E26E8CB9962}"/>
                    </a:ext>
                  </a:extLst>
                </p14:cNvPr>
                <p14:cNvContentPartPr/>
                <p14:nvPr/>
              </p14:nvContentPartPr>
              <p14:xfrm>
                <a:off x="7665382" y="3068542"/>
                <a:ext cx="126720" cy="185400"/>
              </p14:xfrm>
            </p:contentPart>
          </mc:Choice>
          <mc:Fallback xmlns="">
            <p:pic>
              <p:nvPicPr>
                <p:cNvPr id="803" name="Freihand 802">
                  <a:extLst>
                    <a:ext uri="{FF2B5EF4-FFF2-40B4-BE49-F238E27FC236}">
                      <a16:creationId xmlns:a16="http://schemas.microsoft.com/office/drawing/2014/main" id="{281FFFE1-2CBC-07E0-7C48-6E26E8CB9962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7656382" y="3059542"/>
                  <a:ext cx="1443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804" name="Freihand 803">
                  <a:extLst>
                    <a:ext uri="{FF2B5EF4-FFF2-40B4-BE49-F238E27FC236}">
                      <a16:creationId xmlns:a16="http://schemas.microsoft.com/office/drawing/2014/main" id="{B3B17CC0-D69B-B2E6-2EF8-74CC0155B8A8}"/>
                    </a:ext>
                  </a:extLst>
                </p14:cNvPr>
                <p14:cNvContentPartPr/>
                <p14:nvPr/>
              </p14:nvContentPartPr>
              <p14:xfrm>
                <a:off x="7845742" y="2979622"/>
                <a:ext cx="78120" cy="97200"/>
              </p14:xfrm>
            </p:contentPart>
          </mc:Choice>
          <mc:Fallback xmlns="">
            <p:pic>
              <p:nvPicPr>
                <p:cNvPr id="804" name="Freihand 803">
                  <a:extLst>
                    <a:ext uri="{FF2B5EF4-FFF2-40B4-BE49-F238E27FC236}">
                      <a16:creationId xmlns:a16="http://schemas.microsoft.com/office/drawing/2014/main" id="{B3B17CC0-D69B-B2E6-2EF8-74CC0155B8A8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836742" y="2970622"/>
                  <a:ext cx="95760" cy="11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2" name="Gruppieren 941">
            <a:extLst>
              <a:ext uri="{FF2B5EF4-FFF2-40B4-BE49-F238E27FC236}">
                <a16:creationId xmlns:a16="http://schemas.microsoft.com/office/drawing/2014/main" id="{BD703DD9-A2DB-A322-74D1-80ECCC50CE8F}"/>
              </a:ext>
            </a:extLst>
          </p:cNvPr>
          <p:cNvGrpSpPr/>
          <p:nvPr/>
        </p:nvGrpSpPr>
        <p:grpSpPr>
          <a:xfrm>
            <a:off x="1921222" y="4822822"/>
            <a:ext cx="384480" cy="352800"/>
            <a:chOff x="1921222" y="4822822"/>
            <a:chExt cx="384480" cy="35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940" name="Freihand 939">
                  <a:extLst>
                    <a:ext uri="{FF2B5EF4-FFF2-40B4-BE49-F238E27FC236}">
                      <a16:creationId xmlns:a16="http://schemas.microsoft.com/office/drawing/2014/main" id="{3928A941-F51A-F995-F63A-3AE236C551EB}"/>
                    </a:ext>
                  </a:extLst>
                </p14:cNvPr>
                <p14:cNvContentPartPr/>
                <p14:nvPr/>
              </p14:nvContentPartPr>
              <p14:xfrm>
                <a:off x="1921222" y="4822822"/>
                <a:ext cx="271440" cy="270000"/>
              </p14:xfrm>
            </p:contentPart>
          </mc:Choice>
          <mc:Fallback xmlns="">
            <p:pic>
              <p:nvPicPr>
                <p:cNvPr id="940" name="Freihand 939">
                  <a:extLst>
                    <a:ext uri="{FF2B5EF4-FFF2-40B4-BE49-F238E27FC236}">
                      <a16:creationId xmlns:a16="http://schemas.microsoft.com/office/drawing/2014/main" id="{3928A941-F51A-F995-F63A-3AE236C551EB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912582" y="4813822"/>
                  <a:ext cx="2890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941" name="Freihand 940">
                  <a:extLst>
                    <a:ext uri="{FF2B5EF4-FFF2-40B4-BE49-F238E27FC236}">
                      <a16:creationId xmlns:a16="http://schemas.microsoft.com/office/drawing/2014/main" id="{111C2C2D-9DA6-C545-3B64-B42EC51E6BB4}"/>
                    </a:ext>
                  </a:extLst>
                </p14:cNvPr>
                <p14:cNvContentPartPr/>
                <p14:nvPr/>
              </p14:nvContentPartPr>
              <p14:xfrm>
                <a:off x="2194462" y="4930102"/>
                <a:ext cx="111240" cy="245520"/>
              </p14:xfrm>
            </p:contentPart>
          </mc:Choice>
          <mc:Fallback xmlns="">
            <p:pic>
              <p:nvPicPr>
                <p:cNvPr id="941" name="Freihand 940">
                  <a:extLst>
                    <a:ext uri="{FF2B5EF4-FFF2-40B4-BE49-F238E27FC236}">
                      <a16:creationId xmlns:a16="http://schemas.microsoft.com/office/drawing/2014/main" id="{111C2C2D-9DA6-C545-3B64-B42EC51E6BB4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2185462" y="4921102"/>
                  <a:ext cx="128880" cy="26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7" name="Gruppieren 956">
            <a:extLst>
              <a:ext uri="{FF2B5EF4-FFF2-40B4-BE49-F238E27FC236}">
                <a16:creationId xmlns:a16="http://schemas.microsoft.com/office/drawing/2014/main" id="{F728D842-C3D9-ED3A-D500-BAC7EB2E4864}"/>
              </a:ext>
            </a:extLst>
          </p:cNvPr>
          <p:cNvGrpSpPr/>
          <p:nvPr/>
        </p:nvGrpSpPr>
        <p:grpSpPr>
          <a:xfrm>
            <a:off x="2446822" y="4769542"/>
            <a:ext cx="899280" cy="309600"/>
            <a:chOff x="2446822" y="4769542"/>
            <a:chExt cx="899280" cy="30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943" name="Freihand 942">
                  <a:extLst>
                    <a:ext uri="{FF2B5EF4-FFF2-40B4-BE49-F238E27FC236}">
                      <a16:creationId xmlns:a16="http://schemas.microsoft.com/office/drawing/2014/main" id="{F3E0CCA6-A400-71AF-4D2F-DBAFEFFC46D8}"/>
                    </a:ext>
                  </a:extLst>
                </p14:cNvPr>
                <p14:cNvContentPartPr/>
                <p14:nvPr/>
              </p14:nvContentPartPr>
              <p14:xfrm>
                <a:off x="2446822" y="4876102"/>
                <a:ext cx="141120" cy="203040"/>
              </p14:xfrm>
            </p:contentPart>
          </mc:Choice>
          <mc:Fallback xmlns="">
            <p:pic>
              <p:nvPicPr>
                <p:cNvPr id="943" name="Freihand 942">
                  <a:extLst>
                    <a:ext uri="{FF2B5EF4-FFF2-40B4-BE49-F238E27FC236}">
                      <a16:creationId xmlns:a16="http://schemas.microsoft.com/office/drawing/2014/main" id="{F3E0CCA6-A400-71AF-4D2F-DBAFEFFC46D8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2437822" y="4867462"/>
                  <a:ext cx="1587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944" name="Freihand 943">
                  <a:extLst>
                    <a:ext uri="{FF2B5EF4-FFF2-40B4-BE49-F238E27FC236}">
                      <a16:creationId xmlns:a16="http://schemas.microsoft.com/office/drawing/2014/main" id="{9127EE77-6736-ADB4-67DC-8E9B5A71B282}"/>
                    </a:ext>
                  </a:extLst>
                </p14:cNvPr>
                <p14:cNvContentPartPr/>
                <p14:nvPr/>
              </p14:nvContentPartPr>
              <p14:xfrm>
                <a:off x="2699902" y="4903822"/>
                <a:ext cx="122400" cy="59400"/>
              </p14:xfrm>
            </p:contentPart>
          </mc:Choice>
          <mc:Fallback xmlns="">
            <p:pic>
              <p:nvPicPr>
                <p:cNvPr id="944" name="Freihand 943">
                  <a:extLst>
                    <a:ext uri="{FF2B5EF4-FFF2-40B4-BE49-F238E27FC236}">
                      <a16:creationId xmlns:a16="http://schemas.microsoft.com/office/drawing/2014/main" id="{9127EE77-6736-ADB4-67DC-8E9B5A71B282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2691262" y="4894822"/>
                  <a:ext cx="1400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945" name="Freihand 944">
                  <a:extLst>
                    <a:ext uri="{FF2B5EF4-FFF2-40B4-BE49-F238E27FC236}">
                      <a16:creationId xmlns:a16="http://schemas.microsoft.com/office/drawing/2014/main" id="{9D748C35-8BE4-410F-8585-BB1ACB8957C6}"/>
                    </a:ext>
                  </a:extLst>
                </p14:cNvPr>
                <p14:cNvContentPartPr/>
                <p14:nvPr/>
              </p14:nvContentPartPr>
              <p14:xfrm>
                <a:off x="2916982" y="4769542"/>
                <a:ext cx="122760" cy="208080"/>
              </p14:xfrm>
            </p:contentPart>
          </mc:Choice>
          <mc:Fallback xmlns="">
            <p:pic>
              <p:nvPicPr>
                <p:cNvPr id="945" name="Freihand 944">
                  <a:extLst>
                    <a:ext uri="{FF2B5EF4-FFF2-40B4-BE49-F238E27FC236}">
                      <a16:creationId xmlns:a16="http://schemas.microsoft.com/office/drawing/2014/main" id="{9D748C35-8BE4-410F-8585-BB1ACB8957C6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2908342" y="4760902"/>
                  <a:ext cx="1404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946" name="Freihand 945">
                  <a:extLst>
                    <a:ext uri="{FF2B5EF4-FFF2-40B4-BE49-F238E27FC236}">
                      <a16:creationId xmlns:a16="http://schemas.microsoft.com/office/drawing/2014/main" id="{D236E13D-AC52-D347-9C08-17C2C74BFD07}"/>
                    </a:ext>
                  </a:extLst>
                </p14:cNvPr>
                <p14:cNvContentPartPr/>
                <p14:nvPr/>
              </p14:nvContentPartPr>
              <p14:xfrm>
                <a:off x="3197062" y="4816702"/>
                <a:ext cx="149040" cy="37440"/>
              </p14:xfrm>
            </p:contentPart>
          </mc:Choice>
          <mc:Fallback xmlns="">
            <p:pic>
              <p:nvPicPr>
                <p:cNvPr id="946" name="Freihand 945">
                  <a:extLst>
                    <a:ext uri="{FF2B5EF4-FFF2-40B4-BE49-F238E27FC236}">
                      <a16:creationId xmlns:a16="http://schemas.microsoft.com/office/drawing/2014/main" id="{D236E13D-AC52-D347-9C08-17C2C74BFD07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3188062" y="4807702"/>
                  <a:ext cx="1666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947" name="Freihand 946">
                  <a:extLst>
                    <a:ext uri="{FF2B5EF4-FFF2-40B4-BE49-F238E27FC236}">
                      <a16:creationId xmlns:a16="http://schemas.microsoft.com/office/drawing/2014/main" id="{CF07DD41-4D01-B8AC-596F-A5B0CA7B26B4}"/>
                    </a:ext>
                  </a:extLst>
                </p14:cNvPr>
                <p14:cNvContentPartPr/>
                <p14:nvPr/>
              </p14:nvContentPartPr>
              <p14:xfrm>
                <a:off x="3247102" y="4864582"/>
                <a:ext cx="96480" cy="29880"/>
              </p14:xfrm>
            </p:contentPart>
          </mc:Choice>
          <mc:Fallback xmlns="">
            <p:pic>
              <p:nvPicPr>
                <p:cNvPr id="947" name="Freihand 946">
                  <a:extLst>
                    <a:ext uri="{FF2B5EF4-FFF2-40B4-BE49-F238E27FC236}">
                      <a16:creationId xmlns:a16="http://schemas.microsoft.com/office/drawing/2014/main" id="{CF07DD41-4D01-B8AC-596F-A5B0CA7B26B4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3238102" y="4855582"/>
                  <a:ext cx="114120" cy="4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9FDD5961-7A8B-9F06-E03C-CC1C34A9A22C}"/>
                  </a:ext>
                </a:extLst>
              </p14:cNvPr>
              <p14:cNvContentPartPr/>
              <p14:nvPr/>
            </p14:nvContentPartPr>
            <p14:xfrm>
              <a:off x="6235102" y="90982"/>
              <a:ext cx="17280" cy="15624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9FDD5961-7A8B-9F06-E03C-CC1C34A9A22C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6226102" y="81982"/>
                <a:ext cx="3492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FF9090A9-D323-A443-598D-770E58D4B61F}"/>
                  </a:ext>
                </a:extLst>
              </p14:cNvPr>
              <p14:cNvContentPartPr/>
              <p14:nvPr/>
            </p14:nvContentPartPr>
            <p14:xfrm>
              <a:off x="6237982" y="98902"/>
              <a:ext cx="95760" cy="12456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FF9090A9-D323-A443-598D-770E58D4B61F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6229342" y="90262"/>
                <a:ext cx="11340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A063317C-6E39-76B9-3CA8-B1BF5F918BDF}"/>
                  </a:ext>
                </a:extLst>
              </p14:cNvPr>
              <p14:cNvContentPartPr/>
              <p14:nvPr/>
            </p14:nvContentPartPr>
            <p14:xfrm>
              <a:off x="6467662" y="75502"/>
              <a:ext cx="9000" cy="1659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A063317C-6E39-76B9-3CA8-B1BF5F918BDF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6459022" y="66502"/>
                <a:ext cx="2664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E067856D-F813-912A-7617-E1ABFC35744A}"/>
                  </a:ext>
                </a:extLst>
              </p14:cNvPr>
              <p14:cNvContentPartPr/>
              <p14:nvPr/>
            </p14:nvContentPartPr>
            <p14:xfrm>
              <a:off x="6420862" y="73702"/>
              <a:ext cx="130320" cy="19368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E067856D-F813-912A-7617-E1ABFC35744A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6411862" y="64702"/>
                <a:ext cx="14796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122F5A33-4854-4C0E-35D7-1C7E1C8A0C0D}"/>
                  </a:ext>
                </a:extLst>
              </p14:cNvPr>
              <p14:cNvContentPartPr/>
              <p14:nvPr/>
            </p14:nvContentPartPr>
            <p14:xfrm>
              <a:off x="6604462" y="94582"/>
              <a:ext cx="117360" cy="16164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122F5A33-4854-4C0E-35D7-1C7E1C8A0C0D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6595822" y="85582"/>
                <a:ext cx="1350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0AF1F8F7-1305-59C4-0679-531A3789B46E}"/>
                  </a:ext>
                </a:extLst>
              </p14:cNvPr>
              <p14:cNvContentPartPr/>
              <p14:nvPr/>
            </p14:nvContentPartPr>
            <p14:xfrm>
              <a:off x="6210262" y="602182"/>
              <a:ext cx="14040" cy="16128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0AF1F8F7-1305-59C4-0679-531A3789B46E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6201262" y="593182"/>
                <a:ext cx="3168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D289DBE0-936D-D3FF-7CCC-1556CF35FC7B}"/>
                  </a:ext>
                </a:extLst>
              </p14:cNvPr>
              <p14:cNvContentPartPr/>
              <p14:nvPr/>
            </p14:nvContentPartPr>
            <p14:xfrm>
              <a:off x="6206302" y="604702"/>
              <a:ext cx="105120" cy="13104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D289DBE0-936D-D3FF-7CCC-1556CF35FC7B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6197302" y="595702"/>
                <a:ext cx="12276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F25484D3-C78A-19E7-B76C-A3C36DE6DF7D}"/>
                  </a:ext>
                </a:extLst>
              </p14:cNvPr>
              <p14:cNvContentPartPr/>
              <p14:nvPr/>
            </p14:nvContentPartPr>
            <p14:xfrm>
              <a:off x="6466582" y="610822"/>
              <a:ext cx="8640" cy="10980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F25484D3-C78A-19E7-B76C-A3C36DE6DF7D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6457942" y="602182"/>
                <a:ext cx="262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104CE9B3-CCE4-776D-45A2-AB613EF5230F}"/>
                  </a:ext>
                </a:extLst>
              </p14:cNvPr>
              <p14:cNvContentPartPr/>
              <p14:nvPr/>
            </p14:nvContentPartPr>
            <p14:xfrm>
              <a:off x="6423022" y="574462"/>
              <a:ext cx="138240" cy="188280"/>
            </p14:xfrm>
          </p:contentPart>
        </mc:Choice>
        <mc:Fallback xmlns=""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104CE9B3-CCE4-776D-45A2-AB613EF5230F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6414022" y="565822"/>
                <a:ext cx="15588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5F6D5C87-AA03-7454-634E-F4B3502F3804}"/>
                  </a:ext>
                </a:extLst>
              </p14:cNvPr>
              <p14:cNvContentPartPr/>
              <p14:nvPr/>
            </p14:nvContentPartPr>
            <p14:xfrm>
              <a:off x="6675022" y="589222"/>
              <a:ext cx="137880" cy="139320"/>
            </p14:xfrm>
          </p:contentPart>
        </mc:Choice>
        <mc:Fallback xmlns=""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5F6D5C87-AA03-7454-634E-F4B3502F3804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6666382" y="580582"/>
                <a:ext cx="15552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28C53BE1-890C-2C92-FC15-896BC6454529}"/>
                  </a:ext>
                </a:extLst>
              </p14:cNvPr>
              <p14:cNvContentPartPr/>
              <p14:nvPr/>
            </p14:nvContentPartPr>
            <p14:xfrm>
              <a:off x="6979582" y="590662"/>
              <a:ext cx="2520" cy="3600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28C53BE1-890C-2C92-FC15-896BC6454529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6970942" y="582022"/>
                <a:ext cx="2016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2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23CAEE68-8783-2C05-6594-C03176550ED5}"/>
                  </a:ext>
                </a:extLst>
              </p14:cNvPr>
              <p14:cNvContentPartPr/>
              <p14:nvPr/>
            </p14:nvContentPartPr>
            <p14:xfrm>
              <a:off x="6986422" y="699742"/>
              <a:ext cx="1800" cy="432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23CAEE68-8783-2C05-6594-C03176550ED5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6977422" y="690742"/>
                <a:ext cx="1944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4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231E6719-7001-E57E-0852-925824B22B19}"/>
                  </a:ext>
                </a:extLst>
              </p14:cNvPr>
              <p14:cNvContentPartPr/>
              <p14:nvPr/>
            </p14:nvContentPartPr>
            <p14:xfrm>
              <a:off x="7356502" y="529462"/>
              <a:ext cx="107280" cy="186840"/>
            </p14:xfrm>
          </p:contentPart>
        </mc:Choice>
        <mc:Fallback xmlns=""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231E6719-7001-E57E-0852-925824B22B19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7347862" y="520822"/>
                <a:ext cx="12492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6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813BF524-C33A-DB2E-A8E0-975763007948}"/>
                  </a:ext>
                </a:extLst>
              </p14:cNvPr>
              <p14:cNvContentPartPr/>
              <p14:nvPr/>
            </p14:nvContentPartPr>
            <p14:xfrm>
              <a:off x="7677262" y="605782"/>
              <a:ext cx="185040" cy="39600"/>
            </p14:xfrm>
          </p:contentPart>
        </mc:Choice>
        <mc:Fallback xmlns=""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813BF524-C33A-DB2E-A8E0-975763007948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7668262" y="597142"/>
                <a:ext cx="2026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8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0F26A1E6-6D58-4B55-637B-600DFA4D5748}"/>
                  </a:ext>
                </a:extLst>
              </p14:cNvPr>
              <p14:cNvContentPartPr/>
              <p14:nvPr/>
            </p14:nvContentPartPr>
            <p14:xfrm>
              <a:off x="7678342" y="676342"/>
              <a:ext cx="213840" cy="18000"/>
            </p14:xfrm>
          </p:contentPart>
        </mc:Choice>
        <mc:Fallback xmlns=""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0F26A1E6-6D58-4B55-637B-600DFA4D5748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7669342" y="667702"/>
                <a:ext cx="23148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0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A54E19AD-2AA9-1B4B-020E-144855F85CDA}"/>
                  </a:ext>
                </a:extLst>
              </p14:cNvPr>
              <p14:cNvContentPartPr/>
              <p14:nvPr/>
            </p14:nvContentPartPr>
            <p14:xfrm>
              <a:off x="8103862" y="521902"/>
              <a:ext cx="145800" cy="181440"/>
            </p14:xfrm>
          </p:contentPart>
        </mc:Choice>
        <mc:Fallback xmlns=""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A54E19AD-2AA9-1B4B-020E-144855F85CDA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8095222" y="512902"/>
                <a:ext cx="16344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2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C4CEA625-17C8-DCC6-8CD8-CB4D549E2066}"/>
                  </a:ext>
                </a:extLst>
              </p14:cNvPr>
              <p14:cNvContentPartPr/>
              <p14:nvPr/>
            </p14:nvContentPartPr>
            <p14:xfrm>
              <a:off x="8095582" y="561862"/>
              <a:ext cx="150120" cy="116280"/>
            </p14:xfrm>
          </p:contentPart>
        </mc:Choice>
        <mc:Fallback xmlns=""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C4CEA625-17C8-DCC6-8CD8-CB4D549E2066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8086942" y="553222"/>
                <a:ext cx="1677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4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04B3ECB4-EABF-3DCD-E8BC-EB660CB1B239}"/>
                  </a:ext>
                </a:extLst>
              </p14:cNvPr>
              <p14:cNvContentPartPr/>
              <p14:nvPr/>
            </p14:nvContentPartPr>
            <p14:xfrm>
              <a:off x="8275942" y="650422"/>
              <a:ext cx="83880" cy="109440"/>
            </p14:xfrm>
          </p:contentPart>
        </mc:Choice>
        <mc:Fallback xmlns=""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04B3ECB4-EABF-3DCD-E8BC-EB660CB1B239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8267302" y="641782"/>
                <a:ext cx="10152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6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0DD6FE2C-E519-47BC-D44F-9D0EFDC74449}"/>
                  </a:ext>
                </a:extLst>
              </p14:cNvPr>
              <p14:cNvContentPartPr/>
              <p14:nvPr/>
            </p14:nvContentPartPr>
            <p14:xfrm>
              <a:off x="8353342" y="631342"/>
              <a:ext cx="49320" cy="122760"/>
            </p14:xfrm>
          </p:contentPart>
        </mc:Choice>
        <mc:Fallback xmlns=""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0DD6FE2C-E519-47BC-D44F-9D0EFDC74449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8344342" y="622342"/>
                <a:ext cx="6696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8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E81080FB-A98A-BBF2-7222-4F66E068E011}"/>
                  </a:ext>
                </a:extLst>
              </p14:cNvPr>
              <p14:cNvContentPartPr/>
              <p14:nvPr/>
            </p14:nvContentPartPr>
            <p14:xfrm>
              <a:off x="8317702" y="710182"/>
              <a:ext cx="91080" cy="5040"/>
            </p14:xfrm>
          </p:contentPart>
        </mc:Choice>
        <mc:Fallback xmlns=""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E81080FB-A98A-BBF2-7222-4F66E068E011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8308702" y="701182"/>
                <a:ext cx="10872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0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FF60440F-EE75-6859-A48A-16FA7B113224}"/>
                  </a:ext>
                </a:extLst>
              </p14:cNvPr>
              <p14:cNvContentPartPr/>
              <p14:nvPr/>
            </p14:nvContentPartPr>
            <p14:xfrm>
              <a:off x="8616862" y="542782"/>
              <a:ext cx="20160" cy="160560"/>
            </p14:xfrm>
          </p:contentPart>
        </mc:Choice>
        <mc:Fallback xmlns=""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FF60440F-EE75-6859-A48A-16FA7B113224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8607862" y="533782"/>
                <a:ext cx="378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2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ABCE35AC-CE12-F27E-2461-460DDE65A8A3}"/>
                  </a:ext>
                </a:extLst>
              </p14:cNvPr>
              <p14:cNvContentPartPr/>
              <p14:nvPr/>
            </p14:nvContentPartPr>
            <p14:xfrm>
              <a:off x="8553502" y="627382"/>
              <a:ext cx="105480" cy="11160"/>
            </p14:xfrm>
          </p:contentPart>
        </mc:Choice>
        <mc:Fallback xmlns=""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ABCE35AC-CE12-F27E-2461-460DDE65A8A3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8544502" y="618742"/>
                <a:ext cx="12312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4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9B805F89-B624-9A3C-2406-F2B5CB08E145}"/>
                  </a:ext>
                </a:extLst>
              </p14:cNvPr>
              <p14:cNvContentPartPr/>
              <p14:nvPr/>
            </p14:nvContentPartPr>
            <p14:xfrm>
              <a:off x="8778502" y="518662"/>
              <a:ext cx="135720" cy="152280"/>
            </p14:xfrm>
          </p:contentPart>
        </mc:Choice>
        <mc:Fallback xmlns=""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9B805F89-B624-9A3C-2406-F2B5CB08E145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8769502" y="509662"/>
                <a:ext cx="1533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6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A6782631-D602-AF7F-0A87-9B94E1F9EBC5}"/>
                  </a:ext>
                </a:extLst>
              </p14:cNvPr>
              <p14:cNvContentPartPr/>
              <p14:nvPr/>
            </p14:nvContentPartPr>
            <p14:xfrm>
              <a:off x="8786062" y="553222"/>
              <a:ext cx="197640" cy="137160"/>
            </p14:xfrm>
          </p:contentPart>
        </mc:Choice>
        <mc:Fallback xmlns=""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A6782631-D602-AF7F-0A87-9B94E1F9EBC5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8777422" y="544222"/>
                <a:ext cx="21528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8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9FF14E22-A0B8-79EE-450D-0E2DEE4FC81B}"/>
                  </a:ext>
                </a:extLst>
              </p14:cNvPr>
              <p14:cNvContentPartPr/>
              <p14:nvPr/>
            </p14:nvContentPartPr>
            <p14:xfrm>
              <a:off x="8941942" y="586702"/>
              <a:ext cx="147960" cy="164160"/>
            </p14:xfrm>
          </p:contentPart>
        </mc:Choice>
        <mc:Fallback xmlns=""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9FF14E22-A0B8-79EE-450D-0E2DEE4FC81B}"/>
                  </a:ext>
                </a:extLst>
              </p:cNvPr>
              <p:cNvPicPr/>
              <p:nvPr/>
            </p:nvPicPr>
            <p:blipFill>
              <a:blip r:embed="rId519"/>
              <a:stretch>
                <a:fillRect/>
              </a:stretch>
            </p:blipFill>
            <p:spPr>
              <a:xfrm>
                <a:off x="8932942" y="577702"/>
                <a:ext cx="16560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0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8911B7B4-B9C3-2E7E-1570-085E10C4052A}"/>
                  </a:ext>
                </a:extLst>
              </p14:cNvPr>
              <p14:cNvContentPartPr/>
              <p14:nvPr/>
            </p14:nvContentPartPr>
            <p14:xfrm>
              <a:off x="9238582" y="549262"/>
              <a:ext cx="25560" cy="162720"/>
            </p14:xfrm>
          </p:contentPart>
        </mc:Choice>
        <mc:Fallback xmlns=""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8911B7B4-B9C3-2E7E-1570-085E10C4052A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9229942" y="540622"/>
                <a:ext cx="4320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2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060A82E4-2E5A-E97D-0169-A07DA929149D}"/>
                  </a:ext>
                </a:extLst>
              </p14:cNvPr>
              <p14:cNvContentPartPr/>
              <p14:nvPr/>
            </p14:nvContentPartPr>
            <p14:xfrm>
              <a:off x="9182782" y="612622"/>
              <a:ext cx="119160" cy="20880"/>
            </p14:xfrm>
          </p:contentPart>
        </mc:Choice>
        <mc:Fallback xmlns=""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060A82E4-2E5A-E97D-0169-A07DA929149D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9174142" y="603622"/>
                <a:ext cx="1368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4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46085E2F-A63B-DCA4-7626-3E0B2E0D81ED}"/>
                  </a:ext>
                </a:extLst>
              </p14:cNvPr>
              <p14:cNvContentPartPr/>
              <p14:nvPr/>
            </p14:nvContentPartPr>
            <p14:xfrm>
              <a:off x="9550702" y="495622"/>
              <a:ext cx="155880" cy="230760"/>
            </p14:xfrm>
          </p:contentPart>
        </mc:Choice>
        <mc:Fallback xmlns=""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46085E2F-A63B-DCA4-7626-3E0B2E0D81ED}"/>
                  </a:ext>
                </a:extLst>
              </p:cNvPr>
              <p:cNvPicPr/>
              <p:nvPr/>
            </p:nvPicPr>
            <p:blipFill>
              <a:blip r:embed="rId525"/>
              <a:stretch>
                <a:fillRect/>
              </a:stretch>
            </p:blipFill>
            <p:spPr>
              <a:xfrm>
                <a:off x="9541702" y="486982"/>
                <a:ext cx="17352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6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A063A334-C247-02D8-8514-E2D9BD83293B}"/>
                  </a:ext>
                </a:extLst>
              </p14:cNvPr>
              <p14:cNvContentPartPr/>
              <p14:nvPr/>
            </p14:nvContentPartPr>
            <p14:xfrm>
              <a:off x="9323902" y="543862"/>
              <a:ext cx="127080" cy="139320"/>
            </p14:xfrm>
          </p:contentPart>
        </mc:Choice>
        <mc:Fallback xmlns=""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A063A334-C247-02D8-8514-E2D9BD83293B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9315262" y="535222"/>
                <a:ext cx="14472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8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99A69949-0C82-17F9-82D6-E58D5E9BFDFE}"/>
                  </a:ext>
                </a:extLst>
              </p14:cNvPr>
              <p14:cNvContentPartPr/>
              <p14:nvPr/>
            </p14:nvContentPartPr>
            <p14:xfrm>
              <a:off x="9452062" y="601822"/>
              <a:ext cx="14760" cy="11880"/>
            </p14:xfrm>
          </p:contentPart>
        </mc:Choice>
        <mc:Fallback xmlns=""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99A69949-0C82-17F9-82D6-E58D5E9BFDFE}"/>
                  </a:ext>
                </a:extLst>
              </p:cNvPr>
              <p:cNvPicPr/>
              <p:nvPr/>
            </p:nvPicPr>
            <p:blipFill>
              <a:blip r:embed="rId529"/>
              <a:stretch>
                <a:fillRect/>
              </a:stretch>
            </p:blipFill>
            <p:spPr>
              <a:xfrm>
                <a:off x="9443422" y="592822"/>
                <a:ext cx="3240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0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8A213FBD-B46D-5687-8750-D897C458ED9F}"/>
                  </a:ext>
                </a:extLst>
              </p14:cNvPr>
              <p14:cNvContentPartPr/>
              <p14:nvPr/>
            </p14:nvContentPartPr>
            <p14:xfrm>
              <a:off x="9350542" y="317422"/>
              <a:ext cx="80280" cy="97200"/>
            </p14:xfrm>
          </p:contentPart>
        </mc:Choice>
        <mc:Fallback xmlns=""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8A213FBD-B46D-5687-8750-D897C458ED9F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9341902" y="308422"/>
                <a:ext cx="9792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2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9D345F25-093B-9B81-44F3-A2F63B9313E5}"/>
                  </a:ext>
                </a:extLst>
              </p14:cNvPr>
              <p14:cNvContentPartPr/>
              <p14:nvPr/>
            </p14:nvContentPartPr>
            <p14:xfrm>
              <a:off x="9304462" y="100702"/>
              <a:ext cx="149760" cy="153000"/>
            </p14:xfrm>
          </p:contentPart>
        </mc:Choice>
        <mc:Fallback xmlns=""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9D345F25-093B-9B81-44F3-A2F63B9313E5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9295462" y="91702"/>
                <a:ext cx="16740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4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09BECADF-C9FB-67E9-823C-2C8B5D69206E}"/>
                  </a:ext>
                </a:extLst>
              </p14:cNvPr>
              <p14:cNvContentPartPr/>
              <p14:nvPr/>
            </p14:nvContentPartPr>
            <p14:xfrm>
              <a:off x="9840142" y="577342"/>
              <a:ext cx="137520" cy="13320"/>
            </p14:xfrm>
          </p:contentPart>
        </mc:Choice>
        <mc:Fallback xmlns=""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09BECADF-C9FB-67E9-823C-2C8B5D69206E}"/>
                  </a:ext>
                </a:extLst>
              </p:cNvPr>
              <p:cNvPicPr/>
              <p:nvPr/>
            </p:nvPicPr>
            <p:blipFill>
              <a:blip r:embed="rId535"/>
              <a:stretch>
                <a:fillRect/>
              </a:stretch>
            </p:blipFill>
            <p:spPr>
              <a:xfrm>
                <a:off x="9831502" y="568702"/>
                <a:ext cx="1551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6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D332E3EF-8BE7-3D5B-0D1C-CFE94E7AD377}"/>
                  </a:ext>
                </a:extLst>
              </p14:cNvPr>
              <p14:cNvContentPartPr/>
              <p14:nvPr/>
            </p14:nvContentPartPr>
            <p14:xfrm>
              <a:off x="9847342" y="660862"/>
              <a:ext cx="120960" cy="15840"/>
            </p14:xfrm>
          </p:contentPart>
        </mc:Choice>
        <mc:Fallback xmlns=""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D332E3EF-8BE7-3D5B-0D1C-CFE94E7AD377}"/>
                  </a:ext>
                </a:extLst>
              </p:cNvPr>
              <p:cNvPicPr/>
              <p:nvPr/>
            </p:nvPicPr>
            <p:blipFill>
              <a:blip r:embed="rId537"/>
              <a:stretch>
                <a:fillRect/>
              </a:stretch>
            </p:blipFill>
            <p:spPr>
              <a:xfrm>
                <a:off x="9838702" y="652222"/>
                <a:ext cx="13860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8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7949199D-6E58-82B6-D275-4A8930330D80}"/>
                  </a:ext>
                </a:extLst>
              </p14:cNvPr>
              <p14:cNvContentPartPr/>
              <p14:nvPr/>
            </p14:nvContentPartPr>
            <p14:xfrm>
              <a:off x="10129222" y="497782"/>
              <a:ext cx="147960" cy="178920"/>
            </p14:xfrm>
          </p:contentPart>
        </mc:Choice>
        <mc:Fallback xmlns=""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7949199D-6E58-82B6-D275-4A8930330D80}"/>
                  </a:ext>
                </a:extLst>
              </p:cNvPr>
              <p:cNvPicPr/>
              <p:nvPr/>
            </p:nvPicPr>
            <p:blipFill>
              <a:blip r:embed="rId539"/>
              <a:stretch>
                <a:fillRect/>
              </a:stretch>
            </p:blipFill>
            <p:spPr>
              <a:xfrm>
                <a:off x="10120222" y="488782"/>
                <a:ext cx="16560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0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DA9C0256-0F0A-E230-4EBF-66F1CA31826B}"/>
                  </a:ext>
                </a:extLst>
              </p14:cNvPr>
              <p14:cNvContentPartPr/>
              <p14:nvPr/>
            </p14:nvContentPartPr>
            <p14:xfrm>
              <a:off x="10135342" y="547822"/>
              <a:ext cx="123840" cy="89280"/>
            </p14:xfrm>
          </p:contentPart>
        </mc:Choice>
        <mc:Fallback xmlns=""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DA9C0256-0F0A-E230-4EBF-66F1CA31826B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10126702" y="539182"/>
                <a:ext cx="14148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2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9416548C-20A1-71A6-D1F2-5EB3AE1DCA8F}"/>
                  </a:ext>
                </a:extLst>
              </p14:cNvPr>
              <p14:cNvContentPartPr/>
              <p14:nvPr/>
            </p14:nvContentPartPr>
            <p14:xfrm>
              <a:off x="10312462" y="589222"/>
              <a:ext cx="114480" cy="147960"/>
            </p14:xfrm>
          </p:contentPart>
        </mc:Choice>
        <mc:Fallback xmlns=""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9416548C-20A1-71A6-D1F2-5EB3AE1DCA8F}"/>
                  </a:ext>
                </a:extLst>
              </p:cNvPr>
              <p:cNvPicPr/>
              <p:nvPr/>
            </p:nvPicPr>
            <p:blipFill>
              <a:blip r:embed="rId543"/>
              <a:stretch>
                <a:fillRect/>
              </a:stretch>
            </p:blipFill>
            <p:spPr>
              <a:xfrm>
                <a:off x="10303462" y="580582"/>
                <a:ext cx="1321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4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E1B5B756-A188-21F4-D8D6-3978DA69F1F9}"/>
                  </a:ext>
                </a:extLst>
              </p14:cNvPr>
              <p14:cNvContentPartPr/>
              <p14:nvPr/>
            </p14:nvContentPartPr>
            <p14:xfrm>
              <a:off x="10503622" y="540262"/>
              <a:ext cx="142200" cy="118440"/>
            </p14:xfrm>
          </p:contentPart>
        </mc:Choice>
        <mc:Fallback xmlns=""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E1B5B756-A188-21F4-D8D6-3978DA69F1F9}"/>
                  </a:ext>
                </a:extLst>
              </p:cNvPr>
              <p:cNvPicPr/>
              <p:nvPr/>
            </p:nvPicPr>
            <p:blipFill>
              <a:blip r:embed="rId545"/>
              <a:stretch>
                <a:fillRect/>
              </a:stretch>
            </p:blipFill>
            <p:spPr>
              <a:xfrm>
                <a:off x="10494982" y="531622"/>
                <a:ext cx="1598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6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DD4ACB06-10BF-2F05-CCEE-2E33019D616B}"/>
                  </a:ext>
                </a:extLst>
              </p14:cNvPr>
              <p14:cNvContentPartPr/>
              <p14:nvPr/>
            </p14:nvContentPartPr>
            <p14:xfrm>
              <a:off x="10735462" y="498502"/>
              <a:ext cx="106560" cy="133560"/>
            </p14:xfrm>
          </p:contentPart>
        </mc:Choice>
        <mc:Fallback xmlns=""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DD4ACB06-10BF-2F05-CCEE-2E33019D616B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10726822" y="489502"/>
                <a:ext cx="12420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8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E7C9257F-DEDC-15EE-6696-350766544345}"/>
                  </a:ext>
                </a:extLst>
              </p14:cNvPr>
              <p14:cNvContentPartPr/>
              <p14:nvPr/>
            </p14:nvContentPartPr>
            <p14:xfrm>
              <a:off x="10747702" y="538822"/>
              <a:ext cx="194760" cy="162720"/>
            </p14:xfrm>
          </p:contentPart>
        </mc:Choice>
        <mc:Fallback xmlns=""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E7C9257F-DEDC-15EE-6696-350766544345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10739062" y="529822"/>
                <a:ext cx="21240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0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AB5185E0-9567-7940-7BBD-2D30973160C3}"/>
                  </a:ext>
                </a:extLst>
              </p14:cNvPr>
              <p14:cNvContentPartPr/>
              <p14:nvPr/>
            </p14:nvContentPartPr>
            <p14:xfrm>
              <a:off x="10883422" y="562222"/>
              <a:ext cx="139320" cy="169200"/>
            </p14:xfrm>
          </p:contentPart>
        </mc:Choice>
        <mc:Fallback xmlns=""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AB5185E0-9567-7940-7BBD-2D30973160C3}"/>
                  </a:ext>
                </a:extLst>
              </p:cNvPr>
              <p:cNvPicPr/>
              <p:nvPr/>
            </p:nvPicPr>
            <p:blipFill>
              <a:blip r:embed="rId551"/>
              <a:stretch>
                <a:fillRect/>
              </a:stretch>
            </p:blipFill>
            <p:spPr>
              <a:xfrm>
                <a:off x="10874782" y="553582"/>
                <a:ext cx="15696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2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A7B65A8E-A4D8-77F0-F691-2AD98D3CC1FA}"/>
                  </a:ext>
                </a:extLst>
              </p14:cNvPr>
              <p14:cNvContentPartPr/>
              <p14:nvPr/>
            </p14:nvContentPartPr>
            <p14:xfrm>
              <a:off x="11146582" y="517942"/>
              <a:ext cx="28080" cy="132120"/>
            </p14:xfrm>
          </p:contentPart>
        </mc:Choice>
        <mc:Fallback xmlns=""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A7B65A8E-A4D8-77F0-F691-2AD98D3CC1FA}"/>
                  </a:ext>
                </a:extLst>
              </p:cNvPr>
              <p:cNvPicPr/>
              <p:nvPr/>
            </p:nvPicPr>
            <p:blipFill>
              <a:blip r:embed="rId553"/>
              <a:stretch>
                <a:fillRect/>
              </a:stretch>
            </p:blipFill>
            <p:spPr>
              <a:xfrm>
                <a:off x="11137582" y="509302"/>
                <a:ext cx="457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4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F44CE0D7-09C2-EF8B-9911-88DDE7A183FF}"/>
                  </a:ext>
                </a:extLst>
              </p14:cNvPr>
              <p14:cNvContentPartPr/>
              <p14:nvPr/>
            </p14:nvContentPartPr>
            <p14:xfrm>
              <a:off x="11093662" y="539902"/>
              <a:ext cx="148320" cy="15840"/>
            </p14:xfrm>
          </p:contentPart>
        </mc:Choice>
        <mc:Fallback xmlns=""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F44CE0D7-09C2-EF8B-9911-88DDE7A183FF}"/>
                  </a:ext>
                </a:extLst>
              </p:cNvPr>
              <p:cNvPicPr/>
              <p:nvPr/>
            </p:nvPicPr>
            <p:blipFill>
              <a:blip r:embed="rId555"/>
              <a:stretch>
                <a:fillRect/>
              </a:stretch>
            </p:blipFill>
            <p:spPr>
              <a:xfrm>
                <a:off x="11084662" y="530902"/>
                <a:ext cx="16596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6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AEFB3099-7F65-762E-540D-A491E1611860}"/>
                  </a:ext>
                </a:extLst>
              </p14:cNvPr>
              <p14:cNvContentPartPr/>
              <p14:nvPr/>
            </p14:nvContentPartPr>
            <p14:xfrm>
              <a:off x="11309662" y="478702"/>
              <a:ext cx="173880" cy="226080"/>
            </p14:xfrm>
          </p:contentPart>
        </mc:Choice>
        <mc:Fallback xmlns=""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AEFB3099-7F65-762E-540D-A491E1611860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11301022" y="470062"/>
                <a:ext cx="19152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8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00381853-D6CC-0D56-44A7-82336D0F5C2B}"/>
                  </a:ext>
                </a:extLst>
              </p14:cNvPr>
              <p14:cNvContentPartPr/>
              <p14:nvPr/>
            </p14:nvContentPartPr>
            <p14:xfrm>
              <a:off x="6014062" y="1113022"/>
              <a:ext cx="198000" cy="105120"/>
            </p14:xfrm>
          </p:contentPart>
        </mc:Choice>
        <mc:Fallback xmlns=""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00381853-D6CC-0D56-44A7-82336D0F5C2B}"/>
                  </a:ext>
                </a:extLst>
              </p:cNvPr>
              <p:cNvPicPr/>
              <p:nvPr/>
            </p:nvPicPr>
            <p:blipFill>
              <a:blip r:embed="rId559"/>
              <a:stretch>
                <a:fillRect/>
              </a:stretch>
            </p:blipFill>
            <p:spPr>
              <a:xfrm>
                <a:off x="6005422" y="1104022"/>
                <a:ext cx="21564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0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A033C3B6-0A45-22D4-8EF8-CE670F2FEF3A}"/>
                  </a:ext>
                </a:extLst>
              </p14:cNvPr>
              <p14:cNvContentPartPr/>
              <p14:nvPr/>
            </p14:nvContentPartPr>
            <p14:xfrm>
              <a:off x="6256702" y="1142542"/>
              <a:ext cx="130320" cy="59760"/>
            </p14:xfrm>
          </p:contentPart>
        </mc:Choice>
        <mc:Fallback xmlns=""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A033C3B6-0A45-22D4-8EF8-CE670F2FEF3A}"/>
                  </a:ext>
                </a:extLst>
              </p:cNvPr>
              <p:cNvPicPr/>
              <p:nvPr/>
            </p:nvPicPr>
            <p:blipFill>
              <a:blip r:embed="rId561"/>
              <a:stretch>
                <a:fillRect/>
              </a:stretch>
            </p:blipFill>
            <p:spPr>
              <a:xfrm>
                <a:off x="6247702" y="1133542"/>
                <a:ext cx="14796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2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D97528BA-0BA8-BACD-0C6C-DDCA368F7F95}"/>
                  </a:ext>
                </a:extLst>
              </p14:cNvPr>
              <p14:cNvContentPartPr/>
              <p14:nvPr/>
            </p14:nvContentPartPr>
            <p14:xfrm>
              <a:off x="6419422" y="1115902"/>
              <a:ext cx="77760" cy="111240"/>
            </p14:xfrm>
          </p:contentPart>
        </mc:Choice>
        <mc:Fallback xmlns=""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D97528BA-0BA8-BACD-0C6C-DDCA368F7F95}"/>
                  </a:ext>
                </a:extLst>
              </p:cNvPr>
              <p:cNvPicPr/>
              <p:nvPr/>
            </p:nvPicPr>
            <p:blipFill>
              <a:blip r:embed="rId563"/>
              <a:stretch>
                <a:fillRect/>
              </a:stretch>
            </p:blipFill>
            <p:spPr>
              <a:xfrm>
                <a:off x="6410422" y="1107262"/>
                <a:ext cx="9540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4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12A661BA-BCEC-6320-41D3-5A13A6612BE5}"/>
                  </a:ext>
                </a:extLst>
              </p14:cNvPr>
              <p14:cNvContentPartPr/>
              <p14:nvPr/>
            </p14:nvContentPartPr>
            <p14:xfrm>
              <a:off x="6676462" y="1084582"/>
              <a:ext cx="129600" cy="109080"/>
            </p14:xfrm>
          </p:contentPart>
        </mc:Choice>
        <mc:Fallback xmlns=""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12A661BA-BCEC-6320-41D3-5A13A6612BE5}"/>
                  </a:ext>
                </a:extLst>
              </p:cNvPr>
              <p:cNvPicPr/>
              <p:nvPr/>
            </p:nvPicPr>
            <p:blipFill>
              <a:blip r:embed="rId565"/>
              <a:stretch>
                <a:fillRect/>
              </a:stretch>
            </p:blipFill>
            <p:spPr>
              <a:xfrm>
                <a:off x="6667822" y="1075582"/>
                <a:ext cx="14724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6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F9656054-C0CC-5064-6CBA-BCE3ABAD2981}"/>
                  </a:ext>
                </a:extLst>
              </p14:cNvPr>
              <p14:cNvContentPartPr/>
              <p14:nvPr/>
            </p14:nvContentPartPr>
            <p14:xfrm>
              <a:off x="6839902" y="1146862"/>
              <a:ext cx="91440" cy="136080"/>
            </p14:xfrm>
          </p:contentPart>
        </mc:Choice>
        <mc:Fallback xmlns=""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F9656054-C0CC-5064-6CBA-BCE3ABAD2981}"/>
                  </a:ext>
                </a:extLst>
              </p:cNvPr>
              <p:cNvPicPr/>
              <p:nvPr/>
            </p:nvPicPr>
            <p:blipFill>
              <a:blip r:embed="rId567"/>
              <a:stretch>
                <a:fillRect/>
              </a:stretch>
            </p:blipFill>
            <p:spPr>
              <a:xfrm>
                <a:off x="6830902" y="1138222"/>
                <a:ext cx="10908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8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B90A7C1B-8607-EF4B-28BA-8BE39345A164}"/>
                  </a:ext>
                </a:extLst>
              </p14:cNvPr>
              <p14:cNvContentPartPr/>
              <p14:nvPr/>
            </p14:nvContentPartPr>
            <p14:xfrm>
              <a:off x="6919822" y="1156942"/>
              <a:ext cx="13680" cy="121680"/>
            </p14:xfrm>
          </p:contentPart>
        </mc:Choice>
        <mc:Fallback xmlns=""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B90A7C1B-8607-EF4B-28BA-8BE39345A164}"/>
                  </a:ext>
                </a:extLst>
              </p:cNvPr>
              <p:cNvPicPr/>
              <p:nvPr/>
            </p:nvPicPr>
            <p:blipFill>
              <a:blip r:embed="rId569"/>
              <a:stretch>
                <a:fillRect/>
              </a:stretch>
            </p:blipFill>
            <p:spPr>
              <a:xfrm>
                <a:off x="6910822" y="1147942"/>
                <a:ext cx="3132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0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C92FB226-096F-DCE6-E85C-8E1575B3A132}"/>
                  </a:ext>
                </a:extLst>
              </p14:cNvPr>
              <p14:cNvContentPartPr/>
              <p14:nvPr/>
            </p14:nvContentPartPr>
            <p14:xfrm>
              <a:off x="6866182" y="1024102"/>
              <a:ext cx="265680" cy="201240"/>
            </p14:xfrm>
          </p:contentPart>
        </mc:Choice>
        <mc:Fallback xmlns=""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C92FB226-096F-DCE6-E85C-8E1575B3A132}"/>
                  </a:ext>
                </a:extLst>
              </p:cNvPr>
              <p:cNvPicPr/>
              <p:nvPr/>
            </p:nvPicPr>
            <p:blipFill>
              <a:blip r:embed="rId571"/>
              <a:stretch>
                <a:fillRect/>
              </a:stretch>
            </p:blipFill>
            <p:spPr>
              <a:xfrm>
                <a:off x="6857182" y="1015462"/>
                <a:ext cx="28332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2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A0F7587A-2B71-8D90-6096-4BE680F079B3}"/>
                  </a:ext>
                </a:extLst>
              </p14:cNvPr>
              <p14:cNvContentPartPr/>
              <p14:nvPr/>
            </p14:nvContentPartPr>
            <p14:xfrm>
              <a:off x="7189102" y="1064062"/>
              <a:ext cx="140040" cy="138240"/>
            </p14:xfrm>
          </p:contentPart>
        </mc:Choice>
        <mc:Fallback xmlns=""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A0F7587A-2B71-8D90-6096-4BE680F079B3}"/>
                  </a:ext>
                </a:extLst>
              </p:cNvPr>
              <p:cNvPicPr/>
              <p:nvPr/>
            </p:nvPicPr>
            <p:blipFill>
              <a:blip r:embed="rId573"/>
              <a:stretch>
                <a:fillRect/>
              </a:stretch>
            </p:blipFill>
            <p:spPr>
              <a:xfrm>
                <a:off x="7180462" y="1055062"/>
                <a:ext cx="1576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4">
            <p14:nvContentPartPr>
              <p14:cNvPr id="305" name="Freihand 304">
                <a:extLst>
                  <a:ext uri="{FF2B5EF4-FFF2-40B4-BE49-F238E27FC236}">
                    <a16:creationId xmlns:a16="http://schemas.microsoft.com/office/drawing/2014/main" id="{4833BCE9-BC05-5C69-FF72-E66BAEAC9B52}"/>
                  </a:ext>
                </a:extLst>
              </p14:cNvPr>
              <p14:cNvContentPartPr/>
              <p14:nvPr/>
            </p14:nvContentPartPr>
            <p14:xfrm>
              <a:off x="7197382" y="1124902"/>
              <a:ext cx="130320" cy="54360"/>
            </p14:xfrm>
          </p:contentPart>
        </mc:Choice>
        <mc:Fallback xmlns="">
          <p:pic>
            <p:nvPicPr>
              <p:cNvPr id="305" name="Freihand 304">
                <a:extLst>
                  <a:ext uri="{FF2B5EF4-FFF2-40B4-BE49-F238E27FC236}">
                    <a16:creationId xmlns:a16="http://schemas.microsoft.com/office/drawing/2014/main" id="{4833BCE9-BC05-5C69-FF72-E66BAEAC9B52}"/>
                  </a:ext>
                </a:extLst>
              </p:cNvPr>
              <p:cNvPicPr/>
              <p:nvPr/>
            </p:nvPicPr>
            <p:blipFill>
              <a:blip r:embed="rId575"/>
              <a:stretch>
                <a:fillRect/>
              </a:stretch>
            </p:blipFill>
            <p:spPr>
              <a:xfrm>
                <a:off x="7188382" y="1115902"/>
                <a:ext cx="1479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6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id="{AECDC1A9-9190-686C-CE83-85478FEFD1B7}"/>
                  </a:ext>
                </a:extLst>
              </p14:cNvPr>
              <p14:cNvContentPartPr/>
              <p14:nvPr/>
            </p14:nvContentPartPr>
            <p14:xfrm>
              <a:off x="7352542" y="1138942"/>
              <a:ext cx="79560" cy="126720"/>
            </p14:xfrm>
          </p:contentPart>
        </mc:Choice>
        <mc:Fallback xmlns=""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AECDC1A9-9190-686C-CE83-85478FEFD1B7}"/>
                  </a:ext>
                </a:extLst>
              </p:cNvPr>
              <p:cNvPicPr/>
              <p:nvPr/>
            </p:nvPicPr>
            <p:blipFill>
              <a:blip r:embed="rId577"/>
              <a:stretch>
                <a:fillRect/>
              </a:stretch>
            </p:blipFill>
            <p:spPr>
              <a:xfrm>
                <a:off x="7343542" y="1129942"/>
                <a:ext cx="9720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8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4006ABA4-3ECA-E429-A695-C21DE2D7F6B6}"/>
                  </a:ext>
                </a:extLst>
              </p14:cNvPr>
              <p14:cNvContentPartPr/>
              <p14:nvPr/>
            </p14:nvContentPartPr>
            <p14:xfrm>
              <a:off x="7377022" y="1210582"/>
              <a:ext cx="67320" cy="12600"/>
            </p14:xfrm>
          </p:contentPart>
        </mc:Choice>
        <mc:Fallback xmlns=""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4006ABA4-3ECA-E429-A695-C21DE2D7F6B6}"/>
                  </a:ext>
                </a:extLst>
              </p:cNvPr>
              <p:cNvPicPr/>
              <p:nvPr/>
            </p:nvPicPr>
            <p:blipFill>
              <a:blip r:embed="rId579"/>
              <a:stretch>
                <a:fillRect/>
              </a:stretch>
            </p:blipFill>
            <p:spPr>
              <a:xfrm>
                <a:off x="7368022" y="1201582"/>
                <a:ext cx="849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0">
            <p14:nvContentPartPr>
              <p14:cNvPr id="313" name="Freihand 312">
                <a:extLst>
                  <a:ext uri="{FF2B5EF4-FFF2-40B4-BE49-F238E27FC236}">
                    <a16:creationId xmlns:a16="http://schemas.microsoft.com/office/drawing/2014/main" id="{1A090890-4A7B-D744-60DC-028D5D82594C}"/>
                  </a:ext>
                </a:extLst>
              </p14:cNvPr>
              <p14:cNvContentPartPr/>
              <p14:nvPr/>
            </p14:nvContentPartPr>
            <p14:xfrm>
              <a:off x="7558102" y="1161982"/>
              <a:ext cx="10800" cy="91800"/>
            </p14:xfrm>
          </p:contentPart>
        </mc:Choice>
        <mc:Fallback xmlns="">
          <p:pic>
            <p:nvPicPr>
              <p:cNvPr id="313" name="Freihand 312">
                <a:extLst>
                  <a:ext uri="{FF2B5EF4-FFF2-40B4-BE49-F238E27FC236}">
                    <a16:creationId xmlns:a16="http://schemas.microsoft.com/office/drawing/2014/main" id="{1A090890-4A7B-D744-60DC-028D5D82594C}"/>
                  </a:ext>
                </a:extLst>
              </p:cNvPr>
              <p:cNvPicPr/>
              <p:nvPr/>
            </p:nvPicPr>
            <p:blipFill>
              <a:blip r:embed="rId581"/>
              <a:stretch>
                <a:fillRect/>
              </a:stretch>
            </p:blipFill>
            <p:spPr>
              <a:xfrm>
                <a:off x="7549102" y="1153342"/>
                <a:ext cx="2844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2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DB38F48D-58DC-7802-A0E9-56B7C99BDD1F}"/>
                  </a:ext>
                </a:extLst>
              </p14:cNvPr>
              <p14:cNvContentPartPr/>
              <p14:nvPr/>
            </p14:nvContentPartPr>
            <p14:xfrm>
              <a:off x="7651342" y="987742"/>
              <a:ext cx="137160" cy="203400"/>
            </p14:xfrm>
          </p:contentPart>
        </mc:Choice>
        <mc:Fallback xmlns=""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DB38F48D-58DC-7802-A0E9-56B7C99BDD1F}"/>
                  </a:ext>
                </a:extLst>
              </p:cNvPr>
              <p:cNvPicPr/>
              <p:nvPr/>
            </p:nvPicPr>
            <p:blipFill>
              <a:blip r:embed="rId583"/>
              <a:stretch>
                <a:fillRect/>
              </a:stretch>
            </p:blipFill>
            <p:spPr>
              <a:xfrm>
                <a:off x="7642702" y="978742"/>
                <a:ext cx="15480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4">
            <p14:nvContentPartPr>
              <p14:cNvPr id="318" name="Freihand 317">
                <a:extLst>
                  <a:ext uri="{FF2B5EF4-FFF2-40B4-BE49-F238E27FC236}">
                    <a16:creationId xmlns:a16="http://schemas.microsoft.com/office/drawing/2014/main" id="{722576CB-4ECC-3931-91FA-24DB813AB9FF}"/>
                  </a:ext>
                </a:extLst>
              </p14:cNvPr>
              <p14:cNvContentPartPr/>
              <p14:nvPr/>
            </p14:nvContentPartPr>
            <p14:xfrm>
              <a:off x="7823782" y="969382"/>
              <a:ext cx="60120" cy="267120"/>
            </p14:xfrm>
          </p:contentPart>
        </mc:Choice>
        <mc:Fallback xmlns="">
          <p:pic>
            <p:nvPicPr>
              <p:cNvPr id="318" name="Freihand 317">
                <a:extLst>
                  <a:ext uri="{FF2B5EF4-FFF2-40B4-BE49-F238E27FC236}">
                    <a16:creationId xmlns:a16="http://schemas.microsoft.com/office/drawing/2014/main" id="{722576CB-4ECC-3931-91FA-24DB813AB9FF}"/>
                  </a:ext>
                </a:extLst>
              </p:cNvPr>
              <p:cNvPicPr/>
              <p:nvPr/>
            </p:nvPicPr>
            <p:blipFill>
              <a:blip r:embed="rId585"/>
              <a:stretch>
                <a:fillRect/>
              </a:stretch>
            </p:blipFill>
            <p:spPr>
              <a:xfrm>
                <a:off x="7814782" y="960742"/>
                <a:ext cx="7776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6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B76B9A2C-3DBA-0401-3F66-57A3881E6FEA}"/>
                  </a:ext>
                </a:extLst>
              </p14:cNvPr>
              <p14:cNvContentPartPr/>
              <p14:nvPr/>
            </p14:nvContentPartPr>
            <p14:xfrm>
              <a:off x="8015302" y="1104382"/>
              <a:ext cx="109800" cy="24480"/>
            </p14:xfrm>
          </p:contentPart>
        </mc:Choice>
        <mc:Fallback xmlns=""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B76B9A2C-3DBA-0401-3F66-57A3881E6FEA}"/>
                  </a:ext>
                </a:extLst>
              </p:cNvPr>
              <p:cNvPicPr/>
              <p:nvPr/>
            </p:nvPicPr>
            <p:blipFill>
              <a:blip r:embed="rId587"/>
              <a:stretch>
                <a:fillRect/>
              </a:stretch>
            </p:blipFill>
            <p:spPr>
              <a:xfrm>
                <a:off x="8006302" y="1095382"/>
                <a:ext cx="1274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8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AEED8CCF-3216-E48D-7D11-706C70C1A2C3}"/>
                  </a:ext>
                </a:extLst>
              </p14:cNvPr>
              <p14:cNvContentPartPr/>
              <p14:nvPr/>
            </p14:nvContentPartPr>
            <p14:xfrm>
              <a:off x="8016382" y="1146862"/>
              <a:ext cx="100080" cy="23400"/>
            </p14:xfrm>
          </p:contentPart>
        </mc:Choice>
        <mc:Fallback xmlns=""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AEED8CCF-3216-E48D-7D11-706C70C1A2C3}"/>
                  </a:ext>
                </a:extLst>
              </p:cNvPr>
              <p:cNvPicPr/>
              <p:nvPr/>
            </p:nvPicPr>
            <p:blipFill>
              <a:blip r:embed="rId589"/>
              <a:stretch>
                <a:fillRect/>
              </a:stretch>
            </p:blipFill>
            <p:spPr>
              <a:xfrm>
                <a:off x="8007382" y="1138222"/>
                <a:ext cx="11772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0">
            <p14:nvContentPartPr>
              <p14:cNvPr id="323" name="Freihand 322">
                <a:extLst>
                  <a:ext uri="{FF2B5EF4-FFF2-40B4-BE49-F238E27FC236}">
                    <a16:creationId xmlns:a16="http://schemas.microsoft.com/office/drawing/2014/main" id="{ADB30D48-2E37-5AA8-A7FA-F902A7BCB6C0}"/>
                  </a:ext>
                </a:extLst>
              </p14:cNvPr>
              <p14:cNvContentPartPr/>
              <p14:nvPr/>
            </p14:nvContentPartPr>
            <p14:xfrm>
              <a:off x="8274142" y="1082422"/>
              <a:ext cx="167400" cy="84240"/>
            </p14:xfrm>
          </p:contentPart>
        </mc:Choice>
        <mc:Fallback xmlns="">
          <p:pic>
            <p:nvPicPr>
              <p:cNvPr id="323" name="Freihand 322">
                <a:extLst>
                  <a:ext uri="{FF2B5EF4-FFF2-40B4-BE49-F238E27FC236}">
                    <a16:creationId xmlns:a16="http://schemas.microsoft.com/office/drawing/2014/main" id="{ADB30D48-2E37-5AA8-A7FA-F902A7BCB6C0}"/>
                  </a:ext>
                </a:extLst>
              </p:cNvPr>
              <p:cNvPicPr/>
              <p:nvPr/>
            </p:nvPicPr>
            <p:blipFill>
              <a:blip r:embed="rId591"/>
              <a:stretch>
                <a:fillRect/>
              </a:stretch>
            </p:blipFill>
            <p:spPr>
              <a:xfrm>
                <a:off x="8265502" y="1073782"/>
                <a:ext cx="18504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2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DCD1E07B-AE6E-07DD-4E75-A1439AD3CC58}"/>
                  </a:ext>
                </a:extLst>
              </p14:cNvPr>
              <p14:cNvContentPartPr/>
              <p14:nvPr/>
            </p14:nvContentPartPr>
            <p14:xfrm>
              <a:off x="8485822" y="1079182"/>
              <a:ext cx="109080" cy="62640"/>
            </p14:xfrm>
          </p:contentPart>
        </mc:Choice>
        <mc:Fallback xmlns=""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DCD1E07B-AE6E-07DD-4E75-A1439AD3CC58}"/>
                  </a:ext>
                </a:extLst>
              </p:cNvPr>
              <p:cNvPicPr/>
              <p:nvPr/>
            </p:nvPicPr>
            <p:blipFill>
              <a:blip r:embed="rId593"/>
              <a:stretch>
                <a:fillRect/>
              </a:stretch>
            </p:blipFill>
            <p:spPr>
              <a:xfrm>
                <a:off x="8476822" y="1070182"/>
                <a:ext cx="12672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4">
            <p14:nvContentPartPr>
              <p14:cNvPr id="329" name="Freihand 328">
                <a:extLst>
                  <a:ext uri="{FF2B5EF4-FFF2-40B4-BE49-F238E27FC236}">
                    <a16:creationId xmlns:a16="http://schemas.microsoft.com/office/drawing/2014/main" id="{5D074A47-EE90-B80F-1172-BC88C9DB00C7}"/>
                  </a:ext>
                </a:extLst>
              </p14:cNvPr>
              <p14:cNvContentPartPr/>
              <p14:nvPr/>
            </p14:nvContentPartPr>
            <p14:xfrm>
              <a:off x="8638462" y="1034902"/>
              <a:ext cx="88560" cy="104760"/>
            </p14:xfrm>
          </p:contentPart>
        </mc:Choice>
        <mc:Fallback xmlns="">
          <p:pic>
            <p:nvPicPr>
              <p:cNvPr id="329" name="Freihand 328">
                <a:extLst>
                  <a:ext uri="{FF2B5EF4-FFF2-40B4-BE49-F238E27FC236}">
                    <a16:creationId xmlns:a16="http://schemas.microsoft.com/office/drawing/2014/main" id="{5D074A47-EE90-B80F-1172-BC88C9DB00C7}"/>
                  </a:ext>
                </a:extLst>
              </p:cNvPr>
              <p:cNvPicPr/>
              <p:nvPr/>
            </p:nvPicPr>
            <p:blipFill>
              <a:blip r:embed="rId595"/>
              <a:stretch>
                <a:fillRect/>
              </a:stretch>
            </p:blipFill>
            <p:spPr>
              <a:xfrm>
                <a:off x="8629822" y="1026262"/>
                <a:ext cx="10620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6">
            <p14:nvContentPartPr>
              <p14:cNvPr id="336" name="Freihand 335">
                <a:extLst>
                  <a:ext uri="{FF2B5EF4-FFF2-40B4-BE49-F238E27FC236}">
                    <a16:creationId xmlns:a16="http://schemas.microsoft.com/office/drawing/2014/main" id="{D9CA682F-F261-71D3-0F0A-F55E499E5D4F}"/>
                  </a:ext>
                </a:extLst>
              </p14:cNvPr>
              <p14:cNvContentPartPr/>
              <p14:nvPr/>
            </p14:nvContentPartPr>
            <p14:xfrm>
              <a:off x="8845102" y="948502"/>
              <a:ext cx="69480" cy="207000"/>
            </p14:xfrm>
          </p:contentPart>
        </mc:Choice>
        <mc:Fallback xmlns="">
          <p:pic>
            <p:nvPicPr>
              <p:cNvPr id="336" name="Freihand 335">
                <a:extLst>
                  <a:ext uri="{FF2B5EF4-FFF2-40B4-BE49-F238E27FC236}">
                    <a16:creationId xmlns:a16="http://schemas.microsoft.com/office/drawing/2014/main" id="{D9CA682F-F261-71D3-0F0A-F55E499E5D4F}"/>
                  </a:ext>
                </a:extLst>
              </p:cNvPr>
              <p:cNvPicPr/>
              <p:nvPr/>
            </p:nvPicPr>
            <p:blipFill>
              <a:blip r:embed="rId597"/>
              <a:stretch>
                <a:fillRect/>
              </a:stretch>
            </p:blipFill>
            <p:spPr>
              <a:xfrm>
                <a:off x="8836102" y="939862"/>
                <a:ext cx="8712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8">
            <p14:nvContentPartPr>
              <p14:cNvPr id="340" name="Freihand 339">
                <a:extLst>
                  <a:ext uri="{FF2B5EF4-FFF2-40B4-BE49-F238E27FC236}">
                    <a16:creationId xmlns:a16="http://schemas.microsoft.com/office/drawing/2014/main" id="{F7119CFB-4328-D94E-9BB0-C8D1639B4FDD}"/>
                  </a:ext>
                </a:extLst>
              </p14:cNvPr>
              <p14:cNvContentPartPr/>
              <p14:nvPr/>
            </p14:nvContentPartPr>
            <p14:xfrm>
              <a:off x="9000262" y="979462"/>
              <a:ext cx="119160" cy="137520"/>
            </p14:xfrm>
          </p:contentPart>
        </mc:Choice>
        <mc:Fallback xmlns="">
          <p:pic>
            <p:nvPicPr>
              <p:cNvPr id="340" name="Freihand 339">
                <a:extLst>
                  <a:ext uri="{FF2B5EF4-FFF2-40B4-BE49-F238E27FC236}">
                    <a16:creationId xmlns:a16="http://schemas.microsoft.com/office/drawing/2014/main" id="{F7119CFB-4328-D94E-9BB0-C8D1639B4FDD}"/>
                  </a:ext>
                </a:extLst>
              </p:cNvPr>
              <p:cNvPicPr/>
              <p:nvPr/>
            </p:nvPicPr>
            <p:blipFill>
              <a:blip r:embed="rId599"/>
              <a:stretch>
                <a:fillRect/>
              </a:stretch>
            </p:blipFill>
            <p:spPr>
              <a:xfrm>
                <a:off x="8991262" y="970462"/>
                <a:ext cx="13680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0">
            <p14:nvContentPartPr>
              <p14:cNvPr id="341" name="Freihand 340">
                <a:extLst>
                  <a:ext uri="{FF2B5EF4-FFF2-40B4-BE49-F238E27FC236}">
                    <a16:creationId xmlns:a16="http://schemas.microsoft.com/office/drawing/2014/main" id="{B4E4C71D-E46C-26B5-A977-19ED60C238DA}"/>
                  </a:ext>
                </a:extLst>
              </p14:cNvPr>
              <p14:cNvContentPartPr/>
              <p14:nvPr/>
            </p14:nvContentPartPr>
            <p14:xfrm>
              <a:off x="9003862" y="1013302"/>
              <a:ext cx="92880" cy="55080"/>
            </p14:xfrm>
          </p:contentPart>
        </mc:Choice>
        <mc:Fallback xmlns="">
          <p:pic>
            <p:nvPicPr>
              <p:cNvPr id="341" name="Freihand 340">
                <a:extLst>
                  <a:ext uri="{FF2B5EF4-FFF2-40B4-BE49-F238E27FC236}">
                    <a16:creationId xmlns:a16="http://schemas.microsoft.com/office/drawing/2014/main" id="{B4E4C71D-E46C-26B5-A977-19ED60C238DA}"/>
                  </a:ext>
                </a:extLst>
              </p:cNvPr>
              <p:cNvPicPr/>
              <p:nvPr/>
            </p:nvPicPr>
            <p:blipFill>
              <a:blip r:embed="rId601"/>
              <a:stretch>
                <a:fillRect/>
              </a:stretch>
            </p:blipFill>
            <p:spPr>
              <a:xfrm>
                <a:off x="8994862" y="1004662"/>
                <a:ext cx="11052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2">
            <p14:nvContentPartPr>
              <p14:cNvPr id="345" name="Freihand 344">
                <a:extLst>
                  <a:ext uri="{FF2B5EF4-FFF2-40B4-BE49-F238E27FC236}">
                    <a16:creationId xmlns:a16="http://schemas.microsoft.com/office/drawing/2014/main" id="{98C967E1-BFFA-70A9-5D09-36AE0B8DCA29}"/>
                  </a:ext>
                </a:extLst>
              </p14:cNvPr>
              <p14:cNvContentPartPr/>
              <p14:nvPr/>
            </p14:nvContentPartPr>
            <p14:xfrm>
              <a:off x="9132382" y="1034902"/>
              <a:ext cx="66600" cy="125640"/>
            </p14:xfrm>
          </p:contentPart>
        </mc:Choice>
        <mc:Fallback xmlns="">
          <p:pic>
            <p:nvPicPr>
              <p:cNvPr id="345" name="Freihand 344">
                <a:extLst>
                  <a:ext uri="{FF2B5EF4-FFF2-40B4-BE49-F238E27FC236}">
                    <a16:creationId xmlns:a16="http://schemas.microsoft.com/office/drawing/2014/main" id="{98C967E1-BFFA-70A9-5D09-36AE0B8DCA29}"/>
                  </a:ext>
                </a:extLst>
              </p:cNvPr>
              <p:cNvPicPr/>
              <p:nvPr/>
            </p:nvPicPr>
            <p:blipFill>
              <a:blip r:embed="rId603"/>
              <a:stretch>
                <a:fillRect/>
              </a:stretch>
            </p:blipFill>
            <p:spPr>
              <a:xfrm>
                <a:off x="9123382" y="1025902"/>
                <a:ext cx="8424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4">
            <p14:nvContentPartPr>
              <p14:cNvPr id="352" name="Freihand 351">
                <a:extLst>
                  <a:ext uri="{FF2B5EF4-FFF2-40B4-BE49-F238E27FC236}">
                    <a16:creationId xmlns:a16="http://schemas.microsoft.com/office/drawing/2014/main" id="{9033B0B0-237D-4CD0-9A70-5CDD794E124A}"/>
                  </a:ext>
                </a:extLst>
              </p14:cNvPr>
              <p14:cNvContentPartPr/>
              <p14:nvPr/>
            </p14:nvContentPartPr>
            <p14:xfrm>
              <a:off x="9123022" y="1093942"/>
              <a:ext cx="81360" cy="39960"/>
            </p14:xfrm>
          </p:contentPart>
        </mc:Choice>
        <mc:Fallback xmlns="">
          <p:pic>
            <p:nvPicPr>
              <p:cNvPr id="352" name="Freihand 351">
                <a:extLst>
                  <a:ext uri="{FF2B5EF4-FFF2-40B4-BE49-F238E27FC236}">
                    <a16:creationId xmlns:a16="http://schemas.microsoft.com/office/drawing/2014/main" id="{9033B0B0-237D-4CD0-9A70-5CDD794E124A}"/>
                  </a:ext>
                </a:extLst>
              </p:cNvPr>
              <p:cNvPicPr/>
              <p:nvPr/>
            </p:nvPicPr>
            <p:blipFill>
              <a:blip r:embed="rId605"/>
              <a:stretch>
                <a:fillRect/>
              </a:stretch>
            </p:blipFill>
            <p:spPr>
              <a:xfrm>
                <a:off x="9114022" y="1084942"/>
                <a:ext cx="9900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6">
            <p14:nvContentPartPr>
              <p14:cNvPr id="354" name="Freihand 353">
                <a:extLst>
                  <a:ext uri="{FF2B5EF4-FFF2-40B4-BE49-F238E27FC236}">
                    <a16:creationId xmlns:a16="http://schemas.microsoft.com/office/drawing/2014/main" id="{3D6B4905-D754-7FD8-B003-B86E9043917B}"/>
                  </a:ext>
                </a:extLst>
              </p14:cNvPr>
              <p14:cNvContentPartPr/>
              <p14:nvPr/>
            </p14:nvContentPartPr>
            <p14:xfrm>
              <a:off x="9295822" y="995302"/>
              <a:ext cx="11160" cy="4320"/>
            </p14:xfrm>
          </p:contentPart>
        </mc:Choice>
        <mc:Fallback xmlns="">
          <p:pic>
            <p:nvPicPr>
              <p:cNvPr id="354" name="Freihand 353">
                <a:extLst>
                  <a:ext uri="{FF2B5EF4-FFF2-40B4-BE49-F238E27FC236}">
                    <a16:creationId xmlns:a16="http://schemas.microsoft.com/office/drawing/2014/main" id="{3D6B4905-D754-7FD8-B003-B86E9043917B}"/>
                  </a:ext>
                </a:extLst>
              </p:cNvPr>
              <p:cNvPicPr/>
              <p:nvPr/>
            </p:nvPicPr>
            <p:blipFill>
              <a:blip r:embed="rId607"/>
              <a:stretch>
                <a:fillRect/>
              </a:stretch>
            </p:blipFill>
            <p:spPr>
              <a:xfrm>
                <a:off x="9287182" y="986662"/>
                <a:ext cx="288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8">
            <p14:nvContentPartPr>
              <p14:cNvPr id="357" name="Freihand 356">
                <a:extLst>
                  <a:ext uri="{FF2B5EF4-FFF2-40B4-BE49-F238E27FC236}">
                    <a16:creationId xmlns:a16="http://schemas.microsoft.com/office/drawing/2014/main" id="{42DFF129-CE9F-B0DE-66AF-C8CE4FCEC56F}"/>
                  </a:ext>
                </a:extLst>
              </p14:cNvPr>
              <p14:cNvContentPartPr/>
              <p14:nvPr/>
            </p14:nvContentPartPr>
            <p14:xfrm>
              <a:off x="9381862" y="935542"/>
              <a:ext cx="147600" cy="183240"/>
            </p14:xfrm>
          </p:contentPart>
        </mc:Choice>
        <mc:Fallback xmlns="">
          <p:pic>
            <p:nvPicPr>
              <p:cNvPr id="357" name="Freihand 356">
                <a:extLst>
                  <a:ext uri="{FF2B5EF4-FFF2-40B4-BE49-F238E27FC236}">
                    <a16:creationId xmlns:a16="http://schemas.microsoft.com/office/drawing/2014/main" id="{42DFF129-CE9F-B0DE-66AF-C8CE4FCEC56F}"/>
                  </a:ext>
                </a:extLst>
              </p:cNvPr>
              <p:cNvPicPr/>
              <p:nvPr/>
            </p:nvPicPr>
            <p:blipFill>
              <a:blip r:embed="rId609"/>
              <a:stretch>
                <a:fillRect/>
              </a:stretch>
            </p:blipFill>
            <p:spPr>
              <a:xfrm>
                <a:off x="9372862" y="926902"/>
                <a:ext cx="16524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0">
            <p14:nvContentPartPr>
              <p14:cNvPr id="361" name="Freihand 360">
                <a:extLst>
                  <a:ext uri="{FF2B5EF4-FFF2-40B4-BE49-F238E27FC236}">
                    <a16:creationId xmlns:a16="http://schemas.microsoft.com/office/drawing/2014/main" id="{01C85444-5712-3B25-D31C-DCE527F00686}"/>
                  </a:ext>
                </a:extLst>
              </p14:cNvPr>
              <p14:cNvContentPartPr/>
              <p14:nvPr/>
            </p14:nvContentPartPr>
            <p14:xfrm>
              <a:off x="9565102" y="875062"/>
              <a:ext cx="86040" cy="78480"/>
            </p14:xfrm>
          </p:contentPart>
        </mc:Choice>
        <mc:Fallback xmlns="">
          <p:pic>
            <p:nvPicPr>
              <p:cNvPr id="361" name="Freihand 360">
                <a:extLst>
                  <a:ext uri="{FF2B5EF4-FFF2-40B4-BE49-F238E27FC236}">
                    <a16:creationId xmlns:a16="http://schemas.microsoft.com/office/drawing/2014/main" id="{01C85444-5712-3B25-D31C-DCE527F00686}"/>
                  </a:ext>
                </a:extLst>
              </p:cNvPr>
              <p:cNvPicPr/>
              <p:nvPr/>
            </p:nvPicPr>
            <p:blipFill>
              <a:blip r:embed="rId611"/>
              <a:stretch>
                <a:fillRect/>
              </a:stretch>
            </p:blipFill>
            <p:spPr>
              <a:xfrm>
                <a:off x="9556462" y="866062"/>
                <a:ext cx="10368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2">
            <p14:nvContentPartPr>
              <p14:cNvPr id="362" name="Freihand 361">
                <a:extLst>
                  <a:ext uri="{FF2B5EF4-FFF2-40B4-BE49-F238E27FC236}">
                    <a16:creationId xmlns:a16="http://schemas.microsoft.com/office/drawing/2014/main" id="{6FE011CC-1511-304D-8F71-981B9B3346A3}"/>
                  </a:ext>
                </a:extLst>
              </p14:cNvPr>
              <p14:cNvContentPartPr/>
              <p14:nvPr/>
            </p14:nvContentPartPr>
            <p14:xfrm>
              <a:off x="9655462" y="881902"/>
              <a:ext cx="106920" cy="291960"/>
            </p14:xfrm>
          </p:contentPart>
        </mc:Choice>
        <mc:Fallback xmlns="">
          <p:pic>
            <p:nvPicPr>
              <p:cNvPr id="362" name="Freihand 361">
                <a:extLst>
                  <a:ext uri="{FF2B5EF4-FFF2-40B4-BE49-F238E27FC236}">
                    <a16:creationId xmlns:a16="http://schemas.microsoft.com/office/drawing/2014/main" id="{6FE011CC-1511-304D-8F71-981B9B3346A3}"/>
                  </a:ext>
                </a:extLst>
              </p:cNvPr>
              <p:cNvPicPr/>
              <p:nvPr/>
            </p:nvPicPr>
            <p:blipFill>
              <a:blip r:embed="rId613"/>
              <a:stretch>
                <a:fillRect/>
              </a:stretch>
            </p:blipFill>
            <p:spPr>
              <a:xfrm>
                <a:off x="9646822" y="872902"/>
                <a:ext cx="12456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4">
            <p14:nvContentPartPr>
              <p14:cNvPr id="364" name="Freihand 363">
                <a:extLst>
                  <a:ext uri="{FF2B5EF4-FFF2-40B4-BE49-F238E27FC236}">
                    <a16:creationId xmlns:a16="http://schemas.microsoft.com/office/drawing/2014/main" id="{A6A4E6D6-2F93-86F3-438C-761427EA37F8}"/>
                  </a:ext>
                </a:extLst>
              </p14:cNvPr>
              <p14:cNvContentPartPr/>
              <p14:nvPr/>
            </p14:nvContentPartPr>
            <p14:xfrm>
              <a:off x="10177102" y="922942"/>
              <a:ext cx="26280" cy="137880"/>
            </p14:xfrm>
          </p:contentPart>
        </mc:Choice>
        <mc:Fallback xmlns="">
          <p:pic>
            <p:nvPicPr>
              <p:cNvPr id="364" name="Freihand 363">
                <a:extLst>
                  <a:ext uri="{FF2B5EF4-FFF2-40B4-BE49-F238E27FC236}">
                    <a16:creationId xmlns:a16="http://schemas.microsoft.com/office/drawing/2014/main" id="{A6A4E6D6-2F93-86F3-438C-761427EA37F8}"/>
                  </a:ext>
                </a:extLst>
              </p:cNvPr>
              <p:cNvPicPr/>
              <p:nvPr/>
            </p:nvPicPr>
            <p:blipFill>
              <a:blip r:embed="rId615"/>
              <a:stretch>
                <a:fillRect/>
              </a:stretch>
            </p:blipFill>
            <p:spPr>
              <a:xfrm>
                <a:off x="10168462" y="914302"/>
                <a:ext cx="4392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6">
            <p14:nvContentPartPr>
              <p14:cNvPr id="365" name="Freihand 364">
                <a:extLst>
                  <a:ext uri="{FF2B5EF4-FFF2-40B4-BE49-F238E27FC236}">
                    <a16:creationId xmlns:a16="http://schemas.microsoft.com/office/drawing/2014/main" id="{8DA791AA-622E-3CCA-6D00-988A00CE0394}"/>
                  </a:ext>
                </a:extLst>
              </p14:cNvPr>
              <p14:cNvContentPartPr/>
              <p14:nvPr/>
            </p14:nvContentPartPr>
            <p14:xfrm>
              <a:off x="10199782" y="929782"/>
              <a:ext cx="119520" cy="87480"/>
            </p14:xfrm>
          </p:contentPart>
        </mc:Choice>
        <mc:Fallback xmlns="">
          <p:pic>
            <p:nvPicPr>
              <p:cNvPr id="365" name="Freihand 364">
                <a:extLst>
                  <a:ext uri="{FF2B5EF4-FFF2-40B4-BE49-F238E27FC236}">
                    <a16:creationId xmlns:a16="http://schemas.microsoft.com/office/drawing/2014/main" id="{8DA791AA-622E-3CCA-6D00-988A00CE0394}"/>
                  </a:ext>
                </a:extLst>
              </p:cNvPr>
              <p:cNvPicPr/>
              <p:nvPr/>
            </p:nvPicPr>
            <p:blipFill>
              <a:blip r:embed="rId617"/>
              <a:stretch>
                <a:fillRect/>
              </a:stretch>
            </p:blipFill>
            <p:spPr>
              <a:xfrm>
                <a:off x="10191142" y="921142"/>
                <a:ext cx="13716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8">
            <p14:nvContentPartPr>
              <p14:cNvPr id="368" name="Freihand 367">
                <a:extLst>
                  <a:ext uri="{FF2B5EF4-FFF2-40B4-BE49-F238E27FC236}">
                    <a16:creationId xmlns:a16="http://schemas.microsoft.com/office/drawing/2014/main" id="{3A60892D-9F69-EC96-BA5E-6465F1219E3F}"/>
                  </a:ext>
                </a:extLst>
              </p14:cNvPr>
              <p14:cNvContentPartPr/>
              <p14:nvPr/>
            </p14:nvContentPartPr>
            <p14:xfrm>
              <a:off x="10484542" y="892702"/>
              <a:ext cx="20880" cy="125640"/>
            </p14:xfrm>
          </p:contentPart>
        </mc:Choice>
        <mc:Fallback xmlns="">
          <p:pic>
            <p:nvPicPr>
              <p:cNvPr id="368" name="Freihand 367">
                <a:extLst>
                  <a:ext uri="{FF2B5EF4-FFF2-40B4-BE49-F238E27FC236}">
                    <a16:creationId xmlns:a16="http://schemas.microsoft.com/office/drawing/2014/main" id="{3A60892D-9F69-EC96-BA5E-6465F1219E3F}"/>
                  </a:ext>
                </a:extLst>
              </p:cNvPr>
              <p:cNvPicPr/>
              <p:nvPr/>
            </p:nvPicPr>
            <p:blipFill>
              <a:blip r:embed="rId619"/>
              <a:stretch>
                <a:fillRect/>
              </a:stretch>
            </p:blipFill>
            <p:spPr>
              <a:xfrm>
                <a:off x="10475902" y="883702"/>
                <a:ext cx="385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0">
            <p14:nvContentPartPr>
              <p14:cNvPr id="371" name="Freihand 370">
                <a:extLst>
                  <a:ext uri="{FF2B5EF4-FFF2-40B4-BE49-F238E27FC236}">
                    <a16:creationId xmlns:a16="http://schemas.microsoft.com/office/drawing/2014/main" id="{7AB6B952-0BE4-7F18-F736-A2E5DCFB5A12}"/>
                  </a:ext>
                </a:extLst>
              </p14:cNvPr>
              <p14:cNvContentPartPr/>
              <p14:nvPr/>
            </p14:nvContentPartPr>
            <p14:xfrm>
              <a:off x="10407142" y="885502"/>
              <a:ext cx="136440" cy="160200"/>
            </p14:xfrm>
          </p:contentPart>
        </mc:Choice>
        <mc:Fallback xmlns="">
          <p:pic>
            <p:nvPicPr>
              <p:cNvPr id="371" name="Freihand 370">
                <a:extLst>
                  <a:ext uri="{FF2B5EF4-FFF2-40B4-BE49-F238E27FC236}">
                    <a16:creationId xmlns:a16="http://schemas.microsoft.com/office/drawing/2014/main" id="{7AB6B952-0BE4-7F18-F736-A2E5DCFB5A12}"/>
                  </a:ext>
                </a:extLst>
              </p:cNvPr>
              <p:cNvPicPr/>
              <p:nvPr/>
            </p:nvPicPr>
            <p:blipFill>
              <a:blip r:embed="rId621"/>
              <a:stretch>
                <a:fillRect/>
              </a:stretch>
            </p:blipFill>
            <p:spPr>
              <a:xfrm>
                <a:off x="10398502" y="876862"/>
                <a:ext cx="15408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2">
            <p14:nvContentPartPr>
              <p14:cNvPr id="373" name="Freihand 372">
                <a:extLst>
                  <a:ext uri="{FF2B5EF4-FFF2-40B4-BE49-F238E27FC236}">
                    <a16:creationId xmlns:a16="http://schemas.microsoft.com/office/drawing/2014/main" id="{D2993A38-05C7-8CB6-1B2B-9F9782C7CC47}"/>
                  </a:ext>
                </a:extLst>
              </p14:cNvPr>
              <p14:cNvContentPartPr/>
              <p14:nvPr/>
            </p14:nvContentPartPr>
            <p14:xfrm>
              <a:off x="10614142" y="918982"/>
              <a:ext cx="130320" cy="94320"/>
            </p14:xfrm>
          </p:contentPart>
        </mc:Choice>
        <mc:Fallback xmlns="">
          <p:pic>
            <p:nvPicPr>
              <p:cNvPr id="373" name="Freihand 372">
                <a:extLst>
                  <a:ext uri="{FF2B5EF4-FFF2-40B4-BE49-F238E27FC236}">
                    <a16:creationId xmlns:a16="http://schemas.microsoft.com/office/drawing/2014/main" id="{D2993A38-05C7-8CB6-1B2B-9F9782C7CC47}"/>
                  </a:ext>
                </a:extLst>
              </p:cNvPr>
              <p:cNvPicPr/>
              <p:nvPr/>
            </p:nvPicPr>
            <p:blipFill>
              <a:blip r:embed="rId623"/>
              <a:stretch>
                <a:fillRect/>
              </a:stretch>
            </p:blipFill>
            <p:spPr>
              <a:xfrm>
                <a:off x="10605502" y="909982"/>
                <a:ext cx="14796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4">
            <p14:nvContentPartPr>
              <p14:cNvPr id="374" name="Freihand 373">
                <a:extLst>
                  <a:ext uri="{FF2B5EF4-FFF2-40B4-BE49-F238E27FC236}">
                    <a16:creationId xmlns:a16="http://schemas.microsoft.com/office/drawing/2014/main" id="{B47015B5-4496-EA65-1B1C-2AF558D621AC}"/>
                  </a:ext>
                </a:extLst>
              </p14:cNvPr>
              <p14:cNvContentPartPr/>
              <p14:nvPr/>
            </p14:nvContentPartPr>
            <p14:xfrm>
              <a:off x="11022382" y="943822"/>
              <a:ext cx="278640" cy="79920"/>
            </p14:xfrm>
          </p:contentPart>
        </mc:Choice>
        <mc:Fallback xmlns="">
          <p:pic>
            <p:nvPicPr>
              <p:cNvPr id="374" name="Freihand 373">
                <a:extLst>
                  <a:ext uri="{FF2B5EF4-FFF2-40B4-BE49-F238E27FC236}">
                    <a16:creationId xmlns:a16="http://schemas.microsoft.com/office/drawing/2014/main" id="{B47015B5-4496-EA65-1B1C-2AF558D621AC}"/>
                  </a:ext>
                </a:extLst>
              </p:cNvPr>
              <p:cNvPicPr/>
              <p:nvPr/>
            </p:nvPicPr>
            <p:blipFill>
              <a:blip r:embed="rId625"/>
              <a:stretch>
                <a:fillRect/>
              </a:stretch>
            </p:blipFill>
            <p:spPr>
              <a:xfrm>
                <a:off x="11013382" y="935182"/>
                <a:ext cx="29628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6">
            <p14:nvContentPartPr>
              <p14:cNvPr id="375" name="Freihand 374">
                <a:extLst>
                  <a:ext uri="{FF2B5EF4-FFF2-40B4-BE49-F238E27FC236}">
                    <a16:creationId xmlns:a16="http://schemas.microsoft.com/office/drawing/2014/main" id="{1A5BC90C-271E-C373-F597-13A33FFF7CFF}"/>
                  </a:ext>
                </a:extLst>
              </p14:cNvPr>
              <p14:cNvContentPartPr/>
              <p14:nvPr/>
            </p14:nvContentPartPr>
            <p14:xfrm>
              <a:off x="11325502" y="886582"/>
              <a:ext cx="141840" cy="92880"/>
            </p14:xfrm>
          </p:contentPart>
        </mc:Choice>
        <mc:Fallback xmlns="">
          <p:pic>
            <p:nvPicPr>
              <p:cNvPr id="375" name="Freihand 374">
                <a:extLst>
                  <a:ext uri="{FF2B5EF4-FFF2-40B4-BE49-F238E27FC236}">
                    <a16:creationId xmlns:a16="http://schemas.microsoft.com/office/drawing/2014/main" id="{1A5BC90C-271E-C373-F597-13A33FFF7CFF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11316862" y="877942"/>
                <a:ext cx="15948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8">
            <p14:nvContentPartPr>
              <p14:cNvPr id="379" name="Freihand 378">
                <a:extLst>
                  <a:ext uri="{FF2B5EF4-FFF2-40B4-BE49-F238E27FC236}">
                    <a16:creationId xmlns:a16="http://schemas.microsoft.com/office/drawing/2014/main" id="{49365C4B-43EB-ACA9-A825-2BF3758A67D4}"/>
                  </a:ext>
                </a:extLst>
              </p14:cNvPr>
              <p14:cNvContentPartPr/>
              <p14:nvPr/>
            </p14:nvContentPartPr>
            <p14:xfrm>
              <a:off x="11553382" y="841222"/>
              <a:ext cx="110880" cy="132840"/>
            </p14:xfrm>
          </p:contentPart>
        </mc:Choice>
        <mc:Fallback xmlns="">
          <p:pic>
            <p:nvPicPr>
              <p:cNvPr id="379" name="Freihand 378">
                <a:extLst>
                  <a:ext uri="{FF2B5EF4-FFF2-40B4-BE49-F238E27FC236}">
                    <a16:creationId xmlns:a16="http://schemas.microsoft.com/office/drawing/2014/main" id="{49365C4B-43EB-ACA9-A825-2BF3758A67D4}"/>
                  </a:ext>
                </a:extLst>
              </p:cNvPr>
              <p:cNvPicPr/>
              <p:nvPr/>
            </p:nvPicPr>
            <p:blipFill>
              <a:blip r:embed="rId629"/>
              <a:stretch>
                <a:fillRect/>
              </a:stretch>
            </p:blipFill>
            <p:spPr>
              <a:xfrm>
                <a:off x="11544382" y="832222"/>
                <a:ext cx="12852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0">
            <p14:nvContentPartPr>
              <p14:cNvPr id="386" name="Freihand 385">
                <a:extLst>
                  <a:ext uri="{FF2B5EF4-FFF2-40B4-BE49-F238E27FC236}">
                    <a16:creationId xmlns:a16="http://schemas.microsoft.com/office/drawing/2014/main" id="{815F9382-03D4-21FB-63BE-BB2D80D30E0E}"/>
                  </a:ext>
                </a:extLst>
              </p14:cNvPr>
              <p14:cNvContentPartPr/>
              <p14:nvPr/>
            </p14:nvContentPartPr>
            <p14:xfrm>
              <a:off x="11765422" y="839062"/>
              <a:ext cx="25200" cy="128880"/>
            </p14:xfrm>
          </p:contentPart>
        </mc:Choice>
        <mc:Fallback xmlns="">
          <p:pic>
            <p:nvPicPr>
              <p:cNvPr id="386" name="Freihand 385">
                <a:extLst>
                  <a:ext uri="{FF2B5EF4-FFF2-40B4-BE49-F238E27FC236}">
                    <a16:creationId xmlns:a16="http://schemas.microsoft.com/office/drawing/2014/main" id="{815F9382-03D4-21FB-63BE-BB2D80D30E0E}"/>
                  </a:ext>
                </a:extLst>
              </p:cNvPr>
              <p:cNvPicPr/>
              <p:nvPr/>
            </p:nvPicPr>
            <p:blipFill>
              <a:blip r:embed="rId631"/>
              <a:stretch>
                <a:fillRect/>
              </a:stretch>
            </p:blipFill>
            <p:spPr>
              <a:xfrm>
                <a:off x="11756422" y="830062"/>
                <a:ext cx="4284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2">
            <p14:nvContentPartPr>
              <p14:cNvPr id="388" name="Freihand 387">
                <a:extLst>
                  <a:ext uri="{FF2B5EF4-FFF2-40B4-BE49-F238E27FC236}">
                    <a16:creationId xmlns:a16="http://schemas.microsoft.com/office/drawing/2014/main" id="{A81EC0CC-B886-1941-3FD4-C2628BB0A21B}"/>
                  </a:ext>
                </a:extLst>
              </p14:cNvPr>
              <p14:cNvContentPartPr/>
              <p14:nvPr/>
            </p14:nvContentPartPr>
            <p14:xfrm>
              <a:off x="11701342" y="827542"/>
              <a:ext cx="180720" cy="200520"/>
            </p14:xfrm>
          </p:contentPart>
        </mc:Choice>
        <mc:Fallback xmlns="">
          <p:pic>
            <p:nvPicPr>
              <p:cNvPr id="388" name="Freihand 387">
                <a:extLst>
                  <a:ext uri="{FF2B5EF4-FFF2-40B4-BE49-F238E27FC236}">
                    <a16:creationId xmlns:a16="http://schemas.microsoft.com/office/drawing/2014/main" id="{A81EC0CC-B886-1941-3FD4-C2628BB0A21B}"/>
                  </a:ext>
                </a:extLst>
              </p:cNvPr>
              <p:cNvPicPr/>
              <p:nvPr/>
            </p:nvPicPr>
            <p:blipFill>
              <a:blip r:embed="rId633"/>
              <a:stretch>
                <a:fillRect/>
              </a:stretch>
            </p:blipFill>
            <p:spPr>
              <a:xfrm>
                <a:off x="11692702" y="818902"/>
                <a:ext cx="19836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4">
            <p14:nvContentPartPr>
              <p14:cNvPr id="392" name="Freihand 391">
                <a:extLst>
                  <a:ext uri="{FF2B5EF4-FFF2-40B4-BE49-F238E27FC236}">
                    <a16:creationId xmlns:a16="http://schemas.microsoft.com/office/drawing/2014/main" id="{01B76ECE-A591-97F0-07AC-5180BFBD5BCF}"/>
                  </a:ext>
                </a:extLst>
              </p14:cNvPr>
              <p14:cNvContentPartPr/>
              <p14:nvPr/>
            </p14:nvContentPartPr>
            <p14:xfrm>
              <a:off x="11914462" y="862102"/>
              <a:ext cx="131400" cy="134280"/>
            </p14:xfrm>
          </p:contentPart>
        </mc:Choice>
        <mc:Fallback xmlns="">
          <p:pic>
            <p:nvPicPr>
              <p:cNvPr id="392" name="Freihand 391">
                <a:extLst>
                  <a:ext uri="{FF2B5EF4-FFF2-40B4-BE49-F238E27FC236}">
                    <a16:creationId xmlns:a16="http://schemas.microsoft.com/office/drawing/2014/main" id="{01B76ECE-A591-97F0-07AC-5180BFBD5BCF}"/>
                  </a:ext>
                </a:extLst>
              </p:cNvPr>
              <p:cNvPicPr/>
              <p:nvPr/>
            </p:nvPicPr>
            <p:blipFill>
              <a:blip r:embed="rId635"/>
              <a:stretch>
                <a:fillRect/>
              </a:stretch>
            </p:blipFill>
            <p:spPr>
              <a:xfrm>
                <a:off x="11905822" y="853102"/>
                <a:ext cx="14904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6">
            <p14:nvContentPartPr>
              <p14:cNvPr id="934" name="Freihand 933">
                <a:extLst>
                  <a:ext uri="{FF2B5EF4-FFF2-40B4-BE49-F238E27FC236}">
                    <a16:creationId xmlns:a16="http://schemas.microsoft.com/office/drawing/2014/main" id="{9E025108-D052-2498-A4FA-7ABF031A9003}"/>
                  </a:ext>
                </a:extLst>
              </p14:cNvPr>
              <p14:cNvContentPartPr/>
              <p14:nvPr/>
            </p14:nvContentPartPr>
            <p14:xfrm>
              <a:off x="7270102" y="839062"/>
              <a:ext cx="253080" cy="56520"/>
            </p14:xfrm>
          </p:contentPart>
        </mc:Choice>
        <mc:Fallback xmlns="">
          <p:pic>
            <p:nvPicPr>
              <p:cNvPr id="934" name="Freihand 933">
                <a:extLst>
                  <a:ext uri="{FF2B5EF4-FFF2-40B4-BE49-F238E27FC236}">
                    <a16:creationId xmlns:a16="http://schemas.microsoft.com/office/drawing/2014/main" id="{9E025108-D052-2498-A4FA-7ABF031A9003}"/>
                  </a:ext>
                </a:extLst>
              </p:cNvPr>
              <p:cNvPicPr/>
              <p:nvPr/>
            </p:nvPicPr>
            <p:blipFill>
              <a:blip r:embed="rId637"/>
              <a:stretch>
                <a:fillRect/>
              </a:stretch>
            </p:blipFill>
            <p:spPr>
              <a:xfrm>
                <a:off x="7261102" y="830062"/>
                <a:ext cx="27072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8">
            <p14:nvContentPartPr>
              <p14:cNvPr id="935" name="Freihand 934">
                <a:extLst>
                  <a:ext uri="{FF2B5EF4-FFF2-40B4-BE49-F238E27FC236}">
                    <a16:creationId xmlns:a16="http://schemas.microsoft.com/office/drawing/2014/main" id="{6B5DC7C2-D9CC-BDBB-952B-FF5EB724E090}"/>
                  </a:ext>
                </a:extLst>
              </p14:cNvPr>
              <p14:cNvContentPartPr/>
              <p14:nvPr/>
            </p14:nvContentPartPr>
            <p14:xfrm>
              <a:off x="10111222" y="773542"/>
              <a:ext cx="1447560" cy="73440"/>
            </p14:xfrm>
          </p:contentPart>
        </mc:Choice>
        <mc:Fallback xmlns="">
          <p:pic>
            <p:nvPicPr>
              <p:cNvPr id="935" name="Freihand 934">
                <a:extLst>
                  <a:ext uri="{FF2B5EF4-FFF2-40B4-BE49-F238E27FC236}">
                    <a16:creationId xmlns:a16="http://schemas.microsoft.com/office/drawing/2014/main" id="{6B5DC7C2-D9CC-BDBB-952B-FF5EB724E090}"/>
                  </a:ext>
                </a:extLst>
              </p:cNvPr>
              <p:cNvPicPr/>
              <p:nvPr/>
            </p:nvPicPr>
            <p:blipFill>
              <a:blip r:embed="rId639"/>
              <a:stretch>
                <a:fillRect/>
              </a:stretch>
            </p:blipFill>
            <p:spPr>
              <a:xfrm>
                <a:off x="10102582" y="764542"/>
                <a:ext cx="146520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0">
            <p14:nvContentPartPr>
              <p14:cNvPr id="958" name="Freihand 957">
                <a:extLst>
                  <a:ext uri="{FF2B5EF4-FFF2-40B4-BE49-F238E27FC236}">
                    <a16:creationId xmlns:a16="http://schemas.microsoft.com/office/drawing/2014/main" id="{66BCE353-2BDB-6929-60E4-8DE9FB1B63BA}"/>
                  </a:ext>
                </a:extLst>
              </p14:cNvPr>
              <p14:cNvContentPartPr/>
              <p14:nvPr/>
            </p14:nvContentPartPr>
            <p14:xfrm>
              <a:off x="11174662" y="355942"/>
              <a:ext cx="403560" cy="490680"/>
            </p14:xfrm>
          </p:contentPart>
        </mc:Choice>
        <mc:Fallback xmlns="">
          <p:pic>
            <p:nvPicPr>
              <p:cNvPr id="958" name="Freihand 957">
                <a:extLst>
                  <a:ext uri="{FF2B5EF4-FFF2-40B4-BE49-F238E27FC236}">
                    <a16:creationId xmlns:a16="http://schemas.microsoft.com/office/drawing/2014/main" id="{66BCE353-2BDB-6929-60E4-8DE9FB1B63BA}"/>
                  </a:ext>
                </a:extLst>
              </p:cNvPr>
              <p:cNvPicPr/>
              <p:nvPr/>
            </p:nvPicPr>
            <p:blipFill>
              <a:blip r:embed="rId641"/>
              <a:stretch>
                <a:fillRect/>
              </a:stretch>
            </p:blipFill>
            <p:spPr>
              <a:xfrm>
                <a:off x="11165662" y="346942"/>
                <a:ext cx="421200" cy="50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961" name="Gruppieren 960">
            <a:extLst>
              <a:ext uri="{FF2B5EF4-FFF2-40B4-BE49-F238E27FC236}">
                <a16:creationId xmlns:a16="http://schemas.microsoft.com/office/drawing/2014/main" id="{B4E94718-1254-5477-50DE-295C92B87EA9}"/>
              </a:ext>
            </a:extLst>
          </p:cNvPr>
          <p:cNvGrpSpPr/>
          <p:nvPr/>
        </p:nvGrpSpPr>
        <p:grpSpPr>
          <a:xfrm>
            <a:off x="3510262" y="4534462"/>
            <a:ext cx="963720" cy="492120"/>
            <a:chOff x="3510262" y="4534462"/>
            <a:chExt cx="963720" cy="49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948" name="Freihand 947">
                  <a:extLst>
                    <a:ext uri="{FF2B5EF4-FFF2-40B4-BE49-F238E27FC236}">
                      <a16:creationId xmlns:a16="http://schemas.microsoft.com/office/drawing/2014/main" id="{A8FC5A5A-49C5-7721-4533-ED8C01E8ABE2}"/>
                    </a:ext>
                  </a:extLst>
                </p14:cNvPr>
                <p14:cNvContentPartPr/>
                <p14:nvPr/>
              </p14:nvContentPartPr>
              <p14:xfrm>
                <a:off x="3521062" y="4687822"/>
                <a:ext cx="71280" cy="180720"/>
              </p14:xfrm>
            </p:contentPart>
          </mc:Choice>
          <mc:Fallback xmlns="">
            <p:pic>
              <p:nvPicPr>
                <p:cNvPr id="948" name="Freihand 947">
                  <a:extLst>
                    <a:ext uri="{FF2B5EF4-FFF2-40B4-BE49-F238E27FC236}">
                      <a16:creationId xmlns:a16="http://schemas.microsoft.com/office/drawing/2014/main" id="{A8FC5A5A-49C5-7721-4533-ED8C01E8ABE2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3512062" y="4678822"/>
                  <a:ext cx="889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949" name="Freihand 948">
                  <a:extLst>
                    <a:ext uri="{FF2B5EF4-FFF2-40B4-BE49-F238E27FC236}">
                      <a16:creationId xmlns:a16="http://schemas.microsoft.com/office/drawing/2014/main" id="{23D8E2A2-6BC6-B0BE-762F-7DDD12ECDDFB}"/>
                    </a:ext>
                  </a:extLst>
                </p14:cNvPr>
                <p14:cNvContentPartPr/>
                <p14:nvPr/>
              </p14:nvContentPartPr>
              <p14:xfrm>
                <a:off x="3510262" y="4764502"/>
                <a:ext cx="149400" cy="59040"/>
              </p14:xfrm>
            </p:contentPart>
          </mc:Choice>
          <mc:Fallback xmlns="">
            <p:pic>
              <p:nvPicPr>
                <p:cNvPr id="949" name="Freihand 948">
                  <a:extLst>
                    <a:ext uri="{FF2B5EF4-FFF2-40B4-BE49-F238E27FC236}">
                      <a16:creationId xmlns:a16="http://schemas.microsoft.com/office/drawing/2014/main" id="{23D8E2A2-6BC6-B0BE-762F-7DDD12ECDDFB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3501262" y="4755502"/>
                  <a:ext cx="1670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950" name="Freihand 949">
                  <a:extLst>
                    <a:ext uri="{FF2B5EF4-FFF2-40B4-BE49-F238E27FC236}">
                      <a16:creationId xmlns:a16="http://schemas.microsoft.com/office/drawing/2014/main" id="{F8329AAD-3F50-E060-073F-5C32873C540F}"/>
                    </a:ext>
                  </a:extLst>
                </p14:cNvPr>
                <p14:cNvContentPartPr/>
                <p14:nvPr/>
              </p14:nvContentPartPr>
              <p14:xfrm>
                <a:off x="3711862" y="4761982"/>
                <a:ext cx="95400" cy="135000"/>
              </p14:xfrm>
            </p:contentPart>
          </mc:Choice>
          <mc:Fallback xmlns="">
            <p:pic>
              <p:nvPicPr>
                <p:cNvPr id="950" name="Freihand 949">
                  <a:extLst>
                    <a:ext uri="{FF2B5EF4-FFF2-40B4-BE49-F238E27FC236}">
                      <a16:creationId xmlns:a16="http://schemas.microsoft.com/office/drawing/2014/main" id="{F8329AAD-3F50-E060-073F-5C32873C540F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3702862" y="4752982"/>
                  <a:ext cx="1130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951" name="Freihand 950">
                  <a:extLst>
                    <a:ext uri="{FF2B5EF4-FFF2-40B4-BE49-F238E27FC236}">
                      <a16:creationId xmlns:a16="http://schemas.microsoft.com/office/drawing/2014/main" id="{4A572EDA-F4B0-1858-3DF6-5733D7B49AA7}"/>
                    </a:ext>
                  </a:extLst>
                </p14:cNvPr>
                <p14:cNvContentPartPr/>
                <p14:nvPr/>
              </p14:nvContentPartPr>
              <p14:xfrm>
                <a:off x="3729862" y="4624102"/>
                <a:ext cx="205200" cy="214560"/>
              </p14:xfrm>
            </p:contentPart>
          </mc:Choice>
          <mc:Fallback xmlns="">
            <p:pic>
              <p:nvPicPr>
                <p:cNvPr id="951" name="Freihand 950">
                  <a:extLst>
                    <a:ext uri="{FF2B5EF4-FFF2-40B4-BE49-F238E27FC236}">
                      <a16:creationId xmlns:a16="http://schemas.microsoft.com/office/drawing/2014/main" id="{4A572EDA-F4B0-1858-3DF6-5733D7B49AA7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3721222" y="4615462"/>
                  <a:ext cx="2228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952" name="Freihand 951">
                  <a:extLst>
                    <a:ext uri="{FF2B5EF4-FFF2-40B4-BE49-F238E27FC236}">
                      <a16:creationId xmlns:a16="http://schemas.microsoft.com/office/drawing/2014/main" id="{0E09C893-8EE2-CF58-4BDE-D3D28799D3D9}"/>
                    </a:ext>
                  </a:extLst>
                </p14:cNvPr>
                <p14:cNvContentPartPr/>
                <p14:nvPr/>
              </p14:nvContentPartPr>
              <p14:xfrm>
                <a:off x="3854422" y="4662622"/>
                <a:ext cx="122760" cy="19080"/>
              </p14:xfrm>
            </p:contentPart>
          </mc:Choice>
          <mc:Fallback xmlns="">
            <p:pic>
              <p:nvPicPr>
                <p:cNvPr id="952" name="Freihand 951">
                  <a:extLst>
                    <a:ext uri="{FF2B5EF4-FFF2-40B4-BE49-F238E27FC236}">
                      <a16:creationId xmlns:a16="http://schemas.microsoft.com/office/drawing/2014/main" id="{0E09C893-8EE2-CF58-4BDE-D3D28799D3D9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3845422" y="4653982"/>
                  <a:ext cx="140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953" name="Freihand 952">
                  <a:extLst>
                    <a:ext uri="{FF2B5EF4-FFF2-40B4-BE49-F238E27FC236}">
                      <a16:creationId xmlns:a16="http://schemas.microsoft.com/office/drawing/2014/main" id="{FB2ABE57-21A3-EE6C-3583-EE8A2ED4A45F}"/>
                    </a:ext>
                  </a:extLst>
                </p14:cNvPr>
                <p14:cNvContentPartPr/>
                <p14:nvPr/>
              </p14:nvContentPartPr>
              <p14:xfrm>
                <a:off x="4032982" y="4534462"/>
                <a:ext cx="135720" cy="193320"/>
              </p14:xfrm>
            </p:contentPart>
          </mc:Choice>
          <mc:Fallback xmlns="">
            <p:pic>
              <p:nvPicPr>
                <p:cNvPr id="953" name="Freihand 952">
                  <a:extLst>
                    <a:ext uri="{FF2B5EF4-FFF2-40B4-BE49-F238E27FC236}">
                      <a16:creationId xmlns:a16="http://schemas.microsoft.com/office/drawing/2014/main" id="{FB2ABE57-21A3-EE6C-3583-EE8A2ED4A45F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4023982" y="4525462"/>
                  <a:ext cx="1533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954" name="Freihand 953">
                  <a:extLst>
                    <a:ext uri="{FF2B5EF4-FFF2-40B4-BE49-F238E27FC236}">
                      <a16:creationId xmlns:a16="http://schemas.microsoft.com/office/drawing/2014/main" id="{D656FBB5-2EBA-5569-E670-AE55758D63AE}"/>
                    </a:ext>
                  </a:extLst>
                </p14:cNvPr>
                <p14:cNvContentPartPr/>
                <p14:nvPr/>
              </p14:nvContentPartPr>
              <p14:xfrm>
                <a:off x="4240342" y="4626262"/>
                <a:ext cx="18360" cy="85320"/>
              </p14:xfrm>
            </p:contentPart>
          </mc:Choice>
          <mc:Fallback xmlns="">
            <p:pic>
              <p:nvPicPr>
                <p:cNvPr id="954" name="Freihand 953">
                  <a:extLst>
                    <a:ext uri="{FF2B5EF4-FFF2-40B4-BE49-F238E27FC236}">
                      <a16:creationId xmlns:a16="http://schemas.microsoft.com/office/drawing/2014/main" id="{D656FBB5-2EBA-5569-E670-AE55758D63AE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4231342" y="4617262"/>
                  <a:ext cx="360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955" name="Freihand 954">
                  <a:extLst>
                    <a:ext uri="{FF2B5EF4-FFF2-40B4-BE49-F238E27FC236}">
                      <a16:creationId xmlns:a16="http://schemas.microsoft.com/office/drawing/2014/main" id="{209AAA3A-B350-7F2F-0242-AE359FE1B196}"/>
                    </a:ext>
                  </a:extLst>
                </p14:cNvPr>
                <p14:cNvContentPartPr/>
                <p14:nvPr/>
              </p14:nvContentPartPr>
              <p14:xfrm>
                <a:off x="4209382" y="4605742"/>
                <a:ext cx="145440" cy="198000"/>
              </p14:xfrm>
            </p:contentPart>
          </mc:Choice>
          <mc:Fallback xmlns="">
            <p:pic>
              <p:nvPicPr>
                <p:cNvPr id="955" name="Freihand 954">
                  <a:extLst>
                    <a:ext uri="{FF2B5EF4-FFF2-40B4-BE49-F238E27FC236}">
                      <a16:creationId xmlns:a16="http://schemas.microsoft.com/office/drawing/2014/main" id="{209AAA3A-B350-7F2F-0242-AE359FE1B196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4200382" y="4596742"/>
                  <a:ext cx="1630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960" name="Freihand 959">
                  <a:extLst>
                    <a:ext uri="{FF2B5EF4-FFF2-40B4-BE49-F238E27FC236}">
                      <a16:creationId xmlns:a16="http://schemas.microsoft.com/office/drawing/2014/main" id="{A15DA906-7DAA-50A7-FBE6-F555EEBA2389}"/>
                    </a:ext>
                  </a:extLst>
                </p14:cNvPr>
                <p14:cNvContentPartPr/>
                <p14:nvPr/>
              </p14:nvContentPartPr>
              <p14:xfrm>
                <a:off x="3576142" y="4791502"/>
                <a:ext cx="897840" cy="235080"/>
              </p14:xfrm>
            </p:contentPart>
          </mc:Choice>
          <mc:Fallback xmlns="">
            <p:pic>
              <p:nvPicPr>
                <p:cNvPr id="960" name="Freihand 959">
                  <a:extLst>
                    <a:ext uri="{FF2B5EF4-FFF2-40B4-BE49-F238E27FC236}">
                      <a16:creationId xmlns:a16="http://schemas.microsoft.com/office/drawing/2014/main" id="{A15DA906-7DAA-50A7-FBE6-F555EEBA2389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3567502" y="4782862"/>
                  <a:ext cx="915480" cy="25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3" name="Gruppieren 962">
            <a:extLst>
              <a:ext uri="{FF2B5EF4-FFF2-40B4-BE49-F238E27FC236}">
                <a16:creationId xmlns:a16="http://schemas.microsoft.com/office/drawing/2014/main" id="{C08B31FC-36F0-7345-04D5-CA9B1C1B6029}"/>
              </a:ext>
            </a:extLst>
          </p:cNvPr>
          <p:cNvGrpSpPr/>
          <p:nvPr/>
        </p:nvGrpSpPr>
        <p:grpSpPr>
          <a:xfrm>
            <a:off x="8209702" y="2436382"/>
            <a:ext cx="3295440" cy="1580400"/>
            <a:chOff x="8209702" y="2436382"/>
            <a:chExt cx="3295440" cy="158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806" name="Freihand 805">
                  <a:extLst>
                    <a:ext uri="{FF2B5EF4-FFF2-40B4-BE49-F238E27FC236}">
                      <a16:creationId xmlns:a16="http://schemas.microsoft.com/office/drawing/2014/main" id="{712DCB67-4495-337A-7E5A-5E85257E2F81}"/>
                    </a:ext>
                  </a:extLst>
                </p14:cNvPr>
                <p14:cNvContentPartPr/>
                <p14:nvPr/>
              </p14:nvContentPartPr>
              <p14:xfrm>
                <a:off x="8211142" y="3431062"/>
                <a:ext cx="116280" cy="23400"/>
              </p14:xfrm>
            </p:contentPart>
          </mc:Choice>
          <mc:Fallback xmlns="">
            <p:pic>
              <p:nvPicPr>
                <p:cNvPr id="806" name="Freihand 805">
                  <a:extLst>
                    <a:ext uri="{FF2B5EF4-FFF2-40B4-BE49-F238E27FC236}">
                      <a16:creationId xmlns:a16="http://schemas.microsoft.com/office/drawing/2014/main" id="{712DCB67-4495-337A-7E5A-5E85257E2F81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8202502" y="3422422"/>
                  <a:ext cx="1339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807" name="Freihand 806">
                  <a:extLst>
                    <a:ext uri="{FF2B5EF4-FFF2-40B4-BE49-F238E27FC236}">
                      <a16:creationId xmlns:a16="http://schemas.microsoft.com/office/drawing/2014/main" id="{279C88F3-D1EE-66DA-86DD-FF92B34302F3}"/>
                    </a:ext>
                  </a:extLst>
                </p14:cNvPr>
                <p14:cNvContentPartPr/>
                <p14:nvPr/>
              </p14:nvContentPartPr>
              <p14:xfrm>
                <a:off x="8209702" y="3463102"/>
                <a:ext cx="114840" cy="20520"/>
              </p14:xfrm>
            </p:contentPart>
          </mc:Choice>
          <mc:Fallback xmlns="">
            <p:pic>
              <p:nvPicPr>
                <p:cNvPr id="807" name="Freihand 806">
                  <a:extLst>
                    <a:ext uri="{FF2B5EF4-FFF2-40B4-BE49-F238E27FC236}">
                      <a16:creationId xmlns:a16="http://schemas.microsoft.com/office/drawing/2014/main" id="{279C88F3-D1EE-66DA-86DD-FF92B34302F3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8201062" y="3454462"/>
                  <a:ext cx="1324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808" name="Freihand 807">
                  <a:extLst>
                    <a:ext uri="{FF2B5EF4-FFF2-40B4-BE49-F238E27FC236}">
                      <a16:creationId xmlns:a16="http://schemas.microsoft.com/office/drawing/2014/main" id="{7A6111DC-9786-172F-B91B-9039D8AAA363}"/>
                    </a:ext>
                  </a:extLst>
                </p14:cNvPr>
                <p14:cNvContentPartPr/>
                <p14:nvPr/>
              </p14:nvContentPartPr>
              <p14:xfrm>
                <a:off x="8369542" y="3340342"/>
                <a:ext cx="106920" cy="148320"/>
              </p14:xfrm>
            </p:contentPart>
          </mc:Choice>
          <mc:Fallback xmlns="">
            <p:pic>
              <p:nvPicPr>
                <p:cNvPr id="808" name="Freihand 807">
                  <a:extLst>
                    <a:ext uri="{FF2B5EF4-FFF2-40B4-BE49-F238E27FC236}">
                      <a16:creationId xmlns:a16="http://schemas.microsoft.com/office/drawing/2014/main" id="{7A6111DC-9786-172F-B91B-9039D8AAA363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8360902" y="3331702"/>
                  <a:ext cx="1245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810" name="Freihand 809">
                  <a:extLst>
                    <a:ext uri="{FF2B5EF4-FFF2-40B4-BE49-F238E27FC236}">
                      <a16:creationId xmlns:a16="http://schemas.microsoft.com/office/drawing/2014/main" id="{390A10BD-A91B-0A8E-48A1-D837AC85B79A}"/>
                    </a:ext>
                  </a:extLst>
                </p14:cNvPr>
                <p14:cNvContentPartPr/>
                <p14:nvPr/>
              </p14:nvContentPartPr>
              <p14:xfrm>
                <a:off x="8694622" y="3242782"/>
                <a:ext cx="66240" cy="153000"/>
              </p14:xfrm>
            </p:contentPart>
          </mc:Choice>
          <mc:Fallback xmlns="">
            <p:pic>
              <p:nvPicPr>
                <p:cNvPr id="810" name="Freihand 809">
                  <a:extLst>
                    <a:ext uri="{FF2B5EF4-FFF2-40B4-BE49-F238E27FC236}">
                      <a16:creationId xmlns:a16="http://schemas.microsoft.com/office/drawing/2014/main" id="{390A10BD-A91B-0A8E-48A1-D837AC85B79A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8685982" y="3233782"/>
                  <a:ext cx="838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811" name="Freihand 810">
                  <a:extLst>
                    <a:ext uri="{FF2B5EF4-FFF2-40B4-BE49-F238E27FC236}">
                      <a16:creationId xmlns:a16="http://schemas.microsoft.com/office/drawing/2014/main" id="{D8FB64C0-7EC2-B3FF-AE3D-B86D9F5C317C}"/>
                    </a:ext>
                  </a:extLst>
                </p14:cNvPr>
                <p14:cNvContentPartPr/>
                <p14:nvPr/>
              </p14:nvContentPartPr>
              <p14:xfrm>
                <a:off x="8896582" y="3242782"/>
                <a:ext cx="63000" cy="109440"/>
              </p14:xfrm>
            </p:contentPart>
          </mc:Choice>
          <mc:Fallback xmlns="">
            <p:pic>
              <p:nvPicPr>
                <p:cNvPr id="811" name="Freihand 810">
                  <a:extLst>
                    <a:ext uri="{FF2B5EF4-FFF2-40B4-BE49-F238E27FC236}">
                      <a16:creationId xmlns:a16="http://schemas.microsoft.com/office/drawing/2014/main" id="{D8FB64C0-7EC2-B3FF-AE3D-B86D9F5C317C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8887582" y="3234142"/>
                  <a:ext cx="806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812" name="Freihand 811">
                  <a:extLst>
                    <a:ext uri="{FF2B5EF4-FFF2-40B4-BE49-F238E27FC236}">
                      <a16:creationId xmlns:a16="http://schemas.microsoft.com/office/drawing/2014/main" id="{147A123F-C399-111D-4D5D-9A2FA917625E}"/>
                    </a:ext>
                  </a:extLst>
                </p14:cNvPr>
                <p14:cNvContentPartPr/>
                <p14:nvPr/>
              </p14:nvContentPartPr>
              <p14:xfrm>
                <a:off x="8881102" y="3270142"/>
                <a:ext cx="101880" cy="37440"/>
              </p14:xfrm>
            </p:contentPart>
          </mc:Choice>
          <mc:Fallback xmlns="">
            <p:pic>
              <p:nvPicPr>
                <p:cNvPr id="812" name="Freihand 811">
                  <a:extLst>
                    <a:ext uri="{FF2B5EF4-FFF2-40B4-BE49-F238E27FC236}">
                      <a16:creationId xmlns:a16="http://schemas.microsoft.com/office/drawing/2014/main" id="{147A123F-C399-111D-4D5D-9A2FA917625E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8872102" y="3261502"/>
                  <a:ext cx="1195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813" name="Freihand 812">
                  <a:extLst>
                    <a:ext uri="{FF2B5EF4-FFF2-40B4-BE49-F238E27FC236}">
                      <a16:creationId xmlns:a16="http://schemas.microsoft.com/office/drawing/2014/main" id="{18A98052-1C62-CCC3-A250-204B87859393}"/>
                    </a:ext>
                  </a:extLst>
                </p14:cNvPr>
                <p14:cNvContentPartPr/>
                <p14:nvPr/>
              </p14:nvContentPartPr>
              <p14:xfrm>
                <a:off x="9019702" y="3254302"/>
                <a:ext cx="87480" cy="134640"/>
              </p14:xfrm>
            </p:contentPart>
          </mc:Choice>
          <mc:Fallback xmlns="">
            <p:pic>
              <p:nvPicPr>
                <p:cNvPr id="813" name="Freihand 812">
                  <a:extLst>
                    <a:ext uri="{FF2B5EF4-FFF2-40B4-BE49-F238E27FC236}">
                      <a16:creationId xmlns:a16="http://schemas.microsoft.com/office/drawing/2014/main" id="{18A98052-1C62-CCC3-A250-204B87859393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9011062" y="3245302"/>
                  <a:ext cx="1051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814" name="Freihand 813">
                  <a:extLst>
                    <a:ext uri="{FF2B5EF4-FFF2-40B4-BE49-F238E27FC236}">
                      <a16:creationId xmlns:a16="http://schemas.microsoft.com/office/drawing/2014/main" id="{AED4F11C-717D-52BA-EF9D-44F37D3AE175}"/>
                    </a:ext>
                  </a:extLst>
                </p14:cNvPr>
                <p14:cNvContentPartPr/>
                <p14:nvPr/>
              </p14:nvContentPartPr>
              <p14:xfrm>
                <a:off x="9021502" y="3306502"/>
                <a:ext cx="91800" cy="15840"/>
              </p14:xfrm>
            </p:contentPart>
          </mc:Choice>
          <mc:Fallback xmlns="">
            <p:pic>
              <p:nvPicPr>
                <p:cNvPr id="814" name="Freihand 813">
                  <a:extLst>
                    <a:ext uri="{FF2B5EF4-FFF2-40B4-BE49-F238E27FC236}">
                      <a16:creationId xmlns:a16="http://schemas.microsoft.com/office/drawing/2014/main" id="{AED4F11C-717D-52BA-EF9D-44F37D3AE175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9012502" y="3297502"/>
                  <a:ext cx="1094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815" name="Freihand 814">
                  <a:extLst>
                    <a:ext uri="{FF2B5EF4-FFF2-40B4-BE49-F238E27FC236}">
                      <a16:creationId xmlns:a16="http://schemas.microsoft.com/office/drawing/2014/main" id="{882041B9-52B4-1353-807F-C77D46B90951}"/>
                    </a:ext>
                  </a:extLst>
                </p14:cNvPr>
                <p14:cNvContentPartPr/>
                <p14:nvPr/>
              </p14:nvContentPartPr>
              <p14:xfrm>
                <a:off x="9165502" y="3242422"/>
                <a:ext cx="33840" cy="2520"/>
              </p14:xfrm>
            </p:contentPart>
          </mc:Choice>
          <mc:Fallback xmlns="">
            <p:pic>
              <p:nvPicPr>
                <p:cNvPr id="815" name="Freihand 814">
                  <a:extLst>
                    <a:ext uri="{FF2B5EF4-FFF2-40B4-BE49-F238E27FC236}">
                      <a16:creationId xmlns:a16="http://schemas.microsoft.com/office/drawing/2014/main" id="{882041B9-52B4-1353-807F-C77D46B90951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9156502" y="3233422"/>
                  <a:ext cx="514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817" name="Freihand 816">
                  <a:extLst>
                    <a:ext uri="{FF2B5EF4-FFF2-40B4-BE49-F238E27FC236}">
                      <a16:creationId xmlns:a16="http://schemas.microsoft.com/office/drawing/2014/main" id="{BF5EAB17-901D-4EA1-D46D-6D2B6C65EEE6}"/>
                    </a:ext>
                  </a:extLst>
                </p14:cNvPr>
                <p14:cNvContentPartPr/>
                <p14:nvPr/>
              </p14:nvContentPartPr>
              <p14:xfrm>
                <a:off x="9302662" y="3067822"/>
                <a:ext cx="127440" cy="228240"/>
              </p14:xfrm>
            </p:contentPart>
          </mc:Choice>
          <mc:Fallback xmlns="">
            <p:pic>
              <p:nvPicPr>
                <p:cNvPr id="817" name="Freihand 816">
                  <a:extLst>
                    <a:ext uri="{FF2B5EF4-FFF2-40B4-BE49-F238E27FC236}">
                      <a16:creationId xmlns:a16="http://schemas.microsoft.com/office/drawing/2014/main" id="{BF5EAB17-901D-4EA1-D46D-6D2B6C65EEE6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9294022" y="3059182"/>
                  <a:ext cx="1450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820" name="Freihand 819">
                  <a:extLst>
                    <a:ext uri="{FF2B5EF4-FFF2-40B4-BE49-F238E27FC236}">
                      <a16:creationId xmlns:a16="http://schemas.microsoft.com/office/drawing/2014/main" id="{0C25A53A-70CB-1C31-895A-B1668ED50F87}"/>
                    </a:ext>
                  </a:extLst>
                </p14:cNvPr>
                <p14:cNvContentPartPr/>
                <p14:nvPr/>
              </p14:nvContentPartPr>
              <p14:xfrm>
                <a:off x="9580222" y="3118582"/>
                <a:ext cx="24120" cy="119160"/>
              </p14:xfrm>
            </p:contentPart>
          </mc:Choice>
          <mc:Fallback xmlns="">
            <p:pic>
              <p:nvPicPr>
                <p:cNvPr id="820" name="Freihand 819">
                  <a:extLst>
                    <a:ext uri="{FF2B5EF4-FFF2-40B4-BE49-F238E27FC236}">
                      <a16:creationId xmlns:a16="http://schemas.microsoft.com/office/drawing/2014/main" id="{0C25A53A-70CB-1C31-895A-B1668ED50F87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9571222" y="3109582"/>
                  <a:ext cx="417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821" name="Freihand 820">
                  <a:extLst>
                    <a:ext uri="{FF2B5EF4-FFF2-40B4-BE49-F238E27FC236}">
                      <a16:creationId xmlns:a16="http://schemas.microsoft.com/office/drawing/2014/main" id="{4F0F016D-9E59-52C0-16CB-BF238A587BEE}"/>
                    </a:ext>
                  </a:extLst>
                </p14:cNvPr>
                <p14:cNvContentPartPr/>
                <p14:nvPr/>
              </p14:nvContentPartPr>
              <p14:xfrm>
                <a:off x="9538822" y="3157102"/>
                <a:ext cx="94680" cy="27720"/>
              </p14:xfrm>
            </p:contentPart>
          </mc:Choice>
          <mc:Fallback xmlns="">
            <p:pic>
              <p:nvPicPr>
                <p:cNvPr id="821" name="Freihand 820">
                  <a:extLst>
                    <a:ext uri="{FF2B5EF4-FFF2-40B4-BE49-F238E27FC236}">
                      <a16:creationId xmlns:a16="http://schemas.microsoft.com/office/drawing/2014/main" id="{4F0F016D-9E59-52C0-16CB-BF238A587BEE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9530182" y="3148462"/>
                  <a:ext cx="1123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822" name="Freihand 821">
                  <a:extLst>
                    <a:ext uri="{FF2B5EF4-FFF2-40B4-BE49-F238E27FC236}">
                      <a16:creationId xmlns:a16="http://schemas.microsoft.com/office/drawing/2014/main" id="{C3830116-4EC1-765B-62A0-74139A26B2D2}"/>
                    </a:ext>
                  </a:extLst>
                </p14:cNvPr>
                <p14:cNvContentPartPr/>
                <p14:nvPr/>
              </p14:nvContentPartPr>
              <p14:xfrm>
                <a:off x="9675262" y="3012382"/>
                <a:ext cx="132480" cy="155520"/>
              </p14:xfrm>
            </p:contentPart>
          </mc:Choice>
          <mc:Fallback xmlns="">
            <p:pic>
              <p:nvPicPr>
                <p:cNvPr id="822" name="Freihand 821">
                  <a:extLst>
                    <a:ext uri="{FF2B5EF4-FFF2-40B4-BE49-F238E27FC236}">
                      <a16:creationId xmlns:a16="http://schemas.microsoft.com/office/drawing/2014/main" id="{C3830116-4EC1-765B-62A0-74139A26B2D2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9666262" y="3003382"/>
                  <a:ext cx="1501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823" name="Freihand 822">
                  <a:extLst>
                    <a:ext uri="{FF2B5EF4-FFF2-40B4-BE49-F238E27FC236}">
                      <a16:creationId xmlns:a16="http://schemas.microsoft.com/office/drawing/2014/main" id="{E10DCFF5-EFE5-45C8-954D-1C7D59647D06}"/>
                    </a:ext>
                  </a:extLst>
                </p14:cNvPr>
                <p14:cNvContentPartPr/>
                <p14:nvPr/>
              </p14:nvContentPartPr>
              <p14:xfrm>
                <a:off x="9880102" y="2995822"/>
                <a:ext cx="83520" cy="150480"/>
              </p14:xfrm>
            </p:contentPart>
          </mc:Choice>
          <mc:Fallback xmlns="">
            <p:pic>
              <p:nvPicPr>
                <p:cNvPr id="823" name="Freihand 822">
                  <a:extLst>
                    <a:ext uri="{FF2B5EF4-FFF2-40B4-BE49-F238E27FC236}">
                      <a16:creationId xmlns:a16="http://schemas.microsoft.com/office/drawing/2014/main" id="{E10DCFF5-EFE5-45C8-954D-1C7D59647D06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9871102" y="2987182"/>
                  <a:ext cx="1011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824" name="Freihand 823">
                  <a:extLst>
                    <a:ext uri="{FF2B5EF4-FFF2-40B4-BE49-F238E27FC236}">
                      <a16:creationId xmlns:a16="http://schemas.microsoft.com/office/drawing/2014/main" id="{978AED89-B840-AD6D-85D5-D64EBBBDDDFD}"/>
                    </a:ext>
                  </a:extLst>
                </p14:cNvPr>
                <p14:cNvContentPartPr/>
                <p14:nvPr/>
              </p14:nvContentPartPr>
              <p14:xfrm>
                <a:off x="9872902" y="3043342"/>
                <a:ext cx="162360" cy="122760"/>
              </p14:xfrm>
            </p:contentPart>
          </mc:Choice>
          <mc:Fallback xmlns="">
            <p:pic>
              <p:nvPicPr>
                <p:cNvPr id="824" name="Freihand 823">
                  <a:extLst>
                    <a:ext uri="{FF2B5EF4-FFF2-40B4-BE49-F238E27FC236}">
                      <a16:creationId xmlns:a16="http://schemas.microsoft.com/office/drawing/2014/main" id="{978AED89-B840-AD6D-85D5-D64EBBBDDDFD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9863902" y="3034342"/>
                  <a:ext cx="1800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825" name="Freihand 824">
                  <a:extLst>
                    <a:ext uri="{FF2B5EF4-FFF2-40B4-BE49-F238E27FC236}">
                      <a16:creationId xmlns:a16="http://schemas.microsoft.com/office/drawing/2014/main" id="{B10EC554-3F6C-D949-B828-4C8E0AEB7575}"/>
                    </a:ext>
                  </a:extLst>
                </p14:cNvPr>
                <p14:cNvContentPartPr/>
                <p14:nvPr/>
              </p14:nvContentPartPr>
              <p14:xfrm>
                <a:off x="10002502" y="3043702"/>
                <a:ext cx="92880" cy="161280"/>
              </p14:xfrm>
            </p:contentPart>
          </mc:Choice>
          <mc:Fallback xmlns="">
            <p:pic>
              <p:nvPicPr>
                <p:cNvPr id="825" name="Freihand 824">
                  <a:extLst>
                    <a:ext uri="{FF2B5EF4-FFF2-40B4-BE49-F238E27FC236}">
                      <a16:creationId xmlns:a16="http://schemas.microsoft.com/office/drawing/2014/main" id="{B10EC554-3F6C-D949-B828-4C8E0AEB7575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9993502" y="3035062"/>
                  <a:ext cx="1105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826" name="Freihand 825">
                  <a:extLst>
                    <a:ext uri="{FF2B5EF4-FFF2-40B4-BE49-F238E27FC236}">
                      <a16:creationId xmlns:a16="http://schemas.microsoft.com/office/drawing/2014/main" id="{DA90A3D6-8FED-29F0-D722-1AD7D8F03397}"/>
                    </a:ext>
                  </a:extLst>
                </p14:cNvPr>
                <p14:cNvContentPartPr/>
                <p14:nvPr/>
              </p14:nvContentPartPr>
              <p14:xfrm>
                <a:off x="10110502" y="3021022"/>
                <a:ext cx="13680" cy="2520"/>
              </p14:xfrm>
            </p:contentPart>
          </mc:Choice>
          <mc:Fallback xmlns="">
            <p:pic>
              <p:nvPicPr>
                <p:cNvPr id="826" name="Freihand 825">
                  <a:extLst>
                    <a:ext uri="{FF2B5EF4-FFF2-40B4-BE49-F238E27FC236}">
                      <a16:creationId xmlns:a16="http://schemas.microsoft.com/office/drawing/2014/main" id="{DA90A3D6-8FED-29F0-D722-1AD7D8F03397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10101862" y="3012022"/>
                  <a:ext cx="313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827" name="Freihand 826">
                  <a:extLst>
                    <a:ext uri="{FF2B5EF4-FFF2-40B4-BE49-F238E27FC236}">
                      <a16:creationId xmlns:a16="http://schemas.microsoft.com/office/drawing/2014/main" id="{C56022D2-EF36-5EF9-0FB5-E08154B422BF}"/>
                    </a:ext>
                  </a:extLst>
                </p14:cNvPr>
                <p14:cNvContentPartPr/>
                <p14:nvPr/>
              </p14:nvContentPartPr>
              <p14:xfrm>
                <a:off x="10218862" y="2828782"/>
                <a:ext cx="151200" cy="215280"/>
              </p14:xfrm>
            </p:contentPart>
          </mc:Choice>
          <mc:Fallback xmlns="">
            <p:pic>
              <p:nvPicPr>
                <p:cNvPr id="827" name="Freihand 826">
                  <a:extLst>
                    <a:ext uri="{FF2B5EF4-FFF2-40B4-BE49-F238E27FC236}">
                      <a16:creationId xmlns:a16="http://schemas.microsoft.com/office/drawing/2014/main" id="{C56022D2-EF36-5EF9-0FB5-E08154B422BF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10210222" y="2820142"/>
                  <a:ext cx="1688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829" name="Freihand 828">
                  <a:extLst>
                    <a:ext uri="{FF2B5EF4-FFF2-40B4-BE49-F238E27FC236}">
                      <a16:creationId xmlns:a16="http://schemas.microsoft.com/office/drawing/2014/main" id="{FA2AE5F4-7570-ABA4-8B1C-2CBA541C0524}"/>
                    </a:ext>
                  </a:extLst>
                </p14:cNvPr>
                <p14:cNvContentPartPr/>
                <p14:nvPr/>
              </p14:nvContentPartPr>
              <p14:xfrm>
                <a:off x="10507942" y="2870902"/>
                <a:ext cx="81360" cy="48240"/>
              </p14:xfrm>
            </p:contentPart>
          </mc:Choice>
          <mc:Fallback xmlns="">
            <p:pic>
              <p:nvPicPr>
                <p:cNvPr id="829" name="Freihand 828">
                  <a:extLst>
                    <a:ext uri="{FF2B5EF4-FFF2-40B4-BE49-F238E27FC236}">
                      <a16:creationId xmlns:a16="http://schemas.microsoft.com/office/drawing/2014/main" id="{FA2AE5F4-7570-ABA4-8B1C-2CBA541C0524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10498942" y="2861902"/>
                  <a:ext cx="990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830" name="Freihand 829">
                  <a:extLst>
                    <a:ext uri="{FF2B5EF4-FFF2-40B4-BE49-F238E27FC236}">
                      <a16:creationId xmlns:a16="http://schemas.microsoft.com/office/drawing/2014/main" id="{6187E5EB-6B7C-0F6B-40B3-E4B0C44E974B}"/>
                    </a:ext>
                  </a:extLst>
                </p14:cNvPr>
                <p14:cNvContentPartPr/>
                <p14:nvPr/>
              </p14:nvContentPartPr>
              <p14:xfrm>
                <a:off x="10719982" y="2725102"/>
                <a:ext cx="114480" cy="204840"/>
              </p14:xfrm>
            </p:contentPart>
          </mc:Choice>
          <mc:Fallback xmlns="">
            <p:pic>
              <p:nvPicPr>
                <p:cNvPr id="830" name="Freihand 829">
                  <a:extLst>
                    <a:ext uri="{FF2B5EF4-FFF2-40B4-BE49-F238E27FC236}">
                      <a16:creationId xmlns:a16="http://schemas.microsoft.com/office/drawing/2014/main" id="{6187E5EB-6B7C-0F6B-40B3-E4B0C44E974B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10711342" y="2716102"/>
                  <a:ext cx="1321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832" name="Freihand 831">
                  <a:extLst>
                    <a:ext uri="{FF2B5EF4-FFF2-40B4-BE49-F238E27FC236}">
                      <a16:creationId xmlns:a16="http://schemas.microsoft.com/office/drawing/2014/main" id="{8020E7D3-1225-1544-071D-3C480224D738}"/>
                    </a:ext>
                  </a:extLst>
                </p14:cNvPr>
                <p14:cNvContentPartPr/>
                <p14:nvPr/>
              </p14:nvContentPartPr>
              <p14:xfrm>
                <a:off x="10843822" y="2593342"/>
                <a:ext cx="150120" cy="115920"/>
              </p14:xfrm>
            </p:contentPart>
          </mc:Choice>
          <mc:Fallback xmlns="">
            <p:pic>
              <p:nvPicPr>
                <p:cNvPr id="832" name="Freihand 831">
                  <a:extLst>
                    <a:ext uri="{FF2B5EF4-FFF2-40B4-BE49-F238E27FC236}">
                      <a16:creationId xmlns:a16="http://schemas.microsoft.com/office/drawing/2014/main" id="{8020E7D3-1225-1544-071D-3C480224D738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10835182" y="2584342"/>
                  <a:ext cx="1677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833" name="Freihand 832">
                  <a:extLst>
                    <a:ext uri="{FF2B5EF4-FFF2-40B4-BE49-F238E27FC236}">
                      <a16:creationId xmlns:a16="http://schemas.microsoft.com/office/drawing/2014/main" id="{851EED2C-F467-1276-3818-F97074A2532C}"/>
                    </a:ext>
                  </a:extLst>
                </p14:cNvPr>
                <p14:cNvContentPartPr/>
                <p14:nvPr/>
              </p14:nvContentPartPr>
              <p14:xfrm>
                <a:off x="11053702" y="2702062"/>
                <a:ext cx="185040" cy="54000"/>
              </p14:xfrm>
            </p:contentPart>
          </mc:Choice>
          <mc:Fallback xmlns="">
            <p:pic>
              <p:nvPicPr>
                <p:cNvPr id="833" name="Freihand 832">
                  <a:extLst>
                    <a:ext uri="{FF2B5EF4-FFF2-40B4-BE49-F238E27FC236}">
                      <a16:creationId xmlns:a16="http://schemas.microsoft.com/office/drawing/2014/main" id="{851EED2C-F467-1276-3818-F97074A2532C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11045062" y="2693422"/>
                  <a:ext cx="2026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835" name="Freihand 834">
                  <a:extLst>
                    <a:ext uri="{FF2B5EF4-FFF2-40B4-BE49-F238E27FC236}">
                      <a16:creationId xmlns:a16="http://schemas.microsoft.com/office/drawing/2014/main" id="{F03EE633-04A5-FF39-939D-44BE0B6205AD}"/>
                    </a:ext>
                  </a:extLst>
                </p14:cNvPr>
                <p14:cNvContentPartPr/>
                <p14:nvPr/>
              </p14:nvContentPartPr>
              <p14:xfrm>
                <a:off x="11046502" y="2758942"/>
                <a:ext cx="183960" cy="43200"/>
              </p14:xfrm>
            </p:contentPart>
          </mc:Choice>
          <mc:Fallback xmlns="">
            <p:pic>
              <p:nvPicPr>
                <p:cNvPr id="835" name="Freihand 834">
                  <a:extLst>
                    <a:ext uri="{FF2B5EF4-FFF2-40B4-BE49-F238E27FC236}">
                      <a16:creationId xmlns:a16="http://schemas.microsoft.com/office/drawing/2014/main" id="{F03EE633-04A5-FF39-939D-44BE0B6205AD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11037862" y="2749942"/>
                  <a:ext cx="2016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836" name="Freihand 835">
                  <a:extLst>
                    <a:ext uri="{FF2B5EF4-FFF2-40B4-BE49-F238E27FC236}">
                      <a16:creationId xmlns:a16="http://schemas.microsoft.com/office/drawing/2014/main" id="{477959DB-725D-23E1-5737-446655F864C2}"/>
                    </a:ext>
                  </a:extLst>
                </p14:cNvPr>
                <p14:cNvContentPartPr/>
                <p14:nvPr/>
              </p14:nvContentPartPr>
              <p14:xfrm>
                <a:off x="11377702" y="2585422"/>
                <a:ext cx="127440" cy="172440"/>
              </p14:xfrm>
            </p:contentPart>
          </mc:Choice>
          <mc:Fallback xmlns="">
            <p:pic>
              <p:nvPicPr>
                <p:cNvPr id="836" name="Freihand 835">
                  <a:extLst>
                    <a:ext uri="{FF2B5EF4-FFF2-40B4-BE49-F238E27FC236}">
                      <a16:creationId xmlns:a16="http://schemas.microsoft.com/office/drawing/2014/main" id="{477959DB-725D-23E1-5737-446655F864C2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11368702" y="2576782"/>
                  <a:ext cx="1450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838" name="Freihand 837">
                  <a:extLst>
                    <a:ext uri="{FF2B5EF4-FFF2-40B4-BE49-F238E27FC236}">
                      <a16:creationId xmlns:a16="http://schemas.microsoft.com/office/drawing/2014/main" id="{C4440F9A-B7C8-56C8-A396-785DAE160E0E}"/>
                    </a:ext>
                  </a:extLst>
                </p14:cNvPr>
                <p14:cNvContentPartPr/>
                <p14:nvPr/>
              </p14:nvContentPartPr>
              <p14:xfrm>
                <a:off x="9373942" y="3332782"/>
                <a:ext cx="206280" cy="95400"/>
              </p14:xfrm>
            </p:contentPart>
          </mc:Choice>
          <mc:Fallback xmlns="">
            <p:pic>
              <p:nvPicPr>
                <p:cNvPr id="838" name="Freihand 837">
                  <a:extLst>
                    <a:ext uri="{FF2B5EF4-FFF2-40B4-BE49-F238E27FC236}">
                      <a16:creationId xmlns:a16="http://schemas.microsoft.com/office/drawing/2014/main" id="{C4440F9A-B7C8-56C8-A396-785DAE160E0E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9364942" y="3323782"/>
                  <a:ext cx="2239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839" name="Freihand 838">
                  <a:extLst>
                    <a:ext uri="{FF2B5EF4-FFF2-40B4-BE49-F238E27FC236}">
                      <a16:creationId xmlns:a16="http://schemas.microsoft.com/office/drawing/2014/main" id="{423F9726-7C23-AD09-4A02-F529BF815C44}"/>
                    </a:ext>
                  </a:extLst>
                </p14:cNvPr>
                <p14:cNvContentPartPr/>
                <p14:nvPr/>
              </p14:nvContentPartPr>
              <p14:xfrm>
                <a:off x="10287622" y="3129742"/>
                <a:ext cx="115920" cy="57240"/>
              </p14:xfrm>
            </p:contentPart>
          </mc:Choice>
          <mc:Fallback xmlns="">
            <p:pic>
              <p:nvPicPr>
                <p:cNvPr id="839" name="Freihand 838">
                  <a:extLst>
                    <a:ext uri="{FF2B5EF4-FFF2-40B4-BE49-F238E27FC236}">
                      <a16:creationId xmlns:a16="http://schemas.microsoft.com/office/drawing/2014/main" id="{423F9726-7C23-AD09-4A02-F529BF815C44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10278622" y="3121102"/>
                  <a:ext cx="1335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840" name="Freihand 839">
                  <a:extLst>
                    <a:ext uri="{FF2B5EF4-FFF2-40B4-BE49-F238E27FC236}">
                      <a16:creationId xmlns:a16="http://schemas.microsoft.com/office/drawing/2014/main" id="{DF6911D9-525D-5829-C0D0-DA07AFDA8B7D}"/>
                    </a:ext>
                  </a:extLst>
                </p14:cNvPr>
                <p14:cNvContentPartPr/>
                <p14:nvPr/>
              </p14:nvContentPartPr>
              <p14:xfrm>
                <a:off x="10743742" y="3022102"/>
                <a:ext cx="102600" cy="44640"/>
              </p14:xfrm>
            </p:contentPart>
          </mc:Choice>
          <mc:Fallback xmlns="">
            <p:pic>
              <p:nvPicPr>
                <p:cNvPr id="840" name="Freihand 839">
                  <a:extLst>
                    <a:ext uri="{FF2B5EF4-FFF2-40B4-BE49-F238E27FC236}">
                      <a16:creationId xmlns:a16="http://schemas.microsoft.com/office/drawing/2014/main" id="{DF6911D9-525D-5829-C0D0-DA07AFDA8B7D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10735102" y="3013102"/>
                  <a:ext cx="1202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841" name="Freihand 840">
                  <a:extLst>
                    <a:ext uri="{FF2B5EF4-FFF2-40B4-BE49-F238E27FC236}">
                      <a16:creationId xmlns:a16="http://schemas.microsoft.com/office/drawing/2014/main" id="{CAF09CB9-C9A9-8FBE-9E11-2C9A4B09D2C0}"/>
                    </a:ext>
                  </a:extLst>
                </p14:cNvPr>
                <p14:cNvContentPartPr/>
                <p14:nvPr/>
              </p14:nvContentPartPr>
              <p14:xfrm>
                <a:off x="10785862" y="2561302"/>
                <a:ext cx="175320" cy="135000"/>
              </p14:xfrm>
            </p:contentPart>
          </mc:Choice>
          <mc:Fallback xmlns="">
            <p:pic>
              <p:nvPicPr>
                <p:cNvPr id="841" name="Freihand 840">
                  <a:extLst>
                    <a:ext uri="{FF2B5EF4-FFF2-40B4-BE49-F238E27FC236}">
                      <a16:creationId xmlns:a16="http://schemas.microsoft.com/office/drawing/2014/main" id="{CAF09CB9-C9A9-8FBE-9E11-2C9A4B09D2C0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10777222" y="2552302"/>
                  <a:ext cx="1929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843" name="Freihand 842">
                  <a:extLst>
                    <a:ext uri="{FF2B5EF4-FFF2-40B4-BE49-F238E27FC236}">
                      <a16:creationId xmlns:a16="http://schemas.microsoft.com/office/drawing/2014/main" id="{8B30D398-845C-CD19-3A82-8BDA98016C9B}"/>
                    </a:ext>
                  </a:extLst>
                </p14:cNvPr>
                <p14:cNvContentPartPr/>
                <p14:nvPr/>
              </p14:nvContentPartPr>
              <p14:xfrm>
                <a:off x="10159462" y="2805742"/>
                <a:ext cx="218160" cy="232560"/>
              </p14:xfrm>
            </p:contentPart>
          </mc:Choice>
          <mc:Fallback xmlns="">
            <p:pic>
              <p:nvPicPr>
                <p:cNvPr id="843" name="Freihand 842">
                  <a:extLst>
                    <a:ext uri="{FF2B5EF4-FFF2-40B4-BE49-F238E27FC236}">
                      <a16:creationId xmlns:a16="http://schemas.microsoft.com/office/drawing/2014/main" id="{8B30D398-845C-CD19-3A82-8BDA98016C9B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10150822" y="2797102"/>
                  <a:ext cx="2358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844" name="Freihand 843">
                  <a:extLst>
                    <a:ext uri="{FF2B5EF4-FFF2-40B4-BE49-F238E27FC236}">
                      <a16:creationId xmlns:a16="http://schemas.microsoft.com/office/drawing/2014/main" id="{23B90E77-0C1B-DF2B-001F-88A23E57F7A1}"/>
                    </a:ext>
                  </a:extLst>
                </p14:cNvPr>
                <p14:cNvContentPartPr/>
                <p14:nvPr/>
              </p14:nvContentPartPr>
              <p14:xfrm>
                <a:off x="9204382" y="3008782"/>
                <a:ext cx="225360" cy="275760"/>
              </p14:xfrm>
            </p:contentPart>
          </mc:Choice>
          <mc:Fallback xmlns="">
            <p:pic>
              <p:nvPicPr>
                <p:cNvPr id="844" name="Freihand 843">
                  <a:extLst>
                    <a:ext uri="{FF2B5EF4-FFF2-40B4-BE49-F238E27FC236}">
                      <a16:creationId xmlns:a16="http://schemas.microsoft.com/office/drawing/2014/main" id="{23B90E77-0C1B-DF2B-001F-88A23E57F7A1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9195742" y="2999782"/>
                  <a:ext cx="2430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846" name="Freihand 845">
                  <a:extLst>
                    <a:ext uri="{FF2B5EF4-FFF2-40B4-BE49-F238E27FC236}">
                      <a16:creationId xmlns:a16="http://schemas.microsoft.com/office/drawing/2014/main" id="{DB3B6715-3740-8565-87D3-EA1399C231D0}"/>
                    </a:ext>
                  </a:extLst>
                </p14:cNvPr>
                <p14:cNvContentPartPr/>
                <p14:nvPr/>
              </p14:nvContentPartPr>
              <p14:xfrm>
                <a:off x="8296822" y="3903382"/>
                <a:ext cx="182160" cy="48960"/>
              </p14:xfrm>
            </p:contentPart>
          </mc:Choice>
          <mc:Fallback xmlns="">
            <p:pic>
              <p:nvPicPr>
                <p:cNvPr id="846" name="Freihand 845">
                  <a:extLst>
                    <a:ext uri="{FF2B5EF4-FFF2-40B4-BE49-F238E27FC236}">
                      <a16:creationId xmlns:a16="http://schemas.microsoft.com/office/drawing/2014/main" id="{DB3B6715-3740-8565-87D3-EA1399C231D0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8288182" y="3894382"/>
                  <a:ext cx="1998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847" name="Freihand 846">
                  <a:extLst>
                    <a:ext uri="{FF2B5EF4-FFF2-40B4-BE49-F238E27FC236}">
                      <a16:creationId xmlns:a16="http://schemas.microsoft.com/office/drawing/2014/main" id="{6C9BA26C-B0A2-FDBB-5BFE-E53D0A313190}"/>
                    </a:ext>
                  </a:extLst>
                </p14:cNvPr>
                <p14:cNvContentPartPr/>
                <p14:nvPr/>
              </p14:nvContentPartPr>
              <p14:xfrm>
                <a:off x="8338222" y="3954502"/>
                <a:ext cx="133560" cy="31320"/>
              </p14:xfrm>
            </p:contentPart>
          </mc:Choice>
          <mc:Fallback xmlns="">
            <p:pic>
              <p:nvPicPr>
                <p:cNvPr id="847" name="Freihand 846">
                  <a:extLst>
                    <a:ext uri="{FF2B5EF4-FFF2-40B4-BE49-F238E27FC236}">
                      <a16:creationId xmlns:a16="http://schemas.microsoft.com/office/drawing/2014/main" id="{6C9BA26C-B0A2-FDBB-5BFE-E53D0A313190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8329222" y="3945502"/>
                  <a:ext cx="1512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848" name="Freihand 847">
                  <a:extLst>
                    <a:ext uri="{FF2B5EF4-FFF2-40B4-BE49-F238E27FC236}">
                      <a16:creationId xmlns:a16="http://schemas.microsoft.com/office/drawing/2014/main" id="{D89860E7-27C2-5F9C-4F0E-0482F3714177}"/>
                    </a:ext>
                  </a:extLst>
                </p14:cNvPr>
                <p14:cNvContentPartPr/>
                <p14:nvPr/>
              </p14:nvContentPartPr>
              <p14:xfrm>
                <a:off x="8506342" y="3810862"/>
                <a:ext cx="85680" cy="143280"/>
              </p14:xfrm>
            </p:contentPart>
          </mc:Choice>
          <mc:Fallback xmlns="">
            <p:pic>
              <p:nvPicPr>
                <p:cNvPr id="848" name="Freihand 847">
                  <a:extLst>
                    <a:ext uri="{FF2B5EF4-FFF2-40B4-BE49-F238E27FC236}">
                      <a16:creationId xmlns:a16="http://schemas.microsoft.com/office/drawing/2014/main" id="{D89860E7-27C2-5F9C-4F0E-0482F3714177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8497702" y="3801862"/>
                  <a:ext cx="1033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850" name="Freihand 849">
                  <a:extLst>
                    <a:ext uri="{FF2B5EF4-FFF2-40B4-BE49-F238E27FC236}">
                      <a16:creationId xmlns:a16="http://schemas.microsoft.com/office/drawing/2014/main" id="{EB2618F4-D263-7DDD-E7F3-B090BC591A3A}"/>
                    </a:ext>
                  </a:extLst>
                </p14:cNvPr>
                <p14:cNvContentPartPr/>
                <p14:nvPr/>
              </p14:nvContentPartPr>
              <p14:xfrm>
                <a:off x="8806582" y="3731662"/>
                <a:ext cx="113760" cy="173160"/>
              </p14:xfrm>
            </p:contentPart>
          </mc:Choice>
          <mc:Fallback xmlns="">
            <p:pic>
              <p:nvPicPr>
                <p:cNvPr id="850" name="Freihand 849">
                  <a:extLst>
                    <a:ext uri="{FF2B5EF4-FFF2-40B4-BE49-F238E27FC236}">
                      <a16:creationId xmlns:a16="http://schemas.microsoft.com/office/drawing/2014/main" id="{EB2618F4-D263-7DDD-E7F3-B090BC591A3A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8797942" y="3723022"/>
                  <a:ext cx="1314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851" name="Freihand 850">
                  <a:extLst>
                    <a:ext uri="{FF2B5EF4-FFF2-40B4-BE49-F238E27FC236}">
                      <a16:creationId xmlns:a16="http://schemas.microsoft.com/office/drawing/2014/main" id="{620EB6E6-D927-623B-6509-69D9F2CB2FE6}"/>
                    </a:ext>
                  </a:extLst>
                </p14:cNvPr>
                <p14:cNvContentPartPr/>
                <p14:nvPr/>
              </p14:nvContentPartPr>
              <p14:xfrm>
                <a:off x="8963902" y="3630502"/>
                <a:ext cx="86400" cy="256320"/>
              </p14:xfrm>
            </p:contentPart>
          </mc:Choice>
          <mc:Fallback xmlns="">
            <p:pic>
              <p:nvPicPr>
                <p:cNvPr id="851" name="Freihand 850">
                  <a:extLst>
                    <a:ext uri="{FF2B5EF4-FFF2-40B4-BE49-F238E27FC236}">
                      <a16:creationId xmlns:a16="http://schemas.microsoft.com/office/drawing/2014/main" id="{620EB6E6-D927-623B-6509-69D9F2CB2FE6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8954902" y="3621502"/>
                  <a:ext cx="10404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852" name="Freihand 851">
                  <a:extLst>
                    <a:ext uri="{FF2B5EF4-FFF2-40B4-BE49-F238E27FC236}">
                      <a16:creationId xmlns:a16="http://schemas.microsoft.com/office/drawing/2014/main" id="{46444063-8B2F-2479-B2B4-570A06B5202E}"/>
                    </a:ext>
                  </a:extLst>
                </p14:cNvPr>
                <p14:cNvContentPartPr/>
                <p14:nvPr/>
              </p14:nvContentPartPr>
              <p14:xfrm>
                <a:off x="9124102" y="3694222"/>
                <a:ext cx="66960" cy="136440"/>
              </p14:xfrm>
            </p:contentPart>
          </mc:Choice>
          <mc:Fallback xmlns="">
            <p:pic>
              <p:nvPicPr>
                <p:cNvPr id="852" name="Freihand 851">
                  <a:extLst>
                    <a:ext uri="{FF2B5EF4-FFF2-40B4-BE49-F238E27FC236}">
                      <a16:creationId xmlns:a16="http://schemas.microsoft.com/office/drawing/2014/main" id="{46444063-8B2F-2479-B2B4-570A06B5202E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9115102" y="3685582"/>
                  <a:ext cx="846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855" name="Freihand 854">
                  <a:extLst>
                    <a:ext uri="{FF2B5EF4-FFF2-40B4-BE49-F238E27FC236}">
                      <a16:creationId xmlns:a16="http://schemas.microsoft.com/office/drawing/2014/main" id="{7D16931F-D84B-443B-F5CF-62E60F3A27D3}"/>
                    </a:ext>
                  </a:extLst>
                </p14:cNvPr>
                <p14:cNvContentPartPr/>
                <p14:nvPr/>
              </p14:nvContentPartPr>
              <p14:xfrm>
                <a:off x="9101422" y="3716182"/>
                <a:ext cx="106560" cy="57600"/>
              </p14:xfrm>
            </p:contentPart>
          </mc:Choice>
          <mc:Fallback xmlns="">
            <p:pic>
              <p:nvPicPr>
                <p:cNvPr id="855" name="Freihand 854">
                  <a:extLst>
                    <a:ext uri="{FF2B5EF4-FFF2-40B4-BE49-F238E27FC236}">
                      <a16:creationId xmlns:a16="http://schemas.microsoft.com/office/drawing/2014/main" id="{7D16931F-D84B-443B-F5CF-62E60F3A27D3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9092422" y="3707182"/>
                  <a:ext cx="1242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856" name="Freihand 855">
                  <a:extLst>
                    <a:ext uri="{FF2B5EF4-FFF2-40B4-BE49-F238E27FC236}">
                      <a16:creationId xmlns:a16="http://schemas.microsoft.com/office/drawing/2014/main" id="{2231F355-F031-B28E-F8CA-16ABCCD86EC4}"/>
                    </a:ext>
                  </a:extLst>
                </p14:cNvPr>
                <p14:cNvContentPartPr/>
                <p14:nvPr/>
              </p14:nvContentPartPr>
              <p14:xfrm>
                <a:off x="9303022" y="3689182"/>
                <a:ext cx="66960" cy="122760"/>
              </p14:xfrm>
            </p:contentPart>
          </mc:Choice>
          <mc:Fallback xmlns="">
            <p:pic>
              <p:nvPicPr>
                <p:cNvPr id="856" name="Freihand 855">
                  <a:extLst>
                    <a:ext uri="{FF2B5EF4-FFF2-40B4-BE49-F238E27FC236}">
                      <a16:creationId xmlns:a16="http://schemas.microsoft.com/office/drawing/2014/main" id="{2231F355-F031-B28E-F8CA-16ABCCD86EC4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9294382" y="3680182"/>
                  <a:ext cx="846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857" name="Freihand 856">
                  <a:extLst>
                    <a:ext uri="{FF2B5EF4-FFF2-40B4-BE49-F238E27FC236}">
                      <a16:creationId xmlns:a16="http://schemas.microsoft.com/office/drawing/2014/main" id="{935A0BE4-0185-353F-631A-DC459017929C}"/>
                    </a:ext>
                  </a:extLst>
                </p14:cNvPr>
                <p14:cNvContentPartPr/>
                <p14:nvPr/>
              </p14:nvContentPartPr>
              <p14:xfrm>
                <a:off x="9287182" y="3744982"/>
                <a:ext cx="96840" cy="22680"/>
              </p14:xfrm>
            </p:contentPart>
          </mc:Choice>
          <mc:Fallback xmlns="">
            <p:pic>
              <p:nvPicPr>
                <p:cNvPr id="857" name="Freihand 856">
                  <a:extLst>
                    <a:ext uri="{FF2B5EF4-FFF2-40B4-BE49-F238E27FC236}">
                      <a16:creationId xmlns:a16="http://schemas.microsoft.com/office/drawing/2014/main" id="{935A0BE4-0185-353F-631A-DC459017929C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9278182" y="3735982"/>
                  <a:ext cx="1144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859" name="Freihand 858">
                  <a:extLst>
                    <a:ext uri="{FF2B5EF4-FFF2-40B4-BE49-F238E27FC236}">
                      <a16:creationId xmlns:a16="http://schemas.microsoft.com/office/drawing/2014/main" id="{E98396B9-3861-12EC-2166-A5BB4184E215}"/>
                    </a:ext>
                  </a:extLst>
                </p14:cNvPr>
                <p14:cNvContentPartPr/>
                <p14:nvPr/>
              </p14:nvContentPartPr>
              <p14:xfrm>
                <a:off x="9456742" y="3615022"/>
                <a:ext cx="67320" cy="105840"/>
              </p14:xfrm>
            </p:contentPart>
          </mc:Choice>
          <mc:Fallback xmlns="">
            <p:pic>
              <p:nvPicPr>
                <p:cNvPr id="859" name="Freihand 858">
                  <a:extLst>
                    <a:ext uri="{FF2B5EF4-FFF2-40B4-BE49-F238E27FC236}">
                      <a16:creationId xmlns:a16="http://schemas.microsoft.com/office/drawing/2014/main" id="{E98396B9-3861-12EC-2166-A5BB4184E215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9448102" y="3606022"/>
                  <a:ext cx="849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881" name="Freihand 880">
                  <a:extLst>
                    <a:ext uri="{FF2B5EF4-FFF2-40B4-BE49-F238E27FC236}">
                      <a16:creationId xmlns:a16="http://schemas.microsoft.com/office/drawing/2014/main" id="{3C7EF8D4-C0F1-F0C5-5F07-49C2EC11750C}"/>
                    </a:ext>
                  </a:extLst>
                </p14:cNvPr>
                <p14:cNvContentPartPr/>
                <p14:nvPr/>
              </p14:nvContentPartPr>
              <p14:xfrm>
                <a:off x="9435142" y="3511702"/>
                <a:ext cx="263520" cy="153720"/>
              </p14:xfrm>
            </p:contentPart>
          </mc:Choice>
          <mc:Fallback xmlns="">
            <p:pic>
              <p:nvPicPr>
                <p:cNvPr id="881" name="Freihand 880">
                  <a:extLst>
                    <a:ext uri="{FF2B5EF4-FFF2-40B4-BE49-F238E27FC236}">
                      <a16:creationId xmlns:a16="http://schemas.microsoft.com/office/drawing/2014/main" id="{3C7EF8D4-C0F1-F0C5-5F07-49C2EC11750C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9426502" y="3502702"/>
                  <a:ext cx="2811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892" name="Freihand 891">
                  <a:extLst>
                    <a:ext uri="{FF2B5EF4-FFF2-40B4-BE49-F238E27FC236}">
                      <a16:creationId xmlns:a16="http://schemas.microsoft.com/office/drawing/2014/main" id="{D3918D51-EFF5-A440-1A5F-BD783ED4AB2F}"/>
                    </a:ext>
                  </a:extLst>
                </p14:cNvPr>
                <p14:cNvContentPartPr/>
                <p14:nvPr/>
              </p14:nvContentPartPr>
              <p14:xfrm>
                <a:off x="9634222" y="3536542"/>
                <a:ext cx="77400" cy="61920"/>
              </p14:xfrm>
            </p:contentPart>
          </mc:Choice>
          <mc:Fallback xmlns="">
            <p:pic>
              <p:nvPicPr>
                <p:cNvPr id="892" name="Freihand 891">
                  <a:extLst>
                    <a:ext uri="{FF2B5EF4-FFF2-40B4-BE49-F238E27FC236}">
                      <a16:creationId xmlns:a16="http://schemas.microsoft.com/office/drawing/2014/main" id="{D3918D51-EFF5-A440-1A5F-BD783ED4AB2F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9625582" y="3527542"/>
                  <a:ext cx="950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897" name="Freihand 896">
                  <a:extLst>
                    <a:ext uri="{FF2B5EF4-FFF2-40B4-BE49-F238E27FC236}">
                      <a16:creationId xmlns:a16="http://schemas.microsoft.com/office/drawing/2014/main" id="{7A577080-B0F4-0A7F-2A60-7CED23204B00}"/>
                    </a:ext>
                  </a:extLst>
                </p14:cNvPr>
                <p14:cNvContentPartPr/>
                <p14:nvPr/>
              </p14:nvContentPartPr>
              <p14:xfrm>
                <a:off x="9816382" y="3580822"/>
                <a:ext cx="29160" cy="122040"/>
              </p14:xfrm>
            </p:contentPart>
          </mc:Choice>
          <mc:Fallback xmlns="">
            <p:pic>
              <p:nvPicPr>
                <p:cNvPr id="897" name="Freihand 896">
                  <a:extLst>
                    <a:ext uri="{FF2B5EF4-FFF2-40B4-BE49-F238E27FC236}">
                      <a16:creationId xmlns:a16="http://schemas.microsoft.com/office/drawing/2014/main" id="{7A577080-B0F4-0A7F-2A60-7CED23204B00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9807742" y="3572182"/>
                  <a:ext cx="468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900" name="Freihand 899">
                  <a:extLst>
                    <a:ext uri="{FF2B5EF4-FFF2-40B4-BE49-F238E27FC236}">
                      <a16:creationId xmlns:a16="http://schemas.microsoft.com/office/drawing/2014/main" id="{DB70CA70-6F50-67A5-F046-60C8334F238D}"/>
                    </a:ext>
                  </a:extLst>
                </p14:cNvPr>
                <p14:cNvContentPartPr/>
                <p14:nvPr/>
              </p14:nvContentPartPr>
              <p14:xfrm>
                <a:off x="9783262" y="3564262"/>
                <a:ext cx="118800" cy="179640"/>
              </p14:xfrm>
            </p:contentPart>
          </mc:Choice>
          <mc:Fallback xmlns="">
            <p:pic>
              <p:nvPicPr>
                <p:cNvPr id="900" name="Freihand 899">
                  <a:extLst>
                    <a:ext uri="{FF2B5EF4-FFF2-40B4-BE49-F238E27FC236}">
                      <a16:creationId xmlns:a16="http://schemas.microsoft.com/office/drawing/2014/main" id="{DB70CA70-6F50-67A5-F046-60C8334F238D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9774622" y="3555622"/>
                  <a:ext cx="1364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903" name="Freihand 902">
                  <a:extLst>
                    <a:ext uri="{FF2B5EF4-FFF2-40B4-BE49-F238E27FC236}">
                      <a16:creationId xmlns:a16="http://schemas.microsoft.com/office/drawing/2014/main" id="{BA75C400-7EB6-6CF5-11C5-DEF050D680AD}"/>
                    </a:ext>
                  </a:extLst>
                </p14:cNvPr>
                <p14:cNvContentPartPr/>
                <p14:nvPr/>
              </p14:nvContentPartPr>
              <p14:xfrm>
                <a:off x="9941302" y="3433942"/>
                <a:ext cx="100080" cy="290160"/>
              </p14:xfrm>
            </p:contentPart>
          </mc:Choice>
          <mc:Fallback xmlns="">
            <p:pic>
              <p:nvPicPr>
                <p:cNvPr id="903" name="Freihand 902">
                  <a:extLst>
                    <a:ext uri="{FF2B5EF4-FFF2-40B4-BE49-F238E27FC236}">
                      <a16:creationId xmlns:a16="http://schemas.microsoft.com/office/drawing/2014/main" id="{BA75C400-7EB6-6CF5-11C5-DEF050D680AD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9932662" y="3424942"/>
                  <a:ext cx="1177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908" name="Freihand 907">
                  <a:extLst>
                    <a:ext uri="{FF2B5EF4-FFF2-40B4-BE49-F238E27FC236}">
                      <a16:creationId xmlns:a16="http://schemas.microsoft.com/office/drawing/2014/main" id="{CFD49280-462E-6C49-353B-47F2D9B6F670}"/>
                    </a:ext>
                  </a:extLst>
                </p14:cNvPr>
                <p14:cNvContentPartPr/>
                <p14:nvPr/>
              </p14:nvContentPartPr>
              <p14:xfrm>
                <a:off x="10334062" y="2436382"/>
                <a:ext cx="650880" cy="716760"/>
              </p14:xfrm>
            </p:contentPart>
          </mc:Choice>
          <mc:Fallback xmlns="">
            <p:pic>
              <p:nvPicPr>
                <p:cNvPr id="908" name="Freihand 907">
                  <a:extLst>
                    <a:ext uri="{FF2B5EF4-FFF2-40B4-BE49-F238E27FC236}">
                      <a16:creationId xmlns:a16="http://schemas.microsoft.com/office/drawing/2014/main" id="{CFD49280-462E-6C49-353B-47F2D9B6F670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10325062" y="2427742"/>
                  <a:ext cx="668520" cy="73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930" name="Freihand 929">
                  <a:extLst>
                    <a:ext uri="{FF2B5EF4-FFF2-40B4-BE49-F238E27FC236}">
                      <a16:creationId xmlns:a16="http://schemas.microsoft.com/office/drawing/2014/main" id="{00F3401C-93B8-6BEF-6AF7-D85F90DC4879}"/>
                    </a:ext>
                  </a:extLst>
                </p14:cNvPr>
                <p14:cNvContentPartPr/>
                <p14:nvPr/>
              </p14:nvContentPartPr>
              <p14:xfrm>
                <a:off x="10212742" y="3490102"/>
                <a:ext cx="132480" cy="53640"/>
              </p14:xfrm>
            </p:contentPart>
          </mc:Choice>
          <mc:Fallback xmlns="">
            <p:pic>
              <p:nvPicPr>
                <p:cNvPr id="930" name="Freihand 929">
                  <a:extLst>
                    <a:ext uri="{FF2B5EF4-FFF2-40B4-BE49-F238E27FC236}">
                      <a16:creationId xmlns:a16="http://schemas.microsoft.com/office/drawing/2014/main" id="{00F3401C-93B8-6BEF-6AF7-D85F90DC4879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10204102" y="3481102"/>
                  <a:ext cx="1501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931" name="Freihand 930">
                  <a:extLst>
                    <a:ext uri="{FF2B5EF4-FFF2-40B4-BE49-F238E27FC236}">
                      <a16:creationId xmlns:a16="http://schemas.microsoft.com/office/drawing/2014/main" id="{45A36039-3A5A-23D3-9E1C-E2A84379EB52}"/>
                    </a:ext>
                  </a:extLst>
                </p14:cNvPr>
                <p14:cNvContentPartPr/>
                <p14:nvPr/>
              </p14:nvContentPartPr>
              <p14:xfrm>
                <a:off x="10212382" y="3529342"/>
                <a:ext cx="178920" cy="67320"/>
              </p14:xfrm>
            </p:contentPart>
          </mc:Choice>
          <mc:Fallback xmlns="">
            <p:pic>
              <p:nvPicPr>
                <p:cNvPr id="931" name="Freihand 930">
                  <a:extLst>
                    <a:ext uri="{FF2B5EF4-FFF2-40B4-BE49-F238E27FC236}">
                      <a16:creationId xmlns:a16="http://schemas.microsoft.com/office/drawing/2014/main" id="{45A36039-3A5A-23D3-9E1C-E2A84379EB52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10203382" y="3520342"/>
                  <a:ext cx="1965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932" name="Freihand 931">
                  <a:extLst>
                    <a:ext uri="{FF2B5EF4-FFF2-40B4-BE49-F238E27FC236}">
                      <a16:creationId xmlns:a16="http://schemas.microsoft.com/office/drawing/2014/main" id="{B6F385CE-C762-5A76-4E5B-61264205AA9E}"/>
                    </a:ext>
                  </a:extLst>
                </p14:cNvPr>
                <p14:cNvContentPartPr/>
                <p14:nvPr/>
              </p14:nvContentPartPr>
              <p14:xfrm>
                <a:off x="10520902" y="3309382"/>
                <a:ext cx="181440" cy="263880"/>
              </p14:xfrm>
            </p:contentPart>
          </mc:Choice>
          <mc:Fallback xmlns="">
            <p:pic>
              <p:nvPicPr>
                <p:cNvPr id="932" name="Freihand 931">
                  <a:extLst>
                    <a:ext uri="{FF2B5EF4-FFF2-40B4-BE49-F238E27FC236}">
                      <a16:creationId xmlns:a16="http://schemas.microsoft.com/office/drawing/2014/main" id="{B6F385CE-C762-5A76-4E5B-61264205AA9E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10512262" y="3300742"/>
                  <a:ext cx="1990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962" name="Freihand 961">
                  <a:extLst>
                    <a:ext uri="{FF2B5EF4-FFF2-40B4-BE49-F238E27FC236}">
                      <a16:creationId xmlns:a16="http://schemas.microsoft.com/office/drawing/2014/main" id="{3807B14D-6FF2-FDC1-DFCE-1C3703D96539}"/>
                    </a:ext>
                  </a:extLst>
                </p14:cNvPr>
                <p14:cNvContentPartPr/>
                <p14:nvPr/>
              </p14:nvContentPartPr>
              <p14:xfrm>
                <a:off x="9056422" y="3783502"/>
                <a:ext cx="1016640" cy="233280"/>
              </p14:xfrm>
            </p:contentPart>
          </mc:Choice>
          <mc:Fallback xmlns="">
            <p:pic>
              <p:nvPicPr>
                <p:cNvPr id="962" name="Freihand 961">
                  <a:extLst>
                    <a:ext uri="{FF2B5EF4-FFF2-40B4-BE49-F238E27FC236}">
                      <a16:creationId xmlns:a16="http://schemas.microsoft.com/office/drawing/2014/main" id="{3807B14D-6FF2-FDC1-DFCE-1C3703D96539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9047782" y="3774862"/>
                  <a:ext cx="1034280" cy="25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7" name="Gruppieren 966">
            <a:extLst>
              <a:ext uri="{FF2B5EF4-FFF2-40B4-BE49-F238E27FC236}">
                <a16:creationId xmlns:a16="http://schemas.microsoft.com/office/drawing/2014/main" id="{C6138515-D2F6-F857-805F-45A8D7BA12FD}"/>
              </a:ext>
            </a:extLst>
          </p:cNvPr>
          <p:cNvGrpSpPr/>
          <p:nvPr/>
        </p:nvGrpSpPr>
        <p:grpSpPr>
          <a:xfrm>
            <a:off x="10876222" y="3173302"/>
            <a:ext cx="394560" cy="336960"/>
            <a:chOff x="10876222" y="3173302"/>
            <a:chExt cx="394560" cy="33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964" name="Freihand 963">
                  <a:extLst>
                    <a:ext uri="{FF2B5EF4-FFF2-40B4-BE49-F238E27FC236}">
                      <a16:creationId xmlns:a16="http://schemas.microsoft.com/office/drawing/2014/main" id="{8E269E32-30EF-E9EE-9B08-7AEA3896CE86}"/>
                    </a:ext>
                  </a:extLst>
                </p14:cNvPr>
                <p14:cNvContentPartPr/>
                <p14:nvPr/>
              </p14:nvContentPartPr>
              <p14:xfrm>
                <a:off x="11029222" y="3276622"/>
                <a:ext cx="129240" cy="125280"/>
              </p14:xfrm>
            </p:contentPart>
          </mc:Choice>
          <mc:Fallback xmlns="">
            <p:pic>
              <p:nvPicPr>
                <p:cNvPr id="964" name="Freihand 963">
                  <a:extLst>
                    <a:ext uri="{FF2B5EF4-FFF2-40B4-BE49-F238E27FC236}">
                      <a16:creationId xmlns:a16="http://schemas.microsoft.com/office/drawing/2014/main" id="{8E269E32-30EF-E9EE-9B08-7AEA3896CE86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11020582" y="3267622"/>
                  <a:ext cx="1468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965" name="Freihand 964">
                  <a:extLst>
                    <a:ext uri="{FF2B5EF4-FFF2-40B4-BE49-F238E27FC236}">
                      <a16:creationId xmlns:a16="http://schemas.microsoft.com/office/drawing/2014/main" id="{14BF683C-C37A-DFA7-B676-2082D0DEFD78}"/>
                    </a:ext>
                  </a:extLst>
                </p14:cNvPr>
                <p14:cNvContentPartPr/>
                <p14:nvPr/>
              </p14:nvContentPartPr>
              <p14:xfrm>
                <a:off x="11160982" y="3173302"/>
                <a:ext cx="109800" cy="263520"/>
              </p14:xfrm>
            </p:contentPart>
          </mc:Choice>
          <mc:Fallback xmlns="">
            <p:pic>
              <p:nvPicPr>
                <p:cNvPr id="965" name="Freihand 964">
                  <a:extLst>
                    <a:ext uri="{FF2B5EF4-FFF2-40B4-BE49-F238E27FC236}">
                      <a16:creationId xmlns:a16="http://schemas.microsoft.com/office/drawing/2014/main" id="{14BF683C-C37A-DFA7-B676-2082D0DEFD78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11152342" y="3164302"/>
                  <a:ext cx="1274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966" name="Freihand 965">
                  <a:extLst>
                    <a:ext uri="{FF2B5EF4-FFF2-40B4-BE49-F238E27FC236}">
                      <a16:creationId xmlns:a16="http://schemas.microsoft.com/office/drawing/2014/main" id="{564696DD-9860-C96D-880A-D45C55BB2836}"/>
                    </a:ext>
                  </a:extLst>
                </p14:cNvPr>
                <p14:cNvContentPartPr/>
                <p14:nvPr/>
              </p14:nvContentPartPr>
              <p14:xfrm>
                <a:off x="10876222" y="3191662"/>
                <a:ext cx="134640" cy="318600"/>
              </p14:xfrm>
            </p:contentPart>
          </mc:Choice>
          <mc:Fallback xmlns="">
            <p:pic>
              <p:nvPicPr>
                <p:cNvPr id="966" name="Freihand 965">
                  <a:extLst>
                    <a:ext uri="{FF2B5EF4-FFF2-40B4-BE49-F238E27FC236}">
                      <a16:creationId xmlns:a16="http://schemas.microsoft.com/office/drawing/2014/main" id="{564696DD-9860-C96D-880A-D45C55BB2836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10867582" y="3183022"/>
                  <a:ext cx="152280" cy="33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9" name="Gruppieren 978">
            <a:extLst>
              <a:ext uri="{FF2B5EF4-FFF2-40B4-BE49-F238E27FC236}">
                <a16:creationId xmlns:a16="http://schemas.microsoft.com/office/drawing/2014/main" id="{BF516A26-AD57-53EC-871F-E474CF80B9AC}"/>
              </a:ext>
            </a:extLst>
          </p:cNvPr>
          <p:cNvGrpSpPr/>
          <p:nvPr/>
        </p:nvGrpSpPr>
        <p:grpSpPr>
          <a:xfrm>
            <a:off x="4569382" y="4179862"/>
            <a:ext cx="1717920" cy="465120"/>
            <a:chOff x="4569382" y="4179862"/>
            <a:chExt cx="1717920" cy="46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968" name="Freihand 967">
                  <a:extLst>
                    <a:ext uri="{FF2B5EF4-FFF2-40B4-BE49-F238E27FC236}">
                      <a16:creationId xmlns:a16="http://schemas.microsoft.com/office/drawing/2014/main" id="{FA90C1CE-D8C4-82AF-8990-AD36A9F9B280}"/>
                    </a:ext>
                  </a:extLst>
                </p14:cNvPr>
                <p14:cNvContentPartPr/>
                <p14:nvPr/>
              </p14:nvContentPartPr>
              <p14:xfrm>
                <a:off x="4569382" y="4539142"/>
                <a:ext cx="259920" cy="105840"/>
              </p14:xfrm>
            </p:contentPart>
          </mc:Choice>
          <mc:Fallback xmlns="">
            <p:pic>
              <p:nvPicPr>
                <p:cNvPr id="968" name="Freihand 967">
                  <a:extLst>
                    <a:ext uri="{FF2B5EF4-FFF2-40B4-BE49-F238E27FC236}">
                      <a16:creationId xmlns:a16="http://schemas.microsoft.com/office/drawing/2014/main" id="{FA90C1CE-D8C4-82AF-8990-AD36A9F9B280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4560742" y="4530502"/>
                  <a:ext cx="2775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969" name="Freihand 968">
                  <a:extLst>
                    <a:ext uri="{FF2B5EF4-FFF2-40B4-BE49-F238E27FC236}">
                      <a16:creationId xmlns:a16="http://schemas.microsoft.com/office/drawing/2014/main" id="{008A7E45-4A01-F4F9-D971-94E484AA28D9}"/>
                    </a:ext>
                  </a:extLst>
                </p14:cNvPr>
                <p14:cNvContentPartPr/>
                <p14:nvPr/>
              </p14:nvContentPartPr>
              <p14:xfrm>
                <a:off x="4793302" y="4444462"/>
                <a:ext cx="30240" cy="27360"/>
              </p14:xfrm>
            </p:contentPart>
          </mc:Choice>
          <mc:Fallback xmlns="">
            <p:pic>
              <p:nvPicPr>
                <p:cNvPr id="969" name="Freihand 968">
                  <a:extLst>
                    <a:ext uri="{FF2B5EF4-FFF2-40B4-BE49-F238E27FC236}">
                      <a16:creationId xmlns:a16="http://schemas.microsoft.com/office/drawing/2014/main" id="{008A7E45-4A01-F4F9-D971-94E484AA28D9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4784662" y="4435822"/>
                  <a:ext cx="478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970" name="Freihand 969">
                  <a:extLst>
                    <a:ext uri="{FF2B5EF4-FFF2-40B4-BE49-F238E27FC236}">
                      <a16:creationId xmlns:a16="http://schemas.microsoft.com/office/drawing/2014/main" id="{99184AD4-0896-B4AF-945D-9DBA7EBA0E76}"/>
                    </a:ext>
                  </a:extLst>
                </p14:cNvPr>
                <p14:cNvContentPartPr/>
                <p14:nvPr/>
              </p14:nvContentPartPr>
              <p14:xfrm>
                <a:off x="4868182" y="4491622"/>
                <a:ext cx="62640" cy="118800"/>
              </p14:xfrm>
            </p:contentPart>
          </mc:Choice>
          <mc:Fallback xmlns="">
            <p:pic>
              <p:nvPicPr>
                <p:cNvPr id="970" name="Freihand 969">
                  <a:extLst>
                    <a:ext uri="{FF2B5EF4-FFF2-40B4-BE49-F238E27FC236}">
                      <a16:creationId xmlns:a16="http://schemas.microsoft.com/office/drawing/2014/main" id="{99184AD4-0896-B4AF-945D-9DBA7EBA0E76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4859182" y="4482622"/>
                  <a:ext cx="802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2">
              <p14:nvContentPartPr>
                <p14:cNvPr id="971" name="Freihand 970">
                  <a:extLst>
                    <a:ext uri="{FF2B5EF4-FFF2-40B4-BE49-F238E27FC236}">
                      <a16:creationId xmlns:a16="http://schemas.microsoft.com/office/drawing/2014/main" id="{ACCD7124-2A0F-C273-3EE1-F21E63FE000F}"/>
                    </a:ext>
                  </a:extLst>
                </p14:cNvPr>
                <p14:cNvContentPartPr/>
                <p14:nvPr/>
              </p14:nvContentPartPr>
              <p14:xfrm>
                <a:off x="4974022" y="4466782"/>
                <a:ext cx="97920" cy="128880"/>
              </p14:xfrm>
            </p:contentPart>
          </mc:Choice>
          <mc:Fallback xmlns="">
            <p:pic>
              <p:nvPicPr>
                <p:cNvPr id="971" name="Freihand 970">
                  <a:extLst>
                    <a:ext uri="{FF2B5EF4-FFF2-40B4-BE49-F238E27FC236}">
                      <a16:creationId xmlns:a16="http://schemas.microsoft.com/office/drawing/2014/main" id="{ACCD7124-2A0F-C273-3EE1-F21E63FE000F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4965382" y="4457782"/>
                  <a:ext cx="1155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972" name="Freihand 971">
                  <a:extLst>
                    <a:ext uri="{FF2B5EF4-FFF2-40B4-BE49-F238E27FC236}">
                      <a16:creationId xmlns:a16="http://schemas.microsoft.com/office/drawing/2014/main" id="{619A2F02-FC22-73CB-640A-87AC36C93F7A}"/>
                    </a:ext>
                  </a:extLst>
                </p14:cNvPr>
                <p14:cNvContentPartPr/>
                <p14:nvPr/>
              </p14:nvContentPartPr>
              <p14:xfrm>
                <a:off x="5034862" y="4373182"/>
                <a:ext cx="202680" cy="183960"/>
              </p14:xfrm>
            </p:contentPart>
          </mc:Choice>
          <mc:Fallback xmlns="">
            <p:pic>
              <p:nvPicPr>
                <p:cNvPr id="972" name="Freihand 971">
                  <a:extLst>
                    <a:ext uri="{FF2B5EF4-FFF2-40B4-BE49-F238E27FC236}">
                      <a16:creationId xmlns:a16="http://schemas.microsoft.com/office/drawing/2014/main" id="{619A2F02-FC22-73CB-640A-87AC36C93F7A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5026222" y="4364542"/>
                  <a:ext cx="2203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973" name="Freihand 972">
                  <a:extLst>
                    <a:ext uri="{FF2B5EF4-FFF2-40B4-BE49-F238E27FC236}">
                      <a16:creationId xmlns:a16="http://schemas.microsoft.com/office/drawing/2014/main" id="{6B66064E-10A1-C168-20A0-08BB52489058}"/>
                    </a:ext>
                  </a:extLst>
                </p14:cNvPr>
                <p14:cNvContentPartPr/>
                <p14:nvPr/>
              </p14:nvContentPartPr>
              <p14:xfrm>
                <a:off x="5272462" y="4436902"/>
                <a:ext cx="187920" cy="56160"/>
              </p14:xfrm>
            </p:contentPart>
          </mc:Choice>
          <mc:Fallback xmlns="">
            <p:pic>
              <p:nvPicPr>
                <p:cNvPr id="973" name="Freihand 972">
                  <a:extLst>
                    <a:ext uri="{FF2B5EF4-FFF2-40B4-BE49-F238E27FC236}">
                      <a16:creationId xmlns:a16="http://schemas.microsoft.com/office/drawing/2014/main" id="{6B66064E-10A1-C168-20A0-08BB52489058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5263462" y="4427902"/>
                  <a:ext cx="2055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8">
              <p14:nvContentPartPr>
                <p14:cNvPr id="974" name="Freihand 973">
                  <a:extLst>
                    <a:ext uri="{FF2B5EF4-FFF2-40B4-BE49-F238E27FC236}">
                      <a16:creationId xmlns:a16="http://schemas.microsoft.com/office/drawing/2014/main" id="{986C6FC8-1FA8-7A82-8AA3-1642829E9632}"/>
                    </a:ext>
                  </a:extLst>
                </p14:cNvPr>
                <p14:cNvContentPartPr/>
                <p14:nvPr/>
              </p14:nvContentPartPr>
              <p14:xfrm>
                <a:off x="5572342" y="4413142"/>
                <a:ext cx="239040" cy="56160"/>
              </p14:xfrm>
            </p:contentPart>
          </mc:Choice>
          <mc:Fallback xmlns="">
            <p:pic>
              <p:nvPicPr>
                <p:cNvPr id="974" name="Freihand 973">
                  <a:extLst>
                    <a:ext uri="{FF2B5EF4-FFF2-40B4-BE49-F238E27FC236}">
                      <a16:creationId xmlns:a16="http://schemas.microsoft.com/office/drawing/2014/main" id="{986C6FC8-1FA8-7A82-8AA3-1642829E9632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5563702" y="4404502"/>
                  <a:ext cx="2566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0">
              <p14:nvContentPartPr>
                <p14:cNvPr id="975" name="Freihand 974">
                  <a:extLst>
                    <a:ext uri="{FF2B5EF4-FFF2-40B4-BE49-F238E27FC236}">
                      <a16:creationId xmlns:a16="http://schemas.microsoft.com/office/drawing/2014/main" id="{524E61CB-EF31-DDF5-F0ED-00CC56D3120E}"/>
                    </a:ext>
                  </a:extLst>
                </p14:cNvPr>
                <p14:cNvContentPartPr/>
                <p14:nvPr/>
              </p14:nvContentPartPr>
              <p14:xfrm>
                <a:off x="5712742" y="4268782"/>
                <a:ext cx="16920" cy="26280"/>
              </p14:xfrm>
            </p:contentPart>
          </mc:Choice>
          <mc:Fallback xmlns="">
            <p:pic>
              <p:nvPicPr>
                <p:cNvPr id="975" name="Freihand 974">
                  <a:extLst>
                    <a:ext uri="{FF2B5EF4-FFF2-40B4-BE49-F238E27FC236}">
                      <a16:creationId xmlns:a16="http://schemas.microsoft.com/office/drawing/2014/main" id="{524E61CB-EF31-DDF5-F0ED-00CC56D3120E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5704102" y="4259782"/>
                  <a:ext cx="345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2">
              <p14:nvContentPartPr>
                <p14:cNvPr id="976" name="Freihand 975">
                  <a:extLst>
                    <a:ext uri="{FF2B5EF4-FFF2-40B4-BE49-F238E27FC236}">
                      <a16:creationId xmlns:a16="http://schemas.microsoft.com/office/drawing/2014/main" id="{54D3FFA2-BD96-8A4E-1511-C1A7D5C54F94}"/>
                    </a:ext>
                  </a:extLst>
                </p14:cNvPr>
                <p14:cNvContentPartPr/>
                <p14:nvPr/>
              </p14:nvContentPartPr>
              <p14:xfrm>
                <a:off x="5980582" y="4271302"/>
                <a:ext cx="174240" cy="137880"/>
              </p14:xfrm>
            </p:contentPart>
          </mc:Choice>
          <mc:Fallback xmlns="">
            <p:pic>
              <p:nvPicPr>
                <p:cNvPr id="976" name="Freihand 975">
                  <a:extLst>
                    <a:ext uri="{FF2B5EF4-FFF2-40B4-BE49-F238E27FC236}">
                      <a16:creationId xmlns:a16="http://schemas.microsoft.com/office/drawing/2014/main" id="{54D3FFA2-BD96-8A4E-1511-C1A7D5C54F94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5971582" y="4262662"/>
                  <a:ext cx="1918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4">
              <p14:nvContentPartPr>
                <p14:cNvPr id="977" name="Freihand 976">
                  <a:extLst>
                    <a:ext uri="{FF2B5EF4-FFF2-40B4-BE49-F238E27FC236}">
                      <a16:creationId xmlns:a16="http://schemas.microsoft.com/office/drawing/2014/main" id="{B41B704D-D9BB-5F04-F30D-9F729981EABD}"/>
                    </a:ext>
                  </a:extLst>
                </p14:cNvPr>
                <p14:cNvContentPartPr/>
                <p14:nvPr/>
              </p14:nvContentPartPr>
              <p14:xfrm>
                <a:off x="6135382" y="4231342"/>
                <a:ext cx="151920" cy="241200"/>
              </p14:xfrm>
            </p:contentPart>
          </mc:Choice>
          <mc:Fallback xmlns="">
            <p:pic>
              <p:nvPicPr>
                <p:cNvPr id="977" name="Freihand 976">
                  <a:extLst>
                    <a:ext uri="{FF2B5EF4-FFF2-40B4-BE49-F238E27FC236}">
                      <a16:creationId xmlns:a16="http://schemas.microsoft.com/office/drawing/2014/main" id="{B41B704D-D9BB-5F04-F30D-9F729981EABD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6126742" y="4222702"/>
                  <a:ext cx="1695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6">
              <p14:nvContentPartPr>
                <p14:cNvPr id="978" name="Freihand 977">
                  <a:extLst>
                    <a:ext uri="{FF2B5EF4-FFF2-40B4-BE49-F238E27FC236}">
                      <a16:creationId xmlns:a16="http://schemas.microsoft.com/office/drawing/2014/main" id="{D2E5DE6B-96FD-7227-D527-F409F48DE670}"/>
                    </a:ext>
                  </a:extLst>
                </p14:cNvPr>
                <p14:cNvContentPartPr/>
                <p14:nvPr/>
              </p14:nvContentPartPr>
              <p14:xfrm>
                <a:off x="5938462" y="4179862"/>
                <a:ext cx="66960" cy="320400"/>
              </p14:xfrm>
            </p:contentPart>
          </mc:Choice>
          <mc:Fallback xmlns="">
            <p:pic>
              <p:nvPicPr>
                <p:cNvPr id="978" name="Freihand 977">
                  <a:extLst>
                    <a:ext uri="{FF2B5EF4-FFF2-40B4-BE49-F238E27FC236}">
                      <a16:creationId xmlns:a16="http://schemas.microsoft.com/office/drawing/2014/main" id="{D2E5DE6B-96FD-7227-D527-F409F48DE670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5929462" y="4170862"/>
                  <a:ext cx="84600" cy="33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0" name="Gruppieren 989">
            <a:extLst>
              <a:ext uri="{FF2B5EF4-FFF2-40B4-BE49-F238E27FC236}">
                <a16:creationId xmlns:a16="http://schemas.microsoft.com/office/drawing/2014/main" id="{7F035754-1517-08F9-42D9-1B05D08F47AE}"/>
              </a:ext>
            </a:extLst>
          </p:cNvPr>
          <p:cNvGrpSpPr/>
          <p:nvPr/>
        </p:nvGrpSpPr>
        <p:grpSpPr>
          <a:xfrm>
            <a:off x="4669102" y="4701862"/>
            <a:ext cx="1316160" cy="397440"/>
            <a:chOff x="4669102" y="4701862"/>
            <a:chExt cx="1316160" cy="39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8">
              <p14:nvContentPartPr>
                <p14:cNvPr id="980" name="Freihand 979">
                  <a:extLst>
                    <a:ext uri="{FF2B5EF4-FFF2-40B4-BE49-F238E27FC236}">
                      <a16:creationId xmlns:a16="http://schemas.microsoft.com/office/drawing/2014/main" id="{C87F143C-295B-40AA-0E24-4D209992238C}"/>
                    </a:ext>
                  </a:extLst>
                </p14:cNvPr>
                <p14:cNvContentPartPr/>
                <p14:nvPr/>
              </p14:nvContentPartPr>
              <p14:xfrm>
                <a:off x="4669102" y="4943782"/>
                <a:ext cx="142200" cy="155520"/>
              </p14:xfrm>
            </p:contentPart>
          </mc:Choice>
          <mc:Fallback xmlns="">
            <p:pic>
              <p:nvPicPr>
                <p:cNvPr id="980" name="Freihand 979">
                  <a:extLst>
                    <a:ext uri="{FF2B5EF4-FFF2-40B4-BE49-F238E27FC236}">
                      <a16:creationId xmlns:a16="http://schemas.microsoft.com/office/drawing/2014/main" id="{C87F143C-295B-40AA-0E24-4D209992238C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4660102" y="4935142"/>
                  <a:ext cx="1598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0">
              <p14:nvContentPartPr>
                <p14:cNvPr id="981" name="Freihand 980">
                  <a:extLst>
                    <a:ext uri="{FF2B5EF4-FFF2-40B4-BE49-F238E27FC236}">
                      <a16:creationId xmlns:a16="http://schemas.microsoft.com/office/drawing/2014/main" id="{EC7E6B64-80FE-37E3-5FA6-ED15A96F364F}"/>
                    </a:ext>
                  </a:extLst>
                </p14:cNvPr>
                <p14:cNvContentPartPr/>
                <p14:nvPr/>
              </p14:nvContentPartPr>
              <p14:xfrm>
                <a:off x="4881502" y="4811302"/>
                <a:ext cx="63720" cy="243720"/>
              </p14:xfrm>
            </p:contentPart>
          </mc:Choice>
          <mc:Fallback xmlns="">
            <p:pic>
              <p:nvPicPr>
                <p:cNvPr id="981" name="Freihand 980">
                  <a:extLst>
                    <a:ext uri="{FF2B5EF4-FFF2-40B4-BE49-F238E27FC236}">
                      <a16:creationId xmlns:a16="http://schemas.microsoft.com/office/drawing/2014/main" id="{EC7E6B64-80FE-37E3-5FA6-ED15A96F364F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4872502" y="4802662"/>
                  <a:ext cx="813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2">
              <p14:nvContentPartPr>
                <p14:cNvPr id="982" name="Freihand 981">
                  <a:extLst>
                    <a:ext uri="{FF2B5EF4-FFF2-40B4-BE49-F238E27FC236}">
                      <a16:creationId xmlns:a16="http://schemas.microsoft.com/office/drawing/2014/main" id="{42C147CF-1D7F-651D-8B2F-015ACCEC552D}"/>
                    </a:ext>
                  </a:extLst>
                </p14:cNvPr>
                <p14:cNvContentPartPr/>
                <p14:nvPr/>
              </p14:nvContentPartPr>
              <p14:xfrm>
                <a:off x="5052502" y="4847662"/>
                <a:ext cx="74520" cy="128880"/>
              </p14:xfrm>
            </p:contentPart>
          </mc:Choice>
          <mc:Fallback xmlns="">
            <p:pic>
              <p:nvPicPr>
                <p:cNvPr id="982" name="Freihand 981">
                  <a:extLst>
                    <a:ext uri="{FF2B5EF4-FFF2-40B4-BE49-F238E27FC236}">
                      <a16:creationId xmlns:a16="http://schemas.microsoft.com/office/drawing/2014/main" id="{42C147CF-1D7F-651D-8B2F-015ACCEC552D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5043502" y="4838662"/>
                  <a:ext cx="921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4">
              <p14:nvContentPartPr>
                <p14:cNvPr id="983" name="Freihand 982">
                  <a:extLst>
                    <a:ext uri="{FF2B5EF4-FFF2-40B4-BE49-F238E27FC236}">
                      <a16:creationId xmlns:a16="http://schemas.microsoft.com/office/drawing/2014/main" id="{19DFBC00-E471-4325-7D01-5546F0A23E14}"/>
                    </a:ext>
                  </a:extLst>
                </p14:cNvPr>
                <p14:cNvContentPartPr/>
                <p14:nvPr/>
              </p14:nvContentPartPr>
              <p14:xfrm>
                <a:off x="5207302" y="4868182"/>
                <a:ext cx="112320" cy="20880"/>
              </p14:xfrm>
            </p:contentPart>
          </mc:Choice>
          <mc:Fallback xmlns="">
            <p:pic>
              <p:nvPicPr>
                <p:cNvPr id="983" name="Freihand 982">
                  <a:extLst>
                    <a:ext uri="{FF2B5EF4-FFF2-40B4-BE49-F238E27FC236}">
                      <a16:creationId xmlns:a16="http://schemas.microsoft.com/office/drawing/2014/main" id="{19DFBC00-E471-4325-7D01-5546F0A23E14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5198302" y="4859182"/>
                  <a:ext cx="1299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6">
              <p14:nvContentPartPr>
                <p14:cNvPr id="985" name="Freihand 984">
                  <a:extLst>
                    <a:ext uri="{FF2B5EF4-FFF2-40B4-BE49-F238E27FC236}">
                      <a16:creationId xmlns:a16="http://schemas.microsoft.com/office/drawing/2014/main" id="{962679B4-B1EC-8D3D-ECD3-4767DAD4CDCA}"/>
                    </a:ext>
                  </a:extLst>
                </p14:cNvPr>
                <p14:cNvContentPartPr/>
                <p14:nvPr/>
              </p14:nvContentPartPr>
              <p14:xfrm>
                <a:off x="5379022" y="4772062"/>
                <a:ext cx="164520" cy="164880"/>
              </p14:xfrm>
            </p:contentPart>
          </mc:Choice>
          <mc:Fallback xmlns="">
            <p:pic>
              <p:nvPicPr>
                <p:cNvPr id="985" name="Freihand 984">
                  <a:extLst>
                    <a:ext uri="{FF2B5EF4-FFF2-40B4-BE49-F238E27FC236}">
                      <a16:creationId xmlns:a16="http://schemas.microsoft.com/office/drawing/2014/main" id="{962679B4-B1EC-8D3D-ECD3-4767DAD4CDCA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5370022" y="4763422"/>
                  <a:ext cx="1821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8">
              <p14:nvContentPartPr>
                <p14:cNvPr id="986" name="Freihand 985">
                  <a:extLst>
                    <a:ext uri="{FF2B5EF4-FFF2-40B4-BE49-F238E27FC236}">
                      <a16:creationId xmlns:a16="http://schemas.microsoft.com/office/drawing/2014/main" id="{AB94731E-0E05-2F86-2985-BEF854A3E8EA}"/>
                    </a:ext>
                  </a:extLst>
                </p14:cNvPr>
                <p14:cNvContentPartPr/>
                <p14:nvPr/>
              </p14:nvContentPartPr>
              <p14:xfrm>
                <a:off x="5581702" y="4701862"/>
                <a:ext cx="55080" cy="210240"/>
              </p14:xfrm>
            </p:contentPart>
          </mc:Choice>
          <mc:Fallback xmlns="">
            <p:pic>
              <p:nvPicPr>
                <p:cNvPr id="986" name="Freihand 985">
                  <a:extLst>
                    <a:ext uri="{FF2B5EF4-FFF2-40B4-BE49-F238E27FC236}">
                      <a16:creationId xmlns:a16="http://schemas.microsoft.com/office/drawing/2014/main" id="{AB94731E-0E05-2F86-2985-BEF854A3E8EA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5573062" y="4693222"/>
                  <a:ext cx="727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0">
              <p14:nvContentPartPr>
                <p14:cNvPr id="987" name="Freihand 986">
                  <a:extLst>
                    <a:ext uri="{FF2B5EF4-FFF2-40B4-BE49-F238E27FC236}">
                      <a16:creationId xmlns:a16="http://schemas.microsoft.com/office/drawing/2014/main" id="{1E56D9FE-F989-E377-38A8-9CCB8C5C62D9}"/>
                    </a:ext>
                  </a:extLst>
                </p14:cNvPr>
                <p14:cNvContentPartPr/>
                <p14:nvPr/>
              </p14:nvContentPartPr>
              <p14:xfrm>
                <a:off x="5788342" y="4747582"/>
                <a:ext cx="196920" cy="40680"/>
              </p14:xfrm>
            </p:contentPart>
          </mc:Choice>
          <mc:Fallback xmlns="">
            <p:pic>
              <p:nvPicPr>
                <p:cNvPr id="987" name="Freihand 986">
                  <a:extLst>
                    <a:ext uri="{FF2B5EF4-FFF2-40B4-BE49-F238E27FC236}">
                      <a16:creationId xmlns:a16="http://schemas.microsoft.com/office/drawing/2014/main" id="{1E56D9FE-F989-E377-38A8-9CCB8C5C62D9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5779342" y="4738582"/>
                  <a:ext cx="2145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2">
              <p14:nvContentPartPr>
                <p14:cNvPr id="988" name="Freihand 987">
                  <a:extLst>
                    <a:ext uri="{FF2B5EF4-FFF2-40B4-BE49-F238E27FC236}">
                      <a16:creationId xmlns:a16="http://schemas.microsoft.com/office/drawing/2014/main" id="{B0EA92E2-5A9D-A581-009B-1B0B1EDD37C3}"/>
                    </a:ext>
                  </a:extLst>
                </p14:cNvPr>
                <p14:cNvContentPartPr/>
                <p14:nvPr/>
              </p14:nvContentPartPr>
              <p14:xfrm>
                <a:off x="5832622" y="4813822"/>
                <a:ext cx="145800" cy="33840"/>
              </p14:xfrm>
            </p:contentPart>
          </mc:Choice>
          <mc:Fallback xmlns="">
            <p:pic>
              <p:nvPicPr>
                <p:cNvPr id="988" name="Freihand 987">
                  <a:extLst>
                    <a:ext uri="{FF2B5EF4-FFF2-40B4-BE49-F238E27FC236}">
                      <a16:creationId xmlns:a16="http://schemas.microsoft.com/office/drawing/2014/main" id="{B0EA92E2-5A9D-A581-009B-1B0B1EDD37C3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5823622" y="4805182"/>
                  <a:ext cx="163440" cy="5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4">
            <p14:nvContentPartPr>
              <p14:cNvPr id="989" name="Freihand 988">
                <a:extLst>
                  <a:ext uri="{FF2B5EF4-FFF2-40B4-BE49-F238E27FC236}">
                    <a16:creationId xmlns:a16="http://schemas.microsoft.com/office/drawing/2014/main" id="{BDD261C8-D8B6-0E5E-83E1-B96464712F7D}"/>
                  </a:ext>
                </a:extLst>
              </p14:cNvPr>
              <p14:cNvContentPartPr/>
              <p14:nvPr/>
            </p14:nvContentPartPr>
            <p14:xfrm>
              <a:off x="6224662" y="4621582"/>
              <a:ext cx="200520" cy="222120"/>
            </p14:xfrm>
          </p:contentPart>
        </mc:Choice>
        <mc:Fallback xmlns="">
          <p:pic>
            <p:nvPicPr>
              <p:cNvPr id="989" name="Freihand 988">
                <a:extLst>
                  <a:ext uri="{FF2B5EF4-FFF2-40B4-BE49-F238E27FC236}">
                    <a16:creationId xmlns:a16="http://schemas.microsoft.com/office/drawing/2014/main" id="{BDD261C8-D8B6-0E5E-83E1-B96464712F7D}"/>
                  </a:ext>
                </a:extLst>
              </p:cNvPr>
              <p:cNvPicPr/>
              <p:nvPr/>
            </p:nvPicPr>
            <p:blipFill>
              <a:blip r:embed="rId805"/>
              <a:stretch>
                <a:fillRect/>
              </a:stretch>
            </p:blipFill>
            <p:spPr>
              <a:xfrm>
                <a:off x="6215662" y="4612942"/>
                <a:ext cx="218160" cy="23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1" name="Gruppieren 1000">
            <a:extLst>
              <a:ext uri="{FF2B5EF4-FFF2-40B4-BE49-F238E27FC236}">
                <a16:creationId xmlns:a16="http://schemas.microsoft.com/office/drawing/2014/main" id="{B0E6DC07-8ACA-34D8-6B11-2359C0759010}"/>
              </a:ext>
            </a:extLst>
          </p:cNvPr>
          <p:cNvGrpSpPr/>
          <p:nvPr/>
        </p:nvGrpSpPr>
        <p:grpSpPr>
          <a:xfrm>
            <a:off x="4884742" y="5128822"/>
            <a:ext cx="739440" cy="298080"/>
            <a:chOff x="4884742" y="5128822"/>
            <a:chExt cx="739440" cy="2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6">
              <p14:nvContentPartPr>
                <p14:cNvPr id="991" name="Freihand 990">
                  <a:extLst>
                    <a:ext uri="{FF2B5EF4-FFF2-40B4-BE49-F238E27FC236}">
                      <a16:creationId xmlns:a16="http://schemas.microsoft.com/office/drawing/2014/main" id="{A30C62EA-FE39-4BCE-0634-898904426CCD}"/>
                    </a:ext>
                  </a:extLst>
                </p14:cNvPr>
                <p14:cNvContentPartPr/>
                <p14:nvPr/>
              </p14:nvContentPartPr>
              <p14:xfrm>
                <a:off x="4884742" y="5270662"/>
                <a:ext cx="99720" cy="153720"/>
              </p14:xfrm>
            </p:contentPart>
          </mc:Choice>
          <mc:Fallback xmlns="">
            <p:pic>
              <p:nvPicPr>
                <p:cNvPr id="991" name="Freihand 990">
                  <a:extLst>
                    <a:ext uri="{FF2B5EF4-FFF2-40B4-BE49-F238E27FC236}">
                      <a16:creationId xmlns:a16="http://schemas.microsoft.com/office/drawing/2014/main" id="{A30C62EA-FE39-4BCE-0634-898904426CCD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4876102" y="5262022"/>
                  <a:ext cx="1173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8">
              <p14:nvContentPartPr>
                <p14:cNvPr id="992" name="Freihand 991">
                  <a:extLst>
                    <a:ext uri="{FF2B5EF4-FFF2-40B4-BE49-F238E27FC236}">
                      <a16:creationId xmlns:a16="http://schemas.microsoft.com/office/drawing/2014/main" id="{403C4254-555E-0082-A369-B19AEBDBE566}"/>
                    </a:ext>
                  </a:extLst>
                </p14:cNvPr>
                <p14:cNvContentPartPr/>
                <p14:nvPr/>
              </p14:nvContentPartPr>
              <p14:xfrm>
                <a:off x="4972942" y="5291902"/>
                <a:ext cx="38880" cy="135000"/>
              </p14:xfrm>
            </p:contentPart>
          </mc:Choice>
          <mc:Fallback xmlns="">
            <p:pic>
              <p:nvPicPr>
                <p:cNvPr id="992" name="Freihand 991">
                  <a:extLst>
                    <a:ext uri="{FF2B5EF4-FFF2-40B4-BE49-F238E27FC236}">
                      <a16:creationId xmlns:a16="http://schemas.microsoft.com/office/drawing/2014/main" id="{403C4254-555E-0082-A369-B19AEBDBE566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4964302" y="5282902"/>
                  <a:ext cx="565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0">
              <p14:nvContentPartPr>
                <p14:cNvPr id="993" name="Freihand 992">
                  <a:extLst>
                    <a:ext uri="{FF2B5EF4-FFF2-40B4-BE49-F238E27FC236}">
                      <a16:creationId xmlns:a16="http://schemas.microsoft.com/office/drawing/2014/main" id="{B4942351-183C-C0BE-80DA-FE1BA79B1D57}"/>
                    </a:ext>
                  </a:extLst>
                </p14:cNvPr>
                <p14:cNvContentPartPr/>
                <p14:nvPr/>
              </p14:nvContentPartPr>
              <p14:xfrm>
                <a:off x="5135662" y="5326822"/>
                <a:ext cx="79920" cy="19440"/>
              </p14:xfrm>
            </p:contentPart>
          </mc:Choice>
          <mc:Fallback xmlns="">
            <p:pic>
              <p:nvPicPr>
                <p:cNvPr id="993" name="Freihand 992">
                  <a:extLst>
                    <a:ext uri="{FF2B5EF4-FFF2-40B4-BE49-F238E27FC236}">
                      <a16:creationId xmlns:a16="http://schemas.microsoft.com/office/drawing/2014/main" id="{B4942351-183C-C0BE-80DA-FE1BA79B1D57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5126662" y="5318182"/>
                  <a:ext cx="975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2">
              <p14:nvContentPartPr>
                <p14:cNvPr id="995" name="Freihand 994">
                  <a:extLst>
                    <a:ext uri="{FF2B5EF4-FFF2-40B4-BE49-F238E27FC236}">
                      <a16:creationId xmlns:a16="http://schemas.microsoft.com/office/drawing/2014/main" id="{854D7CF2-5656-B9E5-8F6F-9802F5650A63}"/>
                    </a:ext>
                  </a:extLst>
                </p14:cNvPr>
                <p14:cNvContentPartPr/>
                <p14:nvPr/>
              </p14:nvContentPartPr>
              <p14:xfrm>
                <a:off x="5363902" y="5139262"/>
                <a:ext cx="119160" cy="179640"/>
              </p14:xfrm>
            </p:contentPart>
          </mc:Choice>
          <mc:Fallback xmlns="">
            <p:pic>
              <p:nvPicPr>
                <p:cNvPr id="995" name="Freihand 994">
                  <a:extLst>
                    <a:ext uri="{FF2B5EF4-FFF2-40B4-BE49-F238E27FC236}">
                      <a16:creationId xmlns:a16="http://schemas.microsoft.com/office/drawing/2014/main" id="{854D7CF2-5656-B9E5-8F6F-9802F5650A63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5355262" y="5130622"/>
                  <a:ext cx="1368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4">
              <p14:nvContentPartPr>
                <p14:cNvPr id="996" name="Freihand 995">
                  <a:extLst>
                    <a:ext uri="{FF2B5EF4-FFF2-40B4-BE49-F238E27FC236}">
                      <a16:creationId xmlns:a16="http://schemas.microsoft.com/office/drawing/2014/main" id="{FA9EE89B-99A4-AC0C-37A9-D95896959DB3}"/>
                    </a:ext>
                  </a:extLst>
                </p14:cNvPr>
                <p14:cNvContentPartPr/>
                <p14:nvPr/>
              </p14:nvContentPartPr>
              <p14:xfrm>
                <a:off x="5550022" y="5128822"/>
                <a:ext cx="74160" cy="184320"/>
              </p14:xfrm>
            </p:contentPart>
          </mc:Choice>
          <mc:Fallback xmlns="">
            <p:pic>
              <p:nvPicPr>
                <p:cNvPr id="996" name="Freihand 995">
                  <a:extLst>
                    <a:ext uri="{FF2B5EF4-FFF2-40B4-BE49-F238E27FC236}">
                      <a16:creationId xmlns:a16="http://schemas.microsoft.com/office/drawing/2014/main" id="{FA9EE89B-99A4-AC0C-37A9-D95896959DB3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5541022" y="5119822"/>
                  <a:ext cx="91800" cy="20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0" name="Gruppieren 999">
            <a:extLst>
              <a:ext uri="{FF2B5EF4-FFF2-40B4-BE49-F238E27FC236}">
                <a16:creationId xmlns:a16="http://schemas.microsoft.com/office/drawing/2014/main" id="{4CA89BB0-6E46-CC52-D356-240F9AE1A2EA}"/>
              </a:ext>
            </a:extLst>
          </p:cNvPr>
          <p:cNvGrpSpPr/>
          <p:nvPr/>
        </p:nvGrpSpPr>
        <p:grpSpPr>
          <a:xfrm>
            <a:off x="5824342" y="5165182"/>
            <a:ext cx="179280" cy="93600"/>
            <a:chOff x="5824342" y="5165182"/>
            <a:chExt cx="179280" cy="9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6">
              <p14:nvContentPartPr>
                <p14:cNvPr id="997" name="Freihand 996">
                  <a:extLst>
                    <a:ext uri="{FF2B5EF4-FFF2-40B4-BE49-F238E27FC236}">
                      <a16:creationId xmlns:a16="http://schemas.microsoft.com/office/drawing/2014/main" id="{9E6C0DBE-8189-B25F-C384-95C5F9AC4148}"/>
                    </a:ext>
                  </a:extLst>
                </p14:cNvPr>
                <p14:cNvContentPartPr/>
                <p14:nvPr/>
              </p14:nvContentPartPr>
              <p14:xfrm>
                <a:off x="5824342" y="5165182"/>
                <a:ext cx="169560" cy="33480"/>
              </p14:xfrm>
            </p:contentPart>
          </mc:Choice>
          <mc:Fallback xmlns="">
            <p:pic>
              <p:nvPicPr>
                <p:cNvPr id="997" name="Freihand 996">
                  <a:extLst>
                    <a:ext uri="{FF2B5EF4-FFF2-40B4-BE49-F238E27FC236}">
                      <a16:creationId xmlns:a16="http://schemas.microsoft.com/office/drawing/2014/main" id="{9E6C0DBE-8189-B25F-C384-95C5F9AC4148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5815342" y="5156542"/>
                  <a:ext cx="1872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8">
              <p14:nvContentPartPr>
                <p14:cNvPr id="998" name="Freihand 997">
                  <a:extLst>
                    <a:ext uri="{FF2B5EF4-FFF2-40B4-BE49-F238E27FC236}">
                      <a16:creationId xmlns:a16="http://schemas.microsoft.com/office/drawing/2014/main" id="{10255DC6-DFAC-E83B-2F91-4BD86B998C91}"/>
                    </a:ext>
                  </a:extLst>
                </p14:cNvPr>
                <p14:cNvContentPartPr/>
                <p14:nvPr/>
              </p14:nvContentPartPr>
              <p14:xfrm>
                <a:off x="5859262" y="5210902"/>
                <a:ext cx="144360" cy="47880"/>
              </p14:xfrm>
            </p:contentPart>
          </mc:Choice>
          <mc:Fallback xmlns="">
            <p:pic>
              <p:nvPicPr>
                <p:cNvPr id="998" name="Freihand 997">
                  <a:extLst>
                    <a:ext uri="{FF2B5EF4-FFF2-40B4-BE49-F238E27FC236}">
                      <a16:creationId xmlns:a16="http://schemas.microsoft.com/office/drawing/2014/main" id="{10255DC6-DFAC-E83B-2F91-4BD86B998C91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5850622" y="5201902"/>
                  <a:ext cx="162000" cy="6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6" name="Gruppieren 1035">
            <a:extLst>
              <a:ext uri="{FF2B5EF4-FFF2-40B4-BE49-F238E27FC236}">
                <a16:creationId xmlns:a16="http://schemas.microsoft.com/office/drawing/2014/main" id="{7172CB5E-8EF3-8CAB-889E-E5D269337FF4}"/>
              </a:ext>
            </a:extLst>
          </p:cNvPr>
          <p:cNvGrpSpPr/>
          <p:nvPr/>
        </p:nvGrpSpPr>
        <p:grpSpPr>
          <a:xfrm>
            <a:off x="6239782" y="4613662"/>
            <a:ext cx="2248560" cy="1739520"/>
            <a:chOff x="6239782" y="4613662"/>
            <a:chExt cx="2248560" cy="173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0">
              <p14:nvContentPartPr>
                <p14:cNvPr id="999" name="Freihand 998">
                  <a:extLst>
                    <a:ext uri="{FF2B5EF4-FFF2-40B4-BE49-F238E27FC236}">
                      <a16:creationId xmlns:a16="http://schemas.microsoft.com/office/drawing/2014/main" id="{419F7C0E-12FC-29F0-BC40-5AD700DF43F1}"/>
                    </a:ext>
                  </a:extLst>
                </p14:cNvPr>
                <p14:cNvContentPartPr/>
                <p14:nvPr/>
              </p14:nvContentPartPr>
              <p14:xfrm>
                <a:off x="6239782" y="5020822"/>
                <a:ext cx="182160" cy="201240"/>
              </p14:xfrm>
            </p:contentPart>
          </mc:Choice>
          <mc:Fallback xmlns="">
            <p:pic>
              <p:nvPicPr>
                <p:cNvPr id="999" name="Freihand 998">
                  <a:extLst>
                    <a:ext uri="{FF2B5EF4-FFF2-40B4-BE49-F238E27FC236}">
                      <a16:creationId xmlns:a16="http://schemas.microsoft.com/office/drawing/2014/main" id="{419F7C0E-12FC-29F0-BC40-5AD700DF43F1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6231142" y="5012182"/>
                  <a:ext cx="1998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2">
              <p14:nvContentPartPr>
                <p14:cNvPr id="1002" name="Freihand 1001">
                  <a:extLst>
                    <a:ext uri="{FF2B5EF4-FFF2-40B4-BE49-F238E27FC236}">
                      <a16:creationId xmlns:a16="http://schemas.microsoft.com/office/drawing/2014/main" id="{D2A2E56F-E23D-747B-F5BB-A1128A05983B}"/>
                    </a:ext>
                  </a:extLst>
                </p14:cNvPr>
                <p14:cNvContentPartPr/>
                <p14:nvPr/>
              </p14:nvContentPartPr>
              <p14:xfrm>
                <a:off x="6588982" y="5032702"/>
                <a:ext cx="170640" cy="37080"/>
              </p14:xfrm>
            </p:contentPart>
          </mc:Choice>
          <mc:Fallback xmlns="">
            <p:pic>
              <p:nvPicPr>
                <p:cNvPr id="1002" name="Freihand 1001">
                  <a:extLst>
                    <a:ext uri="{FF2B5EF4-FFF2-40B4-BE49-F238E27FC236}">
                      <a16:creationId xmlns:a16="http://schemas.microsoft.com/office/drawing/2014/main" id="{D2A2E56F-E23D-747B-F5BB-A1128A05983B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6580342" y="5024062"/>
                  <a:ext cx="1882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4">
              <p14:nvContentPartPr>
                <p14:cNvPr id="1003" name="Freihand 1002">
                  <a:extLst>
                    <a:ext uri="{FF2B5EF4-FFF2-40B4-BE49-F238E27FC236}">
                      <a16:creationId xmlns:a16="http://schemas.microsoft.com/office/drawing/2014/main" id="{9F5D7581-80EC-C1E3-D11D-20E9B0572CCE}"/>
                    </a:ext>
                  </a:extLst>
                </p14:cNvPr>
                <p14:cNvContentPartPr/>
                <p14:nvPr/>
              </p14:nvContentPartPr>
              <p14:xfrm>
                <a:off x="6606622" y="5078782"/>
                <a:ext cx="133920" cy="27720"/>
              </p14:xfrm>
            </p:contentPart>
          </mc:Choice>
          <mc:Fallback xmlns="">
            <p:pic>
              <p:nvPicPr>
                <p:cNvPr id="1003" name="Freihand 1002">
                  <a:extLst>
                    <a:ext uri="{FF2B5EF4-FFF2-40B4-BE49-F238E27FC236}">
                      <a16:creationId xmlns:a16="http://schemas.microsoft.com/office/drawing/2014/main" id="{9F5D7581-80EC-C1E3-D11D-20E9B0572CCE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6597622" y="5069782"/>
                  <a:ext cx="1515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6">
              <p14:nvContentPartPr>
                <p14:cNvPr id="1004" name="Freihand 1003">
                  <a:extLst>
                    <a:ext uri="{FF2B5EF4-FFF2-40B4-BE49-F238E27FC236}">
                      <a16:creationId xmlns:a16="http://schemas.microsoft.com/office/drawing/2014/main" id="{85F31DED-8944-3351-AC88-5C0149FCA2B6}"/>
                    </a:ext>
                  </a:extLst>
                </p14:cNvPr>
                <p14:cNvContentPartPr/>
                <p14:nvPr/>
              </p14:nvContentPartPr>
              <p14:xfrm>
                <a:off x="6767542" y="4942342"/>
                <a:ext cx="82080" cy="198360"/>
              </p14:xfrm>
            </p:contentPart>
          </mc:Choice>
          <mc:Fallback xmlns="">
            <p:pic>
              <p:nvPicPr>
                <p:cNvPr id="1004" name="Freihand 1003">
                  <a:extLst>
                    <a:ext uri="{FF2B5EF4-FFF2-40B4-BE49-F238E27FC236}">
                      <a16:creationId xmlns:a16="http://schemas.microsoft.com/office/drawing/2014/main" id="{85F31DED-8944-3351-AC88-5C0149FCA2B6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6758902" y="4933702"/>
                  <a:ext cx="997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8">
              <p14:nvContentPartPr>
                <p14:cNvPr id="1005" name="Freihand 1004">
                  <a:extLst>
                    <a:ext uri="{FF2B5EF4-FFF2-40B4-BE49-F238E27FC236}">
                      <a16:creationId xmlns:a16="http://schemas.microsoft.com/office/drawing/2014/main" id="{0CB3CFA0-A86C-7F81-888D-35B55FA9F45F}"/>
                    </a:ext>
                  </a:extLst>
                </p14:cNvPr>
                <p14:cNvContentPartPr/>
                <p14:nvPr/>
              </p14:nvContentPartPr>
              <p14:xfrm>
                <a:off x="6981742" y="4867462"/>
                <a:ext cx="134640" cy="187920"/>
              </p14:xfrm>
            </p:contentPart>
          </mc:Choice>
          <mc:Fallback xmlns="">
            <p:pic>
              <p:nvPicPr>
                <p:cNvPr id="1005" name="Freihand 1004">
                  <a:extLst>
                    <a:ext uri="{FF2B5EF4-FFF2-40B4-BE49-F238E27FC236}">
                      <a16:creationId xmlns:a16="http://schemas.microsoft.com/office/drawing/2014/main" id="{0CB3CFA0-A86C-7F81-888D-35B55FA9F45F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6973102" y="4858462"/>
                  <a:ext cx="1522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0">
              <p14:nvContentPartPr>
                <p14:cNvPr id="1006" name="Freihand 1005">
                  <a:extLst>
                    <a:ext uri="{FF2B5EF4-FFF2-40B4-BE49-F238E27FC236}">
                      <a16:creationId xmlns:a16="http://schemas.microsoft.com/office/drawing/2014/main" id="{FA1852D1-E82A-4AF8-C406-C4EFA8195891}"/>
                    </a:ext>
                  </a:extLst>
                </p14:cNvPr>
                <p14:cNvContentPartPr/>
                <p14:nvPr/>
              </p14:nvContentPartPr>
              <p14:xfrm>
                <a:off x="7169302" y="4698262"/>
                <a:ext cx="94320" cy="163440"/>
              </p14:xfrm>
            </p:contentPart>
          </mc:Choice>
          <mc:Fallback xmlns="">
            <p:pic>
              <p:nvPicPr>
                <p:cNvPr id="1006" name="Freihand 1005">
                  <a:extLst>
                    <a:ext uri="{FF2B5EF4-FFF2-40B4-BE49-F238E27FC236}">
                      <a16:creationId xmlns:a16="http://schemas.microsoft.com/office/drawing/2014/main" id="{FA1852D1-E82A-4AF8-C406-C4EFA8195891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7160662" y="4689622"/>
                  <a:ext cx="1119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2">
              <p14:nvContentPartPr>
                <p14:cNvPr id="1007" name="Freihand 1006">
                  <a:extLst>
                    <a:ext uri="{FF2B5EF4-FFF2-40B4-BE49-F238E27FC236}">
                      <a16:creationId xmlns:a16="http://schemas.microsoft.com/office/drawing/2014/main" id="{A2B31FAA-41ED-9626-ECD4-81EE712FEF1C}"/>
                    </a:ext>
                  </a:extLst>
                </p14:cNvPr>
                <p14:cNvContentPartPr/>
                <p14:nvPr/>
              </p14:nvContentPartPr>
              <p14:xfrm>
                <a:off x="7299622" y="4845862"/>
                <a:ext cx="160920" cy="43200"/>
              </p14:xfrm>
            </p:contentPart>
          </mc:Choice>
          <mc:Fallback xmlns="">
            <p:pic>
              <p:nvPicPr>
                <p:cNvPr id="1007" name="Freihand 1006">
                  <a:extLst>
                    <a:ext uri="{FF2B5EF4-FFF2-40B4-BE49-F238E27FC236}">
                      <a16:creationId xmlns:a16="http://schemas.microsoft.com/office/drawing/2014/main" id="{A2B31FAA-41ED-9626-ECD4-81EE712FEF1C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7290622" y="4837222"/>
                  <a:ext cx="1785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4">
              <p14:nvContentPartPr>
                <p14:cNvPr id="1008" name="Freihand 1007">
                  <a:extLst>
                    <a:ext uri="{FF2B5EF4-FFF2-40B4-BE49-F238E27FC236}">
                      <a16:creationId xmlns:a16="http://schemas.microsoft.com/office/drawing/2014/main" id="{A46AD7B0-FB2E-2703-5709-301A1E349549}"/>
                    </a:ext>
                  </a:extLst>
                </p14:cNvPr>
                <p14:cNvContentPartPr/>
                <p14:nvPr/>
              </p14:nvContentPartPr>
              <p14:xfrm>
                <a:off x="7302142" y="4908862"/>
                <a:ext cx="122040" cy="50400"/>
              </p14:xfrm>
            </p:contentPart>
          </mc:Choice>
          <mc:Fallback xmlns="">
            <p:pic>
              <p:nvPicPr>
                <p:cNvPr id="1008" name="Freihand 1007">
                  <a:extLst>
                    <a:ext uri="{FF2B5EF4-FFF2-40B4-BE49-F238E27FC236}">
                      <a16:creationId xmlns:a16="http://schemas.microsoft.com/office/drawing/2014/main" id="{A46AD7B0-FB2E-2703-5709-301A1E349549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7293142" y="4900222"/>
                  <a:ext cx="1396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6">
              <p14:nvContentPartPr>
                <p14:cNvPr id="1010" name="Freihand 1009">
                  <a:extLst>
                    <a:ext uri="{FF2B5EF4-FFF2-40B4-BE49-F238E27FC236}">
                      <a16:creationId xmlns:a16="http://schemas.microsoft.com/office/drawing/2014/main" id="{CB76E119-3E10-A019-695B-C1FC367329B4}"/>
                    </a:ext>
                  </a:extLst>
                </p14:cNvPr>
                <p14:cNvContentPartPr/>
                <p14:nvPr/>
              </p14:nvContentPartPr>
              <p14:xfrm>
                <a:off x="7572502" y="4613662"/>
                <a:ext cx="134640" cy="166320"/>
              </p14:xfrm>
            </p:contentPart>
          </mc:Choice>
          <mc:Fallback xmlns="">
            <p:pic>
              <p:nvPicPr>
                <p:cNvPr id="1010" name="Freihand 1009">
                  <a:extLst>
                    <a:ext uri="{FF2B5EF4-FFF2-40B4-BE49-F238E27FC236}">
                      <a16:creationId xmlns:a16="http://schemas.microsoft.com/office/drawing/2014/main" id="{CB76E119-3E10-A019-695B-C1FC367329B4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7563862" y="4605022"/>
                  <a:ext cx="1522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8">
              <p14:nvContentPartPr>
                <p14:cNvPr id="1011" name="Freihand 1010">
                  <a:extLst>
                    <a:ext uri="{FF2B5EF4-FFF2-40B4-BE49-F238E27FC236}">
                      <a16:creationId xmlns:a16="http://schemas.microsoft.com/office/drawing/2014/main" id="{A91BC00F-271A-5EF7-EDCE-A190B7CA5BBF}"/>
                    </a:ext>
                  </a:extLst>
                </p14:cNvPr>
                <p14:cNvContentPartPr/>
                <p14:nvPr/>
              </p14:nvContentPartPr>
              <p14:xfrm>
                <a:off x="7673662" y="4618342"/>
                <a:ext cx="41040" cy="147240"/>
              </p14:xfrm>
            </p:contentPart>
          </mc:Choice>
          <mc:Fallback xmlns="">
            <p:pic>
              <p:nvPicPr>
                <p:cNvPr id="1011" name="Freihand 1010">
                  <a:extLst>
                    <a:ext uri="{FF2B5EF4-FFF2-40B4-BE49-F238E27FC236}">
                      <a16:creationId xmlns:a16="http://schemas.microsoft.com/office/drawing/2014/main" id="{A91BC00F-271A-5EF7-EDCE-A190B7CA5BBF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7664662" y="4609702"/>
                  <a:ext cx="586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0">
              <p14:nvContentPartPr>
                <p14:cNvPr id="1012" name="Freihand 1011">
                  <a:extLst>
                    <a:ext uri="{FF2B5EF4-FFF2-40B4-BE49-F238E27FC236}">
                      <a16:creationId xmlns:a16="http://schemas.microsoft.com/office/drawing/2014/main" id="{CF8B9700-8947-A270-8905-A6F05DAE3C79}"/>
                    </a:ext>
                  </a:extLst>
                </p14:cNvPr>
                <p14:cNvContentPartPr/>
                <p14:nvPr/>
              </p14:nvContentPartPr>
              <p14:xfrm>
                <a:off x="7575022" y="4754062"/>
                <a:ext cx="252720" cy="117000"/>
              </p14:xfrm>
            </p:contentPart>
          </mc:Choice>
          <mc:Fallback xmlns="">
            <p:pic>
              <p:nvPicPr>
                <p:cNvPr id="1012" name="Freihand 1011">
                  <a:extLst>
                    <a:ext uri="{FF2B5EF4-FFF2-40B4-BE49-F238E27FC236}">
                      <a16:creationId xmlns:a16="http://schemas.microsoft.com/office/drawing/2014/main" id="{CF8B9700-8947-A270-8905-A6F05DAE3C79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7566382" y="4745422"/>
                  <a:ext cx="2703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2">
              <p14:nvContentPartPr>
                <p14:cNvPr id="1013" name="Freihand 1012">
                  <a:extLst>
                    <a:ext uri="{FF2B5EF4-FFF2-40B4-BE49-F238E27FC236}">
                      <a16:creationId xmlns:a16="http://schemas.microsoft.com/office/drawing/2014/main" id="{D63A1396-B3B0-8BFC-BAB0-9D60FD65EC87}"/>
                    </a:ext>
                  </a:extLst>
                </p14:cNvPr>
                <p14:cNvContentPartPr/>
                <p14:nvPr/>
              </p14:nvContentPartPr>
              <p14:xfrm>
                <a:off x="7660342" y="4883302"/>
                <a:ext cx="146160" cy="216720"/>
              </p14:xfrm>
            </p:contentPart>
          </mc:Choice>
          <mc:Fallback xmlns="">
            <p:pic>
              <p:nvPicPr>
                <p:cNvPr id="1013" name="Freihand 1012">
                  <a:extLst>
                    <a:ext uri="{FF2B5EF4-FFF2-40B4-BE49-F238E27FC236}">
                      <a16:creationId xmlns:a16="http://schemas.microsoft.com/office/drawing/2014/main" id="{D63A1396-B3B0-8BFC-BAB0-9D60FD65EC87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7651342" y="4874662"/>
                  <a:ext cx="1638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4">
              <p14:nvContentPartPr>
                <p14:cNvPr id="1015" name="Freihand 1014">
                  <a:extLst>
                    <a:ext uri="{FF2B5EF4-FFF2-40B4-BE49-F238E27FC236}">
                      <a16:creationId xmlns:a16="http://schemas.microsoft.com/office/drawing/2014/main" id="{645C2168-3D70-7167-C030-B17313CE7D4B}"/>
                    </a:ext>
                  </a:extLst>
                </p14:cNvPr>
                <p14:cNvContentPartPr/>
                <p14:nvPr/>
              </p14:nvContentPartPr>
              <p14:xfrm>
                <a:off x="7132942" y="5075542"/>
                <a:ext cx="883440" cy="311760"/>
              </p14:xfrm>
            </p:contentPart>
          </mc:Choice>
          <mc:Fallback xmlns="">
            <p:pic>
              <p:nvPicPr>
                <p:cNvPr id="1015" name="Freihand 1014">
                  <a:extLst>
                    <a:ext uri="{FF2B5EF4-FFF2-40B4-BE49-F238E27FC236}">
                      <a16:creationId xmlns:a16="http://schemas.microsoft.com/office/drawing/2014/main" id="{645C2168-3D70-7167-C030-B17313CE7D4B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7124302" y="5066902"/>
                  <a:ext cx="90108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6">
              <p14:nvContentPartPr>
                <p14:cNvPr id="1016" name="Freihand 1015">
                  <a:extLst>
                    <a:ext uri="{FF2B5EF4-FFF2-40B4-BE49-F238E27FC236}">
                      <a16:creationId xmlns:a16="http://schemas.microsoft.com/office/drawing/2014/main" id="{574ABF47-BAF4-C3A2-B4B8-BB541150FE62}"/>
                    </a:ext>
                  </a:extLst>
                </p14:cNvPr>
                <p14:cNvContentPartPr/>
                <p14:nvPr/>
              </p14:nvContentPartPr>
              <p14:xfrm>
                <a:off x="7154902" y="5127742"/>
                <a:ext cx="772200" cy="330480"/>
              </p14:xfrm>
            </p:contentPart>
          </mc:Choice>
          <mc:Fallback xmlns="">
            <p:pic>
              <p:nvPicPr>
                <p:cNvPr id="1016" name="Freihand 1015">
                  <a:extLst>
                    <a:ext uri="{FF2B5EF4-FFF2-40B4-BE49-F238E27FC236}">
                      <a16:creationId xmlns:a16="http://schemas.microsoft.com/office/drawing/2014/main" id="{574ABF47-BAF4-C3A2-B4B8-BB541150FE62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7146262" y="5118742"/>
                  <a:ext cx="78984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8">
              <p14:nvContentPartPr>
                <p14:cNvPr id="1018" name="Freihand 1017">
                  <a:extLst>
                    <a:ext uri="{FF2B5EF4-FFF2-40B4-BE49-F238E27FC236}">
                      <a16:creationId xmlns:a16="http://schemas.microsoft.com/office/drawing/2014/main" id="{4D582754-2589-0891-2A77-D787D33627BA}"/>
                    </a:ext>
                  </a:extLst>
                </p14:cNvPr>
                <p14:cNvContentPartPr/>
                <p14:nvPr/>
              </p14:nvContentPartPr>
              <p14:xfrm>
                <a:off x="8389702" y="4732102"/>
                <a:ext cx="3960" cy="14400"/>
              </p14:xfrm>
            </p:contentPart>
          </mc:Choice>
          <mc:Fallback xmlns="">
            <p:pic>
              <p:nvPicPr>
                <p:cNvPr id="1018" name="Freihand 1017">
                  <a:extLst>
                    <a:ext uri="{FF2B5EF4-FFF2-40B4-BE49-F238E27FC236}">
                      <a16:creationId xmlns:a16="http://schemas.microsoft.com/office/drawing/2014/main" id="{4D582754-2589-0891-2A77-D787D33627BA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8381062" y="4723102"/>
                  <a:ext cx="216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0">
              <p14:nvContentPartPr>
                <p14:cNvPr id="1019" name="Freihand 1018">
                  <a:extLst>
                    <a:ext uri="{FF2B5EF4-FFF2-40B4-BE49-F238E27FC236}">
                      <a16:creationId xmlns:a16="http://schemas.microsoft.com/office/drawing/2014/main" id="{C4FF2A81-4BB8-511A-6D3E-DE440C6F1135}"/>
                    </a:ext>
                  </a:extLst>
                </p14:cNvPr>
                <p14:cNvContentPartPr/>
                <p14:nvPr/>
              </p14:nvContentPartPr>
              <p14:xfrm>
                <a:off x="6524182" y="5708062"/>
                <a:ext cx="216000" cy="87480"/>
              </p14:xfrm>
            </p:contentPart>
          </mc:Choice>
          <mc:Fallback xmlns="">
            <p:pic>
              <p:nvPicPr>
                <p:cNvPr id="1019" name="Freihand 1018">
                  <a:extLst>
                    <a:ext uri="{FF2B5EF4-FFF2-40B4-BE49-F238E27FC236}">
                      <a16:creationId xmlns:a16="http://schemas.microsoft.com/office/drawing/2014/main" id="{C4FF2A81-4BB8-511A-6D3E-DE440C6F1135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6515182" y="5699422"/>
                  <a:ext cx="2336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2">
              <p14:nvContentPartPr>
                <p14:cNvPr id="1020" name="Freihand 1019">
                  <a:extLst>
                    <a:ext uri="{FF2B5EF4-FFF2-40B4-BE49-F238E27FC236}">
                      <a16:creationId xmlns:a16="http://schemas.microsoft.com/office/drawing/2014/main" id="{D7C960F0-15FE-57E0-4736-25BCDFEC24A0}"/>
                    </a:ext>
                  </a:extLst>
                </p14:cNvPr>
                <p14:cNvContentPartPr/>
                <p14:nvPr/>
              </p14:nvContentPartPr>
              <p14:xfrm>
                <a:off x="6748462" y="5584942"/>
                <a:ext cx="52920" cy="214920"/>
              </p14:xfrm>
            </p:contentPart>
          </mc:Choice>
          <mc:Fallback xmlns="">
            <p:pic>
              <p:nvPicPr>
                <p:cNvPr id="1020" name="Freihand 1019">
                  <a:extLst>
                    <a:ext uri="{FF2B5EF4-FFF2-40B4-BE49-F238E27FC236}">
                      <a16:creationId xmlns:a16="http://schemas.microsoft.com/office/drawing/2014/main" id="{D7C960F0-15FE-57E0-4736-25BCDFEC24A0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6739462" y="5575942"/>
                  <a:ext cx="705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4">
              <p14:nvContentPartPr>
                <p14:cNvPr id="1021" name="Freihand 1020">
                  <a:extLst>
                    <a:ext uri="{FF2B5EF4-FFF2-40B4-BE49-F238E27FC236}">
                      <a16:creationId xmlns:a16="http://schemas.microsoft.com/office/drawing/2014/main" id="{1F928CF2-A979-9A8B-3733-A06C4065D900}"/>
                    </a:ext>
                  </a:extLst>
                </p14:cNvPr>
                <p14:cNvContentPartPr/>
                <p14:nvPr/>
              </p14:nvContentPartPr>
              <p14:xfrm>
                <a:off x="6475582" y="5994982"/>
                <a:ext cx="79200" cy="232920"/>
              </p14:xfrm>
            </p:contentPart>
          </mc:Choice>
          <mc:Fallback xmlns="">
            <p:pic>
              <p:nvPicPr>
                <p:cNvPr id="1021" name="Freihand 1020">
                  <a:extLst>
                    <a:ext uri="{FF2B5EF4-FFF2-40B4-BE49-F238E27FC236}">
                      <a16:creationId xmlns:a16="http://schemas.microsoft.com/office/drawing/2014/main" id="{1F928CF2-A979-9A8B-3733-A06C4065D900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6466942" y="5986342"/>
                  <a:ext cx="968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6">
              <p14:nvContentPartPr>
                <p14:cNvPr id="1022" name="Freihand 1021">
                  <a:extLst>
                    <a:ext uri="{FF2B5EF4-FFF2-40B4-BE49-F238E27FC236}">
                      <a16:creationId xmlns:a16="http://schemas.microsoft.com/office/drawing/2014/main" id="{04200645-7F54-105F-25B3-E98194C50282}"/>
                    </a:ext>
                  </a:extLst>
                </p14:cNvPr>
                <p14:cNvContentPartPr/>
                <p14:nvPr/>
              </p14:nvContentPartPr>
              <p14:xfrm>
                <a:off x="6643702" y="5735422"/>
                <a:ext cx="491040" cy="291600"/>
              </p14:xfrm>
            </p:contentPart>
          </mc:Choice>
          <mc:Fallback xmlns="">
            <p:pic>
              <p:nvPicPr>
                <p:cNvPr id="1022" name="Freihand 1021">
                  <a:extLst>
                    <a:ext uri="{FF2B5EF4-FFF2-40B4-BE49-F238E27FC236}">
                      <a16:creationId xmlns:a16="http://schemas.microsoft.com/office/drawing/2014/main" id="{04200645-7F54-105F-25B3-E98194C50282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6635062" y="5726782"/>
                  <a:ext cx="5086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8">
              <p14:nvContentPartPr>
                <p14:cNvPr id="1024" name="Freihand 1023">
                  <a:extLst>
                    <a:ext uri="{FF2B5EF4-FFF2-40B4-BE49-F238E27FC236}">
                      <a16:creationId xmlns:a16="http://schemas.microsoft.com/office/drawing/2014/main" id="{30BF9284-07B2-94EE-A4DD-B8731F63536C}"/>
                    </a:ext>
                  </a:extLst>
                </p14:cNvPr>
                <p14:cNvContentPartPr/>
                <p14:nvPr/>
              </p14:nvContentPartPr>
              <p14:xfrm>
                <a:off x="7315822" y="5526622"/>
                <a:ext cx="332640" cy="320760"/>
              </p14:xfrm>
            </p:contentPart>
          </mc:Choice>
          <mc:Fallback xmlns="">
            <p:pic>
              <p:nvPicPr>
                <p:cNvPr id="1024" name="Freihand 1023">
                  <a:extLst>
                    <a:ext uri="{FF2B5EF4-FFF2-40B4-BE49-F238E27FC236}">
                      <a16:creationId xmlns:a16="http://schemas.microsoft.com/office/drawing/2014/main" id="{30BF9284-07B2-94EE-A4DD-B8731F63536C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7307182" y="5517622"/>
                  <a:ext cx="35028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0">
              <p14:nvContentPartPr>
                <p14:cNvPr id="1025" name="Freihand 1024">
                  <a:extLst>
                    <a:ext uri="{FF2B5EF4-FFF2-40B4-BE49-F238E27FC236}">
                      <a16:creationId xmlns:a16="http://schemas.microsoft.com/office/drawing/2014/main" id="{A3D5900D-7CAF-B1B8-994D-537718F5F390}"/>
                    </a:ext>
                  </a:extLst>
                </p14:cNvPr>
                <p14:cNvContentPartPr/>
                <p14:nvPr/>
              </p14:nvContentPartPr>
              <p14:xfrm>
                <a:off x="7647742" y="5509342"/>
                <a:ext cx="97920" cy="161280"/>
              </p14:xfrm>
            </p:contentPart>
          </mc:Choice>
          <mc:Fallback xmlns="">
            <p:pic>
              <p:nvPicPr>
                <p:cNvPr id="1025" name="Freihand 1024">
                  <a:extLst>
                    <a:ext uri="{FF2B5EF4-FFF2-40B4-BE49-F238E27FC236}">
                      <a16:creationId xmlns:a16="http://schemas.microsoft.com/office/drawing/2014/main" id="{A3D5900D-7CAF-B1B8-994D-537718F5F390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7639102" y="5500342"/>
                  <a:ext cx="1155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2">
              <p14:nvContentPartPr>
                <p14:cNvPr id="1026" name="Freihand 1025">
                  <a:extLst>
                    <a:ext uri="{FF2B5EF4-FFF2-40B4-BE49-F238E27FC236}">
                      <a16:creationId xmlns:a16="http://schemas.microsoft.com/office/drawing/2014/main" id="{81702833-3715-70A0-0DC1-8EE31F12DB08}"/>
                    </a:ext>
                  </a:extLst>
                </p14:cNvPr>
                <p14:cNvContentPartPr/>
                <p14:nvPr/>
              </p14:nvContentPartPr>
              <p14:xfrm>
                <a:off x="7660702" y="5572342"/>
                <a:ext cx="98280" cy="16200"/>
              </p14:xfrm>
            </p:contentPart>
          </mc:Choice>
          <mc:Fallback xmlns="">
            <p:pic>
              <p:nvPicPr>
                <p:cNvPr id="1026" name="Freihand 1025">
                  <a:extLst>
                    <a:ext uri="{FF2B5EF4-FFF2-40B4-BE49-F238E27FC236}">
                      <a16:creationId xmlns:a16="http://schemas.microsoft.com/office/drawing/2014/main" id="{81702833-3715-70A0-0DC1-8EE31F12DB08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7652062" y="5563702"/>
                  <a:ext cx="1159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4">
              <p14:nvContentPartPr>
                <p14:cNvPr id="1027" name="Freihand 1026">
                  <a:extLst>
                    <a:ext uri="{FF2B5EF4-FFF2-40B4-BE49-F238E27FC236}">
                      <a16:creationId xmlns:a16="http://schemas.microsoft.com/office/drawing/2014/main" id="{7A4C8299-2EE8-F52C-C943-A65396D689FF}"/>
                    </a:ext>
                  </a:extLst>
                </p14:cNvPr>
                <p14:cNvContentPartPr/>
                <p14:nvPr/>
              </p14:nvContentPartPr>
              <p14:xfrm>
                <a:off x="7794262" y="5347702"/>
                <a:ext cx="414720" cy="289440"/>
              </p14:xfrm>
            </p:contentPart>
          </mc:Choice>
          <mc:Fallback xmlns="">
            <p:pic>
              <p:nvPicPr>
                <p:cNvPr id="1027" name="Freihand 1026">
                  <a:extLst>
                    <a:ext uri="{FF2B5EF4-FFF2-40B4-BE49-F238E27FC236}">
                      <a16:creationId xmlns:a16="http://schemas.microsoft.com/office/drawing/2014/main" id="{7A4C8299-2EE8-F52C-C943-A65396D689FF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7785262" y="5339062"/>
                  <a:ext cx="4323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6">
              <p14:nvContentPartPr>
                <p14:cNvPr id="1028" name="Freihand 1027">
                  <a:extLst>
                    <a:ext uri="{FF2B5EF4-FFF2-40B4-BE49-F238E27FC236}">
                      <a16:creationId xmlns:a16="http://schemas.microsoft.com/office/drawing/2014/main" id="{2A1A4970-8499-D7E6-EAEE-A748778233F6}"/>
                    </a:ext>
                  </a:extLst>
                </p14:cNvPr>
                <p14:cNvContentPartPr/>
                <p14:nvPr/>
              </p14:nvContentPartPr>
              <p14:xfrm>
                <a:off x="7924942" y="5350582"/>
                <a:ext cx="14400" cy="13320"/>
              </p14:xfrm>
            </p:contentPart>
          </mc:Choice>
          <mc:Fallback xmlns="">
            <p:pic>
              <p:nvPicPr>
                <p:cNvPr id="1028" name="Freihand 1027">
                  <a:extLst>
                    <a:ext uri="{FF2B5EF4-FFF2-40B4-BE49-F238E27FC236}">
                      <a16:creationId xmlns:a16="http://schemas.microsoft.com/office/drawing/2014/main" id="{2A1A4970-8499-D7E6-EAEE-A748778233F6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7915942" y="5341582"/>
                  <a:ext cx="320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8">
              <p14:nvContentPartPr>
                <p14:cNvPr id="1029" name="Freihand 1028">
                  <a:extLst>
                    <a:ext uri="{FF2B5EF4-FFF2-40B4-BE49-F238E27FC236}">
                      <a16:creationId xmlns:a16="http://schemas.microsoft.com/office/drawing/2014/main" id="{FD9DD742-82EB-D8F0-36D2-5CF26CE79110}"/>
                    </a:ext>
                  </a:extLst>
                </p14:cNvPr>
                <p14:cNvContentPartPr/>
                <p14:nvPr/>
              </p14:nvContentPartPr>
              <p14:xfrm>
                <a:off x="6957982" y="6108382"/>
                <a:ext cx="188280" cy="244800"/>
              </p14:xfrm>
            </p:contentPart>
          </mc:Choice>
          <mc:Fallback xmlns="">
            <p:pic>
              <p:nvPicPr>
                <p:cNvPr id="1029" name="Freihand 1028">
                  <a:extLst>
                    <a:ext uri="{FF2B5EF4-FFF2-40B4-BE49-F238E27FC236}">
                      <a16:creationId xmlns:a16="http://schemas.microsoft.com/office/drawing/2014/main" id="{FD9DD742-82EB-D8F0-36D2-5CF26CE79110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6948982" y="6099382"/>
                  <a:ext cx="2059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0">
              <p14:nvContentPartPr>
                <p14:cNvPr id="1030" name="Freihand 1029">
                  <a:extLst>
                    <a:ext uri="{FF2B5EF4-FFF2-40B4-BE49-F238E27FC236}">
                      <a16:creationId xmlns:a16="http://schemas.microsoft.com/office/drawing/2014/main" id="{AF84846C-C80C-CB39-3153-5093EDF79C49}"/>
                    </a:ext>
                  </a:extLst>
                </p14:cNvPr>
                <p14:cNvContentPartPr/>
                <p14:nvPr/>
              </p14:nvContentPartPr>
              <p14:xfrm>
                <a:off x="7193782" y="6147262"/>
                <a:ext cx="200880" cy="74880"/>
              </p14:xfrm>
            </p:contentPart>
          </mc:Choice>
          <mc:Fallback xmlns="">
            <p:pic>
              <p:nvPicPr>
                <p:cNvPr id="1030" name="Freihand 1029">
                  <a:extLst>
                    <a:ext uri="{FF2B5EF4-FFF2-40B4-BE49-F238E27FC236}">
                      <a16:creationId xmlns:a16="http://schemas.microsoft.com/office/drawing/2014/main" id="{AF84846C-C80C-CB39-3153-5093EDF79C49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7185142" y="6138262"/>
                  <a:ext cx="2185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2">
              <p14:nvContentPartPr>
                <p14:cNvPr id="1031" name="Freihand 1030">
                  <a:extLst>
                    <a:ext uri="{FF2B5EF4-FFF2-40B4-BE49-F238E27FC236}">
                      <a16:creationId xmlns:a16="http://schemas.microsoft.com/office/drawing/2014/main" id="{60A08F17-A69F-6EB2-4F17-E01145FB19D8}"/>
                    </a:ext>
                  </a:extLst>
                </p14:cNvPr>
                <p14:cNvContentPartPr/>
                <p14:nvPr/>
              </p14:nvContentPartPr>
              <p14:xfrm>
                <a:off x="7450462" y="6077062"/>
                <a:ext cx="100080" cy="266760"/>
              </p14:xfrm>
            </p:contentPart>
          </mc:Choice>
          <mc:Fallback xmlns="">
            <p:pic>
              <p:nvPicPr>
                <p:cNvPr id="1031" name="Freihand 1030">
                  <a:extLst>
                    <a:ext uri="{FF2B5EF4-FFF2-40B4-BE49-F238E27FC236}">
                      <a16:creationId xmlns:a16="http://schemas.microsoft.com/office/drawing/2014/main" id="{60A08F17-A69F-6EB2-4F17-E01145FB19D8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7441822" y="6068062"/>
                  <a:ext cx="11772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4">
              <p14:nvContentPartPr>
                <p14:cNvPr id="1032" name="Freihand 1031">
                  <a:extLst>
                    <a:ext uri="{FF2B5EF4-FFF2-40B4-BE49-F238E27FC236}">
                      <a16:creationId xmlns:a16="http://schemas.microsoft.com/office/drawing/2014/main" id="{BAC83601-4B2E-1904-3A5D-F2F8BE603B75}"/>
                    </a:ext>
                  </a:extLst>
                </p14:cNvPr>
                <p14:cNvContentPartPr/>
                <p14:nvPr/>
              </p14:nvContentPartPr>
              <p14:xfrm>
                <a:off x="7587622" y="6000022"/>
                <a:ext cx="129240" cy="170640"/>
              </p14:xfrm>
            </p:contentPart>
          </mc:Choice>
          <mc:Fallback xmlns="">
            <p:pic>
              <p:nvPicPr>
                <p:cNvPr id="1032" name="Freihand 1031">
                  <a:extLst>
                    <a:ext uri="{FF2B5EF4-FFF2-40B4-BE49-F238E27FC236}">
                      <a16:creationId xmlns:a16="http://schemas.microsoft.com/office/drawing/2014/main" id="{BAC83601-4B2E-1904-3A5D-F2F8BE603B75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7578622" y="5991022"/>
                  <a:ext cx="1468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6">
              <p14:nvContentPartPr>
                <p14:cNvPr id="1033" name="Freihand 1032">
                  <a:extLst>
                    <a:ext uri="{FF2B5EF4-FFF2-40B4-BE49-F238E27FC236}">
                      <a16:creationId xmlns:a16="http://schemas.microsoft.com/office/drawing/2014/main" id="{ACE36710-39C6-83ED-26D2-35A3EC9CAAB9}"/>
                    </a:ext>
                  </a:extLst>
                </p14:cNvPr>
                <p14:cNvContentPartPr/>
                <p14:nvPr/>
              </p14:nvContentPartPr>
              <p14:xfrm>
                <a:off x="7825222" y="5929102"/>
                <a:ext cx="190080" cy="146520"/>
              </p14:xfrm>
            </p:contentPart>
          </mc:Choice>
          <mc:Fallback xmlns="">
            <p:pic>
              <p:nvPicPr>
                <p:cNvPr id="1033" name="Freihand 1032">
                  <a:extLst>
                    <a:ext uri="{FF2B5EF4-FFF2-40B4-BE49-F238E27FC236}">
                      <a16:creationId xmlns:a16="http://schemas.microsoft.com/office/drawing/2014/main" id="{ACE36710-39C6-83ED-26D2-35A3EC9CAAB9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7816582" y="5920462"/>
                  <a:ext cx="2077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8">
              <p14:nvContentPartPr>
                <p14:cNvPr id="1034" name="Freihand 1033">
                  <a:extLst>
                    <a:ext uri="{FF2B5EF4-FFF2-40B4-BE49-F238E27FC236}">
                      <a16:creationId xmlns:a16="http://schemas.microsoft.com/office/drawing/2014/main" id="{91758BDF-6758-B9A3-2836-76BCE6931F23}"/>
                    </a:ext>
                  </a:extLst>
                </p14:cNvPr>
                <p14:cNvContentPartPr/>
                <p14:nvPr/>
              </p14:nvContentPartPr>
              <p14:xfrm>
                <a:off x="8039782" y="5908582"/>
                <a:ext cx="214920" cy="72360"/>
              </p14:xfrm>
            </p:contentPart>
          </mc:Choice>
          <mc:Fallback xmlns="">
            <p:pic>
              <p:nvPicPr>
                <p:cNvPr id="1034" name="Freihand 1033">
                  <a:extLst>
                    <a:ext uri="{FF2B5EF4-FFF2-40B4-BE49-F238E27FC236}">
                      <a16:creationId xmlns:a16="http://schemas.microsoft.com/office/drawing/2014/main" id="{91758BDF-6758-B9A3-2836-76BCE6931F23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8031142" y="5899942"/>
                  <a:ext cx="2325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0">
              <p14:nvContentPartPr>
                <p14:cNvPr id="1035" name="Freihand 1034">
                  <a:extLst>
                    <a:ext uri="{FF2B5EF4-FFF2-40B4-BE49-F238E27FC236}">
                      <a16:creationId xmlns:a16="http://schemas.microsoft.com/office/drawing/2014/main" id="{B92ED5B6-B5CB-D490-1A15-0B49C18F0B60}"/>
                    </a:ext>
                  </a:extLst>
                </p14:cNvPr>
                <p14:cNvContentPartPr/>
                <p14:nvPr/>
              </p14:nvContentPartPr>
              <p14:xfrm>
                <a:off x="8297542" y="5710222"/>
                <a:ext cx="190800" cy="289800"/>
              </p14:xfrm>
            </p:contentPart>
          </mc:Choice>
          <mc:Fallback xmlns="">
            <p:pic>
              <p:nvPicPr>
                <p:cNvPr id="1035" name="Freihand 1034">
                  <a:extLst>
                    <a:ext uri="{FF2B5EF4-FFF2-40B4-BE49-F238E27FC236}">
                      <a16:creationId xmlns:a16="http://schemas.microsoft.com/office/drawing/2014/main" id="{B92ED5B6-B5CB-D490-1A15-0B49C18F0B60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8288542" y="5701222"/>
                  <a:ext cx="208440" cy="30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8" name="Gruppieren 1037">
            <a:extLst>
              <a:ext uri="{FF2B5EF4-FFF2-40B4-BE49-F238E27FC236}">
                <a16:creationId xmlns:a16="http://schemas.microsoft.com/office/drawing/2014/main" id="{F1305D9C-DE4E-25A5-AF1C-DA1A97A8331D}"/>
              </a:ext>
            </a:extLst>
          </p:cNvPr>
          <p:cNvGrpSpPr/>
          <p:nvPr/>
        </p:nvGrpSpPr>
        <p:grpSpPr>
          <a:xfrm>
            <a:off x="6950062" y="-52658"/>
            <a:ext cx="1493280" cy="458640"/>
            <a:chOff x="6950062" y="-52658"/>
            <a:chExt cx="1493280" cy="45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2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F2BA5FD3-DE02-BF6B-8E54-9C6D9B73E0B9}"/>
                    </a:ext>
                  </a:extLst>
                </p14:cNvPr>
                <p14:cNvContentPartPr/>
                <p14:nvPr/>
              </p14:nvContentPartPr>
              <p14:xfrm>
                <a:off x="6951142" y="148582"/>
                <a:ext cx="9720" cy="75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F2BA5FD3-DE02-BF6B-8E54-9C6D9B73E0B9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6942502" y="139942"/>
                  <a:ext cx="273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FC078709-039E-D5AA-882D-26A788B50AAD}"/>
                    </a:ext>
                  </a:extLst>
                </p14:cNvPr>
                <p14:cNvContentPartPr/>
                <p14:nvPr/>
              </p14:nvContentPartPr>
              <p14:xfrm>
                <a:off x="6950062" y="246142"/>
                <a:ext cx="6480" cy="136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FC078709-039E-D5AA-882D-26A788B50AAD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6941422" y="237502"/>
                  <a:ext cx="24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6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CD13EA8A-55F0-EF44-F0C6-A803E0553E53}"/>
                    </a:ext>
                  </a:extLst>
                </p14:cNvPr>
                <p14:cNvContentPartPr/>
                <p14:nvPr/>
              </p14:nvContentPartPr>
              <p14:xfrm>
                <a:off x="7295662" y="109702"/>
                <a:ext cx="109080" cy="13824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CD13EA8A-55F0-EF44-F0C6-A803E0553E53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7286662" y="101062"/>
                  <a:ext cx="1267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8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8B8B45CD-8749-25CF-8918-0F2EA4CD181E}"/>
                    </a:ext>
                  </a:extLst>
                </p14:cNvPr>
                <p14:cNvContentPartPr/>
                <p14:nvPr/>
              </p14:nvContentPartPr>
              <p14:xfrm>
                <a:off x="7476022" y="243982"/>
                <a:ext cx="10080" cy="619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8B8B45CD-8749-25CF-8918-0F2EA4CD181E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7467022" y="234982"/>
                  <a:ext cx="277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0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CE4E3845-47CF-8D03-D6DA-CB738F34A118}"/>
                    </a:ext>
                  </a:extLst>
                </p14:cNvPr>
                <p14:cNvContentPartPr/>
                <p14:nvPr/>
              </p14:nvContentPartPr>
              <p14:xfrm>
                <a:off x="7438942" y="214822"/>
                <a:ext cx="113760" cy="13680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CE4E3845-47CF-8D03-D6DA-CB738F34A118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7429942" y="206182"/>
                  <a:ext cx="1314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2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39E8F5DD-5277-6CBD-A28E-B9A5B140B5CA}"/>
                    </a:ext>
                  </a:extLst>
                </p14:cNvPr>
                <p14:cNvContentPartPr/>
                <p14:nvPr/>
              </p14:nvContentPartPr>
              <p14:xfrm>
                <a:off x="7625782" y="154342"/>
                <a:ext cx="146520" cy="396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39E8F5DD-5277-6CBD-A28E-B9A5B140B5CA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7616782" y="145342"/>
                  <a:ext cx="1641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3F835DA8-9476-C445-FE7E-DC6E831C59AE}"/>
                    </a:ext>
                  </a:extLst>
                </p14:cNvPr>
                <p14:cNvContentPartPr/>
                <p14:nvPr/>
              </p14:nvContentPartPr>
              <p14:xfrm>
                <a:off x="7637662" y="199342"/>
                <a:ext cx="147960" cy="216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3F835DA8-9476-C445-FE7E-DC6E831C59AE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7628662" y="190342"/>
                  <a:ext cx="1656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4D227230-71DB-81B9-8973-3562AD46E596}"/>
                    </a:ext>
                  </a:extLst>
                </p14:cNvPr>
                <p14:cNvContentPartPr/>
                <p14:nvPr/>
              </p14:nvContentPartPr>
              <p14:xfrm>
                <a:off x="7888942" y="107182"/>
                <a:ext cx="115560" cy="14040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4D227230-71DB-81B9-8973-3562AD46E596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7879942" y="98182"/>
                  <a:ext cx="1332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EDC7FB8-61F9-4C09-1594-34A38EA6C95E}"/>
                    </a:ext>
                  </a:extLst>
                </p14:cNvPr>
                <p14:cNvContentPartPr/>
                <p14:nvPr/>
              </p14:nvContentPartPr>
              <p14:xfrm>
                <a:off x="8066782" y="206542"/>
                <a:ext cx="10080" cy="8712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EDC7FB8-61F9-4C09-1594-34A38EA6C95E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8058142" y="197542"/>
                  <a:ext cx="277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0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58A7D274-0172-486E-9E25-BDB0CF94529B}"/>
                    </a:ext>
                  </a:extLst>
                </p14:cNvPr>
                <p14:cNvContentPartPr/>
                <p14:nvPr/>
              </p14:nvContentPartPr>
              <p14:xfrm>
                <a:off x="8028622" y="198262"/>
                <a:ext cx="117000" cy="1227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58A7D274-0172-486E-9E25-BDB0CF94529B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8019622" y="189622"/>
                  <a:ext cx="1346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2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D83FF2B7-0ED2-C2EC-1A97-6AA6D37FC309}"/>
                    </a:ext>
                  </a:extLst>
                </p14:cNvPr>
                <p14:cNvContentPartPr/>
                <p14:nvPr/>
              </p14:nvContentPartPr>
              <p14:xfrm>
                <a:off x="7820542" y="44182"/>
                <a:ext cx="211680" cy="313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D83FF2B7-0ED2-C2EC-1A97-6AA6D37FC309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7811902" y="35182"/>
                  <a:ext cx="2293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4">
              <p14:nvContentPartPr>
                <p14:cNvPr id="1037" name="Freihand 1036">
                  <a:extLst>
                    <a:ext uri="{FF2B5EF4-FFF2-40B4-BE49-F238E27FC236}">
                      <a16:creationId xmlns:a16="http://schemas.microsoft.com/office/drawing/2014/main" id="{780CECFF-5674-7501-F8D8-5F7C71265C7E}"/>
                    </a:ext>
                  </a:extLst>
                </p14:cNvPr>
                <p14:cNvContentPartPr/>
                <p14:nvPr/>
              </p14:nvContentPartPr>
              <p14:xfrm>
                <a:off x="7075342" y="-52658"/>
                <a:ext cx="1368000" cy="458640"/>
              </p14:xfrm>
            </p:contentPart>
          </mc:Choice>
          <mc:Fallback xmlns="">
            <p:pic>
              <p:nvPicPr>
                <p:cNvPr id="1037" name="Freihand 1036">
                  <a:extLst>
                    <a:ext uri="{FF2B5EF4-FFF2-40B4-BE49-F238E27FC236}">
                      <a16:creationId xmlns:a16="http://schemas.microsoft.com/office/drawing/2014/main" id="{780CECFF-5674-7501-F8D8-5F7C71265C7E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7066702" y="-61298"/>
                  <a:ext cx="1385640" cy="476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0113373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hteck 45">
            <a:extLst>
              <a:ext uri="{FF2B5EF4-FFF2-40B4-BE49-F238E27FC236}">
                <a16:creationId xmlns:a16="http://schemas.microsoft.com/office/drawing/2014/main" id="{C13322D2-7471-4043-FDBD-4FCFF16E6E51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FE3D321-95D3-BC12-092A-D1C3E2744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231757" cy="180565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CD6B3F3F-1F30-B781-5F29-A26409C019DD}"/>
                  </a:ext>
                </a:extLst>
              </p14:cNvPr>
              <p14:cNvContentPartPr/>
              <p14:nvPr/>
            </p14:nvContentPartPr>
            <p14:xfrm>
              <a:off x="1926982" y="1176022"/>
              <a:ext cx="781560" cy="180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CD6B3F3F-1F30-B781-5F29-A26409C019D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17982" y="1167022"/>
                <a:ext cx="79920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4DF325EC-5641-60EF-1629-84FD3D7C4E9E}"/>
                  </a:ext>
                </a:extLst>
              </p14:cNvPr>
              <p14:cNvContentPartPr/>
              <p14:nvPr/>
            </p14:nvContentPartPr>
            <p14:xfrm>
              <a:off x="1155502" y="1476262"/>
              <a:ext cx="184320" cy="3276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4DF325EC-5641-60EF-1629-84FD3D7C4E9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46862" y="1467262"/>
                <a:ext cx="201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039C541F-F57A-6127-2F67-406E8142489A}"/>
                  </a:ext>
                </a:extLst>
              </p14:cNvPr>
              <p14:cNvContentPartPr/>
              <p14:nvPr/>
            </p14:nvContentPartPr>
            <p14:xfrm>
              <a:off x="144982" y="826462"/>
              <a:ext cx="254880" cy="3027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039C541F-F57A-6127-2F67-406E8142489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5982" y="817822"/>
                <a:ext cx="272520" cy="32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5EA44B1F-3348-E152-4436-12EC7C935C07}"/>
              </a:ext>
            </a:extLst>
          </p:cNvPr>
          <p:cNvGrpSpPr/>
          <p:nvPr/>
        </p:nvGrpSpPr>
        <p:grpSpPr>
          <a:xfrm>
            <a:off x="5528422" y="183862"/>
            <a:ext cx="192600" cy="294120"/>
            <a:chOff x="5528422" y="183862"/>
            <a:chExt cx="192600" cy="29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49C1E809-0F3C-A872-B0CD-7B714914EF1E}"/>
                    </a:ext>
                  </a:extLst>
                </p14:cNvPr>
                <p14:cNvContentPartPr/>
                <p14:nvPr/>
              </p14:nvContentPartPr>
              <p14:xfrm>
                <a:off x="5528422" y="251902"/>
                <a:ext cx="72720" cy="1944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49C1E809-0F3C-A872-B0CD-7B714914EF1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519422" y="242902"/>
                  <a:ext cx="903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E5218ABE-9F6D-9C15-2552-0B85A373E1B9}"/>
                    </a:ext>
                  </a:extLst>
                </p14:cNvPr>
                <p14:cNvContentPartPr/>
                <p14:nvPr/>
              </p14:nvContentPartPr>
              <p14:xfrm>
                <a:off x="5625622" y="183862"/>
                <a:ext cx="95400" cy="2941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E5218ABE-9F6D-9C15-2552-0B85A373E1B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616982" y="174862"/>
                  <a:ext cx="113040" cy="31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2042D773-9C47-F9DF-8BA6-C705395817CC}"/>
              </a:ext>
            </a:extLst>
          </p:cNvPr>
          <p:cNvGrpSpPr/>
          <p:nvPr/>
        </p:nvGrpSpPr>
        <p:grpSpPr>
          <a:xfrm>
            <a:off x="5964022" y="166222"/>
            <a:ext cx="509400" cy="281880"/>
            <a:chOff x="5964022" y="166222"/>
            <a:chExt cx="509400" cy="28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8DB7E1E2-2307-E24B-DBB2-616C8611B939}"/>
                    </a:ext>
                  </a:extLst>
                </p14:cNvPr>
                <p14:cNvContentPartPr/>
                <p14:nvPr/>
              </p14:nvContentPartPr>
              <p14:xfrm>
                <a:off x="5964022" y="186022"/>
                <a:ext cx="55800" cy="2620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8DB7E1E2-2307-E24B-DBB2-616C8611B93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955382" y="177022"/>
                  <a:ext cx="734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A8E36338-23BF-F816-9F8A-C310A45E66AC}"/>
                    </a:ext>
                  </a:extLst>
                </p14:cNvPr>
                <p14:cNvContentPartPr/>
                <p14:nvPr/>
              </p14:nvContentPartPr>
              <p14:xfrm>
                <a:off x="6083182" y="269542"/>
                <a:ext cx="135360" cy="856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A8E36338-23BF-F816-9F8A-C310A45E66A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074182" y="260902"/>
                  <a:ext cx="1530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293C013-ED59-0539-3E18-01DF47369867}"/>
                    </a:ext>
                  </a:extLst>
                </p14:cNvPr>
                <p14:cNvContentPartPr/>
                <p14:nvPr/>
              </p14:nvContentPartPr>
              <p14:xfrm>
                <a:off x="6222142" y="166222"/>
                <a:ext cx="251280" cy="1699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293C013-ED59-0539-3E18-01DF4736986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213502" y="157222"/>
                  <a:ext cx="2689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F5B1932-D083-2986-2364-8ED858F1CD2F}"/>
                    </a:ext>
                  </a:extLst>
                </p14:cNvPr>
                <p14:cNvContentPartPr/>
                <p14:nvPr/>
              </p14:nvContentPartPr>
              <p14:xfrm>
                <a:off x="6169942" y="187462"/>
                <a:ext cx="95760" cy="122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F5B1932-D083-2986-2364-8ED858F1CD2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161302" y="178462"/>
                  <a:ext cx="11340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C085622A-0E72-D09E-43F9-7B9AEDA5FC73}"/>
              </a:ext>
            </a:extLst>
          </p:cNvPr>
          <p:cNvGrpSpPr/>
          <p:nvPr/>
        </p:nvGrpSpPr>
        <p:grpSpPr>
          <a:xfrm>
            <a:off x="6709222" y="62542"/>
            <a:ext cx="1106640" cy="375120"/>
            <a:chOff x="6709222" y="62542"/>
            <a:chExt cx="1106640" cy="37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9EEE011B-611B-6AC3-7488-62F5BF9E70F4}"/>
                    </a:ext>
                  </a:extLst>
                </p14:cNvPr>
                <p14:cNvContentPartPr/>
                <p14:nvPr/>
              </p14:nvContentPartPr>
              <p14:xfrm>
                <a:off x="6709222" y="234622"/>
                <a:ext cx="85320" cy="774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9EEE011B-611B-6AC3-7488-62F5BF9E70F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700222" y="225622"/>
                  <a:ext cx="1029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7965899-3BEE-47FB-7EFF-65ACE92610EB}"/>
                    </a:ext>
                  </a:extLst>
                </p14:cNvPr>
                <p14:cNvContentPartPr/>
                <p14:nvPr/>
              </p14:nvContentPartPr>
              <p14:xfrm>
                <a:off x="6814702" y="251902"/>
                <a:ext cx="88200" cy="1857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7965899-3BEE-47FB-7EFF-65ACE92610E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806062" y="242902"/>
                  <a:ext cx="1058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C75AD2E-54A5-AED0-000C-2E47F4324F47}"/>
                    </a:ext>
                  </a:extLst>
                </p14:cNvPr>
                <p14:cNvContentPartPr/>
                <p14:nvPr/>
              </p14:nvContentPartPr>
              <p14:xfrm>
                <a:off x="6959422" y="134542"/>
                <a:ext cx="339480" cy="1440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C75AD2E-54A5-AED0-000C-2E47F4324F4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950782" y="125902"/>
                  <a:ext cx="3571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E6AF49C-B7B2-1ED1-7E75-BE8F4F6F0424}"/>
                    </a:ext>
                  </a:extLst>
                </p14:cNvPr>
                <p14:cNvContentPartPr/>
                <p14:nvPr/>
              </p14:nvContentPartPr>
              <p14:xfrm>
                <a:off x="7273342" y="124462"/>
                <a:ext cx="29880" cy="324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E6AF49C-B7B2-1ED1-7E75-BE8F4F6F042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264342" y="115462"/>
                  <a:ext cx="475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311B67C-EB54-6897-0739-B31E6F28F7BB}"/>
                    </a:ext>
                  </a:extLst>
                </p14:cNvPr>
                <p14:cNvContentPartPr/>
                <p14:nvPr/>
              </p14:nvContentPartPr>
              <p14:xfrm>
                <a:off x="7374862" y="188902"/>
                <a:ext cx="8640" cy="936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311B67C-EB54-6897-0739-B31E6F28F7B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366222" y="179902"/>
                  <a:ext cx="262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303B0EB-3BC1-E821-B756-3824AAFBCC91}"/>
                    </a:ext>
                  </a:extLst>
                </p14:cNvPr>
                <p14:cNvContentPartPr/>
                <p14:nvPr/>
              </p14:nvContentPartPr>
              <p14:xfrm>
                <a:off x="7445782" y="183142"/>
                <a:ext cx="216360" cy="964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303B0EB-3BC1-E821-B756-3824AAFBCC9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436782" y="174142"/>
                  <a:ext cx="2340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C7BE1CB-DED9-0D3A-D673-1E47956E2AD4}"/>
                    </a:ext>
                  </a:extLst>
                </p14:cNvPr>
                <p14:cNvContentPartPr/>
                <p14:nvPr/>
              </p14:nvContentPartPr>
              <p14:xfrm>
                <a:off x="7435342" y="62542"/>
                <a:ext cx="11880" cy="18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C7BE1CB-DED9-0D3A-D673-1E47956E2AD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426342" y="53542"/>
                  <a:ext cx="295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A691D0F0-0D91-2BBC-0400-0442A9AAE83D}"/>
                    </a:ext>
                  </a:extLst>
                </p14:cNvPr>
                <p14:cNvContentPartPr/>
                <p14:nvPr/>
              </p14:nvContentPartPr>
              <p14:xfrm>
                <a:off x="7734862" y="80902"/>
                <a:ext cx="25200" cy="1796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A691D0F0-0D91-2BBC-0400-0442A9AAE83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726222" y="72262"/>
                  <a:ext cx="428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728F03F-8EE7-5A7B-9C1D-8693929FE583}"/>
                    </a:ext>
                  </a:extLst>
                </p14:cNvPr>
                <p14:cNvContentPartPr/>
                <p14:nvPr/>
              </p14:nvContentPartPr>
              <p14:xfrm>
                <a:off x="7681222" y="142462"/>
                <a:ext cx="134640" cy="234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728F03F-8EE7-5A7B-9C1D-8693929FE58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672582" y="133462"/>
                  <a:ext cx="15228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C8A2B054-1013-FD34-70AC-A0B479018EB9}"/>
              </a:ext>
            </a:extLst>
          </p:cNvPr>
          <p:cNvGrpSpPr/>
          <p:nvPr/>
        </p:nvGrpSpPr>
        <p:grpSpPr>
          <a:xfrm>
            <a:off x="8075422" y="83062"/>
            <a:ext cx="167400" cy="204120"/>
            <a:chOff x="8075422" y="83062"/>
            <a:chExt cx="167400" cy="20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35AEFF0-492E-673C-382F-B8A9E80D834B}"/>
                    </a:ext>
                  </a:extLst>
                </p14:cNvPr>
                <p14:cNvContentPartPr/>
                <p14:nvPr/>
              </p14:nvContentPartPr>
              <p14:xfrm>
                <a:off x="8075422" y="84142"/>
                <a:ext cx="135360" cy="2030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35AEFF0-492E-673C-382F-B8A9E80D834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066782" y="75142"/>
                  <a:ext cx="1530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21DA20D6-AE22-61F6-CB2E-D3EF2700E59C}"/>
                    </a:ext>
                  </a:extLst>
                </p14:cNvPr>
                <p14:cNvContentPartPr/>
                <p14:nvPr/>
              </p14:nvContentPartPr>
              <p14:xfrm>
                <a:off x="8159302" y="83062"/>
                <a:ext cx="83520" cy="1922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21DA20D6-AE22-61F6-CB2E-D3EF2700E59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150302" y="74422"/>
                  <a:ext cx="101160" cy="20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0B746341-3DEF-F1F0-AE85-883300428D08}"/>
              </a:ext>
            </a:extLst>
          </p:cNvPr>
          <p:cNvGrpSpPr/>
          <p:nvPr/>
        </p:nvGrpSpPr>
        <p:grpSpPr>
          <a:xfrm>
            <a:off x="5826862" y="697942"/>
            <a:ext cx="609480" cy="213840"/>
            <a:chOff x="5826862" y="697942"/>
            <a:chExt cx="609480" cy="21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7A0C211-D8D4-687F-5984-ADD0C5004621}"/>
                    </a:ext>
                  </a:extLst>
                </p14:cNvPr>
                <p14:cNvContentPartPr/>
                <p14:nvPr/>
              </p14:nvContentPartPr>
              <p14:xfrm>
                <a:off x="5826862" y="697942"/>
                <a:ext cx="160200" cy="1353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7A0C211-D8D4-687F-5984-ADD0C500462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818222" y="689302"/>
                  <a:ext cx="1778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E26FF3EE-3807-CDCD-F4B2-F960D8D77FAC}"/>
                    </a:ext>
                  </a:extLst>
                </p14:cNvPr>
                <p14:cNvContentPartPr/>
                <p14:nvPr/>
              </p14:nvContentPartPr>
              <p14:xfrm>
                <a:off x="6011902" y="767422"/>
                <a:ext cx="50760" cy="1357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E26FF3EE-3807-CDCD-F4B2-F960D8D77FA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003262" y="758422"/>
                  <a:ext cx="684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FF084073-D3F8-9187-AE20-AAE8EA5313C0}"/>
                    </a:ext>
                  </a:extLst>
                </p14:cNvPr>
                <p14:cNvContentPartPr/>
                <p14:nvPr/>
              </p14:nvContentPartPr>
              <p14:xfrm>
                <a:off x="6026662" y="755542"/>
                <a:ext cx="115560" cy="1562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FF084073-D3F8-9187-AE20-AAE8EA5313C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017662" y="746542"/>
                  <a:ext cx="1332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667F2F1-D643-BE4D-2173-65B44DBEF8ED}"/>
                    </a:ext>
                  </a:extLst>
                </p14:cNvPr>
                <p14:cNvContentPartPr/>
                <p14:nvPr/>
              </p14:nvContentPartPr>
              <p14:xfrm>
                <a:off x="6246982" y="723862"/>
                <a:ext cx="189360" cy="741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667F2F1-D643-BE4D-2173-65B44DBEF8E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237982" y="715222"/>
                  <a:ext cx="207000" cy="9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C87CD22C-840B-B3B4-342D-AE5C4CEA7F2B}"/>
              </a:ext>
            </a:extLst>
          </p:cNvPr>
          <p:cNvGrpSpPr/>
          <p:nvPr/>
        </p:nvGrpSpPr>
        <p:grpSpPr>
          <a:xfrm>
            <a:off x="6647302" y="639622"/>
            <a:ext cx="329760" cy="247680"/>
            <a:chOff x="6647302" y="639622"/>
            <a:chExt cx="329760" cy="24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1920CBA-145A-9B71-493C-E65B84568519}"/>
                    </a:ext>
                  </a:extLst>
                </p14:cNvPr>
                <p14:cNvContentPartPr/>
                <p14:nvPr/>
              </p14:nvContentPartPr>
              <p14:xfrm>
                <a:off x="6647302" y="639622"/>
                <a:ext cx="134640" cy="1684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1920CBA-145A-9B71-493C-E65B8456851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638662" y="630982"/>
                  <a:ext cx="1522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4E1E8D6-A2A1-5CA8-D53B-CB52EBB9947A}"/>
                    </a:ext>
                  </a:extLst>
                </p14:cNvPr>
                <p14:cNvContentPartPr/>
                <p14:nvPr/>
              </p14:nvContentPartPr>
              <p14:xfrm>
                <a:off x="6648382" y="693982"/>
                <a:ext cx="137520" cy="680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4E1E8D6-A2A1-5CA8-D53B-CB52EBB9947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639382" y="685342"/>
                  <a:ext cx="1551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A660216-5D84-5128-D98D-F718C587E225}"/>
                    </a:ext>
                  </a:extLst>
                </p14:cNvPr>
                <p14:cNvContentPartPr/>
                <p14:nvPr/>
              </p14:nvContentPartPr>
              <p14:xfrm>
                <a:off x="6860422" y="730702"/>
                <a:ext cx="74520" cy="1566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A660216-5D84-5128-D98D-F718C587E22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851422" y="721702"/>
                  <a:ext cx="921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0F82CD2-3F9E-E02C-0465-432115F6AF74}"/>
                    </a:ext>
                  </a:extLst>
                </p14:cNvPr>
                <p14:cNvContentPartPr/>
                <p14:nvPr/>
              </p14:nvContentPartPr>
              <p14:xfrm>
                <a:off x="6937462" y="714142"/>
                <a:ext cx="39600" cy="1515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0F82CD2-3F9E-E02C-0465-432115F6AF7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928462" y="705142"/>
                  <a:ext cx="572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E165B011-64E3-35D0-E535-E329FD58F0CF}"/>
                    </a:ext>
                  </a:extLst>
                </p14:cNvPr>
                <p14:cNvContentPartPr/>
                <p14:nvPr/>
              </p14:nvContentPartPr>
              <p14:xfrm>
                <a:off x="6899302" y="801982"/>
                <a:ext cx="69480" cy="241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E165B011-64E3-35D0-E535-E329FD58F0C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890302" y="792982"/>
                  <a:ext cx="8712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9DB51319-27BF-01E1-2DF7-CE9DA9C5E954}"/>
              </a:ext>
            </a:extLst>
          </p:cNvPr>
          <p:cNvGrpSpPr/>
          <p:nvPr/>
        </p:nvGrpSpPr>
        <p:grpSpPr>
          <a:xfrm>
            <a:off x="7120342" y="490942"/>
            <a:ext cx="714600" cy="328320"/>
            <a:chOff x="7120342" y="490942"/>
            <a:chExt cx="714600" cy="32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993A1662-53A8-8877-8358-BA763D7CE117}"/>
                    </a:ext>
                  </a:extLst>
                </p14:cNvPr>
                <p14:cNvContentPartPr/>
                <p14:nvPr/>
              </p14:nvContentPartPr>
              <p14:xfrm>
                <a:off x="7120342" y="711982"/>
                <a:ext cx="11160" cy="50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993A1662-53A8-8877-8358-BA763D7CE11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111702" y="703342"/>
                  <a:ext cx="288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B2752BC1-4AE8-B831-AF5E-478ACCD6E356}"/>
                    </a:ext>
                  </a:extLst>
                </p14:cNvPr>
                <p14:cNvContentPartPr/>
                <p14:nvPr/>
              </p14:nvContentPartPr>
              <p14:xfrm>
                <a:off x="7225462" y="599662"/>
                <a:ext cx="162360" cy="2196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B2752BC1-4AE8-B831-AF5E-478ACCD6E35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216822" y="591022"/>
                  <a:ext cx="1800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D073A0B-3544-182A-5283-9ADDBA8C7EF4}"/>
                    </a:ext>
                  </a:extLst>
                </p14:cNvPr>
                <p14:cNvContentPartPr/>
                <p14:nvPr/>
              </p14:nvContentPartPr>
              <p14:xfrm>
                <a:off x="7443982" y="490942"/>
                <a:ext cx="131760" cy="972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D073A0B-3544-182A-5283-9ADDBA8C7EF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434982" y="482302"/>
                  <a:ext cx="1494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5102F8B-97DD-B828-3629-E9FD3C911A99}"/>
                    </a:ext>
                  </a:extLst>
                </p14:cNvPr>
                <p14:cNvContentPartPr/>
                <p14:nvPr/>
              </p14:nvContentPartPr>
              <p14:xfrm>
                <a:off x="7686622" y="651142"/>
                <a:ext cx="148320" cy="183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5102F8B-97DD-B828-3629-E9FD3C911A9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677622" y="642502"/>
                  <a:ext cx="165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13BF199-BB1D-54EE-55C1-CDD35B7D944F}"/>
                    </a:ext>
                  </a:extLst>
                </p14:cNvPr>
                <p14:cNvContentPartPr/>
                <p14:nvPr/>
              </p14:nvContentPartPr>
              <p14:xfrm>
                <a:off x="7684102" y="717382"/>
                <a:ext cx="141120" cy="100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13BF199-BB1D-54EE-55C1-CDD35B7D944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675102" y="708382"/>
                  <a:ext cx="158760" cy="2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3D265949-117A-1A42-B506-9D2E22ED9417}"/>
                  </a:ext>
                </a:extLst>
              </p14:cNvPr>
              <p14:cNvContentPartPr/>
              <p14:nvPr/>
            </p14:nvContentPartPr>
            <p14:xfrm>
              <a:off x="9852022" y="247582"/>
              <a:ext cx="152640" cy="10908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3D265949-117A-1A42-B506-9D2E22ED941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9843382" y="238942"/>
                <a:ext cx="17028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6A700CB6-8284-0FB6-4F2C-D1E417CF6F8F}"/>
                  </a:ext>
                </a:extLst>
              </p14:cNvPr>
              <p14:cNvContentPartPr/>
              <p14:nvPr/>
            </p14:nvContentPartPr>
            <p14:xfrm>
              <a:off x="1194742" y="313822"/>
              <a:ext cx="213480" cy="5472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6A700CB6-8284-0FB6-4F2C-D1E417CF6F8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186102" y="304822"/>
                <a:ext cx="23112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525C45FE-D8AA-B77F-671D-A439AC4AEA21}"/>
                  </a:ext>
                </a:extLst>
              </p14:cNvPr>
              <p14:cNvContentPartPr/>
              <p14:nvPr/>
            </p14:nvContentPartPr>
            <p14:xfrm>
              <a:off x="2029582" y="322462"/>
              <a:ext cx="138240" cy="6228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525C45FE-D8AA-B77F-671D-A439AC4AEA2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020582" y="313822"/>
                <a:ext cx="155880" cy="7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DEB6387F-5242-EFAC-FDB1-FD10D7BFEFF9}"/>
              </a:ext>
            </a:extLst>
          </p:cNvPr>
          <p:cNvGrpSpPr/>
          <p:nvPr/>
        </p:nvGrpSpPr>
        <p:grpSpPr>
          <a:xfrm>
            <a:off x="10227142" y="483022"/>
            <a:ext cx="262800" cy="194400"/>
            <a:chOff x="10227142" y="483022"/>
            <a:chExt cx="262800" cy="19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AEEC3EF7-520B-2BC5-6AF7-73DDBB9FA877}"/>
                    </a:ext>
                  </a:extLst>
                </p14:cNvPr>
                <p14:cNvContentPartPr/>
                <p14:nvPr/>
              </p14:nvContentPartPr>
              <p14:xfrm>
                <a:off x="10227142" y="495622"/>
                <a:ext cx="104040" cy="1818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AEEC3EF7-520B-2BC5-6AF7-73DDBB9FA87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218142" y="486622"/>
                  <a:ext cx="1216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F7CF4B81-8D63-B390-1430-0B8370040553}"/>
                    </a:ext>
                  </a:extLst>
                </p14:cNvPr>
                <p14:cNvContentPartPr/>
                <p14:nvPr/>
              </p14:nvContentPartPr>
              <p14:xfrm>
                <a:off x="10410382" y="498502"/>
                <a:ext cx="11880" cy="1144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F7CF4B81-8D63-B390-1430-0B837004055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401742" y="489502"/>
                  <a:ext cx="295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57AC295F-D71F-BB43-83F6-75F5537CAC62}"/>
                    </a:ext>
                  </a:extLst>
                </p14:cNvPr>
                <p14:cNvContentPartPr/>
                <p14:nvPr/>
              </p14:nvContentPartPr>
              <p14:xfrm>
                <a:off x="10369702" y="483022"/>
                <a:ext cx="120240" cy="1771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57AC295F-D71F-BB43-83F6-75F5537CAC6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361062" y="474382"/>
                  <a:ext cx="137880" cy="19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88D623F5-DA78-F1E3-8174-916588E4316E}"/>
                  </a:ext>
                </a:extLst>
              </p14:cNvPr>
              <p14:cNvContentPartPr/>
              <p14:nvPr/>
            </p14:nvContentPartPr>
            <p14:xfrm>
              <a:off x="8027182" y="880822"/>
              <a:ext cx="358560" cy="2556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88D623F5-DA78-F1E3-8174-916588E4316E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018182" y="871822"/>
                <a:ext cx="376200" cy="4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9A7F5022-E687-E781-4DC9-17BE81C40E56}"/>
              </a:ext>
            </a:extLst>
          </p:cNvPr>
          <p:cNvGrpSpPr/>
          <p:nvPr/>
        </p:nvGrpSpPr>
        <p:grpSpPr>
          <a:xfrm>
            <a:off x="10715302" y="482662"/>
            <a:ext cx="723960" cy="237600"/>
            <a:chOff x="10715302" y="482662"/>
            <a:chExt cx="723960" cy="23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DB305A36-169B-BD64-F26E-F95782859B1B}"/>
                    </a:ext>
                  </a:extLst>
                </p14:cNvPr>
                <p14:cNvContentPartPr/>
                <p14:nvPr/>
              </p14:nvContentPartPr>
              <p14:xfrm>
                <a:off x="10715302" y="482662"/>
                <a:ext cx="100080" cy="1972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DB305A36-169B-BD64-F26E-F95782859B1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706662" y="473662"/>
                  <a:ext cx="1177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74BBBCAF-7DB3-B9C8-1367-8113071D0F96}"/>
                    </a:ext>
                  </a:extLst>
                </p14:cNvPr>
                <p14:cNvContentPartPr/>
                <p14:nvPr/>
              </p14:nvContentPartPr>
              <p14:xfrm>
                <a:off x="10906102" y="550702"/>
                <a:ext cx="173520" cy="1908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74BBBCAF-7DB3-B9C8-1367-8113071D0F9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897462" y="541702"/>
                  <a:ext cx="1911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162BA9BA-004F-01B5-D351-658231367718}"/>
                    </a:ext>
                  </a:extLst>
                </p14:cNvPr>
                <p14:cNvContentPartPr/>
                <p14:nvPr/>
              </p14:nvContentPartPr>
              <p14:xfrm>
                <a:off x="10891342" y="598942"/>
                <a:ext cx="169560" cy="4320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162BA9BA-004F-01B5-D351-65823136771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882342" y="590302"/>
                  <a:ext cx="1872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6D35D2FA-243D-A15A-0926-4A99915EC7B2}"/>
                    </a:ext>
                  </a:extLst>
                </p14:cNvPr>
                <p14:cNvContentPartPr/>
                <p14:nvPr/>
              </p14:nvContentPartPr>
              <p14:xfrm>
                <a:off x="11185822" y="502822"/>
                <a:ext cx="104760" cy="1656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6D35D2FA-243D-A15A-0926-4A99915EC7B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177182" y="494182"/>
                  <a:ext cx="1224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ED2641DA-2AF1-E6F7-A74E-95399BC51EDF}"/>
                    </a:ext>
                  </a:extLst>
                </p14:cNvPr>
                <p14:cNvContentPartPr/>
                <p14:nvPr/>
              </p14:nvContentPartPr>
              <p14:xfrm>
                <a:off x="11203822" y="524422"/>
                <a:ext cx="81360" cy="1126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ED2641DA-2AF1-E6F7-A74E-95399BC51ED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195182" y="515422"/>
                  <a:ext cx="990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21BB0983-6967-11F8-5930-F0A7A710AF18}"/>
                    </a:ext>
                  </a:extLst>
                </p14:cNvPr>
                <p14:cNvContentPartPr/>
                <p14:nvPr/>
              </p14:nvContentPartPr>
              <p14:xfrm>
                <a:off x="11341702" y="565822"/>
                <a:ext cx="97560" cy="1544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21BB0983-6967-11F8-5930-F0A7A710AF1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332702" y="557182"/>
                  <a:ext cx="11520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uppieren 101">
            <a:extLst>
              <a:ext uri="{FF2B5EF4-FFF2-40B4-BE49-F238E27FC236}">
                <a16:creationId xmlns:a16="http://schemas.microsoft.com/office/drawing/2014/main" id="{13D5DC91-D7A1-75DA-A419-25D8E4DF83B8}"/>
              </a:ext>
            </a:extLst>
          </p:cNvPr>
          <p:cNvGrpSpPr/>
          <p:nvPr/>
        </p:nvGrpSpPr>
        <p:grpSpPr>
          <a:xfrm>
            <a:off x="8048782" y="431542"/>
            <a:ext cx="1774080" cy="761760"/>
            <a:chOff x="8048782" y="431542"/>
            <a:chExt cx="1774080" cy="76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398C1289-FB6A-3976-4371-00376978A7C1}"/>
                    </a:ext>
                  </a:extLst>
                </p14:cNvPr>
                <p14:cNvContentPartPr/>
                <p14:nvPr/>
              </p14:nvContentPartPr>
              <p14:xfrm>
                <a:off x="8048782" y="583102"/>
                <a:ext cx="129960" cy="1544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398C1289-FB6A-3976-4371-00376978A7C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039782" y="574102"/>
                  <a:ext cx="1476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BF94D3F7-4191-E639-1BE9-51AFFB5467C4}"/>
                    </a:ext>
                  </a:extLst>
                </p14:cNvPr>
                <p14:cNvContentPartPr/>
                <p14:nvPr/>
              </p14:nvContentPartPr>
              <p14:xfrm>
                <a:off x="8051662" y="629182"/>
                <a:ext cx="147240" cy="802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BF94D3F7-4191-E639-1BE9-51AFFB5467C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043022" y="620182"/>
                  <a:ext cx="1648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4B390264-A9AF-BA69-6FBB-CC31DF7B2764}"/>
                    </a:ext>
                  </a:extLst>
                </p14:cNvPr>
                <p14:cNvContentPartPr/>
                <p14:nvPr/>
              </p14:nvContentPartPr>
              <p14:xfrm>
                <a:off x="8247502" y="638902"/>
                <a:ext cx="95760" cy="1587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4B390264-A9AF-BA69-6FBB-CC31DF7B276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238502" y="629902"/>
                  <a:ext cx="1134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67357AA1-6F27-6CD2-390A-9EA2EF3FB1C3}"/>
                    </a:ext>
                  </a:extLst>
                </p14:cNvPr>
                <p14:cNvContentPartPr/>
                <p14:nvPr/>
              </p14:nvContentPartPr>
              <p14:xfrm>
                <a:off x="8277382" y="730702"/>
                <a:ext cx="69840" cy="64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67357AA1-6F27-6CD2-390A-9EA2EF3FB1C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268382" y="721702"/>
                  <a:ext cx="874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E4CC9551-93B7-E4A6-0816-FA58E569A3D0}"/>
                    </a:ext>
                  </a:extLst>
                </p14:cNvPr>
                <p14:cNvContentPartPr/>
                <p14:nvPr/>
              </p14:nvContentPartPr>
              <p14:xfrm>
                <a:off x="8489422" y="634582"/>
                <a:ext cx="19800" cy="172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E4CC9551-93B7-E4A6-0816-FA58E569A3D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480422" y="625942"/>
                  <a:ext cx="374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EEBDFD3D-53D6-749D-B599-BE6FA070F1D2}"/>
                    </a:ext>
                  </a:extLst>
                </p14:cNvPr>
                <p14:cNvContentPartPr/>
                <p14:nvPr/>
              </p14:nvContentPartPr>
              <p14:xfrm>
                <a:off x="8642782" y="453502"/>
                <a:ext cx="92160" cy="2635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EEBDFD3D-53D6-749D-B599-BE6FA070F1D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634142" y="444862"/>
                  <a:ext cx="1098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C9E28FA9-121A-CD9A-54D8-A494C16452CC}"/>
                    </a:ext>
                  </a:extLst>
                </p14:cNvPr>
                <p14:cNvContentPartPr/>
                <p14:nvPr/>
              </p14:nvContentPartPr>
              <p14:xfrm>
                <a:off x="8796502" y="476182"/>
                <a:ext cx="161640" cy="2300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C9E28FA9-121A-CD9A-54D8-A494C16452C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787502" y="467182"/>
                  <a:ext cx="1792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F26C4E6E-1629-613F-E1C7-05DD44779FEE}"/>
                    </a:ext>
                  </a:extLst>
                </p14:cNvPr>
                <p14:cNvContentPartPr/>
                <p14:nvPr/>
              </p14:nvContentPartPr>
              <p14:xfrm>
                <a:off x="9001342" y="653302"/>
                <a:ext cx="64440" cy="1083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F26C4E6E-1629-613F-E1C7-05DD44779FE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992342" y="644302"/>
                  <a:ext cx="820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3BF1EBED-74B5-0597-7716-6C5134AD2917}"/>
                    </a:ext>
                  </a:extLst>
                </p14:cNvPr>
                <p14:cNvContentPartPr/>
                <p14:nvPr/>
              </p14:nvContentPartPr>
              <p14:xfrm>
                <a:off x="9016822" y="635302"/>
                <a:ext cx="101520" cy="1314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3BF1EBED-74B5-0597-7716-6C5134AD291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007822" y="626302"/>
                  <a:ext cx="1191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AB4162DD-4729-5D3F-E9BB-F4BE66488182}"/>
                    </a:ext>
                  </a:extLst>
                </p14:cNvPr>
                <p14:cNvContentPartPr/>
                <p14:nvPr/>
              </p14:nvContentPartPr>
              <p14:xfrm>
                <a:off x="9232822" y="516502"/>
                <a:ext cx="14400" cy="1278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AB4162DD-4729-5D3F-E9BB-F4BE6648818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224182" y="507862"/>
                  <a:ext cx="320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871F8E58-3581-1A7F-6434-3AC718D723FD}"/>
                    </a:ext>
                  </a:extLst>
                </p14:cNvPr>
                <p14:cNvContentPartPr/>
                <p14:nvPr/>
              </p14:nvContentPartPr>
              <p14:xfrm>
                <a:off x="9191062" y="565102"/>
                <a:ext cx="120240" cy="79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871F8E58-3581-1A7F-6434-3AC718D723F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182422" y="556102"/>
                  <a:ext cx="1378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4FA480E8-E550-43A8-5227-B2BB631BBA71}"/>
                    </a:ext>
                  </a:extLst>
                </p14:cNvPr>
                <p14:cNvContentPartPr/>
                <p14:nvPr/>
              </p14:nvContentPartPr>
              <p14:xfrm>
                <a:off x="9373222" y="462142"/>
                <a:ext cx="240840" cy="2206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4FA480E8-E550-43A8-5227-B2BB631BBA7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364582" y="453502"/>
                  <a:ext cx="2584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E883094B-7493-22E1-AFD8-2265811C0988}"/>
                    </a:ext>
                  </a:extLst>
                </p14:cNvPr>
                <p14:cNvContentPartPr/>
                <p14:nvPr/>
              </p14:nvContentPartPr>
              <p14:xfrm>
                <a:off x="9546022" y="569422"/>
                <a:ext cx="113760" cy="1555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E883094B-7493-22E1-AFD8-2265811C098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537382" y="560422"/>
                  <a:ext cx="1314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E7792DA7-6981-4CB0-BB58-F1E61F32109F}"/>
                    </a:ext>
                  </a:extLst>
                </p14:cNvPr>
                <p14:cNvContentPartPr/>
                <p14:nvPr/>
              </p14:nvContentPartPr>
              <p14:xfrm>
                <a:off x="9678142" y="431542"/>
                <a:ext cx="144720" cy="3074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E7792DA7-6981-4CB0-BB58-F1E61F32109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669502" y="422542"/>
                  <a:ext cx="16236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21AE8171-3D3A-973C-9BB4-75D13C9DEE1A}"/>
                    </a:ext>
                  </a:extLst>
                </p14:cNvPr>
                <p14:cNvContentPartPr/>
                <p14:nvPr/>
              </p14:nvContentPartPr>
              <p14:xfrm>
                <a:off x="8782102" y="782902"/>
                <a:ext cx="586080" cy="1285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21AE8171-3D3A-973C-9BB4-75D13C9DEE1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773102" y="773902"/>
                  <a:ext cx="6037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9527450B-BC27-D312-9C00-8B2A8F91374E}"/>
                    </a:ext>
                  </a:extLst>
                </p14:cNvPr>
                <p14:cNvContentPartPr/>
                <p14:nvPr/>
              </p14:nvContentPartPr>
              <p14:xfrm>
                <a:off x="9346942" y="795142"/>
                <a:ext cx="274320" cy="860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9527450B-BC27-D312-9C00-8B2A8F91374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338302" y="786502"/>
                  <a:ext cx="2919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F9161E0F-D39B-3911-B765-3FB40413DFF3}"/>
                    </a:ext>
                  </a:extLst>
                </p14:cNvPr>
                <p14:cNvContentPartPr/>
                <p14:nvPr/>
              </p14:nvContentPartPr>
              <p14:xfrm>
                <a:off x="9121942" y="958582"/>
                <a:ext cx="141840" cy="2347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F9161E0F-D39B-3911-B765-3FB40413DFF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113302" y="949942"/>
                  <a:ext cx="1594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536444AB-FB3C-A744-3DEC-ABE407E48DB6}"/>
                    </a:ext>
                  </a:extLst>
                </p14:cNvPr>
                <p14:cNvContentPartPr/>
                <p14:nvPr/>
              </p14:nvContentPartPr>
              <p14:xfrm>
                <a:off x="8809462" y="795862"/>
                <a:ext cx="349200" cy="7308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536444AB-FB3C-A744-3DEC-ABE407E48DB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800462" y="787222"/>
                  <a:ext cx="366840" cy="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uppieren 116">
            <a:extLst>
              <a:ext uri="{FF2B5EF4-FFF2-40B4-BE49-F238E27FC236}">
                <a16:creationId xmlns:a16="http://schemas.microsoft.com/office/drawing/2014/main" id="{EBF5CB4D-6BBD-EB79-50DF-231578095214}"/>
              </a:ext>
            </a:extLst>
          </p:cNvPr>
          <p:cNvGrpSpPr/>
          <p:nvPr/>
        </p:nvGrpSpPr>
        <p:grpSpPr>
          <a:xfrm>
            <a:off x="11518102" y="443782"/>
            <a:ext cx="485280" cy="285480"/>
            <a:chOff x="11518102" y="443782"/>
            <a:chExt cx="485280" cy="28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6DB90E8F-8DDA-6147-66F7-BF2F1E27F818}"/>
                    </a:ext>
                  </a:extLst>
                </p14:cNvPr>
                <p14:cNvContentPartPr/>
                <p14:nvPr/>
              </p14:nvContentPartPr>
              <p14:xfrm>
                <a:off x="11569942" y="534502"/>
                <a:ext cx="45720" cy="1483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6DB90E8F-8DDA-6147-66F7-BF2F1E27F81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560942" y="525862"/>
                  <a:ext cx="633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A9F80CC0-4D0B-BD12-C34C-099674948AA7}"/>
                    </a:ext>
                  </a:extLst>
                </p14:cNvPr>
                <p14:cNvContentPartPr/>
                <p14:nvPr/>
              </p14:nvContentPartPr>
              <p14:xfrm>
                <a:off x="11518102" y="556822"/>
                <a:ext cx="150480" cy="302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A9F80CC0-4D0B-BD12-C34C-099674948AA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509462" y="547822"/>
                  <a:ext cx="1681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4D1D5040-53EE-85E9-437C-FD953EC03129}"/>
                    </a:ext>
                  </a:extLst>
                </p14:cNvPr>
                <p14:cNvContentPartPr/>
                <p14:nvPr/>
              </p14:nvContentPartPr>
              <p14:xfrm>
                <a:off x="11714302" y="443782"/>
                <a:ext cx="176760" cy="22608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4D1D5040-53EE-85E9-437C-FD953EC0312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705662" y="434782"/>
                  <a:ext cx="1944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76E04381-261E-87EB-BCBB-D0A9B0635AB1}"/>
                    </a:ext>
                  </a:extLst>
                </p14:cNvPr>
                <p14:cNvContentPartPr/>
                <p14:nvPr/>
              </p14:nvContentPartPr>
              <p14:xfrm>
                <a:off x="11900422" y="557182"/>
                <a:ext cx="97920" cy="1720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76E04381-261E-87EB-BCBB-D0A9B0635AB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891782" y="548542"/>
                  <a:ext cx="1155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A6D3ED04-2A93-521F-7555-48BC7D861FFA}"/>
                    </a:ext>
                  </a:extLst>
                </p14:cNvPr>
                <p14:cNvContentPartPr/>
                <p14:nvPr/>
              </p14:nvContentPartPr>
              <p14:xfrm>
                <a:off x="11894302" y="665542"/>
                <a:ext cx="109080" cy="1008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A6D3ED04-2A93-521F-7555-48BC7D861FF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885662" y="656902"/>
                  <a:ext cx="12672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E5FE4962-4B3C-2B74-639E-23AAE0458A48}"/>
              </a:ext>
            </a:extLst>
          </p:cNvPr>
          <p:cNvGrpSpPr/>
          <p:nvPr/>
        </p:nvGrpSpPr>
        <p:grpSpPr>
          <a:xfrm>
            <a:off x="5323942" y="1397422"/>
            <a:ext cx="298440" cy="120960"/>
            <a:chOff x="5323942" y="1397422"/>
            <a:chExt cx="298440" cy="12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F34FEFBA-5E40-52F9-8791-560CADABF4F4}"/>
                    </a:ext>
                  </a:extLst>
                </p14:cNvPr>
                <p14:cNvContentPartPr/>
                <p14:nvPr/>
              </p14:nvContentPartPr>
              <p14:xfrm>
                <a:off x="5323942" y="1438102"/>
                <a:ext cx="203040" cy="1836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F34FEFBA-5E40-52F9-8791-560CADABF4F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314942" y="1429102"/>
                  <a:ext cx="2206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D2FDB4C6-EA40-B445-F39C-6702281FE095}"/>
                    </a:ext>
                  </a:extLst>
                </p14:cNvPr>
                <p14:cNvContentPartPr/>
                <p14:nvPr/>
              </p14:nvContentPartPr>
              <p14:xfrm>
                <a:off x="5325742" y="1397422"/>
                <a:ext cx="296640" cy="12096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D2FDB4C6-EA40-B445-F39C-6702281FE09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317102" y="1388422"/>
                  <a:ext cx="31428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uppieren 129">
            <a:extLst>
              <a:ext uri="{FF2B5EF4-FFF2-40B4-BE49-F238E27FC236}">
                <a16:creationId xmlns:a16="http://schemas.microsoft.com/office/drawing/2014/main" id="{6802D031-720C-81ED-7551-0D1EBCEC2157}"/>
              </a:ext>
            </a:extLst>
          </p:cNvPr>
          <p:cNvGrpSpPr/>
          <p:nvPr/>
        </p:nvGrpSpPr>
        <p:grpSpPr>
          <a:xfrm>
            <a:off x="5856742" y="1341622"/>
            <a:ext cx="563400" cy="124200"/>
            <a:chOff x="5856742" y="1341622"/>
            <a:chExt cx="563400" cy="12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0497A1D0-6907-B88C-FDCC-EC567C0568F4}"/>
                    </a:ext>
                  </a:extLst>
                </p14:cNvPr>
                <p14:cNvContentPartPr/>
                <p14:nvPr/>
              </p14:nvContentPartPr>
              <p14:xfrm>
                <a:off x="5856742" y="1368262"/>
                <a:ext cx="230400" cy="9756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0497A1D0-6907-B88C-FDCC-EC567C0568F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848102" y="1359622"/>
                  <a:ext cx="2480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5E7A4D29-AF71-803A-B910-3AF18D86619B}"/>
                    </a:ext>
                  </a:extLst>
                </p14:cNvPr>
                <p14:cNvContentPartPr/>
                <p14:nvPr/>
              </p14:nvContentPartPr>
              <p14:xfrm>
                <a:off x="6113422" y="1367542"/>
                <a:ext cx="140040" cy="8172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5E7A4D29-AF71-803A-B910-3AF18D86619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104782" y="1358542"/>
                  <a:ext cx="1576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E42261D6-0CAC-1A0E-47B6-0234FF26B93F}"/>
                    </a:ext>
                  </a:extLst>
                </p14:cNvPr>
                <p14:cNvContentPartPr/>
                <p14:nvPr/>
              </p14:nvContentPartPr>
              <p14:xfrm>
                <a:off x="6305302" y="1341622"/>
                <a:ext cx="114840" cy="1047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E42261D6-0CAC-1A0E-47B6-0234FF26B93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296302" y="1332622"/>
                  <a:ext cx="132480" cy="1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uppieren 155">
            <a:extLst>
              <a:ext uri="{FF2B5EF4-FFF2-40B4-BE49-F238E27FC236}">
                <a16:creationId xmlns:a16="http://schemas.microsoft.com/office/drawing/2014/main" id="{40CDA22C-882F-DE81-A1F6-10F28FF24A95}"/>
              </a:ext>
            </a:extLst>
          </p:cNvPr>
          <p:cNvGrpSpPr/>
          <p:nvPr/>
        </p:nvGrpSpPr>
        <p:grpSpPr>
          <a:xfrm>
            <a:off x="6598342" y="1112662"/>
            <a:ext cx="2091960" cy="408240"/>
            <a:chOff x="6598342" y="1112662"/>
            <a:chExt cx="2091960" cy="40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BDA66CFA-F40E-BFAD-C990-B9DE7887DBB8}"/>
                    </a:ext>
                  </a:extLst>
                </p14:cNvPr>
                <p14:cNvContentPartPr/>
                <p14:nvPr/>
              </p14:nvContentPartPr>
              <p14:xfrm>
                <a:off x="6598342" y="1372582"/>
                <a:ext cx="11880" cy="1008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BDA66CFA-F40E-BFAD-C990-B9DE7887DBB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589342" y="1363582"/>
                  <a:ext cx="295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97CDFE53-DF8F-0E4C-AA79-89EFEDE5846D}"/>
                    </a:ext>
                  </a:extLst>
                </p14:cNvPr>
                <p14:cNvContentPartPr/>
                <p14:nvPr/>
              </p14:nvContentPartPr>
              <p14:xfrm>
                <a:off x="6598342" y="1320742"/>
                <a:ext cx="127800" cy="11160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97CDFE53-DF8F-0E4C-AA79-89EFEDE5846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589342" y="1311742"/>
                  <a:ext cx="1454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69FC0EB2-A462-F139-D90B-BE6A10FB0719}"/>
                    </a:ext>
                  </a:extLst>
                </p14:cNvPr>
                <p14:cNvContentPartPr/>
                <p14:nvPr/>
              </p14:nvContentPartPr>
              <p14:xfrm>
                <a:off x="6777262" y="1366822"/>
                <a:ext cx="84240" cy="1303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69FC0EB2-A462-F139-D90B-BE6A10FB071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768262" y="1358182"/>
                  <a:ext cx="1018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5A9AD290-CD18-DAE6-021D-5ACA1EE6F980}"/>
                    </a:ext>
                  </a:extLst>
                </p14:cNvPr>
                <p14:cNvContentPartPr/>
                <p14:nvPr/>
              </p14:nvContentPartPr>
              <p14:xfrm>
                <a:off x="6820822" y="1378702"/>
                <a:ext cx="74160" cy="12600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5A9AD290-CD18-DAE6-021D-5ACA1EE6F98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811822" y="1369702"/>
                  <a:ext cx="918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BEAE8059-0EF7-A2E4-DBC5-21F95324B0E5}"/>
                    </a:ext>
                  </a:extLst>
                </p14:cNvPr>
                <p14:cNvContentPartPr/>
                <p14:nvPr/>
              </p14:nvContentPartPr>
              <p14:xfrm>
                <a:off x="6986782" y="1366462"/>
                <a:ext cx="144360" cy="792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BEAE8059-0EF7-A2E4-DBC5-21F95324B0E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978142" y="1357462"/>
                  <a:ext cx="1620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83E0EC93-3016-4450-D88F-10ECAF53B998}"/>
                    </a:ext>
                  </a:extLst>
                </p14:cNvPr>
                <p14:cNvContentPartPr/>
                <p14:nvPr/>
              </p14:nvContentPartPr>
              <p14:xfrm>
                <a:off x="7012702" y="1409302"/>
                <a:ext cx="135000" cy="1836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83E0EC93-3016-4450-D88F-10ECAF53B99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003702" y="1400302"/>
                  <a:ext cx="152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A9B46A06-EB49-79C6-728C-76BF79C3F3C8}"/>
                    </a:ext>
                  </a:extLst>
                </p14:cNvPr>
                <p14:cNvContentPartPr/>
                <p14:nvPr/>
              </p14:nvContentPartPr>
              <p14:xfrm>
                <a:off x="7258942" y="1300942"/>
                <a:ext cx="107280" cy="1447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A9B46A06-EB49-79C6-728C-76BF79C3F3C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249942" y="1291942"/>
                  <a:ext cx="1249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0B5549A5-873C-5101-8216-1F10E66F1B1E}"/>
                    </a:ext>
                  </a:extLst>
                </p14:cNvPr>
                <p14:cNvContentPartPr/>
                <p14:nvPr/>
              </p14:nvContentPartPr>
              <p14:xfrm>
                <a:off x="7271542" y="1362862"/>
                <a:ext cx="208440" cy="11700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0B5549A5-873C-5101-8216-1F10E66F1B1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262902" y="1353862"/>
                  <a:ext cx="2260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BB5CD142-75CD-6C27-B30C-D272E71C2EF8}"/>
                    </a:ext>
                  </a:extLst>
                </p14:cNvPr>
                <p14:cNvContentPartPr/>
                <p14:nvPr/>
              </p14:nvContentPartPr>
              <p14:xfrm>
                <a:off x="7423462" y="1379062"/>
                <a:ext cx="120600" cy="14184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BB5CD142-75CD-6C27-B30C-D272E71C2EF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414462" y="1370422"/>
                  <a:ext cx="1382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3184EA05-1D23-2FA2-3181-9961554EEA49}"/>
                    </a:ext>
                  </a:extLst>
                </p14:cNvPr>
                <p14:cNvContentPartPr/>
                <p14:nvPr/>
              </p14:nvContentPartPr>
              <p14:xfrm>
                <a:off x="7612462" y="1211662"/>
                <a:ext cx="70920" cy="25308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3184EA05-1D23-2FA2-3181-9961554EEA4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603822" y="1202662"/>
                  <a:ext cx="885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3807FC62-9DE9-E842-4A69-98614DECA65A}"/>
                    </a:ext>
                  </a:extLst>
                </p14:cNvPr>
                <p14:cNvContentPartPr/>
                <p14:nvPr/>
              </p14:nvContentPartPr>
              <p14:xfrm>
                <a:off x="7787782" y="1250182"/>
                <a:ext cx="111600" cy="19764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3807FC62-9DE9-E842-4A69-98614DECA65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778782" y="1241182"/>
                  <a:ext cx="1292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BF2F2B79-362A-6C50-996C-4AD47219D3CE}"/>
                    </a:ext>
                  </a:extLst>
                </p14:cNvPr>
                <p14:cNvContentPartPr/>
                <p14:nvPr/>
              </p14:nvContentPartPr>
              <p14:xfrm>
                <a:off x="7944382" y="1379782"/>
                <a:ext cx="76320" cy="9720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BF2F2B79-362A-6C50-996C-4AD47219D3C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935742" y="1371142"/>
                  <a:ext cx="939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129ED9D2-C966-0349-2453-875995C892E3}"/>
                    </a:ext>
                  </a:extLst>
                </p14:cNvPr>
                <p14:cNvContentPartPr/>
                <p14:nvPr/>
              </p14:nvContentPartPr>
              <p14:xfrm>
                <a:off x="7984702" y="1283662"/>
                <a:ext cx="187200" cy="20052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129ED9D2-C966-0349-2453-875995C892E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976062" y="1275022"/>
                  <a:ext cx="2048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9E8B324C-4079-81FF-F9E3-B0349302C35C}"/>
                    </a:ext>
                  </a:extLst>
                </p14:cNvPr>
                <p14:cNvContentPartPr/>
                <p14:nvPr/>
              </p14:nvContentPartPr>
              <p14:xfrm>
                <a:off x="8114662" y="1350982"/>
                <a:ext cx="123840" cy="2916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9E8B324C-4079-81FF-F9E3-B0349302C35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106022" y="1341982"/>
                  <a:ext cx="1414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457D46EC-6C4E-AB3E-198D-9DE34266866A}"/>
                    </a:ext>
                  </a:extLst>
                </p14:cNvPr>
                <p14:cNvContentPartPr/>
                <p14:nvPr/>
              </p14:nvContentPartPr>
              <p14:xfrm>
                <a:off x="8248582" y="1247662"/>
                <a:ext cx="201240" cy="20016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457D46EC-6C4E-AB3E-198D-9DE34266866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239942" y="1238662"/>
                  <a:ext cx="2188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C01C107F-CFF4-6465-1991-3EF34FFE6B8F}"/>
                    </a:ext>
                  </a:extLst>
                </p14:cNvPr>
                <p14:cNvContentPartPr/>
                <p14:nvPr/>
              </p14:nvContentPartPr>
              <p14:xfrm>
                <a:off x="8378902" y="1372582"/>
                <a:ext cx="99000" cy="13176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C01C107F-CFF4-6465-1991-3EF34FFE6B8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370262" y="1363582"/>
                  <a:ext cx="1166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C3FEE48D-6B1C-18FF-7B3C-42C04F4DDBB9}"/>
                    </a:ext>
                  </a:extLst>
                </p14:cNvPr>
                <p14:cNvContentPartPr/>
                <p14:nvPr/>
              </p14:nvContentPartPr>
              <p14:xfrm>
                <a:off x="8489422" y="1224982"/>
                <a:ext cx="83880" cy="2458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C3FEE48D-6B1C-18FF-7B3C-42C04F4DDBB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480422" y="1215982"/>
                  <a:ext cx="1015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8DA31CBC-7B4E-9C52-85FB-73FD03FB9431}"/>
                    </a:ext>
                  </a:extLst>
                </p14:cNvPr>
                <p14:cNvContentPartPr/>
                <p14:nvPr/>
              </p14:nvContentPartPr>
              <p14:xfrm>
                <a:off x="8544502" y="1112662"/>
                <a:ext cx="145800" cy="9468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8DA31CBC-7B4E-9C52-85FB-73FD03FB943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535862" y="1104022"/>
                  <a:ext cx="163440" cy="11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uppieren 159">
            <a:extLst>
              <a:ext uri="{FF2B5EF4-FFF2-40B4-BE49-F238E27FC236}">
                <a16:creationId xmlns:a16="http://schemas.microsoft.com/office/drawing/2014/main" id="{D8ECD2D0-8C9F-BF13-B372-1E1C4D193AB7}"/>
              </a:ext>
            </a:extLst>
          </p:cNvPr>
          <p:cNvGrpSpPr/>
          <p:nvPr/>
        </p:nvGrpSpPr>
        <p:grpSpPr>
          <a:xfrm>
            <a:off x="9110782" y="1222462"/>
            <a:ext cx="428760" cy="228960"/>
            <a:chOff x="9110782" y="1222462"/>
            <a:chExt cx="428760" cy="22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EC5682DD-7890-2204-5F10-ABA08C121A14}"/>
                    </a:ext>
                  </a:extLst>
                </p14:cNvPr>
                <p14:cNvContentPartPr/>
                <p14:nvPr/>
              </p14:nvContentPartPr>
              <p14:xfrm>
                <a:off x="9110782" y="1253782"/>
                <a:ext cx="154440" cy="18036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EC5682DD-7890-2204-5F10-ABA08C121A1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102142" y="1244782"/>
                  <a:ext cx="1720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D7F71CDA-50FF-E527-8FE6-2FE875042E3B}"/>
                    </a:ext>
                  </a:extLst>
                </p14:cNvPr>
                <p14:cNvContentPartPr/>
                <p14:nvPr/>
              </p14:nvContentPartPr>
              <p14:xfrm>
                <a:off x="9392302" y="1251262"/>
                <a:ext cx="18360" cy="15300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D7F71CDA-50FF-E527-8FE6-2FE875042E3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383662" y="1242262"/>
                  <a:ext cx="360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21C86BEE-3856-6A0C-CFDB-AF2C957DEFBD}"/>
                    </a:ext>
                  </a:extLst>
                </p14:cNvPr>
                <p14:cNvContentPartPr/>
                <p14:nvPr/>
              </p14:nvContentPartPr>
              <p14:xfrm>
                <a:off x="9328942" y="1222462"/>
                <a:ext cx="210600" cy="22896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21C86BEE-3856-6A0C-CFDB-AF2C957DEFB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319942" y="1213462"/>
                  <a:ext cx="228240" cy="24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uppieren 170">
            <a:extLst>
              <a:ext uri="{FF2B5EF4-FFF2-40B4-BE49-F238E27FC236}">
                <a16:creationId xmlns:a16="http://schemas.microsoft.com/office/drawing/2014/main" id="{B87A9F96-07B3-D485-E3EE-A13609D19343}"/>
              </a:ext>
            </a:extLst>
          </p:cNvPr>
          <p:cNvGrpSpPr/>
          <p:nvPr/>
        </p:nvGrpSpPr>
        <p:grpSpPr>
          <a:xfrm>
            <a:off x="9861742" y="1156582"/>
            <a:ext cx="1353960" cy="305640"/>
            <a:chOff x="9861742" y="1156582"/>
            <a:chExt cx="1353960" cy="30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5BA367C0-27BD-6DD0-162C-DEE89624085A}"/>
                    </a:ext>
                  </a:extLst>
                </p14:cNvPr>
                <p14:cNvContentPartPr/>
                <p14:nvPr/>
              </p14:nvContentPartPr>
              <p14:xfrm>
                <a:off x="9861742" y="1219222"/>
                <a:ext cx="94320" cy="17748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5BA367C0-27BD-6DD0-162C-DEE89624085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853102" y="1210222"/>
                  <a:ext cx="1119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D759BF5F-A07D-8290-F027-A49028227342}"/>
                    </a:ext>
                  </a:extLst>
                </p14:cNvPr>
                <p14:cNvContentPartPr/>
                <p14:nvPr/>
              </p14:nvContentPartPr>
              <p14:xfrm>
                <a:off x="10057582" y="1258822"/>
                <a:ext cx="144720" cy="10260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D759BF5F-A07D-8290-F027-A4902822734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048582" y="1250182"/>
                  <a:ext cx="1623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8B4A50B1-82B8-A18E-5848-1BACDB907C24}"/>
                    </a:ext>
                  </a:extLst>
                </p14:cNvPr>
                <p14:cNvContentPartPr/>
                <p14:nvPr/>
              </p14:nvContentPartPr>
              <p14:xfrm>
                <a:off x="10303462" y="1197622"/>
                <a:ext cx="151920" cy="17820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8B4A50B1-82B8-A18E-5848-1BACDB907C2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294822" y="1188622"/>
                  <a:ext cx="1695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F8D6652B-8C30-DF31-F7C3-FB691EA51901}"/>
                    </a:ext>
                  </a:extLst>
                </p14:cNvPr>
                <p14:cNvContentPartPr/>
                <p14:nvPr/>
              </p14:nvContentPartPr>
              <p14:xfrm>
                <a:off x="10483102" y="1278262"/>
                <a:ext cx="82440" cy="13356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F8D6652B-8C30-DF31-F7C3-FB691EA5190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474462" y="1269262"/>
                  <a:ext cx="1000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53A010C3-D713-E9C0-82EB-575801CA52B4}"/>
                    </a:ext>
                  </a:extLst>
                </p14:cNvPr>
                <p14:cNvContentPartPr/>
                <p14:nvPr/>
              </p14:nvContentPartPr>
              <p14:xfrm>
                <a:off x="10471222" y="1203742"/>
                <a:ext cx="219240" cy="20304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53A010C3-D713-E9C0-82EB-575801CA52B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462582" y="1195102"/>
                  <a:ext cx="2368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30B996AD-53F3-C480-C7B3-4971E7D4699B}"/>
                    </a:ext>
                  </a:extLst>
                </p14:cNvPr>
                <p14:cNvContentPartPr/>
                <p14:nvPr/>
              </p14:nvContentPartPr>
              <p14:xfrm>
                <a:off x="10599742" y="1271782"/>
                <a:ext cx="135720" cy="2160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30B996AD-53F3-C480-C7B3-4971E7D4699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591102" y="1263142"/>
                  <a:ext cx="1533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2ECBA84F-F853-F256-62FD-8AA763810F5F}"/>
                    </a:ext>
                  </a:extLst>
                </p14:cNvPr>
                <p14:cNvContentPartPr/>
                <p14:nvPr/>
              </p14:nvContentPartPr>
              <p14:xfrm>
                <a:off x="10806022" y="1156582"/>
                <a:ext cx="188280" cy="22824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2ECBA84F-F853-F256-62FD-8AA763810F5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797382" y="1147582"/>
                  <a:ext cx="2059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6AEF5F5F-DCDB-0D31-3C2F-BF10371B84BE}"/>
                    </a:ext>
                  </a:extLst>
                </p14:cNvPr>
                <p14:cNvContentPartPr/>
                <p14:nvPr/>
              </p14:nvContentPartPr>
              <p14:xfrm>
                <a:off x="11047222" y="1302382"/>
                <a:ext cx="97200" cy="13464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6AEF5F5F-DCDB-0D31-3C2F-BF10371B84B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038222" y="1293382"/>
                  <a:ext cx="1148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EE4EDFCE-9D1B-E08C-4071-E46A3C549BA6}"/>
                    </a:ext>
                  </a:extLst>
                </p14:cNvPr>
                <p14:cNvContentPartPr/>
                <p14:nvPr/>
              </p14:nvContentPartPr>
              <p14:xfrm>
                <a:off x="11052262" y="1304902"/>
                <a:ext cx="163440" cy="15732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EE4EDFCE-9D1B-E08C-4071-E46A3C549BA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043622" y="1296262"/>
                  <a:ext cx="181080" cy="17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uppieren 175">
            <a:extLst>
              <a:ext uri="{FF2B5EF4-FFF2-40B4-BE49-F238E27FC236}">
                <a16:creationId xmlns:a16="http://schemas.microsoft.com/office/drawing/2014/main" id="{19F0F012-E21E-9FE4-96B3-3D5337B80C70}"/>
              </a:ext>
            </a:extLst>
          </p:cNvPr>
          <p:cNvGrpSpPr/>
          <p:nvPr/>
        </p:nvGrpSpPr>
        <p:grpSpPr>
          <a:xfrm>
            <a:off x="275302" y="2041462"/>
            <a:ext cx="512280" cy="238320"/>
            <a:chOff x="275302" y="2041462"/>
            <a:chExt cx="512280" cy="23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9AA7F146-8F4F-1A9B-C96D-3A5EAC2E4927}"/>
                    </a:ext>
                  </a:extLst>
                </p14:cNvPr>
                <p14:cNvContentPartPr/>
                <p14:nvPr/>
              </p14:nvContentPartPr>
              <p14:xfrm>
                <a:off x="275302" y="2041462"/>
                <a:ext cx="138960" cy="23832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9AA7F146-8F4F-1A9B-C96D-3A5EAC2E492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66302" y="2032822"/>
                  <a:ext cx="1566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78FCAF92-C016-BAE6-7ADB-2EF413C42697}"/>
                    </a:ext>
                  </a:extLst>
                </p14:cNvPr>
                <p14:cNvContentPartPr/>
                <p14:nvPr/>
              </p14:nvContentPartPr>
              <p14:xfrm>
                <a:off x="607582" y="2114542"/>
                <a:ext cx="180000" cy="86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78FCAF92-C016-BAE6-7ADB-2EF413C4269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98942" y="2105542"/>
                  <a:ext cx="1976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8AC6EA4F-768E-9146-7180-9BA544FBA3B5}"/>
                    </a:ext>
                  </a:extLst>
                </p14:cNvPr>
                <p14:cNvContentPartPr/>
                <p14:nvPr/>
              </p14:nvContentPartPr>
              <p14:xfrm>
                <a:off x="598942" y="2185822"/>
                <a:ext cx="159120" cy="1080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8AC6EA4F-768E-9146-7180-9BA544FBA3B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90302" y="2176822"/>
                  <a:ext cx="17676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uppieren 227">
            <a:extLst>
              <a:ext uri="{FF2B5EF4-FFF2-40B4-BE49-F238E27FC236}">
                <a16:creationId xmlns:a16="http://schemas.microsoft.com/office/drawing/2014/main" id="{8A57E767-917C-107C-A783-1A0594B60F62}"/>
              </a:ext>
            </a:extLst>
          </p:cNvPr>
          <p:cNvGrpSpPr/>
          <p:nvPr/>
        </p:nvGrpSpPr>
        <p:grpSpPr>
          <a:xfrm>
            <a:off x="5363542" y="1987102"/>
            <a:ext cx="267840" cy="94680"/>
            <a:chOff x="5363542" y="1987102"/>
            <a:chExt cx="267840" cy="9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81B951D2-0DA4-0E9C-EF25-2759BDEDD2D4}"/>
                    </a:ext>
                  </a:extLst>
                </p14:cNvPr>
                <p14:cNvContentPartPr/>
                <p14:nvPr/>
              </p14:nvContentPartPr>
              <p14:xfrm>
                <a:off x="5363542" y="1987102"/>
                <a:ext cx="226440" cy="1008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81B951D2-0DA4-0E9C-EF25-2759BDEDD2D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354902" y="1978102"/>
                  <a:ext cx="244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08FBFCDC-9246-61E9-EA4C-781481C7466D}"/>
                    </a:ext>
                  </a:extLst>
                </p14:cNvPr>
                <p14:cNvContentPartPr/>
                <p14:nvPr/>
              </p14:nvContentPartPr>
              <p14:xfrm>
                <a:off x="5431222" y="2058382"/>
                <a:ext cx="200160" cy="2340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08FBFCDC-9246-61E9-EA4C-781481C7466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422222" y="2049382"/>
                  <a:ext cx="217800" cy="4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46092B0B-948E-647B-BB44-AA7A4AB33126}"/>
                  </a:ext>
                </a:extLst>
              </p14:cNvPr>
              <p14:cNvContentPartPr/>
              <p14:nvPr/>
            </p14:nvContentPartPr>
            <p14:xfrm>
              <a:off x="5850262" y="1861462"/>
              <a:ext cx="266400" cy="235080"/>
            </p14:xfrm>
          </p:contentPart>
        </mc:Choice>
        <mc:Fallback xmlns=""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46092B0B-948E-647B-BB44-AA7A4AB33126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5841262" y="1852822"/>
                <a:ext cx="28404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705CD8F5-552D-E9B2-EB92-DE4AFC322722}"/>
                  </a:ext>
                </a:extLst>
              </p14:cNvPr>
              <p14:cNvContentPartPr/>
              <p14:nvPr/>
            </p14:nvContentPartPr>
            <p14:xfrm>
              <a:off x="2171422" y="1895302"/>
              <a:ext cx="335520" cy="418680"/>
            </p14:xfrm>
          </p:contentPart>
        </mc:Choice>
        <mc:Fallback xmlns=""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705CD8F5-552D-E9B2-EB92-DE4AFC322722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2162782" y="1886662"/>
                <a:ext cx="353160" cy="43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1" name="Gruppieren 250">
            <a:extLst>
              <a:ext uri="{FF2B5EF4-FFF2-40B4-BE49-F238E27FC236}">
                <a16:creationId xmlns:a16="http://schemas.microsoft.com/office/drawing/2014/main" id="{4DB46657-A61E-96D9-EB55-001C270EE405}"/>
              </a:ext>
            </a:extLst>
          </p:cNvPr>
          <p:cNvGrpSpPr/>
          <p:nvPr/>
        </p:nvGrpSpPr>
        <p:grpSpPr>
          <a:xfrm>
            <a:off x="6217462" y="1771102"/>
            <a:ext cx="1199880" cy="393480"/>
            <a:chOff x="6217462" y="1771102"/>
            <a:chExt cx="1199880" cy="39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EE012E62-C2A1-A538-F35C-489E7D5284A6}"/>
                    </a:ext>
                  </a:extLst>
                </p14:cNvPr>
                <p14:cNvContentPartPr/>
                <p14:nvPr/>
              </p14:nvContentPartPr>
              <p14:xfrm>
                <a:off x="6217462" y="1771102"/>
                <a:ext cx="136080" cy="37332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EE012E62-C2A1-A538-F35C-489E7D5284A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208462" y="1762102"/>
                  <a:ext cx="15372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FD0087A7-F5AA-9392-D0E7-913E2D131989}"/>
                    </a:ext>
                  </a:extLst>
                </p14:cNvPr>
                <p14:cNvContentPartPr/>
                <p14:nvPr/>
              </p14:nvContentPartPr>
              <p14:xfrm>
                <a:off x="6420502" y="1874422"/>
                <a:ext cx="147240" cy="17928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FD0087A7-F5AA-9392-D0E7-913E2D13198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411862" y="1865422"/>
                  <a:ext cx="1648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9202D68C-9C79-5223-207C-F8F3BB40A369}"/>
                    </a:ext>
                  </a:extLst>
                </p14:cNvPr>
                <p14:cNvContentPartPr/>
                <p14:nvPr/>
              </p14:nvContentPartPr>
              <p14:xfrm>
                <a:off x="6434902" y="1899982"/>
                <a:ext cx="116280" cy="8496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9202D68C-9C79-5223-207C-F8F3BB40A36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425902" y="1890982"/>
                  <a:ext cx="1339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84502106-78F0-AD8B-925A-60B9D3805514}"/>
                    </a:ext>
                  </a:extLst>
                </p14:cNvPr>
                <p14:cNvContentPartPr/>
                <p14:nvPr/>
              </p14:nvContentPartPr>
              <p14:xfrm>
                <a:off x="6624262" y="1963342"/>
                <a:ext cx="93960" cy="14940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84502106-78F0-AD8B-925A-60B9D380551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615262" y="1954342"/>
                  <a:ext cx="1116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54D5A312-D274-73A6-A902-0561832A3E13}"/>
                    </a:ext>
                  </a:extLst>
                </p14:cNvPr>
                <p14:cNvContentPartPr/>
                <p14:nvPr/>
              </p14:nvContentPartPr>
              <p14:xfrm>
                <a:off x="6660262" y="1996462"/>
                <a:ext cx="217080" cy="12528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54D5A312-D274-73A6-A902-0561832A3E1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651262" y="1987462"/>
                  <a:ext cx="2347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5B4290E8-9888-3EFF-E12D-20DFA73DB5A5}"/>
                    </a:ext>
                  </a:extLst>
                </p14:cNvPr>
                <p14:cNvContentPartPr/>
                <p14:nvPr/>
              </p14:nvContentPartPr>
              <p14:xfrm>
                <a:off x="6960142" y="1841302"/>
                <a:ext cx="158400" cy="22752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5B4290E8-9888-3EFF-E12D-20DFA73DB5A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951502" y="1832302"/>
                  <a:ext cx="1760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DC4A2BC8-883C-4374-13F4-8DB8E3DBE7BB}"/>
                    </a:ext>
                  </a:extLst>
                </p14:cNvPr>
                <p14:cNvContentPartPr/>
                <p14:nvPr/>
              </p14:nvContentPartPr>
              <p14:xfrm>
                <a:off x="7172542" y="1970182"/>
                <a:ext cx="147960" cy="19440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DC4A2BC8-883C-4374-13F4-8DB8E3DBE7B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163902" y="1961182"/>
                  <a:ext cx="1656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208BB5CD-4668-CFCC-DDEF-BF3B56DAB8ED}"/>
                    </a:ext>
                  </a:extLst>
                </p14:cNvPr>
                <p14:cNvContentPartPr/>
                <p14:nvPr/>
              </p14:nvContentPartPr>
              <p14:xfrm>
                <a:off x="7402582" y="1995742"/>
                <a:ext cx="14760" cy="10872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208BB5CD-4668-CFCC-DDEF-BF3B56DAB8E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393942" y="1987102"/>
                  <a:ext cx="32400" cy="12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uppieren 249">
            <a:extLst>
              <a:ext uri="{FF2B5EF4-FFF2-40B4-BE49-F238E27FC236}">
                <a16:creationId xmlns:a16="http://schemas.microsoft.com/office/drawing/2014/main" id="{88422776-EA40-0E3A-E42B-CD757813EFBA}"/>
              </a:ext>
            </a:extLst>
          </p:cNvPr>
          <p:cNvGrpSpPr/>
          <p:nvPr/>
        </p:nvGrpSpPr>
        <p:grpSpPr>
          <a:xfrm>
            <a:off x="7578262" y="1720702"/>
            <a:ext cx="286920" cy="408960"/>
            <a:chOff x="7578262" y="1720702"/>
            <a:chExt cx="286920" cy="40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F4865958-0A65-1D6E-DC5D-E7FC4055FA93}"/>
                    </a:ext>
                  </a:extLst>
                </p14:cNvPr>
                <p14:cNvContentPartPr/>
                <p14:nvPr/>
              </p14:nvContentPartPr>
              <p14:xfrm>
                <a:off x="7578262" y="1878742"/>
                <a:ext cx="106560" cy="14940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F4865958-0A65-1D6E-DC5D-E7FC4055FA9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569262" y="1869742"/>
                  <a:ext cx="1242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D40E5C3F-5777-DDFF-7C88-C3E134D18E2B}"/>
                    </a:ext>
                  </a:extLst>
                </p14:cNvPr>
                <p14:cNvContentPartPr/>
                <p14:nvPr/>
              </p14:nvContentPartPr>
              <p14:xfrm>
                <a:off x="7612102" y="1720702"/>
                <a:ext cx="253080" cy="40896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D40E5C3F-5777-DDFF-7C88-C3E134D18E2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603462" y="1712062"/>
                  <a:ext cx="270720" cy="42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1" name="Gruppieren 280">
            <a:extLst>
              <a:ext uri="{FF2B5EF4-FFF2-40B4-BE49-F238E27FC236}">
                <a16:creationId xmlns:a16="http://schemas.microsoft.com/office/drawing/2014/main" id="{AA1677FD-3C3E-0163-FD9F-C418321EDE30}"/>
              </a:ext>
            </a:extLst>
          </p:cNvPr>
          <p:cNvGrpSpPr/>
          <p:nvPr/>
        </p:nvGrpSpPr>
        <p:grpSpPr>
          <a:xfrm>
            <a:off x="293662" y="2705302"/>
            <a:ext cx="297360" cy="199080"/>
            <a:chOff x="293662" y="2705302"/>
            <a:chExt cx="297360" cy="19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11207350-91E6-8CB3-FEFA-21BFF03D06CD}"/>
                    </a:ext>
                  </a:extLst>
                </p14:cNvPr>
                <p14:cNvContentPartPr/>
                <p14:nvPr/>
              </p14:nvContentPartPr>
              <p14:xfrm>
                <a:off x="318862" y="2764702"/>
                <a:ext cx="193320" cy="1008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11207350-91E6-8CB3-FEFA-21BFF03D06C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09862" y="2755702"/>
                  <a:ext cx="2109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1E6636B3-4670-DF6C-860E-59F9B4182655}"/>
                    </a:ext>
                  </a:extLst>
                </p14:cNvPr>
                <p14:cNvContentPartPr/>
                <p14:nvPr/>
              </p14:nvContentPartPr>
              <p14:xfrm>
                <a:off x="293662" y="2820142"/>
                <a:ext cx="217080" cy="2988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1E6636B3-4670-DF6C-860E-59F9B418265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84662" y="2811502"/>
                  <a:ext cx="2347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0C333F96-E9F0-81C1-D759-4F7C779CB546}"/>
                    </a:ext>
                  </a:extLst>
                </p14:cNvPr>
                <p14:cNvContentPartPr/>
                <p14:nvPr/>
              </p14:nvContentPartPr>
              <p14:xfrm>
                <a:off x="478342" y="2705302"/>
                <a:ext cx="112680" cy="19908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0C333F96-E9F0-81C1-D759-4F7C779CB54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69342" y="2696302"/>
                  <a:ext cx="130320" cy="21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uppieren 277">
            <a:extLst>
              <a:ext uri="{FF2B5EF4-FFF2-40B4-BE49-F238E27FC236}">
                <a16:creationId xmlns:a16="http://schemas.microsoft.com/office/drawing/2014/main" id="{09905966-67A8-1AEE-CCE6-FD47DB9F1922}"/>
              </a:ext>
            </a:extLst>
          </p:cNvPr>
          <p:cNvGrpSpPr/>
          <p:nvPr/>
        </p:nvGrpSpPr>
        <p:grpSpPr>
          <a:xfrm>
            <a:off x="889462" y="2555542"/>
            <a:ext cx="398160" cy="312120"/>
            <a:chOff x="889462" y="2555542"/>
            <a:chExt cx="398160" cy="31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B1763404-2263-D1C8-29A3-BBCCD8486E4C}"/>
                    </a:ext>
                  </a:extLst>
                </p14:cNvPr>
                <p14:cNvContentPartPr/>
                <p14:nvPr/>
              </p14:nvContentPartPr>
              <p14:xfrm>
                <a:off x="914662" y="2597302"/>
                <a:ext cx="127080" cy="20376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B1763404-2263-D1C8-29A3-BBCCD8486E4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06022" y="2588302"/>
                  <a:ext cx="1447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F483E415-21A0-06D3-19D7-A9904AA02125}"/>
                    </a:ext>
                  </a:extLst>
                </p14:cNvPr>
                <p14:cNvContentPartPr/>
                <p14:nvPr/>
              </p14:nvContentPartPr>
              <p14:xfrm>
                <a:off x="1121662" y="2555542"/>
                <a:ext cx="146520" cy="21168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F483E415-21A0-06D3-19D7-A9904AA0212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12662" y="2546902"/>
                  <a:ext cx="1641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EE5451D8-4B16-5735-8C99-8BAE702CDD8B}"/>
                    </a:ext>
                  </a:extLst>
                </p14:cNvPr>
                <p14:cNvContentPartPr/>
                <p14:nvPr/>
              </p14:nvContentPartPr>
              <p14:xfrm>
                <a:off x="889462" y="2837782"/>
                <a:ext cx="398160" cy="2988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EE5451D8-4B16-5735-8C99-8BAE702CDD8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80462" y="2829142"/>
                  <a:ext cx="41580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uppieren 276">
            <a:extLst>
              <a:ext uri="{FF2B5EF4-FFF2-40B4-BE49-F238E27FC236}">
                <a16:creationId xmlns:a16="http://schemas.microsoft.com/office/drawing/2014/main" id="{E4520108-95A1-5BD6-5484-E625F44BA5F1}"/>
              </a:ext>
            </a:extLst>
          </p:cNvPr>
          <p:cNvGrpSpPr/>
          <p:nvPr/>
        </p:nvGrpSpPr>
        <p:grpSpPr>
          <a:xfrm>
            <a:off x="885142" y="2954062"/>
            <a:ext cx="507960" cy="236160"/>
            <a:chOff x="885142" y="2954062"/>
            <a:chExt cx="507960" cy="23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3AAF3DBF-40A6-600D-7907-E0A568CDC268}"/>
                    </a:ext>
                  </a:extLst>
                </p14:cNvPr>
                <p14:cNvContentPartPr/>
                <p14:nvPr/>
              </p14:nvContentPartPr>
              <p14:xfrm>
                <a:off x="885142" y="2954062"/>
                <a:ext cx="124200" cy="20304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3AAF3DBF-40A6-600D-7907-E0A568CDC26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76142" y="2945422"/>
                  <a:ext cx="1418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4AEF7D86-3F2B-4601-64CE-05787E0A8241}"/>
                    </a:ext>
                  </a:extLst>
                </p14:cNvPr>
                <p14:cNvContentPartPr/>
                <p14:nvPr/>
              </p14:nvContentPartPr>
              <p14:xfrm>
                <a:off x="1085662" y="2985022"/>
                <a:ext cx="129960" cy="13176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4AEF7D86-3F2B-4601-64CE-05787E0A824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76662" y="2976022"/>
                  <a:ext cx="1476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0FFF9700-2BAF-9C08-D7AA-670B97EE1043}"/>
                    </a:ext>
                  </a:extLst>
                </p14:cNvPr>
                <p14:cNvContentPartPr/>
                <p14:nvPr/>
              </p14:nvContentPartPr>
              <p14:xfrm>
                <a:off x="1232542" y="3028582"/>
                <a:ext cx="129240" cy="16164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0FFF9700-2BAF-9C08-D7AA-670B97EE104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223902" y="3019942"/>
                  <a:ext cx="1468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E9E733C4-2DC3-C7C3-C9A3-89C898FB0505}"/>
                    </a:ext>
                  </a:extLst>
                </p14:cNvPr>
                <p14:cNvContentPartPr/>
                <p14:nvPr/>
              </p14:nvContentPartPr>
              <p14:xfrm>
                <a:off x="1278622" y="3103462"/>
                <a:ext cx="114480" cy="2304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E9E733C4-2DC3-C7C3-C9A3-89C898FB050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269622" y="3094822"/>
                  <a:ext cx="132120" cy="4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FC104440-3F04-F42F-FE91-08FFF88DB23F}"/>
                  </a:ext>
                </a:extLst>
              </p14:cNvPr>
              <p14:cNvContentPartPr/>
              <p14:nvPr/>
            </p14:nvContentPartPr>
            <p14:xfrm>
              <a:off x="1624582" y="2796742"/>
              <a:ext cx="186120" cy="59040"/>
            </p14:xfrm>
          </p:contentPart>
        </mc:Choice>
        <mc:Fallback xmlns=""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FC104440-3F04-F42F-FE91-08FFF88DB23F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1615942" y="2787742"/>
                <a:ext cx="203760" cy="7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5" name="Gruppieren 274">
            <a:extLst>
              <a:ext uri="{FF2B5EF4-FFF2-40B4-BE49-F238E27FC236}">
                <a16:creationId xmlns:a16="http://schemas.microsoft.com/office/drawing/2014/main" id="{9D06AF33-ACA6-91FB-677C-6B19C399A8C2}"/>
              </a:ext>
            </a:extLst>
          </p:cNvPr>
          <p:cNvGrpSpPr/>
          <p:nvPr/>
        </p:nvGrpSpPr>
        <p:grpSpPr>
          <a:xfrm>
            <a:off x="887662" y="3386782"/>
            <a:ext cx="421560" cy="227880"/>
            <a:chOff x="887662" y="3386782"/>
            <a:chExt cx="421560" cy="22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A7F22CD6-9F28-FFF7-63BE-9450A87D014E}"/>
                    </a:ext>
                  </a:extLst>
                </p14:cNvPr>
                <p14:cNvContentPartPr/>
                <p14:nvPr/>
              </p14:nvContentPartPr>
              <p14:xfrm>
                <a:off x="887662" y="3386782"/>
                <a:ext cx="129240" cy="22788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A7F22CD6-9F28-FFF7-63BE-9450A87D014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78662" y="3377782"/>
                  <a:ext cx="1468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47637563-6998-4334-80DD-1B31CC2CD20B}"/>
                    </a:ext>
                  </a:extLst>
                </p14:cNvPr>
                <p14:cNvContentPartPr/>
                <p14:nvPr/>
              </p14:nvContentPartPr>
              <p14:xfrm>
                <a:off x="1144342" y="3397942"/>
                <a:ext cx="164880" cy="15912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47637563-6998-4334-80DD-1B31CC2CD20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35342" y="3389302"/>
                  <a:ext cx="182520" cy="17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52690058-9B56-34C4-1447-DBF5D140D1FA}"/>
                  </a:ext>
                </a:extLst>
              </p14:cNvPr>
              <p14:cNvContentPartPr/>
              <p14:nvPr/>
            </p14:nvContentPartPr>
            <p14:xfrm>
              <a:off x="826102" y="3696742"/>
              <a:ext cx="449280" cy="26280"/>
            </p14:xfrm>
          </p:contentPart>
        </mc:Choice>
        <mc:Fallback xmlns=""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52690058-9B56-34C4-1447-DBF5D140D1FA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817102" y="3688102"/>
                <a:ext cx="466920" cy="4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1" name="Gruppieren 290">
            <a:extLst>
              <a:ext uri="{FF2B5EF4-FFF2-40B4-BE49-F238E27FC236}">
                <a16:creationId xmlns:a16="http://schemas.microsoft.com/office/drawing/2014/main" id="{45F4087B-9822-DD3D-1C7D-5AD2B88560C0}"/>
              </a:ext>
            </a:extLst>
          </p:cNvPr>
          <p:cNvGrpSpPr/>
          <p:nvPr/>
        </p:nvGrpSpPr>
        <p:grpSpPr>
          <a:xfrm>
            <a:off x="879022" y="3814462"/>
            <a:ext cx="573840" cy="235080"/>
            <a:chOff x="879022" y="3814462"/>
            <a:chExt cx="573840" cy="23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9BC6170D-6A08-86D6-AE7C-3C6CDD93BE9B}"/>
                    </a:ext>
                  </a:extLst>
                </p14:cNvPr>
                <p14:cNvContentPartPr/>
                <p14:nvPr/>
              </p14:nvContentPartPr>
              <p14:xfrm>
                <a:off x="879022" y="3814462"/>
                <a:ext cx="135360" cy="21780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9BC6170D-6A08-86D6-AE7C-3C6CDD93BE9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70022" y="3805462"/>
                  <a:ext cx="1530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D804D183-7702-95C9-DBC2-A8969508E024}"/>
                    </a:ext>
                  </a:extLst>
                </p14:cNvPr>
                <p14:cNvContentPartPr/>
                <p14:nvPr/>
              </p14:nvContentPartPr>
              <p14:xfrm>
                <a:off x="1080982" y="3814462"/>
                <a:ext cx="170280" cy="20520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D804D183-7702-95C9-DBC2-A8969508E02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72342" y="3805462"/>
                  <a:ext cx="1879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9951FA93-27EB-1B1F-C5C8-10FC3184074A}"/>
                    </a:ext>
                  </a:extLst>
                </p14:cNvPr>
                <p14:cNvContentPartPr/>
                <p14:nvPr/>
              </p14:nvContentPartPr>
              <p14:xfrm>
                <a:off x="1308862" y="3886822"/>
                <a:ext cx="125280" cy="16272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9951FA93-27EB-1B1F-C5C8-10FC3184074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300222" y="3878182"/>
                  <a:ext cx="1429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503B2604-4532-07D7-5EF7-8DF7B55C3F5E}"/>
                    </a:ext>
                  </a:extLst>
                </p14:cNvPr>
                <p14:cNvContentPartPr/>
                <p14:nvPr/>
              </p14:nvContentPartPr>
              <p14:xfrm>
                <a:off x="1328662" y="3965302"/>
                <a:ext cx="124200" cy="792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503B2604-4532-07D7-5EF7-8DF7B55C3F5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319662" y="3956302"/>
                  <a:ext cx="14184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8" name="Gruppieren 297">
            <a:extLst>
              <a:ext uri="{FF2B5EF4-FFF2-40B4-BE49-F238E27FC236}">
                <a16:creationId xmlns:a16="http://schemas.microsoft.com/office/drawing/2014/main" id="{A40352DF-18B7-64D2-46B6-F12A05546313}"/>
              </a:ext>
            </a:extLst>
          </p:cNvPr>
          <p:cNvGrpSpPr/>
          <p:nvPr/>
        </p:nvGrpSpPr>
        <p:grpSpPr>
          <a:xfrm>
            <a:off x="9419662" y="1764622"/>
            <a:ext cx="335880" cy="185040"/>
            <a:chOff x="9419662" y="1764622"/>
            <a:chExt cx="335880" cy="18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7F1B1823-085D-6821-9BD4-CC8AAD8D7A3B}"/>
                    </a:ext>
                  </a:extLst>
                </p14:cNvPr>
                <p14:cNvContentPartPr/>
                <p14:nvPr/>
              </p14:nvContentPartPr>
              <p14:xfrm>
                <a:off x="9419662" y="1836262"/>
                <a:ext cx="289440" cy="2988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7F1B1823-085D-6821-9BD4-CC8AAD8D7A3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411022" y="1827622"/>
                  <a:ext cx="3070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04F33918-1BF5-715A-C046-77965617A263}"/>
                    </a:ext>
                  </a:extLst>
                </p14:cNvPr>
                <p14:cNvContentPartPr/>
                <p14:nvPr/>
              </p14:nvContentPartPr>
              <p14:xfrm>
                <a:off x="9502822" y="1883422"/>
                <a:ext cx="144720" cy="1908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04F33918-1BF5-715A-C046-77965617A26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493822" y="1874422"/>
                  <a:ext cx="1623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C1F76C09-AF97-10CD-1890-B75FF23EDAC0}"/>
                    </a:ext>
                  </a:extLst>
                </p14:cNvPr>
                <p14:cNvContentPartPr/>
                <p14:nvPr/>
              </p14:nvContentPartPr>
              <p14:xfrm>
                <a:off x="9638542" y="1764622"/>
                <a:ext cx="117000" cy="18504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C1F76C09-AF97-10CD-1890-B75FF23EDAC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629542" y="1755982"/>
                  <a:ext cx="134640" cy="20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uppieren 300">
            <a:extLst>
              <a:ext uri="{FF2B5EF4-FFF2-40B4-BE49-F238E27FC236}">
                <a16:creationId xmlns:a16="http://schemas.microsoft.com/office/drawing/2014/main" id="{D7FB4054-FA06-BA18-2B8A-755B8093781B}"/>
              </a:ext>
            </a:extLst>
          </p:cNvPr>
          <p:cNvGrpSpPr/>
          <p:nvPr/>
        </p:nvGrpSpPr>
        <p:grpSpPr>
          <a:xfrm>
            <a:off x="1035982" y="1842022"/>
            <a:ext cx="4099320" cy="537840"/>
            <a:chOff x="1035982" y="1842022"/>
            <a:chExt cx="4099320" cy="53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EF71A1DC-087F-782C-4CD3-756D692C4B01}"/>
                    </a:ext>
                  </a:extLst>
                </p14:cNvPr>
                <p14:cNvContentPartPr/>
                <p14:nvPr/>
              </p14:nvContentPartPr>
              <p14:xfrm>
                <a:off x="1035982" y="2028862"/>
                <a:ext cx="165960" cy="21600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EF71A1DC-087F-782C-4CD3-756D692C4B0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27342" y="2019862"/>
                  <a:ext cx="1836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A5B70F5F-3CC6-605F-71F5-F25FABB9E7E4}"/>
                    </a:ext>
                  </a:extLst>
                </p14:cNvPr>
                <p14:cNvContentPartPr/>
                <p14:nvPr/>
              </p14:nvContentPartPr>
              <p14:xfrm>
                <a:off x="1043182" y="2116702"/>
                <a:ext cx="153720" cy="5508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A5B70F5F-3CC6-605F-71F5-F25FABB9E7E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34542" y="2107702"/>
                  <a:ext cx="1713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D5DECF50-FC3D-F77F-7201-D9E7C01ADFF4}"/>
                    </a:ext>
                  </a:extLst>
                </p14:cNvPr>
                <p14:cNvContentPartPr/>
                <p14:nvPr/>
              </p14:nvContentPartPr>
              <p14:xfrm>
                <a:off x="1262062" y="2128222"/>
                <a:ext cx="147240" cy="1404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D5DECF50-FC3D-F77F-7201-D9E7C01ADFF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253062" y="2119222"/>
                  <a:ext cx="1648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9211DCA8-3ABD-064D-95D3-C8FC1914C5C6}"/>
                    </a:ext>
                  </a:extLst>
                </p14:cNvPr>
                <p14:cNvContentPartPr/>
                <p14:nvPr/>
              </p14:nvContentPartPr>
              <p14:xfrm>
                <a:off x="1518022" y="1957582"/>
                <a:ext cx="42840" cy="21492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9211DCA8-3ABD-064D-95D3-C8FC1914C5C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509022" y="1948942"/>
                  <a:ext cx="604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9EA8F2E8-F41E-51F4-4762-84E8C2D820B4}"/>
                    </a:ext>
                  </a:extLst>
                </p14:cNvPr>
                <p14:cNvContentPartPr/>
                <p14:nvPr/>
              </p14:nvContentPartPr>
              <p14:xfrm>
                <a:off x="1675342" y="1981702"/>
                <a:ext cx="113400" cy="20952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9EA8F2E8-F41E-51F4-4762-84E8C2D820B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666342" y="1973062"/>
                  <a:ext cx="1310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AE7152DD-FDEA-322D-9FD9-4A0B57A24664}"/>
                    </a:ext>
                  </a:extLst>
                </p14:cNvPr>
                <p14:cNvContentPartPr/>
                <p14:nvPr/>
              </p14:nvContentPartPr>
              <p14:xfrm>
                <a:off x="1839862" y="2104822"/>
                <a:ext cx="77400" cy="12852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AE7152DD-FDEA-322D-9FD9-4A0B57A2466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831222" y="2095822"/>
                  <a:ext cx="950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C582293A-8D91-C497-00CB-AC4BA90CEB28}"/>
                    </a:ext>
                  </a:extLst>
                </p14:cNvPr>
                <p14:cNvContentPartPr/>
                <p14:nvPr/>
              </p14:nvContentPartPr>
              <p14:xfrm>
                <a:off x="1867222" y="2058382"/>
                <a:ext cx="231480" cy="10080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C582293A-8D91-C497-00CB-AC4BA90CEB2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858582" y="2049382"/>
                  <a:ext cx="2491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7A9675C4-2341-EC68-9651-D302549A3C31}"/>
                    </a:ext>
                  </a:extLst>
                </p14:cNvPr>
                <p14:cNvContentPartPr/>
                <p14:nvPr/>
              </p14:nvContentPartPr>
              <p14:xfrm>
                <a:off x="2046142" y="2092942"/>
                <a:ext cx="113400" cy="75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7A9675C4-2341-EC68-9651-D302549A3C3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037502" y="2083942"/>
                  <a:ext cx="1310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ED54A15D-CC58-9862-A434-F85B4DCC2E57}"/>
                    </a:ext>
                  </a:extLst>
                </p14:cNvPr>
                <p14:cNvContentPartPr/>
                <p14:nvPr/>
              </p14:nvContentPartPr>
              <p14:xfrm>
                <a:off x="2225062" y="2014462"/>
                <a:ext cx="192600" cy="16488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ED54A15D-CC58-9862-A434-F85B4DCC2E5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216422" y="2005462"/>
                  <a:ext cx="2102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8648534F-ADB6-972B-A534-DF5FADCA30A9}"/>
                    </a:ext>
                  </a:extLst>
                </p14:cNvPr>
                <p14:cNvContentPartPr/>
                <p14:nvPr/>
              </p14:nvContentPartPr>
              <p14:xfrm>
                <a:off x="2375542" y="2097982"/>
                <a:ext cx="111600" cy="16308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8648534F-ADB6-972B-A534-DF5FADCA30A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366542" y="2089342"/>
                  <a:ext cx="1292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68199AFE-4640-7B0C-966C-BB18C41E301C}"/>
                    </a:ext>
                  </a:extLst>
                </p14:cNvPr>
                <p14:cNvContentPartPr/>
                <p14:nvPr/>
              </p14:nvContentPartPr>
              <p14:xfrm>
                <a:off x="2500822" y="1980982"/>
                <a:ext cx="93600" cy="28980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68199AFE-4640-7B0C-966C-BB18C41E301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492182" y="1971982"/>
                  <a:ext cx="11124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D201FB7A-E55B-E7AE-DDDF-81E6058FAC6A}"/>
                    </a:ext>
                  </a:extLst>
                </p14:cNvPr>
                <p14:cNvContentPartPr/>
                <p14:nvPr/>
              </p14:nvContentPartPr>
              <p14:xfrm>
                <a:off x="2613502" y="1842022"/>
                <a:ext cx="149040" cy="11448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D201FB7A-E55B-E7AE-DDDF-81E6058FAC6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604502" y="1833022"/>
                  <a:ext cx="1666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C078CB0C-57EC-9C08-FCDC-BCAD651F8869}"/>
                    </a:ext>
                  </a:extLst>
                </p14:cNvPr>
                <p14:cNvContentPartPr/>
                <p14:nvPr/>
              </p14:nvContentPartPr>
              <p14:xfrm>
                <a:off x="2896822" y="2043622"/>
                <a:ext cx="20160" cy="14760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C078CB0C-57EC-9C08-FCDC-BCAD651F8869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887822" y="2034622"/>
                  <a:ext cx="378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56E91C8A-6F1C-C0FF-938D-675C3DDFA8DB}"/>
                    </a:ext>
                  </a:extLst>
                </p14:cNvPr>
                <p14:cNvContentPartPr/>
                <p14:nvPr/>
              </p14:nvContentPartPr>
              <p14:xfrm>
                <a:off x="2840302" y="2096902"/>
                <a:ext cx="117360" cy="792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56E91C8A-6F1C-C0FF-938D-675C3DDFA8D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831662" y="2088262"/>
                  <a:ext cx="1350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5454FF61-C58E-DDE6-6297-4D5A354CBDA0}"/>
                    </a:ext>
                  </a:extLst>
                </p14:cNvPr>
                <p14:cNvContentPartPr/>
                <p14:nvPr/>
              </p14:nvContentPartPr>
              <p14:xfrm>
                <a:off x="3117862" y="2021662"/>
                <a:ext cx="132120" cy="13248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5454FF61-C58E-DDE6-6297-4D5A354CBDA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109222" y="2012662"/>
                  <a:ext cx="1497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44B3261A-2354-EF94-7A60-950CEEF971D3}"/>
                    </a:ext>
                  </a:extLst>
                </p14:cNvPr>
                <p14:cNvContentPartPr/>
                <p14:nvPr/>
              </p14:nvContentPartPr>
              <p14:xfrm>
                <a:off x="3186262" y="1894582"/>
                <a:ext cx="123120" cy="21672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44B3261A-2354-EF94-7A60-950CEEF971D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177262" y="1885942"/>
                  <a:ext cx="1407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F6A19C4D-20AC-485B-1BC1-0429F3A45631}"/>
                    </a:ext>
                  </a:extLst>
                </p14:cNvPr>
                <p14:cNvContentPartPr/>
                <p14:nvPr/>
              </p14:nvContentPartPr>
              <p14:xfrm>
                <a:off x="3424582" y="1865782"/>
                <a:ext cx="105480" cy="28260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F6A19C4D-20AC-485B-1BC1-0429F3A4563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415582" y="1856782"/>
                  <a:ext cx="12312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B9A77D73-B15B-419D-9C88-DC9A4BA467C7}"/>
                    </a:ext>
                  </a:extLst>
                </p14:cNvPr>
                <p14:cNvContentPartPr/>
                <p14:nvPr/>
              </p14:nvContentPartPr>
              <p14:xfrm>
                <a:off x="3571462" y="1912582"/>
                <a:ext cx="192600" cy="18576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B9A77D73-B15B-419D-9C88-DC9A4BA467C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562822" y="1903942"/>
                  <a:ext cx="2102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8340F364-9833-569F-08F0-29761A2417A6}"/>
                    </a:ext>
                  </a:extLst>
                </p14:cNvPr>
                <p14:cNvContentPartPr/>
                <p14:nvPr/>
              </p14:nvContentPartPr>
              <p14:xfrm>
                <a:off x="3819862" y="2036062"/>
                <a:ext cx="164520" cy="3096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8340F364-9833-569F-08F0-29761A2417A6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810862" y="2027062"/>
                  <a:ext cx="1821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C50F2A4E-36B3-8109-732E-9A5D65108060}"/>
                    </a:ext>
                  </a:extLst>
                </p14:cNvPr>
                <p14:cNvContentPartPr/>
                <p14:nvPr/>
              </p14:nvContentPartPr>
              <p14:xfrm>
                <a:off x="4071142" y="1946422"/>
                <a:ext cx="123120" cy="16848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C50F2A4E-36B3-8109-732E-9A5D6510806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062142" y="1937422"/>
                  <a:ext cx="1407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85CE140F-7E50-C8D0-439F-54B798B304E4}"/>
                    </a:ext>
                  </a:extLst>
                </p14:cNvPr>
                <p14:cNvContentPartPr/>
                <p14:nvPr/>
              </p14:nvContentPartPr>
              <p14:xfrm>
                <a:off x="4075822" y="2008702"/>
                <a:ext cx="118440" cy="8028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85CE140F-7E50-C8D0-439F-54B798B304E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066822" y="1999702"/>
                  <a:ext cx="1360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06D23154-79F2-AE69-E136-82C10CD9BB75}"/>
                    </a:ext>
                  </a:extLst>
                </p14:cNvPr>
                <p14:cNvContentPartPr/>
                <p14:nvPr/>
              </p14:nvContentPartPr>
              <p14:xfrm>
                <a:off x="4250422" y="2079982"/>
                <a:ext cx="20520" cy="10008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06D23154-79F2-AE69-E136-82C10CD9BB7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241782" y="2070982"/>
                  <a:ext cx="381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FF44135F-8D83-D032-54A9-66FAFEDF92AA}"/>
                    </a:ext>
                  </a:extLst>
                </p14:cNvPr>
                <p14:cNvContentPartPr/>
                <p14:nvPr/>
              </p14:nvContentPartPr>
              <p14:xfrm>
                <a:off x="4247542" y="2095102"/>
                <a:ext cx="97560" cy="4752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FF44135F-8D83-D032-54A9-66FAFEDF92AA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238542" y="2086462"/>
                  <a:ext cx="1152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0A1F5D98-CBE3-DDD3-DDD8-A107A17FB369}"/>
                    </a:ext>
                  </a:extLst>
                </p14:cNvPr>
                <p14:cNvContentPartPr/>
                <p14:nvPr/>
              </p14:nvContentPartPr>
              <p14:xfrm>
                <a:off x="4214422" y="2139742"/>
                <a:ext cx="75240" cy="2664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0A1F5D98-CBE3-DDD3-DDD8-A107A17FB36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205782" y="2131102"/>
                  <a:ext cx="928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139406F0-3339-1ECF-C3BE-8343DD2D62A1}"/>
                    </a:ext>
                  </a:extLst>
                </p14:cNvPr>
                <p14:cNvContentPartPr/>
                <p14:nvPr/>
              </p14:nvContentPartPr>
              <p14:xfrm>
                <a:off x="4427542" y="2053702"/>
                <a:ext cx="118440" cy="1800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139406F0-3339-1ECF-C3BE-8343DD2D62A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418902" y="2044702"/>
                  <a:ext cx="1360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D782CE26-B241-8FB4-B5C2-566B597B28E3}"/>
                    </a:ext>
                  </a:extLst>
                </p14:cNvPr>
                <p14:cNvContentPartPr/>
                <p14:nvPr/>
              </p14:nvContentPartPr>
              <p14:xfrm>
                <a:off x="4649302" y="1914382"/>
                <a:ext cx="182880" cy="22104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D782CE26-B241-8FB4-B5C2-566B597B28E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640662" y="1905382"/>
                  <a:ext cx="2005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1B8118C9-7AD9-F1FE-FFB5-1024D2710640}"/>
                    </a:ext>
                  </a:extLst>
                </p14:cNvPr>
                <p14:cNvContentPartPr/>
                <p14:nvPr/>
              </p14:nvContentPartPr>
              <p14:xfrm>
                <a:off x="4883662" y="2031742"/>
                <a:ext cx="56520" cy="10620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1B8118C9-7AD9-F1FE-FFB5-1024D2710640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875022" y="2023102"/>
                  <a:ext cx="741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E85E2752-778F-12C9-0950-4748B7288769}"/>
                    </a:ext>
                  </a:extLst>
                </p14:cNvPr>
                <p14:cNvContentPartPr/>
                <p14:nvPr/>
              </p14:nvContentPartPr>
              <p14:xfrm>
                <a:off x="4884382" y="2024542"/>
                <a:ext cx="122760" cy="11736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E85E2752-778F-12C9-0950-4748B728876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875382" y="2015902"/>
                  <a:ext cx="1404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45583A26-2600-4F0E-F1CC-14B11700F536}"/>
                    </a:ext>
                  </a:extLst>
                </p14:cNvPr>
                <p14:cNvContentPartPr/>
                <p14:nvPr/>
              </p14:nvContentPartPr>
              <p14:xfrm>
                <a:off x="5068342" y="1888102"/>
                <a:ext cx="66960" cy="26460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45583A26-2600-4F0E-F1CC-14B11700F53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059702" y="1879102"/>
                  <a:ext cx="8460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CE4E4070-67B2-17CD-CDE4-BEFADFC91095}"/>
                    </a:ext>
                  </a:extLst>
                </p14:cNvPr>
                <p14:cNvContentPartPr/>
                <p14:nvPr/>
              </p14:nvContentPartPr>
              <p14:xfrm>
                <a:off x="1058662" y="2361502"/>
                <a:ext cx="326880" cy="1836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CE4E4070-67B2-17CD-CDE4-BEFADFC9109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50022" y="2352862"/>
                  <a:ext cx="344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AD447A71-7D04-4FD8-7980-332999529F50}"/>
                    </a:ext>
                  </a:extLst>
                </p14:cNvPr>
                <p14:cNvContentPartPr/>
                <p14:nvPr/>
              </p14:nvContentPartPr>
              <p14:xfrm>
                <a:off x="1731502" y="2340982"/>
                <a:ext cx="234000" cy="2628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AD447A71-7D04-4FD8-7980-332999529F5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722862" y="2331982"/>
                  <a:ext cx="2516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A8C65D38-8C92-5E36-D8C7-D2A09BB5D203}"/>
                    </a:ext>
                  </a:extLst>
                </p14:cNvPr>
                <p14:cNvContentPartPr/>
                <p14:nvPr/>
              </p14:nvContentPartPr>
              <p14:xfrm>
                <a:off x="4052062" y="2319742"/>
                <a:ext cx="306360" cy="1080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A8C65D38-8C92-5E36-D8C7-D2A09BB5D20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043062" y="2311102"/>
                  <a:ext cx="3240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7F51B4E3-EF21-CAC2-C623-292FCA5824BC}"/>
                    </a:ext>
                  </a:extLst>
                </p14:cNvPr>
                <p14:cNvContentPartPr/>
                <p14:nvPr/>
              </p14:nvContentPartPr>
              <p14:xfrm>
                <a:off x="4713382" y="2262142"/>
                <a:ext cx="256680" cy="3456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7F51B4E3-EF21-CAC2-C623-292FCA5824BC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704742" y="2253142"/>
                  <a:ext cx="2743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F57E1F6C-105B-74B8-722E-2737EA1E1B3F}"/>
                    </a:ext>
                  </a:extLst>
                </p14:cNvPr>
                <p14:cNvContentPartPr/>
                <p14:nvPr/>
              </p14:nvContentPartPr>
              <p14:xfrm>
                <a:off x="2164582" y="1898542"/>
                <a:ext cx="307440" cy="45612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F57E1F6C-105B-74B8-722E-2737EA1E1B3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155582" y="1889902"/>
                  <a:ext cx="325080" cy="47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7" name="Gruppieren 316">
            <a:extLst>
              <a:ext uri="{FF2B5EF4-FFF2-40B4-BE49-F238E27FC236}">
                <a16:creationId xmlns:a16="http://schemas.microsoft.com/office/drawing/2014/main" id="{EAA6D39A-9C2D-775D-BF54-6EC907CC3581}"/>
              </a:ext>
            </a:extLst>
          </p:cNvPr>
          <p:cNvGrpSpPr/>
          <p:nvPr/>
        </p:nvGrpSpPr>
        <p:grpSpPr>
          <a:xfrm>
            <a:off x="9933022" y="1609462"/>
            <a:ext cx="1131120" cy="466920"/>
            <a:chOff x="9933022" y="1609462"/>
            <a:chExt cx="1131120" cy="46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7B755E72-1C9D-ED95-7AA3-825566721775}"/>
                    </a:ext>
                  </a:extLst>
                </p14:cNvPr>
                <p14:cNvContentPartPr/>
                <p14:nvPr/>
              </p14:nvContentPartPr>
              <p14:xfrm>
                <a:off x="9933022" y="1681102"/>
                <a:ext cx="199440" cy="27432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7B755E72-1C9D-ED95-7AA3-825566721775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924022" y="1672462"/>
                  <a:ext cx="21708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8210633F-2953-1B53-10AA-1741CD20BCD8}"/>
                    </a:ext>
                  </a:extLst>
                </p14:cNvPr>
                <p14:cNvContentPartPr/>
                <p14:nvPr/>
              </p14:nvContentPartPr>
              <p14:xfrm>
                <a:off x="10124182" y="1850662"/>
                <a:ext cx="152640" cy="19152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8210633F-2953-1B53-10AA-1741CD20BCD8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115542" y="1842022"/>
                  <a:ext cx="1702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1D45E96C-49F6-C31C-C936-844255A61FDA}"/>
                    </a:ext>
                  </a:extLst>
                </p14:cNvPr>
                <p14:cNvContentPartPr/>
                <p14:nvPr/>
              </p14:nvContentPartPr>
              <p14:xfrm>
                <a:off x="10225342" y="1880182"/>
                <a:ext cx="63720" cy="15408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1D45E96C-49F6-C31C-C936-844255A61FD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216342" y="1871542"/>
                  <a:ext cx="813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267B9BA3-4F85-941D-336B-B7DF7D6BB9BB}"/>
                    </a:ext>
                  </a:extLst>
                </p14:cNvPr>
                <p14:cNvContentPartPr/>
                <p14:nvPr/>
              </p14:nvContentPartPr>
              <p14:xfrm>
                <a:off x="10182862" y="1956502"/>
                <a:ext cx="80280" cy="1368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267B9BA3-4F85-941D-336B-B7DF7D6BB9BB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173862" y="1947862"/>
                  <a:ext cx="979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68258128-D062-18B9-F128-D49AA1E9BFBC}"/>
                    </a:ext>
                  </a:extLst>
                </p14:cNvPr>
                <p14:cNvContentPartPr/>
                <p14:nvPr/>
              </p14:nvContentPartPr>
              <p14:xfrm>
                <a:off x="10429822" y="1651942"/>
                <a:ext cx="126360" cy="29808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68258128-D062-18B9-F128-D49AA1E9BFBC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421182" y="1642942"/>
                  <a:ext cx="14400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2464105F-09AF-FD1C-2984-15CA228628DD}"/>
                    </a:ext>
                  </a:extLst>
                </p14:cNvPr>
                <p14:cNvContentPartPr/>
                <p14:nvPr/>
              </p14:nvContentPartPr>
              <p14:xfrm>
                <a:off x="10617742" y="1695862"/>
                <a:ext cx="151560" cy="23400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2464105F-09AF-FD1C-2984-15CA228628DD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609102" y="1687222"/>
                  <a:ext cx="1692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E91536FB-EC9A-E4F4-0B09-3DD215D32401}"/>
                    </a:ext>
                  </a:extLst>
                </p14:cNvPr>
                <p14:cNvContentPartPr/>
                <p14:nvPr/>
              </p14:nvContentPartPr>
              <p14:xfrm>
                <a:off x="10806742" y="1868302"/>
                <a:ext cx="19080" cy="7056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E91536FB-EC9A-E4F4-0B09-3DD215D3240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797742" y="1859662"/>
                  <a:ext cx="367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149DF914-7788-9CAE-0949-2AF609CD65BA}"/>
                    </a:ext>
                  </a:extLst>
                </p14:cNvPr>
                <p14:cNvContentPartPr/>
                <p14:nvPr/>
              </p14:nvContentPartPr>
              <p14:xfrm>
                <a:off x="10788742" y="1843462"/>
                <a:ext cx="113760" cy="16488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149DF914-7788-9CAE-0949-2AF609CD65B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779742" y="1834822"/>
                  <a:ext cx="1314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BB9D7D98-F960-7F96-589C-EAEDD48783B3}"/>
                    </a:ext>
                  </a:extLst>
                </p14:cNvPr>
                <p14:cNvContentPartPr/>
                <p14:nvPr/>
              </p14:nvContentPartPr>
              <p14:xfrm>
                <a:off x="10915462" y="1609462"/>
                <a:ext cx="148680" cy="46692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BB9D7D98-F960-7F96-589C-EAEDD48783B3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906822" y="1600462"/>
                  <a:ext cx="166320" cy="48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CC5723B6-2D01-0CD9-887B-B2E4000C9FEB}"/>
                  </a:ext>
                </a:extLst>
              </p14:cNvPr>
              <p14:cNvContentPartPr/>
              <p14:nvPr/>
            </p14:nvContentPartPr>
            <p14:xfrm>
              <a:off x="9889102" y="2160262"/>
              <a:ext cx="1168200" cy="116280"/>
            </p14:xfrm>
          </p:contentPart>
        </mc:Choice>
        <mc:Fallback xmlns=""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CC5723B6-2D01-0CD9-887B-B2E4000C9FEB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9880462" y="2151622"/>
                <a:ext cx="118584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9A6D72D0-3666-478D-8F89-55C9276FCF89}"/>
                  </a:ext>
                </a:extLst>
              </p14:cNvPr>
              <p14:cNvContentPartPr/>
              <p14:nvPr/>
            </p14:nvContentPartPr>
            <p14:xfrm>
              <a:off x="3139102" y="1445662"/>
              <a:ext cx="1385280" cy="84960"/>
            </p14:xfrm>
          </p:contentPart>
        </mc:Choice>
        <mc:Fallback xmlns=""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9A6D72D0-3666-478D-8F89-55C9276FCF89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3130102" y="1437022"/>
                <a:ext cx="1402920" cy="10260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feld 13">
            <a:extLst>
              <a:ext uri="{FF2B5EF4-FFF2-40B4-BE49-F238E27FC236}">
                <a16:creationId xmlns:a16="http://schemas.microsoft.com/office/drawing/2014/main" id="{7EF3B6DC-61E9-4008-2EA0-2C5BCEB41A77}"/>
              </a:ext>
            </a:extLst>
          </p:cNvPr>
          <p:cNvSpPr txBox="1"/>
          <p:nvPr/>
        </p:nvSpPr>
        <p:spPr>
          <a:xfrm>
            <a:off x="273306" y="5377013"/>
            <a:ext cx="77846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>
                <a:hlinkClick r:id="rId380"/>
              </a:rPr>
              <a:t>https://www.ph-heidelberg.de/mathematik/personen/lehrende/spannagel/</a:t>
            </a:r>
            <a:endParaRPr lang="de-DE"/>
          </a:p>
          <a:p>
            <a:endParaRPr lang="de-DE"/>
          </a:p>
          <a:p>
            <a:r>
              <a:rPr lang="de-DE"/>
              <a:t>Hier meine Kollege von meiner Alma Mater, der die ganze digitale Leere mit etwas mehr Ressourceneinsatz betreibt </a:t>
            </a:r>
            <a:r>
              <a:rPr lang="de-DE">
                <a:sym typeface="Wingdings" panose="05000000000000000000" pitchFamily="2" charset="2"/>
              </a:rPr>
              <a:t>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965889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</Words>
  <Application>Microsoft Office PowerPoint</Application>
  <PresentationFormat>Breitbild</PresentationFormat>
  <Paragraphs>20</Paragraphs>
  <Slides>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Sparkasse Rg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Bernhard Köster</dc:creator>
  <cp:lastModifiedBy>Bernhard Köster</cp:lastModifiedBy>
  <cp:revision>69</cp:revision>
  <dcterms:created xsi:type="dcterms:W3CDTF">2022-11-17T08:44:40Z</dcterms:created>
  <dcterms:modified xsi:type="dcterms:W3CDTF">2022-12-12T09:00:12Z</dcterms:modified>
</cp:coreProperties>
</file>